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DD10DA0-4C16-920C-6527-14E2DC5BB5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66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BF7035F-06C0-71E5-7C6F-F435717511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44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B4B640A-E680-D421-B8C5-447E55375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28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7F97E85-71AF-7766-05CF-A48C9163D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59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BEDAF3B-8F67-01D8-CA4D-2C2096C856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34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EDDC028-8562-DE9F-4D7C-429B79120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6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15C5024-9D04-BA9F-9BEC-0CCAF6846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653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la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TM03457485[[fn=Malla]]</Template>
  <TotalTime>5</TotalTime>
  <Words>0</Words>
  <Application>Microsoft Office PowerPoint</Application>
  <PresentationFormat>Panorámica</PresentationFormat>
  <Paragraphs>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Malla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gloria urrego pava</dc:creator>
  <cp:lastModifiedBy>gloria urrego pava</cp:lastModifiedBy>
  <cp:revision>1</cp:revision>
  <dcterms:created xsi:type="dcterms:W3CDTF">2024-02-08T21:43:12Z</dcterms:created>
  <dcterms:modified xsi:type="dcterms:W3CDTF">2024-02-08T21:48:31Z</dcterms:modified>
</cp:coreProperties>
</file>