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 id="2147483684" r:id="rId2"/>
  </p:sldMasterIdLst>
  <p:notesMasterIdLst>
    <p:notesMasterId r:id="rId43"/>
  </p:notesMasterIdLst>
  <p:sldIdLst>
    <p:sldId id="256" r:id="rId3"/>
    <p:sldId id="1368" r:id="rId4"/>
    <p:sldId id="354" r:id="rId5"/>
    <p:sldId id="367" r:id="rId6"/>
    <p:sldId id="355" r:id="rId7"/>
    <p:sldId id="357" r:id="rId8"/>
    <p:sldId id="358" r:id="rId9"/>
    <p:sldId id="359" r:id="rId10"/>
    <p:sldId id="360" r:id="rId11"/>
    <p:sldId id="361" r:id="rId12"/>
    <p:sldId id="362" r:id="rId13"/>
    <p:sldId id="363" r:id="rId14"/>
    <p:sldId id="364" r:id="rId15"/>
    <p:sldId id="365" r:id="rId16"/>
    <p:sldId id="1352" r:id="rId17"/>
    <p:sldId id="1358" r:id="rId18"/>
    <p:sldId id="1359" r:id="rId19"/>
    <p:sldId id="262" r:id="rId20"/>
    <p:sldId id="257" r:id="rId21"/>
    <p:sldId id="1360" r:id="rId22"/>
    <p:sldId id="282" r:id="rId23"/>
    <p:sldId id="370" r:id="rId24"/>
    <p:sldId id="371" r:id="rId25"/>
    <p:sldId id="372" r:id="rId26"/>
    <p:sldId id="373" r:id="rId27"/>
    <p:sldId id="374" r:id="rId28"/>
    <p:sldId id="375" r:id="rId29"/>
    <p:sldId id="1361" r:id="rId30"/>
    <p:sldId id="259" r:id="rId31"/>
    <p:sldId id="377" r:id="rId32"/>
    <p:sldId id="378" r:id="rId33"/>
    <p:sldId id="376" r:id="rId34"/>
    <p:sldId id="261" r:id="rId35"/>
    <p:sldId id="1353" r:id="rId36"/>
    <p:sldId id="1354" r:id="rId37"/>
    <p:sldId id="1355" r:id="rId38"/>
    <p:sldId id="1363" r:id="rId39"/>
    <p:sldId id="1356" r:id="rId40"/>
    <p:sldId id="1364" r:id="rId41"/>
    <p:sldId id="1365" r:id="rId42"/>
  </p:sldIdLst>
  <p:sldSz cx="12192000" cy="6858000"/>
  <p:notesSz cx="6858000" cy="9144000"/>
  <p:embeddedFontLst>
    <p:embeddedFont>
      <p:font typeface="Calibri" panose="020F0502020204030204" pitchFamily="34" charset="0"/>
      <p:regular r:id="rId44"/>
      <p:bold r:id="rId45"/>
      <p:italic r:id="rId46"/>
      <p:boldItalic r:id="rId47"/>
    </p:embeddedFont>
    <p:embeddedFont>
      <p:font typeface="Arial Narrow" panose="020B0606020202030204" pitchFamily="34" charset="0"/>
      <p:regular r:id="rId48"/>
      <p:bold r:id="rId49"/>
      <p:italic r:id="rId50"/>
      <p:boldItalic r:id="rId51"/>
    </p:embeddedFont>
    <p:embeddedFont>
      <p:font typeface="Barlow SemiBold" panose="020B0604020202020204" charset="0"/>
      <p:regular r:id="rId52"/>
      <p:bold r:id="rId53"/>
      <p:italic r:id="rId54"/>
      <p:boldItalic r:id="rId55"/>
    </p:embeddedFont>
    <p:embeddedFont>
      <p:font typeface="Barlow" panose="020B0604020202020204"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A1BAEEA-4311-4EB1-A253-57FA31FF1D25}">
  <a:tblStyle styleId="{AA1BAEEA-4311-4EB1-A253-57FA31FF1D25}"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2"/>
              </a:solidFill>
              <a:prstDash val="solid"/>
              <a:round/>
              <a:headEnd type="none" w="sm" len="sm"/>
              <a:tailEnd type="none" w="sm" len="sm"/>
            </a:ln>
          </a:top>
          <a:bottom>
            <a:ln w="12700" cap="flat" cmpd="sng">
              <a:solidFill>
                <a:schemeClr val="accent2"/>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2">
              <a:alpha val="20000"/>
            </a:schemeClr>
          </a:solidFill>
        </a:fill>
      </a:tcStyle>
    </a:band1H>
    <a:band2H>
      <a:tcTxStyle/>
      <a:tcStyle>
        <a:tcBdr/>
      </a:tcStyle>
    </a:band2H>
    <a:band1V>
      <a:tcTxStyle/>
      <a:tcStyle>
        <a:tcBdr/>
        <a:fill>
          <a:solidFill>
            <a:schemeClr val="accent2">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2"/>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2"/>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4194CF0A-F2EA-4975-A499-062FD090592E}"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5" autoAdjust="0"/>
  </p:normalViewPr>
  <p:slideViewPr>
    <p:cSldViewPr snapToGrid="0">
      <p:cViewPr varScale="1">
        <p:scale>
          <a:sx n="42" d="100"/>
          <a:sy n="42" d="100"/>
        </p:scale>
        <p:origin x="912" y="42"/>
      </p:cViewPr>
      <p:guideLst>
        <p:guide orient="horz" pos="2160"/>
        <p:guide pos="3840"/>
      </p:guideLst>
    </p:cSldViewPr>
  </p:slideViewPr>
  <p:outlineViewPr>
    <p:cViewPr>
      <p:scale>
        <a:sx n="33" d="100"/>
        <a:sy n="33" d="100"/>
      </p:scale>
      <p:origin x="0" y="-504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8" Type="http://schemas.openxmlformats.org/officeDocument/2006/relationships/slide" Target="slides/slide6.xml"/><Relationship Id="rId51"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59"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1.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diagrams/_rels/data14.xml.rels><?xml version="1.0" encoding="UTF-8" standalone="yes"?>
<Relationships xmlns="http://schemas.openxmlformats.org/package/2006/relationships"><Relationship Id="rId3" Type="http://schemas.openxmlformats.org/officeDocument/2006/relationships/hyperlink" Target="http://www.pgrweb.go.cr/scij/Busqueda/Normativa/Normas/nrm_texto_completo.aspx?param1=NRTC&amp;nValor1=1&amp;nValor2=82229" TargetMode="External"/><Relationship Id="rId2" Type="http://schemas.openxmlformats.org/officeDocument/2006/relationships/hyperlink" Target="http://www.pgrweb.go.cr/scij/Busqueda/Normativa/Normas/nrm_texto_completo.aspx?param1=NRTC&amp;nValor1=1&amp;nValor2=82446&amp;nValor3=105402&amp;strTipM=TC" TargetMode="External"/><Relationship Id="rId1" Type="http://schemas.openxmlformats.org/officeDocument/2006/relationships/hyperlink" Target="http://www.pgrweb.go.cr/scij/Busqueda/Normativa/Normas/nrm_texto_completo.aspx?nValor1=1&amp;nValor2=82231" TargetMode="External"/><Relationship Id="rId4" Type="http://schemas.openxmlformats.org/officeDocument/2006/relationships/hyperlink" Target="http://www.pgrweb.go.cr/scij/Busqueda/Normativa/Normas/nrm_texto_completo.aspx?param1=NRTC&amp;nValor1=1&amp;nValor2=82230&amp;nValor3=105169&amp;strTipM=TC" TargetMode="External"/></Relationships>
</file>

<file path=ppt/diagrams/_rels/drawing14.xml.rels><?xml version="1.0" encoding="UTF-8" standalone="yes"?>
<Relationships xmlns="http://schemas.openxmlformats.org/package/2006/relationships"><Relationship Id="rId3" Type="http://schemas.openxmlformats.org/officeDocument/2006/relationships/hyperlink" Target="http://www.pgrweb.go.cr/scij/Busqueda/Normativa/Normas/nrm_texto_completo.aspx?param1=NRTC&amp;nValor1=1&amp;nValor2=82229" TargetMode="External"/><Relationship Id="rId2" Type="http://schemas.openxmlformats.org/officeDocument/2006/relationships/hyperlink" Target="http://www.pgrweb.go.cr/scij/Busqueda/Normativa/Normas/nrm_texto_completo.aspx?param1=NRTC&amp;nValor1=1&amp;nValor2=82446&amp;nValor3=105402&amp;strTipM=TC" TargetMode="External"/><Relationship Id="rId1" Type="http://schemas.openxmlformats.org/officeDocument/2006/relationships/hyperlink" Target="http://www.pgrweb.go.cr/scij/Busqueda/Normativa/Normas/nrm_texto_completo.aspx?nValor1=1&amp;nValor2=82231" TargetMode="External"/><Relationship Id="rId4" Type="http://schemas.openxmlformats.org/officeDocument/2006/relationships/hyperlink" Target="http://www.pgrweb.go.cr/scij/Busqueda/Normativa/Normas/nrm_texto_completo.aspx?param1=NRTC&amp;nValor1=1&amp;nValor2=82230&amp;nValor3=105169&amp;strTipM=TC" TargetMode="External"/></Relationships>
</file>

<file path=ppt/diagrams/colors1.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9C4B46-FD04-44E1-B28D-8E907B276F1A}"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s-MX"/>
        </a:p>
      </dgm:t>
    </dgm:pt>
    <dgm:pt modelId="{1EA3AD07-876E-492B-A45A-FA5FD44A3672}">
      <dgm:prSet/>
      <dgm:spPr/>
      <dgm:t>
        <a:bodyPr/>
        <a:lstStyle/>
        <a:p>
          <a:pPr rtl="0"/>
          <a:r>
            <a:rPr lang="es-MX" dirty="0"/>
            <a:t>Características:</a:t>
          </a:r>
        </a:p>
      </dgm:t>
    </dgm:pt>
    <dgm:pt modelId="{6A4A8DD7-9FBF-43A5-B4BA-2C8AF13D396E}" type="parTrans" cxnId="{CEFC73F7-730F-420D-9F00-FA8C85502FC6}">
      <dgm:prSet/>
      <dgm:spPr/>
      <dgm:t>
        <a:bodyPr/>
        <a:lstStyle/>
        <a:p>
          <a:endParaRPr lang="es-MX"/>
        </a:p>
      </dgm:t>
    </dgm:pt>
    <dgm:pt modelId="{C41886FB-1F9F-47F7-969E-1DD42183D087}" type="sibTrans" cxnId="{CEFC73F7-730F-420D-9F00-FA8C85502FC6}">
      <dgm:prSet/>
      <dgm:spPr/>
      <dgm:t>
        <a:bodyPr/>
        <a:lstStyle/>
        <a:p>
          <a:endParaRPr lang="es-MX"/>
        </a:p>
      </dgm:t>
    </dgm:pt>
    <dgm:pt modelId="{737FA709-3183-4CB0-98EC-ABBB8D0263A2}">
      <dgm:prSet/>
      <dgm:spPr/>
      <dgm:t>
        <a:bodyPr/>
        <a:lstStyle/>
        <a:p>
          <a:pPr rtl="0"/>
          <a:r>
            <a:rPr lang="es-MX" dirty="0"/>
            <a:t>Familia compuesta por cuatro miembros.</a:t>
          </a:r>
        </a:p>
      </dgm:t>
    </dgm:pt>
    <dgm:pt modelId="{7ADAD3DD-722E-4178-88D5-97FB57A0D1E8}" type="parTrans" cxnId="{43E608F5-25A5-4D81-A59F-9B73FC644689}">
      <dgm:prSet/>
      <dgm:spPr/>
      <dgm:t>
        <a:bodyPr/>
        <a:lstStyle/>
        <a:p>
          <a:endParaRPr lang="es-MX"/>
        </a:p>
      </dgm:t>
    </dgm:pt>
    <dgm:pt modelId="{E92DDC16-746E-4A12-BA55-C21EE2A6DB58}" type="sibTrans" cxnId="{43E608F5-25A5-4D81-A59F-9B73FC644689}">
      <dgm:prSet/>
      <dgm:spPr/>
      <dgm:t>
        <a:bodyPr/>
        <a:lstStyle/>
        <a:p>
          <a:endParaRPr lang="es-MX"/>
        </a:p>
      </dgm:t>
    </dgm:pt>
    <dgm:pt modelId="{B349E17D-A5C0-4999-8A62-2C3212A83FA3}">
      <dgm:prSet/>
      <dgm:spPr/>
      <dgm:t>
        <a:bodyPr/>
        <a:lstStyle/>
        <a:p>
          <a:pPr rtl="0"/>
          <a:r>
            <a:rPr lang="es-MX" dirty="0"/>
            <a:t>El padre de familia labora como cajero de supermercado, la esposa es ama de casa, la cual cuida a sus dos hijos de edades de 13 años (colegial) y 10 años (escolar).</a:t>
          </a:r>
        </a:p>
      </dgm:t>
    </dgm:pt>
    <dgm:pt modelId="{A8595D7C-6370-45A9-8844-1E41479F1164}" type="parTrans" cxnId="{045CC252-C762-430D-80E0-0902AE4FA127}">
      <dgm:prSet/>
      <dgm:spPr/>
      <dgm:t>
        <a:bodyPr/>
        <a:lstStyle/>
        <a:p>
          <a:endParaRPr lang="es-MX"/>
        </a:p>
      </dgm:t>
    </dgm:pt>
    <dgm:pt modelId="{F1B7F309-EF6B-484C-B372-6C13644914CF}" type="sibTrans" cxnId="{045CC252-C762-430D-80E0-0902AE4FA127}">
      <dgm:prSet/>
      <dgm:spPr/>
      <dgm:t>
        <a:bodyPr/>
        <a:lstStyle/>
        <a:p>
          <a:endParaRPr lang="es-MX"/>
        </a:p>
      </dgm:t>
    </dgm:pt>
    <dgm:pt modelId="{B5E12D4A-5660-4530-AEAE-0F3DC83765A9}">
      <dgm:prSet/>
      <dgm:spPr/>
      <dgm:t>
        <a:bodyPr/>
        <a:lstStyle/>
        <a:p>
          <a:pPr rtl="0"/>
          <a:r>
            <a:rPr lang="es-MX" dirty="0"/>
            <a:t>Construcción de casa financiada con un bono de vivienda y con un crédito hipotecario por la suma de ¢13.987.000 cuyo saldo es de ¢11.135.000 con tasa de interés de 9,16% anual y cuota mensual de ¢84.997. </a:t>
          </a:r>
        </a:p>
      </dgm:t>
    </dgm:pt>
    <dgm:pt modelId="{DF76E1CD-78A6-4968-A197-72C91DEA0C3F}" type="parTrans" cxnId="{49DAFCA2-213F-439B-93A4-C6A19C2AF0B6}">
      <dgm:prSet/>
      <dgm:spPr/>
      <dgm:t>
        <a:bodyPr/>
        <a:lstStyle/>
        <a:p>
          <a:endParaRPr lang="es-MX"/>
        </a:p>
      </dgm:t>
    </dgm:pt>
    <dgm:pt modelId="{21B18CD9-15FC-4FA2-B60F-2971C5510541}" type="sibTrans" cxnId="{49DAFCA2-213F-439B-93A4-C6A19C2AF0B6}">
      <dgm:prSet/>
      <dgm:spPr/>
      <dgm:t>
        <a:bodyPr/>
        <a:lstStyle/>
        <a:p>
          <a:endParaRPr lang="es-MX"/>
        </a:p>
      </dgm:t>
    </dgm:pt>
    <dgm:pt modelId="{976DE2BA-2082-48FB-A190-10215E27EBAF}">
      <dgm:prSet/>
      <dgm:spPr/>
      <dgm:t>
        <a:bodyPr/>
        <a:lstStyle/>
        <a:p>
          <a:pPr rtl="0"/>
          <a:r>
            <a:rPr lang="es-MX" dirty="0"/>
            <a:t>Los ingresos totales familiares son de ¢412.000 mensuales, que es el salario del padre, lo cual ubica a esta familia en los deciles más  bajos de ingresos (2 y 3). </a:t>
          </a:r>
        </a:p>
      </dgm:t>
    </dgm:pt>
    <dgm:pt modelId="{60E7C052-263A-467F-8B92-5B73B7B35F18}" type="parTrans" cxnId="{87AC67FA-145F-44F2-8598-326429CECA1A}">
      <dgm:prSet/>
      <dgm:spPr/>
      <dgm:t>
        <a:bodyPr/>
        <a:lstStyle/>
        <a:p>
          <a:endParaRPr lang="es-CR"/>
        </a:p>
      </dgm:t>
    </dgm:pt>
    <dgm:pt modelId="{DD1B11C5-45CF-45A1-B825-2A2ED329F7D3}" type="sibTrans" cxnId="{87AC67FA-145F-44F2-8598-326429CECA1A}">
      <dgm:prSet/>
      <dgm:spPr/>
      <dgm:t>
        <a:bodyPr/>
        <a:lstStyle/>
        <a:p>
          <a:endParaRPr lang="es-CR"/>
        </a:p>
      </dgm:t>
    </dgm:pt>
    <dgm:pt modelId="{9E68DDEB-C709-40FD-AF84-5C3046DB91CF}">
      <dgm:prSet/>
      <dgm:spPr/>
      <dgm:t>
        <a:bodyPr/>
        <a:lstStyle/>
        <a:p>
          <a:pPr rtl="0"/>
          <a:endParaRPr lang="es-MX" dirty="0"/>
        </a:p>
      </dgm:t>
    </dgm:pt>
    <dgm:pt modelId="{7A023492-6223-45FF-9B77-9913AE775990}" type="parTrans" cxnId="{0257A22E-7387-4431-838F-5B253D0DB5A2}">
      <dgm:prSet/>
      <dgm:spPr/>
      <dgm:t>
        <a:bodyPr/>
        <a:lstStyle/>
        <a:p>
          <a:endParaRPr lang="es-CR"/>
        </a:p>
      </dgm:t>
    </dgm:pt>
    <dgm:pt modelId="{497A6876-D759-418A-A78D-BA3CAFA2115C}" type="sibTrans" cxnId="{0257A22E-7387-4431-838F-5B253D0DB5A2}">
      <dgm:prSet/>
      <dgm:spPr/>
      <dgm:t>
        <a:bodyPr/>
        <a:lstStyle/>
        <a:p>
          <a:endParaRPr lang="es-CR"/>
        </a:p>
      </dgm:t>
    </dgm:pt>
    <dgm:pt modelId="{DE73059A-50D8-4964-85BF-06867BFE9045}">
      <dgm:prSet/>
      <dgm:spPr/>
      <dgm:t>
        <a:bodyPr/>
        <a:lstStyle/>
        <a:p>
          <a:pPr rtl="0"/>
          <a:endParaRPr lang="es-MX" dirty="0"/>
        </a:p>
      </dgm:t>
    </dgm:pt>
    <dgm:pt modelId="{59E30C50-9F40-4E0B-A5DC-364DD8BBBE1A}" type="parTrans" cxnId="{63BBE059-67ED-489C-AECB-8E4BFA1F5BE7}">
      <dgm:prSet/>
      <dgm:spPr/>
      <dgm:t>
        <a:bodyPr/>
        <a:lstStyle/>
        <a:p>
          <a:endParaRPr lang="es-CR"/>
        </a:p>
      </dgm:t>
    </dgm:pt>
    <dgm:pt modelId="{03C5B2D6-AB6E-49AF-A7BC-CC59C9D076AB}" type="sibTrans" cxnId="{63BBE059-67ED-489C-AECB-8E4BFA1F5BE7}">
      <dgm:prSet/>
      <dgm:spPr/>
      <dgm:t>
        <a:bodyPr/>
        <a:lstStyle/>
        <a:p>
          <a:endParaRPr lang="es-CR"/>
        </a:p>
      </dgm:t>
    </dgm:pt>
    <dgm:pt modelId="{6AA13749-D2CA-4906-9CED-F085D5B8246C}">
      <dgm:prSet/>
      <dgm:spPr/>
      <dgm:t>
        <a:bodyPr/>
        <a:lstStyle/>
        <a:p>
          <a:pPr rtl="0"/>
          <a:endParaRPr lang="es-MX" dirty="0"/>
        </a:p>
      </dgm:t>
    </dgm:pt>
    <dgm:pt modelId="{8B34F7A9-2416-405C-85CD-B907376D0BBA}" type="parTrans" cxnId="{4CAF18CE-AB1A-4B28-82F9-B99CEF43F774}">
      <dgm:prSet/>
      <dgm:spPr/>
      <dgm:t>
        <a:bodyPr/>
        <a:lstStyle/>
        <a:p>
          <a:endParaRPr lang="es-CR"/>
        </a:p>
      </dgm:t>
    </dgm:pt>
    <dgm:pt modelId="{93F2A36E-C072-473F-B167-BFF3258F919F}" type="sibTrans" cxnId="{4CAF18CE-AB1A-4B28-82F9-B99CEF43F774}">
      <dgm:prSet/>
      <dgm:spPr/>
      <dgm:t>
        <a:bodyPr/>
        <a:lstStyle/>
        <a:p>
          <a:endParaRPr lang="es-CR"/>
        </a:p>
      </dgm:t>
    </dgm:pt>
    <dgm:pt modelId="{B1CD253A-3616-4421-BD96-BE7238745133}" type="pres">
      <dgm:prSet presAssocID="{E09C4B46-FD04-44E1-B28D-8E907B276F1A}" presName="linear" presStyleCnt="0">
        <dgm:presLayoutVars>
          <dgm:animLvl val="lvl"/>
          <dgm:resizeHandles val="exact"/>
        </dgm:presLayoutVars>
      </dgm:prSet>
      <dgm:spPr/>
      <dgm:t>
        <a:bodyPr/>
        <a:lstStyle/>
        <a:p>
          <a:endParaRPr lang="es-ES"/>
        </a:p>
      </dgm:t>
    </dgm:pt>
    <dgm:pt modelId="{81992169-6A5B-467C-9AB6-80E2D387C60E}" type="pres">
      <dgm:prSet presAssocID="{1EA3AD07-876E-492B-A45A-FA5FD44A3672}" presName="parentText" presStyleLbl="node1" presStyleIdx="0" presStyleCnt="1">
        <dgm:presLayoutVars>
          <dgm:chMax val="0"/>
          <dgm:bulletEnabled val="1"/>
        </dgm:presLayoutVars>
      </dgm:prSet>
      <dgm:spPr/>
      <dgm:t>
        <a:bodyPr/>
        <a:lstStyle/>
        <a:p>
          <a:endParaRPr lang="es-ES"/>
        </a:p>
      </dgm:t>
    </dgm:pt>
    <dgm:pt modelId="{1A666FA0-CFF5-489C-BF44-74B32B7A8BCF}" type="pres">
      <dgm:prSet presAssocID="{1EA3AD07-876E-492B-A45A-FA5FD44A3672}" presName="childText" presStyleLbl="revTx" presStyleIdx="0" presStyleCnt="1">
        <dgm:presLayoutVars>
          <dgm:bulletEnabled val="1"/>
        </dgm:presLayoutVars>
      </dgm:prSet>
      <dgm:spPr/>
      <dgm:t>
        <a:bodyPr/>
        <a:lstStyle/>
        <a:p>
          <a:endParaRPr lang="es-ES"/>
        </a:p>
      </dgm:t>
    </dgm:pt>
  </dgm:ptLst>
  <dgm:cxnLst>
    <dgm:cxn modelId="{AB587D99-D7B2-4DFF-AA68-E17B417AECBC}" type="presOf" srcId="{DE73059A-50D8-4964-85BF-06867BFE9045}" destId="{1A666FA0-CFF5-489C-BF44-74B32B7A8BCF}" srcOrd="0" destOrd="3" presId="urn:microsoft.com/office/officeart/2005/8/layout/vList2"/>
    <dgm:cxn modelId="{DD5D3F6D-5968-424A-A00E-525DBD152AAB}" type="presOf" srcId="{B349E17D-A5C0-4999-8A62-2C3212A83FA3}" destId="{1A666FA0-CFF5-489C-BF44-74B32B7A8BCF}" srcOrd="0" destOrd="2" presId="urn:microsoft.com/office/officeart/2005/8/layout/vList2"/>
    <dgm:cxn modelId="{0257A22E-7387-4431-838F-5B253D0DB5A2}" srcId="{1EA3AD07-876E-492B-A45A-FA5FD44A3672}" destId="{9E68DDEB-C709-40FD-AF84-5C3046DB91CF}" srcOrd="1" destOrd="0" parTransId="{7A023492-6223-45FF-9B77-9913AE775990}" sibTransId="{497A6876-D759-418A-A78D-BA3CAFA2115C}"/>
    <dgm:cxn modelId="{1F29BBD3-65C4-47F5-B024-C0A8AD8C4831}" type="presOf" srcId="{E09C4B46-FD04-44E1-B28D-8E907B276F1A}" destId="{B1CD253A-3616-4421-BD96-BE7238745133}" srcOrd="0" destOrd="0" presId="urn:microsoft.com/office/officeart/2005/8/layout/vList2"/>
    <dgm:cxn modelId="{43E608F5-25A5-4D81-A59F-9B73FC644689}" srcId="{1EA3AD07-876E-492B-A45A-FA5FD44A3672}" destId="{737FA709-3183-4CB0-98EC-ABBB8D0263A2}" srcOrd="0" destOrd="0" parTransId="{7ADAD3DD-722E-4178-88D5-97FB57A0D1E8}" sibTransId="{E92DDC16-746E-4A12-BA55-C21EE2A6DB58}"/>
    <dgm:cxn modelId="{8083318A-5CD9-4B80-895D-CB471E10DE8F}" type="presOf" srcId="{976DE2BA-2082-48FB-A190-10215E27EBAF}" destId="{1A666FA0-CFF5-489C-BF44-74B32B7A8BCF}" srcOrd="0" destOrd="6" presId="urn:microsoft.com/office/officeart/2005/8/layout/vList2"/>
    <dgm:cxn modelId="{83BBD306-885C-436A-9CED-5086F2DA9903}" type="presOf" srcId="{737FA709-3183-4CB0-98EC-ABBB8D0263A2}" destId="{1A666FA0-CFF5-489C-BF44-74B32B7A8BCF}" srcOrd="0" destOrd="0" presId="urn:microsoft.com/office/officeart/2005/8/layout/vList2"/>
    <dgm:cxn modelId="{B08FCD67-8670-44DB-9763-2D781418255A}" type="presOf" srcId="{6AA13749-D2CA-4906-9CED-F085D5B8246C}" destId="{1A666FA0-CFF5-489C-BF44-74B32B7A8BCF}" srcOrd="0" destOrd="5" presId="urn:microsoft.com/office/officeart/2005/8/layout/vList2"/>
    <dgm:cxn modelId="{49EB8134-1DC1-48BD-87C6-85FF3571C04E}" type="presOf" srcId="{B5E12D4A-5660-4530-AEAE-0F3DC83765A9}" destId="{1A666FA0-CFF5-489C-BF44-74B32B7A8BCF}" srcOrd="0" destOrd="4" presId="urn:microsoft.com/office/officeart/2005/8/layout/vList2"/>
    <dgm:cxn modelId="{CEFC73F7-730F-420D-9F00-FA8C85502FC6}" srcId="{E09C4B46-FD04-44E1-B28D-8E907B276F1A}" destId="{1EA3AD07-876E-492B-A45A-FA5FD44A3672}" srcOrd="0" destOrd="0" parTransId="{6A4A8DD7-9FBF-43A5-B4BA-2C8AF13D396E}" sibTransId="{C41886FB-1F9F-47F7-969E-1DD42183D087}"/>
    <dgm:cxn modelId="{455F6232-4E1B-4D16-8863-D899A67B1C97}" type="presOf" srcId="{1EA3AD07-876E-492B-A45A-FA5FD44A3672}" destId="{81992169-6A5B-467C-9AB6-80E2D387C60E}" srcOrd="0" destOrd="0" presId="urn:microsoft.com/office/officeart/2005/8/layout/vList2"/>
    <dgm:cxn modelId="{63BBE059-67ED-489C-AECB-8E4BFA1F5BE7}" srcId="{1EA3AD07-876E-492B-A45A-FA5FD44A3672}" destId="{DE73059A-50D8-4964-85BF-06867BFE9045}" srcOrd="3" destOrd="0" parTransId="{59E30C50-9F40-4E0B-A5DC-364DD8BBBE1A}" sibTransId="{03C5B2D6-AB6E-49AF-A7BC-CC59C9D076AB}"/>
    <dgm:cxn modelId="{045CC252-C762-430D-80E0-0902AE4FA127}" srcId="{1EA3AD07-876E-492B-A45A-FA5FD44A3672}" destId="{B349E17D-A5C0-4999-8A62-2C3212A83FA3}" srcOrd="2" destOrd="0" parTransId="{A8595D7C-6370-45A9-8844-1E41479F1164}" sibTransId="{F1B7F309-EF6B-484C-B372-6C13644914CF}"/>
    <dgm:cxn modelId="{49DAFCA2-213F-439B-93A4-C6A19C2AF0B6}" srcId="{1EA3AD07-876E-492B-A45A-FA5FD44A3672}" destId="{B5E12D4A-5660-4530-AEAE-0F3DC83765A9}" srcOrd="4" destOrd="0" parTransId="{DF76E1CD-78A6-4968-A197-72C91DEA0C3F}" sibTransId="{21B18CD9-15FC-4FA2-B60F-2971C5510541}"/>
    <dgm:cxn modelId="{B18491B3-DA70-42ED-BC07-3FFE6B682ACE}" type="presOf" srcId="{9E68DDEB-C709-40FD-AF84-5C3046DB91CF}" destId="{1A666FA0-CFF5-489C-BF44-74B32B7A8BCF}" srcOrd="0" destOrd="1" presId="urn:microsoft.com/office/officeart/2005/8/layout/vList2"/>
    <dgm:cxn modelId="{4CAF18CE-AB1A-4B28-82F9-B99CEF43F774}" srcId="{1EA3AD07-876E-492B-A45A-FA5FD44A3672}" destId="{6AA13749-D2CA-4906-9CED-F085D5B8246C}" srcOrd="5" destOrd="0" parTransId="{8B34F7A9-2416-405C-85CD-B907376D0BBA}" sibTransId="{93F2A36E-C072-473F-B167-BFF3258F919F}"/>
    <dgm:cxn modelId="{87AC67FA-145F-44F2-8598-326429CECA1A}" srcId="{1EA3AD07-876E-492B-A45A-FA5FD44A3672}" destId="{976DE2BA-2082-48FB-A190-10215E27EBAF}" srcOrd="6" destOrd="0" parTransId="{60E7C052-263A-467F-8B92-5B73B7B35F18}" sibTransId="{DD1B11C5-45CF-45A1-B825-2A2ED329F7D3}"/>
    <dgm:cxn modelId="{5B3B9DE9-E250-4A90-B661-ABAD72E86B36}" type="presParOf" srcId="{B1CD253A-3616-4421-BD96-BE7238745133}" destId="{81992169-6A5B-467C-9AB6-80E2D387C60E}" srcOrd="0" destOrd="0" presId="urn:microsoft.com/office/officeart/2005/8/layout/vList2"/>
    <dgm:cxn modelId="{9B05C92B-890A-4F47-A0AE-35D1D48ADFF2}" type="presParOf" srcId="{B1CD253A-3616-4421-BD96-BE7238745133}" destId="{1A666FA0-CFF5-489C-BF44-74B32B7A8BC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E294A2E-D435-4706-A120-C215222D7996}"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s-CR"/>
        </a:p>
      </dgm:t>
    </dgm:pt>
    <dgm:pt modelId="{2981275E-26F7-44B4-8522-95F141CB3DC1}">
      <dgm:prSet/>
      <dgm:spPr/>
      <dgm:t>
        <a:bodyPr/>
        <a:lstStyle/>
        <a:p>
          <a:pPr rtl="0"/>
          <a:r>
            <a:rPr lang="es-ES" b="1" dirty="0"/>
            <a:t>Ingresos:</a:t>
          </a:r>
        </a:p>
        <a:p>
          <a:pPr rtl="0"/>
          <a:endParaRPr lang="es-CR" b="1" dirty="0"/>
        </a:p>
      </dgm:t>
    </dgm:pt>
    <dgm:pt modelId="{2156ACC6-E38D-41DB-889F-FA83EC262F2D}" type="sibTrans" cxnId="{15741A7B-0EB2-493D-B157-9329CCACA426}">
      <dgm:prSet/>
      <dgm:spPr/>
      <dgm:t>
        <a:bodyPr/>
        <a:lstStyle/>
        <a:p>
          <a:endParaRPr lang="es-CR"/>
        </a:p>
      </dgm:t>
    </dgm:pt>
    <dgm:pt modelId="{477C20C4-52E2-4CDF-B9D7-67AAF38E76EA}" type="parTrans" cxnId="{15741A7B-0EB2-493D-B157-9329CCACA426}">
      <dgm:prSet/>
      <dgm:spPr/>
      <dgm:t>
        <a:bodyPr/>
        <a:lstStyle/>
        <a:p>
          <a:endParaRPr lang="es-CR"/>
        </a:p>
      </dgm:t>
    </dgm:pt>
    <dgm:pt modelId="{9586585A-39E8-44D4-8E58-22E15E2E3B63}">
      <dgm:prSet/>
      <dgm:spPr/>
      <dgm:t>
        <a:bodyPr/>
        <a:lstStyle/>
        <a:p>
          <a:pPr rtl="0"/>
          <a:r>
            <a:rPr lang="es-CR" b="1" dirty="0"/>
            <a:t>Gasto y Deuda:</a:t>
          </a:r>
        </a:p>
        <a:p>
          <a:pPr rtl="0"/>
          <a:endParaRPr lang="es-CR" b="1" dirty="0"/>
        </a:p>
      </dgm:t>
    </dgm:pt>
    <dgm:pt modelId="{047F863F-1845-45A1-BDA0-DA9AB0A116C3}" type="parTrans" cxnId="{961FB605-0943-42C9-AF39-664D024501A4}">
      <dgm:prSet/>
      <dgm:spPr/>
      <dgm:t>
        <a:bodyPr/>
        <a:lstStyle/>
        <a:p>
          <a:endParaRPr lang="es-CR"/>
        </a:p>
      </dgm:t>
    </dgm:pt>
    <dgm:pt modelId="{DD1C93FE-1FC9-415A-B14B-56A63BAE80DB}" type="sibTrans" cxnId="{961FB605-0943-42C9-AF39-664D024501A4}">
      <dgm:prSet/>
      <dgm:spPr/>
      <dgm:t>
        <a:bodyPr/>
        <a:lstStyle/>
        <a:p>
          <a:endParaRPr lang="es-CR"/>
        </a:p>
      </dgm:t>
    </dgm:pt>
    <dgm:pt modelId="{DB1EA0BF-29D6-4413-AD4D-2D8E05C9A283}">
      <dgm:prSet/>
      <dgm:spPr/>
      <dgm:t>
        <a:bodyPr/>
        <a:lstStyle/>
        <a:p>
          <a:pPr rtl="0"/>
          <a:r>
            <a:rPr lang="es-CR" dirty="0"/>
            <a:t>Regímenes de Pensiones con cargo al PN (Ley 9388 del 13/09/2016</a:t>
          </a:r>
          <a:r>
            <a:rPr lang="es-ES" dirty="0"/>
            <a:t>) y otras leyes de contención del gasto en pensiones.</a:t>
          </a:r>
          <a:endParaRPr lang="es-CR" dirty="0"/>
        </a:p>
      </dgm:t>
    </dgm:pt>
    <dgm:pt modelId="{171AD52C-FADE-418B-9A12-DB39F01B8A1B}" type="parTrans" cxnId="{D7AE2263-DEAF-411F-8359-06364188E514}">
      <dgm:prSet/>
      <dgm:spPr/>
      <dgm:t>
        <a:bodyPr/>
        <a:lstStyle/>
        <a:p>
          <a:endParaRPr lang="es-CR"/>
        </a:p>
      </dgm:t>
    </dgm:pt>
    <dgm:pt modelId="{C34D87D9-4E96-4499-AB15-6A3878ED8F25}" type="sibTrans" cxnId="{D7AE2263-DEAF-411F-8359-06364188E514}">
      <dgm:prSet/>
      <dgm:spPr/>
      <dgm:t>
        <a:bodyPr/>
        <a:lstStyle/>
        <a:p>
          <a:endParaRPr lang="es-CR"/>
        </a:p>
      </dgm:t>
    </dgm:pt>
    <dgm:pt modelId="{9A3AB51C-4F06-4149-B835-4B3E9B56AA58}">
      <dgm:prSet/>
      <dgm:spPr/>
      <dgm:t>
        <a:bodyPr/>
        <a:lstStyle/>
        <a:p>
          <a:pPr rtl="0"/>
          <a:r>
            <a:rPr lang="es-CR" dirty="0"/>
            <a:t>Lucha contra Fraude (Ley 9416 de 20/12/2016)</a:t>
          </a:r>
        </a:p>
      </dgm:t>
    </dgm:pt>
    <dgm:pt modelId="{900ADA91-D8F9-4B3B-8AC2-3B17439EAF5F}" type="parTrans" cxnId="{FE1139AB-28BD-4463-BF8C-9DB9BA8FCC56}">
      <dgm:prSet/>
      <dgm:spPr/>
      <dgm:t>
        <a:bodyPr/>
        <a:lstStyle/>
        <a:p>
          <a:endParaRPr lang="es-CR"/>
        </a:p>
      </dgm:t>
    </dgm:pt>
    <dgm:pt modelId="{FB5B99EE-C610-4FCE-92C3-1BD879214033}" type="sibTrans" cxnId="{FE1139AB-28BD-4463-BF8C-9DB9BA8FCC56}">
      <dgm:prSet/>
      <dgm:spPr/>
      <dgm:t>
        <a:bodyPr/>
        <a:lstStyle/>
        <a:p>
          <a:endParaRPr lang="es-CR"/>
        </a:p>
      </dgm:t>
    </dgm:pt>
    <dgm:pt modelId="{4D9B8410-E3D0-43A9-8997-2A3352C6DBDC}">
      <dgm:prSet/>
      <dgm:spPr/>
      <dgm:t>
        <a:bodyPr/>
        <a:lstStyle/>
        <a:p>
          <a:pPr rtl="0"/>
          <a:r>
            <a:rPr lang="es-CR" dirty="0"/>
            <a:t>Caja Única (Ley </a:t>
          </a:r>
          <a:r>
            <a:rPr lang="es-CR" dirty="0" err="1"/>
            <a:t>N°</a:t>
          </a:r>
          <a:r>
            <a:rPr lang="es-CR" dirty="0"/>
            <a:t> 9371 del 23/08/2016)</a:t>
          </a:r>
        </a:p>
      </dgm:t>
    </dgm:pt>
    <dgm:pt modelId="{F3084150-5C28-498F-B5FF-1FB8D04036DA}" type="parTrans" cxnId="{451D4E37-14B5-4A1D-A3A8-7F94B835C640}">
      <dgm:prSet/>
      <dgm:spPr/>
      <dgm:t>
        <a:bodyPr/>
        <a:lstStyle/>
        <a:p>
          <a:endParaRPr lang="es-CR"/>
        </a:p>
      </dgm:t>
    </dgm:pt>
    <dgm:pt modelId="{B7B05B09-C962-4137-9086-0F440F2CEC08}" type="sibTrans" cxnId="{451D4E37-14B5-4A1D-A3A8-7F94B835C640}">
      <dgm:prSet/>
      <dgm:spPr/>
      <dgm:t>
        <a:bodyPr/>
        <a:lstStyle/>
        <a:p>
          <a:endParaRPr lang="es-CR"/>
        </a:p>
      </dgm:t>
    </dgm:pt>
    <dgm:pt modelId="{9A48EFF8-592E-41D4-B68F-138BC68D5716}">
      <dgm:prSet/>
      <dgm:spPr/>
      <dgm:t>
        <a:bodyPr/>
        <a:lstStyle/>
        <a:p>
          <a:pPr rtl="0" eaLnBrk="1" latinLnBrk="0"/>
          <a:endParaRPr lang="es-CR" dirty="0"/>
        </a:p>
      </dgm:t>
    </dgm:pt>
    <dgm:pt modelId="{E061900C-660C-448D-A33C-4DC0602C32A6}" type="parTrans" cxnId="{B4CAF74C-70CF-41E3-897B-A43C02355AB2}">
      <dgm:prSet/>
      <dgm:spPr/>
      <dgm:t>
        <a:bodyPr/>
        <a:lstStyle/>
        <a:p>
          <a:endParaRPr lang="es-CR"/>
        </a:p>
      </dgm:t>
    </dgm:pt>
    <dgm:pt modelId="{30291E6E-E5F3-490F-8ACD-CDCFC788EDF1}" type="sibTrans" cxnId="{B4CAF74C-70CF-41E3-897B-A43C02355AB2}">
      <dgm:prSet/>
      <dgm:spPr/>
      <dgm:t>
        <a:bodyPr/>
        <a:lstStyle/>
        <a:p>
          <a:endParaRPr lang="es-CR"/>
        </a:p>
      </dgm:t>
    </dgm:pt>
    <dgm:pt modelId="{0E7B9909-2C1B-44C6-9F8D-FFAAB9261F37}">
      <dgm:prSet/>
      <dgm:spPr/>
      <dgm:t>
        <a:bodyPr/>
        <a:lstStyle/>
        <a:p>
          <a:pPr rtl="0"/>
          <a:r>
            <a:rPr lang="es-CR" dirty="0"/>
            <a:t>Personas Jurídicas (</a:t>
          </a:r>
          <a:r>
            <a:rPr lang="es-ES" dirty="0"/>
            <a:t>Ley 9428 del 21/03/2017)</a:t>
          </a:r>
          <a:endParaRPr lang="es-CR" dirty="0"/>
        </a:p>
      </dgm:t>
    </dgm:pt>
    <dgm:pt modelId="{8136D821-5E68-42F2-B621-BF7526E558F4}" type="parTrans" cxnId="{EA5E8305-A4C0-43DF-B72E-78BF353D6FDD}">
      <dgm:prSet/>
      <dgm:spPr/>
      <dgm:t>
        <a:bodyPr/>
        <a:lstStyle/>
        <a:p>
          <a:endParaRPr lang="es-CR"/>
        </a:p>
      </dgm:t>
    </dgm:pt>
    <dgm:pt modelId="{374ADD8E-353C-4A7A-B312-5F92500A80BB}" type="sibTrans" cxnId="{EA5E8305-A4C0-43DF-B72E-78BF353D6FDD}">
      <dgm:prSet/>
      <dgm:spPr/>
      <dgm:t>
        <a:bodyPr/>
        <a:lstStyle/>
        <a:p>
          <a:endParaRPr lang="es-CR"/>
        </a:p>
      </dgm:t>
    </dgm:pt>
    <dgm:pt modelId="{8E6EB2D4-B058-4F9B-BEAD-03F351936FF7}">
      <dgm:prSet/>
      <dgm:spPr/>
      <dgm:t>
        <a:bodyPr/>
        <a:lstStyle/>
        <a:p>
          <a:pPr rtl="0"/>
          <a:endParaRPr lang="es-CR" dirty="0"/>
        </a:p>
      </dgm:t>
    </dgm:pt>
    <dgm:pt modelId="{E097E831-482E-468A-9F75-5C254ACD83A1}" type="sibTrans" cxnId="{18E04974-5421-4802-8101-9CB2CA01F57F}">
      <dgm:prSet/>
      <dgm:spPr/>
      <dgm:t>
        <a:bodyPr/>
        <a:lstStyle/>
        <a:p>
          <a:endParaRPr lang="es-CR"/>
        </a:p>
      </dgm:t>
    </dgm:pt>
    <dgm:pt modelId="{E5E699B1-5E55-4719-8F67-97E3EE915A42}" type="parTrans" cxnId="{18E04974-5421-4802-8101-9CB2CA01F57F}">
      <dgm:prSet/>
      <dgm:spPr/>
      <dgm:t>
        <a:bodyPr/>
        <a:lstStyle/>
        <a:p>
          <a:endParaRPr lang="es-CR"/>
        </a:p>
      </dgm:t>
    </dgm:pt>
    <dgm:pt modelId="{6E15599C-8188-4286-BFF8-8075550F611C}">
      <dgm:prSet/>
      <dgm:spPr/>
      <dgm:t>
        <a:bodyPr/>
        <a:lstStyle/>
        <a:p>
          <a:pPr rtl="0"/>
          <a:endParaRPr lang="es-CR" dirty="0"/>
        </a:p>
      </dgm:t>
    </dgm:pt>
    <dgm:pt modelId="{E45FE882-5DD9-4858-AA90-E104607AF380}" type="parTrans" cxnId="{B12ABF5A-3E8A-442F-87E0-8F1A904B5843}">
      <dgm:prSet/>
      <dgm:spPr/>
      <dgm:t>
        <a:bodyPr/>
        <a:lstStyle/>
        <a:p>
          <a:endParaRPr lang="es-CR"/>
        </a:p>
      </dgm:t>
    </dgm:pt>
    <dgm:pt modelId="{F9BBBC40-2E9B-4A00-86D5-4BBCC0AE3AEF}" type="sibTrans" cxnId="{B12ABF5A-3E8A-442F-87E0-8F1A904B5843}">
      <dgm:prSet/>
      <dgm:spPr/>
      <dgm:t>
        <a:bodyPr/>
        <a:lstStyle/>
        <a:p>
          <a:endParaRPr lang="es-CR"/>
        </a:p>
      </dgm:t>
    </dgm:pt>
    <dgm:pt modelId="{BA608AE5-F89A-466F-90A8-61AC3DDA506C}">
      <dgm:prSet/>
      <dgm:spPr/>
      <dgm:t>
        <a:bodyPr/>
        <a:lstStyle/>
        <a:p>
          <a:pPr rtl="0" eaLnBrk="1" latinLnBrk="0"/>
          <a:r>
            <a:rPr lang="es-CR" dirty="0"/>
            <a:t>Ley de Fortalecimiento de las Finanzas Públicas (Regla Fiscal y Empleo)</a:t>
          </a:r>
        </a:p>
      </dgm:t>
    </dgm:pt>
    <dgm:pt modelId="{C8BD29EF-1921-4E1F-8286-3B1F867DE374}" type="parTrans" cxnId="{3A1EAF98-4BC3-4450-AC54-E1C385EAAE81}">
      <dgm:prSet/>
      <dgm:spPr/>
      <dgm:t>
        <a:bodyPr/>
        <a:lstStyle/>
        <a:p>
          <a:endParaRPr lang="es-CR"/>
        </a:p>
      </dgm:t>
    </dgm:pt>
    <dgm:pt modelId="{CBE74473-32CA-4493-AC3B-A535BFCBFC50}" type="sibTrans" cxnId="{3A1EAF98-4BC3-4450-AC54-E1C385EAAE81}">
      <dgm:prSet/>
      <dgm:spPr/>
      <dgm:t>
        <a:bodyPr/>
        <a:lstStyle/>
        <a:p>
          <a:endParaRPr lang="es-CR"/>
        </a:p>
      </dgm:t>
    </dgm:pt>
    <dgm:pt modelId="{87C24A86-244E-4719-B675-BEB65BC31136}">
      <dgm:prSet/>
      <dgm:spPr/>
      <dgm:t>
        <a:bodyPr/>
        <a:lstStyle/>
        <a:p>
          <a:pPr rtl="0"/>
          <a:r>
            <a:rPr lang="es-CR" dirty="0"/>
            <a:t>Ley de Fortalecimiento de las Finanzas Públicas (Ley 9635 del 04/12/2018 - IVA y Renta)</a:t>
          </a:r>
        </a:p>
      </dgm:t>
    </dgm:pt>
    <dgm:pt modelId="{E4BF4C61-DB82-436D-8706-2A6DDC9B7357}" type="parTrans" cxnId="{1CBF75AC-EE45-4FEB-959D-68CA07F2098A}">
      <dgm:prSet/>
      <dgm:spPr/>
      <dgm:t>
        <a:bodyPr/>
        <a:lstStyle/>
        <a:p>
          <a:endParaRPr lang="es-CR"/>
        </a:p>
      </dgm:t>
    </dgm:pt>
    <dgm:pt modelId="{A24E60A0-EAB2-4A8C-A871-A55FB04052BB}" type="sibTrans" cxnId="{1CBF75AC-EE45-4FEB-959D-68CA07F2098A}">
      <dgm:prSet/>
      <dgm:spPr/>
      <dgm:t>
        <a:bodyPr/>
        <a:lstStyle/>
        <a:p>
          <a:endParaRPr lang="es-CR"/>
        </a:p>
      </dgm:t>
    </dgm:pt>
    <dgm:pt modelId="{49460F3C-BEC3-4071-8251-FD588D28DBF8}">
      <dgm:prSet/>
      <dgm:spPr/>
      <dgm:t>
        <a:bodyPr/>
        <a:lstStyle/>
        <a:p>
          <a:pPr rtl="0"/>
          <a:endParaRPr lang="es-CR" dirty="0"/>
        </a:p>
      </dgm:t>
    </dgm:pt>
    <dgm:pt modelId="{A763B22F-52D4-4310-909B-C3EDF500B28B}" type="parTrans" cxnId="{046BBFE9-B0C9-4D71-BC84-206B6305F010}">
      <dgm:prSet/>
      <dgm:spPr/>
      <dgm:t>
        <a:bodyPr/>
        <a:lstStyle/>
        <a:p>
          <a:endParaRPr lang="es-CR"/>
        </a:p>
      </dgm:t>
    </dgm:pt>
    <dgm:pt modelId="{CAB777CC-C08E-4BDD-95FD-6ED95F59D420}" type="sibTrans" cxnId="{046BBFE9-B0C9-4D71-BC84-206B6305F010}">
      <dgm:prSet/>
      <dgm:spPr/>
      <dgm:t>
        <a:bodyPr/>
        <a:lstStyle/>
        <a:p>
          <a:endParaRPr lang="es-CR"/>
        </a:p>
      </dgm:t>
    </dgm:pt>
    <dgm:pt modelId="{499B0D50-C3AF-4805-B886-454D11766021}">
      <dgm:prSet/>
      <dgm:spPr/>
      <dgm:t>
        <a:bodyPr/>
        <a:lstStyle/>
        <a:p>
          <a:pPr rtl="0"/>
          <a:endParaRPr lang="es-CR" dirty="0"/>
        </a:p>
      </dgm:t>
    </dgm:pt>
    <dgm:pt modelId="{634F6C6B-6865-4E16-AB2D-8D71C117530F}" type="parTrans" cxnId="{09D5121C-46EA-4B9F-AF5A-05E7E7518805}">
      <dgm:prSet/>
      <dgm:spPr/>
      <dgm:t>
        <a:bodyPr/>
        <a:lstStyle/>
        <a:p>
          <a:endParaRPr lang="es-CR"/>
        </a:p>
      </dgm:t>
    </dgm:pt>
    <dgm:pt modelId="{05CD0DD4-41C2-43FC-AC3A-FE444CDE2F98}" type="sibTrans" cxnId="{09D5121C-46EA-4B9F-AF5A-05E7E7518805}">
      <dgm:prSet/>
      <dgm:spPr/>
      <dgm:t>
        <a:bodyPr/>
        <a:lstStyle/>
        <a:p>
          <a:endParaRPr lang="es-CR"/>
        </a:p>
      </dgm:t>
    </dgm:pt>
    <dgm:pt modelId="{888F66FE-F81F-4F01-8DDD-D89E1050A0B1}">
      <dgm:prSet/>
      <dgm:spPr/>
      <dgm:t>
        <a:bodyPr/>
        <a:lstStyle/>
        <a:p>
          <a:pPr rtl="0"/>
          <a:r>
            <a:rPr lang="es-CR" dirty="0"/>
            <a:t>Ley de Fortalecimiento de la Gestión Tributaria (Reformas CNPT y LGA en 2012)</a:t>
          </a:r>
        </a:p>
      </dgm:t>
    </dgm:pt>
    <dgm:pt modelId="{EE668638-9C30-49D4-B298-62E45CB1C916}" type="sibTrans" cxnId="{D09D87DF-0A74-400E-8E01-72DE2D9ECF66}">
      <dgm:prSet/>
      <dgm:spPr/>
      <dgm:t>
        <a:bodyPr/>
        <a:lstStyle/>
        <a:p>
          <a:endParaRPr lang="es-CR"/>
        </a:p>
      </dgm:t>
    </dgm:pt>
    <dgm:pt modelId="{6DDFCEB7-555B-4799-9BDA-949CC79CF4EE}" type="parTrans" cxnId="{D09D87DF-0A74-400E-8E01-72DE2D9ECF66}">
      <dgm:prSet/>
      <dgm:spPr/>
      <dgm:t>
        <a:bodyPr/>
        <a:lstStyle/>
        <a:p>
          <a:endParaRPr lang="es-CR"/>
        </a:p>
      </dgm:t>
    </dgm:pt>
    <dgm:pt modelId="{6F45BCD4-64A4-4455-97EC-57BA55B564D8}">
      <dgm:prSet/>
      <dgm:spPr/>
      <dgm:t>
        <a:bodyPr/>
        <a:lstStyle/>
        <a:p>
          <a:pPr rtl="0"/>
          <a:r>
            <a:rPr lang="es-CR" dirty="0"/>
            <a:t>Lucha contra Contrabando (Ley 9328 del 12/11/2015)</a:t>
          </a:r>
        </a:p>
      </dgm:t>
    </dgm:pt>
    <dgm:pt modelId="{943C9B5F-C7A3-417E-9C7A-90F01982C751}" type="parTrans" cxnId="{449C44BB-2124-4969-9E6A-E8689531ED25}">
      <dgm:prSet/>
      <dgm:spPr/>
      <dgm:t>
        <a:bodyPr/>
        <a:lstStyle/>
        <a:p>
          <a:endParaRPr lang="es-CR"/>
        </a:p>
      </dgm:t>
    </dgm:pt>
    <dgm:pt modelId="{5EAE23AF-2E8B-469C-9F4A-69F4DAF7633A}" type="sibTrans" cxnId="{449C44BB-2124-4969-9E6A-E8689531ED25}">
      <dgm:prSet/>
      <dgm:spPr/>
      <dgm:t>
        <a:bodyPr/>
        <a:lstStyle/>
        <a:p>
          <a:endParaRPr lang="es-CR"/>
        </a:p>
      </dgm:t>
    </dgm:pt>
    <dgm:pt modelId="{9696C27B-1347-49FE-9376-D46746C07437}">
      <dgm:prSet/>
      <dgm:spPr/>
      <dgm:t>
        <a:bodyPr/>
        <a:lstStyle/>
        <a:p>
          <a:pPr rtl="0"/>
          <a:endParaRPr lang="es-CR" dirty="0"/>
        </a:p>
      </dgm:t>
    </dgm:pt>
    <dgm:pt modelId="{71B73693-15DE-4912-8EFE-3BB69BC8E8C0}" type="parTrans" cxnId="{494FA878-A620-4DD4-B5FD-C7F22F892990}">
      <dgm:prSet/>
      <dgm:spPr/>
      <dgm:t>
        <a:bodyPr/>
        <a:lstStyle/>
        <a:p>
          <a:endParaRPr lang="es-CR"/>
        </a:p>
      </dgm:t>
    </dgm:pt>
    <dgm:pt modelId="{BCE33F88-D0CF-4559-94FA-BC04158141FE}" type="sibTrans" cxnId="{494FA878-A620-4DD4-B5FD-C7F22F892990}">
      <dgm:prSet/>
      <dgm:spPr/>
      <dgm:t>
        <a:bodyPr/>
        <a:lstStyle/>
        <a:p>
          <a:endParaRPr lang="es-CR"/>
        </a:p>
      </dgm:t>
    </dgm:pt>
    <dgm:pt modelId="{B4CA2D92-8C9E-4D67-A20C-AD0107D0FE3D}">
      <dgm:prSet/>
      <dgm:spPr/>
      <dgm:t>
        <a:bodyPr/>
        <a:lstStyle/>
        <a:p>
          <a:pPr rtl="0"/>
          <a:endParaRPr lang="es-CR" dirty="0"/>
        </a:p>
      </dgm:t>
    </dgm:pt>
    <dgm:pt modelId="{134D28A1-6EED-47F7-850A-0162690EEF4E}" type="parTrans" cxnId="{6CC7D328-548F-4316-BF43-45AC5488D011}">
      <dgm:prSet/>
      <dgm:spPr/>
      <dgm:t>
        <a:bodyPr/>
        <a:lstStyle/>
        <a:p>
          <a:endParaRPr lang="es-CR"/>
        </a:p>
      </dgm:t>
    </dgm:pt>
    <dgm:pt modelId="{A95DED9F-4290-4784-B4FA-6E99E6DDE447}" type="sibTrans" cxnId="{6CC7D328-548F-4316-BF43-45AC5488D011}">
      <dgm:prSet/>
      <dgm:spPr/>
      <dgm:t>
        <a:bodyPr/>
        <a:lstStyle/>
        <a:p>
          <a:endParaRPr lang="es-CR"/>
        </a:p>
      </dgm:t>
    </dgm:pt>
    <dgm:pt modelId="{B452B459-423A-4C67-A488-51195B4D2AA4}">
      <dgm:prSet/>
      <dgm:spPr/>
      <dgm:t>
        <a:bodyPr/>
        <a:lstStyle/>
        <a:p>
          <a:pPr rtl="0"/>
          <a:endParaRPr lang="es-CR" dirty="0"/>
        </a:p>
      </dgm:t>
    </dgm:pt>
    <dgm:pt modelId="{38A7C859-CCEC-44EE-93DF-60F6B70670CC}" type="parTrans" cxnId="{B5C95DD9-1103-439E-A370-5CD3A3D42FE8}">
      <dgm:prSet/>
      <dgm:spPr/>
      <dgm:t>
        <a:bodyPr/>
        <a:lstStyle/>
        <a:p>
          <a:endParaRPr lang="es-CR"/>
        </a:p>
      </dgm:t>
    </dgm:pt>
    <dgm:pt modelId="{EF639CBB-47EB-4C99-8D17-5B3461262BE0}" type="sibTrans" cxnId="{B5C95DD9-1103-439E-A370-5CD3A3D42FE8}">
      <dgm:prSet/>
      <dgm:spPr/>
      <dgm:t>
        <a:bodyPr/>
        <a:lstStyle/>
        <a:p>
          <a:endParaRPr lang="es-CR"/>
        </a:p>
      </dgm:t>
    </dgm:pt>
    <dgm:pt modelId="{CDC48666-35ED-4377-B6EA-D46CEAAC3A7E}">
      <dgm:prSet/>
      <dgm:spPr/>
      <dgm:t>
        <a:bodyPr/>
        <a:lstStyle/>
        <a:p>
          <a:pPr rtl="0"/>
          <a:endParaRPr lang="es-CR" dirty="0"/>
        </a:p>
      </dgm:t>
    </dgm:pt>
    <dgm:pt modelId="{8979F74D-4458-4BCC-B998-7960EEDBA897}" type="parTrans" cxnId="{E2AD9F48-CA9C-48D6-9B66-C8D9EAB92ECD}">
      <dgm:prSet/>
      <dgm:spPr/>
      <dgm:t>
        <a:bodyPr/>
        <a:lstStyle/>
        <a:p>
          <a:endParaRPr lang="es-CR"/>
        </a:p>
      </dgm:t>
    </dgm:pt>
    <dgm:pt modelId="{1DB0D0E0-C941-47E8-B18E-748E7CBE0EB5}" type="sibTrans" cxnId="{E2AD9F48-CA9C-48D6-9B66-C8D9EAB92ECD}">
      <dgm:prSet/>
      <dgm:spPr/>
      <dgm:t>
        <a:bodyPr/>
        <a:lstStyle/>
        <a:p>
          <a:endParaRPr lang="es-CR"/>
        </a:p>
      </dgm:t>
    </dgm:pt>
    <dgm:pt modelId="{B95AA8AE-9A63-4D9D-B203-FB597FB8207F}" type="pres">
      <dgm:prSet presAssocID="{1E294A2E-D435-4706-A120-C215222D7996}" presName="diagram" presStyleCnt="0">
        <dgm:presLayoutVars>
          <dgm:dir/>
          <dgm:resizeHandles val="exact"/>
        </dgm:presLayoutVars>
      </dgm:prSet>
      <dgm:spPr/>
      <dgm:t>
        <a:bodyPr/>
        <a:lstStyle/>
        <a:p>
          <a:endParaRPr lang="es-ES"/>
        </a:p>
      </dgm:t>
    </dgm:pt>
    <dgm:pt modelId="{AFA9E71E-0F7F-46CA-AE69-E0EDE264C197}" type="pres">
      <dgm:prSet presAssocID="{2981275E-26F7-44B4-8522-95F141CB3DC1}" presName="node" presStyleLbl="node1" presStyleIdx="0" presStyleCnt="2" custScaleY="148017">
        <dgm:presLayoutVars>
          <dgm:bulletEnabled val="1"/>
        </dgm:presLayoutVars>
      </dgm:prSet>
      <dgm:spPr/>
      <dgm:t>
        <a:bodyPr/>
        <a:lstStyle/>
        <a:p>
          <a:endParaRPr lang="es-ES"/>
        </a:p>
      </dgm:t>
    </dgm:pt>
    <dgm:pt modelId="{7AE915D1-5F81-421D-B9F9-F0F916CA733F}" type="pres">
      <dgm:prSet presAssocID="{2156ACC6-E38D-41DB-889F-FA83EC262F2D}" presName="sibTrans" presStyleCnt="0"/>
      <dgm:spPr/>
    </dgm:pt>
    <dgm:pt modelId="{5869CC81-3F53-4666-A63A-05B01EF8DF33}" type="pres">
      <dgm:prSet presAssocID="{9586585A-39E8-44D4-8E58-22E15E2E3B63}" presName="node" presStyleLbl="node1" presStyleIdx="1" presStyleCnt="2" custScaleY="148017">
        <dgm:presLayoutVars>
          <dgm:bulletEnabled val="1"/>
        </dgm:presLayoutVars>
      </dgm:prSet>
      <dgm:spPr/>
      <dgm:t>
        <a:bodyPr/>
        <a:lstStyle/>
        <a:p>
          <a:endParaRPr lang="es-ES"/>
        </a:p>
      </dgm:t>
    </dgm:pt>
  </dgm:ptLst>
  <dgm:cxnLst>
    <dgm:cxn modelId="{08CFE221-676C-4CC3-ABF7-596D028A1FCC}" type="presOf" srcId="{9A48EFF8-592E-41D4-B68F-138BC68D5716}" destId="{AFA9E71E-0F7F-46CA-AE69-E0EDE264C197}" srcOrd="0" destOrd="6" presId="urn:microsoft.com/office/officeart/2005/8/layout/default"/>
    <dgm:cxn modelId="{449C44BB-2124-4969-9E6A-E8689531ED25}" srcId="{2981275E-26F7-44B4-8522-95F141CB3DC1}" destId="{6F45BCD4-64A4-4455-97EC-57BA55B564D8}" srcOrd="2" destOrd="0" parTransId="{943C9B5F-C7A3-417E-9C7A-90F01982C751}" sibTransId="{5EAE23AF-2E8B-469C-9F4A-69F4DAF7633A}"/>
    <dgm:cxn modelId="{1CBF75AC-EE45-4FEB-959D-68CA07F2098A}" srcId="{2981275E-26F7-44B4-8522-95F141CB3DC1}" destId="{87C24A86-244E-4719-B675-BEB65BC31136}" srcOrd="8" destOrd="0" parTransId="{E4BF4C61-DB82-436D-8706-2A6DDC9B7357}" sibTransId="{A24E60A0-EAB2-4A8C-A871-A55FB04052BB}"/>
    <dgm:cxn modelId="{1D72EED7-7632-4421-99FD-B4C918E06C9B}" type="presOf" srcId="{888F66FE-F81F-4F01-8DDD-D89E1050A0B1}" destId="{AFA9E71E-0F7F-46CA-AE69-E0EDE264C197}" srcOrd="0" destOrd="1" presId="urn:microsoft.com/office/officeart/2005/8/layout/default"/>
    <dgm:cxn modelId="{B12ABF5A-3E8A-442F-87E0-8F1A904B5843}" srcId="{9586585A-39E8-44D4-8E58-22E15E2E3B63}" destId="{6E15599C-8188-4286-BFF8-8075550F611C}" srcOrd="5" destOrd="0" parTransId="{E45FE882-5DD9-4858-AA90-E104607AF380}" sibTransId="{F9BBBC40-2E9B-4A00-86D5-4BBCC0AE3AEF}"/>
    <dgm:cxn modelId="{EA5E8305-A4C0-43DF-B72E-78BF353D6FDD}" srcId="{2981275E-26F7-44B4-8522-95F141CB3DC1}" destId="{0E7B9909-2C1B-44C6-9F8D-FFAAB9261F37}" srcOrd="6" destOrd="0" parTransId="{8136D821-5E68-42F2-B621-BF7526E558F4}" sibTransId="{374ADD8E-353C-4A7A-B312-5F92500A80BB}"/>
    <dgm:cxn modelId="{5BE4718A-9EF4-4504-9C4D-34C369C28442}" type="presOf" srcId="{B4CA2D92-8C9E-4D67-A20C-AD0107D0FE3D}" destId="{5869CC81-3F53-4666-A63A-05B01EF8DF33}" srcOrd="0" destOrd="3" presId="urn:microsoft.com/office/officeart/2005/8/layout/default"/>
    <dgm:cxn modelId="{3846825E-3377-4262-86BA-DE359A149D2B}" type="presOf" srcId="{9586585A-39E8-44D4-8E58-22E15E2E3B63}" destId="{5869CC81-3F53-4666-A63A-05B01EF8DF33}" srcOrd="0" destOrd="0" presId="urn:microsoft.com/office/officeart/2005/8/layout/default"/>
    <dgm:cxn modelId="{FBEDF869-124A-4CE4-ADAA-7B25550CB86B}" type="presOf" srcId="{499B0D50-C3AF-4805-B886-454D11766021}" destId="{AFA9E71E-0F7F-46CA-AE69-E0EDE264C197}" srcOrd="0" destOrd="8" presId="urn:microsoft.com/office/officeart/2005/8/layout/default"/>
    <dgm:cxn modelId="{6AD4056C-32DA-41C5-8041-DA0EB9F594EC}" type="presOf" srcId="{DB1EA0BF-29D6-4413-AD4D-2D8E05C9A283}" destId="{5869CC81-3F53-4666-A63A-05B01EF8DF33}" srcOrd="0" destOrd="1" presId="urn:microsoft.com/office/officeart/2005/8/layout/default"/>
    <dgm:cxn modelId="{6C9124F0-284E-455E-BE05-FE3837E84C82}" type="presOf" srcId="{6E15599C-8188-4286-BFF8-8075550F611C}" destId="{5869CC81-3F53-4666-A63A-05B01EF8DF33}" srcOrd="0" destOrd="6" presId="urn:microsoft.com/office/officeart/2005/8/layout/default"/>
    <dgm:cxn modelId="{E2AD9F48-CA9C-48D6-9B66-C8D9EAB92ECD}" srcId="{9586585A-39E8-44D4-8E58-22E15E2E3B63}" destId="{CDC48666-35ED-4377-B6EA-D46CEAAC3A7E}" srcOrd="4" destOrd="0" parTransId="{8979F74D-4458-4BCC-B998-7960EEDBA897}" sibTransId="{1DB0D0E0-C941-47E8-B18E-748E7CBE0EB5}"/>
    <dgm:cxn modelId="{824CE3D9-B9E5-48E6-80C4-A7D07F6F0621}" type="presOf" srcId="{BA608AE5-F89A-466F-90A8-61AC3DDA506C}" destId="{5869CC81-3F53-4666-A63A-05B01EF8DF33}" srcOrd="0" destOrd="7" presId="urn:microsoft.com/office/officeart/2005/8/layout/default"/>
    <dgm:cxn modelId="{3A1EAF98-4BC3-4450-AC54-E1C385EAAE81}" srcId="{9586585A-39E8-44D4-8E58-22E15E2E3B63}" destId="{BA608AE5-F89A-466F-90A8-61AC3DDA506C}" srcOrd="6" destOrd="0" parTransId="{C8BD29EF-1921-4E1F-8286-3B1F867DE374}" sibTransId="{CBE74473-32CA-4493-AC3B-A535BFCBFC50}"/>
    <dgm:cxn modelId="{E22F90A2-AE27-4E41-BA31-67990600C01A}" type="presOf" srcId="{9A3AB51C-4F06-4149-B835-4B3E9B56AA58}" destId="{AFA9E71E-0F7F-46CA-AE69-E0EDE264C197}" srcOrd="0" destOrd="5" presId="urn:microsoft.com/office/officeart/2005/8/layout/default"/>
    <dgm:cxn modelId="{6D16788B-012C-4A04-A557-D9D4F44C4D83}" type="presOf" srcId="{6F45BCD4-64A4-4455-97EC-57BA55B564D8}" destId="{AFA9E71E-0F7F-46CA-AE69-E0EDE264C197}" srcOrd="0" destOrd="3" presId="urn:microsoft.com/office/officeart/2005/8/layout/default"/>
    <dgm:cxn modelId="{366F90D3-2940-4A7A-9A4F-3BC007B5EB65}" type="presOf" srcId="{49460F3C-BEC3-4071-8251-FD588D28DBF8}" destId="{AFA9E71E-0F7F-46CA-AE69-E0EDE264C197}" srcOrd="0" destOrd="4" presId="urn:microsoft.com/office/officeart/2005/8/layout/default"/>
    <dgm:cxn modelId="{451D4E37-14B5-4A1D-A3A8-7F94B835C640}" srcId="{9586585A-39E8-44D4-8E58-22E15E2E3B63}" destId="{4D9B8410-E3D0-43A9-8997-2A3352C6DBDC}" srcOrd="3" destOrd="0" parTransId="{F3084150-5C28-498F-B5FF-1FB8D04036DA}" sibTransId="{B7B05B09-C962-4137-9086-0F440F2CEC08}"/>
    <dgm:cxn modelId="{6CC7D328-548F-4316-BF43-45AC5488D011}" srcId="{9586585A-39E8-44D4-8E58-22E15E2E3B63}" destId="{B4CA2D92-8C9E-4D67-A20C-AD0107D0FE3D}" srcOrd="2" destOrd="0" parTransId="{134D28A1-6EED-47F7-850A-0162690EEF4E}" sibTransId="{A95DED9F-4290-4784-B4FA-6E99E6DDE447}"/>
    <dgm:cxn modelId="{8C81BBE3-6B16-48AB-B3C6-24516145C1D3}" type="presOf" srcId="{8E6EB2D4-B058-4F9B-BEAD-03F351936FF7}" destId="{AFA9E71E-0F7F-46CA-AE69-E0EDE264C197}" srcOrd="0" destOrd="10" presId="urn:microsoft.com/office/officeart/2005/8/layout/default"/>
    <dgm:cxn modelId="{D41FC082-C4C1-4421-BFF5-CB90E8EE3D35}" type="presOf" srcId="{4D9B8410-E3D0-43A9-8997-2A3352C6DBDC}" destId="{5869CC81-3F53-4666-A63A-05B01EF8DF33}" srcOrd="0" destOrd="4" presId="urn:microsoft.com/office/officeart/2005/8/layout/default"/>
    <dgm:cxn modelId="{15741A7B-0EB2-493D-B157-9329CCACA426}" srcId="{1E294A2E-D435-4706-A120-C215222D7996}" destId="{2981275E-26F7-44B4-8522-95F141CB3DC1}" srcOrd="0" destOrd="0" parTransId="{477C20C4-52E2-4CDF-B9D7-67AAF38E76EA}" sibTransId="{2156ACC6-E38D-41DB-889F-FA83EC262F2D}"/>
    <dgm:cxn modelId="{CD074BC3-BC5E-4A3E-B5AB-5433F0F34914}" type="presOf" srcId="{CDC48666-35ED-4377-B6EA-D46CEAAC3A7E}" destId="{5869CC81-3F53-4666-A63A-05B01EF8DF33}" srcOrd="0" destOrd="5" presId="urn:microsoft.com/office/officeart/2005/8/layout/default"/>
    <dgm:cxn modelId="{B4CAF74C-70CF-41E3-897B-A43C02355AB2}" srcId="{2981275E-26F7-44B4-8522-95F141CB3DC1}" destId="{9A48EFF8-592E-41D4-B68F-138BC68D5716}" srcOrd="5" destOrd="0" parTransId="{E061900C-660C-448D-A33C-4DC0602C32A6}" sibTransId="{30291E6E-E5F3-490F-8ACD-CDCFC788EDF1}"/>
    <dgm:cxn modelId="{961FB605-0943-42C9-AF39-664D024501A4}" srcId="{1E294A2E-D435-4706-A120-C215222D7996}" destId="{9586585A-39E8-44D4-8E58-22E15E2E3B63}" srcOrd="1" destOrd="0" parTransId="{047F863F-1845-45A1-BDA0-DA9AB0A116C3}" sibTransId="{DD1C93FE-1FC9-415A-B14B-56A63BAE80DB}"/>
    <dgm:cxn modelId="{03EF812A-9995-408E-BF43-86090F91CCA9}" type="presOf" srcId="{2981275E-26F7-44B4-8522-95F141CB3DC1}" destId="{AFA9E71E-0F7F-46CA-AE69-E0EDE264C197}" srcOrd="0" destOrd="0" presId="urn:microsoft.com/office/officeart/2005/8/layout/default"/>
    <dgm:cxn modelId="{FE1139AB-28BD-4463-BF8C-9DB9BA8FCC56}" srcId="{2981275E-26F7-44B4-8522-95F141CB3DC1}" destId="{9A3AB51C-4F06-4149-B835-4B3E9B56AA58}" srcOrd="4" destOrd="0" parTransId="{900ADA91-D8F9-4B3B-8AC2-3B17439EAF5F}" sibTransId="{FB5B99EE-C610-4FCE-92C3-1BD879214033}"/>
    <dgm:cxn modelId="{18E04974-5421-4802-8101-9CB2CA01F57F}" srcId="{87C24A86-244E-4719-B675-BEB65BC31136}" destId="{8E6EB2D4-B058-4F9B-BEAD-03F351936FF7}" srcOrd="0" destOrd="0" parTransId="{E5E699B1-5E55-4719-8F67-97E3EE915A42}" sibTransId="{E097E831-482E-468A-9F75-5C254ACD83A1}"/>
    <dgm:cxn modelId="{494FA878-A620-4DD4-B5FD-C7F22F892990}" srcId="{2981275E-26F7-44B4-8522-95F141CB3DC1}" destId="{9696C27B-1347-49FE-9376-D46746C07437}" srcOrd="1" destOrd="0" parTransId="{71B73693-15DE-4912-8EFE-3BB69BC8E8C0}" sibTransId="{BCE33F88-D0CF-4559-94FA-BC04158141FE}"/>
    <dgm:cxn modelId="{046BBFE9-B0C9-4D71-BC84-206B6305F010}" srcId="{2981275E-26F7-44B4-8522-95F141CB3DC1}" destId="{49460F3C-BEC3-4071-8251-FD588D28DBF8}" srcOrd="3" destOrd="0" parTransId="{A763B22F-52D4-4310-909B-C3EDF500B28B}" sibTransId="{CAB777CC-C08E-4BDD-95FD-6ED95F59D420}"/>
    <dgm:cxn modelId="{B5C95DD9-1103-439E-A370-5CD3A3D42FE8}" srcId="{9586585A-39E8-44D4-8E58-22E15E2E3B63}" destId="{B452B459-423A-4C67-A488-51195B4D2AA4}" srcOrd="1" destOrd="0" parTransId="{38A7C859-CCEC-44EE-93DF-60F6B70670CC}" sibTransId="{EF639CBB-47EB-4C99-8D17-5B3461262BE0}"/>
    <dgm:cxn modelId="{4EA602A8-DD92-4D0F-87EE-F56C1D8ABEFE}" type="presOf" srcId="{87C24A86-244E-4719-B675-BEB65BC31136}" destId="{AFA9E71E-0F7F-46CA-AE69-E0EDE264C197}" srcOrd="0" destOrd="9" presId="urn:microsoft.com/office/officeart/2005/8/layout/default"/>
    <dgm:cxn modelId="{9D8B67D1-2E03-4CB9-AC58-545F721C7536}" type="presOf" srcId="{1E294A2E-D435-4706-A120-C215222D7996}" destId="{B95AA8AE-9A63-4D9D-B203-FB597FB8207F}" srcOrd="0" destOrd="0" presId="urn:microsoft.com/office/officeart/2005/8/layout/default"/>
    <dgm:cxn modelId="{E00A12E7-8DEC-41A7-A995-6CECABF656B5}" type="presOf" srcId="{9696C27B-1347-49FE-9376-D46746C07437}" destId="{AFA9E71E-0F7F-46CA-AE69-E0EDE264C197}" srcOrd="0" destOrd="2" presId="urn:microsoft.com/office/officeart/2005/8/layout/default"/>
    <dgm:cxn modelId="{D09D87DF-0A74-400E-8E01-72DE2D9ECF66}" srcId="{2981275E-26F7-44B4-8522-95F141CB3DC1}" destId="{888F66FE-F81F-4F01-8DDD-D89E1050A0B1}" srcOrd="0" destOrd="0" parTransId="{6DDFCEB7-555B-4799-9BDA-949CC79CF4EE}" sibTransId="{EE668638-9C30-49D4-B298-62E45CB1C916}"/>
    <dgm:cxn modelId="{5B382915-E9F8-4DD9-BBEF-DEB523D686E7}" type="presOf" srcId="{B452B459-423A-4C67-A488-51195B4D2AA4}" destId="{5869CC81-3F53-4666-A63A-05B01EF8DF33}" srcOrd="0" destOrd="2" presId="urn:microsoft.com/office/officeart/2005/8/layout/default"/>
    <dgm:cxn modelId="{D7AE2263-DEAF-411F-8359-06364188E514}" srcId="{9586585A-39E8-44D4-8E58-22E15E2E3B63}" destId="{DB1EA0BF-29D6-4413-AD4D-2D8E05C9A283}" srcOrd="0" destOrd="0" parTransId="{171AD52C-FADE-418B-9A12-DB39F01B8A1B}" sibTransId="{C34D87D9-4E96-4499-AB15-6A3878ED8F25}"/>
    <dgm:cxn modelId="{71243FEE-3E49-4FAF-BDE3-0BA705C64891}" type="presOf" srcId="{0E7B9909-2C1B-44C6-9F8D-FFAAB9261F37}" destId="{AFA9E71E-0F7F-46CA-AE69-E0EDE264C197}" srcOrd="0" destOrd="7" presId="urn:microsoft.com/office/officeart/2005/8/layout/default"/>
    <dgm:cxn modelId="{09D5121C-46EA-4B9F-AF5A-05E7E7518805}" srcId="{2981275E-26F7-44B4-8522-95F141CB3DC1}" destId="{499B0D50-C3AF-4805-B886-454D11766021}" srcOrd="7" destOrd="0" parTransId="{634F6C6B-6865-4E16-AB2D-8D71C117530F}" sibTransId="{05CD0DD4-41C2-43FC-AC3A-FE444CDE2F98}"/>
    <dgm:cxn modelId="{FA27FF95-D98E-40A0-A131-EACB2CE1A92B}" type="presParOf" srcId="{B95AA8AE-9A63-4D9D-B203-FB597FB8207F}" destId="{AFA9E71E-0F7F-46CA-AE69-E0EDE264C197}" srcOrd="0" destOrd="0" presId="urn:microsoft.com/office/officeart/2005/8/layout/default"/>
    <dgm:cxn modelId="{A4FFB839-D9CD-4F64-A10F-671D9652BA20}" type="presParOf" srcId="{B95AA8AE-9A63-4D9D-B203-FB597FB8207F}" destId="{7AE915D1-5F81-421D-B9F9-F0F916CA733F}" srcOrd="1" destOrd="0" presId="urn:microsoft.com/office/officeart/2005/8/layout/default"/>
    <dgm:cxn modelId="{DC39F649-E262-4896-B7DB-7BAEB1ED9B57}" type="presParOf" srcId="{B95AA8AE-9A63-4D9D-B203-FB597FB8207F}" destId="{5869CC81-3F53-4666-A63A-05B01EF8DF33}"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43EA30F-4D6D-4055-80B7-76002558EC0C}"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es-CR"/>
        </a:p>
      </dgm:t>
    </dgm:pt>
    <dgm:pt modelId="{DD4123BD-D74B-4482-80CA-F92009790B05}">
      <dgm:prSet/>
      <dgm:spPr/>
      <dgm:t>
        <a:bodyPr/>
        <a:lstStyle/>
        <a:p>
          <a:pPr rtl="0"/>
          <a:r>
            <a:rPr lang="es-CR"/>
            <a:t>Información Entidades Financieras </a:t>
          </a:r>
        </a:p>
      </dgm:t>
    </dgm:pt>
    <dgm:pt modelId="{AD389106-1883-4C5A-BEFE-851765F618FF}" type="parTrans" cxnId="{64336FBD-8F31-45FB-8054-686832706F22}">
      <dgm:prSet/>
      <dgm:spPr/>
      <dgm:t>
        <a:bodyPr/>
        <a:lstStyle/>
        <a:p>
          <a:endParaRPr lang="es-CR"/>
        </a:p>
      </dgm:t>
    </dgm:pt>
    <dgm:pt modelId="{0EDB19AB-6380-4953-89AA-68FABDB082C5}" type="sibTrans" cxnId="{64336FBD-8F31-45FB-8054-686832706F22}">
      <dgm:prSet/>
      <dgm:spPr/>
      <dgm:t>
        <a:bodyPr/>
        <a:lstStyle/>
        <a:p>
          <a:endParaRPr lang="es-CR"/>
        </a:p>
      </dgm:t>
    </dgm:pt>
    <dgm:pt modelId="{274D50D6-C4C9-4B14-A8FD-36FE69240163}">
      <dgm:prSet/>
      <dgm:spPr/>
      <dgm:t>
        <a:bodyPr/>
        <a:lstStyle/>
        <a:p>
          <a:pPr rtl="0"/>
          <a:r>
            <a:rPr lang="es-CR"/>
            <a:t>SUGEF</a:t>
          </a:r>
        </a:p>
      </dgm:t>
    </dgm:pt>
    <dgm:pt modelId="{E374AAB6-A044-4479-9DC0-BE8A6A303DF5}" type="parTrans" cxnId="{D7E727F8-F1B0-473F-940C-890A86318F2D}">
      <dgm:prSet/>
      <dgm:spPr/>
      <dgm:t>
        <a:bodyPr/>
        <a:lstStyle/>
        <a:p>
          <a:endParaRPr lang="es-CR"/>
        </a:p>
      </dgm:t>
    </dgm:pt>
    <dgm:pt modelId="{7329B4D3-D8D5-49A9-A082-628832179B76}" type="sibTrans" cxnId="{D7E727F8-F1B0-473F-940C-890A86318F2D}">
      <dgm:prSet/>
      <dgm:spPr/>
      <dgm:t>
        <a:bodyPr/>
        <a:lstStyle/>
        <a:p>
          <a:endParaRPr lang="es-CR"/>
        </a:p>
      </dgm:t>
    </dgm:pt>
    <dgm:pt modelId="{9A7FF5B7-2D75-4851-8A22-061620E56E73}">
      <dgm:prSet/>
      <dgm:spPr/>
      <dgm:t>
        <a:bodyPr/>
        <a:lstStyle/>
        <a:p>
          <a:pPr rtl="0"/>
          <a:r>
            <a:rPr lang="es-CR"/>
            <a:t>Identidad de personas</a:t>
          </a:r>
        </a:p>
      </dgm:t>
    </dgm:pt>
    <dgm:pt modelId="{0DE47091-6618-43B2-BB6D-835C587E7CCB}" type="parTrans" cxnId="{DDFD55DF-58C0-4769-B7EA-84A07D597425}">
      <dgm:prSet/>
      <dgm:spPr/>
      <dgm:t>
        <a:bodyPr/>
        <a:lstStyle/>
        <a:p>
          <a:endParaRPr lang="es-CR"/>
        </a:p>
      </dgm:t>
    </dgm:pt>
    <dgm:pt modelId="{858AD8D0-F009-4CA2-B49E-CF7C8EC32B4F}" type="sibTrans" cxnId="{DDFD55DF-58C0-4769-B7EA-84A07D597425}">
      <dgm:prSet/>
      <dgm:spPr/>
      <dgm:t>
        <a:bodyPr/>
        <a:lstStyle/>
        <a:p>
          <a:endParaRPr lang="es-CR"/>
        </a:p>
      </dgm:t>
    </dgm:pt>
    <dgm:pt modelId="{873E034E-9A0B-4966-94EE-3EE5D9B818D1}">
      <dgm:prSet/>
      <dgm:spPr/>
      <dgm:t>
        <a:bodyPr/>
        <a:lstStyle/>
        <a:p>
          <a:pPr rtl="0"/>
          <a:r>
            <a:rPr lang="es-CR"/>
            <a:t>Físicas</a:t>
          </a:r>
        </a:p>
      </dgm:t>
    </dgm:pt>
    <dgm:pt modelId="{0705541E-EC89-49AD-AF3B-FAA601403A41}" type="parTrans" cxnId="{04629A5A-7BE7-4FB4-8072-AD719B124C08}">
      <dgm:prSet/>
      <dgm:spPr/>
      <dgm:t>
        <a:bodyPr/>
        <a:lstStyle/>
        <a:p>
          <a:endParaRPr lang="es-CR"/>
        </a:p>
      </dgm:t>
    </dgm:pt>
    <dgm:pt modelId="{3535215A-A060-46E1-9623-771E97F6417B}" type="sibTrans" cxnId="{04629A5A-7BE7-4FB4-8072-AD719B124C08}">
      <dgm:prSet/>
      <dgm:spPr/>
      <dgm:t>
        <a:bodyPr/>
        <a:lstStyle/>
        <a:p>
          <a:endParaRPr lang="es-CR"/>
        </a:p>
      </dgm:t>
    </dgm:pt>
    <dgm:pt modelId="{85BD1F20-DE19-4200-B589-C79CF5459CD1}">
      <dgm:prSet/>
      <dgm:spPr/>
      <dgm:t>
        <a:bodyPr/>
        <a:lstStyle/>
        <a:p>
          <a:pPr rtl="0"/>
          <a:r>
            <a:rPr lang="es-CR" dirty="0"/>
            <a:t>Jurídicas</a:t>
          </a:r>
        </a:p>
      </dgm:t>
    </dgm:pt>
    <dgm:pt modelId="{50B83509-4E61-460B-9EB1-616B0F7F7A55}" type="parTrans" cxnId="{3F95CFCC-D0D8-4F8C-853D-E1DF5FCC4F7B}">
      <dgm:prSet/>
      <dgm:spPr/>
      <dgm:t>
        <a:bodyPr/>
        <a:lstStyle/>
        <a:p>
          <a:endParaRPr lang="es-CR"/>
        </a:p>
      </dgm:t>
    </dgm:pt>
    <dgm:pt modelId="{33326B56-662F-4D4F-8656-61ECB7D95497}" type="sibTrans" cxnId="{3F95CFCC-D0D8-4F8C-853D-E1DF5FCC4F7B}">
      <dgm:prSet/>
      <dgm:spPr/>
      <dgm:t>
        <a:bodyPr/>
        <a:lstStyle/>
        <a:p>
          <a:endParaRPr lang="es-CR"/>
        </a:p>
      </dgm:t>
    </dgm:pt>
    <dgm:pt modelId="{96F3B3C2-1F0C-4396-B37B-97F99FABC654}">
      <dgm:prSet/>
      <dgm:spPr/>
      <dgm:t>
        <a:bodyPr/>
        <a:lstStyle/>
        <a:p>
          <a:pPr rtl="0"/>
          <a:r>
            <a:rPr lang="es-CR"/>
            <a:t>Información solo de:</a:t>
          </a:r>
        </a:p>
      </dgm:t>
    </dgm:pt>
    <dgm:pt modelId="{449B2656-B23B-4321-B447-3C237B7803A2}" type="parTrans" cxnId="{D78829A9-455A-4243-9E3C-D83F326A34ED}">
      <dgm:prSet/>
      <dgm:spPr/>
      <dgm:t>
        <a:bodyPr/>
        <a:lstStyle/>
        <a:p>
          <a:endParaRPr lang="es-CR"/>
        </a:p>
      </dgm:t>
    </dgm:pt>
    <dgm:pt modelId="{80C65514-A95B-4D0D-ABA6-CB6BE61B9297}" type="sibTrans" cxnId="{D78829A9-455A-4243-9E3C-D83F326A34ED}">
      <dgm:prSet/>
      <dgm:spPr/>
      <dgm:t>
        <a:bodyPr/>
        <a:lstStyle/>
        <a:p>
          <a:endParaRPr lang="es-CR"/>
        </a:p>
      </dgm:t>
    </dgm:pt>
    <dgm:pt modelId="{124DECFE-FCC0-470A-9BEA-3A260C9C65B9}">
      <dgm:prSet/>
      <dgm:spPr/>
      <dgm:t>
        <a:bodyPr/>
        <a:lstStyle/>
        <a:p>
          <a:pPr rtl="0"/>
          <a:r>
            <a:rPr lang="es-CR"/>
            <a:t>Representación</a:t>
          </a:r>
        </a:p>
      </dgm:t>
    </dgm:pt>
    <dgm:pt modelId="{758BB2B9-BA7A-4742-A0FB-09B52554E3CB}" type="parTrans" cxnId="{D6615C50-84A6-4CDA-ABA8-997E5C71F641}">
      <dgm:prSet/>
      <dgm:spPr/>
      <dgm:t>
        <a:bodyPr/>
        <a:lstStyle/>
        <a:p>
          <a:endParaRPr lang="es-CR"/>
        </a:p>
      </dgm:t>
    </dgm:pt>
    <dgm:pt modelId="{B8E8C430-BBA6-495F-97BE-8C8C0594ECBA}" type="sibTrans" cxnId="{D6615C50-84A6-4CDA-ABA8-997E5C71F641}">
      <dgm:prSet/>
      <dgm:spPr/>
      <dgm:t>
        <a:bodyPr/>
        <a:lstStyle/>
        <a:p>
          <a:endParaRPr lang="es-CR"/>
        </a:p>
      </dgm:t>
    </dgm:pt>
    <dgm:pt modelId="{0D9D14AE-B086-480F-AC12-A3FD5906B2E7}">
      <dgm:prSet/>
      <dgm:spPr/>
      <dgm:t>
        <a:bodyPr/>
        <a:lstStyle/>
        <a:p>
          <a:pPr rtl="0"/>
          <a:r>
            <a:rPr lang="es-CR"/>
            <a:t>Domicilio</a:t>
          </a:r>
        </a:p>
      </dgm:t>
    </dgm:pt>
    <dgm:pt modelId="{90948E41-3555-48D8-B90F-64C668090A75}" type="parTrans" cxnId="{3B10FC08-625C-401A-94D9-226D4ADCF19A}">
      <dgm:prSet/>
      <dgm:spPr/>
      <dgm:t>
        <a:bodyPr/>
        <a:lstStyle/>
        <a:p>
          <a:endParaRPr lang="es-CR"/>
        </a:p>
      </dgm:t>
    </dgm:pt>
    <dgm:pt modelId="{0142FBEC-03D1-42FC-8294-836C94FE9A96}" type="sibTrans" cxnId="{3B10FC08-625C-401A-94D9-226D4ADCF19A}">
      <dgm:prSet/>
      <dgm:spPr/>
      <dgm:t>
        <a:bodyPr/>
        <a:lstStyle/>
        <a:p>
          <a:endParaRPr lang="es-CR"/>
        </a:p>
      </dgm:t>
    </dgm:pt>
    <dgm:pt modelId="{48912A99-0B0E-4A8F-9598-ECBDF277EEE3}">
      <dgm:prSet/>
      <dgm:spPr/>
      <dgm:t>
        <a:bodyPr/>
        <a:lstStyle/>
        <a:p>
          <a:pPr rtl="0"/>
          <a:r>
            <a:rPr lang="es-CR"/>
            <a:t>Capacidad legal</a:t>
          </a:r>
        </a:p>
      </dgm:t>
    </dgm:pt>
    <dgm:pt modelId="{3EAB951E-6763-4221-B567-A8AE5DE96B88}" type="parTrans" cxnId="{4DBC71DC-032E-40CA-972D-83C29C628BD3}">
      <dgm:prSet/>
      <dgm:spPr/>
      <dgm:t>
        <a:bodyPr/>
        <a:lstStyle/>
        <a:p>
          <a:endParaRPr lang="es-CR"/>
        </a:p>
      </dgm:t>
    </dgm:pt>
    <dgm:pt modelId="{456678B0-FD85-4A78-A8C6-34B63C0A17BF}" type="sibTrans" cxnId="{4DBC71DC-032E-40CA-972D-83C29C628BD3}">
      <dgm:prSet/>
      <dgm:spPr/>
      <dgm:t>
        <a:bodyPr/>
        <a:lstStyle/>
        <a:p>
          <a:endParaRPr lang="es-CR"/>
        </a:p>
      </dgm:t>
    </dgm:pt>
    <dgm:pt modelId="{256C1A55-718D-41C0-ABD5-869A3A13E60A}">
      <dgm:prSet/>
      <dgm:spPr/>
      <dgm:t>
        <a:bodyPr/>
        <a:lstStyle/>
        <a:p>
          <a:pPr rtl="0"/>
          <a:r>
            <a:rPr lang="es-CR"/>
            <a:t>Ocupación u objeto social</a:t>
          </a:r>
        </a:p>
      </dgm:t>
    </dgm:pt>
    <dgm:pt modelId="{E2ACF062-2202-4866-AC61-ACF6C1D4FDC1}" type="parTrans" cxnId="{B6112CDD-67E2-484F-BC0D-CCAC4EB187DF}">
      <dgm:prSet/>
      <dgm:spPr/>
      <dgm:t>
        <a:bodyPr/>
        <a:lstStyle/>
        <a:p>
          <a:endParaRPr lang="es-CR"/>
        </a:p>
      </dgm:t>
    </dgm:pt>
    <dgm:pt modelId="{F869BFA2-A32A-462A-8C67-49C997FEB623}" type="sibTrans" cxnId="{B6112CDD-67E2-484F-BC0D-CCAC4EB187DF}">
      <dgm:prSet/>
      <dgm:spPr/>
      <dgm:t>
        <a:bodyPr/>
        <a:lstStyle/>
        <a:p>
          <a:endParaRPr lang="es-CR"/>
        </a:p>
      </dgm:t>
    </dgm:pt>
    <dgm:pt modelId="{EB27412A-79C3-43B8-89BE-18D52DC7E8BB}">
      <dgm:prSet/>
      <dgm:spPr/>
      <dgm:t>
        <a:bodyPr/>
        <a:lstStyle/>
        <a:p>
          <a:pPr rtl="0"/>
          <a:r>
            <a:rPr lang="es-CR"/>
            <a:t>Clientes ocasionales o habituales</a:t>
          </a:r>
        </a:p>
      </dgm:t>
    </dgm:pt>
    <dgm:pt modelId="{42A19FF1-C591-4A88-921C-983D76A9FF14}" type="parTrans" cxnId="{5EEB7F2B-59E4-4641-9A5F-9316A0B564F7}">
      <dgm:prSet/>
      <dgm:spPr/>
      <dgm:t>
        <a:bodyPr/>
        <a:lstStyle/>
        <a:p>
          <a:endParaRPr lang="es-CR"/>
        </a:p>
      </dgm:t>
    </dgm:pt>
    <dgm:pt modelId="{8FF57A58-6647-4917-89BB-9258815A6654}" type="sibTrans" cxnId="{5EEB7F2B-59E4-4641-9A5F-9316A0B564F7}">
      <dgm:prSet/>
      <dgm:spPr/>
      <dgm:t>
        <a:bodyPr/>
        <a:lstStyle/>
        <a:p>
          <a:endParaRPr lang="es-CR"/>
        </a:p>
      </dgm:t>
    </dgm:pt>
    <dgm:pt modelId="{70DA0C0C-D0AC-427E-B43E-85A869E79CD5}">
      <dgm:prSet custT="1"/>
      <dgm:spPr/>
      <dgm:t>
        <a:bodyPr/>
        <a:lstStyle/>
        <a:p>
          <a:pPr rtl="0"/>
          <a:r>
            <a:rPr lang="es-CR" sz="2000"/>
            <a:t>Devolución hasta de un punto porcentual del IVA:</a:t>
          </a:r>
        </a:p>
      </dgm:t>
    </dgm:pt>
    <dgm:pt modelId="{B1B4F945-0B68-4C56-85D1-3731FD373C8D}" type="parTrans" cxnId="{6597ED04-C62B-4348-9661-2FD25707C668}">
      <dgm:prSet/>
      <dgm:spPr/>
      <dgm:t>
        <a:bodyPr/>
        <a:lstStyle/>
        <a:p>
          <a:endParaRPr lang="es-CR"/>
        </a:p>
      </dgm:t>
    </dgm:pt>
    <dgm:pt modelId="{4CF41AAB-1EC5-4F52-8A1C-DAC88C385A9B}" type="sibTrans" cxnId="{6597ED04-C62B-4348-9661-2FD25707C668}">
      <dgm:prSet/>
      <dgm:spPr/>
      <dgm:t>
        <a:bodyPr/>
        <a:lstStyle/>
        <a:p>
          <a:endParaRPr lang="es-CR"/>
        </a:p>
      </dgm:t>
    </dgm:pt>
    <dgm:pt modelId="{81C7B18A-965C-4635-9A82-6525A9C11F69}">
      <dgm:prSet custT="1"/>
      <dgm:spPr/>
      <dgm:t>
        <a:bodyPr/>
        <a:lstStyle/>
        <a:p>
          <a:pPr rtl="0"/>
          <a:r>
            <a:rPr lang="es-CR" sz="1600" dirty="0"/>
            <a:t>Rangos de actividad y tipos de comercio.</a:t>
          </a:r>
        </a:p>
      </dgm:t>
    </dgm:pt>
    <dgm:pt modelId="{73570873-294C-4CB7-B739-174CF645A78D}" type="parTrans" cxnId="{7CCBE645-00F8-4BD3-9988-80AC95423CF1}">
      <dgm:prSet/>
      <dgm:spPr/>
      <dgm:t>
        <a:bodyPr/>
        <a:lstStyle/>
        <a:p>
          <a:endParaRPr lang="es-CR"/>
        </a:p>
      </dgm:t>
    </dgm:pt>
    <dgm:pt modelId="{87483BC7-CA9B-4788-835C-A1A815AC2C7E}" type="sibTrans" cxnId="{7CCBE645-00F8-4BD3-9988-80AC95423CF1}">
      <dgm:prSet/>
      <dgm:spPr/>
      <dgm:t>
        <a:bodyPr/>
        <a:lstStyle/>
        <a:p>
          <a:endParaRPr lang="es-CR"/>
        </a:p>
      </dgm:t>
    </dgm:pt>
    <dgm:pt modelId="{6D36CBBE-7E14-459B-8889-31EEECCE26F3}">
      <dgm:prSet custT="1"/>
      <dgm:spPr/>
      <dgm:t>
        <a:bodyPr/>
        <a:lstStyle/>
        <a:p>
          <a:pPr rtl="0"/>
          <a:r>
            <a:rPr lang="es-CR" sz="1600" dirty="0"/>
            <a:t>Para establecer controles.</a:t>
          </a:r>
        </a:p>
      </dgm:t>
    </dgm:pt>
    <dgm:pt modelId="{16120EC8-7E77-401A-A344-6FE8FEA387D9}" type="parTrans" cxnId="{342E6F6C-F9D0-4546-8A26-65ABEF7A4F0A}">
      <dgm:prSet/>
      <dgm:spPr/>
      <dgm:t>
        <a:bodyPr/>
        <a:lstStyle/>
        <a:p>
          <a:endParaRPr lang="es-CR"/>
        </a:p>
      </dgm:t>
    </dgm:pt>
    <dgm:pt modelId="{3C7B1585-93A0-4F4D-8C24-4BBAC098CE7C}" type="sibTrans" cxnId="{342E6F6C-F9D0-4546-8A26-65ABEF7A4F0A}">
      <dgm:prSet/>
      <dgm:spPr/>
      <dgm:t>
        <a:bodyPr/>
        <a:lstStyle/>
        <a:p>
          <a:endParaRPr lang="es-CR"/>
        </a:p>
      </dgm:t>
    </dgm:pt>
    <dgm:pt modelId="{6B872265-B760-4749-8441-81C695169319}">
      <dgm:prSet custT="1"/>
      <dgm:spPr/>
      <dgm:t>
        <a:bodyPr/>
        <a:lstStyle/>
        <a:p>
          <a:pPr rtl="0"/>
          <a:r>
            <a:rPr lang="es-CR" sz="2000" dirty="0"/>
            <a:t>Todos los obligados tributarios:</a:t>
          </a:r>
        </a:p>
      </dgm:t>
    </dgm:pt>
    <dgm:pt modelId="{8BE27FE4-AC9E-41B1-8CC4-863AD2470CBE}" type="parTrans" cxnId="{5E2BFB71-DEAC-4BCC-975D-269CCE5C86A4}">
      <dgm:prSet/>
      <dgm:spPr/>
      <dgm:t>
        <a:bodyPr/>
        <a:lstStyle/>
        <a:p>
          <a:endParaRPr lang="es-CR"/>
        </a:p>
      </dgm:t>
    </dgm:pt>
    <dgm:pt modelId="{683F6B4D-A7E2-4782-99B8-4816D35171C5}" type="sibTrans" cxnId="{5E2BFB71-DEAC-4BCC-975D-269CCE5C86A4}">
      <dgm:prSet/>
      <dgm:spPr/>
      <dgm:t>
        <a:bodyPr/>
        <a:lstStyle/>
        <a:p>
          <a:endParaRPr lang="es-CR"/>
        </a:p>
      </dgm:t>
    </dgm:pt>
    <dgm:pt modelId="{1D353791-C893-438E-81B9-F896B7DC9099}">
      <dgm:prSet custT="1"/>
      <dgm:spPr/>
      <dgm:t>
        <a:bodyPr/>
        <a:lstStyle/>
        <a:p>
          <a:pPr rtl="0"/>
          <a:r>
            <a:rPr lang="es-CR" sz="1600" dirty="0"/>
            <a:t>Deberán contar con medios electrónicos para registrar las transacciones.</a:t>
          </a:r>
        </a:p>
      </dgm:t>
    </dgm:pt>
    <dgm:pt modelId="{D133BCDD-D583-4EE8-8D4D-8124E888EF1B}" type="parTrans" cxnId="{21B32AE5-75E7-4958-AEBD-2B320D28BA27}">
      <dgm:prSet/>
      <dgm:spPr/>
      <dgm:t>
        <a:bodyPr/>
        <a:lstStyle/>
        <a:p>
          <a:endParaRPr lang="es-CR"/>
        </a:p>
      </dgm:t>
    </dgm:pt>
    <dgm:pt modelId="{6D2F13C6-FA44-4DF9-B485-9322A670ABE7}" type="sibTrans" cxnId="{21B32AE5-75E7-4958-AEBD-2B320D28BA27}">
      <dgm:prSet/>
      <dgm:spPr/>
      <dgm:t>
        <a:bodyPr/>
        <a:lstStyle/>
        <a:p>
          <a:endParaRPr lang="es-CR"/>
        </a:p>
      </dgm:t>
    </dgm:pt>
    <dgm:pt modelId="{71393EA4-64C6-45FF-87D5-F3985BC3FBCD}" type="pres">
      <dgm:prSet presAssocID="{E43EA30F-4D6D-4055-80B7-76002558EC0C}" presName="Name0" presStyleCnt="0">
        <dgm:presLayoutVars>
          <dgm:dir/>
          <dgm:resizeHandles val="exact"/>
        </dgm:presLayoutVars>
      </dgm:prSet>
      <dgm:spPr/>
      <dgm:t>
        <a:bodyPr/>
        <a:lstStyle/>
        <a:p>
          <a:endParaRPr lang="es-ES"/>
        </a:p>
      </dgm:t>
    </dgm:pt>
    <dgm:pt modelId="{B1D8BB34-C6C2-473F-A416-9939C4D80DB1}" type="pres">
      <dgm:prSet presAssocID="{DD4123BD-D74B-4482-80CA-F92009790B05}" presName="node" presStyleLbl="node1" presStyleIdx="0" presStyleCnt="3">
        <dgm:presLayoutVars>
          <dgm:bulletEnabled val="1"/>
        </dgm:presLayoutVars>
      </dgm:prSet>
      <dgm:spPr/>
      <dgm:t>
        <a:bodyPr/>
        <a:lstStyle/>
        <a:p>
          <a:endParaRPr lang="es-ES"/>
        </a:p>
      </dgm:t>
    </dgm:pt>
    <dgm:pt modelId="{D36239A4-97DA-4B1B-AC93-B11C687DD314}" type="pres">
      <dgm:prSet presAssocID="{0EDB19AB-6380-4953-89AA-68FABDB082C5}" presName="sibTrans" presStyleLbl="sibTrans2D1" presStyleIdx="0" presStyleCnt="2"/>
      <dgm:spPr/>
      <dgm:t>
        <a:bodyPr/>
        <a:lstStyle/>
        <a:p>
          <a:endParaRPr lang="es-ES"/>
        </a:p>
      </dgm:t>
    </dgm:pt>
    <dgm:pt modelId="{FC73BA64-DF52-4C51-8BE4-917A8554A6FD}" type="pres">
      <dgm:prSet presAssocID="{0EDB19AB-6380-4953-89AA-68FABDB082C5}" presName="connectorText" presStyleLbl="sibTrans2D1" presStyleIdx="0" presStyleCnt="2"/>
      <dgm:spPr/>
      <dgm:t>
        <a:bodyPr/>
        <a:lstStyle/>
        <a:p>
          <a:endParaRPr lang="es-ES"/>
        </a:p>
      </dgm:t>
    </dgm:pt>
    <dgm:pt modelId="{F72C686C-EB60-42A3-ACAC-736362CC7019}" type="pres">
      <dgm:prSet presAssocID="{70DA0C0C-D0AC-427E-B43E-85A869E79CD5}" presName="node" presStyleLbl="node1" presStyleIdx="1" presStyleCnt="3">
        <dgm:presLayoutVars>
          <dgm:bulletEnabled val="1"/>
        </dgm:presLayoutVars>
      </dgm:prSet>
      <dgm:spPr/>
      <dgm:t>
        <a:bodyPr/>
        <a:lstStyle/>
        <a:p>
          <a:endParaRPr lang="es-ES"/>
        </a:p>
      </dgm:t>
    </dgm:pt>
    <dgm:pt modelId="{6EAD7459-B249-4268-A932-C77C6980598A}" type="pres">
      <dgm:prSet presAssocID="{4CF41AAB-1EC5-4F52-8A1C-DAC88C385A9B}" presName="sibTrans" presStyleLbl="sibTrans2D1" presStyleIdx="1" presStyleCnt="2"/>
      <dgm:spPr/>
      <dgm:t>
        <a:bodyPr/>
        <a:lstStyle/>
        <a:p>
          <a:endParaRPr lang="es-ES"/>
        </a:p>
      </dgm:t>
    </dgm:pt>
    <dgm:pt modelId="{F7316255-0449-4A6F-A4DA-4E82CC5F40E6}" type="pres">
      <dgm:prSet presAssocID="{4CF41AAB-1EC5-4F52-8A1C-DAC88C385A9B}" presName="connectorText" presStyleLbl="sibTrans2D1" presStyleIdx="1" presStyleCnt="2"/>
      <dgm:spPr/>
      <dgm:t>
        <a:bodyPr/>
        <a:lstStyle/>
        <a:p>
          <a:endParaRPr lang="es-ES"/>
        </a:p>
      </dgm:t>
    </dgm:pt>
    <dgm:pt modelId="{08C3C751-C305-4883-96D8-241E54122941}" type="pres">
      <dgm:prSet presAssocID="{6B872265-B760-4749-8441-81C695169319}" presName="node" presStyleLbl="node1" presStyleIdx="2" presStyleCnt="3">
        <dgm:presLayoutVars>
          <dgm:bulletEnabled val="1"/>
        </dgm:presLayoutVars>
      </dgm:prSet>
      <dgm:spPr/>
      <dgm:t>
        <a:bodyPr/>
        <a:lstStyle/>
        <a:p>
          <a:endParaRPr lang="es-ES"/>
        </a:p>
      </dgm:t>
    </dgm:pt>
  </dgm:ptLst>
  <dgm:cxnLst>
    <dgm:cxn modelId="{3F95CFCC-D0D8-4F8C-853D-E1DF5FCC4F7B}" srcId="{9A7FF5B7-2D75-4851-8A22-061620E56E73}" destId="{85BD1F20-DE19-4200-B589-C79CF5459CD1}" srcOrd="1" destOrd="0" parTransId="{50B83509-4E61-460B-9EB1-616B0F7F7A55}" sibTransId="{33326B56-662F-4D4F-8656-61ECB7D95497}"/>
    <dgm:cxn modelId="{A47D6D7E-0034-4006-A5F5-D518DA1F16D1}" type="presOf" srcId="{96F3B3C2-1F0C-4396-B37B-97F99FABC654}" destId="{B1D8BB34-C6C2-473F-A416-9939C4D80DB1}" srcOrd="0" destOrd="5" presId="urn:microsoft.com/office/officeart/2005/8/layout/process1"/>
    <dgm:cxn modelId="{7171E984-3964-42BA-8871-20F4ACAF88CD}" type="presOf" srcId="{48912A99-0B0E-4A8F-9598-ECBDF277EEE3}" destId="{B1D8BB34-C6C2-473F-A416-9939C4D80DB1}" srcOrd="0" destOrd="8" presId="urn:microsoft.com/office/officeart/2005/8/layout/process1"/>
    <dgm:cxn modelId="{F21F9E62-5CE1-4D5A-B2EE-E8EFF9EA92F8}" type="presOf" srcId="{4CF41AAB-1EC5-4F52-8A1C-DAC88C385A9B}" destId="{F7316255-0449-4A6F-A4DA-4E82CC5F40E6}" srcOrd="1" destOrd="0" presId="urn:microsoft.com/office/officeart/2005/8/layout/process1"/>
    <dgm:cxn modelId="{81A400C7-3215-4CDC-A139-658E7DDD09B1}" type="presOf" srcId="{6B872265-B760-4749-8441-81C695169319}" destId="{08C3C751-C305-4883-96D8-241E54122941}" srcOrd="0" destOrd="0" presId="urn:microsoft.com/office/officeart/2005/8/layout/process1"/>
    <dgm:cxn modelId="{518B3D0B-7B75-4511-BD01-3C49FF20957E}" type="presOf" srcId="{256C1A55-718D-41C0-ABD5-869A3A13E60A}" destId="{B1D8BB34-C6C2-473F-A416-9939C4D80DB1}" srcOrd="0" destOrd="9" presId="urn:microsoft.com/office/officeart/2005/8/layout/process1"/>
    <dgm:cxn modelId="{7CCBE645-00F8-4BD3-9988-80AC95423CF1}" srcId="{70DA0C0C-D0AC-427E-B43E-85A869E79CD5}" destId="{81C7B18A-965C-4635-9A82-6525A9C11F69}" srcOrd="0" destOrd="0" parTransId="{73570873-294C-4CB7-B739-174CF645A78D}" sibTransId="{87483BC7-CA9B-4788-835C-A1A815AC2C7E}"/>
    <dgm:cxn modelId="{B6112CDD-67E2-484F-BC0D-CCAC4EB187DF}" srcId="{96F3B3C2-1F0C-4396-B37B-97F99FABC654}" destId="{256C1A55-718D-41C0-ABD5-869A3A13E60A}" srcOrd="3" destOrd="0" parTransId="{E2ACF062-2202-4866-AC61-ACF6C1D4FDC1}" sibTransId="{F869BFA2-A32A-462A-8C67-49C997FEB623}"/>
    <dgm:cxn modelId="{56BCF3C7-3F99-415A-B414-532D8EA41175}" type="presOf" srcId="{70DA0C0C-D0AC-427E-B43E-85A869E79CD5}" destId="{F72C686C-EB60-42A3-ACAC-736362CC7019}" srcOrd="0" destOrd="0" presId="urn:microsoft.com/office/officeart/2005/8/layout/process1"/>
    <dgm:cxn modelId="{342E6F6C-F9D0-4546-8A26-65ABEF7A4F0A}" srcId="{70DA0C0C-D0AC-427E-B43E-85A869E79CD5}" destId="{6D36CBBE-7E14-459B-8889-31EEECCE26F3}" srcOrd="1" destOrd="0" parTransId="{16120EC8-7E77-401A-A344-6FE8FEA387D9}" sibTransId="{3C7B1585-93A0-4F4D-8C24-4BBAC098CE7C}"/>
    <dgm:cxn modelId="{21B32AE5-75E7-4958-AEBD-2B320D28BA27}" srcId="{6B872265-B760-4749-8441-81C695169319}" destId="{1D353791-C893-438E-81B9-F896B7DC9099}" srcOrd="0" destOrd="0" parTransId="{D133BCDD-D583-4EE8-8D4D-8124E888EF1B}" sibTransId="{6D2F13C6-FA44-4DF9-B485-9322A670ABE7}"/>
    <dgm:cxn modelId="{C18DBE6B-09E5-4953-97C6-E2EC3A8A34EF}" type="presOf" srcId="{6D36CBBE-7E14-459B-8889-31EEECCE26F3}" destId="{F72C686C-EB60-42A3-ACAC-736362CC7019}" srcOrd="0" destOrd="2" presId="urn:microsoft.com/office/officeart/2005/8/layout/process1"/>
    <dgm:cxn modelId="{5E2BFB71-DEAC-4BCC-975D-269CCE5C86A4}" srcId="{E43EA30F-4D6D-4055-80B7-76002558EC0C}" destId="{6B872265-B760-4749-8441-81C695169319}" srcOrd="2" destOrd="0" parTransId="{8BE27FE4-AC9E-41B1-8CC4-863AD2470CBE}" sibTransId="{683F6B4D-A7E2-4782-99B8-4816D35171C5}"/>
    <dgm:cxn modelId="{5EEB7F2B-59E4-4641-9A5F-9316A0B564F7}" srcId="{96F3B3C2-1F0C-4396-B37B-97F99FABC654}" destId="{EB27412A-79C3-43B8-89BE-18D52DC7E8BB}" srcOrd="4" destOrd="0" parTransId="{42A19FF1-C591-4A88-921C-983D76A9FF14}" sibTransId="{8FF57A58-6647-4917-89BB-9258815A6654}"/>
    <dgm:cxn modelId="{E10722B8-A645-46D7-85AB-2EB12F67803A}" type="presOf" srcId="{4CF41AAB-1EC5-4F52-8A1C-DAC88C385A9B}" destId="{6EAD7459-B249-4268-A932-C77C6980598A}" srcOrd="0" destOrd="0" presId="urn:microsoft.com/office/officeart/2005/8/layout/process1"/>
    <dgm:cxn modelId="{D947327B-91B3-46AF-B376-9FD4A001C055}" type="presOf" srcId="{124DECFE-FCC0-470A-9BEA-3A260C9C65B9}" destId="{B1D8BB34-C6C2-473F-A416-9939C4D80DB1}" srcOrd="0" destOrd="6" presId="urn:microsoft.com/office/officeart/2005/8/layout/process1"/>
    <dgm:cxn modelId="{22610C98-6CD3-4605-AF3B-224A2F30C357}" type="presOf" srcId="{0D9D14AE-B086-480F-AC12-A3FD5906B2E7}" destId="{B1D8BB34-C6C2-473F-A416-9939C4D80DB1}" srcOrd="0" destOrd="7" presId="urn:microsoft.com/office/officeart/2005/8/layout/process1"/>
    <dgm:cxn modelId="{4DBC71DC-032E-40CA-972D-83C29C628BD3}" srcId="{96F3B3C2-1F0C-4396-B37B-97F99FABC654}" destId="{48912A99-0B0E-4A8F-9598-ECBDF277EEE3}" srcOrd="2" destOrd="0" parTransId="{3EAB951E-6763-4221-B567-A8AE5DE96B88}" sibTransId="{456678B0-FD85-4A78-A8C6-34B63C0A17BF}"/>
    <dgm:cxn modelId="{179C8D73-8C96-461D-B6A8-590C1028EC38}" type="presOf" srcId="{873E034E-9A0B-4966-94EE-3EE5D9B818D1}" destId="{B1D8BB34-C6C2-473F-A416-9939C4D80DB1}" srcOrd="0" destOrd="3" presId="urn:microsoft.com/office/officeart/2005/8/layout/process1"/>
    <dgm:cxn modelId="{63F98B3C-4210-4711-B2C6-7864744D4EF4}" type="presOf" srcId="{1D353791-C893-438E-81B9-F896B7DC9099}" destId="{08C3C751-C305-4883-96D8-241E54122941}" srcOrd="0" destOrd="1" presId="urn:microsoft.com/office/officeart/2005/8/layout/process1"/>
    <dgm:cxn modelId="{C19621AE-69D8-4AD8-831D-D02913475A8A}" type="presOf" srcId="{9A7FF5B7-2D75-4851-8A22-061620E56E73}" destId="{B1D8BB34-C6C2-473F-A416-9939C4D80DB1}" srcOrd="0" destOrd="2" presId="urn:microsoft.com/office/officeart/2005/8/layout/process1"/>
    <dgm:cxn modelId="{6597ED04-C62B-4348-9661-2FD25707C668}" srcId="{E43EA30F-4D6D-4055-80B7-76002558EC0C}" destId="{70DA0C0C-D0AC-427E-B43E-85A869E79CD5}" srcOrd="1" destOrd="0" parTransId="{B1B4F945-0B68-4C56-85D1-3731FD373C8D}" sibTransId="{4CF41AAB-1EC5-4F52-8A1C-DAC88C385A9B}"/>
    <dgm:cxn modelId="{D7E727F8-F1B0-473F-940C-890A86318F2D}" srcId="{DD4123BD-D74B-4482-80CA-F92009790B05}" destId="{274D50D6-C4C9-4B14-A8FD-36FE69240163}" srcOrd="0" destOrd="0" parTransId="{E374AAB6-A044-4479-9DC0-BE8A6A303DF5}" sibTransId="{7329B4D3-D8D5-49A9-A082-628832179B76}"/>
    <dgm:cxn modelId="{F03C334B-EBA1-48E3-A62E-1868DC263A49}" type="presOf" srcId="{E43EA30F-4D6D-4055-80B7-76002558EC0C}" destId="{71393EA4-64C6-45FF-87D5-F3985BC3FBCD}" srcOrd="0" destOrd="0" presId="urn:microsoft.com/office/officeart/2005/8/layout/process1"/>
    <dgm:cxn modelId="{87953615-7B3D-45B6-B813-0A86C7E49AA9}" type="presOf" srcId="{DD4123BD-D74B-4482-80CA-F92009790B05}" destId="{B1D8BB34-C6C2-473F-A416-9939C4D80DB1}" srcOrd="0" destOrd="0" presId="urn:microsoft.com/office/officeart/2005/8/layout/process1"/>
    <dgm:cxn modelId="{D78829A9-455A-4243-9E3C-D83F326A34ED}" srcId="{DD4123BD-D74B-4482-80CA-F92009790B05}" destId="{96F3B3C2-1F0C-4396-B37B-97F99FABC654}" srcOrd="2" destOrd="0" parTransId="{449B2656-B23B-4321-B447-3C237B7803A2}" sibTransId="{80C65514-A95B-4D0D-ABA6-CB6BE61B9297}"/>
    <dgm:cxn modelId="{3B10FC08-625C-401A-94D9-226D4ADCF19A}" srcId="{96F3B3C2-1F0C-4396-B37B-97F99FABC654}" destId="{0D9D14AE-B086-480F-AC12-A3FD5906B2E7}" srcOrd="1" destOrd="0" parTransId="{90948E41-3555-48D8-B90F-64C668090A75}" sibTransId="{0142FBEC-03D1-42FC-8294-836C94FE9A96}"/>
    <dgm:cxn modelId="{054AEFC0-4DFC-4FB3-A149-E74172F85C16}" type="presOf" srcId="{0EDB19AB-6380-4953-89AA-68FABDB082C5}" destId="{D36239A4-97DA-4B1B-AC93-B11C687DD314}" srcOrd="0" destOrd="0" presId="urn:microsoft.com/office/officeart/2005/8/layout/process1"/>
    <dgm:cxn modelId="{741B0037-B5A8-4208-8770-D7C6B94AC228}" type="presOf" srcId="{EB27412A-79C3-43B8-89BE-18D52DC7E8BB}" destId="{B1D8BB34-C6C2-473F-A416-9939C4D80DB1}" srcOrd="0" destOrd="10" presId="urn:microsoft.com/office/officeart/2005/8/layout/process1"/>
    <dgm:cxn modelId="{D140413F-4292-4900-874B-29D81DF28D8A}" type="presOf" srcId="{274D50D6-C4C9-4B14-A8FD-36FE69240163}" destId="{B1D8BB34-C6C2-473F-A416-9939C4D80DB1}" srcOrd="0" destOrd="1" presId="urn:microsoft.com/office/officeart/2005/8/layout/process1"/>
    <dgm:cxn modelId="{06626C5B-21FB-41DF-A9BB-ED8C7FEFE8E3}" type="presOf" srcId="{81C7B18A-965C-4635-9A82-6525A9C11F69}" destId="{F72C686C-EB60-42A3-ACAC-736362CC7019}" srcOrd="0" destOrd="1" presId="urn:microsoft.com/office/officeart/2005/8/layout/process1"/>
    <dgm:cxn modelId="{64336FBD-8F31-45FB-8054-686832706F22}" srcId="{E43EA30F-4D6D-4055-80B7-76002558EC0C}" destId="{DD4123BD-D74B-4482-80CA-F92009790B05}" srcOrd="0" destOrd="0" parTransId="{AD389106-1883-4C5A-BEFE-851765F618FF}" sibTransId="{0EDB19AB-6380-4953-89AA-68FABDB082C5}"/>
    <dgm:cxn modelId="{3ABF9504-4543-4510-91B0-37B44C41E0F6}" type="presOf" srcId="{0EDB19AB-6380-4953-89AA-68FABDB082C5}" destId="{FC73BA64-DF52-4C51-8BE4-917A8554A6FD}" srcOrd="1" destOrd="0" presId="urn:microsoft.com/office/officeart/2005/8/layout/process1"/>
    <dgm:cxn modelId="{27C3CDF9-96CF-46A6-B6B6-AFBAA509BDD6}" type="presOf" srcId="{85BD1F20-DE19-4200-B589-C79CF5459CD1}" destId="{B1D8BB34-C6C2-473F-A416-9939C4D80DB1}" srcOrd="0" destOrd="4" presId="urn:microsoft.com/office/officeart/2005/8/layout/process1"/>
    <dgm:cxn modelId="{D6615C50-84A6-4CDA-ABA8-997E5C71F641}" srcId="{96F3B3C2-1F0C-4396-B37B-97F99FABC654}" destId="{124DECFE-FCC0-470A-9BEA-3A260C9C65B9}" srcOrd="0" destOrd="0" parTransId="{758BB2B9-BA7A-4742-A0FB-09B52554E3CB}" sibTransId="{B8E8C430-BBA6-495F-97BE-8C8C0594ECBA}"/>
    <dgm:cxn modelId="{DDFD55DF-58C0-4769-B7EA-84A07D597425}" srcId="{DD4123BD-D74B-4482-80CA-F92009790B05}" destId="{9A7FF5B7-2D75-4851-8A22-061620E56E73}" srcOrd="1" destOrd="0" parTransId="{0DE47091-6618-43B2-BB6D-835C587E7CCB}" sibTransId="{858AD8D0-F009-4CA2-B49E-CF7C8EC32B4F}"/>
    <dgm:cxn modelId="{04629A5A-7BE7-4FB4-8072-AD719B124C08}" srcId="{9A7FF5B7-2D75-4851-8A22-061620E56E73}" destId="{873E034E-9A0B-4966-94EE-3EE5D9B818D1}" srcOrd="0" destOrd="0" parTransId="{0705541E-EC89-49AD-AF3B-FAA601403A41}" sibTransId="{3535215A-A060-46E1-9623-771E97F6417B}"/>
    <dgm:cxn modelId="{80E9D42A-1CA1-4FD4-87F9-8DE39D37228D}" type="presParOf" srcId="{71393EA4-64C6-45FF-87D5-F3985BC3FBCD}" destId="{B1D8BB34-C6C2-473F-A416-9939C4D80DB1}" srcOrd="0" destOrd="0" presId="urn:microsoft.com/office/officeart/2005/8/layout/process1"/>
    <dgm:cxn modelId="{BFBA7B2E-7681-4AAF-8FAE-94E64DFA4235}" type="presParOf" srcId="{71393EA4-64C6-45FF-87D5-F3985BC3FBCD}" destId="{D36239A4-97DA-4B1B-AC93-B11C687DD314}" srcOrd="1" destOrd="0" presId="urn:microsoft.com/office/officeart/2005/8/layout/process1"/>
    <dgm:cxn modelId="{EF5AD147-95C7-43E2-837A-15179650C272}" type="presParOf" srcId="{D36239A4-97DA-4B1B-AC93-B11C687DD314}" destId="{FC73BA64-DF52-4C51-8BE4-917A8554A6FD}" srcOrd="0" destOrd="0" presId="urn:microsoft.com/office/officeart/2005/8/layout/process1"/>
    <dgm:cxn modelId="{41195186-8DB0-41B6-B429-1EB8901F9090}" type="presParOf" srcId="{71393EA4-64C6-45FF-87D5-F3985BC3FBCD}" destId="{F72C686C-EB60-42A3-ACAC-736362CC7019}" srcOrd="2" destOrd="0" presId="urn:microsoft.com/office/officeart/2005/8/layout/process1"/>
    <dgm:cxn modelId="{9B19EA83-86E2-497E-9075-67B0E9492562}" type="presParOf" srcId="{71393EA4-64C6-45FF-87D5-F3985BC3FBCD}" destId="{6EAD7459-B249-4268-A932-C77C6980598A}" srcOrd="3" destOrd="0" presId="urn:microsoft.com/office/officeart/2005/8/layout/process1"/>
    <dgm:cxn modelId="{4959E743-28E6-488D-915D-B1D7825676D2}" type="presParOf" srcId="{6EAD7459-B249-4268-A932-C77C6980598A}" destId="{F7316255-0449-4A6F-A4DA-4E82CC5F40E6}" srcOrd="0" destOrd="0" presId="urn:microsoft.com/office/officeart/2005/8/layout/process1"/>
    <dgm:cxn modelId="{D10AA1C5-C627-418D-BF9E-1FD4786D31CF}" type="presParOf" srcId="{71393EA4-64C6-45FF-87D5-F3985BC3FBCD}" destId="{08C3C751-C305-4883-96D8-241E54122941}"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A2938F6-7723-4EB1-B825-EE70EEA9FE1D}" type="doc">
      <dgm:prSet loTypeId="urn:microsoft.com/office/officeart/2005/8/layout/list1" loCatId="list" qsTypeId="urn:microsoft.com/office/officeart/2005/8/quickstyle/simple3" qsCatId="simple" csTypeId="urn:microsoft.com/office/officeart/2005/8/colors/colorful3" csCatId="colorful" phldr="1"/>
      <dgm:spPr/>
      <dgm:t>
        <a:bodyPr/>
        <a:lstStyle/>
        <a:p>
          <a:endParaRPr lang="es-CR"/>
        </a:p>
      </dgm:t>
    </dgm:pt>
    <dgm:pt modelId="{D0C5B112-111A-4789-8D56-00E861A70355}">
      <dgm:prSet custT="1"/>
      <dgm:spPr/>
      <dgm:t>
        <a:bodyPr/>
        <a:lstStyle/>
        <a:p>
          <a:pPr rtl="0"/>
          <a:r>
            <a:rPr lang="es-CR" sz="2000" b="1" u="sng" dirty="0"/>
            <a:t>COBRO</a:t>
          </a:r>
          <a:r>
            <a:rPr lang="es-CR" sz="2000" b="1" dirty="0"/>
            <a:t>:</a:t>
          </a:r>
        </a:p>
      </dgm:t>
    </dgm:pt>
    <dgm:pt modelId="{DBAF2E7A-190D-47AD-820F-00FF67E4120E}" type="parTrans" cxnId="{35D34D1A-17AF-4199-B97C-0D68F363CD1A}">
      <dgm:prSet/>
      <dgm:spPr/>
      <dgm:t>
        <a:bodyPr/>
        <a:lstStyle/>
        <a:p>
          <a:endParaRPr lang="es-CR"/>
        </a:p>
      </dgm:t>
    </dgm:pt>
    <dgm:pt modelId="{7F6FAEC9-9EAE-4B44-85D4-0691E831F597}" type="sibTrans" cxnId="{35D34D1A-17AF-4199-B97C-0D68F363CD1A}">
      <dgm:prSet/>
      <dgm:spPr/>
      <dgm:t>
        <a:bodyPr/>
        <a:lstStyle/>
        <a:p>
          <a:endParaRPr lang="es-CR"/>
        </a:p>
      </dgm:t>
    </dgm:pt>
    <dgm:pt modelId="{2868120F-217B-46DE-811F-2640AE7D4C27}">
      <dgm:prSet custT="1"/>
      <dgm:spPr/>
      <dgm:t>
        <a:bodyPr/>
        <a:lstStyle/>
        <a:p>
          <a:pPr rtl="0"/>
          <a:r>
            <a:rPr lang="es-CR" sz="2000" b="1" u="sng" dirty="0"/>
            <a:t>PRECISIÓN NORMATIVA</a:t>
          </a:r>
          <a:r>
            <a:rPr lang="es-CR" sz="2000" b="1" dirty="0"/>
            <a:t>:</a:t>
          </a:r>
        </a:p>
      </dgm:t>
    </dgm:pt>
    <dgm:pt modelId="{25B26F3A-93C4-4231-9D0D-D1C371786C67}" type="parTrans" cxnId="{725AA2A1-AB32-4B90-8378-997FA2AC222B}">
      <dgm:prSet/>
      <dgm:spPr/>
      <dgm:t>
        <a:bodyPr/>
        <a:lstStyle/>
        <a:p>
          <a:endParaRPr lang="es-CR"/>
        </a:p>
      </dgm:t>
    </dgm:pt>
    <dgm:pt modelId="{52EDE4AC-EFC0-4F6D-9AF4-6AAA8FF54C59}" type="sibTrans" cxnId="{725AA2A1-AB32-4B90-8378-997FA2AC222B}">
      <dgm:prSet/>
      <dgm:spPr/>
      <dgm:t>
        <a:bodyPr/>
        <a:lstStyle/>
        <a:p>
          <a:endParaRPr lang="es-CR"/>
        </a:p>
      </dgm:t>
    </dgm:pt>
    <dgm:pt modelId="{9E1F8C2E-2BBE-4524-BB07-37C4199A48DA}">
      <dgm:prSet custT="1"/>
      <dgm:spPr/>
      <dgm:t>
        <a:bodyPr/>
        <a:lstStyle/>
        <a:p>
          <a:pPr rtl="0"/>
          <a:r>
            <a:rPr lang="es-CR" sz="2000" b="1" u="sng" dirty="0"/>
            <a:t>CONTROL CRUZADO</a:t>
          </a:r>
          <a:endParaRPr lang="es-CR" sz="2000" b="1" dirty="0"/>
        </a:p>
      </dgm:t>
    </dgm:pt>
    <dgm:pt modelId="{AF280BC5-250C-4160-A6AF-5D9BFDB3EEF9}" type="parTrans" cxnId="{BBD2A40C-C6A0-43AF-BFB3-4B36233B14A8}">
      <dgm:prSet/>
      <dgm:spPr/>
      <dgm:t>
        <a:bodyPr/>
        <a:lstStyle/>
        <a:p>
          <a:endParaRPr lang="es-CR"/>
        </a:p>
      </dgm:t>
    </dgm:pt>
    <dgm:pt modelId="{0E8E9314-39B2-4198-BD17-0BA55C81BFDC}" type="sibTrans" cxnId="{BBD2A40C-C6A0-43AF-BFB3-4B36233B14A8}">
      <dgm:prSet/>
      <dgm:spPr/>
      <dgm:t>
        <a:bodyPr/>
        <a:lstStyle/>
        <a:p>
          <a:endParaRPr lang="es-CR"/>
        </a:p>
      </dgm:t>
    </dgm:pt>
    <dgm:pt modelId="{40E8FBE1-F823-40E5-8686-F8F3E242D14C}">
      <dgm:prSet custT="1"/>
      <dgm:spPr/>
      <dgm:t>
        <a:bodyPr/>
        <a:lstStyle/>
        <a:p>
          <a:pPr algn="just" rtl="0"/>
          <a:r>
            <a:rPr lang="es-CR" sz="2000" b="0" dirty="0"/>
            <a:t>Brinda mayores facultades a la AT para agilizar y materializar el cobro de las deudas, comprobar la existencia y situación de los bienes o derechos de los obligados tributarios, así como adoptar medidas cautelares, decretar y ejecutar embargos.</a:t>
          </a:r>
        </a:p>
      </dgm:t>
    </dgm:pt>
    <dgm:pt modelId="{AD35CD78-51D8-4D80-B4E4-DB613C96EC8F}" type="parTrans" cxnId="{AB1DE4DC-C82A-4A74-8943-20786179EA9D}">
      <dgm:prSet/>
      <dgm:spPr/>
      <dgm:t>
        <a:bodyPr/>
        <a:lstStyle/>
        <a:p>
          <a:endParaRPr lang="es-CR"/>
        </a:p>
      </dgm:t>
    </dgm:pt>
    <dgm:pt modelId="{3D9CA0A7-AFE5-4769-BE46-647C8F01E770}" type="sibTrans" cxnId="{AB1DE4DC-C82A-4A74-8943-20786179EA9D}">
      <dgm:prSet/>
      <dgm:spPr/>
      <dgm:t>
        <a:bodyPr/>
        <a:lstStyle/>
        <a:p>
          <a:endParaRPr lang="es-CR"/>
        </a:p>
      </dgm:t>
    </dgm:pt>
    <dgm:pt modelId="{1FB1ABE6-F76D-4363-8072-6F7FB91363D7}">
      <dgm:prSet custT="1"/>
      <dgm:spPr/>
      <dgm:t>
        <a:bodyPr/>
        <a:lstStyle/>
        <a:p>
          <a:pPr algn="just" rtl="0"/>
          <a:r>
            <a:rPr lang="es-CR" sz="2000" b="0" dirty="0"/>
            <a:t>Mejora el articulado del CNPT en: prescripción, notificaciones, buzón electrónico, oficinas competentes para actuar, rectificaciones en procesos iniciados y otras elementos de control tributario. </a:t>
          </a:r>
        </a:p>
      </dgm:t>
    </dgm:pt>
    <dgm:pt modelId="{21881CD3-4868-4611-BDBA-A36BA7B7081A}" type="parTrans" cxnId="{96CA5B3D-CAD0-4C3A-85C4-E1F2E31D4D2F}">
      <dgm:prSet/>
      <dgm:spPr/>
      <dgm:t>
        <a:bodyPr/>
        <a:lstStyle/>
        <a:p>
          <a:endParaRPr lang="es-CR"/>
        </a:p>
      </dgm:t>
    </dgm:pt>
    <dgm:pt modelId="{E2A51AC6-D759-4EA7-8673-5FB64C264B76}" type="sibTrans" cxnId="{96CA5B3D-CAD0-4C3A-85C4-E1F2E31D4D2F}">
      <dgm:prSet/>
      <dgm:spPr/>
      <dgm:t>
        <a:bodyPr/>
        <a:lstStyle/>
        <a:p>
          <a:endParaRPr lang="es-CR"/>
        </a:p>
      </dgm:t>
    </dgm:pt>
    <dgm:pt modelId="{4C8D3176-7180-4BB6-8396-95E6BD6BE313}">
      <dgm:prSet custT="1"/>
      <dgm:spPr/>
      <dgm:t>
        <a:bodyPr/>
        <a:lstStyle/>
        <a:p>
          <a:pPr algn="just" rtl="0"/>
          <a:r>
            <a:rPr lang="es-CR" sz="2000" b="0" dirty="0"/>
            <a:t>Obligatoriedad de que las instituciones que emiten autorizaciones, licencias, permisos o patentes, verifiquen que el solicitante esté al día con la Administración Tributaria (portal ATV) .</a:t>
          </a:r>
        </a:p>
      </dgm:t>
    </dgm:pt>
    <dgm:pt modelId="{348F6F61-ED73-4522-BD31-001CFE1FAD7D}" type="parTrans" cxnId="{AB1A662C-0BA7-4733-BDD8-5917795DDA52}">
      <dgm:prSet/>
      <dgm:spPr/>
      <dgm:t>
        <a:bodyPr/>
        <a:lstStyle/>
        <a:p>
          <a:endParaRPr lang="es-CR"/>
        </a:p>
      </dgm:t>
    </dgm:pt>
    <dgm:pt modelId="{68420E67-C227-409D-A8E3-5E250DD45820}" type="sibTrans" cxnId="{AB1A662C-0BA7-4733-BDD8-5917795DDA52}">
      <dgm:prSet/>
      <dgm:spPr/>
      <dgm:t>
        <a:bodyPr/>
        <a:lstStyle/>
        <a:p>
          <a:endParaRPr lang="es-CR"/>
        </a:p>
      </dgm:t>
    </dgm:pt>
    <dgm:pt modelId="{0A0D48E3-05AD-4ADB-993C-9320ABDAB750}" type="pres">
      <dgm:prSet presAssocID="{BA2938F6-7723-4EB1-B825-EE70EEA9FE1D}" presName="linear" presStyleCnt="0">
        <dgm:presLayoutVars>
          <dgm:dir/>
          <dgm:animLvl val="lvl"/>
          <dgm:resizeHandles val="exact"/>
        </dgm:presLayoutVars>
      </dgm:prSet>
      <dgm:spPr/>
      <dgm:t>
        <a:bodyPr/>
        <a:lstStyle/>
        <a:p>
          <a:endParaRPr lang="es-ES"/>
        </a:p>
      </dgm:t>
    </dgm:pt>
    <dgm:pt modelId="{D8626F19-BC45-4264-B52C-8D8B61435404}" type="pres">
      <dgm:prSet presAssocID="{D0C5B112-111A-4789-8D56-00E861A70355}" presName="parentLin" presStyleCnt="0"/>
      <dgm:spPr/>
    </dgm:pt>
    <dgm:pt modelId="{DB50D11D-88D3-4921-81C1-1D02FB33060E}" type="pres">
      <dgm:prSet presAssocID="{D0C5B112-111A-4789-8D56-00E861A70355}" presName="parentLeftMargin" presStyleLbl="node1" presStyleIdx="0" presStyleCnt="3"/>
      <dgm:spPr/>
      <dgm:t>
        <a:bodyPr/>
        <a:lstStyle/>
        <a:p>
          <a:endParaRPr lang="es-ES"/>
        </a:p>
      </dgm:t>
    </dgm:pt>
    <dgm:pt modelId="{8FE0D2D8-5A0B-4285-BABD-4DFA7887DAF4}" type="pres">
      <dgm:prSet presAssocID="{D0C5B112-111A-4789-8D56-00E861A70355}" presName="parentText" presStyleLbl="node1" presStyleIdx="0" presStyleCnt="3">
        <dgm:presLayoutVars>
          <dgm:chMax val="0"/>
          <dgm:bulletEnabled val="1"/>
        </dgm:presLayoutVars>
      </dgm:prSet>
      <dgm:spPr/>
      <dgm:t>
        <a:bodyPr/>
        <a:lstStyle/>
        <a:p>
          <a:endParaRPr lang="es-ES"/>
        </a:p>
      </dgm:t>
    </dgm:pt>
    <dgm:pt modelId="{1A55176C-D59C-4738-A638-BCC30ACAB011}" type="pres">
      <dgm:prSet presAssocID="{D0C5B112-111A-4789-8D56-00E861A70355}" presName="negativeSpace" presStyleCnt="0"/>
      <dgm:spPr/>
    </dgm:pt>
    <dgm:pt modelId="{55099B0C-5782-4618-A51E-14E95BDF59E0}" type="pres">
      <dgm:prSet presAssocID="{D0C5B112-111A-4789-8D56-00E861A70355}" presName="childText" presStyleLbl="conFgAcc1" presStyleIdx="0" presStyleCnt="3">
        <dgm:presLayoutVars>
          <dgm:bulletEnabled val="1"/>
        </dgm:presLayoutVars>
      </dgm:prSet>
      <dgm:spPr/>
      <dgm:t>
        <a:bodyPr/>
        <a:lstStyle/>
        <a:p>
          <a:endParaRPr lang="es-ES"/>
        </a:p>
      </dgm:t>
    </dgm:pt>
    <dgm:pt modelId="{5541462D-E390-4FAB-923B-D6455F2A7105}" type="pres">
      <dgm:prSet presAssocID="{7F6FAEC9-9EAE-4B44-85D4-0691E831F597}" presName="spaceBetweenRectangles" presStyleCnt="0"/>
      <dgm:spPr/>
    </dgm:pt>
    <dgm:pt modelId="{07F26DF4-F4D5-4BC7-89D1-3196B6A69987}" type="pres">
      <dgm:prSet presAssocID="{2868120F-217B-46DE-811F-2640AE7D4C27}" presName="parentLin" presStyleCnt="0"/>
      <dgm:spPr/>
    </dgm:pt>
    <dgm:pt modelId="{9620A0E7-867A-41D2-9724-A31A48473A8D}" type="pres">
      <dgm:prSet presAssocID="{2868120F-217B-46DE-811F-2640AE7D4C27}" presName="parentLeftMargin" presStyleLbl="node1" presStyleIdx="0" presStyleCnt="3"/>
      <dgm:spPr/>
      <dgm:t>
        <a:bodyPr/>
        <a:lstStyle/>
        <a:p>
          <a:endParaRPr lang="es-ES"/>
        </a:p>
      </dgm:t>
    </dgm:pt>
    <dgm:pt modelId="{70A707A2-1F6D-4FC7-90E3-09EEB3AB7F7D}" type="pres">
      <dgm:prSet presAssocID="{2868120F-217B-46DE-811F-2640AE7D4C27}" presName="parentText" presStyleLbl="node1" presStyleIdx="1" presStyleCnt="3">
        <dgm:presLayoutVars>
          <dgm:chMax val="0"/>
          <dgm:bulletEnabled val="1"/>
        </dgm:presLayoutVars>
      </dgm:prSet>
      <dgm:spPr/>
      <dgm:t>
        <a:bodyPr/>
        <a:lstStyle/>
        <a:p>
          <a:endParaRPr lang="es-ES"/>
        </a:p>
      </dgm:t>
    </dgm:pt>
    <dgm:pt modelId="{55BA89ED-931B-4264-9EC9-EE92A89DDD46}" type="pres">
      <dgm:prSet presAssocID="{2868120F-217B-46DE-811F-2640AE7D4C27}" presName="negativeSpace" presStyleCnt="0"/>
      <dgm:spPr/>
    </dgm:pt>
    <dgm:pt modelId="{DFC680DE-E3D3-4A2B-9668-2D478EBD6F04}" type="pres">
      <dgm:prSet presAssocID="{2868120F-217B-46DE-811F-2640AE7D4C27}" presName="childText" presStyleLbl="conFgAcc1" presStyleIdx="1" presStyleCnt="3">
        <dgm:presLayoutVars>
          <dgm:bulletEnabled val="1"/>
        </dgm:presLayoutVars>
      </dgm:prSet>
      <dgm:spPr/>
      <dgm:t>
        <a:bodyPr/>
        <a:lstStyle/>
        <a:p>
          <a:endParaRPr lang="es-ES"/>
        </a:p>
      </dgm:t>
    </dgm:pt>
    <dgm:pt modelId="{CDF420E0-ED6B-415A-B65D-4371ECD5B84A}" type="pres">
      <dgm:prSet presAssocID="{52EDE4AC-EFC0-4F6D-9AF4-6AAA8FF54C59}" presName="spaceBetweenRectangles" presStyleCnt="0"/>
      <dgm:spPr/>
    </dgm:pt>
    <dgm:pt modelId="{02E2EA6F-62E3-4EC9-82FA-5DDDD172F7B4}" type="pres">
      <dgm:prSet presAssocID="{9E1F8C2E-2BBE-4524-BB07-37C4199A48DA}" presName="parentLin" presStyleCnt="0"/>
      <dgm:spPr/>
    </dgm:pt>
    <dgm:pt modelId="{1601FA31-F7F5-416F-9484-DED9689C1BAD}" type="pres">
      <dgm:prSet presAssocID="{9E1F8C2E-2BBE-4524-BB07-37C4199A48DA}" presName="parentLeftMargin" presStyleLbl="node1" presStyleIdx="1" presStyleCnt="3"/>
      <dgm:spPr/>
      <dgm:t>
        <a:bodyPr/>
        <a:lstStyle/>
        <a:p>
          <a:endParaRPr lang="es-ES"/>
        </a:p>
      </dgm:t>
    </dgm:pt>
    <dgm:pt modelId="{4C725D3A-0C27-45F6-B6B6-9178E7FA84B7}" type="pres">
      <dgm:prSet presAssocID="{9E1F8C2E-2BBE-4524-BB07-37C4199A48DA}" presName="parentText" presStyleLbl="node1" presStyleIdx="2" presStyleCnt="3">
        <dgm:presLayoutVars>
          <dgm:chMax val="0"/>
          <dgm:bulletEnabled val="1"/>
        </dgm:presLayoutVars>
      </dgm:prSet>
      <dgm:spPr/>
      <dgm:t>
        <a:bodyPr/>
        <a:lstStyle/>
        <a:p>
          <a:endParaRPr lang="es-ES"/>
        </a:p>
      </dgm:t>
    </dgm:pt>
    <dgm:pt modelId="{DAAB02F7-1B12-4F9A-8B00-C3C84E724708}" type="pres">
      <dgm:prSet presAssocID="{9E1F8C2E-2BBE-4524-BB07-37C4199A48DA}" presName="negativeSpace" presStyleCnt="0"/>
      <dgm:spPr/>
    </dgm:pt>
    <dgm:pt modelId="{C9F6AFEF-F3CB-42F1-A266-03B4DF3CF50C}" type="pres">
      <dgm:prSet presAssocID="{9E1F8C2E-2BBE-4524-BB07-37C4199A48DA}" presName="childText" presStyleLbl="conFgAcc1" presStyleIdx="2" presStyleCnt="3">
        <dgm:presLayoutVars>
          <dgm:bulletEnabled val="1"/>
        </dgm:presLayoutVars>
      </dgm:prSet>
      <dgm:spPr/>
      <dgm:t>
        <a:bodyPr/>
        <a:lstStyle/>
        <a:p>
          <a:endParaRPr lang="es-ES"/>
        </a:p>
      </dgm:t>
    </dgm:pt>
  </dgm:ptLst>
  <dgm:cxnLst>
    <dgm:cxn modelId="{96CA5B3D-CAD0-4C3A-85C4-E1F2E31D4D2F}" srcId="{2868120F-217B-46DE-811F-2640AE7D4C27}" destId="{1FB1ABE6-F76D-4363-8072-6F7FB91363D7}" srcOrd="0" destOrd="0" parTransId="{21881CD3-4868-4611-BDBA-A36BA7B7081A}" sibTransId="{E2A51AC6-D759-4EA7-8673-5FB64C264B76}"/>
    <dgm:cxn modelId="{0C0B7BD7-EEE9-4CE5-AB39-2348DF16078A}" type="presOf" srcId="{BA2938F6-7723-4EB1-B825-EE70EEA9FE1D}" destId="{0A0D48E3-05AD-4ADB-993C-9320ABDAB750}" srcOrd="0" destOrd="0" presId="urn:microsoft.com/office/officeart/2005/8/layout/list1"/>
    <dgm:cxn modelId="{725AA2A1-AB32-4B90-8378-997FA2AC222B}" srcId="{BA2938F6-7723-4EB1-B825-EE70EEA9FE1D}" destId="{2868120F-217B-46DE-811F-2640AE7D4C27}" srcOrd="1" destOrd="0" parTransId="{25B26F3A-93C4-4231-9D0D-D1C371786C67}" sibTransId="{52EDE4AC-EFC0-4F6D-9AF4-6AAA8FF54C59}"/>
    <dgm:cxn modelId="{BBD2A40C-C6A0-43AF-BFB3-4B36233B14A8}" srcId="{BA2938F6-7723-4EB1-B825-EE70EEA9FE1D}" destId="{9E1F8C2E-2BBE-4524-BB07-37C4199A48DA}" srcOrd="2" destOrd="0" parTransId="{AF280BC5-250C-4160-A6AF-5D9BFDB3EEF9}" sibTransId="{0E8E9314-39B2-4198-BD17-0BA55C81BFDC}"/>
    <dgm:cxn modelId="{AB1DE4DC-C82A-4A74-8943-20786179EA9D}" srcId="{D0C5B112-111A-4789-8D56-00E861A70355}" destId="{40E8FBE1-F823-40E5-8686-F8F3E242D14C}" srcOrd="0" destOrd="0" parTransId="{AD35CD78-51D8-4D80-B4E4-DB613C96EC8F}" sibTransId="{3D9CA0A7-AFE5-4769-BE46-647C8F01E770}"/>
    <dgm:cxn modelId="{BB1A1C85-282E-4C70-9585-4460770C060C}" type="presOf" srcId="{40E8FBE1-F823-40E5-8686-F8F3E242D14C}" destId="{55099B0C-5782-4618-A51E-14E95BDF59E0}" srcOrd="0" destOrd="0" presId="urn:microsoft.com/office/officeart/2005/8/layout/list1"/>
    <dgm:cxn modelId="{823B3DAD-CCCF-4C7F-9C47-09FF983D655C}" type="presOf" srcId="{9E1F8C2E-2BBE-4524-BB07-37C4199A48DA}" destId="{4C725D3A-0C27-45F6-B6B6-9178E7FA84B7}" srcOrd="1" destOrd="0" presId="urn:microsoft.com/office/officeart/2005/8/layout/list1"/>
    <dgm:cxn modelId="{67F10597-4D85-47F1-9DA4-9042E063011F}" type="presOf" srcId="{4C8D3176-7180-4BB6-8396-95E6BD6BE313}" destId="{C9F6AFEF-F3CB-42F1-A266-03B4DF3CF50C}" srcOrd="0" destOrd="0" presId="urn:microsoft.com/office/officeart/2005/8/layout/list1"/>
    <dgm:cxn modelId="{39E3BEAA-F546-40B6-B5F0-23995B802745}" type="presOf" srcId="{9E1F8C2E-2BBE-4524-BB07-37C4199A48DA}" destId="{1601FA31-F7F5-416F-9484-DED9689C1BAD}" srcOrd="0" destOrd="0" presId="urn:microsoft.com/office/officeart/2005/8/layout/list1"/>
    <dgm:cxn modelId="{EF5B0C60-6BD7-4770-81A7-EAB2658ACA24}" type="presOf" srcId="{1FB1ABE6-F76D-4363-8072-6F7FB91363D7}" destId="{DFC680DE-E3D3-4A2B-9668-2D478EBD6F04}" srcOrd="0" destOrd="0" presId="urn:microsoft.com/office/officeart/2005/8/layout/list1"/>
    <dgm:cxn modelId="{46A45EA6-91CB-4A9B-9342-64CDEC9D3B25}" type="presOf" srcId="{2868120F-217B-46DE-811F-2640AE7D4C27}" destId="{70A707A2-1F6D-4FC7-90E3-09EEB3AB7F7D}" srcOrd="1" destOrd="0" presId="urn:microsoft.com/office/officeart/2005/8/layout/list1"/>
    <dgm:cxn modelId="{35D34D1A-17AF-4199-B97C-0D68F363CD1A}" srcId="{BA2938F6-7723-4EB1-B825-EE70EEA9FE1D}" destId="{D0C5B112-111A-4789-8D56-00E861A70355}" srcOrd="0" destOrd="0" parTransId="{DBAF2E7A-190D-47AD-820F-00FF67E4120E}" sibTransId="{7F6FAEC9-9EAE-4B44-85D4-0691E831F597}"/>
    <dgm:cxn modelId="{AB1A662C-0BA7-4733-BDD8-5917795DDA52}" srcId="{9E1F8C2E-2BBE-4524-BB07-37C4199A48DA}" destId="{4C8D3176-7180-4BB6-8396-95E6BD6BE313}" srcOrd="0" destOrd="0" parTransId="{348F6F61-ED73-4522-BD31-001CFE1FAD7D}" sibTransId="{68420E67-C227-409D-A8E3-5E250DD45820}"/>
    <dgm:cxn modelId="{416819EC-B9E8-4BD0-8A19-6185A8B18101}" type="presOf" srcId="{D0C5B112-111A-4789-8D56-00E861A70355}" destId="{DB50D11D-88D3-4921-81C1-1D02FB33060E}" srcOrd="0" destOrd="0" presId="urn:microsoft.com/office/officeart/2005/8/layout/list1"/>
    <dgm:cxn modelId="{6A0E8975-9866-4F03-8082-3ADA67237EC8}" type="presOf" srcId="{D0C5B112-111A-4789-8D56-00E861A70355}" destId="{8FE0D2D8-5A0B-4285-BABD-4DFA7887DAF4}" srcOrd="1" destOrd="0" presId="urn:microsoft.com/office/officeart/2005/8/layout/list1"/>
    <dgm:cxn modelId="{9518BBB3-2E77-48FA-8CE9-5CFBDB2CB3D4}" type="presOf" srcId="{2868120F-217B-46DE-811F-2640AE7D4C27}" destId="{9620A0E7-867A-41D2-9724-A31A48473A8D}" srcOrd="0" destOrd="0" presId="urn:microsoft.com/office/officeart/2005/8/layout/list1"/>
    <dgm:cxn modelId="{4E161E1F-D69A-4830-9447-E9A522DBBEF1}" type="presParOf" srcId="{0A0D48E3-05AD-4ADB-993C-9320ABDAB750}" destId="{D8626F19-BC45-4264-B52C-8D8B61435404}" srcOrd="0" destOrd="0" presId="urn:microsoft.com/office/officeart/2005/8/layout/list1"/>
    <dgm:cxn modelId="{DA4D0D49-56F4-4502-B56F-0A0410441E7D}" type="presParOf" srcId="{D8626F19-BC45-4264-B52C-8D8B61435404}" destId="{DB50D11D-88D3-4921-81C1-1D02FB33060E}" srcOrd="0" destOrd="0" presId="urn:microsoft.com/office/officeart/2005/8/layout/list1"/>
    <dgm:cxn modelId="{DB919BC5-AC9C-49F1-B4F8-F4CA7F0092B5}" type="presParOf" srcId="{D8626F19-BC45-4264-B52C-8D8B61435404}" destId="{8FE0D2D8-5A0B-4285-BABD-4DFA7887DAF4}" srcOrd="1" destOrd="0" presId="urn:microsoft.com/office/officeart/2005/8/layout/list1"/>
    <dgm:cxn modelId="{F631DD7F-B9F9-4872-A957-2DF43C41E7AD}" type="presParOf" srcId="{0A0D48E3-05AD-4ADB-993C-9320ABDAB750}" destId="{1A55176C-D59C-4738-A638-BCC30ACAB011}" srcOrd="1" destOrd="0" presId="urn:microsoft.com/office/officeart/2005/8/layout/list1"/>
    <dgm:cxn modelId="{825E4319-A2F1-433A-8614-1DCA61777F0C}" type="presParOf" srcId="{0A0D48E3-05AD-4ADB-993C-9320ABDAB750}" destId="{55099B0C-5782-4618-A51E-14E95BDF59E0}" srcOrd="2" destOrd="0" presId="urn:microsoft.com/office/officeart/2005/8/layout/list1"/>
    <dgm:cxn modelId="{A523C621-37F7-4171-AF5F-BB39968DC4D5}" type="presParOf" srcId="{0A0D48E3-05AD-4ADB-993C-9320ABDAB750}" destId="{5541462D-E390-4FAB-923B-D6455F2A7105}" srcOrd="3" destOrd="0" presId="urn:microsoft.com/office/officeart/2005/8/layout/list1"/>
    <dgm:cxn modelId="{E6484F6C-A4E6-49CC-9029-EC9011AD03C2}" type="presParOf" srcId="{0A0D48E3-05AD-4ADB-993C-9320ABDAB750}" destId="{07F26DF4-F4D5-4BC7-89D1-3196B6A69987}" srcOrd="4" destOrd="0" presId="urn:microsoft.com/office/officeart/2005/8/layout/list1"/>
    <dgm:cxn modelId="{C241F383-F942-4E29-B783-C3F907A29C0B}" type="presParOf" srcId="{07F26DF4-F4D5-4BC7-89D1-3196B6A69987}" destId="{9620A0E7-867A-41D2-9724-A31A48473A8D}" srcOrd="0" destOrd="0" presId="urn:microsoft.com/office/officeart/2005/8/layout/list1"/>
    <dgm:cxn modelId="{E2840253-782B-4B2F-99A7-394B3DCFCD38}" type="presParOf" srcId="{07F26DF4-F4D5-4BC7-89D1-3196B6A69987}" destId="{70A707A2-1F6D-4FC7-90E3-09EEB3AB7F7D}" srcOrd="1" destOrd="0" presId="urn:microsoft.com/office/officeart/2005/8/layout/list1"/>
    <dgm:cxn modelId="{B263C18E-F995-4EA7-90FB-8B1FD5704C9B}" type="presParOf" srcId="{0A0D48E3-05AD-4ADB-993C-9320ABDAB750}" destId="{55BA89ED-931B-4264-9EC9-EE92A89DDD46}" srcOrd="5" destOrd="0" presId="urn:microsoft.com/office/officeart/2005/8/layout/list1"/>
    <dgm:cxn modelId="{AC635AB1-3CBE-4905-AA6A-5A35BE20350D}" type="presParOf" srcId="{0A0D48E3-05AD-4ADB-993C-9320ABDAB750}" destId="{DFC680DE-E3D3-4A2B-9668-2D478EBD6F04}" srcOrd="6" destOrd="0" presId="urn:microsoft.com/office/officeart/2005/8/layout/list1"/>
    <dgm:cxn modelId="{9B72247F-4508-48AA-8D92-E827325101B3}" type="presParOf" srcId="{0A0D48E3-05AD-4ADB-993C-9320ABDAB750}" destId="{CDF420E0-ED6B-415A-B65D-4371ECD5B84A}" srcOrd="7" destOrd="0" presId="urn:microsoft.com/office/officeart/2005/8/layout/list1"/>
    <dgm:cxn modelId="{E36189A4-0B86-41DA-B77C-B1163384C575}" type="presParOf" srcId="{0A0D48E3-05AD-4ADB-993C-9320ABDAB750}" destId="{02E2EA6F-62E3-4EC9-82FA-5DDDD172F7B4}" srcOrd="8" destOrd="0" presId="urn:microsoft.com/office/officeart/2005/8/layout/list1"/>
    <dgm:cxn modelId="{702764D7-449D-44BB-9898-C73F0D39C4CB}" type="presParOf" srcId="{02E2EA6F-62E3-4EC9-82FA-5DDDD172F7B4}" destId="{1601FA31-F7F5-416F-9484-DED9689C1BAD}" srcOrd="0" destOrd="0" presId="urn:microsoft.com/office/officeart/2005/8/layout/list1"/>
    <dgm:cxn modelId="{917685C9-44D0-4B9B-9356-69CE51634BD5}" type="presParOf" srcId="{02E2EA6F-62E3-4EC9-82FA-5DDDD172F7B4}" destId="{4C725D3A-0C27-45F6-B6B6-9178E7FA84B7}" srcOrd="1" destOrd="0" presId="urn:microsoft.com/office/officeart/2005/8/layout/list1"/>
    <dgm:cxn modelId="{36B209D1-BFC9-4D55-986F-E5C00B487554}" type="presParOf" srcId="{0A0D48E3-05AD-4ADB-993C-9320ABDAB750}" destId="{DAAB02F7-1B12-4F9A-8B00-C3C84E724708}" srcOrd="9" destOrd="0" presId="urn:microsoft.com/office/officeart/2005/8/layout/list1"/>
    <dgm:cxn modelId="{912C6883-3CAC-425B-AA99-25CB8377EA71}" type="presParOf" srcId="{0A0D48E3-05AD-4ADB-993C-9320ABDAB750}" destId="{C9F6AFEF-F3CB-42F1-A266-03B4DF3CF50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0603E76-B59F-407F-A9EC-2EE2849EC935}" type="doc">
      <dgm:prSet loTypeId="urn:microsoft.com/office/officeart/2005/8/layout/vList5" loCatId="list" qsTypeId="urn:microsoft.com/office/officeart/2005/8/quickstyle/simple1" qsCatId="simple" csTypeId="urn:microsoft.com/office/officeart/2005/8/colors/colorful3" csCatId="colorful"/>
      <dgm:spPr/>
      <dgm:t>
        <a:bodyPr/>
        <a:lstStyle/>
        <a:p>
          <a:endParaRPr lang="es-CR"/>
        </a:p>
      </dgm:t>
    </dgm:pt>
    <dgm:pt modelId="{A5E0056C-31DC-42F3-9C81-A824D5CBAEA5}">
      <dgm:prSet custT="1"/>
      <dgm:spPr/>
      <dgm:t>
        <a:bodyPr/>
        <a:lstStyle/>
        <a:p>
          <a:pPr rtl="0"/>
          <a:r>
            <a:rPr lang="es-CR" sz="2400" b="1" dirty="0"/>
            <a:t>Objeto de la Ley</a:t>
          </a:r>
          <a:endParaRPr lang="es-CR" sz="2400" dirty="0"/>
        </a:p>
      </dgm:t>
    </dgm:pt>
    <dgm:pt modelId="{E0062FB0-A35B-4BFB-B5A4-07805B32C43B}" type="parTrans" cxnId="{A0C8AD3A-6A83-449F-9DDE-143E880B70FF}">
      <dgm:prSet/>
      <dgm:spPr/>
      <dgm:t>
        <a:bodyPr/>
        <a:lstStyle/>
        <a:p>
          <a:endParaRPr lang="es-CR" sz="1600"/>
        </a:p>
      </dgm:t>
    </dgm:pt>
    <dgm:pt modelId="{BCCA528D-559E-4532-A623-4BA52825B9A3}" type="sibTrans" cxnId="{A0C8AD3A-6A83-449F-9DDE-143E880B70FF}">
      <dgm:prSet/>
      <dgm:spPr/>
      <dgm:t>
        <a:bodyPr/>
        <a:lstStyle/>
        <a:p>
          <a:endParaRPr lang="es-CR" sz="1600"/>
        </a:p>
      </dgm:t>
    </dgm:pt>
    <dgm:pt modelId="{0B96F014-0508-4F6D-880B-D39C27F3FEA6}">
      <dgm:prSet custT="1"/>
      <dgm:spPr/>
      <dgm:t>
        <a:bodyPr/>
        <a:lstStyle/>
        <a:p>
          <a:pPr rtl="0"/>
          <a:r>
            <a:rPr lang="es-CR" sz="2000" dirty="0"/>
            <a:t>Promover eficiencia, eficacia y economía en la ejecución de recursos públicos</a:t>
          </a:r>
        </a:p>
      </dgm:t>
    </dgm:pt>
    <dgm:pt modelId="{DEC42B55-53C6-49FF-93AF-F1B1F04CD8EA}" type="parTrans" cxnId="{BE780C03-82C5-4405-9686-674F0CF76B85}">
      <dgm:prSet/>
      <dgm:spPr/>
      <dgm:t>
        <a:bodyPr/>
        <a:lstStyle/>
        <a:p>
          <a:endParaRPr lang="es-CR" sz="1600"/>
        </a:p>
      </dgm:t>
    </dgm:pt>
    <dgm:pt modelId="{D96B7D5F-5113-493B-851A-4E5CEBF7AF08}" type="sibTrans" cxnId="{BE780C03-82C5-4405-9686-674F0CF76B85}">
      <dgm:prSet/>
      <dgm:spPr/>
      <dgm:t>
        <a:bodyPr/>
        <a:lstStyle/>
        <a:p>
          <a:endParaRPr lang="es-CR" sz="1600"/>
        </a:p>
      </dgm:t>
    </dgm:pt>
    <dgm:pt modelId="{4EB03C6D-9275-402E-B90A-547C6A09E401}" type="pres">
      <dgm:prSet presAssocID="{E0603E76-B59F-407F-A9EC-2EE2849EC935}" presName="Name0" presStyleCnt="0">
        <dgm:presLayoutVars>
          <dgm:dir/>
          <dgm:animLvl val="lvl"/>
          <dgm:resizeHandles val="exact"/>
        </dgm:presLayoutVars>
      </dgm:prSet>
      <dgm:spPr/>
      <dgm:t>
        <a:bodyPr/>
        <a:lstStyle/>
        <a:p>
          <a:endParaRPr lang="es-ES"/>
        </a:p>
      </dgm:t>
    </dgm:pt>
    <dgm:pt modelId="{F6AD9680-15F5-4338-BEFE-2F74D9A4A36B}" type="pres">
      <dgm:prSet presAssocID="{A5E0056C-31DC-42F3-9C81-A824D5CBAEA5}" presName="linNode" presStyleCnt="0"/>
      <dgm:spPr/>
    </dgm:pt>
    <dgm:pt modelId="{26EA55EE-BF8E-4EFB-BBB9-04E28D946B87}" type="pres">
      <dgm:prSet presAssocID="{A5E0056C-31DC-42F3-9C81-A824D5CBAEA5}" presName="parentText" presStyleLbl="node1" presStyleIdx="0" presStyleCnt="1" custLinFactNeighborX="-53239" custLinFactNeighborY="20526">
        <dgm:presLayoutVars>
          <dgm:chMax val="1"/>
          <dgm:bulletEnabled val="1"/>
        </dgm:presLayoutVars>
      </dgm:prSet>
      <dgm:spPr/>
      <dgm:t>
        <a:bodyPr/>
        <a:lstStyle/>
        <a:p>
          <a:endParaRPr lang="es-ES"/>
        </a:p>
      </dgm:t>
    </dgm:pt>
    <dgm:pt modelId="{B93B46B0-65D6-485B-ADFE-F307C729314D}" type="pres">
      <dgm:prSet presAssocID="{A5E0056C-31DC-42F3-9C81-A824D5CBAEA5}" presName="descendantText" presStyleLbl="alignAccFollowNode1" presStyleIdx="0" presStyleCnt="1">
        <dgm:presLayoutVars>
          <dgm:bulletEnabled val="1"/>
        </dgm:presLayoutVars>
      </dgm:prSet>
      <dgm:spPr/>
      <dgm:t>
        <a:bodyPr/>
        <a:lstStyle/>
        <a:p>
          <a:endParaRPr lang="es-ES"/>
        </a:p>
      </dgm:t>
    </dgm:pt>
  </dgm:ptLst>
  <dgm:cxnLst>
    <dgm:cxn modelId="{E200A97F-99E4-4587-A682-8E6B90D98177}" type="presOf" srcId="{0B96F014-0508-4F6D-880B-D39C27F3FEA6}" destId="{B93B46B0-65D6-485B-ADFE-F307C729314D}" srcOrd="0" destOrd="0" presId="urn:microsoft.com/office/officeart/2005/8/layout/vList5"/>
    <dgm:cxn modelId="{A0C8AD3A-6A83-449F-9DDE-143E880B70FF}" srcId="{E0603E76-B59F-407F-A9EC-2EE2849EC935}" destId="{A5E0056C-31DC-42F3-9C81-A824D5CBAEA5}" srcOrd="0" destOrd="0" parTransId="{E0062FB0-A35B-4BFB-B5A4-07805B32C43B}" sibTransId="{BCCA528D-559E-4532-A623-4BA52825B9A3}"/>
    <dgm:cxn modelId="{BE780C03-82C5-4405-9686-674F0CF76B85}" srcId="{A5E0056C-31DC-42F3-9C81-A824D5CBAEA5}" destId="{0B96F014-0508-4F6D-880B-D39C27F3FEA6}" srcOrd="0" destOrd="0" parTransId="{DEC42B55-53C6-49FF-93AF-F1B1F04CD8EA}" sibTransId="{D96B7D5F-5113-493B-851A-4E5CEBF7AF08}"/>
    <dgm:cxn modelId="{0C49A45F-36F0-4FF0-A054-7E61BE9F448F}" type="presOf" srcId="{E0603E76-B59F-407F-A9EC-2EE2849EC935}" destId="{4EB03C6D-9275-402E-B90A-547C6A09E401}" srcOrd="0" destOrd="0" presId="urn:microsoft.com/office/officeart/2005/8/layout/vList5"/>
    <dgm:cxn modelId="{BC3BD9E8-F82B-4C4C-A45A-DDD84EFEC09A}" type="presOf" srcId="{A5E0056C-31DC-42F3-9C81-A824D5CBAEA5}" destId="{26EA55EE-BF8E-4EFB-BBB9-04E28D946B87}" srcOrd="0" destOrd="0" presId="urn:microsoft.com/office/officeart/2005/8/layout/vList5"/>
    <dgm:cxn modelId="{612A7F18-DCF9-4973-9EA3-490E41769598}" type="presParOf" srcId="{4EB03C6D-9275-402E-B90A-547C6A09E401}" destId="{F6AD9680-15F5-4338-BEFE-2F74D9A4A36B}" srcOrd="0" destOrd="0" presId="urn:microsoft.com/office/officeart/2005/8/layout/vList5"/>
    <dgm:cxn modelId="{FF535433-D212-44ED-B9AE-F02FBF72F8E0}" type="presParOf" srcId="{F6AD9680-15F5-4338-BEFE-2F74D9A4A36B}" destId="{26EA55EE-BF8E-4EFB-BBB9-04E28D946B87}" srcOrd="0" destOrd="0" presId="urn:microsoft.com/office/officeart/2005/8/layout/vList5"/>
    <dgm:cxn modelId="{388AF5B0-6BA1-4B76-B52F-789CA3CA2B95}" type="presParOf" srcId="{F6AD9680-15F5-4338-BEFE-2F74D9A4A36B}" destId="{B93B46B0-65D6-485B-ADFE-F307C729314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0070010-D82F-46F4-9E59-BAD54D99512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CR"/>
        </a:p>
      </dgm:t>
    </dgm:pt>
    <dgm:pt modelId="{45BEBDBA-92F5-40B2-9F2E-F3CDE5493074}">
      <dgm:prSet phldrT="[Texto]" custT="1"/>
      <dgm:spPr>
        <a:solidFill>
          <a:schemeClr val="accent1">
            <a:lumMod val="60000"/>
            <a:lumOff val="40000"/>
          </a:schemeClr>
        </a:solidFill>
      </dgm:spPr>
      <dgm:t>
        <a:bodyPr/>
        <a:lstStyle/>
        <a:p>
          <a:r>
            <a:rPr lang="es-CR" sz="1600" dirty="0">
              <a:solidFill>
                <a:schemeClr val="tx1"/>
              </a:solidFill>
            </a:rPr>
            <a:t>Ley Marco de Contribución Especial de los Regímenes de Pensiones (</a:t>
          </a:r>
          <a:r>
            <a:rPr lang="es-CR" sz="1600" dirty="0">
              <a:solidFill>
                <a:schemeClr val="tx1"/>
              </a:solidFill>
              <a:hlinkClick xmlns:r="http://schemas.openxmlformats.org/officeDocument/2006/relationships" r:id="rId1">
                <a:extLst>
                  <a:ext uri="{A12FA001-AC4F-418D-AE19-62706E023703}">
                    <ahyp:hlinkClr xmlns:ahyp="http://schemas.microsoft.com/office/drawing/2018/hyperlinkcolor" xmlns="" val="tx"/>
                  </a:ext>
                </a:extLst>
              </a:hlinkClick>
            </a:rPr>
            <a:t>Ley 9383</a:t>
          </a:r>
          <a:r>
            <a:rPr lang="es-CR" sz="1600" dirty="0">
              <a:solidFill>
                <a:schemeClr val="tx1"/>
              </a:solidFill>
            </a:rPr>
            <a:t>).</a:t>
          </a:r>
        </a:p>
      </dgm:t>
    </dgm:pt>
    <dgm:pt modelId="{9ADF9027-23F5-46C7-AE99-964981B7DEFD}" type="parTrans" cxnId="{8FA4F22E-8604-4A11-BF60-F78C61143BEC}">
      <dgm:prSet/>
      <dgm:spPr/>
      <dgm:t>
        <a:bodyPr/>
        <a:lstStyle/>
        <a:p>
          <a:endParaRPr lang="es-CR"/>
        </a:p>
      </dgm:t>
    </dgm:pt>
    <dgm:pt modelId="{732C04D1-1BE9-4C09-8E34-FCB7C1D5729E}" type="sibTrans" cxnId="{8FA4F22E-8604-4A11-BF60-F78C61143BEC}">
      <dgm:prSet/>
      <dgm:spPr/>
      <dgm:t>
        <a:bodyPr/>
        <a:lstStyle/>
        <a:p>
          <a:endParaRPr lang="es-CR"/>
        </a:p>
      </dgm:t>
    </dgm:pt>
    <dgm:pt modelId="{25E88EBB-BDD3-4DA5-8F32-F98AD4D1C1EB}">
      <dgm:prSet phldrT="[Texto]" custT="1"/>
      <dgm:spPr/>
      <dgm:t>
        <a:bodyPr/>
        <a:lstStyle/>
        <a:p>
          <a:r>
            <a:rPr lang="es-CR" sz="1800" dirty="0">
              <a:effectLst/>
              <a:latin typeface="+mn-lt"/>
              <a:ea typeface="+mn-ea"/>
              <a:cs typeface="+mn-cs"/>
            </a:rPr>
            <a:t>Establece una tasa solidaria para las pensiones que superen los ₡2.5 millones.</a:t>
          </a:r>
          <a:endParaRPr lang="es-CR" sz="1800" dirty="0"/>
        </a:p>
      </dgm:t>
    </dgm:pt>
    <dgm:pt modelId="{B8EAA124-B06C-44C1-BC5C-C64525113920}" type="parTrans" cxnId="{5348D54E-D839-4904-9E8F-8EA85A174FD2}">
      <dgm:prSet/>
      <dgm:spPr/>
      <dgm:t>
        <a:bodyPr/>
        <a:lstStyle/>
        <a:p>
          <a:endParaRPr lang="es-CR"/>
        </a:p>
      </dgm:t>
    </dgm:pt>
    <dgm:pt modelId="{5F9E8706-AD30-4BEC-A480-5847683E47B4}" type="sibTrans" cxnId="{5348D54E-D839-4904-9E8F-8EA85A174FD2}">
      <dgm:prSet/>
      <dgm:spPr/>
      <dgm:t>
        <a:bodyPr/>
        <a:lstStyle/>
        <a:p>
          <a:endParaRPr lang="es-CR"/>
        </a:p>
      </dgm:t>
    </dgm:pt>
    <dgm:pt modelId="{3B820363-3B58-4B2D-B093-1CC1D9539466}">
      <dgm:prSet phldrT="[Texto]" custT="1"/>
      <dgm:spPr>
        <a:solidFill>
          <a:schemeClr val="accent1">
            <a:lumMod val="60000"/>
            <a:lumOff val="40000"/>
          </a:schemeClr>
        </a:solidFill>
      </dgm:spPr>
      <dgm:t>
        <a:bodyPr/>
        <a:lstStyle/>
        <a:p>
          <a:r>
            <a:rPr lang="es-CR" sz="1600" dirty="0">
              <a:solidFill>
                <a:schemeClr val="tx1"/>
              </a:solidFill>
            </a:rPr>
            <a:t>Reforma Normativa a los Regímenes Especiales de Pensiones con Cargo al Presupuesto Nacional para contener el gasto en Pensiones (</a:t>
          </a:r>
          <a:r>
            <a:rPr lang="es-CR" sz="1600" dirty="0">
              <a:solidFill>
                <a:schemeClr val="tx1"/>
              </a:solidFill>
              <a:hlinkClick xmlns:r="http://schemas.openxmlformats.org/officeDocument/2006/relationships" r:id="rId2">
                <a:extLst>
                  <a:ext uri="{A12FA001-AC4F-418D-AE19-62706E023703}">
                    <ahyp:hlinkClr xmlns:ahyp="http://schemas.microsoft.com/office/drawing/2018/hyperlinkcolor" xmlns="" val="tx"/>
                  </a:ext>
                </a:extLst>
              </a:hlinkClick>
            </a:rPr>
            <a:t>Ley 9388</a:t>
          </a:r>
          <a:r>
            <a:rPr lang="es-CR" sz="1600" dirty="0">
              <a:solidFill>
                <a:schemeClr val="tx1"/>
              </a:solidFill>
            </a:rPr>
            <a:t>). </a:t>
          </a:r>
        </a:p>
      </dgm:t>
    </dgm:pt>
    <dgm:pt modelId="{B3FDF017-6AC7-49C0-8DA1-D2B9DD1DABF3}" type="parTrans" cxnId="{8721FB06-4229-4E99-A9DD-2CE61892E5CA}">
      <dgm:prSet/>
      <dgm:spPr/>
      <dgm:t>
        <a:bodyPr/>
        <a:lstStyle/>
        <a:p>
          <a:endParaRPr lang="es-CR"/>
        </a:p>
      </dgm:t>
    </dgm:pt>
    <dgm:pt modelId="{F9F191FA-97D2-4C6D-9757-75F0C6E5142B}" type="sibTrans" cxnId="{8721FB06-4229-4E99-A9DD-2CE61892E5CA}">
      <dgm:prSet/>
      <dgm:spPr/>
      <dgm:t>
        <a:bodyPr/>
        <a:lstStyle/>
        <a:p>
          <a:endParaRPr lang="es-CR"/>
        </a:p>
      </dgm:t>
    </dgm:pt>
    <dgm:pt modelId="{62E224C5-FE7E-4E37-80D9-494902556D3F}">
      <dgm:prSet phldrT="[Texto]" custT="1"/>
      <dgm:spPr/>
      <dgm:t>
        <a:bodyPr/>
        <a:lstStyle/>
        <a:p>
          <a:r>
            <a:rPr lang="es-CR" sz="1800" dirty="0">
              <a:effectLst/>
              <a:latin typeface="+mn-lt"/>
              <a:ea typeface="+mn-ea"/>
              <a:cs typeface="+mn-cs"/>
            </a:rPr>
            <a:t>Elimina mecanismos de valorización que crean desigualdad con los porcentajes promedio de otras pensiones. </a:t>
          </a:r>
          <a:endParaRPr lang="es-CR" sz="1800" dirty="0"/>
        </a:p>
      </dgm:t>
    </dgm:pt>
    <dgm:pt modelId="{084F18CA-C866-4B25-A7CC-879D3F71ECFF}" type="parTrans" cxnId="{87AA9463-6FD6-41FA-A826-D0E26A00BFF9}">
      <dgm:prSet/>
      <dgm:spPr/>
      <dgm:t>
        <a:bodyPr/>
        <a:lstStyle/>
        <a:p>
          <a:endParaRPr lang="es-CR"/>
        </a:p>
      </dgm:t>
    </dgm:pt>
    <dgm:pt modelId="{ADB193ED-6986-4160-A508-D5F03235141B}" type="sibTrans" cxnId="{87AA9463-6FD6-41FA-A826-D0E26A00BFF9}">
      <dgm:prSet/>
      <dgm:spPr/>
      <dgm:t>
        <a:bodyPr/>
        <a:lstStyle/>
        <a:p>
          <a:endParaRPr lang="es-CR"/>
        </a:p>
      </dgm:t>
    </dgm:pt>
    <dgm:pt modelId="{34904102-1FB2-4AF1-B454-D92947FAE477}">
      <dgm:prSet phldrT="[Texto]" custT="1"/>
      <dgm:spPr>
        <a:solidFill>
          <a:schemeClr val="accent1">
            <a:lumMod val="60000"/>
            <a:lumOff val="40000"/>
          </a:schemeClr>
        </a:solidFill>
      </dgm:spPr>
      <dgm:t>
        <a:bodyPr/>
        <a:lstStyle/>
        <a:p>
          <a:r>
            <a:rPr lang="es-CR" sz="1600" dirty="0">
              <a:solidFill>
                <a:schemeClr val="tx1"/>
              </a:solidFill>
            </a:rPr>
            <a:t>Porcentaje de Cotización de Pensionados y Servidores Activos para los Regímenes Especiales de Pensiones (</a:t>
          </a:r>
          <a:r>
            <a:rPr lang="es-CR" sz="1600" dirty="0">
              <a:solidFill>
                <a:schemeClr val="tx1"/>
              </a:solidFill>
              <a:hlinkClick xmlns:r="http://schemas.openxmlformats.org/officeDocument/2006/relationships" r:id="rId3">
                <a:extLst>
                  <a:ext uri="{A12FA001-AC4F-418D-AE19-62706E023703}">
                    <ahyp:hlinkClr xmlns:ahyp="http://schemas.microsoft.com/office/drawing/2018/hyperlinkcolor" xmlns="" val="tx"/>
                  </a:ext>
                </a:extLst>
              </a:hlinkClick>
            </a:rPr>
            <a:t>Ley 9380</a:t>
          </a:r>
          <a:r>
            <a:rPr lang="es-CR" sz="1600" dirty="0">
              <a:solidFill>
                <a:schemeClr val="tx1"/>
              </a:solidFill>
            </a:rPr>
            <a:t>).</a:t>
          </a:r>
        </a:p>
      </dgm:t>
    </dgm:pt>
    <dgm:pt modelId="{592F51F6-8BA4-4C66-9706-9973959E830D}" type="parTrans" cxnId="{7A37C06B-993E-46F9-BD87-94F517B8A5ED}">
      <dgm:prSet/>
      <dgm:spPr/>
      <dgm:t>
        <a:bodyPr/>
        <a:lstStyle/>
        <a:p>
          <a:endParaRPr lang="es-CR"/>
        </a:p>
      </dgm:t>
    </dgm:pt>
    <dgm:pt modelId="{6DA0F3CA-69D0-4C19-9597-194D42363EA5}" type="sibTrans" cxnId="{7A37C06B-993E-46F9-BD87-94F517B8A5ED}">
      <dgm:prSet/>
      <dgm:spPr/>
      <dgm:t>
        <a:bodyPr/>
        <a:lstStyle/>
        <a:p>
          <a:endParaRPr lang="es-CR"/>
        </a:p>
      </dgm:t>
    </dgm:pt>
    <dgm:pt modelId="{6E8C842C-8B67-4362-B5FB-C34CE2F034A7}">
      <dgm:prSet phldrT="[Texto]" custT="1"/>
      <dgm:spPr/>
      <dgm:t>
        <a:bodyPr/>
        <a:lstStyle/>
        <a:p>
          <a:r>
            <a:rPr lang="es-CR" sz="1800" dirty="0">
              <a:effectLst/>
              <a:latin typeface="+mn-lt"/>
              <a:ea typeface="+mn-ea"/>
              <a:cs typeface="+mn-cs"/>
            </a:rPr>
            <a:t>Las cotizaciones deben ser graduales, </a:t>
          </a:r>
          <a:endParaRPr lang="es-CR" sz="1800" dirty="0"/>
        </a:p>
      </dgm:t>
    </dgm:pt>
    <dgm:pt modelId="{3F04CA35-F301-40EF-A815-C97A25D6D985}" type="parTrans" cxnId="{879EA98A-741A-405C-BDC2-9888A9E42997}">
      <dgm:prSet/>
      <dgm:spPr/>
      <dgm:t>
        <a:bodyPr/>
        <a:lstStyle/>
        <a:p>
          <a:endParaRPr lang="es-CR"/>
        </a:p>
      </dgm:t>
    </dgm:pt>
    <dgm:pt modelId="{EB2F36C8-141F-4226-BDAF-5135048B3D15}" type="sibTrans" cxnId="{879EA98A-741A-405C-BDC2-9888A9E42997}">
      <dgm:prSet/>
      <dgm:spPr/>
      <dgm:t>
        <a:bodyPr/>
        <a:lstStyle/>
        <a:p>
          <a:endParaRPr lang="es-CR"/>
        </a:p>
      </dgm:t>
    </dgm:pt>
    <dgm:pt modelId="{F77D69F0-BCFA-4BD3-8F5A-6CED0730F104}">
      <dgm:prSet phldrT="[Texto]" custT="1"/>
      <dgm:spPr/>
      <dgm:t>
        <a:bodyPr/>
        <a:lstStyle/>
        <a:p>
          <a:r>
            <a:rPr lang="es-CR" sz="1800" dirty="0">
              <a:effectLst/>
              <a:latin typeface="+mn-lt"/>
              <a:ea typeface="+mn-ea"/>
              <a:cs typeface="+mn-cs"/>
            </a:rPr>
            <a:t>Además, estableció que la cotización promedio pasara de 7% a 9%.</a:t>
          </a:r>
          <a:endParaRPr lang="es-CR" sz="1800" dirty="0"/>
        </a:p>
      </dgm:t>
    </dgm:pt>
    <dgm:pt modelId="{92D89286-EA56-4232-8A16-48A7511A3F1B}" type="parTrans" cxnId="{BA83C6F6-A1AE-41F5-986C-055A969E97F8}">
      <dgm:prSet/>
      <dgm:spPr/>
      <dgm:t>
        <a:bodyPr/>
        <a:lstStyle/>
        <a:p>
          <a:endParaRPr lang="es-CR"/>
        </a:p>
      </dgm:t>
    </dgm:pt>
    <dgm:pt modelId="{35B05EB0-532E-4C93-859E-0C515604138A}" type="sibTrans" cxnId="{BA83C6F6-A1AE-41F5-986C-055A969E97F8}">
      <dgm:prSet/>
      <dgm:spPr/>
      <dgm:t>
        <a:bodyPr/>
        <a:lstStyle/>
        <a:p>
          <a:endParaRPr lang="es-CR"/>
        </a:p>
      </dgm:t>
    </dgm:pt>
    <dgm:pt modelId="{6508FAB7-F4CC-49A5-9E6D-ED9B54DB62BC}">
      <dgm:prSet phldrT="[Texto]" custT="1"/>
      <dgm:spPr/>
      <dgm:t>
        <a:bodyPr/>
        <a:lstStyle/>
        <a:p>
          <a:r>
            <a:rPr lang="es-CR" sz="1800">
              <a:effectLst/>
              <a:latin typeface="+mn-lt"/>
              <a:ea typeface="+mn-ea"/>
              <a:cs typeface="+mn-cs"/>
            </a:rPr>
            <a:t>Es decir, que los porcentajes sean mayores para quienes reciben mayores salarios.</a:t>
          </a:r>
          <a:endParaRPr lang="es-CR" sz="1800" dirty="0"/>
        </a:p>
      </dgm:t>
    </dgm:pt>
    <dgm:pt modelId="{B7CBBF35-D6CF-44DF-B8BF-BC86BA56DDFB}" type="parTrans" cxnId="{008D3961-49AA-41D2-8A02-839F39E1E20A}">
      <dgm:prSet/>
      <dgm:spPr/>
      <dgm:t>
        <a:bodyPr/>
        <a:lstStyle/>
        <a:p>
          <a:endParaRPr lang="es-CR"/>
        </a:p>
      </dgm:t>
    </dgm:pt>
    <dgm:pt modelId="{1C34E0DE-D3C3-4172-AFCA-3DDEB1837250}" type="sibTrans" cxnId="{008D3961-49AA-41D2-8A02-839F39E1E20A}">
      <dgm:prSet/>
      <dgm:spPr/>
      <dgm:t>
        <a:bodyPr/>
        <a:lstStyle/>
        <a:p>
          <a:endParaRPr lang="es-CR"/>
        </a:p>
      </dgm:t>
    </dgm:pt>
    <dgm:pt modelId="{D0F99D92-AA7B-47B0-820F-64E4489EAF75}">
      <dgm:prSet custT="1"/>
      <dgm:spPr>
        <a:solidFill>
          <a:schemeClr val="accent1">
            <a:lumMod val="60000"/>
            <a:lumOff val="40000"/>
          </a:schemeClr>
        </a:solidFill>
      </dgm:spPr>
      <dgm:t>
        <a:bodyPr/>
        <a:lstStyle/>
        <a:p>
          <a:r>
            <a:rPr lang="es-CR" sz="1600" dirty="0">
              <a:solidFill>
                <a:schemeClr val="tx1"/>
              </a:solidFill>
            </a:rPr>
            <a:t>Ley de Caducidad de Derechos de Pensiones de Hijos e Hijas y Reforma al Régimen de Pensiones de Hacienda (</a:t>
          </a:r>
          <a:r>
            <a:rPr lang="es-CR" sz="1600" dirty="0">
              <a:solidFill>
                <a:schemeClr val="tx1"/>
              </a:solidFill>
              <a:hlinkClick xmlns:r="http://schemas.openxmlformats.org/officeDocument/2006/relationships" r:id="rId4">
                <a:extLst>
                  <a:ext uri="{A12FA001-AC4F-418D-AE19-62706E023703}">
                    <ahyp:hlinkClr xmlns:ahyp="http://schemas.microsoft.com/office/drawing/2018/hyperlinkcolor" xmlns="" val="tx"/>
                  </a:ext>
                </a:extLst>
              </a:hlinkClick>
            </a:rPr>
            <a:t>Ley 9381</a:t>
          </a:r>
          <a:r>
            <a:rPr lang="es-CR" sz="1600" dirty="0">
              <a:solidFill>
                <a:schemeClr val="tx1"/>
              </a:solidFill>
            </a:rPr>
            <a:t>).</a:t>
          </a:r>
        </a:p>
      </dgm:t>
    </dgm:pt>
    <dgm:pt modelId="{5DF8E9A2-0570-4E51-8687-6F5A3D495A88}" type="parTrans" cxnId="{BCC1E3AF-7FFE-4164-9041-6E7AFE79B793}">
      <dgm:prSet/>
      <dgm:spPr/>
      <dgm:t>
        <a:bodyPr/>
        <a:lstStyle/>
        <a:p>
          <a:endParaRPr lang="es-CR"/>
        </a:p>
      </dgm:t>
    </dgm:pt>
    <dgm:pt modelId="{5E90AD58-E3A5-4887-B075-AE1F874C61FC}" type="sibTrans" cxnId="{BCC1E3AF-7FFE-4164-9041-6E7AFE79B793}">
      <dgm:prSet/>
      <dgm:spPr/>
      <dgm:t>
        <a:bodyPr/>
        <a:lstStyle/>
        <a:p>
          <a:endParaRPr lang="es-CR"/>
        </a:p>
      </dgm:t>
    </dgm:pt>
    <dgm:pt modelId="{0048F76F-2D7F-4E61-88C0-9F00B071570B}">
      <dgm:prSet custT="1"/>
      <dgm:spPr/>
      <dgm:t>
        <a:bodyPr/>
        <a:lstStyle/>
        <a:p>
          <a:r>
            <a:rPr lang="es-CR" sz="1500" dirty="0">
              <a:effectLst/>
              <a:latin typeface="+mn-lt"/>
              <a:ea typeface="+mn-ea"/>
              <a:cs typeface="+mn-cs"/>
            </a:rPr>
            <a:t>Cambiará el porcentaje de revalorización de estas pensiones, que pasarán de un 30% anual a un ajuste semestral según el costo de la vida, </a:t>
          </a:r>
          <a:endParaRPr lang="es-CR" sz="1500" dirty="0"/>
        </a:p>
      </dgm:t>
    </dgm:pt>
    <dgm:pt modelId="{8452883C-7093-4132-956A-D3D9DCAE379D}" type="parTrans" cxnId="{BFA37AA6-6C06-458A-8690-5744B566AF31}">
      <dgm:prSet/>
      <dgm:spPr/>
      <dgm:t>
        <a:bodyPr/>
        <a:lstStyle/>
        <a:p>
          <a:endParaRPr lang="es-CR"/>
        </a:p>
      </dgm:t>
    </dgm:pt>
    <dgm:pt modelId="{E6768298-6E71-40B3-8644-178294DE606E}" type="sibTrans" cxnId="{BFA37AA6-6C06-458A-8690-5744B566AF31}">
      <dgm:prSet/>
      <dgm:spPr/>
      <dgm:t>
        <a:bodyPr/>
        <a:lstStyle/>
        <a:p>
          <a:endParaRPr lang="es-CR"/>
        </a:p>
      </dgm:t>
    </dgm:pt>
    <dgm:pt modelId="{B01B274D-18FE-4D8F-A903-4E43044890CD}">
      <dgm:prSet custT="1"/>
      <dgm:spPr/>
      <dgm:t>
        <a:bodyPr/>
        <a:lstStyle/>
        <a:p>
          <a:r>
            <a:rPr lang="es-CR" sz="1500" dirty="0">
              <a:effectLst/>
              <a:latin typeface="+mn-lt"/>
              <a:ea typeface="+mn-ea"/>
              <a:cs typeface="+mn-cs"/>
            </a:rPr>
            <a:t>Solo podrá ser heredada por hijos mayores de 18 años que estén estudiando y hasta los 25 años, excepto los que estén inhabilitados para laborar o personas adultas mayores.</a:t>
          </a:r>
          <a:endParaRPr lang="es-CR" sz="1500" dirty="0"/>
        </a:p>
      </dgm:t>
    </dgm:pt>
    <dgm:pt modelId="{A07AFD36-1BE3-45D7-8470-088BC631E195}" type="parTrans" cxnId="{71864E19-FF29-40F2-9276-C89F8C42BA4B}">
      <dgm:prSet/>
      <dgm:spPr/>
      <dgm:t>
        <a:bodyPr/>
        <a:lstStyle/>
        <a:p>
          <a:endParaRPr lang="es-CR"/>
        </a:p>
      </dgm:t>
    </dgm:pt>
    <dgm:pt modelId="{87F3B1AF-15A9-4384-99EE-9AFAB0AA77DB}" type="sibTrans" cxnId="{71864E19-FF29-40F2-9276-C89F8C42BA4B}">
      <dgm:prSet/>
      <dgm:spPr/>
      <dgm:t>
        <a:bodyPr/>
        <a:lstStyle/>
        <a:p>
          <a:endParaRPr lang="es-CR"/>
        </a:p>
      </dgm:t>
    </dgm:pt>
    <dgm:pt modelId="{DCB1DB3A-0689-4A75-ABE5-7188058D77A7}" type="pres">
      <dgm:prSet presAssocID="{00070010-D82F-46F4-9E59-BAD54D995129}" presName="Name0" presStyleCnt="0">
        <dgm:presLayoutVars>
          <dgm:dir/>
          <dgm:animLvl val="lvl"/>
          <dgm:resizeHandles val="exact"/>
        </dgm:presLayoutVars>
      </dgm:prSet>
      <dgm:spPr/>
      <dgm:t>
        <a:bodyPr/>
        <a:lstStyle/>
        <a:p>
          <a:endParaRPr lang="es-ES"/>
        </a:p>
      </dgm:t>
    </dgm:pt>
    <dgm:pt modelId="{136A6875-B8DA-4602-80DD-231E6E7066BF}" type="pres">
      <dgm:prSet presAssocID="{45BEBDBA-92F5-40B2-9F2E-F3CDE5493074}" presName="linNode" presStyleCnt="0"/>
      <dgm:spPr/>
    </dgm:pt>
    <dgm:pt modelId="{52124DAE-470F-4D01-9894-D51C9095BF2F}" type="pres">
      <dgm:prSet presAssocID="{45BEBDBA-92F5-40B2-9F2E-F3CDE5493074}" presName="parentText" presStyleLbl="node1" presStyleIdx="0" presStyleCnt="4" custLinFactY="-38874" custLinFactNeighborX="-17052" custLinFactNeighborY="-100000">
        <dgm:presLayoutVars>
          <dgm:chMax val="1"/>
          <dgm:bulletEnabled val="1"/>
        </dgm:presLayoutVars>
      </dgm:prSet>
      <dgm:spPr/>
      <dgm:t>
        <a:bodyPr/>
        <a:lstStyle/>
        <a:p>
          <a:endParaRPr lang="es-ES"/>
        </a:p>
      </dgm:t>
    </dgm:pt>
    <dgm:pt modelId="{A26A26AD-5DCB-440D-9921-B8B1E67C480B}" type="pres">
      <dgm:prSet presAssocID="{45BEBDBA-92F5-40B2-9F2E-F3CDE5493074}" presName="descendantText" presStyleLbl="alignAccFollowNode1" presStyleIdx="0" presStyleCnt="4">
        <dgm:presLayoutVars>
          <dgm:bulletEnabled val="1"/>
        </dgm:presLayoutVars>
      </dgm:prSet>
      <dgm:spPr/>
      <dgm:t>
        <a:bodyPr/>
        <a:lstStyle/>
        <a:p>
          <a:endParaRPr lang="es-ES"/>
        </a:p>
      </dgm:t>
    </dgm:pt>
    <dgm:pt modelId="{4B67CF01-420C-4146-AE3B-8436F355D4B4}" type="pres">
      <dgm:prSet presAssocID="{732C04D1-1BE9-4C09-8E34-FCB7C1D5729E}" presName="sp" presStyleCnt="0"/>
      <dgm:spPr/>
    </dgm:pt>
    <dgm:pt modelId="{B626069A-3B42-4F4D-886A-C3153F234F09}" type="pres">
      <dgm:prSet presAssocID="{3B820363-3B58-4B2D-B093-1CC1D9539466}" presName="linNode" presStyleCnt="0"/>
      <dgm:spPr/>
    </dgm:pt>
    <dgm:pt modelId="{E11862A3-758B-46D3-8C67-1E2BA277A9A8}" type="pres">
      <dgm:prSet presAssocID="{3B820363-3B58-4B2D-B093-1CC1D9539466}" presName="parentText" presStyleLbl="node1" presStyleIdx="1" presStyleCnt="4">
        <dgm:presLayoutVars>
          <dgm:chMax val="1"/>
          <dgm:bulletEnabled val="1"/>
        </dgm:presLayoutVars>
      </dgm:prSet>
      <dgm:spPr/>
      <dgm:t>
        <a:bodyPr/>
        <a:lstStyle/>
        <a:p>
          <a:endParaRPr lang="es-ES"/>
        </a:p>
      </dgm:t>
    </dgm:pt>
    <dgm:pt modelId="{EFE92C68-22C5-45E4-8C09-BD9F25ABBBF4}" type="pres">
      <dgm:prSet presAssocID="{3B820363-3B58-4B2D-B093-1CC1D9539466}" presName="descendantText" presStyleLbl="alignAccFollowNode1" presStyleIdx="1" presStyleCnt="4">
        <dgm:presLayoutVars>
          <dgm:bulletEnabled val="1"/>
        </dgm:presLayoutVars>
      </dgm:prSet>
      <dgm:spPr/>
      <dgm:t>
        <a:bodyPr/>
        <a:lstStyle/>
        <a:p>
          <a:endParaRPr lang="es-ES"/>
        </a:p>
      </dgm:t>
    </dgm:pt>
    <dgm:pt modelId="{32225C19-C5D0-4A3A-9CC0-5D2E32E3A208}" type="pres">
      <dgm:prSet presAssocID="{F9F191FA-97D2-4C6D-9757-75F0C6E5142B}" presName="sp" presStyleCnt="0"/>
      <dgm:spPr/>
    </dgm:pt>
    <dgm:pt modelId="{DFCF4202-7836-4EE1-AA1C-F83F36009226}" type="pres">
      <dgm:prSet presAssocID="{34904102-1FB2-4AF1-B454-D92947FAE477}" presName="linNode" presStyleCnt="0"/>
      <dgm:spPr/>
    </dgm:pt>
    <dgm:pt modelId="{A01D2AA1-BDB9-4CF8-88D7-F18838BBD385}" type="pres">
      <dgm:prSet presAssocID="{34904102-1FB2-4AF1-B454-D92947FAE477}" presName="parentText" presStyleLbl="node1" presStyleIdx="2" presStyleCnt="4">
        <dgm:presLayoutVars>
          <dgm:chMax val="1"/>
          <dgm:bulletEnabled val="1"/>
        </dgm:presLayoutVars>
      </dgm:prSet>
      <dgm:spPr/>
      <dgm:t>
        <a:bodyPr/>
        <a:lstStyle/>
        <a:p>
          <a:endParaRPr lang="es-ES"/>
        </a:p>
      </dgm:t>
    </dgm:pt>
    <dgm:pt modelId="{455B729E-B9F2-4218-B098-37F62F30A730}" type="pres">
      <dgm:prSet presAssocID="{34904102-1FB2-4AF1-B454-D92947FAE477}" presName="descendantText" presStyleLbl="alignAccFollowNode1" presStyleIdx="2" presStyleCnt="4">
        <dgm:presLayoutVars>
          <dgm:bulletEnabled val="1"/>
        </dgm:presLayoutVars>
      </dgm:prSet>
      <dgm:spPr/>
      <dgm:t>
        <a:bodyPr/>
        <a:lstStyle/>
        <a:p>
          <a:endParaRPr lang="es-ES"/>
        </a:p>
      </dgm:t>
    </dgm:pt>
    <dgm:pt modelId="{64D3B5F7-C90E-4BB2-975E-B1ABF87E5078}" type="pres">
      <dgm:prSet presAssocID="{6DA0F3CA-69D0-4C19-9597-194D42363EA5}" presName="sp" presStyleCnt="0"/>
      <dgm:spPr/>
    </dgm:pt>
    <dgm:pt modelId="{78BC4C46-5317-4D15-A8FE-BAECCA5CE43A}" type="pres">
      <dgm:prSet presAssocID="{D0F99D92-AA7B-47B0-820F-64E4489EAF75}" presName="linNode" presStyleCnt="0"/>
      <dgm:spPr/>
    </dgm:pt>
    <dgm:pt modelId="{67ABD3A1-1898-4203-AC0F-B77BB3F3B597}" type="pres">
      <dgm:prSet presAssocID="{D0F99D92-AA7B-47B0-820F-64E4489EAF75}" presName="parentText" presStyleLbl="node1" presStyleIdx="3" presStyleCnt="4">
        <dgm:presLayoutVars>
          <dgm:chMax val="1"/>
          <dgm:bulletEnabled val="1"/>
        </dgm:presLayoutVars>
      </dgm:prSet>
      <dgm:spPr/>
      <dgm:t>
        <a:bodyPr/>
        <a:lstStyle/>
        <a:p>
          <a:endParaRPr lang="es-ES"/>
        </a:p>
      </dgm:t>
    </dgm:pt>
    <dgm:pt modelId="{B5C67A32-574B-4E43-8746-974DCA110B1B}" type="pres">
      <dgm:prSet presAssocID="{D0F99D92-AA7B-47B0-820F-64E4489EAF75}" presName="descendantText" presStyleLbl="alignAccFollowNode1" presStyleIdx="3" presStyleCnt="4">
        <dgm:presLayoutVars>
          <dgm:bulletEnabled val="1"/>
        </dgm:presLayoutVars>
      </dgm:prSet>
      <dgm:spPr/>
      <dgm:t>
        <a:bodyPr/>
        <a:lstStyle/>
        <a:p>
          <a:endParaRPr lang="es-ES"/>
        </a:p>
      </dgm:t>
    </dgm:pt>
  </dgm:ptLst>
  <dgm:cxnLst>
    <dgm:cxn modelId="{F6B1E0DF-6373-44AA-ADF4-4BBCCA7AA39B}" type="presOf" srcId="{B01B274D-18FE-4D8F-A903-4E43044890CD}" destId="{B5C67A32-574B-4E43-8746-974DCA110B1B}" srcOrd="0" destOrd="1" presId="urn:microsoft.com/office/officeart/2005/8/layout/vList5"/>
    <dgm:cxn modelId="{8721FB06-4229-4E99-A9DD-2CE61892E5CA}" srcId="{00070010-D82F-46F4-9E59-BAD54D995129}" destId="{3B820363-3B58-4B2D-B093-1CC1D9539466}" srcOrd="1" destOrd="0" parTransId="{B3FDF017-6AC7-49C0-8DA1-D2B9DD1DABF3}" sibTransId="{F9F191FA-97D2-4C6D-9757-75F0C6E5142B}"/>
    <dgm:cxn modelId="{CCFF788D-EA8A-49D5-BC47-D0F9CD4800DD}" type="presOf" srcId="{62E224C5-FE7E-4E37-80D9-494902556D3F}" destId="{EFE92C68-22C5-45E4-8C09-BD9F25ABBBF4}" srcOrd="0" destOrd="0" presId="urn:microsoft.com/office/officeart/2005/8/layout/vList5"/>
    <dgm:cxn modelId="{73B020AE-B2C2-4416-AC59-C5C8E3A32800}" type="presOf" srcId="{45BEBDBA-92F5-40B2-9F2E-F3CDE5493074}" destId="{52124DAE-470F-4D01-9894-D51C9095BF2F}" srcOrd="0" destOrd="0" presId="urn:microsoft.com/office/officeart/2005/8/layout/vList5"/>
    <dgm:cxn modelId="{348A6763-9F5A-49F9-94FC-55671CD1DA9B}" type="presOf" srcId="{F77D69F0-BCFA-4BD3-8F5A-6CED0730F104}" destId="{EFE92C68-22C5-45E4-8C09-BD9F25ABBBF4}" srcOrd="0" destOrd="1" presId="urn:microsoft.com/office/officeart/2005/8/layout/vList5"/>
    <dgm:cxn modelId="{D076EEAD-7445-4232-A850-55906AE4B63A}" type="presOf" srcId="{3B820363-3B58-4B2D-B093-1CC1D9539466}" destId="{E11862A3-758B-46D3-8C67-1E2BA277A9A8}" srcOrd="0" destOrd="0" presId="urn:microsoft.com/office/officeart/2005/8/layout/vList5"/>
    <dgm:cxn modelId="{6F4F76B0-1411-470D-B73C-69CE21401C73}" type="presOf" srcId="{00070010-D82F-46F4-9E59-BAD54D995129}" destId="{DCB1DB3A-0689-4A75-ABE5-7188058D77A7}" srcOrd="0" destOrd="0" presId="urn:microsoft.com/office/officeart/2005/8/layout/vList5"/>
    <dgm:cxn modelId="{E4390821-D403-4691-AE75-11C858A96F62}" type="presOf" srcId="{25E88EBB-BDD3-4DA5-8F32-F98AD4D1C1EB}" destId="{A26A26AD-5DCB-440D-9921-B8B1E67C480B}" srcOrd="0" destOrd="0" presId="urn:microsoft.com/office/officeart/2005/8/layout/vList5"/>
    <dgm:cxn modelId="{C1FBAB19-D14B-48CB-8813-E9BD8C587992}" type="presOf" srcId="{D0F99D92-AA7B-47B0-820F-64E4489EAF75}" destId="{67ABD3A1-1898-4203-AC0F-B77BB3F3B597}" srcOrd="0" destOrd="0" presId="urn:microsoft.com/office/officeart/2005/8/layout/vList5"/>
    <dgm:cxn modelId="{BFA37AA6-6C06-458A-8690-5744B566AF31}" srcId="{D0F99D92-AA7B-47B0-820F-64E4489EAF75}" destId="{0048F76F-2D7F-4E61-88C0-9F00B071570B}" srcOrd="0" destOrd="0" parTransId="{8452883C-7093-4132-956A-D3D9DCAE379D}" sibTransId="{E6768298-6E71-40B3-8644-178294DE606E}"/>
    <dgm:cxn modelId="{7A37C06B-993E-46F9-BD87-94F517B8A5ED}" srcId="{00070010-D82F-46F4-9E59-BAD54D995129}" destId="{34904102-1FB2-4AF1-B454-D92947FAE477}" srcOrd="2" destOrd="0" parTransId="{592F51F6-8BA4-4C66-9706-9973959E830D}" sibTransId="{6DA0F3CA-69D0-4C19-9597-194D42363EA5}"/>
    <dgm:cxn modelId="{AC435D8B-551B-4D60-889E-087682B37808}" type="presOf" srcId="{6E8C842C-8B67-4362-B5FB-C34CE2F034A7}" destId="{455B729E-B9F2-4218-B098-37F62F30A730}" srcOrd="0" destOrd="0" presId="urn:microsoft.com/office/officeart/2005/8/layout/vList5"/>
    <dgm:cxn modelId="{C952854D-6202-49F1-B141-42031DC612CF}" type="presOf" srcId="{6508FAB7-F4CC-49A5-9E6D-ED9B54DB62BC}" destId="{455B729E-B9F2-4218-B098-37F62F30A730}" srcOrd="0" destOrd="1" presId="urn:microsoft.com/office/officeart/2005/8/layout/vList5"/>
    <dgm:cxn modelId="{879EA98A-741A-405C-BDC2-9888A9E42997}" srcId="{34904102-1FB2-4AF1-B454-D92947FAE477}" destId="{6E8C842C-8B67-4362-B5FB-C34CE2F034A7}" srcOrd="0" destOrd="0" parTransId="{3F04CA35-F301-40EF-A815-C97A25D6D985}" sibTransId="{EB2F36C8-141F-4226-BDAF-5135048B3D15}"/>
    <dgm:cxn modelId="{8FA4F22E-8604-4A11-BF60-F78C61143BEC}" srcId="{00070010-D82F-46F4-9E59-BAD54D995129}" destId="{45BEBDBA-92F5-40B2-9F2E-F3CDE5493074}" srcOrd="0" destOrd="0" parTransId="{9ADF9027-23F5-46C7-AE99-964981B7DEFD}" sibTransId="{732C04D1-1BE9-4C09-8E34-FCB7C1D5729E}"/>
    <dgm:cxn modelId="{89766BFC-8458-4C3C-9A03-96E04A578253}" type="presOf" srcId="{34904102-1FB2-4AF1-B454-D92947FAE477}" destId="{A01D2AA1-BDB9-4CF8-88D7-F18838BBD385}" srcOrd="0" destOrd="0" presId="urn:microsoft.com/office/officeart/2005/8/layout/vList5"/>
    <dgm:cxn modelId="{008D3961-49AA-41D2-8A02-839F39E1E20A}" srcId="{34904102-1FB2-4AF1-B454-D92947FAE477}" destId="{6508FAB7-F4CC-49A5-9E6D-ED9B54DB62BC}" srcOrd="1" destOrd="0" parTransId="{B7CBBF35-D6CF-44DF-B8BF-BC86BA56DDFB}" sibTransId="{1C34E0DE-D3C3-4172-AFCA-3DDEB1837250}"/>
    <dgm:cxn modelId="{87AA9463-6FD6-41FA-A826-D0E26A00BFF9}" srcId="{3B820363-3B58-4B2D-B093-1CC1D9539466}" destId="{62E224C5-FE7E-4E37-80D9-494902556D3F}" srcOrd="0" destOrd="0" parTransId="{084F18CA-C866-4B25-A7CC-879D3F71ECFF}" sibTransId="{ADB193ED-6986-4160-A508-D5F03235141B}"/>
    <dgm:cxn modelId="{5348D54E-D839-4904-9E8F-8EA85A174FD2}" srcId="{45BEBDBA-92F5-40B2-9F2E-F3CDE5493074}" destId="{25E88EBB-BDD3-4DA5-8F32-F98AD4D1C1EB}" srcOrd="0" destOrd="0" parTransId="{B8EAA124-B06C-44C1-BC5C-C64525113920}" sibTransId="{5F9E8706-AD30-4BEC-A480-5847683E47B4}"/>
    <dgm:cxn modelId="{71864E19-FF29-40F2-9276-C89F8C42BA4B}" srcId="{D0F99D92-AA7B-47B0-820F-64E4489EAF75}" destId="{B01B274D-18FE-4D8F-A903-4E43044890CD}" srcOrd="1" destOrd="0" parTransId="{A07AFD36-1BE3-45D7-8470-088BC631E195}" sibTransId="{87F3B1AF-15A9-4384-99EE-9AFAB0AA77DB}"/>
    <dgm:cxn modelId="{BCC1E3AF-7FFE-4164-9041-6E7AFE79B793}" srcId="{00070010-D82F-46F4-9E59-BAD54D995129}" destId="{D0F99D92-AA7B-47B0-820F-64E4489EAF75}" srcOrd="3" destOrd="0" parTransId="{5DF8E9A2-0570-4E51-8687-6F5A3D495A88}" sibTransId="{5E90AD58-E3A5-4887-B075-AE1F874C61FC}"/>
    <dgm:cxn modelId="{BA83C6F6-A1AE-41F5-986C-055A969E97F8}" srcId="{3B820363-3B58-4B2D-B093-1CC1D9539466}" destId="{F77D69F0-BCFA-4BD3-8F5A-6CED0730F104}" srcOrd="1" destOrd="0" parTransId="{92D89286-EA56-4232-8A16-48A7511A3F1B}" sibTransId="{35B05EB0-532E-4C93-859E-0C515604138A}"/>
    <dgm:cxn modelId="{95B5F3A0-BDAB-4242-A4B1-9A3CCEAB6000}" type="presOf" srcId="{0048F76F-2D7F-4E61-88C0-9F00B071570B}" destId="{B5C67A32-574B-4E43-8746-974DCA110B1B}" srcOrd="0" destOrd="0" presId="urn:microsoft.com/office/officeart/2005/8/layout/vList5"/>
    <dgm:cxn modelId="{B7DE56E3-0F29-451A-886A-C8EEA649FB3A}" type="presParOf" srcId="{DCB1DB3A-0689-4A75-ABE5-7188058D77A7}" destId="{136A6875-B8DA-4602-80DD-231E6E7066BF}" srcOrd="0" destOrd="0" presId="urn:microsoft.com/office/officeart/2005/8/layout/vList5"/>
    <dgm:cxn modelId="{8D2F4778-EC9A-4008-85A5-8D9FFDA6866A}" type="presParOf" srcId="{136A6875-B8DA-4602-80DD-231E6E7066BF}" destId="{52124DAE-470F-4D01-9894-D51C9095BF2F}" srcOrd="0" destOrd="0" presId="urn:microsoft.com/office/officeart/2005/8/layout/vList5"/>
    <dgm:cxn modelId="{C9570050-0D1F-4360-91C3-560469F80CF6}" type="presParOf" srcId="{136A6875-B8DA-4602-80DD-231E6E7066BF}" destId="{A26A26AD-5DCB-440D-9921-B8B1E67C480B}" srcOrd="1" destOrd="0" presId="urn:microsoft.com/office/officeart/2005/8/layout/vList5"/>
    <dgm:cxn modelId="{2AEEB3FE-C237-4C40-88B1-E91B4828C325}" type="presParOf" srcId="{DCB1DB3A-0689-4A75-ABE5-7188058D77A7}" destId="{4B67CF01-420C-4146-AE3B-8436F355D4B4}" srcOrd="1" destOrd="0" presId="urn:microsoft.com/office/officeart/2005/8/layout/vList5"/>
    <dgm:cxn modelId="{FFE00CD2-5115-409C-ABB9-30D8F65D1E0D}" type="presParOf" srcId="{DCB1DB3A-0689-4A75-ABE5-7188058D77A7}" destId="{B626069A-3B42-4F4D-886A-C3153F234F09}" srcOrd="2" destOrd="0" presId="urn:microsoft.com/office/officeart/2005/8/layout/vList5"/>
    <dgm:cxn modelId="{B7600159-3280-4E88-8BAB-7B7AC298A693}" type="presParOf" srcId="{B626069A-3B42-4F4D-886A-C3153F234F09}" destId="{E11862A3-758B-46D3-8C67-1E2BA277A9A8}" srcOrd="0" destOrd="0" presId="urn:microsoft.com/office/officeart/2005/8/layout/vList5"/>
    <dgm:cxn modelId="{9D9C8415-9A55-474E-9FA7-61822F5CAA85}" type="presParOf" srcId="{B626069A-3B42-4F4D-886A-C3153F234F09}" destId="{EFE92C68-22C5-45E4-8C09-BD9F25ABBBF4}" srcOrd="1" destOrd="0" presId="urn:microsoft.com/office/officeart/2005/8/layout/vList5"/>
    <dgm:cxn modelId="{4D18E1CF-3720-4EC6-9C6E-5E23CB6F3FB8}" type="presParOf" srcId="{DCB1DB3A-0689-4A75-ABE5-7188058D77A7}" destId="{32225C19-C5D0-4A3A-9CC0-5D2E32E3A208}" srcOrd="3" destOrd="0" presId="urn:microsoft.com/office/officeart/2005/8/layout/vList5"/>
    <dgm:cxn modelId="{9340C5A9-189B-43FB-A4C2-CFDEA59A9045}" type="presParOf" srcId="{DCB1DB3A-0689-4A75-ABE5-7188058D77A7}" destId="{DFCF4202-7836-4EE1-AA1C-F83F36009226}" srcOrd="4" destOrd="0" presId="urn:microsoft.com/office/officeart/2005/8/layout/vList5"/>
    <dgm:cxn modelId="{0C7312E7-A810-4F0A-9383-A9BF75704D97}" type="presParOf" srcId="{DFCF4202-7836-4EE1-AA1C-F83F36009226}" destId="{A01D2AA1-BDB9-4CF8-88D7-F18838BBD385}" srcOrd="0" destOrd="0" presId="urn:microsoft.com/office/officeart/2005/8/layout/vList5"/>
    <dgm:cxn modelId="{A28EB3AA-1280-4D3B-9503-533F4A75CA45}" type="presParOf" srcId="{DFCF4202-7836-4EE1-AA1C-F83F36009226}" destId="{455B729E-B9F2-4218-B098-37F62F30A730}" srcOrd="1" destOrd="0" presId="urn:microsoft.com/office/officeart/2005/8/layout/vList5"/>
    <dgm:cxn modelId="{78A23554-654A-4D4B-B199-E399AC66C549}" type="presParOf" srcId="{DCB1DB3A-0689-4A75-ABE5-7188058D77A7}" destId="{64D3B5F7-C90E-4BB2-975E-B1ABF87E5078}" srcOrd="5" destOrd="0" presId="urn:microsoft.com/office/officeart/2005/8/layout/vList5"/>
    <dgm:cxn modelId="{185A585B-AD99-4BC7-9A91-558099928887}" type="presParOf" srcId="{DCB1DB3A-0689-4A75-ABE5-7188058D77A7}" destId="{78BC4C46-5317-4D15-A8FE-BAECCA5CE43A}" srcOrd="6" destOrd="0" presId="urn:microsoft.com/office/officeart/2005/8/layout/vList5"/>
    <dgm:cxn modelId="{8235E8A7-898D-4346-9EF4-10C0B7B6E7C7}" type="presParOf" srcId="{78BC4C46-5317-4D15-A8FE-BAECCA5CE43A}" destId="{67ABD3A1-1898-4203-AC0F-B77BB3F3B597}" srcOrd="0" destOrd="0" presId="urn:microsoft.com/office/officeart/2005/8/layout/vList5"/>
    <dgm:cxn modelId="{CAB054E8-F1E5-44C5-A83D-14104B9A7B7A}" type="presParOf" srcId="{78BC4C46-5317-4D15-A8FE-BAECCA5CE43A}" destId="{B5C67A32-574B-4E43-8746-974DCA110B1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777BA2D-3997-4DF0-A92E-0E61C36146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R"/>
        </a:p>
      </dgm:t>
    </dgm:pt>
    <dgm:pt modelId="{24B8D1D2-4A82-49E4-840B-1D293121A432}">
      <dgm:prSet/>
      <dgm:spPr/>
      <dgm:t>
        <a:bodyPr/>
        <a:lstStyle/>
        <a:p>
          <a:pPr>
            <a:lnSpc>
              <a:spcPct val="100000"/>
            </a:lnSpc>
          </a:pPr>
          <a:r>
            <a:rPr lang="es-CR" b="0" i="0" dirty="0"/>
            <a:t>Impuesto al Valor Agregado</a:t>
          </a:r>
          <a:endParaRPr lang="es-CR" dirty="0"/>
        </a:p>
      </dgm:t>
    </dgm:pt>
    <dgm:pt modelId="{9417954C-EC7F-4005-B7D0-C84AD755C074}" type="parTrans" cxnId="{563CC09D-E0C9-4DF8-8EEF-B74E34D4E4F4}">
      <dgm:prSet/>
      <dgm:spPr/>
      <dgm:t>
        <a:bodyPr/>
        <a:lstStyle/>
        <a:p>
          <a:pPr>
            <a:lnSpc>
              <a:spcPct val="100000"/>
            </a:lnSpc>
          </a:pPr>
          <a:endParaRPr lang="es-CR"/>
        </a:p>
      </dgm:t>
    </dgm:pt>
    <dgm:pt modelId="{DDAFB281-5ACC-4A1E-AEFC-D4EE13FBCB98}" type="sibTrans" cxnId="{563CC09D-E0C9-4DF8-8EEF-B74E34D4E4F4}">
      <dgm:prSet/>
      <dgm:spPr/>
      <dgm:t>
        <a:bodyPr/>
        <a:lstStyle/>
        <a:p>
          <a:pPr>
            <a:lnSpc>
              <a:spcPct val="100000"/>
            </a:lnSpc>
          </a:pPr>
          <a:endParaRPr lang="es-CR"/>
        </a:p>
      </dgm:t>
    </dgm:pt>
    <dgm:pt modelId="{DDF11336-A3E4-4BA9-B6C6-4F78716F6298}">
      <dgm:prSet/>
      <dgm:spPr/>
      <dgm:t>
        <a:bodyPr/>
        <a:lstStyle/>
        <a:p>
          <a:pPr>
            <a:lnSpc>
              <a:spcPct val="100000"/>
            </a:lnSpc>
          </a:pPr>
          <a:r>
            <a:rPr lang="es-MX" b="1" dirty="0"/>
            <a:t>Base imponible ampliada: </a:t>
          </a:r>
          <a:r>
            <a:rPr lang="es-MX" b="0" dirty="0"/>
            <a:t>Grava bienes y servicios por igual con algunas exenciones.</a:t>
          </a:r>
          <a:endParaRPr lang="es-CR" b="0" dirty="0"/>
        </a:p>
      </dgm:t>
    </dgm:pt>
    <dgm:pt modelId="{D0248832-EE9D-4F7E-BFB0-BE66B2496563}" type="parTrans" cxnId="{70CE0594-4A8B-49E4-ABAD-3682A51EAE95}">
      <dgm:prSet/>
      <dgm:spPr/>
      <dgm:t>
        <a:bodyPr/>
        <a:lstStyle/>
        <a:p>
          <a:pPr>
            <a:lnSpc>
              <a:spcPct val="100000"/>
            </a:lnSpc>
          </a:pPr>
          <a:endParaRPr lang="es-CR"/>
        </a:p>
      </dgm:t>
    </dgm:pt>
    <dgm:pt modelId="{E59DE75C-001F-4C48-9D5D-DBBF79F8D15F}" type="sibTrans" cxnId="{70CE0594-4A8B-49E4-ABAD-3682A51EAE95}">
      <dgm:prSet/>
      <dgm:spPr/>
      <dgm:t>
        <a:bodyPr/>
        <a:lstStyle/>
        <a:p>
          <a:pPr>
            <a:lnSpc>
              <a:spcPct val="100000"/>
            </a:lnSpc>
          </a:pPr>
          <a:endParaRPr lang="es-CR"/>
        </a:p>
      </dgm:t>
    </dgm:pt>
    <dgm:pt modelId="{849DC1B7-3C8C-4AF0-9C81-64081FAD3140}">
      <dgm:prSet/>
      <dgm:spPr/>
      <dgm:t>
        <a:bodyPr/>
        <a:lstStyle/>
        <a:p>
          <a:pPr>
            <a:lnSpc>
              <a:spcPct val="100000"/>
            </a:lnSpc>
          </a:pPr>
          <a:r>
            <a:rPr lang="es-MX" b="1" dirty="0"/>
            <a:t>Proporcional: </a:t>
          </a:r>
          <a:r>
            <a:rPr lang="es-MX" dirty="0"/>
            <a:t>tipos del 0%, 1%, 2%, 4% y 13%. Estar Exento no es lo mismo que estar gravado con tasa 0%.</a:t>
          </a:r>
          <a:endParaRPr lang="es-CR" dirty="0"/>
        </a:p>
      </dgm:t>
    </dgm:pt>
    <dgm:pt modelId="{48689DA4-2B27-4F36-9AD3-B33CF04F095D}" type="parTrans" cxnId="{3CF08311-12A4-4F86-8BB1-C668ACFE976C}">
      <dgm:prSet/>
      <dgm:spPr/>
      <dgm:t>
        <a:bodyPr/>
        <a:lstStyle/>
        <a:p>
          <a:pPr>
            <a:lnSpc>
              <a:spcPct val="100000"/>
            </a:lnSpc>
          </a:pPr>
          <a:endParaRPr lang="es-CR"/>
        </a:p>
      </dgm:t>
    </dgm:pt>
    <dgm:pt modelId="{1EEA667A-996A-4A45-81FA-0CEEFE371567}" type="sibTrans" cxnId="{3CF08311-12A4-4F86-8BB1-C668ACFE976C}">
      <dgm:prSet/>
      <dgm:spPr/>
      <dgm:t>
        <a:bodyPr/>
        <a:lstStyle/>
        <a:p>
          <a:pPr>
            <a:lnSpc>
              <a:spcPct val="100000"/>
            </a:lnSpc>
          </a:pPr>
          <a:endParaRPr lang="es-CR"/>
        </a:p>
      </dgm:t>
    </dgm:pt>
    <dgm:pt modelId="{60E979B2-77D8-47CF-9480-C995876F6224}">
      <dgm:prSet/>
      <dgm:spPr/>
      <dgm:t>
        <a:bodyPr/>
        <a:lstStyle/>
        <a:p>
          <a:pPr>
            <a:lnSpc>
              <a:spcPct val="100000"/>
            </a:lnSpc>
          </a:pPr>
          <a:r>
            <a:rPr lang="es-MX" b="1" dirty="0" err="1"/>
            <a:t>Plurifásico</a:t>
          </a:r>
          <a:r>
            <a:rPr lang="es-MX" b="1" dirty="0"/>
            <a:t>: </a:t>
          </a:r>
          <a:r>
            <a:rPr lang="es-MX" dirty="0"/>
            <a:t>aplica en las fases de producción, distribución y comercialización hasta el consumidor final.</a:t>
          </a:r>
          <a:endParaRPr lang="es-CR" dirty="0"/>
        </a:p>
      </dgm:t>
    </dgm:pt>
    <dgm:pt modelId="{BDF271AB-C510-40D7-ABA3-25FB465EACA1}" type="parTrans" cxnId="{1F6347CA-E76F-49C5-B1A5-8714ACF4155C}">
      <dgm:prSet/>
      <dgm:spPr/>
      <dgm:t>
        <a:bodyPr/>
        <a:lstStyle/>
        <a:p>
          <a:pPr>
            <a:lnSpc>
              <a:spcPct val="100000"/>
            </a:lnSpc>
          </a:pPr>
          <a:endParaRPr lang="es-CR"/>
        </a:p>
      </dgm:t>
    </dgm:pt>
    <dgm:pt modelId="{B9E11C1F-6106-4CB7-8DDD-82C692B1110B}" type="sibTrans" cxnId="{1F6347CA-E76F-49C5-B1A5-8714ACF4155C}">
      <dgm:prSet/>
      <dgm:spPr/>
      <dgm:t>
        <a:bodyPr/>
        <a:lstStyle/>
        <a:p>
          <a:pPr>
            <a:lnSpc>
              <a:spcPct val="100000"/>
            </a:lnSpc>
          </a:pPr>
          <a:endParaRPr lang="es-CR"/>
        </a:p>
      </dgm:t>
    </dgm:pt>
    <dgm:pt modelId="{2F5E32A0-82A3-472A-BB67-DEC84EF0DEFD}">
      <dgm:prSet/>
      <dgm:spPr/>
      <dgm:t>
        <a:bodyPr/>
        <a:lstStyle/>
        <a:p>
          <a:pPr>
            <a:lnSpc>
              <a:spcPct val="100000"/>
            </a:lnSpc>
          </a:pPr>
          <a:r>
            <a:rPr lang="es-MX" b="1" dirty="0"/>
            <a:t>Recae sobre el consumo: </a:t>
          </a:r>
          <a:r>
            <a:rPr lang="es-MX" dirty="0"/>
            <a:t>bienes y servicios que se realice en el país.</a:t>
          </a:r>
          <a:endParaRPr lang="es-CR" dirty="0"/>
        </a:p>
      </dgm:t>
    </dgm:pt>
    <dgm:pt modelId="{8193E635-5265-4F92-8DE9-60ADCEA9F10B}" type="parTrans" cxnId="{32A55388-D20A-4AC3-85F0-2C52BE94D0C3}">
      <dgm:prSet/>
      <dgm:spPr/>
      <dgm:t>
        <a:bodyPr/>
        <a:lstStyle/>
        <a:p>
          <a:pPr>
            <a:lnSpc>
              <a:spcPct val="100000"/>
            </a:lnSpc>
          </a:pPr>
          <a:endParaRPr lang="es-CR"/>
        </a:p>
      </dgm:t>
    </dgm:pt>
    <dgm:pt modelId="{4D6B3B6D-1BB1-40D9-8A67-7756385B4552}" type="sibTrans" cxnId="{32A55388-D20A-4AC3-85F0-2C52BE94D0C3}">
      <dgm:prSet/>
      <dgm:spPr/>
      <dgm:t>
        <a:bodyPr/>
        <a:lstStyle/>
        <a:p>
          <a:pPr>
            <a:lnSpc>
              <a:spcPct val="100000"/>
            </a:lnSpc>
          </a:pPr>
          <a:endParaRPr lang="es-CR"/>
        </a:p>
      </dgm:t>
    </dgm:pt>
    <dgm:pt modelId="{06329E77-6F92-4A76-9C4D-01DCD22FD423}">
      <dgm:prSet/>
      <dgm:spPr/>
      <dgm:t>
        <a:bodyPr/>
        <a:lstStyle/>
        <a:p>
          <a:pPr>
            <a:lnSpc>
              <a:spcPct val="100000"/>
            </a:lnSpc>
          </a:pPr>
          <a:r>
            <a:rPr lang="es-MX" b="1" dirty="0"/>
            <a:t>Grava el incremento </a:t>
          </a:r>
          <a:r>
            <a:rPr lang="es-MX" dirty="0"/>
            <a:t>de valor que se produce en cada fase, no incluye la no sujeción del Gobierno Central</a:t>
          </a:r>
          <a:endParaRPr lang="es-CR" dirty="0"/>
        </a:p>
      </dgm:t>
    </dgm:pt>
    <dgm:pt modelId="{F30162B9-1C9B-4D1C-861A-9ABDB06DBC02}" type="parTrans" cxnId="{B045793B-CF54-49D3-A150-AF58B8948A8E}">
      <dgm:prSet/>
      <dgm:spPr/>
      <dgm:t>
        <a:bodyPr/>
        <a:lstStyle/>
        <a:p>
          <a:pPr>
            <a:lnSpc>
              <a:spcPct val="100000"/>
            </a:lnSpc>
          </a:pPr>
          <a:endParaRPr lang="es-CR"/>
        </a:p>
      </dgm:t>
    </dgm:pt>
    <dgm:pt modelId="{4FDAADAF-7450-459B-B107-EA325CA6BA13}" type="sibTrans" cxnId="{B045793B-CF54-49D3-A150-AF58B8948A8E}">
      <dgm:prSet/>
      <dgm:spPr/>
      <dgm:t>
        <a:bodyPr/>
        <a:lstStyle/>
        <a:p>
          <a:pPr>
            <a:lnSpc>
              <a:spcPct val="100000"/>
            </a:lnSpc>
          </a:pPr>
          <a:endParaRPr lang="es-CR"/>
        </a:p>
      </dgm:t>
    </dgm:pt>
    <dgm:pt modelId="{0C2A661C-3794-4FAD-966C-79043EB21253}">
      <dgm:prSet/>
      <dgm:spPr/>
      <dgm:t>
        <a:bodyPr/>
        <a:lstStyle/>
        <a:p>
          <a:pPr>
            <a:lnSpc>
              <a:spcPct val="100000"/>
            </a:lnSpc>
          </a:pPr>
          <a:r>
            <a:rPr lang="es-CR" b="1" dirty="0"/>
            <a:t>Crédito fiscal: </a:t>
          </a:r>
          <a:r>
            <a:rPr lang="es-CR" b="0" dirty="0"/>
            <a:t>operaciones con derecho y sin derecho a crédito y proporcionalidad</a:t>
          </a:r>
        </a:p>
      </dgm:t>
    </dgm:pt>
    <dgm:pt modelId="{DC1DB0A5-7ECB-468A-93B4-92F0EA655768}" type="parTrans" cxnId="{B4E09C60-2094-4EE1-B325-2279EFF24547}">
      <dgm:prSet/>
      <dgm:spPr/>
      <dgm:t>
        <a:bodyPr/>
        <a:lstStyle/>
        <a:p>
          <a:endParaRPr lang="es-CR"/>
        </a:p>
      </dgm:t>
    </dgm:pt>
    <dgm:pt modelId="{4D498F10-5531-4241-A0DE-82AFA94C57EB}" type="sibTrans" cxnId="{B4E09C60-2094-4EE1-B325-2279EFF24547}">
      <dgm:prSet/>
      <dgm:spPr/>
      <dgm:t>
        <a:bodyPr/>
        <a:lstStyle/>
        <a:p>
          <a:endParaRPr lang="es-CR"/>
        </a:p>
      </dgm:t>
    </dgm:pt>
    <dgm:pt modelId="{020BD1EA-F7DF-45BB-A925-607472B73975}">
      <dgm:prSet/>
      <dgm:spPr/>
      <dgm:t>
        <a:bodyPr/>
        <a:lstStyle/>
        <a:p>
          <a:pPr>
            <a:lnSpc>
              <a:spcPct val="100000"/>
            </a:lnSpc>
          </a:pPr>
          <a:r>
            <a:rPr lang="es-MX" b="1" dirty="0"/>
            <a:t>Trazabilidad: </a:t>
          </a:r>
          <a:r>
            <a:rPr lang="es-MX" dirty="0"/>
            <a:t>da información para gestión y control del sistema tributario (créditos y débitos).</a:t>
          </a:r>
          <a:endParaRPr lang="es-CR" dirty="0"/>
        </a:p>
      </dgm:t>
    </dgm:pt>
    <dgm:pt modelId="{361A8339-3149-422E-93CE-F25B776CBCF9}" type="parTrans" cxnId="{A174B553-67C9-4D78-BC39-61074153146F}">
      <dgm:prSet/>
      <dgm:spPr/>
      <dgm:t>
        <a:bodyPr/>
        <a:lstStyle/>
        <a:p>
          <a:endParaRPr lang="es-CR"/>
        </a:p>
      </dgm:t>
    </dgm:pt>
    <dgm:pt modelId="{1B0A22F6-83DC-4623-8CAE-34BDAACBBEA3}" type="sibTrans" cxnId="{A174B553-67C9-4D78-BC39-61074153146F}">
      <dgm:prSet/>
      <dgm:spPr/>
      <dgm:t>
        <a:bodyPr/>
        <a:lstStyle/>
        <a:p>
          <a:endParaRPr lang="es-CR"/>
        </a:p>
      </dgm:t>
    </dgm:pt>
    <dgm:pt modelId="{69F35D14-02ED-4379-9A6D-2D37CCAE9727}">
      <dgm:prSet/>
      <dgm:spPr/>
      <dgm:t>
        <a:bodyPr/>
        <a:lstStyle/>
        <a:p>
          <a:pPr>
            <a:lnSpc>
              <a:spcPct val="100000"/>
            </a:lnSpc>
          </a:pPr>
          <a:r>
            <a:rPr lang="es-CR" b="1" dirty="0"/>
            <a:t>Habitualidad</a:t>
          </a:r>
          <a:r>
            <a:rPr lang="es-CR" b="0" dirty="0"/>
            <a:t>: actividad con ánimo mercantil, de forma pública, continua o frecuente</a:t>
          </a:r>
        </a:p>
      </dgm:t>
    </dgm:pt>
    <dgm:pt modelId="{7559FAD6-6F0D-4B0E-9A6D-3C7C6072C9F2}" type="parTrans" cxnId="{8944ADB0-8907-42C6-9A3C-9F831653BF16}">
      <dgm:prSet/>
      <dgm:spPr/>
      <dgm:t>
        <a:bodyPr/>
        <a:lstStyle/>
        <a:p>
          <a:endParaRPr lang="es-CR"/>
        </a:p>
      </dgm:t>
    </dgm:pt>
    <dgm:pt modelId="{3F2C4452-BADE-47D8-A9EF-0C58C58869D1}" type="sibTrans" cxnId="{8944ADB0-8907-42C6-9A3C-9F831653BF16}">
      <dgm:prSet/>
      <dgm:spPr/>
      <dgm:t>
        <a:bodyPr/>
        <a:lstStyle/>
        <a:p>
          <a:endParaRPr lang="es-CR"/>
        </a:p>
      </dgm:t>
    </dgm:pt>
    <dgm:pt modelId="{6F58A325-351B-4773-9DCA-6F0CA6E352EB}">
      <dgm:prSet/>
      <dgm:spPr/>
      <dgm:t>
        <a:bodyPr/>
        <a:lstStyle/>
        <a:p>
          <a:pPr>
            <a:lnSpc>
              <a:spcPct val="100000"/>
            </a:lnSpc>
          </a:pPr>
          <a:r>
            <a:rPr lang="es-CR" b="1" dirty="0"/>
            <a:t>Regímenes especiales:</a:t>
          </a:r>
          <a:r>
            <a:rPr lang="es-CR" dirty="0"/>
            <a:t> simplificado, bienes usados, agropecuario.</a:t>
          </a:r>
        </a:p>
      </dgm:t>
    </dgm:pt>
    <dgm:pt modelId="{FFE33047-E507-4905-B6EC-0813695ABFBD}" type="parTrans" cxnId="{F1A29B5B-F86E-40B6-8EFB-2FDB0BE124C4}">
      <dgm:prSet/>
      <dgm:spPr/>
      <dgm:t>
        <a:bodyPr/>
        <a:lstStyle/>
        <a:p>
          <a:endParaRPr lang="es-CR"/>
        </a:p>
      </dgm:t>
    </dgm:pt>
    <dgm:pt modelId="{D19BA0D2-8DCC-45F7-A93C-CCB64BA91164}" type="sibTrans" cxnId="{F1A29B5B-F86E-40B6-8EFB-2FDB0BE124C4}">
      <dgm:prSet/>
      <dgm:spPr/>
      <dgm:t>
        <a:bodyPr/>
        <a:lstStyle/>
        <a:p>
          <a:endParaRPr lang="es-CR"/>
        </a:p>
      </dgm:t>
    </dgm:pt>
    <dgm:pt modelId="{92FB60EF-8949-4B05-9FF0-D12C5C23EE7A}" type="pres">
      <dgm:prSet presAssocID="{C777BA2D-3997-4DF0-A92E-0E61C3614660}" presName="linear" presStyleCnt="0">
        <dgm:presLayoutVars>
          <dgm:dir/>
          <dgm:animLvl val="lvl"/>
          <dgm:resizeHandles val="exact"/>
        </dgm:presLayoutVars>
      </dgm:prSet>
      <dgm:spPr/>
      <dgm:t>
        <a:bodyPr/>
        <a:lstStyle/>
        <a:p>
          <a:endParaRPr lang="es-ES"/>
        </a:p>
      </dgm:t>
    </dgm:pt>
    <dgm:pt modelId="{0F27F457-6D8D-48EF-9AF4-2318C47BECE2}" type="pres">
      <dgm:prSet presAssocID="{24B8D1D2-4A82-49E4-840B-1D293121A432}" presName="parentLin" presStyleCnt="0"/>
      <dgm:spPr/>
    </dgm:pt>
    <dgm:pt modelId="{44212D43-F85D-4C7B-B349-A03DE100FE20}" type="pres">
      <dgm:prSet presAssocID="{24B8D1D2-4A82-49E4-840B-1D293121A432}" presName="parentLeftMargin" presStyleLbl="node1" presStyleIdx="0" presStyleCnt="1"/>
      <dgm:spPr/>
      <dgm:t>
        <a:bodyPr/>
        <a:lstStyle/>
        <a:p>
          <a:endParaRPr lang="es-ES"/>
        </a:p>
      </dgm:t>
    </dgm:pt>
    <dgm:pt modelId="{2D0EB7F0-7918-4FCF-A7DB-061AB1B35C44}" type="pres">
      <dgm:prSet presAssocID="{24B8D1D2-4A82-49E4-840B-1D293121A432}" presName="parentText" presStyleLbl="node1" presStyleIdx="0" presStyleCnt="1">
        <dgm:presLayoutVars>
          <dgm:chMax val="0"/>
          <dgm:bulletEnabled val="1"/>
        </dgm:presLayoutVars>
      </dgm:prSet>
      <dgm:spPr/>
      <dgm:t>
        <a:bodyPr/>
        <a:lstStyle/>
        <a:p>
          <a:endParaRPr lang="es-ES"/>
        </a:p>
      </dgm:t>
    </dgm:pt>
    <dgm:pt modelId="{704C6FA6-F941-4C4D-B71E-211D9E401E89}" type="pres">
      <dgm:prSet presAssocID="{24B8D1D2-4A82-49E4-840B-1D293121A432}" presName="negativeSpace" presStyleCnt="0"/>
      <dgm:spPr/>
    </dgm:pt>
    <dgm:pt modelId="{A7B8C798-2689-42A8-9557-D223BA592A81}" type="pres">
      <dgm:prSet presAssocID="{24B8D1D2-4A82-49E4-840B-1D293121A432}" presName="childText" presStyleLbl="conFgAcc1" presStyleIdx="0" presStyleCnt="1">
        <dgm:presLayoutVars>
          <dgm:bulletEnabled val="1"/>
        </dgm:presLayoutVars>
      </dgm:prSet>
      <dgm:spPr/>
      <dgm:t>
        <a:bodyPr/>
        <a:lstStyle/>
        <a:p>
          <a:endParaRPr lang="es-ES"/>
        </a:p>
      </dgm:t>
    </dgm:pt>
  </dgm:ptLst>
  <dgm:cxnLst>
    <dgm:cxn modelId="{F23A1117-13E3-4C64-9F94-8D31256BB234}" type="presOf" srcId="{DDF11336-A3E4-4BA9-B6C6-4F78716F6298}" destId="{A7B8C798-2689-42A8-9557-D223BA592A81}" srcOrd="0" destOrd="0" presId="urn:microsoft.com/office/officeart/2005/8/layout/list1"/>
    <dgm:cxn modelId="{F1A29B5B-F86E-40B6-8EFB-2FDB0BE124C4}" srcId="{24B8D1D2-4A82-49E4-840B-1D293121A432}" destId="{6F58A325-351B-4773-9DCA-6F0CA6E352EB}" srcOrd="8" destOrd="0" parTransId="{FFE33047-E507-4905-B6EC-0813695ABFBD}" sibTransId="{D19BA0D2-8DCC-45F7-A93C-CCB64BA91164}"/>
    <dgm:cxn modelId="{49AE1645-89EB-47EB-B19D-DD7F93F4788E}" type="presOf" srcId="{C777BA2D-3997-4DF0-A92E-0E61C3614660}" destId="{92FB60EF-8949-4B05-9FF0-D12C5C23EE7A}" srcOrd="0" destOrd="0" presId="urn:microsoft.com/office/officeart/2005/8/layout/list1"/>
    <dgm:cxn modelId="{E829EAC1-108B-4AF2-A673-D59A0755FBA3}" type="presOf" srcId="{24B8D1D2-4A82-49E4-840B-1D293121A432}" destId="{2D0EB7F0-7918-4FCF-A7DB-061AB1B35C44}" srcOrd="1" destOrd="0" presId="urn:microsoft.com/office/officeart/2005/8/layout/list1"/>
    <dgm:cxn modelId="{563CC09D-E0C9-4DF8-8EEF-B74E34D4E4F4}" srcId="{C777BA2D-3997-4DF0-A92E-0E61C3614660}" destId="{24B8D1D2-4A82-49E4-840B-1D293121A432}" srcOrd="0" destOrd="0" parTransId="{9417954C-EC7F-4005-B7D0-C84AD755C074}" sibTransId="{DDAFB281-5ACC-4A1E-AEFC-D4EE13FBCB98}"/>
    <dgm:cxn modelId="{FCF612DD-0F67-44D7-849A-151CA50C3FAE}" type="presOf" srcId="{06329E77-6F92-4A76-9C4D-01DCD22FD423}" destId="{A7B8C798-2689-42A8-9557-D223BA592A81}" srcOrd="0" destOrd="5" presId="urn:microsoft.com/office/officeart/2005/8/layout/list1"/>
    <dgm:cxn modelId="{B4E09C60-2094-4EE1-B325-2279EFF24547}" srcId="{24B8D1D2-4A82-49E4-840B-1D293121A432}" destId="{0C2A661C-3794-4FAD-966C-79043EB21253}" srcOrd="6" destOrd="0" parTransId="{DC1DB0A5-7ECB-468A-93B4-92F0EA655768}" sibTransId="{4D498F10-5531-4241-A0DE-82AFA94C57EB}"/>
    <dgm:cxn modelId="{32A55388-D20A-4AC3-85F0-2C52BE94D0C3}" srcId="{24B8D1D2-4A82-49E4-840B-1D293121A432}" destId="{2F5E32A0-82A3-472A-BB67-DEC84EF0DEFD}" srcOrd="4" destOrd="0" parTransId="{8193E635-5265-4F92-8DE9-60ADCEA9F10B}" sibTransId="{4D6B3B6D-1BB1-40D9-8A67-7756385B4552}"/>
    <dgm:cxn modelId="{F86C40BE-8828-47E0-9D19-16E61E3362C4}" type="presOf" srcId="{69F35D14-02ED-4379-9A6D-2D37CCAE9727}" destId="{A7B8C798-2689-42A8-9557-D223BA592A81}" srcOrd="0" destOrd="1" presId="urn:microsoft.com/office/officeart/2005/8/layout/list1"/>
    <dgm:cxn modelId="{A174B553-67C9-4D78-BC39-61074153146F}" srcId="{24B8D1D2-4A82-49E4-840B-1D293121A432}" destId="{020BD1EA-F7DF-45BB-A925-607472B73975}" srcOrd="7" destOrd="0" parTransId="{361A8339-3149-422E-93CE-F25B776CBCF9}" sibTransId="{1B0A22F6-83DC-4623-8CAE-34BDAACBBEA3}"/>
    <dgm:cxn modelId="{4BEBC215-1CD8-4083-A83F-FA49E733ECBC}" type="presOf" srcId="{24B8D1D2-4A82-49E4-840B-1D293121A432}" destId="{44212D43-F85D-4C7B-B349-A03DE100FE20}" srcOrd="0" destOrd="0" presId="urn:microsoft.com/office/officeart/2005/8/layout/list1"/>
    <dgm:cxn modelId="{B045793B-CF54-49D3-A150-AF58B8948A8E}" srcId="{24B8D1D2-4A82-49E4-840B-1D293121A432}" destId="{06329E77-6F92-4A76-9C4D-01DCD22FD423}" srcOrd="5" destOrd="0" parTransId="{F30162B9-1C9B-4D1C-861A-9ABDB06DBC02}" sibTransId="{4FDAADAF-7450-459B-B107-EA325CA6BA13}"/>
    <dgm:cxn modelId="{3CF08311-12A4-4F86-8BB1-C668ACFE976C}" srcId="{24B8D1D2-4A82-49E4-840B-1D293121A432}" destId="{849DC1B7-3C8C-4AF0-9C81-64081FAD3140}" srcOrd="2" destOrd="0" parTransId="{48689DA4-2B27-4F36-9AD3-B33CF04F095D}" sibTransId="{1EEA667A-996A-4A45-81FA-0CEEFE371567}"/>
    <dgm:cxn modelId="{67C3DDCF-6DE5-4BFC-BD2F-866341F2AE7D}" type="presOf" srcId="{2F5E32A0-82A3-472A-BB67-DEC84EF0DEFD}" destId="{A7B8C798-2689-42A8-9557-D223BA592A81}" srcOrd="0" destOrd="4" presId="urn:microsoft.com/office/officeart/2005/8/layout/list1"/>
    <dgm:cxn modelId="{70CE0594-4A8B-49E4-ABAD-3682A51EAE95}" srcId="{24B8D1D2-4A82-49E4-840B-1D293121A432}" destId="{DDF11336-A3E4-4BA9-B6C6-4F78716F6298}" srcOrd="0" destOrd="0" parTransId="{D0248832-EE9D-4F7E-BFB0-BE66B2496563}" sibTransId="{E59DE75C-001F-4C48-9D5D-DBBF79F8D15F}"/>
    <dgm:cxn modelId="{18CA089E-C25E-43F5-B661-D9E5AA546E52}" type="presOf" srcId="{020BD1EA-F7DF-45BB-A925-607472B73975}" destId="{A7B8C798-2689-42A8-9557-D223BA592A81}" srcOrd="0" destOrd="7" presId="urn:microsoft.com/office/officeart/2005/8/layout/list1"/>
    <dgm:cxn modelId="{14D70CD3-1199-4C83-BBDD-0E046B5FD76F}" type="presOf" srcId="{849DC1B7-3C8C-4AF0-9C81-64081FAD3140}" destId="{A7B8C798-2689-42A8-9557-D223BA592A81}" srcOrd="0" destOrd="2" presId="urn:microsoft.com/office/officeart/2005/8/layout/list1"/>
    <dgm:cxn modelId="{D9883EE3-D34A-4647-BDE3-A74FC42BAE48}" type="presOf" srcId="{0C2A661C-3794-4FAD-966C-79043EB21253}" destId="{A7B8C798-2689-42A8-9557-D223BA592A81}" srcOrd="0" destOrd="6" presId="urn:microsoft.com/office/officeart/2005/8/layout/list1"/>
    <dgm:cxn modelId="{C81E47ED-51F0-42F9-A0CD-8828F2DA0A84}" type="presOf" srcId="{6F58A325-351B-4773-9DCA-6F0CA6E352EB}" destId="{A7B8C798-2689-42A8-9557-D223BA592A81}" srcOrd="0" destOrd="8" presId="urn:microsoft.com/office/officeart/2005/8/layout/list1"/>
    <dgm:cxn modelId="{1F6347CA-E76F-49C5-B1A5-8714ACF4155C}" srcId="{24B8D1D2-4A82-49E4-840B-1D293121A432}" destId="{60E979B2-77D8-47CF-9480-C995876F6224}" srcOrd="3" destOrd="0" parTransId="{BDF271AB-C510-40D7-ABA3-25FB465EACA1}" sibTransId="{B9E11C1F-6106-4CB7-8DDD-82C692B1110B}"/>
    <dgm:cxn modelId="{8944ADB0-8907-42C6-9A3C-9F831653BF16}" srcId="{24B8D1D2-4A82-49E4-840B-1D293121A432}" destId="{69F35D14-02ED-4379-9A6D-2D37CCAE9727}" srcOrd="1" destOrd="0" parTransId="{7559FAD6-6F0D-4B0E-9A6D-3C7C6072C9F2}" sibTransId="{3F2C4452-BADE-47D8-A9EF-0C58C58869D1}"/>
    <dgm:cxn modelId="{34F78045-0B00-4898-8F87-8951183BD3EB}" type="presOf" srcId="{60E979B2-77D8-47CF-9480-C995876F6224}" destId="{A7B8C798-2689-42A8-9557-D223BA592A81}" srcOrd="0" destOrd="3" presId="urn:microsoft.com/office/officeart/2005/8/layout/list1"/>
    <dgm:cxn modelId="{9E0E8656-8DBF-4E17-BE32-53B943E84E74}" type="presParOf" srcId="{92FB60EF-8949-4B05-9FF0-D12C5C23EE7A}" destId="{0F27F457-6D8D-48EF-9AF4-2318C47BECE2}" srcOrd="0" destOrd="0" presId="urn:microsoft.com/office/officeart/2005/8/layout/list1"/>
    <dgm:cxn modelId="{8CFB71A1-CF86-412E-BE28-D76CA8721943}" type="presParOf" srcId="{0F27F457-6D8D-48EF-9AF4-2318C47BECE2}" destId="{44212D43-F85D-4C7B-B349-A03DE100FE20}" srcOrd="0" destOrd="0" presId="urn:microsoft.com/office/officeart/2005/8/layout/list1"/>
    <dgm:cxn modelId="{D14F0507-286C-4785-A65A-BAFD7D5FF6A3}" type="presParOf" srcId="{0F27F457-6D8D-48EF-9AF4-2318C47BECE2}" destId="{2D0EB7F0-7918-4FCF-A7DB-061AB1B35C44}" srcOrd="1" destOrd="0" presId="urn:microsoft.com/office/officeart/2005/8/layout/list1"/>
    <dgm:cxn modelId="{4475FA22-3B4B-4FB8-BA7C-A14818BB915E}" type="presParOf" srcId="{92FB60EF-8949-4B05-9FF0-D12C5C23EE7A}" destId="{704C6FA6-F941-4C4D-B71E-211D9E401E89}" srcOrd="1" destOrd="0" presId="urn:microsoft.com/office/officeart/2005/8/layout/list1"/>
    <dgm:cxn modelId="{767FC83E-8E6D-447C-A8B3-7E54A5F77BCD}" type="presParOf" srcId="{92FB60EF-8949-4B05-9FF0-D12C5C23EE7A}" destId="{A7B8C798-2689-42A8-9557-D223BA592A81}"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777BA2D-3997-4DF0-A92E-0E61C36146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R"/>
        </a:p>
      </dgm:t>
    </dgm:pt>
    <dgm:pt modelId="{24B8D1D2-4A82-49E4-840B-1D293121A432}">
      <dgm:prSet/>
      <dgm:spPr/>
      <dgm:t>
        <a:bodyPr/>
        <a:lstStyle/>
        <a:p>
          <a:pPr>
            <a:lnSpc>
              <a:spcPct val="100000"/>
            </a:lnSpc>
          </a:pPr>
          <a:r>
            <a:rPr lang="es-CR" b="0" i="0" dirty="0"/>
            <a:t>Impuesto sobre la Renta</a:t>
          </a:r>
          <a:endParaRPr lang="es-CR" dirty="0"/>
        </a:p>
      </dgm:t>
    </dgm:pt>
    <dgm:pt modelId="{9417954C-EC7F-4005-B7D0-C84AD755C074}" type="parTrans" cxnId="{563CC09D-E0C9-4DF8-8EEF-B74E34D4E4F4}">
      <dgm:prSet/>
      <dgm:spPr/>
      <dgm:t>
        <a:bodyPr/>
        <a:lstStyle/>
        <a:p>
          <a:pPr>
            <a:lnSpc>
              <a:spcPct val="100000"/>
            </a:lnSpc>
          </a:pPr>
          <a:endParaRPr lang="es-CR"/>
        </a:p>
      </dgm:t>
    </dgm:pt>
    <dgm:pt modelId="{DDAFB281-5ACC-4A1E-AEFC-D4EE13FBCB98}" type="sibTrans" cxnId="{563CC09D-E0C9-4DF8-8EEF-B74E34D4E4F4}">
      <dgm:prSet/>
      <dgm:spPr/>
      <dgm:t>
        <a:bodyPr/>
        <a:lstStyle/>
        <a:p>
          <a:pPr>
            <a:lnSpc>
              <a:spcPct val="100000"/>
            </a:lnSpc>
          </a:pPr>
          <a:endParaRPr lang="es-CR"/>
        </a:p>
      </dgm:t>
    </dgm:pt>
    <dgm:pt modelId="{DDF11336-A3E4-4BA9-B6C6-4F78716F6298}">
      <dgm:prSet/>
      <dgm:spPr/>
      <dgm:t>
        <a:bodyPr/>
        <a:lstStyle/>
        <a:p>
          <a:pPr>
            <a:lnSpc>
              <a:spcPct val="100000"/>
            </a:lnSpc>
          </a:pPr>
          <a:r>
            <a:rPr lang="es-MX" b="1" dirty="0"/>
            <a:t>Renta Producto</a:t>
          </a:r>
          <a:r>
            <a:rPr lang="es-MX" b="0" dirty="0"/>
            <a:t>: impuesto por tipo de rendimiento.</a:t>
          </a:r>
          <a:endParaRPr lang="es-CR" b="0" dirty="0"/>
        </a:p>
      </dgm:t>
    </dgm:pt>
    <dgm:pt modelId="{D0248832-EE9D-4F7E-BFB0-BE66B2496563}" type="parTrans" cxnId="{70CE0594-4A8B-49E4-ABAD-3682A51EAE95}">
      <dgm:prSet/>
      <dgm:spPr/>
      <dgm:t>
        <a:bodyPr/>
        <a:lstStyle/>
        <a:p>
          <a:pPr>
            <a:lnSpc>
              <a:spcPct val="100000"/>
            </a:lnSpc>
          </a:pPr>
          <a:endParaRPr lang="es-CR"/>
        </a:p>
      </dgm:t>
    </dgm:pt>
    <dgm:pt modelId="{E59DE75C-001F-4C48-9D5D-DBBF79F8D15F}" type="sibTrans" cxnId="{70CE0594-4A8B-49E4-ABAD-3682A51EAE95}">
      <dgm:prSet/>
      <dgm:spPr/>
      <dgm:t>
        <a:bodyPr/>
        <a:lstStyle/>
        <a:p>
          <a:pPr>
            <a:lnSpc>
              <a:spcPct val="100000"/>
            </a:lnSpc>
          </a:pPr>
          <a:endParaRPr lang="es-CR"/>
        </a:p>
      </dgm:t>
    </dgm:pt>
    <dgm:pt modelId="{C4A4CD2A-F77B-4969-B792-93270C1CE0CD}">
      <dgm:prSet/>
      <dgm:spPr/>
      <dgm:t>
        <a:bodyPr/>
        <a:lstStyle/>
        <a:p>
          <a:pPr>
            <a:lnSpc>
              <a:spcPct val="100000"/>
            </a:lnSpc>
          </a:pPr>
          <a:r>
            <a:rPr lang="es-CR" b="1" dirty="0" err="1"/>
            <a:t>Cedularidad</a:t>
          </a:r>
          <a:r>
            <a:rPr lang="es-CR" b="1" dirty="0"/>
            <a:t>: </a:t>
          </a:r>
          <a:r>
            <a:rPr lang="es-MX" dirty="0"/>
            <a:t>No hay una única base impositiva</a:t>
          </a:r>
          <a:endParaRPr lang="es-CR" dirty="0"/>
        </a:p>
      </dgm:t>
    </dgm:pt>
    <dgm:pt modelId="{80CA20A9-29E9-4F6F-8935-EFF0A8E54402}" type="parTrans" cxnId="{2C9D8771-700E-4234-B060-8D7E9195E7EA}">
      <dgm:prSet/>
      <dgm:spPr/>
      <dgm:t>
        <a:bodyPr/>
        <a:lstStyle/>
        <a:p>
          <a:endParaRPr lang="es-CR"/>
        </a:p>
      </dgm:t>
    </dgm:pt>
    <dgm:pt modelId="{676F9BCF-30E1-4C13-8B07-1B230FAC8904}" type="sibTrans" cxnId="{2C9D8771-700E-4234-B060-8D7E9195E7EA}">
      <dgm:prSet/>
      <dgm:spPr/>
      <dgm:t>
        <a:bodyPr/>
        <a:lstStyle/>
        <a:p>
          <a:endParaRPr lang="es-CR"/>
        </a:p>
      </dgm:t>
    </dgm:pt>
    <dgm:pt modelId="{B35EA797-CF20-4FC2-A30E-0698A575C325}">
      <dgm:prSet/>
      <dgm:spPr/>
      <dgm:t>
        <a:bodyPr/>
        <a:lstStyle/>
        <a:p>
          <a:pPr>
            <a:lnSpc>
              <a:spcPct val="100000"/>
            </a:lnSpc>
          </a:pPr>
          <a:r>
            <a:rPr lang="es-CR" b="1" dirty="0"/>
            <a:t>Territorialidad: </a:t>
          </a:r>
          <a:r>
            <a:rPr lang="es-CR" dirty="0"/>
            <a:t>Grava Rentas de fuente costarricense, excepto </a:t>
          </a:r>
          <a:r>
            <a:rPr lang="es-CR" dirty="0">
              <a:latin typeface="Arial" panose="020B0604020202020204" pitchFamily="34" charset="0"/>
              <a:cs typeface="Arial" panose="020B0604020202020204" pitchFamily="34" charset="0"/>
            </a:rPr>
            <a:t>Globalización por afectación </a:t>
          </a:r>
          <a:endParaRPr lang="es-CR" dirty="0"/>
        </a:p>
      </dgm:t>
    </dgm:pt>
    <dgm:pt modelId="{C3D6D8E4-9EA4-4A46-B1BB-86B6EBD95B34}" type="parTrans" cxnId="{4922F697-F2A2-4AA1-83B8-EA06ADEF7E6D}">
      <dgm:prSet/>
      <dgm:spPr/>
      <dgm:t>
        <a:bodyPr/>
        <a:lstStyle/>
        <a:p>
          <a:endParaRPr lang="es-CR"/>
        </a:p>
      </dgm:t>
    </dgm:pt>
    <dgm:pt modelId="{2CE29B83-E072-4423-A501-3EFEEAB44D12}" type="sibTrans" cxnId="{4922F697-F2A2-4AA1-83B8-EA06ADEF7E6D}">
      <dgm:prSet/>
      <dgm:spPr/>
      <dgm:t>
        <a:bodyPr/>
        <a:lstStyle/>
        <a:p>
          <a:endParaRPr lang="es-CR"/>
        </a:p>
      </dgm:t>
    </dgm:pt>
    <dgm:pt modelId="{BF42EF34-DF1E-4A2A-85CE-B041C757C1BC}">
      <dgm:prSet/>
      <dgm:spPr/>
      <dgm:t>
        <a:bodyPr/>
        <a:lstStyle/>
        <a:p>
          <a:pPr>
            <a:lnSpc>
              <a:spcPct val="100000"/>
            </a:lnSpc>
          </a:pPr>
          <a:r>
            <a:rPr lang="es-MX" b="1" dirty="0"/>
            <a:t>Reglas de tributación internacional: </a:t>
          </a:r>
          <a:r>
            <a:rPr lang="es-MX" dirty="0"/>
            <a:t>mayor progresividad y lucha contra el fraude (BEPS).</a:t>
          </a:r>
          <a:endParaRPr lang="es-CR" dirty="0"/>
        </a:p>
      </dgm:t>
    </dgm:pt>
    <dgm:pt modelId="{90F657F2-4B3C-4398-9E78-D85C46603898}" type="parTrans" cxnId="{0985B7AE-50C8-422D-909C-000D2B397F8A}">
      <dgm:prSet/>
      <dgm:spPr/>
      <dgm:t>
        <a:bodyPr/>
        <a:lstStyle/>
        <a:p>
          <a:endParaRPr lang="es-CR"/>
        </a:p>
      </dgm:t>
    </dgm:pt>
    <dgm:pt modelId="{3B900E81-C901-468D-9483-1A96B71BCB14}" type="sibTrans" cxnId="{0985B7AE-50C8-422D-909C-000D2B397F8A}">
      <dgm:prSet/>
      <dgm:spPr/>
      <dgm:t>
        <a:bodyPr/>
        <a:lstStyle/>
        <a:p>
          <a:endParaRPr lang="es-CR"/>
        </a:p>
      </dgm:t>
    </dgm:pt>
    <dgm:pt modelId="{0754B923-FC31-492E-886A-B52E78787C21}">
      <dgm:prSet/>
      <dgm:spPr/>
      <dgm:t>
        <a:bodyPr/>
        <a:lstStyle/>
        <a:p>
          <a:pPr>
            <a:lnSpc>
              <a:spcPct val="100000"/>
            </a:lnSpc>
          </a:pPr>
          <a:r>
            <a:rPr lang="es-CR" b="1" dirty="0"/>
            <a:t>Rentas y Ganancias y Pérdidas de capital:</a:t>
          </a:r>
          <a:r>
            <a:rPr lang="es-CR" dirty="0"/>
            <a:t> transforma y uniforma la anterior cédula de “Capital Disponible”</a:t>
          </a:r>
        </a:p>
      </dgm:t>
    </dgm:pt>
    <dgm:pt modelId="{B57C1D29-1CD2-4EA6-95CE-303C896DB28B}" type="parTrans" cxnId="{3CB00D78-953B-4897-8500-1BA9EF45EEC7}">
      <dgm:prSet/>
      <dgm:spPr/>
      <dgm:t>
        <a:bodyPr/>
        <a:lstStyle/>
        <a:p>
          <a:endParaRPr lang="es-CR"/>
        </a:p>
      </dgm:t>
    </dgm:pt>
    <dgm:pt modelId="{9D144274-3A2D-4A17-9996-E6E1D85D6369}" type="sibTrans" cxnId="{3CB00D78-953B-4897-8500-1BA9EF45EEC7}">
      <dgm:prSet/>
      <dgm:spPr/>
      <dgm:t>
        <a:bodyPr/>
        <a:lstStyle/>
        <a:p>
          <a:endParaRPr lang="es-CR"/>
        </a:p>
      </dgm:t>
    </dgm:pt>
    <dgm:pt modelId="{B669F682-C4FE-42FC-8CE6-47D4EE8D0E66}">
      <dgm:prSet/>
      <dgm:spPr/>
      <dgm:t>
        <a:bodyPr/>
        <a:lstStyle/>
        <a:p>
          <a:pPr>
            <a:lnSpc>
              <a:spcPct val="100000"/>
            </a:lnSpc>
          </a:pPr>
          <a:r>
            <a:rPr lang="es-CR" b="1" dirty="0"/>
            <a:t>Mayor Uniformidad: </a:t>
          </a:r>
          <a:r>
            <a:rPr lang="es-CR" dirty="0"/>
            <a:t>en el tratamiento de rentas asimilables (25% para asalariados, ajustes en tarifas de remesas y otros)</a:t>
          </a:r>
        </a:p>
      </dgm:t>
    </dgm:pt>
    <dgm:pt modelId="{2E9475B1-CC60-4EFD-9776-52CE22C780D5}" type="parTrans" cxnId="{CBAEACAB-8943-4AD9-A28A-45239E77CEA1}">
      <dgm:prSet/>
      <dgm:spPr/>
      <dgm:t>
        <a:bodyPr/>
        <a:lstStyle/>
        <a:p>
          <a:endParaRPr lang="es-CR"/>
        </a:p>
      </dgm:t>
    </dgm:pt>
    <dgm:pt modelId="{3D4E0677-E89F-40C4-A74C-26C2E396D85E}" type="sibTrans" cxnId="{CBAEACAB-8943-4AD9-A28A-45239E77CEA1}">
      <dgm:prSet/>
      <dgm:spPr/>
      <dgm:t>
        <a:bodyPr/>
        <a:lstStyle/>
        <a:p>
          <a:endParaRPr lang="es-CR"/>
        </a:p>
      </dgm:t>
    </dgm:pt>
    <dgm:pt modelId="{92FB60EF-8949-4B05-9FF0-D12C5C23EE7A}" type="pres">
      <dgm:prSet presAssocID="{C777BA2D-3997-4DF0-A92E-0E61C3614660}" presName="linear" presStyleCnt="0">
        <dgm:presLayoutVars>
          <dgm:dir/>
          <dgm:animLvl val="lvl"/>
          <dgm:resizeHandles val="exact"/>
        </dgm:presLayoutVars>
      </dgm:prSet>
      <dgm:spPr/>
      <dgm:t>
        <a:bodyPr/>
        <a:lstStyle/>
        <a:p>
          <a:endParaRPr lang="es-ES"/>
        </a:p>
      </dgm:t>
    </dgm:pt>
    <dgm:pt modelId="{0F27F457-6D8D-48EF-9AF4-2318C47BECE2}" type="pres">
      <dgm:prSet presAssocID="{24B8D1D2-4A82-49E4-840B-1D293121A432}" presName="parentLin" presStyleCnt="0"/>
      <dgm:spPr/>
    </dgm:pt>
    <dgm:pt modelId="{44212D43-F85D-4C7B-B349-A03DE100FE20}" type="pres">
      <dgm:prSet presAssocID="{24B8D1D2-4A82-49E4-840B-1D293121A432}" presName="parentLeftMargin" presStyleLbl="node1" presStyleIdx="0" presStyleCnt="1"/>
      <dgm:spPr/>
      <dgm:t>
        <a:bodyPr/>
        <a:lstStyle/>
        <a:p>
          <a:endParaRPr lang="es-ES"/>
        </a:p>
      </dgm:t>
    </dgm:pt>
    <dgm:pt modelId="{2D0EB7F0-7918-4FCF-A7DB-061AB1B35C44}" type="pres">
      <dgm:prSet presAssocID="{24B8D1D2-4A82-49E4-840B-1D293121A432}" presName="parentText" presStyleLbl="node1" presStyleIdx="0" presStyleCnt="1">
        <dgm:presLayoutVars>
          <dgm:chMax val="0"/>
          <dgm:bulletEnabled val="1"/>
        </dgm:presLayoutVars>
      </dgm:prSet>
      <dgm:spPr/>
      <dgm:t>
        <a:bodyPr/>
        <a:lstStyle/>
        <a:p>
          <a:endParaRPr lang="es-ES"/>
        </a:p>
      </dgm:t>
    </dgm:pt>
    <dgm:pt modelId="{704C6FA6-F941-4C4D-B71E-211D9E401E89}" type="pres">
      <dgm:prSet presAssocID="{24B8D1D2-4A82-49E4-840B-1D293121A432}" presName="negativeSpace" presStyleCnt="0"/>
      <dgm:spPr/>
    </dgm:pt>
    <dgm:pt modelId="{A7B8C798-2689-42A8-9557-D223BA592A81}" type="pres">
      <dgm:prSet presAssocID="{24B8D1D2-4A82-49E4-840B-1D293121A432}" presName="childText" presStyleLbl="conFgAcc1" presStyleIdx="0" presStyleCnt="1">
        <dgm:presLayoutVars>
          <dgm:bulletEnabled val="1"/>
        </dgm:presLayoutVars>
      </dgm:prSet>
      <dgm:spPr/>
      <dgm:t>
        <a:bodyPr/>
        <a:lstStyle/>
        <a:p>
          <a:endParaRPr lang="es-ES"/>
        </a:p>
      </dgm:t>
    </dgm:pt>
  </dgm:ptLst>
  <dgm:cxnLst>
    <dgm:cxn modelId="{F23A1117-13E3-4C64-9F94-8D31256BB234}" type="presOf" srcId="{DDF11336-A3E4-4BA9-B6C6-4F78716F6298}" destId="{A7B8C798-2689-42A8-9557-D223BA592A81}" srcOrd="0" destOrd="0" presId="urn:microsoft.com/office/officeart/2005/8/layout/list1"/>
    <dgm:cxn modelId="{49AE1645-89EB-47EB-B19D-DD7F93F4788E}" type="presOf" srcId="{C777BA2D-3997-4DF0-A92E-0E61C3614660}" destId="{92FB60EF-8949-4B05-9FF0-D12C5C23EE7A}" srcOrd="0" destOrd="0" presId="urn:microsoft.com/office/officeart/2005/8/layout/list1"/>
    <dgm:cxn modelId="{0985B7AE-50C8-422D-909C-000D2B397F8A}" srcId="{24B8D1D2-4A82-49E4-840B-1D293121A432}" destId="{BF42EF34-DF1E-4A2A-85CE-B041C757C1BC}" srcOrd="3" destOrd="0" parTransId="{90F657F2-4B3C-4398-9E78-D85C46603898}" sibTransId="{3B900E81-C901-468D-9483-1A96B71BCB14}"/>
    <dgm:cxn modelId="{E829EAC1-108B-4AF2-A673-D59A0755FBA3}" type="presOf" srcId="{24B8D1D2-4A82-49E4-840B-1D293121A432}" destId="{2D0EB7F0-7918-4FCF-A7DB-061AB1B35C44}" srcOrd="1" destOrd="0" presId="urn:microsoft.com/office/officeart/2005/8/layout/list1"/>
    <dgm:cxn modelId="{563CC09D-E0C9-4DF8-8EEF-B74E34D4E4F4}" srcId="{C777BA2D-3997-4DF0-A92E-0E61C3614660}" destId="{24B8D1D2-4A82-49E4-840B-1D293121A432}" srcOrd="0" destOrd="0" parTransId="{9417954C-EC7F-4005-B7D0-C84AD755C074}" sibTransId="{DDAFB281-5ACC-4A1E-AEFC-D4EE13FBCB98}"/>
    <dgm:cxn modelId="{4BEBC215-1CD8-4083-A83F-FA49E733ECBC}" type="presOf" srcId="{24B8D1D2-4A82-49E4-840B-1D293121A432}" destId="{44212D43-F85D-4C7B-B349-A03DE100FE20}" srcOrd="0" destOrd="0" presId="urn:microsoft.com/office/officeart/2005/8/layout/list1"/>
    <dgm:cxn modelId="{3CB00D78-953B-4897-8500-1BA9EF45EEC7}" srcId="{24B8D1D2-4A82-49E4-840B-1D293121A432}" destId="{0754B923-FC31-492E-886A-B52E78787C21}" srcOrd="4" destOrd="0" parTransId="{B57C1D29-1CD2-4EA6-95CE-303C896DB28B}" sibTransId="{9D144274-3A2D-4A17-9996-E6E1D85D6369}"/>
    <dgm:cxn modelId="{CBAEACAB-8943-4AD9-A28A-45239E77CEA1}" srcId="{24B8D1D2-4A82-49E4-840B-1D293121A432}" destId="{B669F682-C4FE-42FC-8CE6-47D4EE8D0E66}" srcOrd="5" destOrd="0" parTransId="{2E9475B1-CC60-4EFD-9776-52CE22C780D5}" sibTransId="{3D4E0677-E89F-40C4-A74C-26C2E396D85E}"/>
    <dgm:cxn modelId="{CD4F4A76-2744-468F-A057-AF79E5694DDD}" type="presOf" srcId="{B35EA797-CF20-4FC2-A30E-0698A575C325}" destId="{A7B8C798-2689-42A8-9557-D223BA592A81}" srcOrd="0" destOrd="2" presId="urn:microsoft.com/office/officeart/2005/8/layout/list1"/>
    <dgm:cxn modelId="{70CE0594-4A8B-49E4-ABAD-3682A51EAE95}" srcId="{24B8D1D2-4A82-49E4-840B-1D293121A432}" destId="{DDF11336-A3E4-4BA9-B6C6-4F78716F6298}" srcOrd="0" destOrd="0" parTransId="{D0248832-EE9D-4F7E-BFB0-BE66B2496563}" sibTransId="{E59DE75C-001F-4C48-9D5D-DBBF79F8D15F}"/>
    <dgm:cxn modelId="{4922F697-F2A2-4AA1-83B8-EA06ADEF7E6D}" srcId="{24B8D1D2-4A82-49E4-840B-1D293121A432}" destId="{B35EA797-CF20-4FC2-A30E-0698A575C325}" srcOrd="2" destOrd="0" parTransId="{C3D6D8E4-9EA4-4A46-B1BB-86B6EBD95B34}" sibTransId="{2CE29B83-E072-4423-A501-3EFEEAB44D12}"/>
    <dgm:cxn modelId="{399142A7-FE96-4DE8-833B-A5894C3D689B}" type="presOf" srcId="{BF42EF34-DF1E-4A2A-85CE-B041C757C1BC}" destId="{A7B8C798-2689-42A8-9557-D223BA592A81}" srcOrd="0" destOrd="3" presId="urn:microsoft.com/office/officeart/2005/8/layout/list1"/>
    <dgm:cxn modelId="{05113771-0733-4A77-9D4C-DB06EA18534A}" type="presOf" srcId="{B669F682-C4FE-42FC-8CE6-47D4EE8D0E66}" destId="{A7B8C798-2689-42A8-9557-D223BA592A81}" srcOrd="0" destOrd="5" presId="urn:microsoft.com/office/officeart/2005/8/layout/list1"/>
    <dgm:cxn modelId="{2C9D8771-700E-4234-B060-8D7E9195E7EA}" srcId="{24B8D1D2-4A82-49E4-840B-1D293121A432}" destId="{C4A4CD2A-F77B-4969-B792-93270C1CE0CD}" srcOrd="1" destOrd="0" parTransId="{80CA20A9-29E9-4F6F-8935-EFF0A8E54402}" sibTransId="{676F9BCF-30E1-4C13-8B07-1B230FAC8904}"/>
    <dgm:cxn modelId="{7A1B1601-B762-4DB6-9C3F-15FB7B93FA87}" type="presOf" srcId="{C4A4CD2A-F77B-4969-B792-93270C1CE0CD}" destId="{A7B8C798-2689-42A8-9557-D223BA592A81}" srcOrd="0" destOrd="1" presId="urn:microsoft.com/office/officeart/2005/8/layout/list1"/>
    <dgm:cxn modelId="{AD99B48A-31D2-45AF-BF91-3CCF79A20B6F}" type="presOf" srcId="{0754B923-FC31-492E-886A-B52E78787C21}" destId="{A7B8C798-2689-42A8-9557-D223BA592A81}" srcOrd="0" destOrd="4" presId="urn:microsoft.com/office/officeart/2005/8/layout/list1"/>
    <dgm:cxn modelId="{9E0E8656-8DBF-4E17-BE32-53B943E84E74}" type="presParOf" srcId="{92FB60EF-8949-4B05-9FF0-D12C5C23EE7A}" destId="{0F27F457-6D8D-48EF-9AF4-2318C47BECE2}" srcOrd="0" destOrd="0" presId="urn:microsoft.com/office/officeart/2005/8/layout/list1"/>
    <dgm:cxn modelId="{8CFB71A1-CF86-412E-BE28-D76CA8721943}" type="presParOf" srcId="{0F27F457-6D8D-48EF-9AF4-2318C47BECE2}" destId="{44212D43-F85D-4C7B-B349-A03DE100FE20}" srcOrd="0" destOrd="0" presId="urn:microsoft.com/office/officeart/2005/8/layout/list1"/>
    <dgm:cxn modelId="{D14F0507-286C-4785-A65A-BAFD7D5FF6A3}" type="presParOf" srcId="{0F27F457-6D8D-48EF-9AF4-2318C47BECE2}" destId="{2D0EB7F0-7918-4FCF-A7DB-061AB1B35C44}" srcOrd="1" destOrd="0" presId="urn:microsoft.com/office/officeart/2005/8/layout/list1"/>
    <dgm:cxn modelId="{4475FA22-3B4B-4FB8-BA7C-A14818BB915E}" type="presParOf" srcId="{92FB60EF-8949-4B05-9FF0-D12C5C23EE7A}" destId="{704C6FA6-F941-4C4D-B71E-211D9E401E89}" srcOrd="1" destOrd="0" presId="urn:microsoft.com/office/officeart/2005/8/layout/list1"/>
    <dgm:cxn modelId="{767FC83E-8E6D-447C-A8B3-7E54A5F77BCD}" type="presParOf" srcId="{92FB60EF-8949-4B05-9FF0-D12C5C23EE7A}" destId="{A7B8C798-2689-42A8-9557-D223BA592A81}"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777BA2D-3997-4DF0-A92E-0E61C36146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R"/>
        </a:p>
      </dgm:t>
    </dgm:pt>
    <dgm:pt modelId="{24B8D1D2-4A82-49E4-840B-1D293121A432}">
      <dgm:prSet/>
      <dgm:spPr/>
      <dgm:t>
        <a:bodyPr/>
        <a:lstStyle/>
        <a:p>
          <a:pPr>
            <a:lnSpc>
              <a:spcPct val="100000"/>
            </a:lnSpc>
          </a:pPr>
          <a:r>
            <a:rPr lang="es-CR" b="0" i="0" dirty="0"/>
            <a:t>Adición a la Ley de Salarios Públicos</a:t>
          </a:r>
          <a:endParaRPr lang="es-CR" dirty="0"/>
        </a:p>
      </dgm:t>
    </dgm:pt>
    <dgm:pt modelId="{9417954C-EC7F-4005-B7D0-C84AD755C074}" type="parTrans" cxnId="{563CC09D-E0C9-4DF8-8EEF-B74E34D4E4F4}">
      <dgm:prSet/>
      <dgm:spPr/>
      <dgm:t>
        <a:bodyPr/>
        <a:lstStyle/>
        <a:p>
          <a:pPr>
            <a:lnSpc>
              <a:spcPct val="100000"/>
            </a:lnSpc>
          </a:pPr>
          <a:endParaRPr lang="es-CR"/>
        </a:p>
      </dgm:t>
    </dgm:pt>
    <dgm:pt modelId="{DDAFB281-5ACC-4A1E-AEFC-D4EE13FBCB98}" type="sibTrans" cxnId="{563CC09D-E0C9-4DF8-8EEF-B74E34D4E4F4}">
      <dgm:prSet/>
      <dgm:spPr/>
      <dgm:t>
        <a:bodyPr/>
        <a:lstStyle/>
        <a:p>
          <a:pPr>
            <a:lnSpc>
              <a:spcPct val="100000"/>
            </a:lnSpc>
          </a:pPr>
          <a:endParaRPr lang="es-CR"/>
        </a:p>
      </dgm:t>
    </dgm:pt>
    <dgm:pt modelId="{DDF11336-A3E4-4BA9-B6C6-4F78716F6298}">
      <dgm:prSet/>
      <dgm:spPr/>
      <dgm:t>
        <a:bodyPr/>
        <a:lstStyle/>
        <a:p>
          <a:pPr>
            <a:lnSpc>
              <a:spcPct val="100000"/>
            </a:lnSpc>
          </a:pPr>
          <a:r>
            <a:rPr lang="es-MX" b="1" dirty="0"/>
            <a:t>Ámbito de aplicación: </a:t>
          </a:r>
          <a:r>
            <a:rPr lang="es-CR" b="0" dirty="0"/>
            <a:t>Administración Central, </a:t>
          </a:r>
          <a:r>
            <a:rPr lang="es-MX" b="0" dirty="0"/>
            <a:t>órganos y dependencias auxiliares adscritos y </a:t>
          </a:r>
          <a:r>
            <a:rPr lang="es-CR" b="0" dirty="0"/>
            <a:t>Administración Descentralizada</a:t>
          </a:r>
        </a:p>
      </dgm:t>
    </dgm:pt>
    <dgm:pt modelId="{D0248832-EE9D-4F7E-BFB0-BE66B2496563}" type="parTrans" cxnId="{70CE0594-4A8B-49E4-ABAD-3682A51EAE95}">
      <dgm:prSet/>
      <dgm:spPr/>
      <dgm:t>
        <a:bodyPr/>
        <a:lstStyle/>
        <a:p>
          <a:pPr>
            <a:lnSpc>
              <a:spcPct val="100000"/>
            </a:lnSpc>
          </a:pPr>
          <a:endParaRPr lang="es-CR"/>
        </a:p>
      </dgm:t>
    </dgm:pt>
    <dgm:pt modelId="{E59DE75C-001F-4C48-9D5D-DBBF79F8D15F}" type="sibTrans" cxnId="{70CE0594-4A8B-49E4-ABAD-3682A51EAE95}">
      <dgm:prSet/>
      <dgm:spPr/>
      <dgm:t>
        <a:bodyPr/>
        <a:lstStyle/>
        <a:p>
          <a:pPr>
            <a:lnSpc>
              <a:spcPct val="100000"/>
            </a:lnSpc>
          </a:pPr>
          <a:endParaRPr lang="es-CR"/>
        </a:p>
      </dgm:t>
    </dgm:pt>
    <dgm:pt modelId="{8E5385E2-B2DF-44AF-84DB-4275F3271060}">
      <dgm:prSet/>
      <dgm:spPr/>
      <dgm:t>
        <a:bodyPr/>
        <a:lstStyle/>
        <a:p>
          <a:pPr>
            <a:lnSpc>
              <a:spcPct val="100000"/>
            </a:lnSpc>
          </a:pPr>
          <a:r>
            <a:rPr lang="es-CR" b="1" dirty="0"/>
            <a:t>Dedicación exclusiva: </a:t>
          </a:r>
          <a:r>
            <a:rPr lang="es-CR" b="0" dirty="0"/>
            <a:t>condiciones para otorgarla, condiciones contractuales, obligaciones del funcionario, recorte del % de compensación</a:t>
          </a:r>
        </a:p>
      </dgm:t>
    </dgm:pt>
    <dgm:pt modelId="{DD0ED5AA-9CB1-4E4E-8DBA-50DAC8190410}" type="parTrans" cxnId="{B7D6615A-5B43-49D3-BE01-8D7E661F5801}">
      <dgm:prSet/>
      <dgm:spPr/>
      <dgm:t>
        <a:bodyPr/>
        <a:lstStyle/>
        <a:p>
          <a:endParaRPr lang="es-CR"/>
        </a:p>
      </dgm:t>
    </dgm:pt>
    <dgm:pt modelId="{9CFDE36B-9768-4332-B5A4-FAD05C14564F}" type="sibTrans" cxnId="{B7D6615A-5B43-49D3-BE01-8D7E661F5801}">
      <dgm:prSet/>
      <dgm:spPr/>
      <dgm:t>
        <a:bodyPr/>
        <a:lstStyle/>
        <a:p>
          <a:endParaRPr lang="es-CR"/>
        </a:p>
      </dgm:t>
    </dgm:pt>
    <dgm:pt modelId="{5A2A8A17-319C-4DBD-A2AD-2110469E3830}">
      <dgm:prSet/>
      <dgm:spPr/>
      <dgm:t>
        <a:bodyPr/>
        <a:lstStyle/>
        <a:p>
          <a:pPr>
            <a:lnSpc>
              <a:spcPct val="100000"/>
            </a:lnSpc>
          </a:pPr>
          <a:r>
            <a:rPr lang="es-CR" b="1" dirty="0"/>
            <a:t>Prohibición: </a:t>
          </a:r>
          <a:r>
            <a:rPr lang="es-CR" b="0" dirty="0"/>
            <a:t>condiciones para otorgarla, obligaciones del funcionario, recorte del % de compensación</a:t>
          </a:r>
          <a:endParaRPr lang="es-CR" b="1" dirty="0"/>
        </a:p>
      </dgm:t>
    </dgm:pt>
    <dgm:pt modelId="{A7EBDDD3-2645-44F4-B78C-7A5CC04568A6}" type="parTrans" cxnId="{78CF10B4-5F5B-401A-B0DF-30FEE990A828}">
      <dgm:prSet/>
      <dgm:spPr/>
      <dgm:t>
        <a:bodyPr/>
        <a:lstStyle/>
        <a:p>
          <a:endParaRPr lang="es-CR"/>
        </a:p>
      </dgm:t>
    </dgm:pt>
    <dgm:pt modelId="{CBB7A3F7-7280-4D2E-B607-EF89070C9291}" type="sibTrans" cxnId="{78CF10B4-5F5B-401A-B0DF-30FEE990A828}">
      <dgm:prSet/>
      <dgm:spPr/>
      <dgm:t>
        <a:bodyPr/>
        <a:lstStyle/>
        <a:p>
          <a:endParaRPr lang="es-CR"/>
        </a:p>
      </dgm:t>
    </dgm:pt>
    <dgm:pt modelId="{DA8A3BDF-666F-427E-95B0-216742E284D3}">
      <dgm:prSet/>
      <dgm:spPr/>
      <dgm:t>
        <a:bodyPr/>
        <a:lstStyle/>
        <a:p>
          <a:pPr>
            <a:lnSpc>
              <a:spcPct val="100000"/>
            </a:lnSpc>
          </a:pPr>
          <a:r>
            <a:rPr lang="es-CR" b="1" dirty="0"/>
            <a:t>Cesantía: </a:t>
          </a:r>
          <a:r>
            <a:rPr lang="es-CR" b="0" dirty="0"/>
            <a:t>limitada a 8 años máximo. Aplicación general.</a:t>
          </a:r>
        </a:p>
      </dgm:t>
    </dgm:pt>
    <dgm:pt modelId="{1A8B412C-A7EA-4DFB-9CD2-1F86EC0407DB}" type="parTrans" cxnId="{AFA4461A-5129-4A59-8724-D3EF8E34EE7B}">
      <dgm:prSet/>
      <dgm:spPr/>
      <dgm:t>
        <a:bodyPr/>
        <a:lstStyle/>
        <a:p>
          <a:endParaRPr lang="es-CR"/>
        </a:p>
      </dgm:t>
    </dgm:pt>
    <dgm:pt modelId="{1F1DB269-606B-4120-A40B-B299656DE8E6}" type="sibTrans" cxnId="{AFA4461A-5129-4A59-8724-D3EF8E34EE7B}">
      <dgm:prSet/>
      <dgm:spPr/>
      <dgm:t>
        <a:bodyPr/>
        <a:lstStyle/>
        <a:p>
          <a:endParaRPr lang="es-CR"/>
        </a:p>
      </dgm:t>
    </dgm:pt>
    <dgm:pt modelId="{51462751-5ED5-42E3-B3A3-95DAB8677322}">
      <dgm:prSet/>
      <dgm:spPr/>
      <dgm:t>
        <a:bodyPr/>
        <a:lstStyle/>
        <a:p>
          <a:pPr>
            <a:lnSpc>
              <a:spcPct val="100000"/>
            </a:lnSpc>
          </a:pPr>
          <a:r>
            <a:rPr lang="es-CR" b="1" dirty="0"/>
            <a:t>Remuneraciones de jerarcas: </a:t>
          </a:r>
          <a:r>
            <a:rPr lang="es-CR" b="0" dirty="0"/>
            <a:t>límite máximo mensual según nivel jerárquico</a:t>
          </a:r>
        </a:p>
      </dgm:t>
    </dgm:pt>
    <dgm:pt modelId="{2D462FEA-2B5C-46C9-BE0C-5AA38499E937}" type="parTrans" cxnId="{DCCAA901-6070-4FFA-8B17-8E128AB48C2E}">
      <dgm:prSet/>
      <dgm:spPr/>
      <dgm:t>
        <a:bodyPr/>
        <a:lstStyle/>
        <a:p>
          <a:endParaRPr lang="es-CR"/>
        </a:p>
      </dgm:t>
    </dgm:pt>
    <dgm:pt modelId="{98EC04F8-51EF-4E0E-8FAC-D251ACBE274A}" type="sibTrans" cxnId="{DCCAA901-6070-4FFA-8B17-8E128AB48C2E}">
      <dgm:prSet/>
      <dgm:spPr/>
      <dgm:t>
        <a:bodyPr/>
        <a:lstStyle/>
        <a:p>
          <a:endParaRPr lang="es-CR"/>
        </a:p>
      </dgm:t>
    </dgm:pt>
    <dgm:pt modelId="{FBB995C8-4CE9-4E29-AA8C-EA41C820A3D0}">
      <dgm:prSet/>
      <dgm:spPr/>
      <dgm:t>
        <a:bodyPr/>
        <a:lstStyle/>
        <a:p>
          <a:pPr>
            <a:lnSpc>
              <a:spcPct val="100000"/>
            </a:lnSpc>
          </a:pPr>
          <a:r>
            <a:rPr lang="es-CR" b="1" dirty="0"/>
            <a:t>Anualidades: </a:t>
          </a:r>
          <a:r>
            <a:rPr lang="es-CR" b="0" dirty="0"/>
            <a:t>monto nominal fijo.</a:t>
          </a:r>
        </a:p>
      </dgm:t>
    </dgm:pt>
    <dgm:pt modelId="{3D9060A5-2D5B-4049-82B7-7B691E4D390A}" type="parTrans" cxnId="{25A3C735-311E-4373-9BE3-7B3F67009149}">
      <dgm:prSet/>
      <dgm:spPr/>
      <dgm:t>
        <a:bodyPr/>
        <a:lstStyle/>
        <a:p>
          <a:endParaRPr lang="es-CR"/>
        </a:p>
      </dgm:t>
    </dgm:pt>
    <dgm:pt modelId="{A04DA397-4BCA-4ABA-91C5-D126F4057E54}" type="sibTrans" cxnId="{25A3C735-311E-4373-9BE3-7B3F67009149}">
      <dgm:prSet/>
      <dgm:spPr/>
      <dgm:t>
        <a:bodyPr/>
        <a:lstStyle/>
        <a:p>
          <a:endParaRPr lang="es-CR"/>
        </a:p>
      </dgm:t>
    </dgm:pt>
    <dgm:pt modelId="{904481C8-F385-4B2A-A861-02985228700A}">
      <dgm:prSet/>
      <dgm:spPr/>
      <dgm:t>
        <a:bodyPr/>
        <a:lstStyle/>
        <a:p>
          <a:pPr>
            <a:lnSpc>
              <a:spcPct val="100000"/>
            </a:lnSpc>
          </a:pPr>
          <a:r>
            <a:rPr lang="es-CR" b="1" dirty="0"/>
            <a:t>Otros detalles: </a:t>
          </a:r>
          <a:r>
            <a:rPr lang="es-CR" b="0" dirty="0"/>
            <a:t>modalidad mensual de pago (adelanto quincenal), límites carrera profesional, incentivos futuros, límites a incentivos como topes y compensaciones</a:t>
          </a:r>
        </a:p>
      </dgm:t>
    </dgm:pt>
    <dgm:pt modelId="{6B23AEFB-0B44-4E40-811E-FD0E11EED1AF}" type="parTrans" cxnId="{6DE81FF1-B616-466D-9E77-E8D7ED1661CA}">
      <dgm:prSet/>
      <dgm:spPr/>
      <dgm:t>
        <a:bodyPr/>
        <a:lstStyle/>
        <a:p>
          <a:endParaRPr lang="es-CR"/>
        </a:p>
      </dgm:t>
    </dgm:pt>
    <dgm:pt modelId="{07078F5A-6F72-4F94-89D8-DC77AAE75AA5}" type="sibTrans" cxnId="{6DE81FF1-B616-466D-9E77-E8D7ED1661CA}">
      <dgm:prSet/>
      <dgm:spPr/>
      <dgm:t>
        <a:bodyPr/>
        <a:lstStyle/>
        <a:p>
          <a:endParaRPr lang="es-CR"/>
        </a:p>
      </dgm:t>
    </dgm:pt>
    <dgm:pt modelId="{92FB60EF-8949-4B05-9FF0-D12C5C23EE7A}" type="pres">
      <dgm:prSet presAssocID="{C777BA2D-3997-4DF0-A92E-0E61C3614660}" presName="linear" presStyleCnt="0">
        <dgm:presLayoutVars>
          <dgm:dir/>
          <dgm:animLvl val="lvl"/>
          <dgm:resizeHandles val="exact"/>
        </dgm:presLayoutVars>
      </dgm:prSet>
      <dgm:spPr/>
      <dgm:t>
        <a:bodyPr/>
        <a:lstStyle/>
        <a:p>
          <a:endParaRPr lang="es-ES"/>
        </a:p>
      </dgm:t>
    </dgm:pt>
    <dgm:pt modelId="{0F27F457-6D8D-48EF-9AF4-2318C47BECE2}" type="pres">
      <dgm:prSet presAssocID="{24B8D1D2-4A82-49E4-840B-1D293121A432}" presName="parentLin" presStyleCnt="0"/>
      <dgm:spPr/>
    </dgm:pt>
    <dgm:pt modelId="{44212D43-F85D-4C7B-B349-A03DE100FE20}" type="pres">
      <dgm:prSet presAssocID="{24B8D1D2-4A82-49E4-840B-1D293121A432}" presName="parentLeftMargin" presStyleLbl="node1" presStyleIdx="0" presStyleCnt="1"/>
      <dgm:spPr/>
      <dgm:t>
        <a:bodyPr/>
        <a:lstStyle/>
        <a:p>
          <a:endParaRPr lang="es-ES"/>
        </a:p>
      </dgm:t>
    </dgm:pt>
    <dgm:pt modelId="{2D0EB7F0-7918-4FCF-A7DB-061AB1B35C44}" type="pres">
      <dgm:prSet presAssocID="{24B8D1D2-4A82-49E4-840B-1D293121A432}" presName="parentText" presStyleLbl="node1" presStyleIdx="0" presStyleCnt="1">
        <dgm:presLayoutVars>
          <dgm:chMax val="0"/>
          <dgm:bulletEnabled val="1"/>
        </dgm:presLayoutVars>
      </dgm:prSet>
      <dgm:spPr/>
      <dgm:t>
        <a:bodyPr/>
        <a:lstStyle/>
        <a:p>
          <a:endParaRPr lang="es-ES"/>
        </a:p>
      </dgm:t>
    </dgm:pt>
    <dgm:pt modelId="{704C6FA6-F941-4C4D-B71E-211D9E401E89}" type="pres">
      <dgm:prSet presAssocID="{24B8D1D2-4A82-49E4-840B-1D293121A432}" presName="negativeSpace" presStyleCnt="0"/>
      <dgm:spPr/>
    </dgm:pt>
    <dgm:pt modelId="{A7B8C798-2689-42A8-9557-D223BA592A81}" type="pres">
      <dgm:prSet presAssocID="{24B8D1D2-4A82-49E4-840B-1D293121A432}" presName="childText" presStyleLbl="conFgAcc1" presStyleIdx="0" presStyleCnt="1">
        <dgm:presLayoutVars>
          <dgm:bulletEnabled val="1"/>
        </dgm:presLayoutVars>
      </dgm:prSet>
      <dgm:spPr/>
      <dgm:t>
        <a:bodyPr/>
        <a:lstStyle/>
        <a:p>
          <a:endParaRPr lang="es-ES"/>
        </a:p>
      </dgm:t>
    </dgm:pt>
  </dgm:ptLst>
  <dgm:cxnLst>
    <dgm:cxn modelId="{DCCAA901-6070-4FFA-8B17-8E128AB48C2E}" srcId="{24B8D1D2-4A82-49E4-840B-1D293121A432}" destId="{51462751-5ED5-42E3-B3A3-95DAB8677322}" srcOrd="4" destOrd="0" parTransId="{2D462FEA-2B5C-46C9-BE0C-5AA38499E937}" sibTransId="{98EC04F8-51EF-4E0E-8FAC-D251ACBE274A}"/>
    <dgm:cxn modelId="{AFA4461A-5129-4A59-8724-D3EF8E34EE7B}" srcId="{24B8D1D2-4A82-49E4-840B-1D293121A432}" destId="{DA8A3BDF-666F-427E-95B0-216742E284D3}" srcOrd="3" destOrd="0" parTransId="{1A8B412C-A7EA-4DFB-9CD2-1F86EC0407DB}" sibTransId="{1F1DB269-606B-4120-A40B-B299656DE8E6}"/>
    <dgm:cxn modelId="{A5AD59A5-E285-43AF-9516-8877A0F4DEC7}" type="presOf" srcId="{51462751-5ED5-42E3-B3A3-95DAB8677322}" destId="{A7B8C798-2689-42A8-9557-D223BA592A81}" srcOrd="0" destOrd="4" presId="urn:microsoft.com/office/officeart/2005/8/layout/list1"/>
    <dgm:cxn modelId="{F23A1117-13E3-4C64-9F94-8D31256BB234}" type="presOf" srcId="{DDF11336-A3E4-4BA9-B6C6-4F78716F6298}" destId="{A7B8C798-2689-42A8-9557-D223BA592A81}" srcOrd="0" destOrd="0" presId="urn:microsoft.com/office/officeart/2005/8/layout/list1"/>
    <dgm:cxn modelId="{3FE011A4-6EF3-463C-98D6-B852DB07AA89}" type="presOf" srcId="{FBB995C8-4CE9-4E29-AA8C-EA41C820A3D0}" destId="{A7B8C798-2689-42A8-9557-D223BA592A81}" srcOrd="0" destOrd="5" presId="urn:microsoft.com/office/officeart/2005/8/layout/list1"/>
    <dgm:cxn modelId="{49AE1645-89EB-47EB-B19D-DD7F93F4788E}" type="presOf" srcId="{C777BA2D-3997-4DF0-A92E-0E61C3614660}" destId="{92FB60EF-8949-4B05-9FF0-D12C5C23EE7A}" srcOrd="0" destOrd="0" presId="urn:microsoft.com/office/officeart/2005/8/layout/list1"/>
    <dgm:cxn modelId="{42C58188-B60F-499F-B7A3-A125F942253A}" type="presOf" srcId="{DA8A3BDF-666F-427E-95B0-216742E284D3}" destId="{A7B8C798-2689-42A8-9557-D223BA592A81}" srcOrd="0" destOrd="3" presId="urn:microsoft.com/office/officeart/2005/8/layout/list1"/>
    <dgm:cxn modelId="{25A3C735-311E-4373-9BE3-7B3F67009149}" srcId="{24B8D1D2-4A82-49E4-840B-1D293121A432}" destId="{FBB995C8-4CE9-4E29-AA8C-EA41C820A3D0}" srcOrd="5" destOrd="0" parTransId="{3D9060A5-2D5B-4049-82B7-7B691E4D390A}" sibTransId="{A04DA397-4BCA-4ABA-91C5-D126F4057E54}"/>
    <dgm:cxn modelId="{E829EAC1-108B-4AF2-A673-D59A0755FBA3}" type="presOf" srcId="{24B8D1D2-4A82-49E4-840B-1D293121A432}" destId="{2D0EB7F0-7918-4FCF-A7DB-061AB1B35C44}" srcOrd="1" destOrd="0" presId="urn:microsoft.com/office/officeart/2005/8/layout/list1"/>
    <dgm:cxn modelId="{563CC09D-E0C9-4DF8-8EEF-B74E34D4E4F4}" srcId="{C777BA2D-3997-4DF0-A92E-0E61C3614660}" destId="{24B8D1D2-4A82-49E4-840B-1D293121A432}" srcOrd="0" destOrd="0" parTransId="{9417954C-EC7F-4005-B7D0-C84AD755C074}" sibTransId="{DDAFB281-5ACC-4A1E-AEFC-D4EE13FBCB98}"/>
    <dgm:cxn modelId="{4BEBC215-1CD8-4083-A83F-FA49E733ECBC}" type="presOf" srcId="{24B8D1D2-4A82-49E4-840B-1D293121A432}" destId="{44212D43-F85D-4C7B-B349-A03DE100FE20}" srcOrd="0" destOrd="0" presId="urn:microsoft.com/office/officeart/2005/8/layout/list1"/>
    <dgm:cxn modelId="{78CF10B4-5F5B-401A-B0DF-30FEE990A828}" srcId="{24B8D1D2-4A82-49E4-840B-1D293121A432}" destId="{5A2A8A17-319C-4DBD-A2AD-2110469E3830}" srcOrd="2" destOrd="0" parTransId="{A7EBDDD3-2645-44F4-B78C-7A5CC04568A6}" sibTransId="{CBB7A3F7-7280-4D2E-B607-EF89070C9291}"/>
    <dgm:cxn modelId="{B7D6615A-5B43-49D3-BE01-8D7E661F5801}" srcId="{24B8D1D2-4A82-49E4-840B-1D293121A432}" destId="{8E5385E2-B2DF-44AF-84DB-4275F3271060}" srcOrd="1" destOrd="0" parTransId="{DD0ED5AA-9CB1-4E4E-8DBA-50DAC8190410}" sibTransId="{9CFDE36B-9768-4332-B5A4-FAD05C14564F}"/>
    <dgm:cxn modelId="{6DE81FF1-B616-466D-9E77-E8D7ED1661CA}" srcId="{24B8D1D2-4A82-49E4-840B-1D293121A432}" destId="{904481C8-F385-4B2A-A861-02985228700A}" srcOrd="6" destOrd="0" parTransId="{6B23AEFB-0B44-4E40-811E-FD0E11EED1AF}" sibTransId="{07078F5A-6F72-4F94-89D8-DC77AAE75AA5}"/>
    <dgm:cxn modelId="{70CE0594-4A8B-49E4-ABAD-3682A51EAE95}" srcId="{24B8D1D2-4A82-49E4-840B-1D293121A432}" destId="{DDF11336-A3E4-4BA9-B6C6-4F78716F6298}" srcOrd="0" destOrd="0" parTransId="{D0248832-EE9D-4F7E-BFB0-BE66B2496563}" sibTransId="{E59DE75C-001F-4C48-9D5D-DBBF79F8D15F}"/>
    <dgm:cxn modelId="{D9389A2A-44FA-4757-91D0-57E8FCCA6A8C}" type="presOf" srcId="{8E5385E2-B2DF-44AF-84DB-4275F3271060}" destId="{A7B8C798-2689-42A8-9557-D223BA592A81}" srcOrd="0" destOrd="1" presId="urn:microsoft.com/office/officeart/2005/8/layout/list1"/>
    <dgm:cxn modelId="{4DAF5A28-AFFF-4E18-AFA7-E5D953927414}" type="presOf" srcId="{5A2A8A17-319C-4DBD-A2AD-2110469E3830}" destId="{A7B8C798-2689-42A8-9557-D223BA592A81}" srcOrd="0" destOrd="2" presId="urn:microsoft.com/office/officeart/2005/8/layout/list1"/>
    <dgm:cxn modelId="{962355EE-336C-46BF-A1D5-2EE221287E8D}" type="presOf" srcId="{904481C8-F385-4B2A-A861-02985228700A}" destId="{A7B8C798-2689-42A8-9557-D223BA592A81}" srcOrd="0" destOrd="6" presId="urn:microsoft.com/office/officeart/2005/8/layout/list1"/>
    <dgm:cxn modelId="{9E0E8656-8DBF-4E17-BE32-53B943E84E74}" type="presParOf" srcId="{92FB60EF-8949-4B05-9FF0-D12C5C23EE7A}" destId="{0F27F457-6D8D-48EF-9AF4-2318C47BECE2}" srcOrd="0" destOrd="0" presId="urn:microsoft.com/office/officeart/2005/8/layout/list1"/>
    <dgm:cxn modelId="{8CFB71A1-CF86-412E-BE28-D76CA8721943}" type="presParOf" srcId="{0F27F457-6D8D-48EF-9AF4-2318C47BECE2}" destId="{44212D43-F85D-4C7B-B349-A03DE100FE20}" srcOrd="0" destOrd="0" presId="urn:microsoft.com/office/officeart/2005/8/layout/list1"/>
    <dgm:cxn modelId="{D14F0507-286C-4785-A65A-BAFD7D5FF6A3}" type="presParOf" srcId="{0F27F457-6D8D-48EF-9AF4-2318C47BECE2}" destId="{2D0EB7F0-7918-4FCF-A7DB-061AB1B35C44}" srcOrd="1" destOrd="0" presId="urn:microsoft.com/office/officeart/2005/8/layout/list1"/>
    <dgm:cxn modelId="{4475FA22-3B4B-4FB8-BA7C-A14818BB915E}" type="presParOf" srcId="{92FB60EF-8949-4B05-9FF0-D12C5C23EE7A}" destId="{704C6FA6-F941-4C4D-B71E-211D9E401E89}" srcOrd="1" destOrd="0" presId="urn:microsoft.com/office/officeart/2005/8/layout/list1"/>
    <dgm:cxn modelId="{767FC83E-8E6D-447C-A8B3-7E54A5F77BCD}" type="presParOf" srcId="{92FB60EF-8949-4B05-9FF0-D12C5C23EE7A}" destId="{A7B8C798-2689-42A8-9557-D223BA592A81}"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777BA2D-3997-4DF0-A92E-0E61C36146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R"/>
        </a:p>
      </dgm:t>
    </dgm:pt>
    <dgm:pt modelId="{24B8D1D2-4A82-49E4-840B-1D293121A432}">
      <dgm:prSet/>
      <dgm:spPr/>
      <dgm:t>
        <a:bodyPr/>
        <a:lstStyle/>
        <a:p>
          <a:pPr>
            <a:lnSpc>
              <a:spcPct val="100000"/>
            </a:lnSpc>
          </a:pPr>
          <a:r>
            <a:rPr lang="es-CR" b="0" i="0" dirty="0"/>
            <a:t>Responsabilidad Fiscal de la República</a:t>
          </a:r>
          <a:endParaRPr lang="es-CR" dirty="0"/>
        </a:p>
      </dgm:t>
    </dgm:pt>
    <dgm:pt modelId="{9417954C-EC7F-4005-B7D0-C84AD755C074}" type="parTrans" cxnId="{563CC09D-E0C9-4DF8-8EEF-B74E34D4E4F4}">
      <dgm:prSet/>
      <dgm:spPr/>
      <dgm:t>
        <a:bodyPr/>
        <a:lstStyle/>
        <a:p>
          <a:pPr>
            <a:lnSpc>
              <a:spcPct val="100000"/>
            </a:lnSpc>
          </a:pPr>
          <a:endParaRPr lang="es-CR"/>
        </a:p>
      </dgm:t>
    </dgm:pt>
    <dgm:pt modelId="{DDAFB281-5ACC-4A1E-AEFC-D4EE13FBCB98}" type="sibTrans" cxnId="{563CC09D-E0C9-4DF8-8EEF-B74E34D4E4F4}">
      <dgm:prSet/>
      <dgm:spPr/>
      <dgm:t>
        <a:bodyPr/>
        <a:lstStyle/>
        <a:p>
          <a:pPr>
            <a:lnSpc>
              <a:spcPct val="100000"/>
            </a:lnSpc>
          </a:pPr>
          <a:endParaRPr lang="es-CR"/>
        </a:p>
      </dgm:t>
    </dgm:pt>
    <dgm:pt modelId="{DDF11336-A3E4-4BA9-B6C6-4F78716F6298}">
      <dgm:prSet/>
      <dgm:spPr/>
      <dgm:t>
        <a:bodyPr/>
        <a:lstStyle/>
        <a:p>
          <a:pPr>
            <a:lnSpc>
              <a:spcPct val="100000"/>
            </a:lnSpc>
          </a:pPr>
          <a:r>
            <a:rPr lang="es-CR" b="1" dirty="0"/>
            <a:t>Responsabilidad fiscal: </a:t>
          </a:r>
          <a:r>
            <a:rPr lang="es-CR" b="0" dirty="0"/>
            <a:t>r</a:t>
          </a:r>
          <a:r>
            <a:rPr lang="es-CR" dirty="0">
              <a:latin typeface="Arial" panose="020B0604020202020204" pitchFamily="34" charset="0"/>
              <a:cs typeface="Arial" panose="020B0604020202020204" pitchFamily="34" charset="0"/>
            </a:rPr>
            <a:t>eglas de gestión de </a:t>
          </a:r>
          <a:r>
            <a:rPr lang="es-ES" dirty="0">
              <a:latin typeface="Arial" panose="020B0604020202020204" pitchFamily="34" charset="0"/>
              <a:cs typeface="Arial" panose="020B0604020202020204" pitchFamily="34" charset="0"/>
            </a:rPr>
            <a:t>los presupuestos de los entes y los órganos del sector público no financiero</a:t>
          </a:r>
          <a:r>
            <a:rPr lang="es-CR" dirty="0">
              <a:latin typeface="Arial" panose="020B0604020202020204" pitchFamily="34" charset="0"/>
              <a:cs typeface="Arial" panose="020B0604020202020204" pitchFamily="34" charset="0"/>
            </a:rPr>
            <a:t>, para garantizar la sostenibilidad fiscal.</a:t>
          </a:r>
          <a:r>
            <a:rPr lang="es-CR" b="1" dirty="0"/>
            <a:t> </a:t>
          </a:r>
          <a:endParaRPr lang="es-CR" b="0" dirty="0"/>
        </a:p>
      </dgm:t>
    </dgm:pt>
    <dgm:pt modelId="{D0248832-EE9D-4F7E-BFB0-BE66B2496563}" type="parTrans" cxnId="{70CE0594-4A8B-49E4-ABAD-3682A51EAE95}">
      <dgm:prSet/>
      <dgm:spPr/>
      <dgm:t>
        <a:bodyPr/>
        <a:lstStyle/>
        <a:p>
          <a:pPr>
            <a:lnSpc>
              <a:spcPct val="100000"/>
            </a:lnSpc>
          </a:pPr>
          <a:endParaRPr lang="es-CR"/>
        </a:p>
      </dgm:t>
    </dgm:pt>
    <dgm:pt modelId="{E59DE75C-001F-4C48-9D5D-DBBF79F8D15F}" type="sibTrans" cxnId="{70CE0594-4A8B-49E4-ABAD-3682A51EAE95}">
      <dgm:prSet/>
      <dgm:spPr/>
      <dgm:t>
        <a:bodyPr/>
        <a:lstStyle/>
        <a:p>
          <a:pPr>
            <a:lnSpc>
              <a:spcPct val="100000"/>
            </a:lnSpc>
          </a:pPr>
          <a:endParaRPr lang="es-CR"/>
        </a:p>
      </dgm:t>
    </dgm:pt>
    <dgm:pt modelId="{6F28593F-A510-4311-910D-55844A28E452}">
      <dgm:prSet/>
      <dgm:spPr/>
      <dgm:t>
        <a:bodyPr/>
        <a:lstStyle/>
        <a:p>
          <a:pPr>
            <a:lnSpc>
              <a:spcPct val="100000"/>
            </a:lnSpc>
          </a:pPr>
          <a:r>
            <a:rPr lang="es-CR" b="1" dirty="0">
              <a:latin typeface="Arial" panose="020B0604020202020204" pitchFamily="34" charset="0"/>
              <a:cs typeface="Arial" panose="020B0604020202020204" pitchFamily="34" charset="0"/>
            </a:rPr>
            <a:t>Regla fiscal: </a:t>
          </a:r>
          <a:r>
            <a:rPr lang="es-CR" dirty="0">
              <a:latin typeface="Arial" panose="020B0604020202020204" pitchFamily="34" charset="0"/>
              <a:cs typeface="Arial" panose="020B0604020202020204" pitchFamily="34" charset="0"/>
            </a:rPr>
            <a:t>Límite al crecimiento del gasto corriente</a:t>
          </a:r>
          <a:endParaRPr lang="es-CR" b="0" dirty="0"/>
        </a:p>
      </dgm:t>
    </dgm:pt>
    <dgm:pt modelId="{218FB6C5-F0E5-4552-99F6-AA3FD272043B}" type="parTrans" cxnId="{02140BFA-B40A-402F-93A6-CA13EC179858}">
      <dgm:prSet/>
      <dgm:spPr/>
      <dgm:t>
        <a:bodyPr/>
        <a:lstStyle/>
        <a:p>
          <a:endParaRPr lang="es-CR"/>
        </a:p>
      </dgm:t>
    </dgm:pt>
    <dgm:pt modelId="{1EDC7420-94D3-42DE-996F-6338C2B79D50}" type="sibTrans" cxnId="{02140BFA-B40A-402F-93A6-CA13EC179858}">
      <dgm:prSet/>
      <dgm:spPr/>
      <dgm:t>
        <a:bodyPr/>
        <a:lstStyle/>
        <a:p>
          <a:endParaRPr lang="es-CR"/>
        </a:p>
      </dgm:t>
    </dgm:pt>
    <dgm:pt modelId="{9A391332-314F-4E28-A89C-B095230FD8F8}">
      <dgm:prSet/>
      <dgm:spPr/>
      <dgm:t>
        <a:bodyPr/>
        <a:lstStyle/>
        <a:p>
          <a:pPr>
            <a:lnSpc>
              <a:spcPct val="100000"/>
            </a:lnSpc>
          </a:pPr>
          <a:r>
            <a:rPr lang="es-CR" b="1" dirty="0"/>
            <a:t>Variables:</a:t>
          </a:r>
          <a:r>
            <a:rPr lang="es-CR" b="0" dirty="0"/>
            <a:t> </a:t>
          </a:r>
          <a:r>
            <a:rPr lang="es-MX" b="0" dirty="0"/>
            <a:t>Deuda del GC como porcentaje del PIB y crecimiento promedio del PIB nominal 4 años anteriores al de formulación del presupuesto nacional.</a:t>
          </a:r>
          <a:endParaRPr lang="es-CR" b="0" dirty="0"/>
        </a:p>
      </dgm:t>
    </dgm:pt>
    <dgm:pt modelId="{0F166406-54E9-4F36-ABB8-E7B9BF30701C}" type="parTrans" cxnId="{B0D4735B-F0C0-4C56-9D6A-63B2AF18AB0E}">
      <dgm:prSet/>
      <dgm:spPr/>
      <dgm:t>
        <a:bodyPr/>
        <a:lstStyle/>
        <a:p>
          <a:endParaRPr lang="es-CR"/>
        </a:p>
      </dgm:t>
    </dgm:pt>
    <dgm:pt modelId="{ABF1D312-A39B-4953-8058-3A487CA67D18}" type="sibTrans" cxnId="{B0D4735B-F0C0-4C56-9D6A-63B2AF18AB0E}">
      <dgm:prSet/>
      <dgm:spPr/>
      <dgm:t>
        <a:bodyPr/>
        <a:lstStyle/>
        <a:p>
          <a:endParaRPr lang="es-CR"/>
        </a:p>
      </dgm:t>
    </dgm:pt>
    <dgm:pt modelId="{BBBB6790-C134-474E-AA67-94073FC36CA8}">
      <dgm:prSet/>
      <dgm:spPr/>
      <dgm:t>
        <a:bodyPr/>
        <a:lstStyle/>
        <a:p>
          <a:pPr>
            <a:lnSpc>
              <a:spcPct val="100000"/>
            </a:lnSpc>
          </a:pPr>
          <a:r>
            <a:rPr lang="es-CR" b="1" dirty="0"/>
            <a:t>Clausulas de escape: </a:t>
          </a:r>
          <a:r>
            <a:rPr lang="es-CR" b="0" dirty="0"/>
            <a:t>definición de escenarios donde no aplicará la regla, como emergencia nacional, recesión económica.</a:t>
          </a:r>
        </a:p>
      </dgm:t>
    </dgm:pt>
    <dgm:pt modelId="{F89CFD23-090C-485A-9060-5CF879B295F9}" type="parTrans" cxnId="{60313D50-6387-47D0-ACFB-7A04BDD5EEBC}">
      <dgm:prSet/>
      <dgm:spPr/>
      <dgm:t>
        <a:bodyPr/>
        <a:lstStyle/>
        <a:p>
          <a:endParaRPr lang="es-CR"/>
        </a:p>
      </dgm:t>
    </dgm:pt>
    <dgm:pt modelId="{E8FB6D9C-753F-4F19-A701-4A50F2717B75}" type="sibTrans" cxnId="{60313D50-6387-47D0-ACFB-7A04BDD5EEBC}">
      <dgm:prSet/>
      <dgm:spPr/>
      <dgm:t>
        <a:bodyPr/>
        <a:lstStyle/>
        <a:p>
          <a:endParaRPr lang="es-CR"/>
        </a:p>
      </dgm:t>
    </dgm:pt>
    <dgm:pt modelId="{06CA4497-836A-4B3D-883C-F2F14291F4DF}">
      <dgm:prSet/>
      <dgm:spPr/>
      <dgm:t>
        <a:bodyPr/>
        <a:lstStyle/>
        <a:p>
          <a:pPr>
            <a:lnSpc>
              <a:spcPct val="100000"/>
            </a:lnSpc>
          </a:pPr>
          <a:r>
            <a:rPr lang="es-CR" b="0" dirty="0"/>
            <a:t>Prioriza </a:t>
          </a:r>
          <a:r>
            <a:rPr lang="es-CR" b="1" dirty="0"/>
            <a:t>criterios de asignación presupuestaria</a:t>
          </a:r>
          <a:r>
            <a:rPr lang="es-CR" b="0" dirty="0"/>
            <a:t>.</a:t>
          </a:r>
        </a:p>
      </dgm:t>
    </dgm:pt>
    <dgm:pt modelId="{BC6E5AE9-4F5F-4CF7-95F9-20B06F480C83}" type="parTrans" cxnId="{FDA058A6-5BC8-4E1A-A3DB-62AB50843AE7}">
      <dgm:prSet/>
      <dgm:spPr/>
      <dgm:t>
        <a:bodyPr/>
        <a:lstStyle/>
        <a:p>
          <a:endParaRPr lang="es-CR"/>
        </a:p>
      </dgm:t>
    </dgm:pt>
    <dgm:pt modelId="{BFF1BD53-B3C3-4289-83AB-3593FA35807C}" type="sibTrans" cxnId="{FDA058A6-5BC8-4E1A-A3DB-62AB50843AE7}">
      <dgm:prSet/>
      <dgm:spPr/>
      <dgm:t>
        <a:bodyPr/>
        <a:lstStyle/>
        <a:p>
          <a:endParaRPr lang="es-CR"/>
        </a:p>
      </dgm:t>
    </dgm:pt>
    <dgm:pt modelId="{92FB60EF-8949-4B05-9FF0-D12C5C23EE7A}" type="pres">
      <dgm:prSet presAssocID="{C777BA2D-3997-4DF0-A92E-0E61C3614660}" presName="linear" presStyleCnt="0">
        <dgm:presLayoutVars>
          <dgm:dir/>
          <dgm:animLvl val="lvl"/>
          <dgm:resizeHandles val="exact"/>
        </dgm:presLayoutVars>
      </dgm:prSet>
      <dgm:spPr/>
      <dgm:t>
        <a:bodyPr/>
        <a:lstStyle/>
        <a:p>
          <a:endParaRPr lang="es-ES"/>
        </a:p>
      </dgm:t>
    </dgm:pt>
    <dgm:pt modelId="{0F27F457-6D8D-48EF-9AF4-2318C47BECE2}" type="pres">
      <dgm:prSet presAssocID="{24B8D1D2-4A82-49E4-840B-1D293121A432}" presName="parentLin" presStyleCnt="0"/>
      <dgm:spPr/>
    </dgm:pt>
    <dgm:pt modelId="{44212D43-F85D-4C7B-B349-A03DE100FE20}" type="pres">
      <dgm:prSet presAssocID="{24B8D1D2-4A82-49E4-840B-1D293121A432}" presName="parentLeftMargin" presStyleLbl="node1" presStyleIdx="0" presStyleCnt="1"/>
      <dgm:spPr/>
      <dgm:t>
        <a:bodyPr/>
        <a:lstStyle/>
        <a:p>
          <a:endParaRPr lang="es-ES"/>
        </a:p>
      </dgm:t>
    </dgm:pt>
    <dgm:pt modelId="{2D0EB7F0-7918-4FCF-A7DB-061AB1B35C44}" type="pres">
      <dgm:prSet presAssocID="{24B8D1D2-4A82-49E4-840B-1D293121A432}" presName="parentText" presStyleLbl="node1" presStyleIdx="0" presStyleCnt="1">
        <dgm:presLayoutVars>
          <dgm:chMax val="0"/>
          <dgm:bulletEnabled val="1"/>
        </dgm:presLayoutVars>
      </dgm:prSet>
      <dgm:spPr/>
      <dgm:t>
        <a:bodyPr/>
        <a:lstStyle/>
        <a:p>
          <a:endParaRPr lang="es-ES"/>
        </a:p>
      </dgm:t>
    </dgm:pt>
    <dgm:pt modelId="{704C6FA6-F941-4C4D-B71E-211D9E401E89}" type="pres">
      <dgm:prSet presAssocID="{24B8D1D2-4A82-49E4-840B-1D293121A432}" presName="negativeSpace" presStyleCnt="0"/>
      <dgm:spPr/>
    </dgm:pt>
    <dgm:pt modelId="{A7B8C798-2689-42A8-9557-D223BA592A81}" type="pres">
      <dgm:prSet presAssocID="{24B8D1D2-4A82-49E4-840B-1D293121A432}" presName="childText" presStyleLbl="conFgAcc1" presStyleIdx="0" presStyleCnt="1">
        <dgm:presLayoutVars>
          <dgm:bulletEnabled val="1"/>
        </dgm:presLayoutVars>
      </dgm:prSet>
      <dgm:spPr/>
      <dgm:t>
        <a:bodyPr/>
        <a:lstStyle/>
        <a:p>
          <a:endParaRPr lang="es-ES"/>
        </a:p>
      </dgm:t>
    </dgm:pt>
  </dgm:ptLst>
  <dgm:cxnLst>
    <dgm:cxn modelId="{70CE0594-4A8B-49E4-ABAD-3682A51EAE95}" srcId="{24B8D1D2-4A82-49E4-840B-1D293121A432}" destId="{DDF11336-A3E4-4BA9-B6C6-4F78716F6298}" srcOrd="0" destOrd="0" parTransId="{D0248832-EE9D-4F7E-BFB0-BE66B2496563}" sibTransId="{E59DE75C-001F-4C48-9D5D-DBBF79F8D15F}"/>
    <dgm:cxn modelId="{91CC1366-7E52-424D-A991-D3D30F39CB74}" type="presOf" srcId="{9A391332-314F-4E28-A89C-B095230FD8F8}" destId="{A7B8C798-2689-42A8-9557-D223BA592A81}" srcOrd="0" destOrd="2" presId="urn:microsoft.com/office/officeart/2005/8/layout/list1"/>
    <dgm:cxn modelId="{A98E4E12-5623-4D61-AAE7-DA5C80956D89}" type="presOf" srcId="{06CA4497-836A-4B3D-883C-F2F14291F4DF}" destId="{A7B8C798-2689-42A8-9557-D223BA592A81}" srcOrd="0" destOrd="4" presId="urn:microsoft.com/office/officeart/2005/8/layout/list1"/>
    <dgm:cxn modelId="{563CC09D-E0C9-4DF8-8EEF-B74E34D4E4F4}" srcId="{C777BA2D-3997-4DF0-A92E-0E61C3614660}" destId="{24B8D1D2-4A82-49E4-840B-1D293121A432}" srcOrd="0" destOrd="0" parTransId="{9417954C-EC7F-4005-B7D0-C84AD755C074}" sibTransId="{DDAFB281-5ACC-4A1E-AEFC-D4EE13FBCB98}"/>
    <dgm:cxn modelId="{02140BFA-B40A-402F-93A6-CA13EC179858}" srcId="{24B8D1D2-4A82-49E4-840B-1D293121A432}" destId="{6F28593F-A510-4311-910D-55844A28E452}" srcOrd="1" destOrd="0" parTransId="{218FB6C5-F0E5-4552-99F6-AA3FD272043B}" sibTransId="{1EDC7420-94D3-42DE-996F-6338C2B79D50}"/>
    <dgm:cxn modelId="{992F5D80-0A35-437D-A1B7-BC6D3F74BCF6}" type="presOf" srcId="{BBBB6790-C134-474E-AA67-94073FC36CA8}" destId="{A7B8C798-2689-42A8-9557-D223BA592A81}" srcOrd="0" destOrd="3" presId="urn:microsoft.com/office/officeart/2005/8/layout/list1"/>
    <dgm:cxn modelId="{B0D4735B-F0C0-4C56-9D6A-63B2AF18AB0E}" srcId="{24B8D1D2-4A82-49E4-840B-1D293121A432}" destId="{9A391332-314F-4E28-A89C-B095230FD8F8}" srcOrd="2" destOrd="0" parTransId="{0F166406-54E9-4F36-ABB8-E7B9BF30701C}" sibTransId="{ABF1D312-A39B-4953-8058-3A487CA67D18}"/>
    <dgm:cxn modelId="{4BEBC215-1CD8-4083-A83F-FA49E733ECBC}" type="presOf" srcId="{24B8D1D2-4A82-49E4-840B-1D293121A432}" destId="{44212D43-F85D-4C7B-B349-A03DE100FE20}" srcOrd="0" destOrd="0" presId="urn:microsoft.com/office/officeart/2005/8/layout/list1"/>
    <dgm:cxn modelId="{E829EAC1-108B-4AF2-A673-D59A0755FBA3}" type="presOf" srcId="{24B8D1D2-4A82-49E4-840B-1D293121A432}" destId="{2D0EB7F0-7918-4FCF-A7DB-061AB1B35C44}" srcOrd="1" destOrd="0" presId="urn:microsoft.com/office/officeart/2005/8/layout/list1"/>
    <dgm:cxn modelId="{60313D50-6387-47D0-ACFB-7A04BDD5EEBC}" srcId="{24B8D1D2-4A82-49E4-840B-1D293121A432}" destId="{BBBB6790-C134-474E-AA67-94073FC36CA8}" srcOrd="3" destOrd="0" parTransId="{F89CFD23-090C-485A-9060-5CF879B295F9}" sibTransId="{E8FB6D9C-753F-4F19-A701-4A50F2717B75}"/>
    <dgm:cxn modelId="{0FCB1DD5-9BF0-45D8-BB01-B1BA42F38853}" type="presOf" srcId="{6F28593F-A510-4311-910D-55844A28E452}" destId="{A7B8C798-2689-42A8-9557-D223BA592A81}" srcOrd="0" destOrd="1" presId="urn:microsoft.com/office/officeart/2005/8/layout/list1"/>
    <dgm:cxn modelId="{F23A1117-13E3-4C64-9F94-8D31256BB234}" type="presOf" srcId="{DDF11336-A3E4-4BA9-B6C6-4F78716F6298}" destId="{A7B8C798-2689-42A8-9557-D223BA592A81}" srcOrd="0" destOrd="0" presId="urn:microsoft.com/office/officeart/2005/8/layout/list1"/>
    <dgm:cxn modelId="{49AE1645-89EB-47EB-B19D-DD7F93F4788E}" type="presOf" srcId="{C777BA2D-3997-4DF0-A92E-0E61C3614660}" destId="{92FB60EF-8949-4B05-9FF0-D12C5C23EE7A}" srcOrd="0" destOrd="0" presId="urn:microsoft.com/office/officeart/2005/8/layout/list1"/>
    <dgm:cxn modelId="{FDA058A6-5BC8-4E1A-A3DB-62AB50843AE7}" srcId="{24B8D1D2-4A82-49E4-840B-1D293121A432}" destId="{06CA4497-836A-4B3D-883C-F2F14291F4DF}" srcOrd="4" destOrd="0" parTransId="{BC6E5AE9-4F5F-4CF7-95F9-20B06F480C83}" sibTransId="{BFF1BD53-B3C3-4289-83AB-3593FA35807C}"/>
    <dgm:cxn modelId="{9E0E8656-8DBF-4E17-BE32-53B943E84E74}" type="presParOf" srcId="{92FB60EF-8949-4B05-9FF0-D12C5C23EE7A}" destId="{0F27F457-6D8D-48EF-9AF4-2318C47BECE2}" srcOrd="0" destOrd="0" presId="urn:microsoft.com/office/officeart/2005/8/layout/list1"/>
    <dgm:cxn modelId="{8CFB71A1-CF86-412E-BE28-D76CA8721943}" type="presParOf" srcId="{0F27F457-6D8D-48EF-9AF4-2318C47BECE2}" destId="{44212D43-F85D-4C7B-B349-A03DE100FE20}" srcOrd="0" destOrd="0" presId="urn:microsoft.com/office/officeart/2005/8/layout/list1"/>
    <dgm:cxn modelId="{D14F0507-286C-4785-A65A-BAFD7D5FF6A3}" type="presParOf" srcId="{0F27F457-6D8D-48EF-9AF4-2318C47BECE2}" destId="{2D0EB7F0-7918-4FCF-A7DB-061AB1B35C44}" srcOrd="1" destOrd="0" presId="urn:microsoft.com/office/officeart/2005/8/layout/list1"/>
    <dgm:cxn modelId="{4475FA22-3B4B-4FB8-BA7C-A14818BB915E}" type="presParOf" srcId="{92FB60EF-8949-4B05-9FF0-D12C5C23EE7A}" destId="{704C6FA6-F941-4C4D-B71E-211D9E401E89}" srcOrd="1" destOrd="0" presId="urn:microsoft.com/office/officeart/2005/8/layout/list1"/>
    <dgm:cxn modelId="{767FC83E-8E6D-447C-A8B3-7E54A5F77BCD}" type="presParOf" srcId="{92FB60EF-8949-4B05-9FF0-D12C5C23EE7A}" destId="{A7B8C798-2689-42A8-9557-D223BA592A81}"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4F3949-D379-4D42-8897-1700E0C0E77E}" type="doc">
      <dgm:prSet loTypeId="urn:microsoft.com/office/officeart/2008/layout/SquareAccentList" loCatId="list" qsTypeId="urn:microsoft.com/office/officeart/2005/8/quickstyle/simple1" qsCatId="simple" csTypeId="urn:microsoft.com/office/officeart/2005/8/colors/colorful1#3" csCatId="colorful" phldr="1"/>
      <dgm:spPr/>
      <dgm:t>
        <a:bodyPr/>
        <a:lstStyle/>
        <a:p>
          <a:endParaRPr lang="es-CR"/>
        </a:p>
      </dgm:t>
    </dgm:pt>
    <dgm:pt modelId="{A034816C-C7DB-4B83-815F-C00DB358879A}">
      <dgm:prSet phldrT="[Texto]" custT="1"/>
      <dgm:spPr/>
      <dgm:t>
        <a:bodyPr/>
        <a:lstStyle/>
        <a:p>
          <a:pPr algn="ctr"/>
          <a:r>
            <a:rPr lang="es-CR" sz="1800" dirty="0"/>
            <a:t>Tarifa 13% y canasta básica actual </a:t>
          </a:r>
        </a:p>
      </dgm:t>
    </dgm:pt>
    <dgm:pt modelId="{F9E29C0F-F215-4D17-BF41-EFC1AFDAA0E7}" type="parTrans" cxnId="{8A60B172-79A9-4847-94C4-E38BC80537A1}">
      <dgm:prSet/>
      <dgm:spPr/>
      <dgm:t>
        <a:bodyPr/>
        <a:lstStyle/>
        <a:p>
          <a:endParaRPr lang="es-CR"/>
        </a:p>
      </dgm:t>
    </dgm:pt>
    <dgm:pt modelId="{90E02B71-DE84-4A26-B1B8-71BA5A03AD5A}" type="sibTrans" cxnId="{8A60B172-79A9-4847-94C4-E38BC80537A1}">
      <dgm:prSet/>
      <dgm:spPr/>
      <dgm:t>
        <a:bodyPr/>
        <a:lstStyle/>
        <a:p>
          <a:endParaRPr lang="es-CR"/>
        </a:p>
      </dgm:t>
    </dgm:pt>
    <dgm:pt modelId="{36ED7B15-5685-46A3-A5A4-35823C534EE2}">
      <dgm:prSet phldrT="[Texto]" custT="1"/>
      <dgm:spPr/>
      <dgm:t>
        <a:bodyPr/>
        <a:lstStyle/>
        <a:p>
          <a:r>
            <a:rPr lang="es-CR" sz="2000" dirty="0"/>
            <a:t>Compra bienes gravados y exentos: ¢115.750</a:t>
          </a:r>
        </a:p>
      </dgm:t>
    </dgm:pt>
    <dgm:pt modelId="{A88168EA-8647-4533-8955-23891297E6A3}" type="parTrans" cxnId="{C59AC593-A5B4-4EC2-B381-1679EC6288F5}">
      <dgm:prSet/>
      <dgm:spPr/>
      <dgm:t>
        <a:bodyPr/>
        <a:lstStyle/>
        <a:p>
          <a:endParaRPr lang="es-CR"/>
        </a:p>
      </dgm:t>
    </dgm:pt>
    <dgm:pt modelId="{FD64E96F-20FE-4B99-96DB-12B55E763665}" type="sibTrans" cxnId="{C59AC593-A5B4-4EC2-B381-1679EC6288F5}">
      <dgm:prSet/>
      <dgm:spPr/>
      <dgm:t>
        <a:bodyPr/>
        <a:lstStyle/>
        <a:p>
          <a:endParaRPr lang="es-CR"/>
        </a:p>
      </dgm:t>
    </dgm:pt>
    <dgm:pt modelId="{BDBC01F1-A025-437A-9E47-ADA22BD21FE5}">
      <dgm:prSet phldrT="[Texto]" custT="1"/>
      <dgm:spPr/>
      <dgm:t>
        <a:bodyPr/>
        <a:lstStyle/>
        <a:p>
          <a:r>
            <a:rPr lang="es-CR" sz="2000" dirty="0"/>
            <a:t>Impuesto: ¢3.633</a:t>
          </a:r>
        </a:p>
      </dgm:t>
    </dgm:pt>
    <dgm:pt modelId="{20E92446-BF0B-43A2-BEE2-18521559F870}" type="parTrans" cxnId="{F174DD28-D1A5-48FF-AE3E-8B3FB0663026}">
      <dgm:prSet/>
      <dgm:spPr/>
      <dgm:t>
        <a:bodyPr/>
        <a:lstStyle/>
        <a:p>
          <a:endParaRPr lang="es-CR"/>
        </a:p>
      </dgm:t>
    </dgm:pt>
    <dgm:pt modelId="{C9EEA507-CC1A-406F-BBE4-2E4F8BA86C9C}" type="sibTrans" cxnId="{F174DD28-D1A5-48FF-AE3E-8B3FB0663026}">
      <dgm:prSet/>
      <dgm:spPr/>
      <dgm:t>
        <a:bodyPr/>
        <a:lstStyle/>
        <a:p>
          <a:endParaRPr lang="es-CR"/>
        </a:p>
      </dgm:t>
    </dgm:pt>
    <dgm:pt modelId="{D417ECF5-A3A7-43CC-82B4-2B8B93586000}">
      <dgm:prSet phldrT="[Texto]" custT="1"/>
      <dgm:spPr/>
      <dgm:t>
        <a:bodyPr/>
        <a:lstStyle/>
        <a:p>
          <a:r>
            <a:rPr lang="es-CR" sz="2000" b="1" dirty="0"/>
            <a:t>Total:  ¢119.383</a:t>
          </a:r>
        </a:p>
      </dgm:t>
    </dgm:pt>
    <dgm:pt modelId="{77A6398A-96A3-4816-A0A8-C79FA522DE5A}" type="parTrans" cxnId="{991CE5F4-FF0D-4BF7-9B27-ECB07539C68E}">
      <dgm:prSet/>
      <dgm:spPr/>
      <dgm:t>
        <a:bodyPr/>
        <a:lstStyle/>
        <a:p>
          <a:endParaRPr lang="es-CR"/>
        </a:p>
      </dgm:t>
    </dgm:pt>
    <dgm:pt modelId="{473A816E-66C8-4578-875B-E6DB5076E896}" type="sibTrans" cxnId="{991CE5F4-FF0D-4BF7-9B27-ECB07539C68E}">
      <dgm:prSet/>
      <dgm:spPr/>
      <dgm:t>
        <a:bodyPr/>
        <a:lstStyle/>
        <a:p>
          <a:endParaRPr lang="es-CR"/>
        </a:p>
      </dgm:t>
    </dgm:pt>
    <dgm:pt modelId="{FF69B490-112B-4237-AEB4-5B0F01D3F619}">
      <dgm:prSet phldrT="[Texto]" custT="1"/>
      <dgm:spPr/>
      <dgm:t>
        <a:bodyPr/>
        <a:lstStyle/>
        <a:p>
          <a:pPr algn="ctr"/>
          <a:r>
            <a:rPr lang="es-CR" sz="1800" dirty="0"/>
            <a:t>Tarifa 15% IVA y productos mínimos en canasta básica exenta</a:t>
          </a:r>
        </a:p>
      </dgm:t>
    </dgm:pt>
    <dgm:pt modelId="{5D781234-3D6E-4D3E-BC2C-603260753B44}" type="parTrans" cxnId="{5FF07D67-FF42-4AC8-A609-640AEDA49423}">
      <dgm:prSet/>
      <dgm:spPr/>
      <dgm:t>
        <a:bodyPr/>
        <a:lstStyle/>
        <a:p>
          <a:endParaRPr lang="es-CR"/>
        </a:p>
      </dgm:t>
    </dgm:pt>
    <dgm:pt modelId="{62772109-59D7-44BF-B50C-7485B8D2DD6C}" type="sibTrans" cxnId="{5FF07D67-FF42-4AC8-A609-640AEDA49423}">
      <dgm:prSet/>
      <dgm:spPr/>
      <dgm:t>
        <a:bodyPr/>
        <a:lstStyle/>
        <a:p>
          <a:endParaRPr lang="es-CR"/>
        </a:p>
      </dgm:t>
    </dgm:pt>
    <dgm:pt modelId="{2404DDFF-2057-4128-AEFE-504423C12240}">
      <dgm:prSet phldrT="[Texto]" custT="1"/>
      <dgm:spPr/>
      <dgm:t>
        <a:bodyPr/>
        <a:lstStyle/>
        <a:p>
          <a:r>
            <a:rPr lang="es-CR" sz="2000" dirty="0"/>
            <a:t>Compra bienes gravados y exentos: ¢115.750 </a:t>
          </a:r>
        </a:p>
      </dgm:t>
    </dgm:pt>
    <dgm:pt modelId="{34188FB6-5EE0-4895-BB22-417FFED485EF}" type="parTrans" cxnId="{E1A1B1A2-5324-40C3-8334-1903761EF4CF}">
      <dgm:prSet/>
      <dgm:spPr/>
      <dgm:t>
        <a:bodyPr/>
        <a:lstStyle/>
        <a:p>
          <a:endParaRPr lang="es-CR"/>
        </a:p>
      </dgm:t>
    </dgm:pt>
    <dgm:pt modelId="{8749B174-58ED-40ED-B727-BE1288E4F144}" type="sibTrans" cxnId="{E1A1B1A2-5324-40C3-8334-1903761EF4CF}">
      <dgm:prSet/>
      <dgm:spPr/>
      <dgm:t>
        <a:bodyPr/>
        <a:lstStyle/>
        <a:p>
          <a:endParaRPr lang="es-CR"/>
        </a:p>
      </dgm:t>
    </dgm:pt>
    <dgm:pt modelId="{0A5222C7-A3A0-4E8B-8F00-C4B37114FDFD}">
      <dgm:prSet phldrT="[Texto]" custT="1"/>
      <dgm:spPr/>
      <dgm:t>
        <a:bodyPr/>
        <a:lstStyle/>
        <a:p>
          <a:r>
            <a:rPr lang="es-CR" sz="2000" dirty="0"/>
            <a:t>Impuesto:  ¢9.273</a:t>
          </a:r>
        </a:p>
      </dgm:t>
    </dgm:pt>
    <dgm:pt modelId="{B36DD9A1-F525-4876-BB6C-D171F325C675}" type="parTrans" cxnId="{1A87FFC7-E446-4DEF-8674-F320C4DB7D36}">
      <dgm:prSet/>
      <dgm:spPr/>
      <dgm:t>
        <a:bodyPr/>
        <a:lstStyle/>
        <a:p>
          <a:endParaRPr lang="es-CR"/>
        </a:p>
      </dgm:t>
    </dgm:pt>
    <dgm:pt modelId="{496D9428-E872-4E86-A6DB-F92FAAD7A24F}" type="sibTrans" cxnId="{1A87FFC7-E446-4DEF-8674-F320C4DB7D36}">
      <dgm:prSet/>
      <dgm:spPr/>
      <dgm:t>
        <a:bodyPr/>
        <a:lstStyle/>
        <a:p>
          <a:endParaRPr lang="es-CR"/>
        </a:p>
      </dgm:t>
    </dgm:pt>
    <dgm:pt modelId="{A5B1595F-EBD5-45BA-8894-ECA809D4CA8C}">
      <dgm:prSet phldrT="[Texto]" custT="1"/>
      <dgm:spPr/>
      <dgm:t>
        <a:bodyPr/>
        <a:lstStyle/>
        <a:p>
          <a:r>
            <a:rPr lang="es-CR" sz="2000" b="1" dirty="0"/>
            <a:t>Total: ¢125.023</a:t>
          </a:r>
        </a:p>
      </dgm:t>
    </dgm:pt>
    <dgm:pt modelId="{0D51BAA9-1F15-487C-BA40-486EE0C3E66F}" type="parTrans" cxnId="{10565047-70C5-4A87-9448-06A5CCB1B64F}">
      <dgm:prSet/>
      <dgm:spPr/>
      <dgm:t>
        <a:bodyPr/>
        <a:lstStyle/>
        <a:p>
          <a:endParaRPr lang="es-CR"/>
        </a:p>
      </dgm:t>
    </dgm:pt>
    <dgm:pt modelId="{BB45868E-EC7A-429A-8E20-6648DDA93849}" type="sibTrans" cxnId="{10565047-70C5-4A87-9448-06A5CCB1B64F}">
      <dgm:prSet/>
      <dgm:spPr/>
      <dgm:t>
        <a:bodyPr/>
        <a:lstStyle/>
        <a:p>
          <a:endParaRPr lang="es-CR"/>
        </a:p>
      </dgm:t>
    </dgm:pt>
    <dgm:pt modelId="{22EA5B60-1A97-48CA-9CE1-541DBA690222}">
      <dgm:prSet custT="1"/>
      <dgm:spPr/>
      <dgm:t>
        <a:bodyPr/>
        <a:lstStyle/>
        <a:p>
          <a:r>
            <a:rPr lang="es-CR" sz="2000" dirty="0"/>
            <a:t>Bienes exentos: ¢87.805</a:t>
          </a:r>
        </a:p>
      </dgm:t>
    </dgm:pt>
    <dgm:pt modelId="{E17300A0-CEFE-4ED2-B0BE-16F1DA337E1B}" type="parTrans" cxnId="{759C6833-F21B-41BE-8CB8-0A7FEAB3CCB5}">
      <dgm:prSet/>
      <dgm:spPr/>
      <dgm:t>
        <a:bodyPr/>
        <a:lstStyle/>
        <a:p>
          <a:endParaRPr lang="es-CR"/>
        </a:p>
      </dgm:t>
    </dgm:pt>
    <dgm:pt modelId="{A753C025-E1E9-4C93-9F54-C9171D75C6F9}" type="sibTrans" cxnId="{759C6833-F21B-41BE-8CB8-0A7FEAB3CCB5}">
      <dgm:prSet/>
      <dgm:spPr/>
      <dgm:t>
        <a:bodyPr/>
        <a:lstStyle/>
        <a:p>
          <a:endParaRPr lang="es-CR"/>
        </a:p>
      </dgm:t>
    </dgm:pt>
    <dgm:pt modelId="{60E1E552-1010-49CD-8B07-7EA150F18D97}">
      <dgm:prSet custT="1"/>
      <dgm:spPr/>
      <dgm:t>
        <a:bodyPr/>
        <a:lstStyle/>
        <a:p>
          <a:r>
            <a:rPr lang="es-CR" sz="2000" dirty="0"/>
            <a:t>Bienes exentos: ¢53.930</a:t>
          </a:r>
        </a:p>
      </dgm:t>
    </dgm:pt>
    <dgm:pt modelId="{B34DDB00-DBDE-4279-B38E-D3A0E007D005}" type="parTrans" cxnId="{9CBB2899-EC5B-403F-A8F1-02896E2C72D3}">
      <dgm:prSet/>
      <dgm:spPr/>
      <dgm:t>
        <a:bodyPr/>
        <a:lstStyle/>
        <a:p>
          <a:endParaRPr lang="es-CR"/>
        </a:p>
      </dgm:t>
    </dgm:pt>
    <dgm:pt modelId="{BBCBE0E4-825D-4DAA-A758-0666C940F7D7}" type="sibTrans" cxnId="{9CBB2899-EC5B-403F-A8F1-02896E2C72D3}">
      <dgm:prSet/>
      <dgm:spPr/>
      <dgm:t>
        <a:bodyPr/>
        <a:lstStyle/>
        <a:p>
          <a:endParaRPr lang="es-CR"/>
        </a:p>
      </dgm:t>
    </dgm:pt>
    <dgm:pt modelId="{0D3F82F2-56E6-41AA-A138-841FA835C35E}">
      <dgm:prSet custT="1"/>
      <dgm:spPr/>
      <dgm:t>
        <a:bodyPr/>
        <a:lstStyle/>
        <a:p>
          <a:r>
            <a:rPr lang="es-CR" sz="2000" dirty="0"/>
            <a:t>Bienes gravados: ¢27.945</a:t>
          </a:r>
        </a:p>
      </dgm:t>
    </dgm:pt>
    <dgm:pt modelId="{E5FE52A1-2F83-46AD-86A9-686DFFBE449B}" type="parTrans" cxnId="{BCF627F2-5AF9-4097-B688-CBC7400A9087}">
      <dgm:prSet/>
      <dgm:spPr/>
      <dgm:t>
        <a:bodyPr/>
        <a:lstStyle/>
        <a:p>
          <a:endParaRPr lang="es-MX"/>
        </a:p>
      </dgm:t>
    </dgm:pt>
    <dgm:pt modelId="{E6A2BAAC-1238-4082-8B94-0A8673B91157}" type="sibTrans" cxnId="{BCF627F2-5AF9-4097-B688-CBC7400A9087}">
      <dgm:prSet/>
      <dgm:spPr/>
      <dgm:t>
        <a:bodyPr/>
        <a:lstStyle/>
        <a:p>
          <a:endParaRPr lang="es-MX"/>
        </a:p>
      </dgm:t>
    </dgm:pt>
    <dgm:pt modelId="{A672D690-6AC9-46A7-BB10-70DFAB4A6A9D}">
      <dgm:prSet custT="1"/>
      <dgm:spPr/>
      <dgm:t>
        <a:bodyPr/>
        <a:lstStyle/>
        <a:p>
          <a:r>
            <a:rPr lang="es-CR" sz="2000" dirty="0"/>
            <a:t>Bienes gravados: ¢61.820</a:t>
          </a:r>
        </a:p>
      </dgm:t>
    </dgm:pt>
    <dgm:pt modelId="{6C5C5884-D05D-4DDC-8CDC-317F10A5EA52}" type="parTrans" cxnId="{B8E8AFC8-2B0B-4830-8CCA-96E171EF3C47}">
      <dgm:prSet/>
      <dgm:spPr/>
      <dgm:t>
        <a:bodyPr/>
        <a:lstStyle/>
        <a:p>
          <a:endParaRPr lang="es-MX"/>
        </a:p>
      </dgm:t>
    </dgm:pt>
    <dgm:pt modelId="{AC1EB76D-DBAA-4FA2-BBE8-776FB5D9C00B}" type="sibTrans" cxnId="{B8E8AFC8-2B0B-4830-8CCA-96E171EF3C47}">
      <dgm:prSet/>
      <dgm:spPr/>
      <dgm:t>
        <a:bodyPr/>
        <a:lstStyle/>
        <a:p>
          <a:endParaRPr lang="es-MX"/>
        </a:p>
      </dgm:t>
    </dgm:pt>
    <dgm:pt modelId="{CBB4C0DB-7F6B-420E-BE46-79860532CDE7}" type="pres">
      <dgm:prSet presAssocID="{054F3949-D379-4D42-8897-1700E0C0E77E}" presName="layout" presStyleCnt="0">
        <dgm:presLayoutVars>
          <dgm:chMax/>
          <dgm:chPref/>
          <dgm:dir/>
          <dgm:resizeHandles/>
        </dgm:presLayoutVars>
      </dgm:prSet>
      <dgm:spPr/>
      <dgm:t>
        <a:bodyPr/>
        <a:lstStyle/>
        <a:p>
          <a:endParaRPr lang="es-ES"/>
        </a:p>
      </dgm:t>
    </dgm:pt>
    <dgm:pt modelId="{A9636444-1989-4AF9-9AB3-D32B29B41188}" type="pres">
      <dgm:prSet presAssocID="{A034816C-C7DB-4B83-815F-C00DB358879A}" presName="root" presStyleCnt="0">
        <dgm:presLayoutVars>
          <dgm:chMax/>
          <dgm:chPref/>
        </dgm:presLayoutVars>
      </dgm:prSet>
      <dgm:spPr/>
    </dgm:pt>
    <dgm:pt modelId="{D524153D-3CFE-439C-B596-76B116AE6D88}" type="pres">
      <dgm:prSet presAssocID="{A034816C-C7DB-4B83-815F-C00DB358879A}" presName="rootComposite" presStyleCnt="0">
        <dgm:presLayoutVars/>
      </dgm:prSet>
      <dgm:spPr/>
    </dgm:pt>
    <dgm:pt modelId="{0A6261AE-FDA6-4450-9DE7-AF7E5CBC54AB}" type="pres">
      <dgm:prSet presAssocID="{A034816C-C7DB-4B83-815F-C00DB358879A}" presName="ParentAccent" presStyleLbl="alignNode1" presStyleIdx="0" presStyleCnt="2"/>
      <dgm:spPr/>
    </dgm:pt>
    <dgm:pt modelId="{918293AB-0CB6-4032-B46F-02F377D3C027}" type="pres">
      <dgm:prSet presAssocID="{A034816C-C7DB-4B83-815F-C00DB358879A}" presName="ParentSmallAccent" presStyleLbl="fgAcc1" presStyleIdx="0" presStyleCnt="2"/>
      <dgm:spPr/>
    </dgm:pt>
    <dgm:pt modelId="{D92C698D-03AF-44FF-9439-959B3B03BF39}" type="pres">
      <dgm:prSet presAssocID="{A034816C-C7DB-4B83-815F-C00DB358879A}" presName="Parent" presStyleLbl="revTx" presStyleIdx="0" presStyleCnt="12" custLinFactNeighborX="-3476" custLinFactNeighborY="436">
        <dgm:presLayoutVars>
          <dgm:chMax/>
          <dgm:chPref val="4"/>
          <dgm:bulletEnabled val="1"/>
        </dgm:presLayoutVars>
      </dgm:prSet>
      <dgm:spPr/>
      <dgm:t>
        <a:bodyPr/>
        <a:lstStyle/>
        <a:p>
          <a:endParaRPr lang="es-ES"/>
        </a:p>
      </dgm:t>
    </dgm:pt>
    <dgm:pt modelId="{C826BDED-E551-44B2-AE27-10F6CEE3E21F}" type="pres">
      <dgm:prSet presAssocID="{A034816C-C7DB-4B83-815F-C00DB358879A}" presName="childShape" presStyleCnt="0">
        <dgm:presLayoutVars>
          <dgm:chMax val="0"/>
          <dgm:chPref val="0"/>
        </dgm:presLayoutVars>
      </dgm:prSet>
      <dgm:spPr/>
    </dgm:pt>
    <dgm:pt modelId="{A509F46C-ECAD-4DDB-9D26-295062B0EF59}" type="pres">
      <dgm:prSet presAssocID="{36ED7B15-5685-46A3-A5A4-35823C534EE2}" presName="childComposite" presStyleCnt="0">
        <dgm:presLayoutVars>
          <dgm:chMax val="0"/>
          <dgm:chPref val="0"/>
        </dgm:presLayoutVars>
      </dgm:prSet>
      <dgm:spPr/>
    </dgm:pt>
    <dgm:pt modelId="{8A8BCA93-8B4F-4F1D-82A3-33805E30A1A5}" type="pres">
      <dgm:prSet presAssocID="{36ED7B15-5685-46A3-A5A4-35823C534EE2}" presName="ChildAccent" presStyleLbl="solidFgAcc1" presStyleIdx="0" presStyleCnt="10"/>
      <dgm:spPr/>
    </dgm:pt>
    <dgm:pt modelId="{CD74308F-B493-4BDE-9E91-7EB109E00299}" type="pres">
      <dgm:prSet presAssocID="{36ED7B15-5685-46A3-A5A4-35823C534EE2}" presName="Child" presStyleLbl="revTx" presStyleIdx="1" presStyleCnt="12">
        <dgm:presLayoutVars>
          <dgm:chMax val="0"/>
          <dgm:chPref val="0"/>
          <dgm:bulletEnabled val="1"/>
        </dgm:presLayoutVars>
      </dgm:prSet>
      <dgm:spPr/>
      <dgm:t>
        <a:bodyPr/>
        <a:lstStyle/>
        <a:p>
          <a:endParaRPr lang="es-ES"/>
        </a:p>
      </dgm:t>
    </dgm:pt>
    <dgm:pt modelId="{5045E474-3844-472F-9D82-05C74B5EFFB1}" type="pres">
      <dgm:prSet presAssocID="{22EA5B60-1A97-48CA-9CE1-541DBA690222}" presName="childComposite" presStyleCnt="0">
        <dgm:presLayoutVars>
          <dgm:chMax val="0"/>
          <dgm:chPref val="0"/>
        </dgm:presLayoutVars>
      </dgm:prSet>
      <dgm:spPr/>
    </dgm:pt>
    <dgm:pt modelId="{F8C3EAF3-B801-4168-AD24-C2ACF17C93BD}" type="pres">
      <dgm:prSet presAssocID="{22EA5B60-1A97-48CA-9CE1-541DBA690222}" presName="ChildAccent" presStyleLbl="solidFgAcc1" presStyleIdx="1" presStyleCnt="10"/>
      <dgm:spPr/>
    </dgm:pt>
    <dgm:pt modelId="{C6F2403B-1F9D-4604-BCE7-5A34A08046BB}" type="pres">
      <dgm:prSet presAssocID="{22EA5B60-1A97-48CA-9CE1-541DBA690222}" presName="Child" presStyleLbl="revTx" presStyleIdx="2" presStyleCnt="12">
        <dgm:presLayoutVars>
          <dgm:chMax val="0"/>
          <dgm:chPref val="0"/>
          <dgm:bulletEnabled val="1"/>
        </dgm:presLayoutVars>
      </dgm:prSet>
      <dgm:spPr/>
      <dgm:t>
        <a:bodyPr/>
        <a:lstStyle/>
        <a:p>
          <a:endParaRPr lang="es-ES"/>
        </a:p>
      </dgm:t>
    </dgm:pt>
    <dgm:pt modelId="{0B319927-BC4B-40AB-9DE6-255656FC9826}" type="pres">
      <dgm:prSet presAssocID="{0D3F82F2-56E6-41AA-A138-841FA835C35E}" presName="childComposite" presStyleCnt="0">
        <dgm:presLayoutVars>
          <dgm:chMax val="0"/>
          <dgm:chPref val="0"/>
        </dgm:presLayoutVars>
      </dgm:prSet>
      <dgm:spPr/>
    </dgm:pt>
    <dgm:pt modelId="{7A798573-46DD-4500-98A5-73B1C3535B02}" type="pres">
      <dgm:prSet presAssocID="{0D3F82F2-56E6-41AA-A138-841FA835C35E}" presName="ChildAccent" presStyleLbl="solidFgAcc1" presStyleIdx="2" presStyleCnt="10"/>
      <dgm:spPr/>
    </dgm:pt>
    <dgm:pt modelId="{B6CDEE7A-527F-4786-88B9-F303A6FB2102}" type="pres">
      <dgm:prSet presAssocID="{0D3F82F2-56E6-41AA-A138-841FA835C35E}" presName="Child" presStyleLbl="revTx" presStyleIdx="3" presStyleCnt="12">
        <dgm:presLayoutVars>
          <dgm:chMax val="0"/>
          <dgm:chPref val="0"/>
          <dgm:bulletEnabled val="1"/>
        </dgm:presLayoutVars>
      </dgm:prSet>
      <dgm:spPr/>
      <dgm:t>
        <a:bodyPr/>
        <a:lstStyle/>
        <a:p>
          <a:endParaRPr lang="es-ES"/>
        </a:p>
      </dgm:t>
    </dgm:pt>
    <dgm:pt modelId="{40C6A0A2-1E14-41C0-A26C-8B6D8959DD01}" type="pres">
      <dgm:prSet presAssocID="{BDBC01F1-A025-437A-9E47-ADA22BD21FE5}" presName="childComposite" presStyleCnt="0">
        <dgm:presLayoutVars>
          <dgm:chMax val="0"/>
          <dgm:chPref val="0"/>
        </dgm:presLayoutVars>
      </dgm:prSet>
      <dgm:spPr/>
    </dgm:pt>
    <dgm:pt modelId="{6E301D71-59B7-49FE-B7A5-89CC90DE948D}" type="pres">
      <dgm:prSet presAssocID="{BDBC01F1-A025-437A-9E47-ADA22BD21FE5}" presName="ChildAccent" presStyleLbl="solidFgAcc1" presStyleIdx="3" presStyleCnt="10"/>
      <dgm:spPr/>
    </dgm:pt>
    <dgm:pt modelId="{95D8488D-5979-4049-868F-F99C43F083C9}" type="pres">
      <dgm:prSet presAssocID="{BDBC01F1-A025-437A-9E47-ADA22BD21FE5}" presName="Child" presStyleLbl="revTx" presStyleIdx="4" presStyleCnt="12">
        <dgm:presLayoutVars>
          <dgm:chMax val="0"/>
          <dgm:chPref val="0"/>
          <dgm:bulletEnabled val="1"/>
        </dgm:presLayoutVars>
      </dgm:prSet>
      <dgm:spPr/>
      <dgm:t>
        <a:bodyPr/>
        <a:lstStyle/>
        <a:p>
          <a:endParaRPr lang="es-ES"/>
        </a:p>
      </dgm:t>
    </dgm:pt>
    <dgm:pt modelId="{461FC597-18E5-41AE-AE37-6CD03486BA7F}" type="pres">
      <dgm:prSet presAssocID="{D417ECF5-A3A7-43CC-82B4-2B8B93586000}" presName="childComposite" presStyleCnt="0">
        <dgm:presLayoutVars>
          <dgm:chMax val="0"/>
          <dgm:chPref val="0"/>
        </dgm:presLayoutVars>
      </dgm:prSet>
      <dgm:spPr/>
    </dgm:pt>
    <dgm:pt modelId="{DD2D37E5-6171-438C-956F-B82E28641C4C}" type="pres">
      <dgm:prSet presAssocID="{D417ECF5-A3A7-43CC-82B4-2B8B93586000}" presName="ChildAccent" presStyleLbl="solidFgAcc1" presStyleIdx="4" presStyleCnt="10"/>
      <dgm:spPr/>
    </dgm:pt>
    <dgm:pt modelId="{3A6C0328-8B51-4632-92DB-20E09EF1FCA4}" type="pres">
      <dgm:prSet presAssocID="{D417ECF5-A3A7-43CC-82B4-2B8B93586000}" presName="Child" presStyleLbl="revTx" presStyleIdx="5" presStyleCnt="12">
        <dgm:presLayoutVars>
          <dgm:chMax val="0"/>
          <dgm:chPref val="0"/>
          <dgm:bulletEnabled val="1"/>
        </dgm:presLayoutVars>
      </dgm:prSet>
      <dgm:spPr/>
      <dgm:t>
        <a:bodyPr/>
        <a:lstStyle/>
        <a:p>
          <a:endParaRPr lang="es-ES"/>
        </a:p>
      </dgm:t>
    </dgm:pt>
    <dgm:pt modelId="{A7C082E9-E950-48EF-A1D2-54FA803297F8}" type="pres">
      <dgm:prSet presAssocID="{FF69B490-112B-4237-AEB4-5B0F01D3F619}" presName="root" presStyleCnt="0">
        <dgm:presLayoutVars>
          <dgm:chMax/>
          <dgm:chPref/>
        </dgm:presLayoutVars>
      </dgm:prSet>
      <dgm:spPr/>
    </dgm:pt>
    <dgm:pt modelId="{797BF490-FC08-4387-A457-17867C92B916}" type="pres">
      <dgm:prSet presAssocID="{FF69B490-112B-4237-AEB4-5B0F01D3F619}" presName="rootComposite" presStyleCnt="0">
        <dgm:presLayoutVars/>
      </dgm:prSet>
      <dgm:spPr/>
    </dgm:pt>
    <dgm:pt modelId="{F6FCA57A-69E8-4B1F-AA90-7E5A49E9FCBE}" type="pres">
      <dgm:prSet presAssocID="{FF69B490-112B-4237-AEB4-5B0F01D3F619}" presName="ParentAccent" presStyleLbl="alignNode1" presStyleIdx="1" presStyleCnt="2"/>
      <dgm:spPr/>
    </dgm:pt>
    <dgm:pt modelId="{096BAC11-212C-4853-9E68-78EAD46960B2}" type="pres">
      <dgm:prSet presAssocID="{FF69B490-112B-4237-AEB4-5B0F01D3F619}" presName="ParentSmallAccent" presStyleLbl="fgAcc1" presStyleIdx="1" presStyleCnt="2"/>
      <dgm:spPr/>
    </dgm:pt>
    <dgm:pt modelId="{8B1A4744-4607-41B0-B5F1-4FFC4ECC2A84}" type="pres">
      <dgm:prSet presAssocID="{FF69B490-112B-4237-AEB4-5B0F01D3F619}" presName="Parent" presStyleLbl="revTx" presStyleIdx="6" presStyleCnt="12">
        <dgm:presLayoutVars>
          <dgm:chMax/>
          <dgm:chPref val="4"/>
          <dgm:bulletEnabled val="1"/>
        </dgm:presLayoutVars>
      </dgm:prSet>
      <dgm:spPr/>
      <dgm:t>
        <a:bodyPr/>
        <a:lstStyle/>
        <a:p>
          <a:endParaRPr lang="es-ES"/>
        </a:p>
      </dgm:t>
    </dgm:pt>
    <dgm:pt modelId="{21D7038C-30DC-41F1-8711-ED212DC66ADF}" type="pres">
      <dgm:prSet presAssocID="{FF69B490-112B-4237-AEB4-5B0F01D3F619}" presName="childShape" presStyleCnt="0">
        <dgm:presLayoutVars>
          <dgm:chMax val="0"/>
          <dgm:chPref val="0"/>
        </dgm:presLayoutVars>
      </dgm:prSet>
      <dgm:spPr/>
    </dgm:pt>
    <dgm:pt modelId="{76166B57-2170-4B05-940E-F37D3DA24C18}" type="pres">
      <dgm:prSet presAssocID="{2404DDFF-2057-4128-AEFE-504423C12240}" presName="childComposite" presStyleCnt="0">
        <dgm:presLayoutVars>
          <dgm:chMax val="0"/>
          <dgm:chPref val="0"/>
        </dgm:presLayoutVars>
      </dgm:prSet>
      <dgm:spPr/>
    </dgm:pt>
    <dgm:pt modelId="{78214628-5AD6-45D8-91CD-882FACC26985}" type="pres">
      <dgm:prSet presAssocID="{2404DDFF-2057-4128-AEFE-504423C12240}" presName="ChildAccent" presStyleLbl="solidFgAcc1" presStyleIdx="5" presStyleCnt="10"/>
      <dgm:spPr/>
    </dgm:pt>
    <dgm:pt modelId="{6E200851-F9BE-42B2-8CC6-7DFE501485EC}" type="pres">
      <dgm:prSet presAssocID="{2404DDFF-2057-4128-AEFE-504423C12240}" presName="Child" presStyleLbl="revTx" presStyleIdx="7" presStyleCnt="12">
        <dgm:presLayoutVars>
          <dgm:chMax val="0"/>
          <dgm:chPref val="0"/>
          <dgm:bulletEnabled val="1"/>
        </dgm:presLayoutVars>
      </dgm:prSet>
      <dgm:spPr/>
      <dgm:t>
        <a:bodyPr/>
        <a:lstStyle/>
        <a:p>
          <a:endParaRPr lang="es-ES"/>
        </a:p>
      </dgm:t>
    </dgm:pt>
    <dgm:pt modelId="{21F50B74-AC7A-4753-9466-D7644EDB66DB}" type="pres">
      <dgm:prSet presAssocID="{60E1E552-1010-49CD-8B07-7EA150F18D97}" presName="childComposite" presStyleCnt="0">
        <dgm:presLayoutVars>
          <dgm:chMax val="0"/>
          <dgm:chPref val="0"/>
        </dgm:presLayoutVars>
      </dgm:prSet>
      <dgm:spPr/>
    </dgm:pt>
    <dgm:pt modelId="{044047A5-A587-46E3-84CF-EA7351B432EC}" type="pres">
      <dgm:prSet presAssocID="{60E1E552-1010-49CD-8B07-7EA150F18D97}" presName="ChildAccent" presStyleLbl="solidFgAcc1" presStyleIdx="6" presStyleCnt="10"/>
      <dgm:spPr/>
    </dgm:pt>
    <dgm:pt modelId="{7EA3ACF5-2FC6-4932-9ED8-61EB5F32D764}" type="pres">
      <dgm:prSet presAssocID="{60E1E552-1010-49CD-8B07-7EA150F18D97}" presName="Child" presStyleLbl="revTx" presStyleIdx="8" presStyleCnt="12">
        <dgm:presLayoutVars>
          <dgm:chMax val="0"/>
          <dgm:chPref val="0"/>
          <dgm:bulletEnabled val="1"/>
        </dgm:presLayoutVars>
      </dgm:prSet>
      <dgm:spPr/>
      <dgm:t>
        <a:bodyPr/>
        <a:lstStyle/>
        <a:p>
          <a:endParaRPr lang="es-ES"/>
        </a:p>
      </dgm:t>
    </dgm:pt>
    <dgm:pt modelId="{63754314-D23A-493D-B633-FD92FEEA2B90}" type="pres">
      <dgm:prSet presAssocID="{A672D690-6AC9-46A7-BB10-70DFAB4A6A9D}" presName="childComposite" presStyleCnt="0">
        <dgm:presLayoutVars>
          <dgm:chMax val="0"/>
          <dgm:chPref val="0"/>
        </dgm:presLayoutVars>
      </dgm:prSet>
      <dgm:spPr/>
    </dgm:pt>
    <dgm:pt modelId="{4A4F55E3-48DB-41C4-B88B-E49AC41F516E}" type="pres">
      <dgm:prSet presAssocID="{A672D690-6AC9-46A7-BB10-70DFAB4A6A9D}" presName="ChildAccent" presStyleLbl="solidFgAcc1" presStyleIdx="7" presStyleCnt="10"/>
      <dgm:spPr/>
    </dgm:pt>
    <dgm:pt modelId="{02191872-35CB-49DB-83CF-E3A49D0943A8}" type="pres">
      <dgm:prSet presAssocID="{A672D690-6AC9-46A7-BB10-70DFAB4A6A9D}" presName="Child" presStyleLbl="revTx" presStyleIdx="9" presStyleCnt="12">
        <dgm:presLayoutVars>
          <dgm:chMax val="0"/>
          <dgm:chPref val="0"/>
          <dgm:bulletEnabled val="1"/>
        </dgm:presLayoutVars>
      </dgm:prSet>
      <dgm:spPr/>
      <dgm:t>
        <a:bodyPr/>
        <a:lstStyle/>
        <a:p>
          <a:endParaRPr lang="es-ES"/>
        </a:p>
      </dgm:t>
    </dgm:pt>
    <dgm:pt modelId="{FDA8B720-D3A5-421C-8C3D-0A28DB007442}" type="pres">
      <dgm:prSet presAssocID="{0A5222C7-A3A0-4E8B-8F00-C4B37114FDFD}" presName="childComposite" presStyleCnt="0">
        <dgm:presLayoutVars>
          <dgm:chMax val="0"/>
          <dgm:chPref val="0"/>
        </dgm:presLayoutVars>
      </dgm:prSet>
      <dgm:spPr/>
    </dgm:pt>
    <dgm:pt modelId="{54DC7650-3055-4E5C-B691-11983691EBFE}" type="pres">
      <dgm:prSet presAssocID="{0A5222C7-A3A0-4E8B-8F00-C4B37114FDFD}" presName="ChildAccent" presStyleLbl="solidFgAcc1" presStyleIdx="8" presStyleCnt="10"/>
      <dgm:spPr/>
    </dgm:pt>
    <dgm:pt modelId="{A210A7AC-E837-49E7-AA24-3EAB8D948919}" type="pres">
      <dgm:prSet presAssocID="{0A5222C7-A3A0-4E8B-8F00-C4B37114FDFD}" presName="Child" presStyleLbl="revTx" presStyleIdx="10" presStyleCnt="12">
        <dgm:presLayoutVars>
          <dgm:chMax val="0"/>
          <dgm:chPref val="0"/>
          <dgm:bulletEnabled val="1"/>
        </dgm:presLayoutVars>
      </dgm:prSet>
      <dgm:spPr/>
      <dgm:t>
        <a:bodyPr/>
        <a:lstStyle/>
        <a:p>
          <a:endParaRPr lang="es-ES"/>
        </a:p>
      </dgm:t>
    </dgm:pt>
    <dgm:pt modelId="{AA8BC4DF-7BBE-4507-9890-10C5B8815802}" type="pres">
      <dgm:prSet presAssocID="{A5B1595F-EBD5-45BA-8894-ECA809D4CA8C}" presName="childComposite" presStyleCnt="0">
        <dgm:presLayoutVars>
          <dgm:chMax val="0"/>
          <dgm:chPref val="0"/>
        </dgm:presLayoutVars>
      </dgm:prSet>
      <dgm:spPr/>
    </dgm:pt>
    <dgm:pt modelId="{1DE6CCCE-73DA-4502-B004-1CE64C335F74}" type="pres">
      <dgm:prSet presAssocID="{A5B1595F-EBD5-45BA-8894-ECA809D4CA8C}" presName="ChildAccent" presStyleLbl="solidFgAcc1" presStyleIdx="9" presStyleCnt="10"/>
      <dgm:spPr/>
    </dgm:pt>
    <dgm:pt modelId="{E38BD359-C248-4359-BA21-64835153A549}" type="pres">
      <dgm:prSet presAssocID="{A5B1595F-EBD5-45BA-8894-ECA809D4CA8C}" presName="Child" presStyleLbl="revTx" presStyleIdx="11" presStyleCnt="12">
        <dgm:presLayoutVars>
          <dgm:chMax val="0"/>
          <dgm:chPref val="0"/>
          <dgm:bulletEnabled val="1"/>
        </dgm:presLayoutVars>
      </dgm:prSet>
      <dgm:spPr/>
      <dgm:t>
        <a:bodyPr/>
        <a:lstStyle/>
        <a:p>
          <a:endParaRPr lang="es-ES"/>
        </a:p>
      </dgm:t>
    </dgm:pt>
  </dgm:ptLst>
  <dgm:cxnLst>
    <dgm:cxn modelId="{BCF627F2-5AF9-4097-B688-CBC7400A9087}" srcId="{A034816C-C7DB-4B83-815F-C00DB358879A}" destId="{0D3F82F2-56E6-41AA-A138-841FA835C35E}" srcOrd="2" destOrd="0" parTransId="{E5FE52A1-2F83-46AD-86A9-686DFFBE449B}" sibTransId="{E6A2BAAC-1238-4082-8B94-0A8673B91157}"/>
    <dgm:cxn modelId="{D8274A50-F9CE-4933-9067-B30BA663D8E9}" type="presOf" srcId="{36ED7B15-5685-46A3-A5A4-35823C534EE2}" destId="{CD74308F-B493-4BDE-9E91-7EB109E00299}" srcOrd="0" destOrd="0" presId="urn:microsoft.com/office/officeart/2008/layout/SquareAccentList"/>
    <dgm:cxn modelId="{E1A1B1A2-5324-40C3-8334-1903761EF4CF}" srcId="{FF69B490-112B-4237-AEB4-5B0F01D3F619}" destId="{2404DDFF-2057-4128-AEFE-504423C12240}" srcOrd="0" destOrd="0" parTransId="{34188FB6-5EE0-4895-BB22-417FFED485EF}" sibTransId="{8749B174-58ED-40ED-B727-BE1288E4F144}"/>
    <dgm:cxn modelId="{CF336F73-A2CA-479D-8E85-903EC6D785D4}" type="presOf" srcId="{22EA5B60-1A97-48CA-9CE1-541DBA690222}" destId="{C6F2403B-1F9D-4604-BCE7-5A34A08046BB}" srcOrd="0" destOrd="0" presId="urn:microsoft.com/office/officeart/2008/layout/SquareAccentList"/>
    <dgm:cxn modelId="{10565047-70C5-4A87-9448-06A5CCB1B64F}" srcId="{FF69B490-112B-4237-AEB4-5B0F01D3F619}" destId="{A5B1595F-EBD5-45BA-8894-ECA809D4CA8C}" srcOrd="4" destOrd="0" parTransId="{0D51BAA9-1F15-487C-BA40-486EE0C3E66F}" sibTransId="{BB45868E-EC7A-429A-8E20-6648DDA93849}"/>
    <dgm:cxn modelId="{C5139058-EF88-445A-9543-004308A1F00C}" type="presOf" srcId="{FF69B490-112B-4237-AEB4-5B0F01D3F619}" destId="{8B1A4744-4607-41B0-B5F1-4FFC4ECC2A84}" srcOrd="0" destOrd="0" presId="urn:microsoft.com/office/officeart/2008/layout/SquareAccentList"/>
    <dgm:cxn modelId="{F174DD28-D1A5-48FF-AE3E-8B3FB0663026}" srcId="{A034816C-C7DB-4B83-815F-C00DB358879A}" destId="{BDBC01F1-A025-437A-9E47-ADA22BD21FE5}" srcOrd="3" destOrd="0" parTransId="{20E92446-BF0B-43A2-BEE2-18521559F870}" sibTransId="{C9EEA507-CC1A-406F-BBE4-2E4F8BA86C9C}"/>
    <dgm:cxn modelId="{1A87FFC7-E446-4DEF-8674-F320C4DB7D36}" srcId="{FF69B490-112B-4237-AEB4-5B0F01D3F619}" destId="{0A5222C7-A3A0-4E8B-8F00-C4B37114FDFD}" srcOrd="3" destOrd="0" parTransId="{B36DD9A1-F525-4876-BB6C-D171F325C675}" sibTransId="{496D9428-E872-4E86-A6DB-F92FAAD7A24F}"/>
    <dgm:cxn modelId="{44287740-2398-4500-8832-1C3CDBA2138D}" type="presOf" srcId="{BDBC01F1-A025-437A-9E47-ADA22BD21FE5}" destId="{95D8488D-5979-4049-868F-F99C43F083C9}" srcOrd="0" destOrd="0" presId="urn:microsoft.com/office/officeart/2008/layout/SquareAccentList"/>
    <dgm:cxn modelId="{991CE5F4-FF0D-4BF7-9B27-ECB07539C68E}" srcId="{A034816C-C7DB-4B83-815F-C00DB358879A}" destId="{D417ECF5-A3A7-43CC-82B4-2B8B93586000}" srcOrd="4" destOrd="0" parTransId="{77A6398A-96A3-4816-A0A8-C79FA522DE5A}" sibTransId="{473A816E-66C8-4578-875B-E6DB5076E896}"/>
    <dgm:cxn modelId="{AA163182-C0CD-4DB0-AA5D-69C65CE06090}" type="presOf" srcId="{60E1E552-1010-49CD-8B07-7EA150F18D97}" destId="{7EA3ACF5-2FC6-4932-9ED8-61EB5F32D764}" srcOrd="0" destOrd="0" presId="urn:microsoft.com/office/officeart/2008/layout/SquareAccentList"/>
    <dgm:cxn modelId="{92216832-A19E-40D1-8EA7-F2351EB13418}" type="presOf" srcId="{0D3F82F2-56E6-41AA-A138-841FA835C35E}" destId="{B6CDEE7A-527F-4786-88B9-F303A6FB2102}" srcOrd="0" destOrd="0" presId="urn:microsoft.com/office/officeart/2008/layout/SquareAccentList"/>
    <dgm:cxn modelId="{1083FE8D-4F42-4B85-8BBC-58A092E3C22A}" type="presOf" srcId="{A5B1595F-EBD5-45BA-8894-ECA809D4CA8C}" destId="{E38BD359-C248-4359-BA21-64835153A549}" srcOrd="0" destOrd="0" presId="urn:microsoft.com/office/officeart/2008/layout/SquareAccentList"/>
    <dgm:cxn modelId="{6955C4F3-0907-49B6-BDC3-75270C907B12}" type="presOf" srcId="{0A5222C7-A3A0-4E8B-8F00-C4B37114FDFD}" destId="{A210A7AC-E837-49E7-AA24-3EAB8D948919}" srcOrd="0" destOrd="0" presId="urn:microsoft.com/office/officeart/2008/layout/SquareAccentList"/>
    <dgm:cxn modelId="{542E8C9D-56C4-4FB7-902A-2BC2B3D48EAE}" type="presOf" srcId="{054F3949-D379-4D42-8897-1700E0C0E77E}" destId="{CBB4C0DB-7F6B-420E-BE46-79860532CDE7}" srcOrd="0" destOrd="0" presId="urn:microsoft.com/office/officeart/2008/layout/SquareAccentList"/>
    <dgm:cxn modelId="{8A60B172-79A9-4847-94C4-E38BC80537A1}" srcId="{054F3949-D379-4D42-8897-1700E0C0E77E}" destId="{A034816C-C7DB-4B83-815F-C00DB358879A}" srcOrd="0" destOrd="0" parTransId="{F9E29C0F-F215-4D17-BF41-EFC1AFDAA0E7}" sibTransId="{90E02B71-DE84-4A26-B1B8-71BA5A03AD5A}"/>
    <dgm:cxn modelId="{9CBB2899-EC5B-403F-A8F1-02896E2C72D3}" srcId="{FF69B490-112B-4237-AEB4-5B0F01D3F619}" destId="{60E1E552-1010-49CD-8B07-7EA150F18D97}" srcOrd="1" destOrd="0" parTransId="{B34DDB00-DBDE-4279-B38E-D3A0E007D005}" sibTransId="{BBCBE0E4-825D-4DAA-A758-0666C940F7D7}"/>
    <dgm:cxn modelId="{C59AC593-A5B4-4EC2-B381-1679EC6288F5}" srcId="{A034816C-C7DB-4B83-815F-C00DB358879A}" destId="{36ED7B15-5685-46A3-A5A4-35823C534EE2}" srcOrd="0" destOrd="0" parTransId="{A88168EA-8647-4533-8955-23891297E6A3}" sibTransId="{FD64E96F-20FE-4B99-96DB-12B55E763665}"/>
    <dgm:cxn modelId="{759C6833-F21B-41BE-8CB8-0A7FEAB3CCB5}" srcId="{A034816C-C7DB-4B83-815F-C00DB358879A}" destId="{22EA5B60-1A97-48CA-9CE1-541DBA690222}" srcOrd="1" destOrd="0" parTransId="{E17300A0-CEFE-4ED2-B0BE-16F1DA337E1B}" sibTransId="{A753C025-E1E9-4C93-9F54-C9171D75C6F9}"/>
    <dgm:cxn modelId="{9EFBB5FE-D5A7-4107-9DE9-065130E7207D}" type="presOf" srcId="{A672D690-6AC9-46A7-BB10-70DFAB4A6A9D}" destId="{02191872-35CB-49DB-83CF-E3A49D0943A8}" srcOrd="0" destOrd="0" presId="urn:microsoft.com/office/officeart/2008/layout/SquareAccentList"/>
    <dgm:cxn modelId="{43332CEE-0B1A-4B42-9437-3A04701FEDD2}" type="presOf" srcId="{D417ECF5-A3A7-43CC-82B4-2B8B93586000}" destId="{3A6C0328-8B51-4632-92DB-20E09EF1FCA4}" srcOrd="0" destOrd="0" presId="urn:microsoft.com/office/officeart/2008/layout/SquareAccentList"/>
    <dgm:cxn modelId="{5FF07D67-FF42-4AC8-A609-640AEDA49423}" srcId="{054F3949-D379-4D42-8897-1700E0C0E77E}" destId="{FF69B490-112B-4237-AEB4-5B0F01D3F619}" srcOrd="1" destOrd="0" parTransId="{5D781234-3D6E-4D3E-BC2C-603260753B44}" sibTransId="{62772109-59D7-44BF-B50C-7485B8D2DD6C}"/>
    <dgm:cxn modelId="{6EDD9A20-D029-45FB-8D41-34E45AC21BE6}" type="presOf" srcId="{2404DDFF-2057-4128-AEFE-504423C12240}" destId="{6E200851-F9BE-42B2-8CC6-7DFE501485EC}" srcOrd="0" destOrd="0" presId="urn:microsoft.com/office/officeart/2008/layout/SquareAccentList"/>
    <dgm:cxn modelId="{B8E8AFC8-2B0B-4830-8CCA-96E171EF3C47}" srcId="{FF69B490-112B-4237-AEB4-5B0F01D3F619}" destId="{A672D690-6AC9-46A7-BB10-70DFAB4A6A9D}" srcOrd="2" destOrd="0" parTransId="{6C5C5884-D05D-4DDC-8CDC-317F10A5EA52}" sibTransId="{AC1EB76D-DBAA-4FA2-BBE8-776FB5D9C00B}"/>
    <dgm:cxn modelId="{B6B1CC5B-4AEF-4B21-B328-3E65C1755A0C}" type="presOf" srcId="{A034816C-C7DB-4B83-815F-C00DB358879A}" destId="{D92C698D-03AF-44FF-9439-959B3B03BF39}" srcOrd="0" destOrd="0" presId="urn:microsoft.com/office/officeart/2008/layout/SquareAccentList"/>
    <dgm:cxn modelId="{E845D6F8-5AF6-412A-90D6-CCD7E1B9260E}" type="presParOf" srcId="{CBB4C0DB-7F6B-420E-BE46-79860532CDE7}" destId="{A9636444-1989-4AF9-9AB3-D32B29B41188}" srcOrd="0" destOrd="0" presId="urn:microsoft.com/office/officeart/2008/layout/SquareAccentList"/>
    <dgm:cxn modelId="{BD8C4E29-4967-45FE-AC49-C70C0BF21C2F}" type="presParOf" srcId="{A9636444-1989-4AF9-9AB3-D32B29B41188}" destId="{D524153D-3CFE-439C-B596-76B116AE6D88}" srcOrd="0" destOrd="0" presId="urn:microsoft.com/office/officeart/2008/layout/SquareAccentList"/>
    <dgm:cxn modelId="{81D15CFC-6E0B-477B-984A-8ED27AFE7CEE}" type="presParOf" srcId="{D524153D-3CFE-439C-B596-76B116AE6D88}" destId="{0A6261AE-FDA6-4450-9DE7-AF7E5CBC54AB}" srcOrd="0" destOrd="0" presId="urn:microsoft.com/office/officeart/2008/layout/SquareAccentList"/>
    <dgm:cxn modelId="{3857FC8F-5098-4C6C-8AFB-D21AB83A15B2}" type="presParOf" srcId="{D524153D-3CFE-439C-B596-76B116AE6D88}" destId="{918293AB-0CB6-4032-B46F-02F377D3C027}" srcOrd="1" destOrd="0" presId="urn:microsoft.com/office/officeart/2008/layout/SquareAccentList"/>
    <dgm:cxn modelId="{3F2D9B4B-BFA3-4386-A919-96FB72702D39}" type="presParOf" srcId="{D524153D-3CFE-439C-B596-76B116AE6D88}" destId="{D92C698D-03AF-44FF-9439-959B3B03BF39}" srcOrd="2" destOrd="0" presId="urn:microsoft.com/office/officeart/2008/layout/SquareAccentList"/>
    <dgm:cxn modelId="{7336215C-B85C-4D23-91B0-B0D1F718FDB3}" type="presParOf" srcId="{A9636444-1989-4AF9-9AB3-D32B29B41188}" destId="{C826BDED-E551-44B2-AE27-10F6CEE3E21F}" srcOrd="1" destOrd="0" presId="urn:microsoft.com/office/officeart/2008/layout/SquareAccentList"/>
    <dgm:cxn modelId="{E380823B-F1F8-44C1-BFE2-FAABC4128BFE}" type="presParOf" srcId="{C826BDED-E551-44B2-AE27-10F6CEE3E21F}" destId="{A509F46C-ECAD-4DDB-9D26-295062B0EF59}" srcOrd="0" destOrd="0" presId="urn:microsoft.com/office/officeart/2008/layout/SquareAccentList"/>
    <dgm:cxn modelId="{D1B36BAC-E6E6-461D-B13F-8BC2084E3F24}" type="presParOf" srcId="{A509F46C-ECAD-4DDB-9D26-295062B0EF59}" destId="{8A8BCA93-8B4F-4F1D-82A3-33805E30A1A5}" srcOrd="0" destOrd="0" presId="urn:microsoft.com/office/officeart/2008/layout/SquareAccentList"/>
    <dgm:cxn modelId="{C4BB285B-C454-46F3-BD78-0D5A374A45D7}" type="presParOf" srcId="{A509F46C-ECAD-4DDB-9D26-295062B0EF59}" destId="{CD74308F-B493-4BDE-9E91-7EB109E00299}" srcOrd="1" destOrd="0" presId="urn:microsoft.com/office/officeart/2008/layout/SquareAccentList"/>
    <dgm:cxn modelId="{5A690BD5-2274-4A2D-80ED-F31637989801}" type="presParOf" srcId="{C826BDED-E551-44B2-AE27-10F6CEE3E21F}" destId="{5045E474-3844-472F-9D82-05C74B5EFFB1}" srcOrd="1" destOrd="0" presId="urn:microsoft.com/office/officeart/2008/layout/SquareAccentList"/>
    <dgm:cxn modelId="{E69962B2-E9AD-4371-A3CE-BF050D2BE6C0}" type="presParOf" srcId="{5045E474-3844-472F-9D82-05C74B5EFFB1}" destId="{F8C3EAF3-B801-4168-AD24-C2ACF17C93BD}" srcOrd="0" destOrd="0" presId="urn:microsoft.com/office/officeart/2008/layout/SquareAccentList"/>
    <dgm:cxn modelId="{0B7EB4BF-BDD5-445D-A696-A952B2C6347C}" type="presParOf" srcId="{5045E474-3844-472F-9D82-05C74B5EFFB1}" destId="{C6F2403B-1F9D-4604-BCE7-5A34A08046BB}" srcOrd="1" destOrd="0" presId="urn:microsoft.com/office/officeart/2008/layout/SquareAccentList"/>
    <dgm:cxn modelId="{715008CF-8BE4-4FEB-8DF7-A4C7D6708599}" type="presParOf" srcId="{C826BDED-E551-44B2-AE27-10F6CEE3E21F}" destId="{0B319927-BC4B-40AB-9DE6-255656FC9826}" srcOrd="2" destOrd="0" presId="urn:microsoft.com/office/officeart/2008/layout/SquareAccentList"/>
    <dgm:cxn modelId="{8AC946C9-1D33-4FA4-82BE-6CF37609BC09}" type="presParOf" srcId="{0B319927-BC4B-40AB-9DE6-255656FC9826}" destId="{7A798573-46DD-4500-98A5-73B1C3535B02}" srcOrd="0" destOrd="0" presId="urn:microsoft.com/office/officeart/2008/layout/SquareAccentList"/>
    <dgm:cxn modelId="{A5F6D97D-95B2-43FE-90AA-CC1F3D172E68}" type="presParOf" srcId="{0B319927-BC4B-40AB-9DE6-255656FC9826}" destId="{B6CDEE7A-527F-4786-88B9-F303A6FB2102}" srcOrd="1" destOrd="0" presId="urn:microsoft.com/office/officeart/2008/layout/SquareAccentList"/>
    <dgm:cxn modelId="{8D85195C-3EB8-4351-A227-31541A35F05A}" type="presParOf" srcId="{C826BDED-E551-44B2-AE27-10F6CEE3E21F}" destId="{40C6A0A2-1E14-41C0-A26C-8B6D8959DD01}" srcOrd="3" destOrd="0" presId="urn:microsoft.com/office/officeart/2008/layout/SquareAccentList"/>
    <dgm:cxn modelId="{7CD46A59-7D1D-430E-9AFA-12AD4C93C8C2}" type="presParOf" srcId="{40C6A0A2-1E14-41C0-A26C-8B6D8959DD01}" destId="{6E301D71-59B7-49FE-B7A5-89CC90DE948D}" srcOrd="0" destOrd="0" presId="urn:microsoft.com/office/officeart/2008/layout/SquareAccentList"/>
    <dgm:cxn modelId="{3518EAD2-6F9E-4B01-BA10-65E212FD6060}" type="presParOf" srcId="{40C6A0A2-1E14-41C0-A26C-8B6D8959DD01}" destId="{95D8488D-5979-4049-868F-F99C43F083C9}" srcOrd="1" destOrd="0" presId="urn:microsoft.com/office/officeart/2008/layout/SquareAccentList"/>
    <dgm:cxn modelId="{B3001FFB-2CD0-4AED-96F6-B134937C2348}" type="presParOf" srcId="{C826BDED-E551-44B2-AE27-10F6CEE3E21F}" destId="{461FC597-18E5-41AE-AE37-6CD03486BA7F}" srcOrd="4" destOrd="0" presId="urn:microsoft.com/office/officeart/2008/layout/SquareAccentList"/>
    <dgm:cxn modelId="{D0647A32-F8CE-498F-A875-876FAACFF1FC}" type="presParOf" srcId="{461FC597-18E5-41AE-AE37-6CD03486BA7F}" destId="{DD2D37E5-6171-438C-956F-B82E28641C4C}" srcOrd="0" destOrd="0" presId="urn:microsoft.com/office/officeart/2008/layout/SquareAccentList"/>
    <dgm:cxn modelId="{078B6786-BAF7-4A8E-9B80-2ABEE75634F4}" type="presParOf" srcId="{461FC597-18E5-41AE-AE37-6CD03486BA7F}" destId="{3A6C0328-8B51-4632-92DB-20E09EF1FCA4}" srcOrd="1" destOrd="0" presId="urn:microsoft.com/office/officeart/2008/layout/SquareAccentList"/>
    <dgm:cxn modelId="{DF11A350-6925-4107-BD25-61AC19BC9133}" type="presParOf" srcId="{CBB4C0DB-7F6B-420E-BE46-79860532CDE7}" destId="{A7C082E9-E950-48EF-A1D2-54FA803297F8}" srcOrd="1" destOrd="0" presId="urn:microsoft.com/office/officeart/2008/layout/SquareAccentList"/>
    <dgm:cxn modelId="{9B1586D8-4615-4C29-826A-5274698EFD73}" type="presParOf" srcId="{A7C082E9-E950-48EF-A1D2-54FA803297F8}" destId="{797BF490-FC08-4387-A457-17867C92B916}" srcOrd="0" destOrd="0" presId="urn:microsoft.com/office/officeart/2008/layout/SquareAccentList"/>
    <dgm:cxn modelId="{0A77A15C-72E2-432A-9141-2C7067C0558E}" type="presParOf" srcId="{797BF490-FC08-4387-A457-17867C92B916}" destId="{F6FCA57A-69E8-4B1F-AA90-7E5A49E9FCBE}" srcOrd="0" destOrd="0" presId="urn:microsoft.com/office/officeart/2008/layout/SquareAccentList"/>
    <dgm:cxn modelId="{2B9B1CC2-B7F9-4971-BCD4-7E93DED94560}" type="presParOf" srcId="{797BF490-FC08-4387-A457-17867C92B916}" destId="{096BAC11-212C-4853-9E68-78EAD46960B2}" srcOrd="1" destOrd="0" presId="urn:microsoft.com/office/officeart/2008/layout/SquareAccentList"/>
    <dgm:cxn modelId="{D37C10B2-9C51-46FF-A979-6436834E0000}" type="presParOf" srcId="{797BF490-FC08-4387-A457-17867C92B916}" destId="{8B1A4744-4607-41B0-B5F1-4FFC4ECC2A84}" srcOrd="2" destOrd="0" presId="urn:microsoft.com/office/officeart/2008/layout/SquareAccentList"/>
    <dgm:cxn modelId="{C5A5C557-2BBA-45BD-B91F-3ECFE8CBB09C}" type="presParOf" srcId="{A7C082E9-E950-48EF-A1D2-54FA803297F8}" destId="{21D7038C-30DC-41F1-8711-ED212DC66ADF}" srcOrd="1" destOrd="0" presId="urn:microsoft.com/office/officeart/2008/layout/SquareAccentList"/>
    <dgm:cxn modelId="{D322A96D-B9BE-4D70-A53C-004037F19F11}" type="presParOf" srcId="{21D7038C-30DC-41F1-8711-ED212DC66ADF}" destId="{76166B57-2170-4B05-940E-F37D3DA24C18}" srcOrd="0" destOrd="0" presId="urn:microsoft.com/office/officeart/2008/layout/SquareAccentList"/>
    <dgm:cxn modelId="{698D17D0-0B98-461D-B4CD-E7A16E027A26}" type="presParOf" srcId="{76166B57-2170-4B05-940E-F37D3DA24C18}" destId="{78214628-5AD6-45D8-91CD-882FACC26985}" srcOrd="0" destOrd="0" presId="urn:microsoft.com/office/officeart/2008/layout/SquareAccentList"/>
    <dgm:cxn modelId="{462203DF-EDA2-4287-9C1C-754290B51C8A}" type="presParOf" srcId="{76166B57-2170-4B05-940E-F37D3DA24C18}" destId="{6E200851-F9BE-42B2-8CC6-7DFE501485EC}" srcOrd="1" destOrd="0" presId="urn:microsoft.com/office/officeart/2008/layout/SquareAccentList"/>
    <dgm:cxn modelId="{8ACDBF18-FDF3-405B-B845-1C42E731DF2A}" type="presParOf" srcId="{21D7038C-30DC-41F1-8711-ED212DC66ADF}" destId="{21F50B74-AC7A-4753-9466-D7644EDB66DB}" srcOrd="1" destOrd="0" presId="urn:microsoft.com/office/officeart/2008/layout/SquareAccentList"/>
    <dgm:cxn modelId="{DF2AA716-D85A-4080-8ADC-1F9057DBC86D}" type="presParOf" srcId="{21F50B74-AC7A-4753-9466-D7644EDB66DB}" destId="{044047A5-A587-46E3-84CF-EA7351B432EC}" srcOrd="0" destOrd="0" presId="urn:microsoft.com/office/officeart/2008/layout/SquareAccentList"/>
    <dgm:cxn modelId="{E40F5725-6B11-47E0-A070-B5648801085D}" type="presParOf" srcId="{21F50B74-AC7A-4753-9466-D7644EDB66DB}" destId="{7EA3ACF5-2FC6-4932-9ED8-61EB5F32D764}" srcOrd="1" destOrd="0" presId="urn:microsoft.com/office/officeart/2008/layout/SquareAccentList"/>
    <dgm:cxn modelId="{ABE320F8-E357-42ED-A235-4978B671FFD4}" type="presParOf" srcId="{21D7038C-30DC-41F1-8711-ED212DC66ADF}" destId="{63754314-D23A-493D-B633-FD92FEEA2B90}" srcOrd="2" destOrd="0" presId="urn:microsoft.com/office/officeart/2008/layout/SquareAccentList"/>
    <dgm:cxn modelId="{428D7F29-128E-4310-B416-78B435ED3850}" type="presParOf" srcId="{63754314-D23A-493D-B633-FD92FEEA2B90}" destId="{4A4F55E3-48DB-41C4-B88B-E49AC41F516E}" srcOrd="0" destOrd="0" presId="urn:microsoft.com/office/officeart/2008/layout/SquareAccentList"/>
    <dgm:cxn modelId="{61E67ACF-25E3-43EC-BB2C-39BB46B6DD8A}" type="presParOf" srcId="{63754314-D23A-493D-B633-FD92FEEA2B90}" destId="{02191872-35CB-49DB-83CF-E3A49D0943A8}" srcOrd="1" destOrd="0" presId="urn:microsoft.com/office/officeart/2008/layout/SquareAccentList"/>
    <dgm:cxn modelId="{63017129-4AFD-4486-8DEC-99DA5D31380A}" type="presParOf" srcId="{21D7038C-30DC-41F1-8711-ED212DC66ADF}" destId="{FDA8B720-D3A5-421C-8C3D-0A28DB007442}" srcOrd="3" destOrd="0" presId="urn:microsoft.com/office/officeart/2008/layout/SquareAccentList"/>
    <dgm:cxn modelId="{074F25C0-7C23-4EC8-83FC-D6830893F0D7}" type="presParOf" srcId="{FDA8B720-D3A5-421C-8C3D-0A28DB007442}" destId="{54DC7650-3055-4E5C-B691-11983691EBFE}" srcOrd="0" destOrd="0" presId="urn:microsoft.com/office/officeart/2008/layout/SquareAccentList"/>
    <dgm:cxn modelId="{97BD539E-B79D-447B-9A2C-7F5698B310C5}" type="presParOf" srcId="{FDA8B720-D3A5-421C-8C3D-0A28DB007442}" destId="{A210A7AC-E837-49E7-AA24-3EAB8D948919}" srcOrd="1" destOrd="0" presId="urn:microsoft.com/office/officeart/2008/layout/SquareAccentList"/>
    <dgm:cxn modelId="{DA2B90B2-606A-4D91-9F55-65073A5CE1CE}" type="presParOf" srcId="{21D7038C-30DC-41F1-8711-ED212DC66ADF}" destId="{AA8BC4DF-7BBE-4507-9890-10C5B8815802}" srcOrd="4" destOrd="0" presId="urn:microsoft.com/office/officeart/2008/layout/SquareAccentList"/>
    <dgm:cxn modelId="{876298C5-1233-4241-9F3F-F3162C7F24D6}" type="presParOf" srcId="{AA8BC4DF-7BBE-4507-9890-10C5B8815802}" destId="{1DE6CCCE-73DA-4502-B004-1CE64C335F74}" srcOrd="0" destOrd="0" presId="urn:microsoft.com/office/officeart/2008/layout/SquareAccentList"/>
    <dgm:cxn modelId="{AAD77BB1-7615-4536-BC9C-F2A5A41640FB}" type="presParOf" srcId="{AA8BC4DF-7BBE-4507-9890-10C5B8815802}" destId="{E38BD359-C248-4359-BA21-64835153A549}"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9734A7-100B-4678-84ED-602F5223F1DF}" type="doc">
      <dgm:prSet loTypeId="urn:microsoft.com/office/officeart/2008/layout/SquareAccentList" loCatId="list" qsTypeId="urn:microsoft.com/office/officeart/2005/8/quickstyle/simple1" qsCatId="simple" csTypeId="urn:microsoft.com/office/officeart/2005/8/colors/colorful1#1" csCatId="colorful" phldr="1"/>
      <dgm:spPr/>
      <dgm:t>
        <a:bodyPr/>
        <a:lstStyle/>
        <a:p>
          <a:endParaRPr lang="es-CR"/>
        </a:p>
      </dgm:t>
    </dgm:pt>
    <dgm:pt modelId="{6AECBC63-F819-46F9-99EF-79C41B92FEC4}">
      <dgm:prSet custT="1"/>
      <dgm:spPr/>
      <dgm:t>
        <a:bodyPr/>
        <a:lstStyle/>
        <a:p>
          <a:pPr algn="ctr" rtl="0"/>
          <a:r>
            <a:rPr lang="es-CR" sz="2000" dirty="0"/>
            <a:t>Situación Actual</a:t>
          </a:r>
        </a:p>
      </dgm:t>
    </dgm:pt>
    <dgm:pt modelId="{63B7424A-87A5-4D22-A3DF-940899539D13}" type="parTrans" cxnId="{ACEED7A0-5B1F-4A5E-96E5-261111DB260E}">
      <dgm:prSet/>
      <dgm:spPr/>
      <dgm:t>
        <a:bodyPr/>
        <a:lstStyle/>
        <a:p>
          <a:endParaRPr lang="es-CR"/>
        </a:p>
      </dgm:t>
    </dgm:pt>
    <dgm:pt modelId="{FC38D8B2-57C9-498D-A667-023ED8074A47}" type="sibTrans" cxnId="{ACEED7A0-5B1F-4A5E-96E5-261111DB260E}">
      <dgm:prSet/>
      <dgm:spPr/>
      <dgm:t>
        <a:bodyPr/>
        <a:lstStyle/>
        <a:p>
          <a:endParaRPr lang="es-CR"/>
        </a:p>
      </dgm:t>
    </dgm:pt>
    <dgm:pt modelId="{F5F0F748-A3AA-470B-B437-B02ACFA9139F}">
      <dgm:prSet/>
      <dgm:spPr/>
      <dgm:t>
        <a:bodyPr/>
        <a:lstStyle/>
        <a:p>
          <a:pPr rtl="0"/>
          <a:r>
            <a:rPr lang="es-CR" dirty="0"/>
            <a:t>Monto crédito: ¢11.135.000 </a:t>
          </a:r>
        </a:p>
      </dgm:t>
    </dgm:pt>
    <dgm:pt modelId="{69CD5FBA-4388-42EA-9BD7-B8A1EA5B6068}" type="parTrans" cxnId="{46D76343-61EC-4F09-9415-5C6AD39C1FC9}">
      <dgm:prSet/>
      <dgm:spPr/>
      <dgm:t>
        <a:bodyPr/>
        <a:lstStyle/>
        <a:p>
          <a:endParaRPr lang="es-CR"/>
        </a:p>
      </dgm:t>
    </dgm:pt>
    <dgm:pt modelId="{99F7ED9E-77A2-49E1-8B19-896AB9CB3E73}" type="sibTrans" cxnId="{46D76343-61EC-4F09-9415-5C6AD39C1FC9}">
      <dgm:prSet/>
      <dgm:spPr/>
      <dgm:t>
        <a:bodyPr/>
        <a:lstStyle/>
        <a:p>
          <a:endParaRPr lang="es-CR"/>
        </a:p>
      </dgm:t>
    </dgm:pt>
    <dgm:pt modelId="{4A6FC2CC-A80D-42D9-A369-FF36E039230B}">
      <dgm:prSet/>
      <dgm:spPr/>
      <dgm:t>
        <a:bodyPr/>
        <a:lstStyle/>
        <a:p>
          <a:pPr rtl="0"/>
          <a:r>
            <a:rPr lang="es-CR" dirty="0"/>
            <a:t>Plazo: 360 meses</a:t>
          </a:r>
        </a:p>
      </dgm:t>
    </dgm:pt>
    <dgm:pt modelId="{E7CB3931-6CF4-4DA8-9298-B943118A5006}" type="parTrans" cxnId="{E33521F8-544B-4E3F-941D-9FA7945B85C3}">
      <dgm:prSet/>
      <dgm:spPr/>
      <dgm:t>
        <a:bodyPr/>
        <a:lstStyle/>
        <a:p>
          <a:endParaRPr lang="es-CR"/>
        </a:p>
      </dgm:t>
    </dgm:pt>
    <dgm:pt modelId="{47C24DF3-541B-47A5-B64A-8AB6215B9ED5}" type="sibTrans" cxnId="{E33521F8-544B-4E3F-941D-9FA7945B85C3}">
      <dgm:prSet/>
      <dgm:spPr/>
      <dgm:t>
        <a:bodyPr/>
        <a:lstStyle/>
        <a:p>
          <a:endParaRPr lang="es-CR"/>
        </a:p>
      </dgm:t>
    </dgm:pt>
    <dgm:pt modelId="{B3A615A0-D18B-460E-B045-8A7F5D4A1346}">
      <dgm:prSet/>
      <dgm:spPr/>
      <dgm:t>
        <a:bodyPr/>
        <a:lstStyle/>
        <a:p>
          <a:pPr rtl="0"/>
          <a:r>
            <a:rPr lang="es-CR" dirty="0"/>
            <a:t>Tasa de interés: 9,16%</a:t>
          </a:r>
        </a:p>
      </dgm:t>
    </dgm:pt>
    <dgm:pt modelId="{6A57D3CD-3CBC-40DF-A9E5-F4BA9983D10B}" type="parTrans" cxnId="{554EC480-382A-49BF-B86C-2BFF8D6DCE15}">
      <dgm:prSet/>
      <dgm:spPr/>
      <dgm:t>
        <a:bodyPr/>
        <a:lstStyle/>
        <a:p>
          <a:endParaRPr lang="es-CR"/>
        </a:p>
      </dgm:t>
    </dgm:pt>
    <dgm:pt modelId="{0A72BDEA-8CE1-45E0-82C7-0EC46B6ED708}" type="sibTrans" cxnId="{554EC480-382A-49BF-B86C-2BFF8D6DCE15}">
      <dgm:prSet/>
      <dgm:spPr/>
      <dgm:t>
        <a:bodyPr/>
        <a:lstStyle/>
        <a:p>
          <a:endParaRPr lang="es-CR"/>
        </a:p>
      </dgm:t>
    </dgm:pt>
    <dgm:pt modelId="{7843F008-A8B2-432D-A9B2-56A6CCB96AC5}">
      <dgm:prSet/>
      <dgm:spPr/>
      <dgm:t>
        <a:bodyPr/>
        <a:lstStyle/>
        <a:p>
          <a:pPr rtl="0"/>
          <a:r>
            <a:rPr lang="es-CR" dirty="0"/>
            <a:t>Cuota Mensual: </a:t>
          </a:r>
          <a:r>
            <a:rPr lang="es-CR" b="1" dirty="0"/>
            <a:t>¢84.997</a:t>
          </a:r>
          <a:endParaRPr lang="es-CR" dirty="0"/>
        </a:p>
      </dgm:t>
    </dgm:pt>
    <dgm:pt modelId="{008EDCE6-1766-4012-8537-0D4A6E6DBA61}" type="parTrans" cxnId="{2082B016-0584-4B34-9DF4-F9D41B3CA628}">
      <dgm:prSet/>
      <dgm:spPr/>
      <dgm:t>
        <a:bodyPr/>
        <a:lstStyle/>
        <a:p>
          <a:endParaRPr lang="es-CR"/>
        </a:p>
      </dgm:t>
    </dgm:pt>
    <dgm:pt modelId="{FC9C84A6-ACAD-4E04-B661-5C33354F18E4}" type="sibTrans" cxnId="{2082B016-0584-4B34-9DF4-F9D41B3CA628}">
      <dgm:prSet/>
      <dgm:spPr/>
      <dgm:t>
        <a:bodyPr/>
        <a:lstStyle/>
        <a:p>
          <a:endParaRPr lang="es-CR"/>
        </a:p>
      </dgm:t>
    </dgm:pt>
    <dgm:pt modelId="{789F3CF7-4054-4D37-95CC-F2919345F19D}">
      <dgm:prSet custT="1"/>
      <dgm:spPr/>
      <dgm:t>
        <a:bodyPr/>
        <a:lstStyle/>
        <a:p>
          <a:pPr algn="ctr" rtl="0"/>
          <a:r>
            <a:rPr lang="es-CR" sz="2000" dirty="0"/>
            <a:t>Aumento 3 puntos en tasa de interés</a:t>
          </a:r>
        </a:p>
      </dgm:t>
    </dgm:pt>
    <dgm:pt modelId="{8CF2D9EE-46AA-4991-BF53-74A8A989102A}" type="parTrans" cxnId="{20E1F6FD-65C8-4D81-A114-3ED2F83E04A8}">
      <dgm:prSet/>
      <dgm:spPr/>
      <dgm:t>
        <a:bodyPr/>
        <a:lstStyle/>
        <a:p>
          <a:endParaRPr lang="es-CR"/>
        </a:p>
      </dgm:t>
    </dgm:pt>
    <dgm:pt modelId="{FF438E08-25EF-453D-B7DD-6059C3DE0B49}" type="sibTrans" cxnId="{20E1F6FD-65C8-4D81-A114-3ED2F83E04A8}">
      <dgm:prSet/>
      <dgm:spPr/>
      <dgm:t>
        <a:bodyPr/>
        <a:lstStyle/>
        <a:p>
          <a:endParaRPr lang="es-CR"/>
        </a:p>
      </dgm:t>
    </dgm:pt>
    <dgm:pt modelId="{BFAE10D7-B3F5-4AF2-B6C4-0D63BB218AE6}">
      <dgm:prSet/>
      <dgm:spPr/>
      <dgm:t>
        <a:bodyPr/>
        <a:lstStyle/>
        <a:p>
          <a:pPr rtl="0"/>
          <a:r>
            <a:rPr lang="es-CR" dirty="0"/>
            <a:t>Monto crédito: ¢11.135.000 </a:t>
          </a:r>
        </a:p>
      </dgm:t>
    </dgm:pt>
    <dgm:pt modelId="{33AA855E-337F-4502-B579-6E362EE66A03}" type="parTrans" cxnId="{315F0158-B8F2-4406-8BAF-7D93F882B5D8}">
      <dgm:prSet/>
      <dgm:spPr/>
      <dgm:t>
        <a:bodyPr/>
        <a:lstStyle/>
        <a:p>
          <a:endParaRPr lang="es-CR"/>
        </a:p>
      </dgm:t>
    </dgm:pt>
    <dgm:pt modelId="{EA9AF412-569F-4595-818E-083B13C7F4FA}" type="sibTrans" cxnId="{315F0158-B8F2-4406-8BAF-7D93F882B5D8}">
      <dgm:prSet/>
      <dgm:spPr/>
      <dgm:t>
        <a:bodyPr/>
        <a:lstStyle/>
        <a:p>
          <a:endParaRPr lang="es-CR"/>
        </a:p>
      </dgm:t>
    </dgm:pt>
    <dgm:pt modelId="{09B6786F-287B-425B-9503-57006B6339A9}">
      <dgm:prSet/>
      <dgm:spPr/>
      <dgm:t>
        <a:bodyPr/>
        <a:lstStyle/>
        <a:p>
          <a:pPr rtl="0"/>
          <a:r>
            <a:rPr lang="es-CR" dirty="0"/>
            <a:t>Plazo: 360 meses</a:t>
          </a:r>
        </a:p>
      </dgm:t>
    </dgm:pt>
    <dgm:pt modelId="{5F0A1720-A097-4369-8846-62A541B2840F}" type="parTrans" cxnId="{51DBA0F6-AF7E-4E1A-9D8A-A30D1EA9E9D6}">
      <dgm:prSet/>
      <dgm:spPr/>
      <dgm:t>
        <a:bodyPr/>
        <a:lstStyle/>
        <a:p>
          <a:endParaRPr lang="es-CR"/>
        </a:p>
      </dgm:t>
    </dgm:pt>
    <dgm:pt modelId="{57757E85-A008-4A0C-87AA-B5A0AE031B5E}" type="sibTrans" cxnId="{51DBA0F6-AF7E-4E1A-9D8A-A30D1EA9E9D6}">
      <dgm:prSet/>
      <dgm:spPr/>
      <dgm:t>
        <a:bodyPr/>
        <a:lstStyle/>
        <a:p>
          <a:endParaRPr lang="es-CR"/>
        </a:p>
      </dgm:t>
    </dgm:pt>
    <dgm:pt modelId="{240589FA-039C-47A1-BCA9-095B4992232E}">
      <dgm:prSet/>
      <dgm:spPr/>
      <dgm:t>
        <a:bodyPr/>
        <a:lstStyle/>
        <a:p>
          <a:pPr rtl="0"/>
          <a:r>
            <a:rPr lang="es-CR" dirty="0"/>
            <a:t>Tasa de interés: 12,16%</a:t>
          </a:r>
        </a:p>
      </dgm:t>
    </dgm:pt>
    <dgm:pt modelId="{29720D55-2284-4C96-9DCC-8FFE28C3D0C4}" type="parTrans" cxnId="{38F6D43E-FAFF-47C2-B4B9-297F4E922F29}">
      <dgm:prSet/>
      <dgm:spPr/>
      <dgm:t>
        <a:bodyPr/>
        <a:lstStyle/>
        <a:p>
          <a:endParaRPr lang="es-CR"/>
        </a:p>
      </dgm:t>
    </dgm:pt>
    <dgm:pt modelId="{A35B5046-C31D-4D39-B927-8030EFD18B0E}" type="sibTrans" cxnId="{38F6D43E-FAFF-47C2-B4B9-297F4E922F29}">
      <dgm:prSet/>
      <dgm:spPr/>
      <dgm:t>
        <a:bodyPr/>
        <a:lstStyle/>
        <a:p>
          <a:endParaRPr lang="es-CR"/>
        </a:p>
      </dgm:t>
    </dgm:pt>
    <dgm:pt modelId="{01331FB0-17F7-4773-AA77-6D8757D87ED3}">
      <dgm:prSet/>
      <dgm:spPr/>
      <dgm:t>
        <a:bodyPr/>
        <a:lstStyle/>
        <a:p>
          <a:pPr rtl="0"/>
          <a:r>
            <a:rPr lang="es-CR" dirty="0"/>
            <a:t>Cuota Mensual: </a:t>
          </a:r>
          <a:r>
            <a:rPr lang="es-CR" b="1" dirty="0"/>
            <a:t>¢112.835</a:t>
          </a:r>
          <a:endParaRPr lang="es-CR" dirty="0"/>
        </a:p>
      </dgm:t>
    </dgm:pt>
    <dgm:pt modelId="{39BAC6C0-9ACA-450F-BBE2-0E1E611DEDDC}" type="parTrans" cxnId="{1740CBE1-A2E7-4389-9193-51B5D4CD2493}">
      <dgm:prSet/>
      <dgm:spPr/>
      <dgm:t>
        <a:bodyPr/>
        <a:lstStyle/>
        <a:p>
          <a:endParaRPr lang="es-CR"/>
        </a:p>
      </dgm:t>
    </dgm:pt>
    <dgm:pt modelId="{BB724791-9518-4DD4-9BC8-6AF62F52F952}" type="sibTrans" cxnId="{1740CBE1-A2E7-4389-9193-51B5D4CD2493}">
      <dgm:prSet/>
      <dgm:spPr/>
      <dgm:t>
        <a:bodyPr/>
        <a:lstStyle/>
        <a:p>
          <a:endParaRPr lang="es-CR"/>
        </a:p>
      </dgm:t>
    </dgm:pt>
    <dgm:pt modelId="{BDFC6DFF-3052-40C5-863C-2331988464F8}" type="pres">
      <dgm:prSet presAssocID="{3C9734A7-100B-4678-84ED-602F5223F1DF}" presName="layout" presStyleCnt="0">
        <dgm:presLayoutVars>
          <dgm:chMax/>
          <dgm:chPref/>
          <dgm:dir/>
          <dgm:resizeHandles/>
        </dgm:presLayoutVars>
      </dgm:prSet>
      <dgm:spPr/>
      <dgm:t>
        <a:bodyPr/>
        <a:lstStyle/>
        <a:p>
          <a:endParaRPr lang="es-ES"/>
        </a:p>
      </dgm:t>
    </dgm:pt>
    <dgm:pt modelId="{81DCB3B0-B0D9-41ED-94C2-3D08EC5E87F9}" type="pres">
      <dgm:prSet presAssocID="{6AECBC63-F819-46F9-99EF-79C41B92FEC4}" presName="root" presStyleCnt="0">
        <dgm:presLayoutVars>
          <dgm:chMax/>
          <dgm:chPref/>
        </dgm:presLayoutVars>
      </dgm:prSet>
      <dgm:spPr/>
    </dgm:pt>
    <dgm:pt modelId="{47676B34-B4EF-48EA-9D3B-6499CB8BFCE7}" type="pres">
      <dgm:prSet presAssocID="{6AECBC63-F819-46F9-99EF-79C41B92FEC4}" presName="rootComposite" presStyleCnt="0">
        <dgm:presLayoutVars/>
      </dgm:prSet>
      <dgm:spPr/>
    </dgm:pt>
    <dgm:pt modelId="{63AFAD27-DC66-42A1-9D8E-85AE6A4552B1}" type="pres">
      <dgm:prSet presAssocID="{6AECBC63-F819-46F9-99EF-79C41B92FEC4}" presName="ParentAccent" presStyleLbl="alignNode1" presStyleIdx="0" presStyleCnt="2"/>
      <dgm:spPr/>
    </dgm:pt>
    <dgm:pt modelId="{7E72505D-4960-4B96-B305-6418BF67118D}" type="pres">
      <dgm:prSet presAssocID="{6AECBC63-F819-46F9-99EF-79C41B92FEC4}" presName="ParentSmallAccent" presStyleLbl="fgAcc1" presStyleIdx="0" presStyleCnt="2"/>
      <dgm:spPr/>
    </dgm:pt>
    <dgm:pt modelId="{BFF6D6B4-1ECD-437C-892C-E387E650403F}" type="pres">
      <dgm:prSet presAssocID="{6AECBC63-F819-46F9-99EF-79C41B92FEC4}" presName="Parent" presStyleLbl="revTx" presStyleIdx="0" presStyleCnt="10">
        <dgm:presLayoutVars>
          <dgm:chMax/>
          <dgm:chPref val="4"/>
          <dgm:bulletEnabled val="1"/>
        </dgm:presLayoutVars>
      </dgm:prSet>
      <dgm:spPr/>
      <dgm:t>
        <a:bodyPr/>
        <a:lstStyle/>
        <a:p>
          <a:endParaRPr lang="es-ES"/>
        </a:p>
      </dgm:t>
    </dgm:pt>
    <dgm:pt modelId="{1AE0FD59-F60B-4455-813D-1CC36DC73A0A}" type="pres">
      <dgm:prSet presAssocID="{6AECBC63-F819-46F9-99EF-79C41B92FEC4}" presName="childShape" presStyleCnt="0">
        <dgm:presLayoutVars>
          <dgm:chMax val="0"/>
          <dgm:chPref val="0"/>
        </dgm:presLayoutVars>
      </dgm:prSet>
      <dgm:spPr/>
    </dgm:pt>
    <dgm:pt modelId="{63600AAB-36C9-45DE-AB4C-19EFB5FB1B63}" type="pres">
      <dgm:prSet presAssocID="{F5F0F748-A3AA-470B-B437-B02ACFA9139F}" presName="childComposite" presStyleCnt="0">
        <dgm:presLayoutVars>
          <dgm:chMax val="0"/>
          <dgm:chPref val="0"/>
        </dgm:presLayoutVars>
      </dgm:prSet>
      <dgm:spPr/>
    </dgm:pt>
    <dgm:pt modelId="{66D991C4-05F8-4437-9DA8-F2E03A8F3186}" type="pres">
      <dgm:prSet presAssocID="{F5F0F748-A3AA-470B-B437-B02ACFA9139F}" presName="ChildAccent" presStyleLbl="solidFgAcc1" presStyleIdx="0" presStyleCnt="8"/>
      <dgm:spPr/>
    </dgm:pt>
    <dgm:pt modelId="{7393CBBF-014F-4536-BB80-AE2E9578CAC7}" type="pres">
      <dgm:prSet presAssocID="{F5F0F748-A3AA-470B-B437-B02ACFA9139F}" presName="Child" presStyleLbl="revTx" presStyleIdx="1" presStyleCnt="10">
        <dgm:presLayoutVars>
          <dgm:chMax val="0"/>
          <dgm:chPref val="0"/>
          <dgm:bulletEnabled val="1"/>
        </dgm:presLayoutVars>
      </dgm:prSet>
      <dgm:spPr/>
      <dgm:t>
        <a:bodyPr/>
        <a:lstStyle/>
        <a:p>
          <a:endParaRPr lang="es-ES"/>
        </a:p>
      </dgm:t>
    </dgm:pt>
    <dgm:pt modelId="{126ADA1F-A6EB-4CD9-959D-6D16D0CAC8D5}" type="pres">
      <dgm:prSet presAssocID="{4A6FC2CC-A80D-42D9-A369-FF36E039230B}" presName="childComposite" presStyleCnt="0">
        <dgm:presLayoutVars>
          <dgm:chMax val="0"/>
          <dgm:chPref val="0"/>
        </dgm:presLayoutVars>
      </dgm:prSet>
      <dgm:spPr/>
    </dgm:pt>
    <dgm:pt modelId="{0EE8B5FC-BF44-45B0-8F0A-D39E590E7A49}" type="pres">
      <dgm:prSet presAssocID="{4A6FC2CC-A80D-42D9-A369-FF36E039230B}" presName="ChildAccent" presStyleLbl="solidFgAcc1" presStyleIdx="1" presStyleCnt="8"/>
      <dgm:spPr/>
    </dgm:pt>
    <dgm:pt modelId="{BA8B4465-8863-4F23-9715-9ED568377ED9}" type="pres">
      <dgm:prSet presAssocID="{4A6FC2CC-A80D-42D9-A369-FF36E039230B}" presName="Child" presStyleLbl="revTx" presStyleIdx="2" presStyleCnt="10">
        <dgm:presLayoutVars>
          <dgm:chMax val="0"/>
          <dgm:chPref val="0"/>
          <dgm:bulletEnabled val="1"/>
        </dgm:presLayoutVars>
      </dgm:prSet>
      <dgm:spPr/>
      <dgm:t>
        <a:bodyPr/>
        <a:lstStyle/>
        <a:p>
          <a:endParaRPr lang="es-ES"/>
        </a:p>
      </dgm:t>
    </dgm:pt>
    <dgm:pt modelId="{D469E768-2326-4A59-A901-501BEA97103A}" type="pres">
      <dgm:prSet presAssocID="{B3A615A0-D18B-460E-B045-8A7F5D4A1346}" presName="childComposite" presStyleCnt="0">
        <dgm:presLayoutVars>
          <dgm:chMax val="0"/>
          <dgm:chPref val="0"/>
        </dgm:presLayoutVars>
      </dgm:prSet>
      <dgm:spPr/>
    </dgm:pt>
    <dgm:pt modelId="{2657A1D5-535F-4DA3-B860-221BC545C867}" type="pres">
      <dgm:prSet presAssocID="{B3A615A0-D18B-460E-B045-8A7F5D4A1346}" presName="ChildAccent" presStyleLbl="solidFgAcc1" presStyleIdx="2" presStyleCnt="8"/>
      <dgm:spPr/>
    </dgm:pt>
    <dgm:pt modelId="{B972D6D5-8893-4FDB-A81A-0F83CDC42A20}" type="pres">
      <dgm:prSet presAssocID="{B3A615A0-D18B-460E-B045-8A7F5D4A1346}" presName="Child" presStyleLbl="revTx" presStyleIdx="3" presStyleCnt="10">
        <dgm:presLayoutVars>
          <dgm:chMax val="0"/>
          <dgm:chPref val="0"/>
          <dgm:bulletEnabled val="1"/>
        </dgm:presLayoutVars>
      </dgm:prSet>
      <dgm:spPr/>
      <dgm:t>
        <a:bodyPr/>
        <a:lstStyle/>
        <a:p>
          <a:endParaRPr lang="es-ES"/>
        </a:p>
      </dgm:t>
    </dgm:pt>
    <dgm:pt modelId="{ABDECC90-A0BA-4FA2-BB22-DF645C15987F}" type="pres">
      <dgm:prSet presAssocID="{7843F008-A8B2-432D-A9B2-56A6CCB96AC5}" presName="childComposite" presStyleCnt="0">
        <dgm:presLayoutVars>
          <dgm:chMax val="0"/>
          <dgm:chPref val="0"/>
        </dgm:presLayoutVars>
      </dgm:prSet>
      <dgm:spPr/>
    </dgm:pt>
    <dgm:pt modelId="{A37766FE-4DD8-4485-86C1-82CEA4BAF886}" type="pres">
      <dgm:prSet presAssocID="{7843F008-A8B2-432D-A9B2-56A6CCB96AC5}" presName="ChildAccent" presStyleLbl="solidFgAcc1" presStyleIdx="3" presStyleCnt="8"/>
      <dgm:spPr/>
    </dgm:pt>
    <dgm:pt modelId="{72BF4A3C-37F7-45CD-BF3C-CD220BFD532D}" type="pres">
      <dgm:prSet presAssocID="{7843F008-A8B2-432D-A9B2-56A6CCB96AC5}" presName="Child" presStyleLbl="revTx" presStyleIdx="4" presStyleCnt="10">
        <dgm:presLayoutVars>
          <dgm:chMax val="0"/>
          <dgm:chPref val="0"/>
          <dgm:bulletEnabled val="1"/>
        </dgm:presLayoutVars>
      </dgm:prSet>
      <dgm:spPr/>
      <dgm:t>
        <a:bodyPr/>
        <a:lstStyle/>
        <a:p>
          <a:endParaRPr lang="es-ES"/>
        </a:p>
      </dgm:t>
    </dgm:pt>
    <dgm:pt modelId="{FFBD9B7D-99F1-4B13-AF2C-2EEC90A88467}" type="pres">
      <dgm:prSet presAssocID="{789F3CF7-4054-4D37-95CC-F2919345F19D}" presName="root" presStyleCnt="0">
        <dgm:presLayoutVars>
          <dgm:chMax/>
          <dgm:chPref/>
        </dgm:presLayoutVars>
      </dgm:prSet>
      <dgm:spPr/>
    </dgm:pt>
    <dgm:pt modelId="{FF552EC7-CA9A-4F50-BD3E-C352CB18E5C4}" type="pres">
      <dgm:prSet presAssocID="{789F3CF7-4054-4D37-95CC-F2919345F19D}" presName="rootComposite" presStyleCnt="0">
        <dgm:presLayoutVars/>
      </dgm:prSet>
      <dgm:spPr/>
    </dgm:pt>
    <dgm:pt modelId="{4FE7D4BB-85B5-4795-AC7C-F0114EFF60E3}" type="pres">
      <dgm:prSet presAssocID="{789F3CF7-4054-4D37-95CC-F2919345F19D}" presName="ParentAccent" presStyleLbl="alignNode1" presStyleIdx="1" presStyleCnt="2"/>
      <dgm:spPr/>
    </dgm:pt>
    <dgm:pt modelId="{88F28F9F-3DE7-4061-A3F2-57749DF6701E}" type="pres">
      <dgm:prSet presAssocID="{789F3CF7-4054-4D37-95CC-F2919345F19D}" presName="ParentSmallAccent" presStyleLbl="fgAcc1" presStyleIdx="1" presStyleCnt="2"/>
      <dgm:spPr/>
    </dgm:pt>
    <dgm:pt modelId="{5AAE09BC-5494-425C-83CB-1EBB4BB3E44C}" type="pres">
      <dgm:prSet presAssocID="{789F3CF7-4054-4D37-95CC-F2919345F19D}" presName="Parent" presStyleLbl="revTx" presStyleIdx="5" presStyleCnt="10">
        <dgm:presLayoutVars>
          <dgm:chMax/>
          <dgm:chPref val="4"/>
          <dgm:bulletEnabled val="1"/>
        </dgm:presLayoutVars>
      </dgm:prSet>
      <dgm:spPr/>
      <dgm:t>
        <a:bodyPr/>
        <a:lstStyle/>
        <a:p>
          <a:endParaRPr lang="es-ES"/>
        </a:p>
      </dgm:t>
    </dgm:pt>
    <dgm:pt modelId="{D08CEEFE-39C1-46D6-8A07-83B0888CC58D}" type="pres">
      <dgm:prSet presAssocID="{789F3CF7-4054-4D37-95CC-F2919345F19D}" presName="childShape" presStyleCnt="0">
        <dgm:presLayoutVars>
          <dgm:chMax val="0"/>
          <dgm:chPref val="0"/>
        </dgm:presLayoutVars>
      </dgm:prSet>
      <dgm:spPr/>
    </dgm:pt>
    <dgm:pt modelId="{00850468-9E76-45ED-8616-9383F7A389CE}" type="pres">
      <dgm:prSet presAssocID="{BFAE10D7-B3F5-4AF2-B6C4-0D63BB218AE6}" presName="childComposite" presStyleCnt="0">
        <dgm:presLayoutVars>
          <dgm:chMax val="0"/>
          <dgm:chPref val="0"/>
        </dgm:presLayoutVars>
      </dgm:prSet>
      <dgm:spPr/>
    </dgm:pt>
    <dgm:pt modelId="{5879091B-F72A-41BF-B130-0A962A8D9340}" type="pres">
      <dgm:prSet presAssocID="{BFAE10D7-B3F5-4AF2-B6C4-0D63BB218AE6}" presName="ChildAccent" presStyleLbl="solidFgAcc1" presStyleIdx="4" presStyleCnt="8"/>
      <dgm:spPr/>
    </dgm:pt>
    <dgm:pt modelId="{BAC5CC87-39B6-4249-BD54-0B7D018E0BE2}" type="pres">
      <dgm:prSet presAssocID="{BFAE10D7-B3F5-4AF2-B6C4-0D63BB218AE6}" presName="Child" presStyleLbl="revTx" presStyleIdx="6" presStyleCnt="10">
        <dgm:presLayoutVars>
          <dgm:chMax val="0"/>
          <dgm:chPref val="0"/>
          <dgm:bulletEnabled val="1"/>
        </dgm:presLayoutVars>
      </dgm:prSet>
      <dgm:spPr/>
      <dgm:t>
        <a:bodyPr/>
        <a:lstStyle/>
        <a:p>
          <a:endParaRPr lang="es-ES"/>
        </a:p>
      </dgm:t>
    </dgm:pt>
    <dgm:pt modelId="{F3CFE09A-D156-46D9-90A9-E0FBCAE0F5AF}" type="pres">
      <dgm:prSet presAssocID="{09B6786F-287B-425B-9503-57006B6339A9}" presName="childComposite" presStyleCnt="0">
        <dgm:presLayoutVars>
          <dgm:chMax val="0"/>
          <dgm:chPref val="0"/>
        </dgm:presLayoutVars>
      </dgm:prSet>
      <dgm:spPr/>
    </dgm:pt>
    <dgm:pt modelId="{76663AA6-9F32-4EB9-B2AD-5E0B8152E4CF}" type="pres">
      <dgm:prSet presAssocID="{09B6786F-287B-425B-9503-57006B6339A9}" presName="ChildAccent" presStyleLbl="solidFgAcc1" presStyleIdx="5" presStyleCnt="8"/>
      <dgm:spPr/>
    </dgm:pt>
    <dgm:pt modelId="{FCADE79A-D7DA-4205-BFF5-7CF6EE54487D}" type="pres">
      <dgm:prSet presAssocID="{09B6786F-287B-425B-9503-57006B6339A9}" presName="Child" presStyleLbl="revTx" presStyleIdx="7" presStyleCnt="10">
        <dgm:presLayoutVars>
          <dgm:chMax val="0"/>
          <dgm:chPref val="0"/>
          <dgm:bulletEnabled val="1"/>
        </dgm:presLayoutVars>
      </dgm:prSet>
      <dgm:spPr/>
      <dgm:t>
        <a:bodyPr/>
        <a:lstStyle/>
        <a:p>
          <a:endParaRPr lang="es-ES"/>
        </a:p>
      </dgm:t>
    </dgm:pt>
    <dgm:pt modelId="{E6E56907-ED6A-4120-A2A9-79D6E0BB7745}" type="pres">
      <dgm:prSet presAssocID="{240589FA-039C-47A1-BCA9-095B4992232E}" presName="childComposite" presStyleCnt="0">
        <dgm:presLayoutVars>
          <dgm:chMax val="0"/>
          <dgm:chPref val="0"/>
        </dgm:presLayoutVars>
      </dgm:prSet>
      <dgm:spPr/>
    </dgm:pt>
    <dgm:pt modelId="{B026C76A-2402-463B-9CCB-41AA96AE4231}" type="pres">
      <dgm:prSet presAssocID="{240589FA-039C-47A1-BCA9-095B4992232E}" presName="ChildAccent" presStyleLbl="solidFgAcc1" presStyleIdx="6" presStyleCnt="8"/>
      <dgm:spPr/>
    </dgm:pt>
    <dgm:pt modelId="{2E4D33A0-68A3-4227-AB23-AF4621D016BF}" type="pres">
      <dgm:prSet presAssocID="{240589FA-039C-47A1-BCA9-095B4992232E}" presName="Child" presStyleLbl="revTx" presStyleIdx="8" presStyleCnt="10">
        <dgm:presLayoutVars>
          <dgm:chMax val="0"/>
          <dgm:chPref val="0"/>
          <dgm:bulletEnabled val="1"/>
        </dgm:presLayoutVars>
      </dgm:prSet>
      <dgm:spPr/>
      <dgm:t>
        <a:bodyPr/>
        <a:lstStyle/>
        <a:p>
          <a:endParaRPr lang="es-ES"/>
        </a:p>
      </dgm:t>
    </dgm:pt>
    <dgm:pt modelId="{3E9637CF-4636-4958-BC9F-410EC3F347FC}" type="pres">
      <dgm:prSet presAssocID="{01331FB0-17F7-4773-AA77-6D8757D87ED3}" presName="childComposite" presStyleCnt="0">
        <dgm:presLayoutVars>
          <dgm:chMax val="0"/>
          <dgm:chPref val="0"/>
        </dgm:presLayoutVars>
      </dgm:prSet>
      <dgm:spPr/>
    </dgm:pt>
    <dgm:pt modelId="{CC640E8B-8D60-4E4C-A064-AECBA66E8414}" type="pres">
      <dgm:prSet presAssocID="{01331FB0-17F7-4773-AA77-6D8757D87ED3}" presName="ChildAccent" presStyleLbl="solidFgAcc1" presStyleIdx="7" presStyleCnt="8"/>
      <dgm:spPr/>
    </dgm:pt>
    <dgm:pt modelId="{129237CD-8E81-4CF7-A340-45608D564D5B}" type="pres">
      <dgm:prSet presAssocID="{01331FB0-17F7-4773-AA77-6D8757D87ED3}" presName="Child" presStyleLbl="revTx" presStyleIdx="9" presStyleCnt="10">
        <dgm:presLayoutVars>
          <dgm:chMax val="0"/>
          <dgm:chPref val="0"/>
          <dgm:bulletEnabled val="1"/>
        </dgm:presLayoutVars>
      </dgm:prSet>
      <dgm:spPr/>
      <dgm:t>
        <a:bodyPr/>
        <a:lstStyle/>
        <a:p>
          <a:endParaRPr lang="es-ES"/>
        </a:p>
      </dgm:t>
    </dgm:pt>
  </dgm:ptLst>
  <dgm:cxnLst>
    <dgm:cxn modelId="{E33521F8-544B-4E3F-941D-9FA7945B85C3}" srcId="{6AECBC63-F819-46F9-99EF-79C41B92FEC4}" destId="{4A6FC2CC-A80D-42D9-A369-FF36E039230B}" srcOrd="1" destOrd="0" parTransId="{E7CB3931-6CF4-4DA8-9298-B943118A5006}" sibTransId="{47C24DF3-541B-47A5-B64A-8AB6215B9ED5}"/>
    <dgm:cxn modelId="{1740CBE1-A2E7-4389-9193-51B5D4CD2493}" srcId="{789F3CF7-4054-4D37-95CC-F2919345F19D}" destId="{01331FB0-17F7-4773-AA77-6D8757D87ED3}" srcOrd="3" destOrd="0" parTransId="{39BAC6C0-9ACA-450F-BBE2-0E1E611DEDDC}" sibTransId="{BB724791-9518-4DD4-9BC8-6AF62F52F952}"/>
    <dgm:cxn modelId="{554EC480-382A-49BF-B86C-2BFF8D6DCE15}" srcId="{6AECBC63-F819-46F9-99EF-79C41B92FEC4}" destId="{B3A615A0-D18B-460E-B045-8A7F5D4A1346}" srcOrd="2" destOrd="0" parTransId="{6A57D3CD-3CBC-40DF-A9E5-F4BA9983D10B}" sibTransId="{0A72BDEA-8CE1-45E0-82C7-0EC46B6ED708}"/>
    <dgm:cxn modelId="{7D7B5CF4-8B55-4A01-972D-0A6FD2144886}" type="presOf" srcId="{7843F008-A8B2-432D-A9B2-56A6CCB96AC5}" destId="{72BF4A3C-37F7-45CD-BF3C-CD220BFD532D}" srcOrd="0" destOrd="0" presId="urn:microsoft.com/office/officeart/2008/layout/SquareAccentList"/>
    <dgm:cxn modelId="{2F524339-F0E3-42CE-9B92-1DE12BCBAB0F}" type="presOf" srcId="{F5F0F748-A3AA-470B-B437-B02ACFA9139F}" destId="{7393CBBF-014F-4536-BB80-AE2E9578CAC7}" srcOrd="0" destOrd="0" presId="urn:microsoft.com/office/officeart/2008/layout/SquareAccentList"/>
    <dgm:cxn modelId="{12D882FA-84C3-4C23-A309-508131D5B1DB}" type="presOf" srcId="{789F3CF7-4054-4D37-95CC-F2919345F19D}" destId="{5AAE09BC-5494-425C-83CB-1EBB4BB3E44C}" srcOrd="0" destOrd="0" presId="urn:microsoft.com/office/officeart/2008/layout/SquareAccentList"/>
    <dgm:cxn modelId="{F590F1D9-AF23-4B7A-AC6B-630E0615DA39}" type="presOf" srcId="{6AECBC63-F819-46F9-99EF-79C41B92FEC4}" destId="{BFF6D6B4-1ECD-437C-892C-E387E650403F}" srcOrd="0" destOrd="0" presId="urn:microsoft.com/office/officeart/2008/layout/SquareAccentList"/>
    <dgm:cxn modelId="{31748D08-1676-466D-9406-7EFBDDC41D81}" type="presOf" srcId="{09B6786F-287B-425B-9503-57006B6339A9}" destId="{FCADE79A-D7DA-4205-BFF5-7CF6EE54487D}" srcOrd="0" destOrd="0" presId="urn:microsoft.com/office/officeart/2008/layout/SquareAccentList"/>
    <dgm:cxn modelId="{C6C3ABBD-9CD8-436B-B877-B9430C2A3E73}" type="presOf" srcId="{3C9734A7-100B-4678-84ED-602F5223F1DF}" destId="{BDFC6DFF-3052-40C5-863C-2331988464F8}" srcOrd="0" destOrd="0" presId="urn:microsoft.com/office/officeart/2008/layout/SquareAccentList"/>
    <dgm:cxn modelId="{BEA59F00-23D2-43E6-93CF-3883E57B1E62}" type="presOf" srcId="{B3A615A0-D18B-460E-B045-8A7F5D4A1346}" destId="{B972D6D5-8893-4FDB-A81A-0F83CDC42A20}" srcOrd="0" destOrd="0" presId="urn:microsoft.com/office/officeart/2008/layout/SquareAccentList"/>
    <dgm:cxn modelId="{9A9CB352-2B93-4859-8222-3176CF8F1416}" type="presOf" srcId="{4A6FC2CC-A80D-42D9-A369-FF36E039230B}" destId="{BA8B4465-8863-4F23-9715-9ED568377ED9}" srcOrd="0" destOrd="0" presId="urn:microsoft.com/office/officeart/2008/layout/SquareAccentList"/>
    <dgm:cxn modelId="{16D693B6-9F48-49AA-93CA-533D3E7302CE}" type="presOf" srcId="{240589FA-039C-47A1-BCA9-095B4992232E}" destId="{2E4D33A0-68A3-4227-AB23-AF4621D016BF}" srcOrd="0" destOrd="0" presId="urn:microsoft.com/office/officeart/2008/layout/SquareAccentList"/>
    <dgm:cxn modelId="{46D76343-61EC-4F09-9415-5C6AD39C1FC9}" srcId="{6AECBC63-F819-46F9-99EF-79C41B92FEC4}" destId="{F5F0F748-A3AA-470B-B437-B02ACFA9139F}" srcOrd="0" destOrd="0" parTransId="{69CD5FBA-4388-42EA-9BD7-B8A1EA5B6068}" sibTransId="{99F7ED9E-77A2-49E1-8B19-896AB9CB3E73}"/>
    <dgm:cxn modelId="{315F0158-B8F2-4406-8BAF-7D93F882B5D8}" srcId="{789F3CF7-4054-4D37-95CC-F2919345F19D}" destId="{BFAE10D7-B3F5-4AF2-B6C4-0D63BB218AE6}" srcOrd="0" destOrd="0" parTransId="{33AA855E-337F-4502-B579-6E362EE66A03}" sibTransId="{EA9AF412-569F-4595-818E-083B13C7F4FA}"/>
    <dgm:cxn modelId="{ACEED7A0-5B1F-4A5E-96E5-261111DB260E}" srcId="{3C9734A7-100B-4678-84ED-602F5223F1DF}" destId="{6AECBC63-F819-46F9-99EF-79C41B92FEC4}" srcOrd="0" destOrd="0" parTransId="{63B7424A-87A5-4D22-A3DF-940899539D13}" sibTransId="{FC38D8B2-57C9-498D-A667-023ED8074A47}"/>
    <dgm:cxn modelId="{E86071A5-D965-4425-B32D-B04D96275886}" type="presOf" srcId="{01331FB0-17F7-4773-AA77-6D8757D87ED3}" destId="{129237CD-8E81-4CF7-A340-45608D564D5B}" srcOrd="0" destOrd="0" presId="urn:microsoft.com/office/officeart/2008/layout/SquareAccentList"/>
    <dgm:cxn modelId="{20E1F6FD-65C8-4D81-A114-3ED2F83E04A8}" srcId="{3C9734A7-100B-4678-84ED-602F5223F1DF}" destId="{789F3CF7-4054-4D37-95CC-F2919345F19D}" srcOrd="1" destOrd="0" parTransId="{8CF2D9EE-46AA-4991-BF53-74A8A989102A}" sibTransId="{FF438E08-25EF-453D-B7DD-6059C3DE0B49}"/>
    <dgm:cxn modelId="{EB900D71-92C1-4FB2-902F-C20F1C49A056}" type="presOf" srcId="{BFAE10D7-B3F5-4AF2-B6C4-0D63BB218AE6}" destId="{BAC5CC87-39B6-4249-BD54-0B7D018E0BE2}" srcOrd="0" destOrd="0" presId="urn:microsoft.com/office/officeart/2008/layout/SquareAccentList"/>
    <dgm:cxn modelId="{38F6D43E-FAFF-47C2-B4B9-297F4E922F29}" srcId="{789F3CF7-4054-4D37-95CC-F2919345F19D}" destId="{240589FA-039C-47A1-BCA9-095B4992232E}" srcOrd="2" destOrd="0" parTransId="{29720D55-2284-4C96-9DCC-8FFE28C3D0C4}" sibTransId="{A35B5046-C31D-4D39-B927-8030EFD18B0E}"/>
    <dgm:cxn modelId="{51DBA0F6-AF7E-4E1A-9D8A-A30D1EA9E9D6}" srcId="{789F3CF7-4054-4D37-95CC-F2919345F19D}" destId="{09B6786F-287B-425B-9503-57006B6339A9}" srcOrd="1" destOrd="0" parTransId="{5F0A1720-A097-4369-8846-62A541B2840F}" sibTransId="{57757E85-A008-4A0C-87AA-B5A0AE031B5E}"/>
    <dgm:cxn modelId="{2082B016-0584-4B34-9DF4-F9D41B3CA628}" srcId="{6AECBC63-F819-46F9-99EF-79C41B92FEC4}" destId="{7843F008-A8B2-432D-A9B2-56A6CCB96AC5}" srcOrd="3" destOrd="0" parTransId="{008EDCE6-1766-4012-8537-0D4A6E6DBA61}" sibTransId="{FC9C84A6-ACAD-4E04-B661-5C33354F18E4}"/>
    <dgm:cxn modelId="{BF571C79-7815-4342-B6F0-F4DD8C2010E9}" type="presParOf" srcId="{BDFC6DFF-3052-40C5-863C-2331988464F8}" destId="{81DCB3B0-B0D9-41ED-94C2-3D08EC5E87F9}" srcOrd="0" destOrd="0" presId="urn:microsoft.com/office/officeart/2008/layout/SquareAccentList"/>
    <dgm:cxn modelId="{4FED472D-D1FD-4BED-B5AF-FD6D35E312CB}" type="presParOf" srcId="{81DCB3B0-B0D9-41ED-94C2-3D08EC5E87F9}" destId="{47676B34-B4EF-48EA-9D3B-6499CB8BFCE7}" srcOrd="0" destOrd="0" presId="urn:microsoft.com/office/officeart/2008/layout/SquareAccentList"/>
    <dgm:cxn modelId="{3B7AD3AF-25FC-4FF0-9A61-16B28DC04537}" type="presParOf" srcId="{47676B34-B4EF-48EA-9D3B-6499CB8BFCE7}" destId="{63AFAD27-DC66-42A1-9D8E-85AE6A4552B1}" srcOrd="0" destOrd="0" presId="urn:microsoft.com/office/officeart/2008/layout/SquareAccentList"/>
    <dgm:cxn modelId="{A0D45231-99E4-49A3-982C-7597DFF37029}" type="presParOf" srcId="{47676B34-B4EF-48EA-9D3B-6499CB8BFCE7}" destId="{7E72505D-4960-4B96-B305-6418BF67118D}" srcOrd="1" destOrd="0" presId="urn:microsoft.com/office/officeart/2008/layout/SquareAccentList"/>
    <dgm:cxn modelId="{A7F2C960-E709-4D48-8F67-C9379362FAD1}" type="presParOf" srcId="{47676B34-B4EF-48EA-9D3B-6499CB8BFCE7}" destId="{BFF6D6B4-1ECD-437C-892C-E387E650403F}" srcOrd="2" destOrd="0" presId="urn:microsoft.com/office/officeart/2008/layout/SquareAccentList"/>
    <dgm:cxn modelId="{4DDA13AD-067C-4E0B-A9A3-45C4FB374423}" type="presParOf" srcId="{81DCB3B0-B0D9-41ED-94C2-3D08EC5E87F9}" destId="{1AE0FD59-F60B-4455-813D-1CC36DC73A0A}" srcOrd="1" destOrd="0" presId="urn:microsoft.com/office/officeart/2008/layout/SquareAccentList"/>
    <dgm:cxn modelId="{EB5CB67C-F49D-43D5-BE41-1D6F62450957}" type="presParOf" srcId="{1AE0FD59-F60B-4455-813D-1CC36DC73A0A}" destId="{63600AAB-36C9-45DE-AB4C-19EFB5FB1B63}" srcOrd="0" destOrd="0" presId="urn:microsoft.com/office/officeart/2008/layout/SquareAccentList"/>
    <dgm:cxn modelId="{5F850B33-0720-4CDD-8548-997DBAAEE76B}" type="presParOf" srcId="{63600AAB-36C9-45DE-AB4C-19EFB5FB1B63}" destId="{66D991C4-05F8-4437-9DA8-F2E03A8F3186}" srcOrd="0" destOrd="0" presId="urn:microsoft.com/office/officeart/2008/layout/SquareAccentList"/>
    <dgm:cxn modelId="{1FC42155-A4DC-40D8-BC24-D4520BAB387B}" type="presParOf" srcId="{63600AAB-36C9-45DE-AB4C-19EFB5FB1B63}" destId="{7393CBBF-014F-4536-BB80-AE2E9578CAC7}" srcOrd="1" destOrd="0" presId="urn:microsoft.com/office/officeart/2008/layout/SquareAccentList"/>
    <dgm:cxn modelId="{4556CC15-8066-4FAA-B770-643345791E14}" type="presParOf" srcId="{1AE0FD59-F60B-4455-813D-1CC36DC73A0A}" destId="{126ADA1F-A6EB-4CD9-959D-6D16D0CAC8D5}" srcOrd="1" destOrd="0" presId="urn:microsoft.com/office/officeart/2008/layout/SquareAccentList"/>
    <dgm:cxn modelId="{E175BCD1-36DA-4234-BDF7-FF0E4C78A5D7}" type="presParOf" srcId="{126ADA1F-A6EB-4CD9-959D-6D16D0CAC8D5}" destId="{0EE8B5FC-BF44-45B0-8F0A-D39E590E7A49}" srcOrd="0" destOrd="0" presId="urn:microsoft.com/office/officeart/2008/layout/SquareAccentList"/>
    <dgm:cxn modelId="{8ED24839-CFE7-4150-B854-EB66E61CB5AE}" type="presParOf" srcId="{126ADA1F-A6EB-4CD9-959D-6D16D0CAC8D5}" destId="{BA8B4465-8863-4F23-9715-9ED568377ED9}" srcOrd="1" destOrd="0" presId="urn:microsoft.com/office/officeart/2008/layout/SquareAccentList"/>
    <dgm:cxn modelId="{7E2A8E31-C4B7-409F-AE0E-0082BD153ABD}" type="presParOf" srcId="{1AE0FD59-F60B-4455-813D-1CC36DC73A0A}" destId="{D469E768-2326-4A59-A901-501BEA97103A}" srcOrd="2" destOrd="0" presId="urn:microsoft.com/office/officeart/2008/layout/SquareAccentList"/>
    <dgm:cxn modelId="{0A68CE47-945A-40ED-8AE7-9252DBC056D0}" type="presParOf" srcId="{D469E768-2326-4A59-A901-501BEA97103A}" destId="{2657A1D5-535F-4DA3-B860-221BC545C867}" srcOrd="0" destOrd="0" presId="urn:microsoft.com/office/officeart/2008/layout/SquareAccentList"/>
    <dgm:cxn modelId="{DB91CF88-76D1-4B10-A12A-DCD5F313501F}" type="presParOf" srcId="{D469E768-2326-4A59-A901-501BEA97103A}" destId="{B972D6D5-8893-4FDB-A81A-0F83CDC42A20}" srcOrd="1" destOrd="0" presId="urn:microsoft.com/office/officeart/2008/layout/SquareAccentList"/>
    <dgm:cxn modelId="{6246D089-2F53-4CDB-B32C-B8F40FD10FFF}" type="presParOf" srcId="{1AE0FD59-F60B-4455-813D-1CC36DC73A0A}" destId="{ABDECC90-A0BA-4FA2-BB22-DF645C15987F}" srcOrd="3" destOrd="0" presId="urn:microsoft.com/office/officeart/2008/layout/SquareAccentList"/>
    <dgm:cxn modelId="{51ED3DEF-9840-4D67-ABE4-6124BC10C809}" type="presParOf" srcId="{ABDECC90-A0BA-4FA2-BB22-DF645C15987F}" destId="{A37766FE-4DD8-4485-86C1-82CEA4BAF886}" srcOrd="0" destOrd="0" presId="urn:microsoft.com/office/officeart/2008/layout/SquareAccentList"/>
    <dgm:cxn modelId="{3F84AC02-5A99-46CF-AADD-26A58F187ABE}" type="presParOf" srcId="{ABDECC90-A0BA-4FA2-BB22-DF645C15987F}" destId="{72BF4A3C-37F7-45CD-BF3C-CD220BFD532D}" srcOrd="1" destOrd="0" presId="urn:microsoft.com/office/officeart/2008/layout/SquareAccentList"/>
    <dgm:cxn modelId="{7A4DE2B2-A4A8-40D4-A5E5-662F19FD2A6A}" type="presParOf" srcId="{BDFC6DFF-3052-40C5-863C-2331988464F8}" destId="{FFBD9B7D-99F1-4B13-AF2C-2EEC90A88467}" srcOrd="1" destOrd="0" presId="urn:microsoft.com/office/officeart/2008/layout/SquareAccentList"/>
    <dgm:cxn modelId="{46391A5A-78F1-4585-9E64-BDE6447D77E3}" type="presParOf" srcId="{FFBD9B7D-99F1-4B13-AF2C-2EEC90A88467}" destId="{FF552EC7-CA9A-4F50-BD3E-C352CB18E5C4}" srcOrd="0" destOrd="0" presId="urn:microsoft.com/office/officeart/2008/layout/SquareAccentList"/>
    <dgm:cxn modelId="{6431C3B8-F84B-4083-A5BE-042F9ED6C69D}" type="presParOf" srcId="{FF552EC7-CA9A-4F50-BD3E-C352CB18E5C4}" destId="{4FE7D4BB-85B5-4795-AC7C-F0114EFF60E3}" srcOrd="0" destOrd="0" presId="urn:microsoft.com/office/officeart/2008/layout/SquareAccentList"/>
    <dgm:cxn modelId="{66B00180-D23D-4CAF-B156-792164F310A9}" type="presParOf" srcId="{FF552EC7-CA9A-4F50-BD3E-C352CB18E5C4}" destId="{88F28F9F-3DE7-4061-A3F2-57749DF6701E}" srcOrd="1" destOrd="0" presId="urn:microsoft.com/office/officeart/2008/layout/SquareAccentList"/>
    <dgm:cxn modelId="{44596C4D-8314-480E-9371-A40BA4AD9C7B}" type="presParOf" srcId="{FF552EC7-CA9A-4F50-BD3E-C352CB18E5C4}" destId="{5AAE09BC-5494-425C-83CB-1EBB4BB3E44C}" srcOrd="2" destOrd="0" presId="urn:microsoft.com/office/officeart/2008/layout/SquareAccentList"/>
    <dgm:cxn modelId="{901992E1-EF6C-4D80-9BA4-03629CBEF3E1}" type="presParOf" srcId="{FFBD9B7D-99F1-4B13-AF2C-2EEC90A88467}" destId="{D08CEEFE-39C1-46D6-8A07-83B0888CC58D}" srcOrd="1" destOrd="0" presId="urn:microsoft.com/office/officeart/2008/layout/SquareAccentList"/>
    <dgm:cxn modelId="{2CB022B4-4AF9-4391-B6B2-281841E1C0E4}" type="presParOf" srcId="{D08CEEFE-39C1-46D6-8A07-83B0888CC58D}" destId="{00850468-9E76-45ED-8616-9383F7A389CE}" srcOrd="0" destOrd="0" presId="urn:microsoft.com/office/officeart/2008/layout/SquareAccentList"/>
    <dgm:cxn modelId="{0B95E651-C734-4AC7-AA4D-91090BC86715}" type="presParOf" srcId="{00850468-9E76-45ED-8616-9383F7A389CE}" destId="{5879091B-F72A-41BF-B130-0A962A8D9340}" srcOrd="0" destOrd="0" presId="urn:microsoft.com/office/officeart/2008/layout/SquareAccentList"/>
    <dgm:cxn modelId="{0C5A6BFC-BE75-499A-8825-1A5A85CDF099}" type="presParOf" srcId="{00850468-9E76-45ED-8616-9383F7A389CE}" destId="{BAC5CC87-39B6-4249-BD54-0B7D018E0BE2}" srcOrd="1" destOrd="0" presId="urn:microsoft.com/office/officeart/2008/layout/SquareAccentList"/>
    <dgm:cxn modelId="{2FC08459-6379-456E-8426-E650A2D95B4D}" type="presParOf" srcId="{D08CEEFE-39C1-46D6-8A07-83B0888CC58D}" destId="{F3CFE09A-D156-46D9-90A9-E0FBCAE0F5AF}" srcOrd="1" destOrd="0" presId="urn:microsoft.com/office/officeart/2008/layout/SquareAccentList"/>
    <dgm:cxn modelId="{28068835-54E3-4396-922F-E4098613D32A}" type="presParOf" srcId="{F3CFE09A-D156-46D9-90A9-E0FBCAE0F5AF}" destId="{76663AA6-9F32-4EB9-B2AD-5E0B8152E4CF}" srcOrd="0" destOrd="0" presId="urn:microsoft.com/office/officeart/2008/layout/SquareAccentList"/>
    <dgm:cxn modelId="{CA6259A1-AF71-4044-BCA7-B2CA820D4A89}" type="presParOf" srcId="{F3CFE09A-D156-46D9-90A9-E0FBCAE0F5AF}" destId="{FCADE79A-D7DA-4205-BFF5-7CF6EE54487D}" srcOrd="1" destOrd="0" presId="urn:microsoft.com/office/officeart/2008/layout/SquareAccentList"/>
    <dgm:cxn modelId="{B2378701-3414-4CF2-9A48-2D7A454D6060}" type="presParOf" srcId="{D08CEEFE-39C1-46D6-8A07-83B0888CC58D}" destId="{E6E56907-ED6A-4120-A2A9-79D6E0BB7745}" srcOrd="2" destOrd="0" presId="urn:microsoft.com/office/officeart/2008/layout/SquareAccentList"/>
    <dgm:cxn modelId="{6D3F8170-3433-43C4-A1D0-10669200621A}" type="presParOf" srcId="{E6E56907-ED6A-4120-A2A9-79D6E0BB7745}" destId="{B026C76A-2402-463B-9CCB-41AA96AE4231}" srcOrd="0" destOrd="0" presId="urn:microsoft.com/office/officeart/2008/layout/SquareAccentList"/>
    <dgm:cxn modelId="{09876701-E52F-43AC-8882-0D24662B0239}" type="presParOf" srcId="{E6E56907-ED6A-4120-A2A9-79D6E0BB7745}" destId="{2E4D33A0-68A3-4227-AB23-AF4621D016BF}" srcOrd="1" destOrd="0" presId="urn:microsoft.com/office/officeart/2008/layout/SquareAccentList"/>
    <dgm:cxn modelId="{EE5BBBF8-601E-4D2F-A2D3-3ED588F22D2C}" type="presParOf" srcId="{D08CEEFE-39C1-46D6-8A07-83B0888CC58D}" destId="{3E9637CF-4636-4958-BC9F-410EC3F347FC}" srcOrd="3" destOrd="0" presId="urn:microsoft.com/office/officeart/2008/layout/SquareAccentList"/>
    <dgm:cxn modelId="{7EDB876C-4211-4298-96AF-B22F41A884BB}" type="presParOf" srcId="{3E9637CF-4636-4958-BC9F-410EC3F347FC}" destId="{CC640E8B-8D60-4E4C-A064-AECBA66E8414}" srcOrd="0" destOrd="0" presId="urn:microsoft.com/office/officeart/2008/layout/SquareAccentList"/>
    <dgm:cxn modelId="{3E67CECB-92B8-4292-B32A-8287B96190E9}" type="presParOf" srcId="{3E9637CF-4636-4958-BC9F-410EC3F347FC}" destId="{129237CD-8E81-4CF7-A340-45608D564D5B}"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9734A7-100B-4678-84ED-602F5223F1DF}" type="doc">
      <dgm:prSet loTypeId="urn:microsoft.com/office/officeart/2008/layout/SquareAccentList" loCatId="list" qsTypeId="urn:microsoft.com/office/officeart/2005/8/quickstyle/simple1" qsCatId="simple" csTypeId="urn:microsoft.com/office/officeart/2005/8/colors/colorful1#2" csCatId="colorful" phldr="1"/>
      <dgm:spPr/>
      <dgm:t>
        <a:bodyPr/>
        <a:lstStyle/>
        <a:p>
          <a:endParaRPr lang="es-CR"/>
        </a:p>
      </dgm:t>
    </dgm:pt>
    <dgm:pt modelId="{6AECBC63-F819-46F9-99EF-79C41B92FEC4}">
      <dgm:prSet custT="1"/>
      <dgm:spPr/>
      <dgm:t>
        <a:bodyPr/>
        <a:lstStyle/>
        <a:p>
          <a:pPr algn="ctr" rtl="0">
            <a:lnSpc>
              <a:spcPct val="100000"/>
            </a:lnSpc>
            <a:spcAft>
              <a:spcPts val="0"/>
            </a:spcAft>
          </a:pPr>
          <a:r>
            <a:rPr lang="es-CR" sz="2000" dirty="0"/>
            <a:t>Préstamo de vivienda</a:t>
          </a:r>
        </a:p>
        <a:p>
          <a:pPr algn="ctr" rtl="0">
            <a:lnSpc>
              <a:spcPct val="100000"/>
            </a:lnSpc>
            <a:spcAft>
              <a:spcPts val="0"/>
            </a:spcAft>
          </a:pPr>
          <a:r>
            <a:rPr lang="es-CR" sz="2000" dirty="0"/>
            <a:t>Situación Actual</a:t>
          </a:r>
        </a:p>
      </dgm:t>
    </dgm:pt>
    <dgm:pt modelId="{63B7424A-87A5-4D22-A3DF-940899539D13}" type="parTrans" cxnId="{ACEED7A0-5B1F-4A5E-96E5-261111DB260E}">
      <dgm:prSet/>
      <dgm:spPr/>
      <dgm:t>
        <a:bodyPr/>
        <a:lstStyle/>
        <a:p>
          <a:endParaRPr lang="es-CR"/>
        </a:p>
      </dgm:t>
    </dgm:pt>
    <dgm:pt modelId="{FC38D8B2-57C9-498D-A667-023ED8074A47}" type="sibTrans" cxnId="{ACEED7A0-5B1F-4A5E-96E5-261111DB260E}">
      <dgm:prSet/>
      <dgm:spPr/>
      <dgm:t>
        <a:bodyPr/>
        <a:lstStyle/>
        <a:p>
          <a:endParaRPr lang="es-CR"/>
        </a:p>
      </dgm:t>
    </dgm:pt>
    <dgm:pt modelId="{F5F0F748-A3AA-470B-B437-B02ACFA9139F}">
      <dgm:prSet/>
      <dgm:spPr/>
      <dgm:t>
        <a:bodyPr/>
        <a:lstStyle/>
        <a:p>
          <a:pPr rtl="0"/>
          <a:r>
            <a:rPr lang="es-CR" dirty="0"/>
            <a:t>Monto crédito: ¢50.000.000 </a:t>
          </a:r>
        </a:p>
      </dgm:t>
    </dgm:pt>
    <dgm:pt modelId="{69CD5FBA-4388-42EA-9BD7-B8A1EA5B6068}" type="parTrans" cxnId="{46D76343-61EC-4F09-9415-5C6AD39C1FC9}">
      <dgm:prSet/>
      <dgm:spPr/>
      <dgm:t>
        <a:bodyPr/>
        <a:lstStyle/>
        <a:p>
          <a:endParaRPr lang="es-CR"/>
        </a:p>
      </dgm:t>
    </dgm:pt>
    <dgm:pt modelId="{99F7ED9E-77A2-49E1-8B19-896AB9CB3E73}" type="sibTrans" cxnId="{46D76343-61EC-4F09-9415-5C6AD39C1FC9}">
      <dgm:prSet/>
      <dgm:spPr/>
      <dgm:t>
        <a:bodyPr/>
        <a:lstStyle/>
        <a:p>
          <a:endParaRPr lang="es-CR"/>
        </a:p>
      </dgm:t>
    </dgm:pt>
    <dgm:pt modelId="{4A6FC2CC-A80D-42D9-A369-FF36E039230B}">
      <dgm:prSet/>
      <dgm:spPr/>
      <dgm:t>
        <a:bodyPr/>
        <a:lstStyle/>
        <a:p>
          <a:pPr rtl="0"/>
          <a:r>
            <a:rPr lang="es-CR" dirty="0"/>
            <a:t>Plazo: 480 meses</a:t>
          </a:r>
        </a:p>
      </dgm:t>
    </dgm:pt>
    <dgm:pt modelId="{E7CB3931-6CF4-4DA8-9298-B943118A5006}" type="parTrans" cxnId="{E33521F8-544B-4E3F-941D-9FA7945B85C3}">
      <dgm:prSet/>
      <dgm:spPr/>
      <dgm:t>
        <a:bodyPr/>
        <a:lstStyle/>
        <a:p>
          <a:endParaRPr lang="es-CR"/>
        </a:p>
      </dgm:t>
    </dgm:pt>
    <dgm:pt modelId="{47C24DF3-541B-47A5-B64A-8AB6215B9ED5}" type="sibTrans" cxnId="{E33521F8-544B-4E3F-941D-9FA7945B85C3}">
      <dgm:prSet/>
      <dgm:spPr/>
      <dgm:t>
        <a:bodyPr/>
        <a:lstStyle/>
        <a:p>
          <a:endParaRPr lang="es-CR"/>
        </a:p>
      </dgm:t>
    </dgm:pt>
    <dgm:pt modelId="{B3A615A0-D18B-460E-B045-8A7F5D4A1346}">
      <dgm:prSet/>
      <dgm:spPr/>
      <dgm:t>
        <a:bodyPr/>
        <a:lstStyle/>
        <a:p>
          <a:pPr rtl="0"/>
          <a:r>
            <a:rPr lang="es-CR" dirty="0"/>
            <a:t>Tasa de interés: 7,8%</a:t>
          </a:r>
        </a:p>
      </dgm:t>
    </dgm:pt>
    <dgm:pt modelId="{6A57D3CD-3CBC-40DF-A9E5-F4BA9983D10B}" type="parTrans" cxnId="{554EC480-382A-49BF-B86C-2BFF8D6DCE15}">
      <dgm:prSet/>
      <dgm:spPr/>
      <dgm:t>
        <a:bodyPr/>
        <a:lstStyle/>
        <a:p>
          <a:endParaRPr lang="es-CR"/>
        </a:p>
      </dgm:t>
    </dgm:pt>
    <dgm:pt modelId="{0A72BDEA-8CE1-45E0-82C7-0EC46B6ED708}" type="sibTrans" cxnId="{554EC480-382A-49BF-B86C-2BFF8D6DCE15}">
      <dgm:prSet/>
      <dgm:spPr/>
      <dgm:t>
        <a:bodyPr/>
        <a:lstStyle/>
        <a:p>
          <a:endParaRPr lang="es-CR"/>
        </a:p>
      </dgm:t>
    </dgm:pt>
    <dgm:pt modelId="{7843F008-A8B2-432D-A9B2-56A6CCB96AC5}">
      <dgm:prSet/>
      <dgm:spPr/>
      <dgm:t>
        <a:bodyPr/>
        <a:lstStyle/>
        <a:p>
          <a:pPr rtl="0"/>
          <a:r>
            <a:rPr lang="es-CR" dirty="0"/>
            <a:t>Cuota Mensual: </a:t>
          </a:r>
          <a:r>
            <a:rPr lang="es-CR" b="1" dirty="0"/>
            <a:t>¢340.174</a:t>
          </a:r>
          <a:endParaRPr lang="es-CR" dirty="0"/>
        </a:p>
      </dgm:t>
    </dgm:pt>
    <dgm:pt modelId="{008EDCE6-1766-4012-8537-0D4A6E6DBA61}" type="parTrans" cxnId="{2082B016-0584-4B34-9DF4-F9D41B3CA628}">
      <dgm:prSet/>
      <dgm:spPr/>
      <dgm:t>
        <a:bodyPr/>
        <a:lstStyle/>
        <a:p>
          <a:endParaRPr lang="es-CR"/>
        </a:p>
      </dgm:t>
    </dgm:pt>
    <dgm:pt modelId="{FC9C84A6-ACAD-4E04-B661-5C33354F18E4}" type="sibTrans" cxnId="{2082B016-0584-4B34-9DF4-F9D41B3CA628}">
      <dgm:prSet/>
      <dgm:spPr/>
      <dgm:t>
        <a:bodyPr/>
        <a:lstStyle/>
        <a:p>
          <a:endParaRPr lang="es-CR"/>
        </a:p>
      </dgm:t>
    </dgm:pt>
    <dgm:pt modelId="{789F3CF7-4054-4D37-95CC-F2919345F19D}">
      <dgm:prSet custT="1"/>
      <dgm:spPr/>
      <dgm:t>
        <a:bodyPr/>
        <a:lstStyle/>
        <a:p>
          <a:pPr algn="ctr" rtl="0"/>
          <a:r>
            <a:rPr lang="es-CR" sz="2000" dirty="0"/>
            <a:t>Aumento 3 puntos en tasa de interés </a:t>
          </a:r>
        </a:p>
      </dgm:t>
    </dgm:pt>
    <dgm:pt modelId="{8CF2D9EE-46AA-4991-BF53-74A8A989102A}" type="parTrans" cxnId="{20E1F6FD-65C8-4D81-A114-3ED2F83E04A8}">
      <dgm:prSet/>
      <dgm:spPr/>
      <dgm:t>
        <a:bodyPr/>
        <a:lstStyle/>
        <a:p>
          <a:endParaRPr lang="es-CR"/>
        </a:p>
      </dgm:t>
    </dgm:pt>
    <dgm:pt modelId="{FF438E08-25EF-453D-B7DD-6059C3DE0B49}" type="sibTrans" cxnId="{20E1F6FD-65C8-4D81-A114-3ED2F83E04A8}">
      <dgm:prSet/>
      <dgm:spPr/>
      <dgm:t>
        <a:bodyPr/>
        <a:lstStyle/>
        <a:p>
          <a:endParaRPr lang="es-CR"/>
        </a:p>
      </dgm:t>
    </dgm:pt>
    <dgm:pt modelId="{BFAE10D7-B3F5-4AF2-B6C4-0D63BB218AE6}">
      <dgm:prSet/>
      <dgm:spPr/>
      <dgm:t>
        <a:bodyPr/>
        <a:lstStyle/>
        <a:p>
          <a:pPr rtl="0"/>
          <a:r>
            <a:rPr lang="es-CR" dirty="0"/>
            <a:t>Monto crédito: ¢50.000.000 </a:t>
          </a:r>
        </a:p>
      </dgm:t>
    </dgm:pt>
    <dgm:pt modelId="{33AA855E-337F-4502-B579-6E362EE66A03}" type="parTrans" cxnId="{315F0158-B8F2-4406-8BAF-7D93F882B5D8}">
      <dgm:prSet/>
      <dgm:spPr/>
      <dgm:t>
        <a:bodyPr/>
        <a:lstStyle/>
        <a:p>
          <a:endParaRPr lang="es-CR"/>
        </a:p>
      </dgm:t>
    </dgm:pt>
    <dgm:pt modelId="{EA9AF412-569F-4595-818E-083B13C7F4FA}" type="sibTrans" cxnId="{315F0158-B8F2-4406-8BAF-7D93F882B5D8}">
      <dgm:prSet/>
      <dgm:spPr/>
      <dgm:t>
        <a:bodyPr/>
        <a:lstStyle/>
        <a:p>
          <a:endParaRPr lang="es-CR"/>
        </a:p>
      </dgm:t>
    </dgm:pt>
    <dgm:pt modelId="{09B6786F-287B-425B-9503-57006B6339A9}">
      <dgm:prSet/>
      <dgm:spPr/>
      <dgm:t>
        <a:bodyPr/>
        <a:lstStyle/>
        <a:p>
          <a:pPr rtl="0"/>
          <a:r>
            <a:rPr lang="es-CR" dirty="0"/>
            <a:t>Plazo: 480 meses</a:t>
          </a:r>
        </a:p>
      </dgm:t>
    </dgm:pt>
    <dgm:pt modelId="{5F0A1720-A097-4369-8846-62A541B2840F}" type="parTrans" cxnId="{51DBA0F6-AF7E-4E1A-9D8A-A30D1EA9E9D6}">
      <dgm:prSet/>
      <dgm:spPr/>
      <dgm:t>
        <a:bodyPr/>
        <a:lstStyle/>
        <a:p>
          <a:endParaRPr lang="es-CR"/>
        </a:p>
      </dgm:t>
    </dgm:pt>
    <dgm:pt modelId="{57757E85-A008-4A0C-87AA-B5A0AE031B5E}" type="sibTrans" cxnId="{51DBA0F6-AF7E-4E1A-9D8A-A30D1EA9E9D6}">
      <dgm:prSet/>
      <dgm:spPr/>
      <dgm:t>
        <a:bodyPr/>
        <a:lstStyle/>
        <a:p>
          <a:endParaRPr lang="es-CR"/>
        </a:p>
      </dgm:t>
    </dgm:pt>
    <dgm:pt modelId="{240589FA-039C-47A1-BCA9-095B4992232E}">
      <dgm:prSet/>
      <dgm:spPr/>
      <dgm:t>
        <a:bodyPr/>
        <a:lstStyle/>
        <a:p>
          <a:pPr rtl="0"/>
          <a:r>
            <a:rPr lang="es-CR" dirty="0"/>
            <a:t>Tasa de interés: 10,8%</a:t>
          </a:r>
        </a:p>
      </dgm:t>
    </dgm:pt>
    <dgm:pt modelId="{29720D55-2284-4C96-9DCC-8FFE28C3D0C4}" type="parTrans" cxnId="{38F6D43E-FAFF-47C2-B4B9-297F4E922F29}">
      <dgm:prSet/>
      <dgm:spPr/>
      <dgm:t>
        <a:bodyPr/>
        <a:lstStyle/>
        <a:p>
          <a:endParaRPr lang="es-CR"/>
        </a:p>
      </dgm:t>
    </dgm:pt>
    <dgm:pt modelId="{A35B5046-C31D-4D39-B927-8030EFD18B0E}" type="sibTrans" cxnId="{38F6D43E-FAFF-47C2-B4B9-297F4E922F29}">
      <dgm:prSet/>
      <dgm:spPr/>
      <dgm:t>
        <a:bodyPr/>
        <a:lstStyle/>
        <a:p>
          <a:endParaRPr lang="es-CR"/>
        </a:p>
      </dgm:t>
    </dgm:pt>
    <dgm:pt modelId="{01331FB0-17F7-4773-AA77-6D8757D87ED3}">
      <dgm:prSet/>
      <dgm:spPr/>
      <dgm:t>
        <a:bodyPr/>
        <a:lstStyle/>
        <a:p>
          <a:pPr rtl="0"/>
          <a:r>
            <a:rPr lang="es-CR" dirty="0"/>
            <a:t>Cuota Mensual: </a:t>
          </a:r>
          <a:r>
            <a:rPr lang="es-CR" b="1" dirty="0"/>
            <a:t>¢465.045</a:t>
          </a:r>
          <a:endParaRPr lang="es-CR" dirty="0"/>
        </a:p>
      </dgm:t>
    </dgm:pt>
    <dgm:pt modelId="{39BAC6C0-9ACA-450F-BBE2-0E1E611DEDDC}" type="parTrans" cxnId="{1740CBE1-A2E7-4389-9193-51B5D4CD2493}">
      <dgm:prSet/>
      <dgm:spPr/>
      <dgm:t>
        <a:bodyPr/>
        <a:lstStyle/>
        <a:p>
          <a:endParaRPr lang="es-CR"/>
        </a:p>
      </dgm:t>
    </dgm:pt>
    <dgm:pt modelId="{BB724791-9518-4DD4-9BC8-6AF62F52F952}" type="sibTrans" cxnId="{1740CBE1-A2E7-4389-9193-51B5D4CD2493}">
      <dgm:prSet/>
      <dgm:spPr/>
      <dgm:t>
        <a:bodyPr/>
        <a:lstStyle/>
        <a:p>
          <a:endParaRPr lang="es-CR"/>
        </a:p>
      </dgm:t>
    </dgm:pt>
    <dgm:pt modelId="{BDFC6DFF-3052-40C5-863C-2331988464F8}" type="pres">
      <dgm:prSet presAssocID="{3C9734A7-100B-4678-84ED-602F5223F1DF}" presName="layout" presStyleCnt="0">
        <dgm:presLayoutVars>
          <dgm:chMax/>
          <dgm:chPref/>
          <dgm:dir/>
          <dgm:resizeHandles/>
        </dgm:presLayoutVars>
      </dgm:prSet>
      <dgm:spPr/>
      <dgm:t>
        <a:bodyPr/>
        <a:lstStyle/>
        <a:p>
          <a:endParaRPr lang="es-ES"/>
        </a:p>
      </dgm:t>
    </dgm:pt>
    <dgm:pt modelId="{81DCB3B0-B0D9-41ED-94C2-3D08EC5E87F9}" type="pres">
      <dgm:prSet presAssocID="{6AECBC63-F819-46F9-99EF-79C41B92FEC4}" presName="root" presStyleCnt="0">
        <dgm:presLayoutVars>
          <dgm:chMax/>
          <dgm:chPref/>
        </dgm:presLayoutVars>
      </dgm:prSet>
      <dgm:spPr/>
    </dgm:pt>
    <dgm:pt modelId="{47676B34-B4EF-48EA-9D3B-6499CB8BFCE7}" type="pres">
      <dgm:prSet presAssocID="{6AECBC63-F819-46F9-99EF-79C41B92FEC4}" presName="rootComposite" presStyleCnt="0">
        <dgm:presLayoutVars/>
      </dgm:prSet>
      <dgm:spPr/>
    </dgm:pt>
    <dgm:pt modelId="{63AFAD27-DC66-42A1-9D8E-85AE6A4552B1}" type="pres">
      <dgm:prSet presAssocID="{6AECBC63-F819-46F9-99EF-79C41B92FEC4}" presName="ParentAccent" presStyleLbl="alignNode1" presStyleIdx="0" presStyleCnt="2"/>
      <dgm:spPr/>
    </dgm:pt>
    <dgm:pt modelId="{7E72505D-4960-4B96-B305-6418BF67118D}" type="pres">
      <dgm:prSet presAssocID="{6AECBC63-F819-46F9-99EF-79C41B92FEC4}" presName="ParentSmallAccent" presStyleLbl="fgAcc1" presStyleIdx="0" presStyleCnt="2"/>
      <dgm:spPr/>
    </dgm:pt>
    <dgm:pt modelId="{BFF6D6B4-1ECD-437C-892C-E387E650403F}" type="pres">
      <dgm:prSet presAssocID="{6AECBC63-F819-46F9-99EF-79C41B92FEC4}" presName="Parent" presStyleLbl="revTx" presStyleIdx="0" presStyleCnt="10">
        <dgm:presLayoutVars>
          <dgm:chMax/>
          <dgm:chPref val="4"/>
          <dgm:bulletEnabled val="1"/>
        </dgm:presLayoutVars>
      </dgm:prSet>
      <dgm:spPr/>
      <dgm:t>
        <a:bodyPr/>
        <a:lstStyle/>
        <a:p>
          <a:endParaRPr lang="es-ES"/>
        </a:p>
      </dgm:t>
    </dgm:pt>
    <dgm:pt modelId="{1AE0FD59-F60B-4455-813D-1CC36DC73A0A}" type="pres">
      <dgm:prSet presAssocID="{6AECBC63-F819-46F9-99EF-79C41B92FEC4}" presName="childShape" presStyleCnt="0">
        <dgm:presLayoutVars>
          <dgm:chMax val="0"/>
          <dgm:chPref val="0"/>
        </dgm:presLayoutVars>
      </dgm:prSet>
      <dgm:spPr/>
    </dgm:pt>
    <dgm:pt modelId="{63600AAB-36C9-45DE-AB4C-19EFB5FB1B63}" type="pres">
      <dgm:prSet presAssocID="{F5F0F748-A3AA-470B-B437-B02ACFA9139F}" presName="childComposite" presStyleCnt="0">
        <dgm:presLayoutVars>
          <dgm:chMax val="0"/>
          <dgm:chPref val="0"/>
        </dgm:presLayoutVars>
      </dgm:prSet>
      <dgm:spPr/>
    </dgm:pt>
    <dgm:pt modelId="{66D991C4-05F8-4437-9DA8-F2E03A8F3186}" type="pres">
      <dgm:prSet presAssocID="{F5F0F748-A3AA-470B-B437-B02ACFA9139F}" presName="ChildAccent" presStyleLbl="solidFgAcc1" presStyleIdx="0" presStyleCnt="8"/>
      <dgm:spPr/>
    </dgm:pt>
    <dgm:pt modelId="{7393CBBF-014F-4536-BB80-AE2E9578CAC7}" type="pres">
      <dgm:prSet presAssocID="{F5F0F748-A3AA-470B-B437-B02ACFA9139F}" presName="Child" presStyleLbl="revTx" presStyleIdx="1" presStyleCnt="10">
        <dgm:presLayoutVars>
          <dgm:chMax val="0"/>
          <dgm:chPref val="0"/>
          <dgm:bulletEnabled val="1"/>
        </dgm:presLayoutVars>
      </dgm:prSet>
      <dgm:spPr/>
      <dgm:t>
        <a:bodyPr/>
        <a:lstStyle/>
        <a:p>
          <a:endParaRPr lang="es-ES"/>
        </a:p>
      </dgm:t>
    </dgm:pt>
    <dgm:pt modelId="{126ADA1F-A6EB-4CD9-959D-6D16D0CAC8D5}" type="pres">
      <dgm:prSet presAssocID="{4A6FC2CC-A80D-42D9-A369-FF36E039230B}" presName="childComposite" presStyleCnt="0">
        <dgm:presLayoutVars>
          <dgm:chMax val="0"/>
          <dgm:chPref val="0"/>
        </dgm:presLayoutVars>
      </dgm:prSet>
      <dgm:spPr/>
    </dgm:pt>
    <dgm:pt modelId="{0EE8B5FC-BF44-45B0-8F0A-D39E590E7A49}" type="pres">
      <dgm:prSet presAssocID="{4A6FC2CC-A80D-42D9-A369-FF36E039230B}" presName="ChildAccent" presStyleLbl="solidFgAcc1" presStyleIdx="1" presStyleCnt="8"/>
      <dgm:spPr/>
    </dgm:pt>
    <dgm:pt modelId="{BA8B4465-8863-4F23-9715-9ED568377ED9}" type="pres">
      <dgm:prSet presAssocID="{4A6FC2CC-A80D-42D9-A369-FF36E039230B}" presName="Child" presStyleLbl="revTx" presStyleIdx="2" presStyleCnt="10">
        <dgm:presLayoutVars>
          <dgm:chMax val="0"/>
          <dgm:chPref val="0"/>
          <dgm:bulletEnabled val="1"/>
        </dgm:presLayoutVars>
      </dgm:prSet>
      <dgm:spPr/>
      <dgm:t>
        <a:bodyPr/>
        <a:lstStyle/>
        <a:p>
          <a:endParaRPr lang="es-ES"/>
        </a:p>
      </dgm:t>
    </dgm:pt>
    <dgm:pt modelId="{D469E768-2326-4A59-A901-501BEA97103A}" type="pres">
      <dgm:prSet presAssocID="{B3A615A0-D18B-460E-B045-8A7F5D4A1346}" presName="childComposite" presStyleCnt="0">
        <dgm:presLayoutVars>
          <dgm:chMax val="0"/>
          <dgm:chPref val="0"/>
        </dgm:presLayoutVars>
      </dgm:prSet>
      <dgm:spPr/>
    </dgm:pt>
    <dgm:pt modelId="{2657A1D5-535F-4DA3-B860-221BC545C867}" type="pres">
      <dgm:prSet presAssocID="{B3A615A0-D18B-460E-B045-8A7F5D4A1346}" presName="ChildAccent" presStyleLbl="solidFgAcc1" presStyleIdx="2" presStyleCnt="8"/>
      <dgm:spPr/>
    </dgm:pt>
    <dgm:pt modelId="{B972D6D5-8893-4FDB-A81A-0F83CDC42A20}" type="pres">
      <dgm:prSet presAssocID="{B3A615A0-D18B-460E-B045-8A7F5D4A1346}" presName="Child" presStyleLbl="revTx" presStyleIdx="3" presStyleCnt="10">
        <dgm:presLayoutVars>
          <dgm:chMax val="0"/>
          <dgm:chPref val="0"/>
          <dgm:bulletEnabled val="1"/>
        </dgm:presLayoutVars>
      </dgm:prSet>
      <dgm:spPr/>
      <dgm:t>
        <a:bodyPr/>
        <a:lstStyle/>
        <a:p>
          <a:endParaRPr lang="es-ES"/>
        </a:p>
      </dgm:t>
    </dgm:pt>
    <dgm:pt modelId="{ABDECC90-A0BA-4FA2-BB22-DF645C15987F}" type="pres">
      <dgm:prSet presAssocID="{7843F008-A8B2-432D-A9B2-56A6CCB96AC5}" presName="childComposite" presStyleCnt="0">
        <dgm:presLayoutVars>
          <dgm:chMax val="0"/>
          <dgm:chPref val="0"/>
        </dgm:presLayoutVars>
      </dgm:prSet>
      <dgm:spPr/>
    </dgm:pt>
    <dgm:pt modelId="{A37766FE-4DD8-4485-86C1-82CEA4BAF886}" type="pres">
      <dgm:prSet presAssocID="{7843F008-A8B2-432D-A9B2-56A6CCB96AC5}" presName="ChildAccent" presStyleLbl="solidFgAcc1" presStyleIdx="3" presStyleCnt="8"/>
      <dgm:spPr/>
    </dgm:pt>
    <dgm:pt modelId="{72BF4A3C-37F7-45CD-BF3C-CD220BFD532D}" type="pres">
      <dgm:prSet presAssocID="{7843F008-A8B2-432D-A9B2-56A6CCB96AC5}" presName="Child" presStyleLbl="revTx" presStyleIdx="4" presStyleCnt="10">
        <dgm:presLayoutVars>
          <dgm:chMax val="0"/>
          <dgm:chPref val="0"/>
          <dgm:bulletEnabled val="1"/>
        </dgm:presLayoutVars>
      </dgm:prSet>
      <dgm:spPr/>
      <dgm:t>
        <a:bodyPr/>
        <a:lstStyle/>
        <a:p>
          <a:endParaRPr lang="es-ES"/>
        </a:p>
      </dgm:t>
    </dgm:pt>
    <dgm:pt modelId="{FFBD9B7D-99F1-4B13-AF2C-2EEC90A88467}" type="pres">
      <dgm:prSet presAssocID="{789F3CF7-4054-4D37-95CC-F2919345F19D}" presName="root" presStyleCnt="0">
        <dgm:presLayoutVars>
          <dgm:chMax/>
          <dgm:chPref/>
        </dgm:presLayoutVars>
      </dgm:prSet>
      <dgm:spPr/>
    </dgm:pt>
    <dgm:pt modelId="{FF552EC7-CA9A-4F50-BD3E-C352CB18E5C4}" type="pres">
      <dgm:prSet presAssocID="{789F3CF7-4054-4D37-95CC-F2919345F19D}" presName="rootComposite" presStyleCnt="0">
        <dgm:presLayoutVars/>
      </dgm:prSet>
      <dgm:spPr/>
    </dgm:pt>
    <dgm:pt modelId="{4FE7D4BB-85B5-4795-AC7C-F0114EFF60E3}" type="pres">
      <dgm:prSet presAssocID="{789F3CF7-4054-4D37-95CC-F2919345F19D}" presName="ParentAccent" presStyleLbl="alignNode1" presStyleIdx="1" presStyleCnt="2"/>
      <dgm:spPr/>
    </dgm:pt>
    <dgm:pt modelId="{88F28F9F-3DE7-4061-A3F2-57749DF6701E}" type="pres">
      <dgm:prSet presAssocID="{789F3CF7-4054-4D37-95CC-F2919345F19D}" presName="ParentSmallAccent" presStyleLbl="fgAcc1" presStyleIdx="1" presStyleCnt="2"/>
      <dgm:spPr/>
    </dgm:pt>
    <dgm:pt modelId="{5AAE09BC-5494-425C-83CB-1EBB4BB3E44C}" type="pres">
      <dgm:prSet presAssocID="{789F3CF7-4054-4D37-95CC-F2919345F19D}" presName="Parent" presStyleLbl="revTx" presStyleIdx="5" presStyleCnt="10" custScaleX="115113">
        <dgm:presLayoutVars>
          <dgm:chMax/>
          <dgm:chPref val="4"/>
          <dgm:bulletEnabled val="1"/>
        </dgm:presLayoutVars>
      </dgm:prSet>
      <dgm:spPr/>
      <dgm:t>
        <a:bodyPr/>
        <a:lstStyle/>
        <a:p>
          <a:endParaRPr lang="es-ES"/>
        </a:p>
      </dgm:t>
    </dgm:pt>
    <dgm:pt modelId="{D08CEEFE-39C1-46D6-8A07-83B0888CC58D}" type="pres">
      <dgm:prSet presAssocID="{789F3CF7-4054-4D37-95CC-F2919345F19D}" presName="childShape" presStyleCnt="0">
        <dgm:presLayoutVars>
          <dgm:chMax val="0"/>
          <dgm:chPref val="0"/>
        </dgm:presLayoutVars>
      </dgm:prSet>
      <dgm:spPr/>
    </dgm:pt>
    <dgm:pt modelId="{00850468-9E76-45ED-8616-9383F7A389CE}" type="pres">
      <dgm:prSet presAssocID="{BFAE10D7-B3F5-4AF2-B6C4-0D63BB218AE6}" presName="childComposite" presStyleCnt="0">
        <dgm:presLayoutVars>
          <dgm:chMax val="0"/>
          <dgm:chPref val="0"/>
        </dgm:presLayoutVars>
      </dgm:prSet>
      <dgm:spPr/>
    </dgm:pt>
    <dgm:pt modelId="{5879091B-F72A-41BF-B130-0A962A8D9340}" type="pres">
      <dgm:prSet presAssocID="{BFAE10D7-B3F5-4AF2-B6C4-0D63BB218AE6}" presName="ChildAccent" presStyleLbl="solidFgAcc1" presStyleIdx="4" presStyleCnt="8"/>
      <dgm:spPr/>
    </dgm:pt>
    <dgm:pt modelId="{BAC5CC87-39B6-4249-BD54-0B7D018E0BE2}" type="pres">
      <dgm:prSet presAssocID="{BFAE10D7-B3F5-4AF2-B6C4-0D63BB218AE6}" presName="Child" presStyleLbl="revTx" presStyleIdx="6" presStyleCnt="10">
        <dgm:presLayoutVars>
          <dgm:chMax val="0"/>
          <dgm:chPref val="0"/>
          <dgm:bulletEnabled val="1"/>
        </dgm:presLayoutVars>
      </dgm:prSet>
      <dgm:spPr/>
      <dgm:t>
        <a:bodyPr/>
        <a:lstStyle/>
        <a:p>
          <a:endParaRPr lang="es-ES"/>
        </a:p>
      </dgm:t>
    </dgm:pt>
    <dgm:pt modelId="{F3CFE09A-D156-46D9-90A9-E0FBCAE0F5AF}" type="pres">
      <dgm:prSet presAssocID="{09B6786F-287B-425B-9503-57006B6339A9}" presName="childComposite" presStyleCnt="0">
        <dgm:presLayoutVars>
          <dgm:chMax val="0"/>
          <dgm:chPref val="0"/>
        </dgm:presLayoutVars>
      </dgm:prSet>
      <dgm:spPr/>
    </dgm:pt>
    <dgm:pt modelId="{76663AA6-9F32-4EB9-B2AD-5E0B8152E4CF}" type="pres">
      <dgm:prSet presAssocID="{09B6786F-287B-425B-9503-57006B6339A9}" presName="ChildAccent" presStyleLbl="solidFgAcc1" presStyleIdx="5" presStyleCnt="8"/>
      <dgm:spPr/>
    </dgm:pt>
    <dgm:pt modelId="{FCADE79A-D7DA-4205-BFF5-7CF6EE54487D}" type="pres">
      <dgm:prSet presAssocID="{09B6786F-287B-425B-9503-57006B6339A9}" presName="Child" presStyleLbl="revTx" presStyleIdx="7" presStyleCnt="10">
        <dgm:presLayoutVars>
          <dgm:chMax val="0"/>
          <dgm:chPref val="0"/>
          <dgm:bulletEnabled val="1"/>
        </dgm:presLayoutVars>
      </dgm:prSet>
      <dgm:spPr/>
      <dgm:t>
        <a:bodyPr/>
        <a:lstStyle/>
        <a:p>
          <a:endParaRPr lang="es-ES"/>
        </a:p>
      </dgm:t>
    </dgm:pt>
    <dgm:pt modelId="{E6E56907-ED6A-4120-A2A9-79D6E0BB7745}" type="pres">
      <dgm:prSet presAssocID="{240589FA-039C-47A1-BCA9-095B4992232E}" presName="childComposite" presStyleCnt="0">
        <dgm:presLayoutVars>
          <dgm:chMax val="0"/>
          <dgm:chPref val="0"/>
        </dgm:presLayoutVars>
      </dgm:prSet>
      <dgm:spPr/>
    </dgm:pt>
    <dgm:pt modelId="{B026C76A-2402-463B-9CCB-41AA96AE4231}" type="pres">
      <dgm:prSet presAssocID="{240589FA-039C-47A1-BCA9-095B4992232E}" presName="ChildAccent" presStyleLbl="solidFgAcc1" presStyleIdx="6" presStyleCnt="8"/>
      <dgm:spPr/>
    </dgm:pt>
    <dgm:pt modelId="{2E4D33A0-68A3-4227-AB23-AF4621D016BF}" type="pres">
      <dgm:prSet presAssocID="{240589FA-039C-47A1-BCA9-095B4992232E}" presName="Child" presStyleLbl="revTx" presStyleIdx="8" presStyleCnt="10">
        <dgm:presLayoutVars>
          <dgm:chMax val="0"/>
          <dgm:chPref val="0"/>
          <dgm:bulletEnabled val="1"/>
        </dgm:presLayoutVars>
      </dgm:prSet>
      <dgm:spPr/>
      <dgm:t>
        <a:bodyPr/>
        <a:lstStyle/>
        <a:p>
          <a:endParaRPr lang="es-ES"/>
        </a:p>
      </dgm:t>
    </dgm:pt>
    <dgm:pt modelId="{3E9637CF-4636-4958-BC9F-410EC3F347FC}" type="pres">
      <dgm:prSet presAssocID="{01331FB0-17F7-4773-AA77-6D8757D87ED3}" presName="childComposite" presStyleCnt="0">
        <dgm:presLayoutVars>
          <dgm:chMax val="0"/>
          <dgm:chPref val="0"/>
        </dgm:presLayoutVars>
      </dgm:prSet>
      <dgm:spPr/>
    </dgm:pt>
    <dgm:pt modelId="{CC640E8B-8D60-4E4C-A064-AECBA66E8414}" type="pres">
      <dgm:prSet presAssocID="{01331FB0-17F7-4773-AA77-6D8757D87ED3}" presName="ChildAccent" presStyleLbl="solidFgAcc1" presStyleIdx="7" presStyleCnt="8"/>
      <dgm:spPr/>
    </dgm:pt>
    <dgm:pt modelId="{129237CD-8E81-4CF7-A340-45608D564D5B}" type="pres">
      <dgm:prSet presAssocID="{01331FB0-17F7-4773-AA77-6D8757D87ED3}" presName="Child" presStyleLbl="revTx" presStyleIdx="9" presStyleCnt="10">
        <dgm:presLayoutVars>
          <dgm:chMax val="0"/>
          <dgm:chPref val="0"/>
          <dgm:bulletEnabled val="1"/>
        </dgm:presLayoutVars>
      </dgm:prSet>
      <dgm:spPr/>
      <dgm:t>
        <a:bodyPr/>
        <a:lstStyle/>
        <a:p>
          <a:endParaRPr lang="es-ES"/>
        </a:p>
      </dgm:t>
    </dgm:pt>
  </dgm:ptLst>
  <dgm:cxnLst>
    <dgm:cxn modelId="{B6C3C537-E91F-44D4-9345-6706F51A709D}" type="presOf" srcId="{B3A615A0-D18B-460E-B045-8A7F5D4A1346}" destId="{B972D6D5-8893-4FDB-A81A-0F83CDC42A20}" srcOrd="0" destOrd="0" presId="urn:microsoft.com/office/officeart/2008/layout/SquareAccentList"/>
    <dgm:cxn modelId="{ACEED7A0-5B1F-4A5E-96E5-261111DB260E}" srcId="{3C9734A7-100B-4678-84ED-602F5223F1DF}" destId="{6AECBC63-F819-46F9-99EF-79C41B92FEC4}" srcOrd="0" destOrd="0" parTransId="{63B7424A-87A5-4D22-A3DF-940899539D13}" sibTransId="{FC38D8B2-57C9-498D-A667-023ED8074A47}"/>
    <dgm:cxn modelId="{F05763F3-6BD3-43D1-A9CA-9CA51AC44E02}" type="presOf" srcId="{BFAE10D7-B3F5-4AF2-B6C4-0D63BB218AE6}" destId="{BAC5CC87-39B6-4249-BD54-0B7D018E0BE2}" srcOrd="0" destOrd="0" presId="urn:microsoft.com/office/officeart/2008/layout/SquareAccentList"/>
    <dgm:cxn modelId="{BB9B03D5-FD49-4188-B671-097D4231F362}" type="presOf" srcId="{F5F0F748-A3AA-470B-B437-B02ACFA9139F}" destId="{7393CBBF-014F-4536-BB80-AE2E9578CAC7}" srcOrd="0" destOrd="0" presId="urn:microsoft.com/office/officeart/2008/layout/SquareAccentList"/>
    <dgm:cxn modelId="{E33521F8-544B-4E3F-941D-9FA7945B85C3}" srcId="{6AECBC63-F819-46F9-99EF-79C41B92FEC4}" destId="{4A6FC2CC-A80D-42D9-A369-FF36E039230B}" srcOrd="1" destOrd="0" parTransId="{E7CB3931-6CF4-4DA8-9298-B943118A5006}" sibTransId="{47C24DF3-541B-47A5-B64A-8AB6215B9ED5}"/>
    <dgm:cxn modelId="{46D76343-61EC-4F09-9415-5C6AD39C1FC9}" srcId="{6AECBC63-F819-46F9-99EF-79C41B92FEC4}" destId="{F5F0F748-A3AA-470B-B437-B02ACFA9139F}" srcOrd="0" destOrd="0" parTransId="{69CD5FBA-4388-42EA-9BD7-B8A1EA5B6068}" sibTransId="{99F7ED9E-77A2-49E1-8B19-896AB9CB3E73}"/>
    <dgm:cxn modelId="{80572526-B8EE-4956-8B39-A52CFC9E3094}" type="presOf" srcId="{3C9734A7-100B-4678-84ED-602F5223F1DF}" destId="{BDFC6DFF-3052-40C5-863C-2331988464F8}" srcOrd="0" destOrd="0" presId="urn:microsoft.com/office/officeart/2008/layout/SquareAccentList"/>
    <dgm:cxn modelId="{20E1F6FD-65C8-4D81-A114-3ED2F83E04A8}" srcId="{3C9734A7-100B-4678-84ED-602F5223F1DF}" destId="{789F3CF7-4054-4D37-95CC-F2919345F19D}" srcOrd="1" destOrd="0" parTransId="{8CF2D9EE-46AA-4991-BF53-74A8A989102A}" sibTransId="{FF438E08-25EF-453D-B7DD-6059C3DE0B49}"/>
    <dgm:cxn modelId="{A692A409-A767-4589-9344-8FC0420137C2}" type="presOf" srcId="{789F3CF7-4054-4D37-95CC-F2919345F19D}" destId="{5AAE09BC-5494-425C-83CB-1EBB4BB3E44C}" srcOrd="0" destOrd="0" presId="urn:microsoft.com/office/officeart/2008/layout/SquareAccentList"/>
    <dgm:cxn modelId="{554EC480-382A-49BF-B86C-2BFF8D6DCE15}" srcId="{6AECBC63-F819-46F9-99EF-79C41B92FEC4}" destId="{B3A615A0-D18B-460E-B045-8A7F5D4A1346}" srcOrd="2" destOrd="0" parTransId="{6A57D3CD-3CBC-40DF-A9E5-F4BA9983D10B}" sibTransId="{0A72BDEA-8CE1-45E0-82C7-0EC46B6ED708}"/>
    <dgm:cxn modelId="{063692BB-F530-4033-B92F-FE411A917AC4}" type="presOf" srcId="{4A6FC2CC-A80D-42D9-A369-FF36E039230B}" destId="{BA8B4465-8863-4F23-9715-9ED568377ED9}" srcOrd="0" destOrd="0" presId="urn:microsoft.com/office/officeart/2008/layout/SquareAccentList"/>
    <dgm:cxn modelId="{38F6D43E-FAFF-47C2-B4B9-297F4E922F29}" srcId="{789F3CF7-4054-4D37-95CC-F2919345F19D}" destId="{240589FA-039C-47A1-BCA9-095B4992232E}" srcOrd="2" destOrd="0" parTransId="{29720D55-2284-4C96-9DCC-8FFE28C3D0C4}" sibTransId="{A35B5046-C31D-4D39-B927-8030EFD18B0E}"/>
    <dgm:cxn modelId="{8D453D1E-3E9C-4C1F-A6B9-021F609C37FE}" type="presOf" srcId="{01331FB0-17F7-4773-AA77-6D8757D87ED3}" destId="{129237CD-8E81-4CF7-A340-45608D564D5B}" srcOrd="0" destOrd="0" presId="urn:microsoft.com/office/officeart/2008/layout/SquareAccentList"/>
    <dgm:cxn modelId="{2082B016-0584-4B34-9DF4-F9D41B3CA628}" srcId="{6AECBC63-F819-46F9-99EF-79C41B92FEC4}" destId="{7843F008-A8B2-432D-A9B2-56A6CCB96AC5}" srcOrd="3" destOrd="0" parTransId="{008EDCE6-1766-4012-8537-0D4A6E6DBA61}" sibTransId="{FC9C84A6-ACAD-4E04-B661-5C33354F18E4}"/>
    <dgm:cxn modelId="{C64BDCAC-E8FA-43C6-BB1A-36446CED3949}" type="presOf" srcId="{09B6786F-287B-425B-9503-57006B6339A9}" destId="{FCADE79A-D7DA-4205-BFF5-7CF6EE54487D}" srcOrd="0" destOrd="0" presId="urn:microsoft.com/office/officeart/2008/layout/SquareAccentList"/>
    <dgm:cxn modelId="{1740CBE1-A2E7-4389-9193-51B5D4CD2493}" srcId="{789F3CF7-4054-4D37-95CC-F2919345F19D}" destId="{01331FB0-17F7-4773-AA77-6D8757D87ED3}" srcOrd="3" destOrd="0" parTransId="{39BAC6C0-9ACA-450F-BBE2-0E1E611DEDDC}" sibTransId="{BB724791-9518-4DD4-9BC8-6AF62F52F952}"/>
    <dgm:cxn modelId="{C1C52482-2372-424D-B5CD-D0C7B340C908}" type="presOf" srcId="{6AECBC63-F819-46F9-99EF-79C41B92FEC4}" destId="{BFF6D6B4-1ECD-437C-892C-E387E650403F}" srcOrd="0" destOrd="0" presId="urn:microsoft.com/office/officeart/2008/layout/SquareAccentList"/>
    <dgm:cxn modelId="{32AA3408-E847-4C29-BFE3-422021CC7E93}" type="presOf" srcId="{7843F008-A8B2-432D-A9B2-56A6CCB96AC5}" destId="{72BF4A3C-37F7-45CD-BF3C-CD220BFD532D}" srcOrd="0" destOrd="0" presId="urn:microsoft.com/office/officeart/2008/layout/SquareAccentList"/>
    <dgm:cxn modelId="{51DBA0F6-AF7E-4E1A-9D8A-A30D1EA9E9D6}" srcId="{789F3CF7-4054-4D37-95CC-F2919345F19D}" destId="{09B6786F-287B-425B-9503-57006B6339A9}" srcOrd="1" destOrd="0" parTransId="{5F0A1720-A097-4369-8846-62A541B2840F}" sibTransId="{57757E85-A008-4A0C-87AA-B5A0AE031B5E}"/>
    <dgm:cxn modelId="{315F0158-B8F2-4406-8BAF-7D93F882B5D8}" srcId="{789F3CF7-4054-4D37-95CC-F2919345F19D}" destId="{BFAE10D7-B3F5-4AF2-B6C4-0D63BB218AE6}" srcOrd="0" destOrd="0" parTransId="{33AA855E-337F-4502-B579-6E362EE66A03}" sibTransId="{EA9AF412-569F-4595-818E-083B13C7F4FA}"/>
    <dgm:cxn modelId="{3C11F847-691D-4757-86D2-B712309E9381}" type="presOf" srcId="{240589FA-039C-47A1-BCA9-095B4992232E}" destId="{2E4D33A0-68A3-4227-AB23-AF4621D016BF}" srcOrd="0" destOrd="0" presId="urn:microsoft.com/office/officeart/2008/layout/SquareAccentList"/>
    <dgm:cxn modelId="{6F02B78D-BF18-4EA1-A868-E6EDFB9D4C5B}" type="presParOf" srcId="{BDFC6DFF-3052-40C5-863C-2331988464F8}" destId="{81DCB3B0-B0D9-41ED-94C2-3D08EC5E87F9}" srcOrd="0" destOrd="0" presId="urn:microsoft.com/office/officeart/2008/layout/SquareAccentList"/>
    <dgm:cxn modelId="{864BC953-A0DC-4FDB-9604-3439A82FCC5F}" type="presParOf" srcId="{81DCB3B0-B0D9-41ED-94C2-3D08EC5E87F9}" destId="{47676B34-B4EF-48EA-9D3B-6499CB8BFCE7}" srcOrd="0" destOrd="0" presId="urn:microsoft.com/office/officeart/2008/layout/SquareAccentList"/>
    <dgm:cxn modelId="{938F23CC-BBEC-4CD5-A13E-84B0F825EA9D}" type="presParOf" srcId="{47676B34-B4EF-48EA-9D3B-6499CB8BFCE7}" destId="{63AFAD27-DC66-42A1-9D8E-85AE6A4552B1}" srcOrd="0" destOrd="0" presId="urn:microsoft.com/office/officeart/2008/layout/SquareAccentList"/>
    <dgm:cxn modelId="{C94FE6C8-1C1A-457C-90DD-E44746076EA5}" type="presParOf" srcId="{47676B34-B4EF-48EA-9D3B-6499CB8BFCE7}" destId="{7E72505D-4960-4B96-B305-6418BF67118D}" srcOrd="1" destOrd="0" presId="urn:microsoft.com/office/officeart/2008/layout/SquareAccentList"/>
    <dgm:cxn modelId="{A991CF39-EDEA-4FA1-907F-05C0A085FA61}" type="presParOf" srcId="{47676B34-B4EF-48EA-9D3B-6499CB8BFCE7}" destId="{BFF6D6B4-1ECD-437C-892C-E387E650403F}" srcOrd="2" destOrd="0" presId="urn:microsoft.com/office/officeart/2008/layout/SquareAccentList"/>
    <dgm:cxn modelId="{534651AB-6C90-497A-8688-82F9A088DC00}" type="presParOf" srcId="{81DCB3B0-B0D9-41ED-94C2-3D08EC5E87F9}" destId="{1AE0FD59-F60B-4455-813D-1CC36DC73A0A}" srcOrd="1" destOrd="0" presId="urn:microsoft.com/office/officeart/2008/layout/SquareAccentList"/>
    <dgm:cxn modelId="{3BA5F1E8-9300-42CB-ABDE-799CBAAC719C}" type="presParOf" srcId="{1AE0FD59-F60B-4455-813D-1CC36DC73A0A}" destId="{63600AAB-36C9-45DE-AB4C-19EFB5FB1B63}" srcOrd="0" destOrd="0" presId="urn:microsoft.com/office/officeart/2008/layout/SquareAccentList"/>
    <dgm:cxn modelId="{9BB26429-9C65-402A-9313-BEED2C270D5C}" type="presParOf" srcId="{63600AAB-36C9-45DE-AB4C-19EFB5FB1B63}" destId="{66D991C4-05F8-4437-9DA8-F2E03A8F3186}" srcOrd="0" destOrd="0" presId="urn:microsoft.com/office/officeart/2008/layout/SquareAccentList"/>
    <dgm:cxn modelId="{D62F6C62-7760-41FF-8B29-99B70E02CF8A}" type="presParOf" srcId="{63600AAB-36C9-45DE-AB4C-19EFB5FB1B63}" destId="{7393CBBF-014F-4536-BB80-AE2E9578CAC7}" srcOrd="1" destOrd="0" presId="urn:microsoft.com/office/officeart/2008/layout/SquareAccentList"/>
    <dgm:cxn modelId="{347EC78A-12B5-4D2A-AA3F-4A817EF8DFCB}" type="presParOf" srcId="{1AE0FD59-F60B-4455-813D-1CC36DC73A0A}" destId="{126ADA1F-A6EB-4CD9-959D-6D16D0CAC8D5}" srcOrd="1" destOrd="0" presId="urn:microsoft.com/office/officeart/2008/layout/SquareAccentList"/>
    <dgm:cxn modelId="{1329738E-E5D2-4E43-9C22-57BA4EEED398}" type="presParOf" srcId="{126ADA1F-A6EB-4CD9-959D-6D16D0CAC8D5}" destId="{0EE8B5FC-BF44-45B0-8F0A-D39E590E7A49}" srcOrd="0" destOrd="0" presId="urn:microsoft.com/office/officeart/2008/layout/SquareAccentList"/>
    <dgm:cxn modelId="{649195CE-56FC-4F6D-93A8-B0187D15AA6F}" type="presParOf" srcId="{126ADA1F-A6EB-4CD9-959D-6D16D0CAC8D5}" destId="{BA8B4465-8863-4F23-9715-9ED568377ED9}" srcOrd="1" destOrd="0" presId="urn:microsoft.com/office/officeart/2008/layout/SquareAccentList"/>
    <dgm:cxn modelId="{77B56BAA-E2E7-4079-A971-852515D2C03C}" type="presParOf" srcId="{1AE0FD59-F60B-4455-813D-1CC36DC73A0A}" destId="{D469E768-2326-4A59-A901-501BEA97103A}" srcOrd="2" destOrd="0" presId="urn:microsoft.com/office/officeart/2008/layout/SquareAccentList"/>
    <dgm:cxn modelId="{E73586AA-6488-4A91-8717-72F9CFAF6580}" type="presParOf" srcId="{D469E768-2326-4A59-A901-501BEA97103A}" destId="{2657A1D5-535F-4DA3-B860-221BC545C867}" srcOrd="0" destOrd="0" presId="urn:microsoft.com/office/officeart/2008/layout/SquareAccentList"/>
    <dgm:cxn modelId="{7F58191A-CB43-4F71-A827-0BB3A198F03E}" type="presParOf" srcId="{D469E768-2326-4A59-A901-501BEA97103A}" destId="{B972D6D5-8893-4FDB-A81A-0F83CDC42A20}" srcOrd="1" destOrd="0" presId="urn:microsoft.com/office/officeart/2008/layout/SquareAccentList"/>
    <dgm:cxn modelId="{8580FFCD-0A43-4174-A709-81FE76B2B713}" type="presParOf" srcId="{1AE0FD59-F60B-4455-813D-1CC36DC73A0A}" destId="{ABDECC90-A0BA-4FA2-BB22-DF645C15987F}" srcOrd="3" destOrd="0" presId="urn:microsoft.com/office/officeart/2008/layout/SquareAccentList"/>
    <dgm:cxn modelId="{564B8227-245E-4940-8E7B-B3F90C3BAA07}" type="presParOf" srcId="{ABDECC90-A0BA-4FA2-BB22-DF645C15987F}" destId="{A37766FE-4DD8-4485-86C1-82CEA4BAF886}" srcOrd="0" destOrd="0" presId="urn:microsoft.com/office/officeart/2008/layout/SquareAccentList"/>
    <dgm:cxn modelId="{69379F1E-4E85-4716-8330-65322B2BAAA7}" type="presParOf" srcId="{ABDECC90-A0BA-4FA2-BB22-DF645C15987F}" destId="{72BF4A3C-37F7-45CD-BF3C-CD220BFD532D}" srcOrd="1" destOrd="0" presId="urn:microsoft.com/office/officeart/2008/layout/SquareAccentList"/>
    <dgm:cxn modelId="{8D42B059-ED98-4D2D-BD92-6F1EA7D0FF1E}" type="presParOf" srcId="{BDFC6DFF-3052-40C5-863C-2331988464F8}" destId="{FFBD9B7D-99F1-4B13-AF2C-2EEC90A88467}" srcOrd="1" destOrd="0" presId="urn:microsoft.com/office/officeart/2008/layout/SquareAccentList"/>
    <dgm:cxn modelId="{A56CF4BA-626B-4E15-B4D4-DE06A4CFA7FB}" type="presParOf" srcId="{FFBD9B7D-99F1-4B13-AF2C-2EEC90A88467}" destId="{FF552EC7-CA9A-4F50-BD3E-C352CB18E5C4}" srcOrd="0" destOrd="0" presId="urn:microsoft.com/office/officeart/2008/layout/SquareAccentList"/>
    <dgm:cxn modelId="{0F352F74-DAB1-4E76-84F8-2E3C21AA4587}" type="presParOf" srcId="{FF552EC7-CA9A-4F50-BD3E-C352CB18E5C4}" destId="{4FE7D4BB-85B5-4795-AC7C-F0114EFF60E3}" srcOrd="0" destOrd="0" presId="urn:microsoft.com/office/officeart/2008/layout/SquareAccentList"/>
    <dgm:cxn modelId="{B7EF7C3E-653C-4AA6-B04D-7176AE79510D}" type="presParOf" srcId="{FF552EC7-CA9A-4F50-BD3E-C352CB18E5C4}" destId="{88F28F9F-3DE7-4061-A3F2-57749DF6701E}" srcOrd="1" destOrd="0" presId="urn:microsoft.com/office/officeart/2008/layout/SquareAccentList"/>
    <dgm:cxn modelId="{A06F6671-56D4-4494-A8DF-E5091F9834F6}" type="presParOf" srcId="{FF552EC7-CA9A-4F50-BD3E-C352CB18E5C4}" destId="{5AAE09BC-5494-425C-83CB-1EBB4BB3E44C}" srcOrd="2" destOrd="0" presId="urn:microsoft.com/office/officeart/2008/layout/SquareAccentList"/>
    <dgm:cxn modelId="{F74001E5-BDA7-4F0E-B0D6-05FEE33FC5C8}" type="presParOf" srcId="{FFBD9B7D-99F1-4B13-AF2C-2EEC90A88467}" destId="{D08CEEFE-39C1-46D6-8A07-83B0888CC58D}" srcOrd="1" destOrd="0" presId="urn:microsoft.com/office/officeart/2008/layout/SquareAccentList"/>
    <dgm:cxn modelId="{CB91941F-19FB-463C-9E4C-B9ADD579A400}" type="presParOf" srcId="{D08CEEFE-39C1-46D6-8A07-83B0888CC58D}" destId="{00850468-9E76-45ED-8616-9383F7A389CE}" srcOrd="0" destOrd="0" presId="urn:microsoft.com/office/officeart/2008/layout/SquareAccentList"/>
    <dgm:cxn modelId="{C12841ED-6B68-4621-A92D-14C088F559DA}" type="presParOf" srcId="{00850468-9E76-45ED-8616-9383F7A389CE}" destId="{5879091B-F72A-41BF-B130-0A962A8D9340}" srcOrd="0" destOrd="0" presId="urn:microsoft.com/office/officeart/2008/layout/SquareAccentList"/>
    <dgm:cxn modelId="{83D0163D-21D3-4C87-A852-A9984ABBC784}" type="presParOf" srcId="{00850468-9E76-45ED-8616-9383F7A389CE}" destId="{BAC5CC87-39B6-4249-BD54-0B7D018E0BE2}" srcOrd="1" destOrd="0" presId="urn:microsoft.com/office/officeart/2008/layout/SquareAccentList"/>
    <dgm:cxn modelId="{C5C5D937-A268-4D37-AB48-A1C22F9C728A}" type="presParOf" srcId="{D08CEEFE-39C1-46D6-8A07-83B0888CC58D}" destId="{F3CFE09A-D156-46D9-90A9-E0FBCAE0F5AF}" srcOrd="1" destOrd="0" presId="urn:microsoft.com/office/officeart/2008/layout/SquareAccentList"/>
    <dgm:cxn modelId="{8785691A-E018-4F42-8D35-648F85B81D3E}" type="presParOf" srcId="{F3CFE09A-D156-46D9-90A9-E0FBCAE0F5AF}" destId="{76663AA6-9F32-4EB9-B2AD-5E0B8152E4CF}" srcOrd="0" destOrd="0" presId="urn:microsoft.com/office/officeart/2008/layout/SquareAccentList"/>
    <dgm:cxn modelId="{F1EABF8D-E5A6-43DE-919C-F77F8D9EE040}" type="presParOf" srcId="{F3CFE09A-D156-46D9-90A9-E0FBCAE0F5AF}" destId="{FCADE79A-D7DA-4205-BFF5-7CF6EE54487D}" srcOrd="1" destOrd="0" presId="urn:microsoft.com/office/officeart/2008/layout/SquareAccentList"/>
    <dgm:cxn modelId="{C55780B4-1089-4D2B-AAFF-5E9F76881EC7}" type="presParOf" srcId="{D08CEEFE-39C1-46D6-8A07-83B0888CC58D}" destId="{E6E56907-ED6A-4120-A2A9-79D6E0BB7745}" srcOrd="2" destOrd="0" presId="urn:microsoft.com/office/officeart/2008/layout/SquareAccentList"/>
    <dgm:cxn modelId="{183B8C08-8713-4514-AC3B-7DF757840050}" type="presParOf" srcId="{E6E56907-ED6A-4120-A2A9-79D6E0BB7745}" destId="{B026C76A-2402-463B-9CCB-41AA96AE4231}" srcOrd="0" destOrd="0" presId="urn:microsoft.com/office/officeart/2008/layout/SquareAccentList"/>
    <dgm:cxn modelId="{37B0532E-9B8C-4F17-8E81-B22C68DF8363}" type="presParOf" srcId="{E6E56907-ED6A-4120-A2A9-79D6E0BB7745}" destId="{2E4D33A0-68A3-4227-AB23-AF4621D016BF}" srcOrd="1" destOrd="0" presId="urn:microsoft.com/office/officeart/2008/layout/SquareAccentList"/>
    <dgm:cxn modelId="{7E29F59D-015A-4B0E-81A9-8C3E69EDFA45}" type="presParOf" srcId="{D08CEEFE-39C1-46D6-8A07-83B0888CC58D}" destId="{3E9637CF-4636-4958-BC9F-410EC3F347FC}" srcOrd="3" destOrd="0" presId="urn:microsoft.com/office/officeart/2008/layout/SquareAccentList"/>
    <dgm:cxn modelId="{0F987E12-A516-4AB5-BCB2-94320F95DDB7}" type="presParOf" srcId="{3E9637CF-4636-4958-BC9F-410EC3F347FC}" destId="{CC640E8B-8D60-4E4C-A064-AECBA66E8414}" srcOrd="0" destOrd="0" presId="urn:microsoft.com/office/officeart/2008/layout/SquareAccentList"/>
    <dgm:cxn modelId="{EE44EC6E-CABE-4116-99CE-60F4EA06D8BE}" type="presParOf" srcId="{3E9637CF-4636-4958-BC9F-410EC3F347FC}" destId="{129237CD-8E81-4CF7-A340-45608D564D5B}"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087B46-36D8-4294-859C-28AB9524C7CE}" type="doc">
      <dgm:prSet loTypeId="urn:microsoft.com/office/officeart/2008/layout/SquareAccentList" loCatId="list" qsTypeId="urn:microsoft.com/office/officeart/2005/8/quickstyle/simple1" qsCatId="simple" csTypeId="urn:microsoft.com/office/officeart/2005/8/colors/colorful1#3" csCatId="colorful" phldr="1"/>
      <dgm:spPr/>
      <dgm:t>
        <a:bodyPr/>
        <a:lstStyle/>
        <a:p>
          <a:endParaRPr lang="es-CR"/>
        </a:p>
      </dgm:t>
    </dgm:pt>
    <dgm:pt modelId="{85EBB668-722A-4EC3-A903-C95C91A8C6B9}">
      <dgm:prSet custT="1"/>
      <dgm:spPr/>
      <dgm:t>
        <a:bodyPr/>
        <a:lstStyle/>
        <a:p>
          <a:pPr algn="ctr">
            <a:lnSpc>
              <a:spcPct val="100000"/>
            </a:lnSpc>
            <a:spcAft>
              <a:spcPts val="0"/>
            </a:spcAft>
          </a:pPr>
          <a:r>
            <a:rPr lang="es-CR" sz="2000" dirty="0"/>
            <a:t>Préstamo de vehículo </a:t>
          </a:r>
        </a:p>
        <a:p>
          <a:pPr algn="ctr">
            <a:lnSpc>
              <a:spcPct val="100000"/>
            </a:lnSpc>
            <a:spcAft>
              <a:spcPts val="0"/>
            </a:spcAft>
          </a:pPr>
          <a:r>
            <a:rPr lang="es-CR" sz="2000" dirty="0"/>
            <a:t>Situación Actual</a:t>
          </a:r>
        </a:p>
      </dgm:t>
    </dgm:pt>
    <dgm:pt modelId="{C45DADA3-7B90-4A68-B2FA-CE3B2B6B4284}" type="parTrans" cxnId="{2A15C2AA-5994-4893-9B6B-8F9B969E0EFE}">
      <dgm:prSet/>
      <dgm:spPr/>
      <dgm:t>
        <a:bodyPr/>
        <a:lstStyle/>
        <a:p>
          <a:endParaRPr lang="es-CR"/>
        </a:p>
      </dgm:t>
    </dgm:pt>
    <dgm:pt modelId="{A0419DB2-3966-4C8F-BF7E-C70BCF0DA34D}" type="sibTrans" cxnId="{2A15C2AA-5994-4893-9B6B-8F9B969E0EFE}">
      <dgm:prSet/>
      <dgm:spPr/>
      <dgm:t>
        <a:bodyPr/>
        <a:lstStyle/>
        <a:p>
          <a:endParaRPr lang="es-CR"/>
        </a:p>
      </dgm:t>
    </dgm:pt>
    <dgm:pt modelId="{BA08F2BB-884D-4C34-A470-12931265220B}">
      <dgm:prSet/>
      <dgm:spPr/>
      <dgm:t>
        <a:bodyPr/>
        <a:lstStyle/>
        <a:p>
          <a:pPr rtl="0"/>
          <a:r>
            <a:rPr lang="es-CR" dirty="0"/>
            <a:t>Monto crédito: ¢20.000.000 </a:t>
          </a:r>
        </a:p>
      </dgm:t>
    </dgm:pt>
    <dgm:pt modelId="{EDCFFD44-DA2F-4A01-82F2-5CFE7A2BDEBA}" type="parTrans" cxnId="{F20BC5E4-EE19-4F25-8463-046D5419845C}">
      <dgm:prSet/>
      <dgm:spPr/>
      <dgm:t>
        <a:bodyPr/>
        <a:lstStyle/>
        <a:p>
          <a:endParaRPr lang="es-CR"/>
        </a:p>
      </dgm:t>
    </dgm:pt>
    <dgm:pt modelId="{D5F39588-64BE-41C8-AD93-C745AFD61DD6}" type="sibTrans" cxnId="{F20BC5E4-EE19-4F25-8463-046D5419845C}">
      <dgm:prSet/>
      <dgm:spPr/>
      <dgm:t>
        <a:bodyPr/>
        <a:lstStyle/>
        <a:p>
          <a:endParaRPr lang="es-CR"/>
        </a:p>
      </dgm:t>
    </dgm:pt>
    <dgm:pt modelId="{CD229EF7-85B3-42D2-8732-39552018FFA8}">
      <dgm:prSet/>
      <dgm:spPr/>
      <dgm:t>
        <a:bodyPr/>
        <a:lstStyle/>
        <a:p>
          <a:pPr rtl="0"/>
          <a:r>
            <a:rPr lang="es-CR" dirty="0"/>
            <a:t>Plazo: 96 meses</a:t>
          </a:r>
        </a:p>
      </dgm:t>
    </dgm:pt>
    <dgm:pt modelId="{F919790F-D309-4DBC-BEEC-5362C98492AF}" type="parTrans" cxnId="{96AC9C66-0818-4CEC-B9DA-FC10AF13A8EB}">
      <dgm:prSet/>
      <dgm:spPr/>
      <dgm:t>
        <a:bodyPr/>
        <a:lstStyle/>
        <a:p>
          <a:endParaRPr lang="es-CR"/>
        </a:p>
      </dgm:t>
    </dgm:pt>
    <dgm:pt modelId="{475F45EB-B707-4185-8D2E-9A5908E5AF21}" type="sibTrans" cxnId="{96AC9C66-0818-4CEC-B9DA-FC10AF13A8EB}">
      <dgm:prSet/>
      <dgm:spPr/>
      <dgm:t>
        <a:bodyPr/>
        <a:lstStyle/>
        <a:p>
          <a:endParaRPr lang="es-CR"/>
        </a:p>
      </dgm:t>
    </dgm:pt>
    <dgm:pt modelId="{9D55B51E-11CE-4579-BCE8-07BF1D721B6A}">
      <dgm:prSet/>
      <dgm:spPr/>
      <dgm:t>
        <a:bodyPr/>
        <a:lstStyle/>
        <a:p>
          <a:pPr rtl="0"/>
          <a:r>
            <a:rPr lang="es-CR" dirty="0"/>
            <a:t>Tasa de interés: 7,5%</a:t>
          </a:r>
        </a:p>
      </dgm:t>
    </dgm:pt>
    <dgm:pt modelId="{EDD4E473-9470-4C39-9776-AA23087524AA}" type="parTrans" cxnId="{53626658-E3A6-49CF-98C6-B13AA9AF2FEF}">
      <dgm:prSet/>
      <dgm:spPr/>
      <dgm:t>
        <a:bodyPr/>
        <a:lstStyle/>
        <a:p>
          <a:endParaRPr lang="es-CR"/>
        </a:p>
      </dgm:t>
    </dgm:pt>
    <dgm:pt modelId="{E260E7FA-5FAD-411B-8812-95436EAFEB12}" type="sibTrans" cxnId="{53626658-E3A6-49CF-98C6-B13AA9AF2FEF}">
      <dgm:prSet/>
      <dgm:spPr/>
      <dgm:t>
        <a:bodyPr/>
        <a:lstStyle/>
        <a:p>
          <a:endParaRPr lang="es-CR"/>
        </a:p>
      </dgm:t>
    </dgm:pt>
    <dgm:pt modelId="{00FCFA13-CFD4-4E96-842D-F6B62D2A6B50}">
      <dgm:prSet/>
      <dgm:spPr/>
      <dgm:t>
        <a:bodyPr/>
        <a:lstStyle/>
        <a:p>
          <a:pPr rtl="0"/>
          <a:r>
            <a:rPr lang="es-CR" dirty="0"/>
            <a:t>Cuota Mensual: </a:t>
          </a:r>
          <a:r>
            <a:rPr lang="es-CR" b="1" dirty="0"/>
            <a:t>¢277.677</a:t>
          </a:r>
          <a:endParaRPr lang="es-CR" dirty="0"/>
        </a:p>
      </dgm:t>
    </dgm:pt>
    <dgm:pt modelId="{4DC8416C-2872-4551-82EB-99AA2611B989}" type="parTrans" cxnId="{62D1C11A-8021-4031-95F7-0CE8D024D738}">
      <dgm:prSet/>
      <dgm:spPr/>
      <dgm:t>
        <a:bodyPr/>
        <a:lstStyle/>
        <a:p>
          <a:endParaRPr lang="es-CR"/>
        </a:p>
      </dgm:t>
    </dgm:pt>
    <dgm:pt modelId="{6F8F5C3A-12AA-49F7-BDE2-46F817FF917E}" type="sibTrans" cxnId="{62D1C11A-8021-4031-95F7-0CE8D024D738}">
      <dgm:prSet/>
      <dgm:spPr/>
      <dgm:t>
        <a:bodyPr/>
        <a:lstStyle/>
        <a:p>
          <a:endParaRPr lang="es-CR"/>
        </a:p>
      </dgm:t>
    </dgm:pt>
    <dgm:pt modelId="{CCAB838F-07B6-47C3-BB55-E2D259BACEC0}">
      <dgm:prSet custT="1"/>
      <dgm:spPr/>
      <dgm:t>
        <a:bodyPr/>
        <a:lstStyle/>
        <a:p>
          <a:pPr algn="ctr" rtl="0"/>
          <a:r>
            <a:rPr lang="es-CR" sz="2000" dirty="0"/>
            <a:t>Aumento 3 puntos tasa de interés </a:t>
          </a:r>
        </a:p>
      </dgm:t>
    </dgm:pt>
    <dgm:pt modelId="{CAB34FF5-CDB9-40F6-92EA-457E8DAB1B86}" type="parTrans" cxnId="{1368F25D-5CD6-4104-8F3F-82A782BF782B}">
      <dgm:prSet/>
      <dgm:spPr/>
      <dgm:t>
        <a:bodyPr/>
        <a:lstStyle/>
        <a:p>
          <a:endParaRPr lang="es-CR"/>
        </a:p>
      </dgm:t>
    </dgm:pt>
    <dgm:pt modelId="{9F5A9949-C164-444C-91C3-26F14153460A}" type="sibTrans" cxnId="{1368F25D-5CD6-4104-8F3F-82A782BF782B}">
      <dgm:prSet/>
      <dgm:spPr/>
      <dgm:t>
        <a:bodyPr/>
        <a:lstStyle/>
        <a:p>
          <a:endParaRPr lang="es-CR"/>
        </a:p>
      </dgm:t>
    </dgm:pt>
    <dgm:pt modelId="{45319676-4235-4737-A6F0-0DD7A2C2A7FB}">
      <dgm:prSet/>
      <dgm:spPr/>
      <dgm:t>
        <a:bodyPr/>
        <a:lstStyle/>
        <a:p>
          <a:pPr rtl="0"/>
          <a:r>
            <a:rPr lang="es-CR" dirty="0"/>
            <a:t>Monto crédito: ¢20.000.000 </a:t>
          </a:r>
        </a:p>
      </dgm:t>
    </dgm:pt>
    <dgm:pt modelId="{6C53FEEF-EBA9-4C1A-9589-8E369D22D4E9}" type="parTrans" cxnId="{17CB4639-1D45-416F-BB19-1410E7996254}">
      <dgm:prSet/>
      <dgm:spPr/>
      <dgm:t>
        <a:bodyPr/>
        <a:lstStyle/>
        <a:p>
          <a:endParaRPr lang="es-CR"/>
        </a:p>
      </dgm:t>
    </dgm:pt>
    <dgm:pt modelId="{B039A1AE-D762-4490-98EA-EB7325BA1D1C}" type="sibTrans" cxnId="{17CB4639-1D45-416F-BB19-1410E7996254}">
      <dgm:prSet/>
      <dgm:spPr/>
      <dgm:t>
        <a:bodyPr/>
        <a:lstStyle/>
        <a:p>
          <a:endParaRPr lang="es-CR"/>
        </a:p>
      </dgm:t>
    </dgm:pt>
    <dgm:pt modelId="{E625EE16-3551-4B17-9026-1FC3C2798A9B}">
      <dgm:prSet/>
      <dgm:spPr/>
      <dgm:t>
        <a:bodyPr/>
        <a:lstStyle/>
        <a:p>
          <a:pPr rtl="0"/>
          <a:r>
            <a:rPr lang="es-CR" dirty="0"/>
            <a:t>Plazo: 96 meses</a:t>
          </a:r>
        </a:p>
      </dgm:t>
    </dgm:pt>
    <dgm:pt modelId="{954ABCB3-D380-4EA9-A79E-DEAE6C5A9B80}" type="parTrans" cxnId="{310E859F-1964-4AA9-8981-83BFDB1DAB3B}">
      <dgm:prSet/>
      <dgm:spPr/>
      <dgm:t>
        <a:bodyPr/>
        <a:lstStyle/>
        <a:p>
          <a:endParaRPr lang="es-CR"/>
        </a:p>
      </dgm:t>
    </dgm:pt>
    <dgm:pt modelId="{CAFD9D9E-0135-4B13-A072-208486E8D9A3}" type="sibTrans" cxnId="{310E859F-1964-4AA9-8981-83BFDB1DAB3B}">
      <dgm:prSet/>
      <dgm:spPr/>
      <dgm:t>
        <a:bodyPr/>
        <a:lstStyle/>
        <a:p>
          <a:endParaRPr lang="es-CR"/>
        </a:p>
      </dgm:t>
    </dgm:pt>
    <dgm:pt modelId="{561B4BDF-D9E4-4853-862F-3BE84CC6929B}">
      <dgm:prSet/>
      <dgm:spPr/>
      <dgm:t>
        <a:bodyPr/>
        <a:lstStyle/>
        <a:p>
          <a:pPr rtl="0"/>
          <a:r>
            <a:rPr lang="es-CR" dirty="0"/>
            <a:t>Tasa de interés: 10,5%</a:t>
          </a:r>
        </a:p>
      </dgm:t>
    </dgm:pt>
    <dgm:pt modelId="{D949B192-7075-4F3D-87F6-766248133657}" type="parTrans" cxnId="{E8815348-B558-490A-88E0-B6E3B1BCF641}">
      <dgm:prSet/>
      <dgm:spPr/>
      <dgm:t>
        <a:bodyPr/>
        <a:lstStyle/>
        <a:p>
          <a:endParaRPr lang="es-CR"/>
        </a:p>
      </dgm:t>
    </dgm:pt>
    <dgm:pt modelId="{78898760-3CC8-4E46-B70E-4C130CF2F8BD}" type="sibTrans" cxnId="{E8815348-B558-490A-88E0-B6E3B1BCF641}">
      <dgm:prSet/>
      <dgm:spPr/>
      <dgm:t>
        <a:bodyPr/>
        <a:lstStyle/>
        <a:p>
          <a:endParaRPr lang="es-CR"/>
        </a:p>
      </dgm:t>
    </dgm:pt>
    <dgm:pt modelId="{045EE4D4-55FB-4BF0-8FFF-214AC72755B2}">
      <dgm:prSet/>
      <dgm:spPr/>
      <dgm:t>
        <a:bodyPr/>
        <a:lstStyle/>
        <a:p>
          <a:pPr rtl="0"/>
          <a:r>
            <a:rPr lang="es-CR" dirty="0"/>
            <a:t>Cuota Mensual: </a:t>
          </a:r>
          <a:r>
            <a:rPr lang="es-CR" b="1" dirty="0"/>
            <a:t>¢309.110</a:t>
          </a:r>
          <a:endParaRPr lang="es-CR" dirty="0"/>
        </a:p>
      </dgm:t>
    </dgm:pt>
    <dgm:pt modelId="{FC49FB4A-90B8-4E6D-A371-3C2E4A3CFB35}" type="parTrans" cxnId="{D0CB72B8-4151-434F-BA74-CA86F3076CA6}">
      <dgm:prSet/>
      <dgm:spPr/>
      <dgm:t>
        <a:bodyPr/>
        <a:lstStyle/>
        <a:p>
          <a:endParaRPr lang="es-CR"/>
        </a:p>
      </dgm:t>
    </dgm:pt>
    <dgm:pt modelId="{2E75B88B-927E-4A29-9171-0BDD0706A413}" type="sibTrans" cxnId="{D0CB72B8-4151-434F-BA74-CA86F3076CA6}">
      <dgm:prSet/>
      <dgm:spPr/>
      <dgm:t>
        <a:bodyPr/>
        <a:lstStyle/>
        <a:p>
          <a:endParaRPr lang="es-CR"/>
        </a:p>
      </dgm:t>
    </dgm:pt>
    <dgm:pt modelId="{8C7319DD-510F-48FA-B229-F0AAD2462E02}" type="pres">
      <dgm:prSet presAssocID="{5D087B46-36D8-4294-859C-28AB9524C7CE}" presName="layout" presStyleCnt="0">
        <dgm:presLayoutVars>
          <dgm:chMax/>
          <dgm:chPref/>
          <dgm:dir/>
          <dgm:resizeHandles/>
        </dgm:presLayoutVars>
      </dgm:prSet>
      <dgm:spPr/>
      <dgm:t>
        <a:bodyPr/>
        <a:lstStyle/>
        <a:p>
          <a:endParaRPr lang="es-ES"/>
        </a:p>
      </dgm:t>
    </dgm:pt>
    <dgm:pt modelId="{2080F512-0C08-4F26-82DE-BCDC22FD4148}" type="pres">
      <dgm:prSet presAssocID="{85EBB668-722A-4EC3-A903-C95C91A8C6B9}" presName="root" presStyleCnt="0">
        <dgm:presLayoutVars>
          <dgm:chMax/>
          <dgm:chPref/>
        </dgm:presLayoutVars>
      </dgm:prSet>
      <dgm:spPr/>
    </dgm:pt>
    <dgm:pt modelId="{09A8F5E1-CE9B-4E43-9143-6A19CB576C27}" type="pres">
      <dgm:prSet presAssocID="{85EBB668-722A-4EC3-A903-C95C91A8C6B9}" presName="rootComposite" presStyleCnt="0">
        <dgm:presLayoutVars/>
      </dgm:prSet>
      <dgm:spPr/>
    </dgm:pt>
    <dgm:pt modelId="{6FA65C0B-417A-4915-8082-8E08F8C40E31}" type="pres">
      <dgm:prSet presAssocID="{85EBB668-722A-4EC3-A903-C95C91A8C6B9}" presName="ParentAccent" presStyleLbl="alignNode1" presStyleIdx="0" presStyleCnt="2"/>
      <dgm:spPr/>
    </dgm:pt>
    <dgm:pt modelId="{9A942DBD-177A-4DDE-92BE-C1F9230AF5F9}" type="pres">
      <dgm:prSet presAssocID="{85EBB668-722A-4EC3-A903-C95C91A8C6B9}" presName="ParentSmallAccent" presStyleLbl="fgAcc1" presStyleIdx="0" presStyleCnt="2"/>
      <dgm:spPr/>
    </dgm:pt>
    <dgm:pt modelId="{71F4D45F-A4F9-49FE-852D-201CEC4ADFD0}" type="pres">
      <dgm:prSet presAssocID="{85EBB668-722A-4EC3-A903-C95C91A8C6B9}" presName="Parent" presStyleLbl="revTx" presStyleIdx="0" presStyleCnt="10">
        <dgm:presLayoutVars>
          <dgm:chMax/>
          <dgm:chPref val="4"/>
          <dgm:bulletEnabled val="1"/>
        </dgm:presLayoutVars>
      </dgm:prSet>
      <dgm:spPr/>
      <dgm:t>
        <a:bodyPr/>
        <a:lstStyle/>
        <a:p>
          <a:endParaRPr lang="es-ES"/>
        </a:p>
      </dgm:t>
    </dgm:pt>
    <dgm:pt modelId="{067D99C6-6C79-4692-8D70-7E303F540C9C}" type="pres">
      <dgm:prSet presAssocID="{85EBB668-722A-4EC3-A903-C95C91A8C6B9}" presName="childShape" presStyleCnt="0">
        <dgm:presLayoutVars>
          <dgm:chMax val="0"/>
          <dgm:chPref val="0"/>
        </dgm:presLayoutVars>
      </dgm:prSet>
      <dgm:spPr/>
    </dgm:pt>
    <dgm:pt modelId="{0409507F-5BD5-4AAF-B395-5617E38C87A0}" type="pres">
      <dgm:prSet presAssocID="{BA08F2BB-884D-4C34-A470-12931265220B}" presName="childComposite" presStyleCnt="0">
        <dgm:presLayoutVars>
          <dgm:chMax val="0"/>
          <dgm:chPref val="0"/>
        </dgm:presLayoutVars>
      </dgm:prSet>
      <dgm:spPr/>
    </dgm:pt>
    <dgm:pt modelId="{25B1133B-9EDD-4A79-AF2B-8840422E9414}" type="pres">
      <dgm:prSet presAssocID="{BA08F2BB-884D-4C34-A470-12931265220B}" presName="ChildAccent" presStyleLbl="solidFgAcc1" presStyleIdx="0" presStyleCnt="8"/>
      <dgm:spPr/>
    </dgm:pt>
    <dgm:pt modelId="{0B174C94-29ED-4343-8B0E-BBF33764DD42}" type="pres">
      <dgm:prSet presAssocID="{BA08F2BB-884D-4C34-A470-12931265220B}" presName="Child" presStyleLbl="revTx" presStyleIdx="1" presStyleCnt="10">
        <dgm:presLayoutVars>
          <dgm:chMax val="0"/>
          <dgm:chPref val="0"/>
          <dgm:bulletEnabled val="1"/>
        </dgm:presLayoutVars>
      </dgm:prSet>
      <dgm:spPr/>
      <dgm:t>
        <a:bodyPr/>
        <a:lstStyle/>
        <a:p>
          <a:endParaRPr lang="es-ES"/>
        </a:p>
      </dgm:t>
    </dgm:pt>
    <dgm:pt modelId="{CF71DD9E-2C36-47F8-8E84-012684D35B95}" type="pres">
      <dgm:prSet presAssocID="{CD229EF7-85B3-42D2-8732-39552018FFA8}" presName="childComposite" presStyleCnt="0">
        <dgm:presLayoutVars>
          <dgm:chMax val="0"/>
          <dgm:chPref val="0"/>
        </dgm:presLayoutVars>
      </dgm:prSet>
      <dgm:spPr/>
    </dgm:pt>
    <dgm:pt modelId="{2E015256-A722-4F94-992E-010B906882E1}" type="pres">
      <dgm:prSet presAssocID="{CD229EF7-85B3-42D2-8732-39552018FFA8}" presName="ChildAccent" presStyleLbl="solidFgAcc1" presStyleIdx="1" presStyleCnt="8"/>
      <dgm:spPr/>
    </dgm:pt>
    <dgm:pt modelId="{6B90FAD3-1162-4BC9-9B35-3B26C2C30082}" type="pres">
      <dgm:prSet presAssocID="{CD229EF7-85B3-42D2-8732-39552018FFA8}" presName="Child" presStyleLbl="revTx" presStyleIdx="2" presStyleCnt="10">
        <dgm:presLayoutVars>
          <dgm:chMax val="0"/>
          <dgm:chPref val="0"/>
          <dgm:bulletEnabled val="1"/>
        </dgm:presLayoutVars>
      </dgm:prSet>
      <dgm:spPr/>
      <dgm:t>
        <a:bodyPr/>
        <a:lstStyle/>
        <a:p>
          <a:endParaRPr lang="es-ES"/>
        </a:p>
      </dgm:t>
    </dgm:pt>
    <dgm:pt modelId="{149247E8-9A88-4321-8A4F-CDE02DE1CD51}" type="pres">
      <dgm:prSet presAssocID="{9D55B51E-11CE-4579-BCE8-07BF1D721B6A}" presName="childComposite" presStyleCnt="0">
        <dgm:presLayoutVars>
          <dgm:chMax val="0"/>
          <dgm:chPref val="0"/>
        </dgm:presLayoutVars>
      </dgm:prSet>
      <dgm:spPr/>
    </dgm:pt>
    <dgm:pt modelId="{742B1C50-C3E8-4A20-974D-1A42A8E167AA}" type="pres">
      <dgm:prSet presAssocID="{9D55B51E-11CE-4579-BCE8-07BF1D721B6A}" presName="ChildAccent" presStyleLbl="solidFgAcc1" presStyleIdx="2" presStyleCnt="8"/>
      <dgm:spPr/>
    </dgm:pt>
    <dgm:pt modelId="{3BD82ED3-8CC1-4E8B-A787-46FCBBE7627E}" type="pres">
      <dgm:prSet presAssocID="{9D55B51E-11CE-4579-BCE8-07BF1D721B6A}" presName="Child" presStyleLbl="revTx" presStyleIdx="3" presStyleCnt="10">
        <dgm:presLayoutVars>
          <dgm:chMax val="0"/>
          <dgm:chPref val="0"/>
          <dgm:bulletEnabled val="1"/>
        </dgm:presLayoutVars>
      </dgm:prSet>
      <dgm:spPr/>
      <dgm:t>
        <a:bodyPr/>
        <a:lstStyle/>
        <a:p>
          <a:endParaRPr lang="es-ES"/>
        </a:p>
      </dgm:t>
    </dgm:pt>
    <dgm:pt modelId="{B18B56F1-1AB8-4E13-89DF-A5B92329498D}" type="pres">
      <dgm:prSet presAssocID="{00FCFA13-CFD4-4E96-842D-F6B62D2A6B50}" presName="childComposite" presStyleCnt="0">
        <dgm:presLayoutVars>
          <dgm:chMax val="0"/>
          <dgm:chPref val="0"/>
        </dgm:presLayoutVars>
      </dgm:prSet>
      <dgm:spPr/>
    </dgm:pt>
    <dgm:pt modelId="{BB5D64D0-B518-4AF5-8B36-B254E428108E}" type="pres">
      <dgm:prSet presAssocID="{00FCFA13-CFD4-4E96-842D-F6B62D2A6B50}" presName="ChildAccent" presStyleLbl="solidFgAcc1" presStyleIdx="3" presStyleCnt="8"/>
      <dgm:spPr/>
    </dgm:pt>
    <dgm:pt modelId="{22C96695-EDF7-47BB-9EF8-ADE5FE5133FC}" type="pres">
      <dgm:prSet presAssocID="{00FCFA13-CFD4-4E96-842D-F6B62D2A6B50}" presName="Child" presStyleLbl="revTx" presStyleIdx="4" presStyleCnt="10">
        <dgm:presLayoutVars>
          <dgm:chMax val="0"/>
          <dgm:chPref val="0"/>
          <dgm:bulletEnabled val="1"/>
        </dgm:presLayoutVars>
      </dgm:prSet>
      <dgm:spPr/>
      <dgm:t>
        <a:bodyPr/>
        <a:lstStyle/>
        <a:p>
          <a:endParaRPr lang="es-ES"/>
        </a:p>
      </dgm:t>
    </dgm:pt>
    <dgm:pt modelId="{858167BF-DB60-4FF9-8ACF-5152BFD3258D}" type="pres">
      <dgm:prSet presAssocID="{CCAB838F-07B6-47C3-BB55-E2D259BACEC0}" presName="root" presStyleCnt="0">
        <dgm:presLayoutVars>
          <dgm:chMax/>
          <dgm:chPref/>
        </dgm:presLayoutVars>
      </dgm:prSet>
      <dgm:spPr/>
    </dgm:pt>
    <dgm:pt modelId="{72CB29B6-197E-48FC-A387-A7CB0800D53B}" type="pres">
      <dgm:prSet presAssocID="{CCAB838F-07B6-47C3-BB55-E2D259BACEC0}" presName="rootComposite" presStyleCnt="0">
        <dgm:presLayoutVars/>
      </dgm:prSet>
      <dgm:spPr/>
    </dgm:pt>
    <dgm:pt modelId="{B37787DA-4A0B-40D0-A3C5-CC328FBB63A2}" type="pres">
      <dgm:prSet presAssocID="{CCAB838F-07B6-47C3-BB55-E2D259BACEC0}" presName="ParentAccent" presStyleLbl="alignNode1" presStyleIdx="1" presStyleCnt="2"/>
      <dgm:spPr/>
    </dgm:pt>
    <dgm:pt modelId="{EB9E859D-7E4A-41B9-A327-1EBA826C4DC8}" type="pres">
      <dgm:prSet presAssocID="{CCAB838F-07B6-47C3-BB55-E2D259BACEC0}" presName="ParentSmallAccent" presStyleLbl="fgAcc1" presStyleIdx="1" presStyleCnt="2"/>
      <dgm:spPr/>
    </dgm:pt>
    <dgm:pt modelId="{812F05B8-5B12-4ACC-982D-0515427DFC28}" type="pres">
      <dgm:prSet presAssocID="{CCAB838F-07B6-47C3-BB55-E2D259BACEC0}" presName="Parent" presStyleLbl="revTx" presStyleIdx="5" presStyleCnt="10">
        <dgm:presLayoutVars>
          <dgm:chMax/>
          <dgm:chPref val="4"/>
          <dgm:bulletEnabled val="1"/>
        </dgm:presLayoutVars>
      </dgm:prSet>
      <dgm:spPr/>
      <dgm:t>
        <a:bodyPr/>
        <a:lstStyle/>
        <a:p>
          <a:endParaRPr lang="es-ES"/>
        </a:p>
      </dgm:t>
    </dgm:pt>
    <dgm:pt modelId="{9CB7FCCC-D176-4380-BD3F-BC6878E766BD}" type="pres">
      <dgm:prSet presAssocID="{CCAB838F-07B6-47C3-BB55-E2D259BACEC0}" presName="childShape" presStyleCnt="0">
        <dgm:presLayoutVars>
          <dgm:chMax val="0"/>
          <dgm:chPref val="0"/>
        </dgm:presLayoutVars>
      </dgm:prSet>
      <dgm:spPr/>
    </dgm:pt>
    <dgm:pt modelId="{64FBB4D2-F81B-4BF8-B1E4-00E57F00F596}" type="pres">
      <dgm:prSet presAssocID="{45319676-4235-4737-A6F0-0DD7A2C2A7FB}" presName="childComposite" presStyleCnt="0">
        <dgm:presLayoutVars>
          <dgm:chMax val="0"/>
          <dgm:chPref val="0"/>
        </dgm:presLayoutVars>
      </dgm:prSet>
      <dgm:spPr/>
    </dgm:pt>
    <dgm:pt modelId="{F1827CC7-331D-4A44-A3D0-51767A7BB17C}" type="pres">
      <dgm:prSet presAssocID="{45319676-4235-4737-A6F0-0DD7A2C2A7FB}" presName="ChildAccent" presStyleLbl="solidFgAcc1" presStyleIdx="4" presStyleCnt="8"/>
      <dgm:spPr/>
    </dgm:pt>
    <dgm:pt modelId="{47C8EEE9-2170-4CB7-8329-C7C0DA689B35}" type="pres">
      <dgm:prSet presAssocID="{45319676-4235-4737-A6F0-0DD7A2C2A7FB}" presName="Child" presStyleLbl="revTx" presStyleIdx="6" presStyleCnt="10">
        <dgm:presLayoutVars>
          <dgm:chMax val="0"/>
          <dgm:chPref val="0"/>
          <dgm:bulletEnabled val="1"/>
        </dgm:presLayoutVars>
      </dgm:prSet>
      <dgm:spPr/>
      <dgm:t>
        <a:bodyPr/>
        <a:lstStyle/>
        <a:p>
          <a:endParaRPr lang="es-ES"/>
        </a:p>
      </dgm:t>
    </dgm:pt>
    <dgm:pt modelId="{D6D7FBFB-D079-4195-8317-130F3D785AC8}" type="pres">
      <dgm:prSet presAssocID="{E625EE16-3551-4B17-9026-1FC3C2798A9B}" presName="childComposite" presStyleCnt="0">
        <dgm:presLayoutVars>
          <dgm:chMax val="0"/>
          <dgm:chPref val="0"/>
        </dgm:presLayoutVars>
      </dgm:prSet>
      <dgm:spPr/>
    </dgm:pt>
    <dgm:pt modelId="{84C03F02-8151-47E3-B930-D63439BA1D07}" type="pres">
      <dgm:prSet presAssocID="{E625EE16-3551-4B17-9026-1FC3C2798A9B}" presName="ChildAccent" presStyleLbl="solidFgAcc1" presStyleIdx="5" presStyleCnt="8"/>
      <dgm:spPr/>
    </dgm:pt>
    <dgm:pt modelId="{637A4492-AD1A-4F87-B3FC-4E75D7590CDF}" type="pres">
      <dgm:prSet presAssocID="{E625EE16-3551-4B17-9026-1FC3C2798A9B}" presName="Child" presStyleLbl="revTx" presStyleIdx="7" presStyleCnt="10">
        <dgm:presLayoutVars>
          <dgm:chMax val="0"/>
          <dgm:chPref val="0"/>
          <dgm:bulletEnabled val="1"/>
        </dgm:presLayoutVars>
      </dgm:prSet>
      <dgm:spPr/>
      <dgm:t>
        <a:bodyPr/>
        <a:lstStyle/>
        <a:p>
          <a:endParaRPr lang="es-ES"/>
        </a:p>
      </dgm:t>
    </dgm:pt>
    <dgm:pt modelId="{9FB0918E-51FA-499D-8C75-EAEBE65F3A9B}" type="pres">
      <dgm:prSet presAssocID="{561B4BDF-D9E4-4853-862F-3BE84CC6929B}" presName="childComposite" presStyleCnt="0">
        <dgm:presLayoutVars>
          <dgm:chMax val="0"/>
          <dgm:chPref val="0"/>
        </dgm:presLayoutVars>
      </dgm:prSet>
      <dgm:spPr/>
    </dgm:pt>
    <dgm:pt modelId="{95D4A0BE-C7B7-44D6-A7DC-E7E4D7EC98A3}" type="pres">
      <dgm:prSet presAssocID="{561B4BDF-D9E4-4853-862F-3BE84CC6929B}" presName="ChildAccent" presStyleLbl="solidFgAcc1" presStyleIdx="6" presStyleCnt="8"/>
      <dgm:spPr/>
    </dgm:pt>
    <dgm:pt modelId="{DF77055B-F7EA-415D-B8F3-9C065184CD4C}" type="pres">
      <dgm:prSet presAssocID="{561B4BDF-D9E4-4853-862F-3BE84CC6929B}" presName="Child" presStyleLbl="revTx" presStyleIdx="8" presStyleCnt="10">
        <dgm:presLayoutVars>
          <dgm:chMax val="0"/>
          <dgm:chPref val="0"/>
          <dgm:bulletEnabled val="1"/>
        </dgm:presLayoutVars>
      </dgm:prSet>
      <dgm:spPr/>
      <dgm:t>
        <a:bodyPr/>
        <a:lstStyle/>
        <a:p>
          <a:endParaRPr lang="es-ES"/>
        </a:p>
      </dgm:t>
    </dgm:pt>
    <dgm:pt modelId="{8BAD0B2C-C542-4A1E-9537-85ACA8712D97}" type="pres">
      <dgm:prSet presAssocID="{045EE4D4-55FB-4BF0-8FFF-214AC72755B2}" presName="childComposite" presStyleCnt="0">
        <dgm:presLayoutVars>
          <dgm:chMax val="0"/>
          <dgm:chPref val="0"/>
        </dgm:presLayoutVars>
      </dgm:prSet>
      <dgm:spPr/>
    </dgm:pt>
    <dgm:pt modelId="{297DBDE5-67E5-4068-A64A-123860271C91}" type="pres">
      <dgm:prSet presAssocID="{045EE4D4-55FB-4BF0-8FFF-214AC72755B2}" presName="ChildAccent" presStyleLbl="solidFgAcc1" presStyleIdx="7" presStyleCnt="8"/>
      <dgm:spPr/>
    </dgm:pt>
    <dgm:pt modelId="{4CCE7111-DD2E-407C-ACBD-95F2292941A2}" type="pres">
      <dgm:prSet presAssocID="{045EE4D4-55FB-4BF0-8FFF-214AC72755B2}" presName="Child" presStyleLbl="revTx" presStyleIdx="9" presStyleCnt="10">
        <dgm:presLayoutVars>
          <dgm:chMax val="0"/>
          <dgm:chPref val="0"/>
          <dgm:bulletEnabled val="1"/>
        </dgm:presLayoutVars>
      </dgm:prSet>
      <dgm:spPr/>
      <dgm:t>
        <a:bodyPr/>
        <a:lstStyle/>
        <a:p>
          <a:endParaRPr lang="es-ES"/>
        </a:p>
      </dgm:t>
    </dgm:pt>
  </dgm:ptLst>
  <dgm:cxnLst>
    <dgm:cxn modelId="{BEEBE273-8345-4B3C-9805-D7B73468E2AF}" type="presOf" srcId="{E625EE16-3551-4B17-9026-1FC3C2798A9B}" destId="{637A4492-AD1A-4F87-B3FC-4E75D7590CDF}" srcOrd="0" destOrd="0" presId="urn:microsoft.com/office/officeart/2008/layout/SquareAccentList"/>
    <dgm:cxn modelId="{017844C3-A548-4067-86B2-5ADB7E8CD456}" type="presOf" srcId="{CD229EF7-85B3-42D2-8732-39552018FFA8}" destId="{6B90FAD3-1162-4BC9-9B35-3B26C2C30082}" srcOrd="0" destOrd="0" presId="urn:microsoft.com/office/officeart/2008/layout/SquareAccentList"/>
    <dgm:cxn modelId="{17CB4639-1D45-416F-BB19-1410E7996254}" srcId="{CCAB838F-07B6-47C3-BB55-E2D259BACEC0}" destId="{45319676-4235-4737-A6F0-0DD7A2C2A7FB}" srcOrd="0" destOrd="0" parTransId="{6C53FEEF-EBA9-4C1A-9589-8E369D22D4E9}" sibTransId="{B039A1AE-D762-4490-98EA-EB7325BA1D1C}"/>
    <dgm:cxn modelId="{BD6F0B3D-1C03-42E4-8974-06D6B55C12DB}" type="presOf" srcId="{561B4BDF-D9E4-4853-862F-3BE84CC6929B}" destId="{DF77055B-F7EA-415D-B8F3-9C065184CD4C}" srcOrd="0" destOrd="0" presId="urn:microsoft.com/office/officeart/2008/layout/SquareAccentList"/>
    <dgm:cxn modelId="{96AC9C66-0818-4CEC-B9DA-FC10AF13A8EB}" srcId="{85EBB668-722A-4EC3-A903-C95C91A8C6B9}" destId="{CD229EF7-85B3-42D2-8732-39552018FFA8}" srcOrd="1" destOrd="0" parTransId="{F919790F-D309-4DBC-BEEC-5362C98492AF}" sibTransId="{475F45EB-B707-4185-8D2E-9A5908E5AF21}"/>
    <dgm:cxn modelId="{E8815348-B558-490A-88E0-B6E3B1BCF641}" srcId="{CCAB838F-07B6-47C3-BB55-E2D259BACEC0}" destId="{561B4BDF-D9E4-4853-862F-3BE84CC6929B}" srcOrd="2" destOrd="0" parTransId="{D949B192-7075-4F3D-87F6-766248133657}" sibTransId="{78898760-3CC8-4E46-B70E-4C130CF2F8BD}"/>
    <dgm:cxn modelId="{1368F25D-5CD6-4104-8F3F-82A782BF782B}" srcId="{5D087B46-36D8-4294-859C-28AB9524C7CE}" destId="{CCAB838F-07B6-47C3-BB55-E2D259BACEC0}" srcOrd="1" destOrd="0" parTransId="{CAB34FF5-CDB9-40F6-92EA-457E8DAB1B86}" sibTransId="{9F5A9949-C164-444C-91C3-26F14153460A}"/>
    <dgm:cxn modelId="{C3C50570-8980-45B5-B33A-E656814E864D}" type="presOf" srcId="{045EE4D4-55FB-4BF0-8FFF-214AC72755B2}" destId="{4CCE7111-DD2E-407C-ACBD-95F2292941A2}" srcOrd="0" destOrd="0" presId="urn:microsoft.com/office/officeart/2008/layout/SquareAccentList"/>
    <dgm:cxn modelId="{95D7FD6D-2823-427C-A862-04B3DC35DF00}" type="presOf" srcId="{CCAB838F-07B6-47C3-BB55-E2D259BACEC0}" destId="{812F05B8-5B12-4ACC-982D-0515427DFC28}" srcOrd="0" destOrd="0" presId="urn:microsoft.com/office/officeart/2008/layout/SquareAccentList"/>
    <dgm:cxn modelId="{310E859F-1964-4AA9-8981-83BFDB1DAB3B}" srcId="{CCAB838F-07B6-47C3-BB55-E2D259BACEC0}" destId="{E625EE16-3551-4B17-9026-1FC3C2798A9B}" srcOrd="1" destOrd="0" parTransId="{954ABCB3-D380-4EA9-A79E-DEAE6C5A9B80}" sibTransId="{CAFD9D9E-0135-4B13-A072-208486E8D9A3}"/>
    <dgm:cxn modelId="{2A15C2AA-5994-4893-9B6B-8F9B969E0EFE}" srcId="{5D087B46-36D8-4294-859C-28AB9524C7CE}" destId="{85EBB668-722A-4EC3-A903-C95C91A8C6B9}" srcOrd="0" destOrd="0" parTransId="{C45DADA3-7B90-4A68-B2FA-CE3B2B6B4284}" sibTransId="{A0419DB2-3966-4C8F-BF7E-C70BCF0DA34D}"/>
    <dgm:cxn modelId="{BAF36D3A-DA8A-482E-86FA-99387267C599}" type="presOf" srcId="{BA08F2BB-884D-4C34-A470-12931265220B}" destId="{0B174C94-29ED-4343-8B0E-BBF33764DD42}" srcOrd="0" destOrd="0" presId="urn:microsoft.com/office/officeart/2008/layout/SquareAccentList"/>
    <dgm:cxn modelId="{62D1C11A-8021-4031-95F7-0CE8D024D738}" srcId="{85EBB668-722A-4EC3-A903-C95C91A8C6B9}" destId="{00FCFA13-CFD4-4E96-842D-F6B62D2A6B50}" srcOrd="3" destOrd="0" parTransId="{4DC8416C-2872-4551-82EB-99AA2611B989}" sibTransId="{6F8F5C3A-12AA-49F7-BDE2-46F817FF917E}"/>
    <dgm:cxn modelId="{7C8C0C8F-B9E5-45FE-9F49-F8F5321617C2}" type="presOf" srcId="{85EBB668-722A-4EC3-A903-C95C91A8C6B9}" destId="{71F4D45F-A4F9-49FE-852D-201CEC4ADFD0}" srcOrd="0" destOrd="0" presId="urn:microsoft.com/office/officeart/2008/layout/SquareAccentList"/>
    <dgm:cxn modelId="{2C245EAB-54AF-4158-992F-5BD59DF12B35}" type="presOf" srcId="{00FCFA13-CFD4-4E96-842D-F6B62D2A6B50}" destId="{22C96695-EDF7-47BB-9EF8-ADE5FE5133FC}" srcOrd="0" destOrd="0" presId="urn:microsoft.com/office/officeart/2008/layout/SquareAccentList"/>
    <dgm:cxn modelId="{D0CB72B8-4151-434F-BA74-CA86F3076CA6}" srcId="{CCAB838F-07B6-47C3-BB55-E2D259BACEC0}" destId="{045EE4D4-55FB-4BF0-8FFF-214AC72755B2}" srcOrd="3" destOrd="0" parTransId="{FC49FB4A-90B8-4E6D-A371-3C2E4A3CFB35}" sibTransId="{2E75B88B-927E-4A29-9171-0BDD0706A413}"/>
    <dgm:cxn modelId="{F20BC5E4-EE19-4F25-8463-046D5419845C}" srcId="{85EBB668-722A-4EC3-A903-C95C91A8C6B9}" destId="{BA08F2BB-884D-4C34-A470-12931265220B}" srcOrd="0" destOrd="0" parTransId="{EDCFFD44-DA2F-4A01-82F2-5CFE7A2BDEBA}" sibTransId="{D5F39588-64BE-41C8-AD93-C745AFD61DD6}"/>
    <dgm:cxn modelId="{56A58148-72FC-4B7E-B0A4-996E09EE58C7}" type="presOf" srcId="{5D087B46-36D8-4294-859C-28AB9524C7CE}" destId="{8C7319DD-510F-48FA-B229-F0AAD2462E02}" srcOrd="0" destOrd="0" presId="urn:microsoft.com/office/officeart/2008/layout/SquareAccentList"/>
    <dgm:cxn modelId="{561D9ABE-A15F-4F46-9CA0-0CBACA08275A}" type="presOf" srcId="{9D55B51E-11CE-4579-BCE8-07BF1D721B6A}" destId="{3BD82ED3-8CC1-4E8B-A787-46FCBBE7627E}" srcOrd="0" destOrd="0" presId="urn:microsoft.com/office/officeart/2008/layout/SquareAccentList"/>
    <dgm:cxn modelId="{53626658-E3A6-49CF-98C6-B13AA9AF2FEF}" srcId="{85EBB668-722A-4EC3-A903-C95C91A8C6B9}" destId="{9D55B51E-11CE-4579-BCE8-07BF1D721B6A}" srcOrd="2" destOrd="0" parTransId="{EDD4E473-9470-4C39-9776-AA23087524AA}" sibTransId="{E260E7FA-5FAD-411B-8812-95436EAFEB12}"/>
    <dgm:cxn modelId="{0CBAB264-EB66-4007-A64E-020C1B67FC96}" type="presOf" srcId="{45319676-4235-4737-A6F0-0DD7A2C2A7FB}" destId="{47C8EEE9-2170-4CB7-8329-C7C0DA689B35}" srcOrd="0" destOrd="0" presId="urn:microsoft.com/office/officeart/2008/layout/SquareAccentList"/>
    <dgm:cxn modelId="{76AD3FBA-600E-4D1C-8618-6C97B6F3B986}" type="presParOf" srcId="{8C7319DD-510F-48FA-B229-F0AAD2462E02}" destId="{2080F512-0C08-4F26-82DE-BCDC22FD4148}" srcOrd="0" destOrd="0" presId="urn:microsoft.com/office/officeart/2008/layout/SquareAccentList"/>
    <dgm:cxn modelId="{F883156C-1BB5-4ED2-A0A1-4A5C61B15D28}" type="presParOf" srcId="{2080F512-0C08-4F26-82DE-BCDC22FD4148}" destId="{09A8F5E1-CE9B-4E43-9143-6A19CB576C27}" srcOrd="0" destOrd="0" presId="urn:microsoft.com/office/officeart/2008/layout/SquareAccentList"/>
    <dgm:cxn modelId="{7D0552FE-BB1F-4B57-A3BB-22B96E22EC40}" type="presParOf" srcId="{09A8F5E1-CE9B-4E43-9143-6A19CB576C27}" destId="{6FA65C0B-417A-4915-8082-8E08F8C40E31}" srcOrd="0" destOrd="0" presId="urn:microsoft.com/office/officeart/2008/layout/SquareAccentList"/>
    <dgm:cxn modelId="{6DDAC8F8-BB45-4F97-B6DC-9E3ECFA4C1DA}" type="presParOf" srcId="{09A8F5E1-CE9B-4E43-9143-6A19CB576C27}" destId="{9A942DBD-177A-4DDE-92BE-C1F9230AF5F9}" srcOrd="1" destOrd="0" presId="urn:microsoft.com/office/officeart/2008/layout/SquareAccentList"/>
    <dgm:cxn modelId="{021EDAA2-1A3B-4618-9676-45D74C878F88}" type="presParOf" srcId="{09A8F5E1-CE9B-4E43-9143-6A19CB576C27}" destId="{71F4D45F-A4F9-49FE-852D-201CEC4ADFD0}" srcOrd="2" destOrd="0" presId="urn:microsoft.com/office/officeart/2008/layout/SquareAccentList"/>
    <dgm:cxn modelId="{0B3F5C8D-21D9-4D65-A182-C29C118DBF30}" type="presParOf" srcId="{2080F512-0C08-4F26-82DE-BCDC22FD4148}" destId="{067D99C6-6C79-4692-8D70-7E303F540C9C}" srcOrd="1" destOrd="0" presId="urn:microsoft.com/office/officeart/2008/layout/SquareAccentList"/>
    <dgm:cxn modelId="{70A31F19-ECDB-4815-90D9-06CC358E7C45}" type="presParOf" srcId="{067D99C6-6C79-4692-8D70-7E303F540C9C}" destId="{0409507F-5BD5-4AAF-B395-5617E38C87A0}" srcOrd="0" destOrd="0" presId="urn:microsoft.com/office/officeart/2008/layout/SquareAccentList"/>
    <dgm:cxn modelId="{E742BE6B-A7AF-4AC6-BF03-59A469DCAB1A}" type="presParOf" srcId="{0409507F-5BD5-4AAF-B395-5617E38C87A0}" destId="{25B1133B-9EDD-4A79-AF2B-8840422E9414}" srcOrd="0" destOrd="0" presId="urn:microsoft.com/office/officeart/2008/layout/SquareAccentList"/>
    <dgm:cxn modelId="{04DEE7B3-85C6-400B-9A31-9CB46D95D246}" type="presParOf" srcId="{0409507F-5BD5-4AAF-B395-5617E38C87A0}" destId="{0B174C94-29ED-4343-8B0E-BBF33764DD42}" srcOrd="1" destOrd="0" presId="urn:microsoft.com/office/officeart/2008/layout/SquareAccentList"/>
    <dgm:cxn modelId="{9D7C5FCA-152A-4503-B83E-AD4E8A35440F}" type="presParOf" srcId="{067D99C6-6C79-4692-8D70-7E303F540C9C}" destId="{CF71DD9E-2C36-47F8-8E84-012684D35B95}" srcOrd="1" destOrd="0" presId="urn:microsoft.com/office/officeart/2008/layout/SquareAccentList"/>
    <dgm:cxn modelId="{C5F997FA-A38F-4F49-8A3F-FF73BB61371D}" type="presParOf" srcId="{CF71DD9E-2C36-47F8-8E84-012684D35B95}" destId="{2E015256-A722-4F94-992E-010B906882E1}" srcOrd="0" destOrd="0" presId="urn:microsoft.com/office/officeart/2008/layout/SquareAccentList"/>
    <dgm:cxn modelId="{EF0452FD-585D-4C04-9CBA-EB2EF28DA140}" type="presParOf" srcId="{CF71DD9E-2C36-47F8-8E84-012684D35B95}" destId="{6B90FAD3-1162-4BC9-9B35-3B26C2C30082}" srcOrd="1" destOrd="0" presId="urn:microsoft.com/office/officeart/2008/layout/SquareAccentList"/>
    <dgm:cxn modelId="{33DCBB7D-1E0E-454E-85AE-5CC262A8DDD6}" type="presParOf" srcId="{067D99C6-6C79-4692-8D70-7E303F540C9C}" destId="{149247E8-9A88-4321-8A4F-CDE02DE1CD51}" srcOrd="2" destOrd="0" presId="urn:microsoft.com/office/officeart/2008/layout/SquareAccentList"/>
    <dgm:cxn modelId="{39ED417E-B2CD-4AB9-8B8F-9D25DCD55461}" type="presParOf" srcId="{149247E8-9A88-4321-8A4F-CDE02DE1CD51}" destId="{742B1C50-C3E8-4A20-974D-1A42A8E167AA}" srcOrd="0" destOrd="0" presId="urn:microsoft.com/office/officeart/2008/layout/SquareAccentList"/>
    <dgm:cxn modelId="{EA0D14F4-F02D-45DB-A2DC-248C7A356E0A}" type="presParOf" srcId="{149247E8-9A88-4321-8A4F-CDE02DE1CD51}" destId="{3BD82ED3-8CC1-4E8B-A787-46FCBBE7627E}" srcOrd="1" destOrd="0" presId="urn:microsoft.com/office/officeart/2008/layout/SquareAccentList"/>
    <dgm:cxn modelId="{4F6F84CA-2822-41B6-A121-277AA34F4AC5}" type="presParOf" srcId="{067D99C6-6C79-4692-8D70-7E303F540C9C}" destId="{B18B56F1-1AB8-4E13-89DF-A5B92329498D}" srcOrd="3" destOrd="0" presId="urn:microsoft.com/office/officeart/2008/layout/SquareAccentList"/>
    <dgm:cxn modelId="{A3EF7E9E-8E09-4BCE-BCD2-73F892ABC091}" type="presParOf" srcId="{B18B56F1-1AB8-4E13-89DF-A5B92329498D}" destId="{BB5D64D0-B518-4AF5-8B36-B254E428108E}" srcOrd="0" destOrd="0" presId="urn:microsoft.com/office/officeart/2008/layout/SquareAccentList"/>
    <dgm:cxn modelId="{BFFB7136-5CFC-456B-B88C-16DC7C344CE5}" type="presParOf" srcId="{B18B56F1-1AB8-4E13-89DF-A5B92329498D}" destId="{22C96695-EDF7-47BB-9EF8-ADE5FE5133FC}" srcOrd="1" destOrd="0" presId="urn:microsoft.com/office/officeart/2008/layout/SquareAccentList"/>
    <dgm:cxn modelId="{7F70AAE2-9DE7-4EF1-83FA-69DF5783E1E8}" type="presParOf" srcId="{8C7319DD-510F-48FA-B229-F0AAD2462E02}" destId="{858167BF-DB60-4FF9-8ACF-5152BFD3258D}" srcOrd="1" destOrd="0" presId="urn:microsoft.com/office/officeart/2008/layout/SquareAccentList"/>
    <dgm:cxn modelId="{A89EFAD0-5602-49C9-81F7-1E91BAADC2AB}" type="presParOf" srcId="{858167BF-DB60-4FF9-8ACF-5152BFD3258D}" destId="{72CB29B6-197E-48FC-A387-A7CB0800D53B}" srcOrd="0" destOrd="0" presId="urn:microsoft.com/office/officeart/2008/layout/SquareAccentList"/>
    <dgm:cxn modelId="{8FDB5679-6D3A-4A15-9270-2C598A96D17C}" type="presParOf" srcId="{72CB29B6-197E-48FC-A387-A7CB0800D53B}" destId="{B37787DA-4A0B-40D0-A3C5-CC328FBB63A2}" srcOrd="0" destOrd="0" presId="urn:microsoft.com/office/officeart/2008/layout/SquareAccentList"/>
    <dgm:cxn modelId="{7D3B0973-EF8A-4009-A8E5-6D4D20BBF0BB}" type="presParOf" srcId="{72CB29B6-197E-48FC-A387-A7CB0800D53B}" destId="{EB9E859D-7E4A-41B9-A327-1EBA826C4DC8}" srcOrd="1" destOrd="0" presId="urn:microsoft.com/office/officeart/2008/layout/SquareAccentList"/>
    <dgm:cxn modelId="{C788D797-D11C-495F-B33A-7B147AD7727F}" type="presParOf" srcId="{72CB29B6-197E-48FC-A387-A7CB0800D53B}" destId="{812F05B8-5B12-4ACC-982D-0515427DFC28}" srcOrd="2" destOrd="0" presId="urn:microsoft.com/office/officeart/2008/layout/SquareAccentList"/>
    <dgm:cxn modelId="{787E1FB4-C9D5-40C1-B8ED-DA048E12814B}" type="presParOf" srcId="{858167BF-DB60-4FF9-8ACF-5152BFD3258D}" destId="{9CB7FCCC-D176-4380-BD3F-BC6878E766BD}" srcOrd="1" destOrd="0" presId="urn:microsoft.com/office/officeart/2008/layout/SquareAccentList"/>
    <dgm:cxn modelId="{0C4E59F2-6142-4600-83F9-5342BBE948F5}" type="presParOf" srcId="{9CB7FCCC-D176-4380-BD3F-BC6878E766BD}" destId="{64FBB4D2-F81B-4BF8-B1E4-00E57F00F596}" srcOrd="0" destOrd="0" presId="urn:microsoft.com/office/officeart/2008/layout/SquareAccentList"/>
    <dgm:cxn modelId="{6BC00CAA-4AE6-4FFE-B474-D5FDE379A2A7}" type="presParOf" srcId="{64FBB4D2-F81B-4BF8-B1E4-00E57F00F596}" destId="{F1827CC7-331D-4A44-A3D0-51767A7BB17C}" srcOrd="0" destOrd="0" presId="urn:microsoft.com/office/officeart/2008/layout/SquareAccentList"/>
    <dgm:cxn modelId="{71EB4C94-4DDD-4EF7-8EA8-B73911150522}" type="presParOf" srcId="{64FBB4D2-F81B-4BF8-B1E4-00E57F00F596}" destId="{47C8EEE9-2170-4CB7-8329-C7C0DA689B35}" srcOrd="1" destOrd="0" presId="urn:microsoft.com/office/officeart/2008/layout/SquareAccentList"/>
    <dgm:cxn modelId="{DA1BD85E-789F-4EA2-89BD-B40B82BBD1FB}" type="presParOf" srcId="{9CB7FCCC-D176-4380-BD3F-BC6878E766BD}" destId="{D6D7FBFB-D079-4195-8317-130F3D785AC8}" srcOrd="1" destOrd="0" presId="urn:microsoft.com/office/officeart/2008/layout/SquareAccentList"/>
    <dgm:cxn modelId="{3C07B79A-984C-498E-BF89-47270AD65490}" type="presParOf" srcId="{D6D7FBFB-D079-4195-8317-130F3D785AC8}" destId="{84C03F02-8151-47E3-B930-D63439BA1D07}" srcOrd="0" destOrd="0" presId="urn:microsoft.com/office/officeart/2008/layout/SquareAccentList"/>
    <dgm:cxn modelId="{37A07BDD-67E8-4C0A-AE09-3CB713BC931F}" type="presParOf" srcId="{D6D7FBFB-D079-4195-8317-130F3D785AC8}" destId="{637A4492-AD1A-4F87-B3FC-4E75D7590CDF}" srcOrd="1" destOrd="0" presId="urn:microsoft.com/office/officeart/2008/layout/SquareAccentList"/>
    <dgm:cxn modelId="{919AC193-116E-4140-9C95-972AB8A3797D}" type="presParOf" srcId="{9CB7FCCC-D176-4380-BD3F-BC6878E766BD}" destId="{9FB0918E-51FA-499D-8C75-EAEBE65F3A9B}" srcOrd="2" destOrd="0" presId="urn:microsoft.com/office/officeart/2008/layout/SquareAccentList"/>
    <dgm:cxn modelId="{2C7C107C-C2DE-40D6-97D8-A0FF7B352B4A}" type="presParOf" srcId="{9FB0918E-51FA-499D-8C75-EAEBE65F3A9B}" destId="{95D4A0BE-C7B7-44D6-A7DC-E7E4D7EC98A3}" srcOrd="0" destOrd="0" presId="urn:microsoft.com/office/officeart/2008/layout/SquareAccentList"/>
    <dgm:cxn modelId="{718D3363-B842-491A-87E2-41BB0457886B}" type="presParOf" srcId="{9FB0918E-51FA-499D-8C75-EAEBE65F3A9B}" destId="{DF77055B-F7EA-415D-B8F3-9C065184CD4C}" srcOrd="1" destOrd="0" presId="urn:microsoft.com/office/officeart/2008/layout/SquareAccentList"/>
    <dgm:cxn modelId="{3EBE3561-6726-4E6B-ABB7-1DE598B1AD8C}" type="presParOf" srcId="{9CB7FCCC-D176-4380-BD3F-BC6878E766BD}" destId="{8BAD0B2C-C542-4A1E-9537-85ACA8712D97}" srcOrd="3" destOrd="0" presId="urn:microsoft.com/office/officeart/2008/layout/SquareAccentList"/>
    <dgm:cxn modelId="{9B7E69A7-A5C5-4AD5-98AD-AA0156E2BBE8}" type="presParOf" srcId="{8BAD0B2C-C542-4A1E-9537-85ACA8712D97}" destId="{297DBDE5-67E5-4068-A64A-123860271C91}" srcOrd="0" destOrd="0" presId="urn:microsoft.com/office/officeart/2008/layout/SquareAccentList"/>
    <dgm:cxn modelId="{C481EB3E-D0B7-42A9-8D39-BB8E0B35BE88}" type="presParOf" srcId="{8BAD0B2C-C542-4A1E-9537-85ACA8712D97}" destId="{4CCE7111-DD2E-407C-ACBD-95F2292941A2}"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4F3949-D379-4D42-8897-1700E0C0E77E}" type="doc">
      <dgm:prSet loTypeId="urn:microsoft.com/office/officeart/2008/layout/SquareAccentList" loCatId="list" qsTypeId="urn:microsoft.com/office/officeart/2005/8/quickstyle/simple1" qsCatId="simple" csTypeId="urn:microsoft.com/office/officeart/2005/8/colors/colorful1#4" csCatId="colorful" phldr="1"/>
      <dgm:spPr/>
      <dgm:t>
        <a:bodyPr/>
        <a:lstStyle/>
        <a:p>
          <a:endParaRPr lang="es-CR"/>
        </a:p>
      </dgm:t>
    </dgm:pt>
    <dgm:pt modelId="{A034816C-C7DB-4B83-815F-C00DB358879A}">
      <dgm:prSet phldrT="[Texto]" custT="1"/>
      <dgm:spPr/>
      <dgm:t>
        <a:bodyPr/>
        <a:lstStyle/>
        <a:p>
          <a:pPr algn="ctr"/>
          <a:r>
            <a:rPr lang="es-CR" sz="2000" dirty="0"/>
            <a:t>Tarifa 13% y canasta básica actual </a:t>
          </a:r>
        </a:p>
      </dgm:t>
    </dgm:pt>
    <dgm:pt modelId="{F9E29C0F-F215-4D17-BF41-EFC1AFDAA0E7}" type="parTrans" cxnId="{8A60B172-79A9-4847-94C4-E38BC80537A1}">
      <dgm:prSet/>
      <dgm:spPr/>
      <dgm:t>
        <a:bodyPr/>
        <a:lstStyle/>
        <a:p>
          <a:endParaRPr lang="es-CR"/>
        </a:p>
      </dgm:t>
    </dgm:pt>
    <dgm:pt modelId="{90E02B71-DE84-4A26-B1B8-71BA5A03AD5A}" type="sibTrans" cxnId="{8A60B172-79A9-4847-94C4-E38BC80537A1}">
      <dgm:prSet/>
      <dgm:spPr/>
      <dgm:t>
        <a:bodyPr/>
        <a:lstStyle/>
        <a:p>
          <a:endParaRPr lang="es-CR"/>
        </a:p>
      </dgm:t>
    </dgm:pt>
    <dgm:pt modelId="{36ED7B15-5685-46A3-A5A4-35823C534EE2}">
      <dgm:prSet phldrT="[Texto]" custT="1"/>
      <dgm:spPr/>
      <dgm:t>
        <a:bodyPr/>
        <a:lstStyle/>
        <a:p>
          <a:r>
            <a:rPr lang="es-CR" sz="2000" dirty="0"/>
            <a:t>Compra bienes gravados y exentos: ¢403.008</a:t>
          </a:r>
        </a:p>
      </dgm:t>
    </dgm:pt>
    <dgm:pt modelId="{A88168EA-8647-4533-8955-23891297E6A3}" type="parTrans" cxnId="{C59AC593-A5B4-4EC2-B381-1679EC6288F5}">
      <dgm:prSet/>
      <dgm:spPr/>
      <dgm:t>
        <a:bodyPr/>
        <a:lstStyle/>
        <a:p>
          <a:endParaRPr lang="es-CR"/>
        </a:p>
      </dgm:t>
    </dgm:pt>
    <dgm:pt modelId="{FD64E96F-20FE-4B99-96DB-12B55E763665}" type="sibTrans" cxnId="{C59AC593-A5B4-4EC2-B381-1679EC6288F5}">
      <dgm:prSet/>
      <dgm:spPr/>
      <dgm:t>
        <a:bodyPr/>
        <a:lstStyle/>
        <a:p>
          <a:endParaRPr lang="es-CR"/>
        </a:p>
      </dgm:t>
    </dgm:pt>
    <dgm:pt modelId="{BDBC01F1-A025-437A-9E47-ADA22BD21FE5}">
      <dgm:prSet phldrT="[Texto]" custT="1"/>
      <dgm:spPr/>
      <dgm:t>
        <a:bodyPr/>
        <a:lstStyle/>
        <a:p>
          <a:r>
            <a:rPr lang="es-CR" sz="2000" dirty="0"/>
            <a:t>Impuesto: ¢27.580</a:t>
          </a:r>
        </a:p>
      </dgm:t>
    </dgm:pt>
    <dgm:pt modelId="{20E92446-BF0B-43A2-BEE2-18521559F870}" type="parTrans" cxnId="{F174DD28-D1A5-48FF-AE3E-8B3FB0663026}">
      <dgm:prSet/>
      <dgm:spPr/>
      <dgm:t>
        <a:bodyPr/>
        <a:lstStyle/>
        <a:p>
          <a:endParaRPr lang="es-CR"/>
        </a:p>
      </dgm:t>
    </dgm:pt>
    <dgm:pt modelId="{C9EEA507-CC1A-406F-BBE4-2E4F8BA86C9C}" type="sibTrans" cxnId="{F174DD28-D1A5-48FF-AE3E-8B3FB0663026}">
      <dgm:prSet/>
      <dgm:spPr/>
      <dgm:t>
        <a:bodyPr/>
        <a:lstStyle/>
        <a:p>
          <a:endParaRPr lang="es-CR"/>
        </a:p>
      </dgm:t>
    </dgm:pt>
    <dgm:pt modelId="{D417ECF5-A3A7-43CC-82B4-2B8B93586000}">
      <dgm:prSet phldrT="[Texto]" custT="1"/>
      <dgm:spPr/>
      <dgm:t>
        <a:bodyPr/>
        <a:lstStyle/>
        <a:p>
          <a:r>
            <a:rPr lang="es-CR" sz="2000" b="1" dirty="0"/>
            <a:t>Total:  ¢430.588</a:t>
          </a:r>
        </a:p>
      </dgm:t>
    </dgm:pt>
    <dgm:pt modelId="{77A6398A-96A3-4816-A0A8-C79FA522DE5A}" type="parTrans" cxnId="{991CE5F4-FF0D-4BF7-9B27-ECB07539C68E}">
      <dgm:prSet/>
      <dgm:spPr/>
      <dgm:t>
        <a:bodyPr/>
        <a:lstStyle/>
        <a:p>
          <a:endParaRPr lang="es-CR"/>
        </a:p>
      </dgm:t>
    </dgm:pt>
    <dgm:pt modelId="{473A816E-66C8-4578-875B-E6DB5076E896}" type="sibTrans" cxnId="{991CE5F4-FF0D-4BF7-9B27-ECB07539C68E}">
      <dgm:prSet/>
      <dgm:spPr/>
      <dgm:t>
        <a:bodyPr/>
        <a:lstStyle/>
        <a:p>
          <a:endParaRPr lang="es-CR"/>
        </a:p>
      </dgm:t>
    </dgm:pt>
    <dgm:pt modelId="{FF69B490-112B-4237-AEB4-5B0F01D3F619}">
      <dgm:prSet phldrT="[Texto]" custT="1"/>
      <dgm:spPr/>
      <dgm:t>
        <a:bodyPr/>
        <a:lstStyle/>
        <a:p>
          <a:pPr algn="ctr"/>
          <a:r>
            <a:rPr lang="es-CR" sz="2000" dirty="0"/>
            <a:t>Tarifa 15% IVA y productos mínimos canasta básica</a:t>
          </a:r>
        </a:p>
      </dgm:t>
    </dgm:pt>
    <dgm:pt modelId="{5D781234-3D6E-4D3E-BC2C-603260753B44}" type="parTrans" cxnId="{5FF07D67-FF42-4AC8-A609-640AEDA49423}">
      <dgm:prSet/>
      <dgm:spPr/>
      <dgm:t>
        <a:bodyPr/>
        <a:lstStyle/>
        <a:p>
          <a:endParaRPr lang="es-CR"/>
        </a:p>
      </dgm:t>
    </dgm:pt>
    <dgm:pt modelId="{62772109-59D7-44BF-B50C-7485B8D2DD6C}" type="sibTrans" cxnId="{5FF07D67-FF42-4AC8-A609-640AEDA49423}">
      <dgm:prSet/>
      <dgm:spPr/>
      <dgm:t>
        <a:bodyPr/>
        <a:lstStyle/>
        <a:p>
          <a:endParaRPr lang="es-CR"/>
        </a:p>
      </dgm:t>
    </dgm:pt>
    <dgm:pt modelId="{2404DDFF-2057-4128-AEFE-504423C12240}">
      <dgm:prSet phldrT="[Texto]" custT="1"/>
      <dgm:spPr/>
      <dgm:t>
        <a:bodyPr/>
        <a:lstStyle/>
        <a:p>
          <a:r>
            <a:rPr lang="es-CR" sz="2000" dirty="0"/>
            <a:t>Compra bienes gravados y exentos: ¢403.008</a:t>
          </a:r>
        </a:p>
      </dgm:t>
    </dgm:pt>
    <dgm:pt modelId="{34188FB6-5EE0-4895-BB22-417FFED485EF}" type="parTrans" cxnId="{E1A1B1A2-5324-40C3-8334-1903761EF4CF}">
      <dgm:prSet/>
      <dgm:spPr/>
      <dgm:t>
        <a:bodyPr/>
        <a:lstStyle/>
        <a:p>
          <a:endParaRPr lang="es-CR"/>
        </a:p>
      </dgm:t>
    </dgm:pt>
    <dgm:pt modelId="{8749B174-58ED-40ED-B727-BE1288E4F144}" type="sibTrans" cxnId="{E1A1B1A2-5324-40C3-8334-1903761EF4CF}">
      <dgm:prSet/>
      <dgm:spPr/>
      <dgm:t>
        <a:bodyPr/>
        <a:lstStyle/>
        <a:p>
          <a:endParaRPr lang="es-CR"/>
        </a:p>
      </dgm:t>
    </dgm:pt>
    <dgm:pt modelId="{0A5222C7-A3A0-4E8B-8F00-C4B37114FDFD}">
      <dgm:prSet phldrT="[Texto]" custT="1"/>
      <dgm:spPr/>
      <dgm:t>
        <a:bodyPr/>
        <a:lstStyle/>
        <a:p>
          <a:r>
            <a:rPr lang="es-CR" sz="2000" dirty="0"/>
            <a:t>Impuesto:  ¢47.405</a:t>
          </a:r>
        </a:p>
      </dgm:t>
    </dgm:pt>
    <dgm:pt modelId="{B36DD9A1-F525-4876-BB6C-D171F325C675}" type="parTrans" cxnId="{1A87FFC7-E446-4DEF-8674-F320C4DB7D36}">
      <dgm:prSet/>
      <dgm:spPr/>
      <dgm:t>
        <a:bodyPr/>
        <a:lstStyle/>
        <a:p>
          <a:endParaRPr lang="es-CR"/>
        </a:p>
      </dgm:t>
    </dgm:pt>
    <dgm:pt modelId="{496D9428-E872-4E86-A6DB-F92FAAD7A24F}" type="sibTrans" cxnId="{1A87FFC7-E446-4DEF-8674-F320C4DB7D36}">
      <dgm:prSet/>
      <dgm:spPr/>
      <dgm:t>
        <a:bodyPr/>
        <a:lstStyle/>
        <a:p>
          <a:endParaRPr lang="es-CR"/>
        </a:p>
      </dgm:t>
    </dgm:pt>
    <dgm:pt modelId="{A5B1595F-EBD5-45BA-8894-ECA809D4CA8C}">
      <dgm:prSet phldrT="[Texto]" custT="1"/>
      <dgm:spPr/>
      <dgm:t>
        <a:bodyPr/>
        <a:lstStyle/>
        <a:p>
          <a:r>
            <a:rPr lang="es-CR" sz="2000" b="1" dirty="0"/>
            <a:t>Total: ¢450.413</a:t>
          </a:r>
        </a:p>
      </dgm:t>
    </dgm:pt>
    <dgm:pt modelId="{0D51BAA9-1F15-487C-BA40-486EE0C3E66F}" type="parTrans" cxnId="{10565047-70C5-4A87-9448-06A5CCB1B64F}">
      <dgm:prSet/>
      <dgm:spPr/>
      <dgm:t>
        <a:bodyPr/>
        <a:lstStyle/>
        <a:p>
          <a:endParaRPr lang="es-CR"/>
        </a:p>
      </dgm:t>
    </dgm:pt>
    <dgm:pt modelId="{BB45868E-EC7A-429A-8E20-6648DDA93849}" type="sibTrans" cxnId="{10565047-70C5-4A87-9448-06A5CCB1B64F}">
      <dgm:prSet/>
      <dgm:spPr/>
      <dgm:t>
        <a:bodyPr/>
        <a:lstStyle/>
        <a:p>
          <a:endParaRPr lang="es-CR"/>
        </a:p>
      </dgm:t>
    </dgm:pt>
    <dgm:pt modelId="{22EA5B60-1A97-48CA-9CE1-541DBA690222}">
      <dgm:prSet custT="1"/>
      <dgm:spPr/>
      <dgm:t>
        <a:bodyPr/>
        <a:lstStyle/>
        <a:p>
          <a:r>
            <a:rPr lang="es-CR" sz="2000" dirty="0"/>
            <a:t>Bienes exentos: ¢190.848</a:t>
          </a:r>
        </a:p>
      </dgm:t>
    </dgm:pt>
    <dgm:pt modelId="{E17300A0-CEFE-4ED2-B0BE-16F1DA337E1B}" type="parTrans" cxnId="{759C6833-F21B-41BE-8CB8-0A7FEAB3CCB5}">
      <dgm:prSet/>
      <dgm:spPr/>
      <dgm:t>
        <a:bodyPr/>
        <a:lstStyle/>
        <a:p>
          <a:endParaRPr lang="es-CR"/>
        </a:p>
      </dgm:t>
    </dgm:pt>
    <dgm:pt modelId="{A753C025-E1E9-4C93-9F54-C9171D75C6F9}" type="sibTrans" cxnId="{759C6833-F21B-41BE-8CB8-0A7FEAB3CCB5}">
      <dgm:prSet/>
      <dgm:spPr/>
      <dgm:t>
        <a:bodyPr/>
        <a:lstStyle/>
        <a:p>
          <a:endParaRPr lang="es-CR"/>
        </a:p>
      </dgm:t>
    </dgm:pt>
    <dgm:pt modelId="{60E1E552-1010-49CD-8B07-7EA150F18D97}">
      <dgm:prSet custT="1"/>
      <dgm:spPr/>
      <dgm:t>
        <a:bodyPr/>
        <a:lstStyle/>
        <a:p>
          <a:r>
            <a:rPr lang="es-CR" sz="2000" dirty="0"/>
            <a:t>Bienes exentos: ¢86.972</a:t>
          </a:r>
        </a:p>
      </dgm:t>
    </dgm:pt>
    <dgm:pt modelId="{B34DDB00-DBDE-4279-B38E-D3A0E007D005}" type="parTrans" cxnId="{9CBB2899-EC5B-403F-A8F1-02896E2C72D3}">
      <dgm:prSet/>
      <dgm:spPr/>
      <dgm:t>
        <a:bodyPr/>
        <a:lstStyle/>
        <a:p>
          <a:endParaRPr lang="es-CR"/>
        </a:p>
      </dgm:t>
    </dgm:pt>
    <dgm:pt modelId="{BBCBE0E4-825D-4DAA-A758-0666C940F7D7}" type="sibTrans" cxnId="{9CBB2899-EC5B-403F-A8F1-02896E2C72D3}">
      <dgm:prSet/>
      <dgm:spPr/>
      <dgm:t>
        <a:bodyPr/>
        <a:lstStyle/>
        <a:p>
          <a:endParaRPr lang="es-CR"/>
        </a:p>
      </dgm:t>
    </dgm:pt>
    <dgm:pt modelId="{C32E9406-1127-41C7-B723-2D69DC3FF22C}">
      <dgm:prSet custT="1"/>
      <dgm:spPr/>
      <dgm:t>
        <a:bodyPr/>
        <a:lstStyle/>
        <a:p>
          <a:r>
            <a:rPr lang="es-CR" sz="2000" dirty="0"/>
            <a:t>Bienes gravados: ¢212.160</a:t>
          </a:r>
        </a:p>
      </dgm:t>
    </dgm:pt>
    <dgm:pt modelId="{D40160EF-3598-412D-8A41-738280AA64DA}" type="parTrans" cxnId="{8F3B0315-1DDE-416D-BF97-81914763CD69}">
      <dgm:prSet/>
      <dgm:spPr/>
      <dgm:t>
        <a:bodyPr/>
        <a:lstStyle/>
        <a:p>
          <a:endParaRPr lang="es-CR"/>
        </a:p>
      </dgm:t>
    </dgm:pt>
    <dgm:pt modelId="{FF0F8A33-5578-41F4-B016-FCAFE54E100C}" type="sibTrans" cxnId="{8F3B0315-1DDE-416D-BF97-81914763CD69}">
      <dgm:prSet/>
      <dgm:spPr/>
      <dgm:t>
        <a:bodyPr/>
        <a:lstStyle/>
        <a:p>
          <a:endParaRPr lang="es-CR"/>
        </a:p>
      </dgm:t>
    </dgm:pt>
    <dgm:pt modelId="{F6EEEE7B-A039-402F-ADB7-92D7B1803CAE}">
      <dgm:prSet custT="1"/>
      <dgm:spPr/>
      <dgm:t>
        <a:bodyPr/>
        <a:lstStyle/>
        <a:p>
          <a:r>
            <a:rPr lang="es-CR" sz="2000" dirty="0"/>
            <a:t>Bienes gravados: ¢316.036</a:t>
          </a:r>
        </a:p>
      </dgm:t>
    </dgm:pt>
    <dgm:pt modelId="{C5798880-C82C-41BD-9103-F0395248F3FB}" type="parTrans" cxnId="{F52CEEAA-4D57-432F-9860-F97F68CADEDA}">
      <dgm:prSet/>
      <dgm:spPr/>
      <dgm:t>
        <a:bodyPr/>
        <a:lstStyle/>
        <a:p>
          <a:endParaRPr lang="es-CR"/>
        </a:p>
      </dgm:t>
    </dgm:pt>
    <dgm:pt modelId="{E5985A3F-86A8-465A-9AD5-1F94003829FD}" type="sibTrans" cxnId="{F52CEEAA-4D57-432F-9860-F97F68CADEDA}">
      <dgm:prSet/>
      <dgm:spPr/>
      <dgm:t>
        <a:bodyPr/>
        <a:lstStyle/>
        <a:p>
          <a:endParaRPr lang="es-CR"/>
        </a:p>
      </dgm:t>
    </dgm:pt>
    <dgm:pt modelId="{CBB4C0DB-7F6B-420E-BE46-79860532CDE7}" type="pres">
      <dgm:prSet presAssocID="{054F3949-D379-4D42-8897-1700E0C0E77E}" presName="layout" presStyleCnt="0">
        <dgm:presLayoutVars>
          <dgm:chMax/>
          <dgm:chPref/>
          <dgm:dir/>
          <dgm:resizeHandles/>
        </dgm:presLayoutVars>
      </dgm:prSet>
      <dgm:spPr/>
      <dgm:t>
        <a:bodyPr/>
        <a:lstStyle/>
        <a:p>
          <a:endParaRPr lang="es-ES"/>
        </a:p>
      </dgm:t>
    </dgm:pt>
    <dgm:pt modelId="{A9636444-1989-4AF9-9AB3-D32B29B41188}" type="pres">
      <dgm:prSet presAssocID="{A034816C-C7DB-4B83-815F-C00DB358879A}" presName="root" presStyleCnt="0">
        <dgm:presLayoutVars>
          <dgm:chMax/>
          <dgm:chPref/>
        </dgm:presLayoutVars>
      </dgm:prSet>
      <dgm:spPr/>
    </dgm:pt>
    <dgm:pt modelId="{D524153D-3CFE-439C-B596-76B116AE6D88}" type="pres">
      <dgm:prSet presAssocID="{A034816C-C7DB-4B83-815F-C00DB358879A}" presName="rootComposite" presStyleCnt="0">
        <dgm:presLayoutVars/>
      </dgm:prSet>
      <dgm:spPr/>
    </dgm:pt>
    <dgm:pt modelId="{0A6261AE-FDA6-4450-9DE7-AF7E5CBC54AB}" type="pres">
      <dgm:prSet presAssocID="{A034816C-C7DB-4B83-815F-C00DB358879A}" presName="ParentAccent" presStyleLbl="alignNode1" presStyleIdx="0" presStyleCnt="2"/>
      <dgm:spPr/>
    </dgm:pt>
    <dgm:pt modelId="{918293AB-0CB6-4032-B46F-02F377D3C027}" type="pres">
      <dgm:prSet presAssocID="{A034816C-C7DB-4B83-815F-C00DB358879A}" presName="ParentSmallAccent" presStyleLbl="fgAcc1" presStyleIdx="0" presStyleCnt="2"/>
      <dgm:spPr/>
    </dgm:pt>
    <dgm:pt modelId="{D92C698D-03AF-44FF-9439-959B3B03BF39}" type="pres">
      <dgm:prSet presAssocID="{A034816C-C7DB-4B83-815F-C00DB358879A}" presName="Parent" presStyleLbl="revTx" presStyleIdx="0" presStyleCnt="12">
        <dgm:presLayoutVars>
          <dgm:chMax/>
          <dgm:chPref val="4"/>
          <dgm:bulletEnabled val="1"/>
        </dgm:presLayoutVars>
      </dgm:prSet>
      <dgm:spPr/>
      <dgm:t>
        <a:bodyPr/>
        <a:lstStyle/>
        <a:p>
          <a:endParaRPr lang="es-ES"/>
        </a:p>
      </dgm:t>
    </dgm:pt>
    <dgm:pt modelId="{C826BDED-E551-44B2-AE27-10F6CEE3E21F}" type="pres">
      <dgm:prSet presAssocID="{A034816C-C7DB-4B83-815F-C00DB358879A}" presName="childShape" presStyleCnt="0">
        <dgm:presLayoutVars>
          <dgm:chMax val="0"/>
          <dgm:chPref val="0"/>
        </dgm:presLayoutVars>
      </dgm:prSet>
      <dgm:spPr/>
    </dgm:pt>
    <dgm:pt modelId="{A509F46C-ECAD-4DDB-9D26-295062B0EF59}" type="pres">
      <dgm:prSet presAssocID="{36ED7B15-5685-46A3-A5A4-35823C534EE2}" presName="childComposite" presStyleCnt="0">
        <dgm:presLayoutVars>
          <dgm:chMax val="0"/>
          <dgm:chPref val="0"/>
        </dgm:presLayoutVars>
      </dgm:prSet>
      <dgm:spPr/>
    </dgm:pt>
    <dgm:pt modelId="{8A8BCA93-8B4F-4F1D-82A3-33805E30A1A5}" type="pres">
      <dgm:prSet presAssocID="{36ED7B15-5685-46A3-A5A4-35823C534EE2}" presName="ChildAccent" presStyleLbl="solidFgAcc1" presStyleIdx="0" presStyleCnt="10"/>
      <dgm:spPr/>
    </dgm:pt>
    <dgm:pt modelId="{CD74308F-B493-4BDE-9E91-7EB109E00299}" type="pres">
      <dgm:prSet presAssocID="{36ED7B15-5685-46A3-A5A4-35823C534EE2}" presName="Child" presStyleLbl="revTx" presStyleIdx="1" presStyleCnt="12">
        <dgm:presLayoutVars>
          <dgm:chMax val="0"/>
          <dgm:chPref val="0"/>
          <dgm:bulletEnabled val="1"/>
        </dgm:presLayoutVars>
      </dgm:prSet>
      <dgm:spPr/>
      <dgm:t>
        <a:bodyPr/>
        <a:lstStyle/>
        <a:p>
          <a:endParaRPr lang="es-ES"/>
        </a:p>
      </dgm:t>
    </dgm:pt>
    <dgm:pt modelId="{5045E474-3844-472F-9D82-05C74B5EFFB1}" type="pres">
      <dgm:prSet presAssocID="{22EA5B60-1A97-48CA-9CE1-541DBA690222}" presName="childComposite" presStyleCnt="0">
        <dgm:presLayoutVars>
          <dgm:chMax val="0"/>
          <dgm:chPref val="0"/>
        </dgm:presLayoutVars>
      </dgm:prSet>
      <dgm:spPr/>
    </dgm:pt>
    <dgm:pt modelId="{F8C3EAF3-B801-4168-AD24-C2ACF17C93BD}" type="pres">
      <dgm:prSet presAssocID="{22EA5B60-1A97-48CA-9CE1-541DBA690222}" presName="ChildAccent" presStyleLbl="solidFgAcc1" presStyleIdx="1" presStyleCnt="10"/>
      <dgm:spPr/>
    </dgm:pt>
    <dgm:pt modelId="{C6F2403B-1F9D-4604-BCE7-5A34A08046BB}" type="pres">
      <dgm:prSet presAssocID="{22EA5B60-1A97-48CA-9CE1-541DBA690222}" presName="Child" presStyleLbl="revTx" presStyleIdx="2" presStyleCnt="12">
        <dgm:presLayoutVars>
          <dgm:chMax val="0"/>
          <dgm:chPref val="0"/>
          <dgm:bulletEnabled val="1"/>
        </dgm:presLayoutVars>
      </dgm:prSet>
      <dgm:spPr/>
      <dgm:t>
        <a:bodyPr/>
        <a:lstStyle/>
        <a:p>
          <a:endParaRPr lang="es-ES"/>
        </a:p>
      </dgm:t>
    </dgm:pt>
    <dgm:pt modelId="{BD6D1B16-DA19-4D56-B4D4-F68C6D8D30BF}" type="pres">
      <dgm:prSet presAssocID="{C32E9406-1127-41C7-B723-2D69DC3FF22C}" presName="childComposite" presStyleCnt="0">
        <dgm:presLayoutVars>
          <dgm:chMax val="0"/>
          <dgm:chPref val="0"/>
        </dgm:presLayoutVars>
      </dgm:prSet>
      <dgm:spPr/>
    </dgm:pt>
    <dgm:pt modelId="{5749BC00-A091-4C4B-AA22-4F04F69E47B6}" type="pres">
      <dgm:prSet presAssocID="{C32E9406-1127-41C7-B723-2D69DC3FF22C}" presName="ChildAccent" presStyleLbl="solidFgAcc1" presStyleIdx="2" presStyleCnt="10"/>
      <dgm:spPr/>
    </dgm:pt>
    <dgm:pt modelId="{DD3AEF9F-B84D-4133-8419-219ED702D4B0}" type="pres">
      <dgm:prSet presAssocID="{C32E9406-1127-41C7-B723-2D69DC3FF22C}" presName="Child" presStyleLbl="revTx" presStyleIdx="3" presStyleCnt="12">
        <dgm:presLayoutVars>
          <dgm:chMax val="0"/>
          <dgm:chPref val="0"/>
          <dgm:bulletEnabled val="1"/>
        </dgm:presLayoutVars>
      </dgm:prSet>
      <dgm:spPr/>
      <dgm:t>
        <a:bodyPr/>
        <a:lstStyle/>
        <a:p>
          <a:endParaRPr lang="es-ES"/>
        </a:p>
      </dgm:t>
    </dgm:pt>
    <dgm:pt modelId="{40C6A0A2-1E14-41C0-A26C-8B6D8959DD01}" type="pres">
      <dgm:prSet presAssocID="{BDBC01F1-A025-437A-9E47-ADA22BD21FE5}" presName="childComposite" presStyleCnt="0">
        <dgm:presLayoutVars>
          <dgm:chMax val="0"/>
          <dgm:chPref val="0"/>
        </dgm:presLayoutVars>
      </dgm:prSet>
      <dgm:spPr/>
    </dgm:pt>
    <dgm:pt modelId="{6E301D71-59B7-49FE-B7A5-89CC90DE948D}" type="pres">
      <dgm:prSet presAssocID="{BDBC01F1-A025-437A-9E47-ADA22BD21FE5}" presName="ChildAccent" presStyleLbl="solidFgAcc1" presStyleIdx="3" presStyleCnt="10"/>
      <dgm:spPr/>
    </dgm:pt>
    <dgm:pt modelId="{95D8488D-5979-4049-868F-F99C43F083C9}" type="pres">
      <dgm:prSet presAssocID="{BDBC01F1-A025-437A-9E47-ADA22BD21FE5}" presName="Child" presStyleLbl="revTx" presStyleIdx="4" presStyleCnt="12">
        <dgm:presLayoutVars>
          <dgm:chMax val="0"/>
          <dgm:chPref val="0"/>
          <dgm:bulletEnabled val="1"/>
        </dgm:presLayoutVars>
      </dgm:prSet>
      <dgm:spPr/>
      <dgm:t>
        <a:bodyPr/>
        <a:lstStyle/>
        <a:p>
          <a:endParaRPr lang="es-ES"/>
        </a:p>
      </dgm:t>
    </dgm:pt>
    <dgm:pt modelId="{461FC597-18E5-41AE-AE37-6CD03486BA7F}" type="pres">
      <dgm:prSet presAssocID="{D417ECF5-A3A7-43CC-82B4-2B8B93586000}" presName="childComposite" presStyleCnt="0">
        <dgm:presLayoutVars>
          <dgm:chMax val="0"/>
          <dgm:chPref val="0"/>
        </dgm:presLayoutVars>
      </dgm:prSet>
      <dgm:spPr/>
    </dgm:pt>
    <dgm:pt modelId="{DD2D37E5-6171-438C-956F-B82E28641C4C}" type="pres">
      <dgm:prSet presAssocID="{D417ECF5-A3A7-43CC-82B4-2B8B93586000}" presName="ChildAccent" presStyleLbl="solidFgAcc1" presStyleIdx="4" presStyleCnt="10"/>
      <dgm:spPr/>
    </dgm:pt>
    <dgm:pt modelId="{3A6C0328-8B51-4632-92DB-20E09EF1FCA4}" type="pres">
      <dgm:prSet presAssocID="{D417ECF5-A3A7-43CC-82B4-2B8B93586000}" presName="Child" presStyleLbl="revTx" presStyleIdx="5" presStyleCnt="12">
        <dgm:presLayoutVars>
          <dgm:chMax val="0"/>
          <dgm:chPref val="0"/>
          <dgm:bulletEnabled val="1"/>
        </dgm:presLayoutVars>
      </dgm:prSet>
      <dgm:spPr/>
      <dgm:t>
        <a:bodyPr/>
        <a:lstStyle/>
        <a:p>
          <a:endParaRPr lang="es-ES"/>
        </a:p>
      </dgm:t>
    </dgm:pt>
    <dgm:pt modelId="{A7C082E9-E950-48EF-A1D2-54FA803297F8}" type="pres">
      <dgm:prSet presAssocID="{FF69B490-112B-4237-AEB4-5B0F01D3F619}" presName="root" presStyleCnt="0">
        <dgm:presLayoutVars>
          <dgm:chMax/>
          <dgm:chPref/>
        </dgm:presLayoutVars>
      </dgm:prSet>
      <dgm:spPr/>
    </dgm:pt>
    <dgm:pt modelId="{797BF490-FC08-4387-A457-17867C92B916}" type="pres">
      <dgm:prSet presAssocID="{FF69B490-112B-4237-AEB4-5B0F01D3F619}" presName="rootComposite" presStyleCnt="0">
        <dgm:presLayoutVars/>
      </dgm:prSet>
      <dgm:spPr/>
    </dgm:pt>
    <dgm:pt modelId="{F6FCA57A-69E8-4B1F-AA90-7E5A49E9FCBE}" type="pres">
      <dgm:prSet presAssocID="{FF69B490-112B-4237-AEB4-5B0F01D3F619}" presName="ParentAccent" presStyleLbl="alignNode1" presStyleIdx="1" presStyleCnt="2"/>
      <dgm:spPr/>
    </dgm:pt>
    <dgm:pt modelId="{096BAC11-212C-4853-9E68-78EAD46960B2}" type="pres">
      <dgm:prSet presAssocID="{FF69B490-112B-4237-AEB4-5B0F01D3F619}" presName="ParentSmallAccent" presStyleLbl="fgAcc1" presStyleIdx="1" presStyleCnt="2"/>
      <dgm:spPr/>
    </dgm:pt>
    <dgm:pt modelId="{8B1A4744-4607-41B0-B5F1-4FFC4ECC2A84}" type="pres">
      <dgm:prSet presAssocID="{FF69B490-112B-4237-AEB4-5B0F01D3F619}" presName="Parent" presStyleLbl="revTx" presStyleIdx="6" presStyleCnt="12">
        <dgm:presLayoutVars>
          <dgm:chMax/>
          <dgm:chPref val="4"/>
          <dgm:bulletEnabled val="1"/>
        </dgm:presLayoutVars>
      </dgm:prSet>
      <dgm:spPr/>
      <dgm:t>
        <a:bodyPr/>
        <a:lstStyle/>
        <a:p>
          <a:endParaRPr lang="es-ES"/>
        </a:p>
      </dgm:t>
    </dgm:pt>
    <dgm:pt modelId="{21D7038C-30DC-41F1-8711-ED212DC66ADF}" type="pres">
      <dgm:prSet presAssocID="{FF69B490-112B-4237-AEB4-5B0F01D3F619}" presName="childShape" presStyleCnt="0">
        <dgm:presLayoutVars>
          <dgm:chMax val="0"/>
          <dgm:chPref val="0"/>
        </dgm:presLayoutVars>
      </dgm:prSet>
      <dgm:spPr/>
    </dgm:pt>
    <dgm:pt modelId="{76166B57-2170-4B05-940E-F37D3DA24C18}" type="pres">
      <dgm:prSet presAssocID="{2404DDFF-2057-4128-AEFE-504423C12240}" presName="childComposite" presStyleCnt="0">
        <dgm:presLayoutVars>
          <dgm:chMax val="0"/>
          <dgm:chPref val="0"/>
        </dgm:presLayoutVars>
      </dgm:prSet>
      <dgm:spPr/>
    </dgm:pt>
    <dgm:pt modelId="{78214628-5AD6-45D8-91CD-882FACC26985}" type="pres">
      <dgm:prSet presAssocID="{2404DDFF-2057-4128-AEFE-504423C12240}" presName="ChildAccent" presStyleLbl="solidFgAcc1" presStyleIdx="5" presStyleCnt="10"/>
      <dgm:spPr/>
    </dgm:pt>
    <dgm:pt modelId="{6E200851-F9BE-42B2-8CC6-7DFE501485EC}" type="pres">
      <dgm:prSet presAssocID="{2404DDFF-2057-4128-AEFE-504423C12240}" presName="Child" presStyleLbl="revTx" presStyleIdx="7" presStyleCnt="12">
        <dgm:presLayoutVars>
          <dgm:chMax val="0"/>
          <dgm:chPref val="0"/>
          <dgm:bulletEnabled val="1"/>
        </dgm:presLayoutVars>
      </dgm:prSet>
      <dgm:spPr/>
      <dgm:t>
        <a:bodyPr/>
        <a:lstStyle/>
        <a:p>
          <a:endParaRPr lang="es-ES"/>
        </a:p>
      </dgm:t>
    </dgm:pt>
    <dgm:pt modelId="{21F50B74-AC7A-4753-9466-D7644EDB66DB}" type="pres">
      <dgm:prSet presAssocID="{60E1E552-1010-49CD-8B07-7EA150F18D97}" presName="childComposite" presStyleCnt="0">
        <dgm:presLayoutVars>
          <dgm:chMax val="0"/>
          <dgm:chPref val="0"/>
        </dgm:presLayoutVars>
      </dgm:prSet>
      <dgm:spPr/>
    </dgm:pt>
    <dgm:pt modelId="{044047A5-A587-46E3-84CF-EA7351B432EC}" type="pres">
      <dgm:prSet presAssocID="{60E1E552-1010-49CD-8B07-7EA150F18D97}" presName="ChildAccent" presStyleLbl="solidFgAcc1" presStyleIdx="6" presStyleCnt="10"/>
      <dgm:spPr/>
    </dgm:pt>
    <dgm:pt modelId="{7EA3ACF5-2FC6-4932-9ED8-61EB5F32D764}" type="pres">
      <dgm:prSet presAssocID="{60E1E552-1010-49CD-8B07-7EA150F18D97}" presName="Child" presStyleLbl="revTx" presStyleIdx="8" presStyleCnt="12">
        <dgm:presLayoutVars>
          <dgm:chMax val="0"/>
          <dgm:chPref val="0"/>
          <dgm:bulletEnabled val="1"/>
        </dgm:presLayoutVars>
      </dgm:prSet>
      <dgm:spPr/>
      <dgm:t>
        <a:bodyPr/>
        <a:lstStyle/>
        <a:p>
          <a:endParaRPr lang="es-ES"/>
        </a:p>
      </dgm:t>
    </dgm:pt>
    <dgm:pt modelId="{DF8A8E56-D40A-4115-B0A3-165D76C0E4A4}" type="pres">
      <dgm:prSet presAssocID="{F6EEEE7B-A039-402F-ADB7-92D7B1803CAE}" presName="childComposite" presStyleCnt="0">
        <dgm:presLayoutVars>
          <dgm:chMax val="0"/>
          <dgm:chPref val="0"/>
        </dgm:presLayoutVars>
      </dgm:prSet>
      <dgm:spPr/>
    </dgm:pt>
    <dgm:pt modelId="{7C06E2BE-0262-458D-A52B-DF69C2C74EED}" type="pres">
      <dgm:prSet presAssocID="{F6EEEE7B-A039-402F-ADB7-92D7B1803CAE}" presName="ChildAccent" presStyleLbl="solidFgAcc1" presStyleIdx="7" presStyleCnt="10"/>
      <dgm:spPr/>
    </dgm:pt>
    <dgm:pt modelId="{8BFD6829-ACE2-40A0-98A0-58B2BF8D521E}" type="pres">
      <dgm:prSet presAssocID="{F6EEEE7B-A039-402F-ADB7-92D7B1803CAE}" presName="Child" presStyleLbl="revTx" presStyleIdx="9" presStyleCnt="12">
        <dgm:presLayoutVars>
          <dgm:chMax val="0"/>
          <dgm:chPref val="0"/>
          <dgm:bulletEnabled val="1"/>
        </dgm:presLayoutVars>
      </dgm:prSet>
      <dgm:spPr/>
      <dgm:t>
        <a:bodyPr/>
        <a:lstStyle/>
        <a:p>
          <a:endParaRPr lang="es-ES"/>
        </a:p>
      </dgm:t>
    </dgm:pt>
    <dgm:pt modelId="{FDA8B720-D3A5-421C-8C3D-0A28DB007442}" type="pres">
      <dgm:prSet presAssocID="{0A5222C7-A3A0-4E8B-8F00-C4B37114FDFD}" presName="childComposite" presStyleCnt="0">
        <dgm:presLayoutVars>
          <dgm:chMax val="0"/>
          <dgm:chPref val="0"/>
        </dgm:presLayoutVars>
      </dgm:prSet>
      <dgm:spPr/>
    </dgm:pt>
    <dgm:pt modelId="{54DC7650-3055-4E5C-B691-11983691EBFE}" type="pres">
      <dgm:prSet presAssocID="{0A5222C7-A3A0-4E8B-8F00-C4B37114FDFD}" presName="ChildAccent" presStyleLbl="solidFgAcc1" presStyleIdx="8" presStyleCnt="10"/>
      <dgm:spPr/>
    </dgm:pt>
    <dgm:pt modelId="{A210A7AC-E837-49E7-AA24-3EAB8D948919}" type="pres">
      <dgm:prSet presAssocID="{0A5222C7-A3A0-4E8B-8F00-C4B37114FDFD}" presName="Child" presStyleLbl="revTx" presStyleIdx="10" presStyleCnt="12">
        <dgm:presLayoutVars>
          <dgm:chMax val="0"/>
          <dgm:chPref val="0"/>
          <dgm:bulletEnabled val="1"/>
        </dgm:presLayoutVars>
      </dgm:prSet>
      <dgm:spPr/>
      <dgm:t>
        <a:bodyPr/>
        <a:lstStyle/>
        <a:p>
          <a:endParaRPr lang="es-ES"/>
        </a:p>
      </dgm:t>
    </dgm:pt>
    <dgm:pt modelId="{AA8BC4DF-7BBE-4507-9890-10C5B8815802}" type="pres">
      <dgm:prSet presAssocID="{A5B1595F-EBD5-45BA-8894-ECA809D4CA8C}" presName="childComposite" presStyleCnt="0">
        <dgm:presLayoutVars>
          <dgm:chMax val="0"/>
          <dgm:chPref val="0"/>
        </dgm:presLayoutVars>
      </dgm:prSet>
      <dgm:spPr/>
    </dgm:pt>
    <dgm:pt modelId="{1DE6CCCE-73DA-4502-B004-1CE64C335F74}" type="pres">
      <dgm:prSet presAssocID="{A5B1595F-EBD5-45BA-8894-ECA809D4CA8C}" presName="ChildAccent" presStyleLbl="solidFgAcc1" presStyleIdx="9" presStyleCnt="10"/>
      <dgm:spPr/>
    </dgm:pt>
    <dgm:pt modelId="{E38BD359-C248-4359-BA21-64835153A549}" type="pres">
      <dgm:prSet presAssocID="{A5B1595F-EBD5-45BA-8894-ECA809D4CA8C}" presName="Child" presStyleLbl="revTx" presStyleIdx="11" presStyleCnt="12">
        <dgm:presLayoutVars>
          <dgm:chMax val="0"/>
          <dgm:chPref val="0"/>
          <dgm:bulletEnabled val="1"/>
        </dgm:presLayoutVars>
      </dgm:prSet>
      <dgm:spPr/>
      <dgm:t>
        <a:bodyPr/>
        <a:lstStyle/>
        <a:p>
          <a:endParaRPr lang="es-ES"/>
        </a:p>
      </dgm:t>
    </dgm:pt>
  </dgm:ptLst>
  <dgm:cxnLst>
    <dgm:cxn modelId="{9B57793E-F63C-4369-B6B4-0C2C4A8AE095}" type="presOf" srcId="{2404DDFF-2057-4128-AEFE-504423C12240}" destId="{6E200851-F9BE-42B2-8CC6-7DFE501485EC}" srcOrd="0" destOrd="0" presId="urn:microsoft.com/office/officeart/2008/layout/SquareAccentList"/>
    <dgm:cxn modelId="{F52CEEAA-4D57-432F-9860-F97F68CADEDA}" srcId="{FF69B490-112B-4237-AEB4-5B0F01D3F619}" destId="{F6EEEE7B-A039-402F-ADB7-92D7B1803CAE}" srcOrd="2" destOrd="0" parTransId="{C5798880-C82C-41BD-9103-F0395248F3FB}" sibTransId="{E5985A3F-86A8-465A-9AD5-1F94003829FD}"/>
    <dgm:cxn modelId="{9CBB2899-EC5B-403F-A8F1-02896E2C72D3}" srcId="{FF69B490-112B-4237-AEB4-5B0F01D3F619}" destId="{60E1E552-1010-49CD-8B07-7EA150F18D97}" srcOrd="1" destOrd="0" parTransId="{B34DDB00-DBDE-4279-B38E-D3A0E007D005}" sibTransId="{BBCBE0E4-825D-4DAA-A758-0666C940F7D7}"/>
    <dgm:cxn modelId="{740C9E46-8BEB-4060-838D-3CDFA3B383D5}" type="presOf" srcId="{22EA5B60-1A97-48CA-9CE1-541DBA690222}" destId="{C6F2403B-1F9D-4604-BCE7-5A34A08046BB}" srcOrd="0" destOrd="0" presId="urn:microsoft.com/office/officeart/2008/layout/SquareAccentList"/>
    <dgm:cxn modelId="{759C6833-F21B-41BE-8CB8-0A7FEAB3CCB5}" srcId="{A034816C-C7DB-4B83-815F-C00DB358879A}" destId="{22EA5B60-1A97-48CA-9CE1-541DBA690222}" srcOrd="1" destOrd="0" parTransId="{E17300A0-CEFE-4ED2-B0BE-16F1DA337E1B}" sibTransId="{A753C025-E1E9-4C93-9F54-C9171D75C6F9}"/>
    <dgm:cxn modelId="{1A87FFC7-E446-4DEF-8674-F320C4DB7D36}" srcId="{FF69B490-112B-4237-AEB4-5B0F01D3F619}" destId="{0A5222C7-A3A0-4E8B-8F00-C4B37114FDFD}" srcOrd="3" destOrd="0" parTransId="{B36DD9A1-F525-4876-BB6C-D171F325C675}" sibTransId="{496D9428-E872-4E86-A6DB-F92FAAD7A24F}"/>
    <dgm:cxn modelId="{12E66B08-9B0A-41F5-AA8F-7DAE06B2259A}" type="presOf" srcId="{A034816C-C7DB-4B83-815F-C00DB358879A}" destId="{D92C698D-03AF-44FF-9439-959B3B03BF39}" srcOrd="0" destOrd="0" presId="urn:microsoft.com/office/officeart/2008/layout/SquareAccentList"/>
    <dgm:cxn modelId="{54BE4521-5CD3-4217-869F-1C35B6A61BC8}" type="presOf" srcId="{0A5222C7-A3A0-4E8B-8F00-C4B37114FDFD}" destId="{A210A7AC-E837-49E7-AA24-3EAB8D948919}" srcOrd="0" destOrd="0" presId="urn:microsoft.com/office/officeart/2008/layout/SquareAccentList"/>
    <dgm:cxn modelId="{E924974B-5938-492B-91EE-3F9B7C7AE2A9}" type="presOf" srcId="{054F3949-D379-4D42-8897-1700E0C0E77E}" destId="{CBB4C0DB-7F6B-420E-BE46-79860532CDE7}" srcOrd="0" destOrd="0" presId="urn:microsoft.com/office/officeart/2008/layout/SquareAccentList"/>
    <dgm:cxn modelId="{24FA1B2A-B7E8-4F1A-B062-CB8DE4F185BB}" type="presOf" srcId="{60E1E552-1010-49CD-8B07-7EA150F18D97}" destId="{7EA3ACF5-2FC6-4932-9ED8-61EB5F32D764}" srcOrd="0" destOrd="0" presId="urn:microsoft.com/office/officeart/2008/layout/SquareAccentList"/>
    <dgm:cxn modelId="{3CECA22B-DE65-4283-B7F4-998C119D8A05}" type="presOf" srcId="{36ED7B15-5685-46A3-A5A4-35823C534EE2}" destId="{CD74308F-B493-4BDE-9E91-7EB109E00299}" srcOrd="0" destOrd="0" presId="urn:microsoft.com/office/officeart/2008/layout/SquareAccentList"/>
    <dgm:cxn modelId="{10565047-70C5-4A87-9448-06A5CCB1B64F}" srcId="{FF69B490-112B-4237-AEB4-5B0F01D3F619}" destId="{A5B1595F-EBD5-45BA-8894-ECA809D4CA8C}" srcOrd="4" destOrd="0" parTransId="{0D51BAA9-1F15-487C-BA40-486EE0C3E66F}" sibTransId="{BB45868E-EC7A-429A-8E20-6648DDA93849}"/>
    <dgm:cxn modelId="{C59AC593-A5B4-4EC2-B381-1679EC6288F5}" srcId="{A034816C-C7DB-4B83-815F-C00DB358879A}" destId="{36ED7B15-5685-46A3-A5A4-35823C534EE2}" srcOrd="0" destOrd="0" parTransId="{A88168EA-8647-4533-8955-23891297E6A3}" sibTransId="{FD64E96F-20FE-4B99-96DB-12B55E763665}"/>
    <dgm:cxn modelId="{7F145230-57EF-40A0-A98C-A5514BA95711}" type="presOf" srcId="{C32E9406-1127-41C7-B723-2D69DC3FF22C}" destId="{DD3AEF9F-B84D-4133-8419-219ED702D4B0}" srcOrd="0" destOrd="0" presId="urn:microsoft.com/office/officeart/2008/layout/SquareAccentList"/>
    <dgm:cxn modelId="{F174DD28-D1A5-48FF-AE3E-8B3FB0663026}" srcId="{A034816C-C7DB-4B83-815F-C00DB358879A}" destId="{BDBC01F1-A025-437A-9E47-ADA22BD21FE5}" srcOrd="3" destOrd="0" parTransId="{20E92446-BF0B-43A2-BEE2-18521559F870}" sibTransId="{C9EEA507-CC1A-406F-BBE4-2E4F8BA86C9C}"/>
    <dgm:cxn modelId="{991CE5F4-FF0D-4BF7-9B27-ECB07539C68E}" srcId="{A034816C-C7DB-4B83-815F-C00DB358879A}" destId="{D417ECF5-A3A7-43CC-82B4-2B8B93586000}" srcOrd="4" destOrd="0" parTransId="{77A6398A-96A3-4816-A0A8-C79FA522DE5A}" sibTransId="{473A816E-66C8-4578-875B-E6DB5076E896}"/>
    <dgm:cxn modelId="{5FF07D67-FF42-4AC8-A609-640AEDA49423}" srcId="{054F3949-D379-4D42-8897-1700E0C0E77E}" destId="{FF69B490-112B-4237-AEB4-5B0F01D3F619}" srcOrd="1" destOrd="0" parTransId="{5D781234-3D6E-4D3E-BC2C-603260753B44}" sibTransId="{62772109-59D7-44BF-B50C-7485B8D2DD6C}"/>
    <dgm:cxn modelId="{E1A1B1A2-5324-40C3-8334-1903761EF4CF}" srcId="{FF69B490-112B-4237-AEB4-5B0F01D3F619}" destId="{2404DDFF-2057-4128-AEFE-504423C12240}" srcOrd="0" destOrd="0" parTransId="{34188FB6-5EE0-4895-BB22-417FFED485EF}" sibTransId="{8749B174-58ED-40ED-B727-BE1288E4F144}"/>
    <dgm:cxn modelId="{D2AA741D-17A2-4B66-B117-DCDF4A89C555}" type="presOf" srcId="{A5B1595F-EBD5-45BA-8894-ECA809D4CA8C}" destId="{E38BD359-C248-4359-BA21-64835153A549}" srcOrd="0" destOrd="0" presId="urn:microsoft.com/office/officeart/2008/layout/SquareAccentList"/>
    <dgm:cxn modelId="{C0DAEF76-7F2D-4FE4-9EA8-F3066F9E0A4D}" type="presOf" srcId="{F6EEEE7B-A039-402F-ADB7-92D7B1803CAE}" destId="{8BFD6829-ACE2-40A0-98A0-58B2BF8D521E}" srcOrd="0" destOrd="0" presId="urn:microsoft.com/office/officeart/2008/layout/SquareAccentList"/>
    <dgm:cxn modelId="{7E1A40F2-6731-45FE-A0E9-9488E83401F0}" type="presOf" srcId="{FF69B490-112B-4237-AEB4-5B0F01D3F619}" destId="{8B1A4744-4607-41B0-B5F1-4FFC4ECC2A84}" srcOrd="0" destOrd="0" presId="urn:microsoft.com/office/officeart/2008/layout/SquareAccentList"/>
    <dgm:cxn modelId="{8F3B0315-1DDE-416D-BF97-81914763CD69}" srcId="{A034816C-C7DB-4B83-815F-C00DB358879A}" destId="{C32E9406-1127-41C7-B723-2D69DC3FF22C}" srcOrd="2" destOrd="0" parTransId="{D40160EF-3598-412D-8A41-738280AA64DA}" sibTransId="{FF0F8A33-5578-41F4-B016-FCAFE54E100C}"/>
    <dgm:cxn modelId="{25EAEF7D-F21E-4978-AB52-DB0C40A01676}" type="presOf" srcId="{BDBC01F1-A025-437A-9E47-ADA22BD21FE5}" destId="{95D8488D-5979-4049-868F-F99C43F083C9}" srcOrd="0" destOrd="0" presId="urn:microsoft.com/office/officeart/2008/layout/SquareAccentList"/>
    <dgm:cxn modelId="{8A60B172-79A9-4847-94C4-E38BC80537A1}" srcId="{054F3949-D379-4D42-8897-1700E0C0E77E}" destId="{A034816C-C7DB-4B83-815F-C00DB358879A}" srcOrd="0" destOrd="0" parTransId="{F9E29C0F-F215-4D17-BF41-EFC1AFDAA0E7}" sibTransId="{90E02B71-DE84-4A26-B1B8-71BA5A03AD5A}"/>
    <dgm:cxn modelId="{079C4C9A-A64C-42B8-8162-BA81CFDD37F1}" type="presOf" srcId="{D417ECF5-A3A7-43CC-82B4-2B8B93586000}" destId="{3A6C0328-8B51-4632-92DB-20E09EF1FCA4}" srcOrd="0" destOrd="0" presId="urn:microsoft.com/office/officeart/2008/layout/SquareAccentList"/>
    <dgm:cxn modelId="{B07B1705-EB04-42D9-B03E-42DA2A9C3F5B}" type="presParOf" srcId="{CBB4C0DB-7F6B-420E-BE46-79860532CDE7}" destId="{A9636444-1989-4AF9-9AB3-D32B29B41188}" srcOrd="0" destOrd="0" presId="urn:microsoft.com/office/officeart/2008/layout/SquareAccentList"/>
    <dgm:cxn modelId="{0BE2C658-F524-4086-869F-54CFEC65BDF5}" type="presParOf" srcId="{A9636444-1989-4AF9-9AB3-D32B29B41188}" destId="{D524153D-3CFE-439C-B596-76B116AE6D88}" srcOrd="0" destOrd="0" presId="urn:microsoft.com/office/officeart/2008/layout/SquareAccentList"/>
    <dgm:cxn modelId="{83C080DB-CEAC-4903-9F65-E44D12FC71C7}" type="presParOf" srcId="{D524153D-3CFE-439C-B596-76B116AE6D88}" destId="{0A6261AE-FDA6-4450-9DE7-AF7E5CBC54AB}" srcOrd="0" destOrd="0" presId="urn:microsoft.com/office/officeart/2008/layout/SquareAccentList"/>
    <dgm:cxn modelId="{0634D6C9-5F48-4DC9-AFCB-435DFBE2D05A}" type="presParOf" srcId="{D524153D-3CFE-439C-B596-76B116AE6D88}" destId="{918293AB-0CB6-4032-B46F-02F377D3C027}" srcOrd="1" destOrd="0" presId="urn:microsoft.com/office/officeart/2008/layout/SquareAccentList"/>
    <dgm:cxn modelId="{A53D6259-CFE8-4B5C-AC6C-FB74A616D171}" type="presParOf" srcId="{D524153D-3CFE-439C-B596-76B116AE6D88}" destId="{D92C698D-03AF-44FF-9439-959B3B03BF39}" srcOrd="2" destOrd="0" presId="urn:microsoft.com/office/officeart/2008/layout/SquareAccentList"/>
    <dgm:cxn modelId="{F65C6C64-4859-421A-9820-801A120FEE50}" type="presParOf" srcId="{A9636444-1989-4AF9-9AB3-D32B29B41188}" destId="{C826BDED-E551-44B2-AE27-10F6CEE3E21F}" srcOrd="1" destOrd="0" presId="urn:microsoft.com/office/officeart/2008/layout/SquareAccentList"/>
    <dgm:cxn modelId="{5645E32E-6185-4224-9C23-D84B8AF9C517}" type="presParOf" srcId="{C826BDED-E551-44B2-AE27-10F6CEE3E21F}" destId="{A509F46C-ECAD-4DDB-9D26-295062B0EF59}" srcOrd="0" destOrd="0" presId="urn:microsoft.com/office/officeart/2008/layout/SquareAccentList"/>
    <dgm:cxn modelId="{F5D8C40E-E138-4A2B-8ED3-B2489DEC07A9}" type="presParOf" srcId="{A509F46C-ECAD-4DDB-9D26-295062B0EF59}" destId="{8A8BCA93-8B4F-4F1D-82A3-33805E30A1A5}" srcOrd="0" destOrd="0" presId="urn:microsoft.com/office/officeart/2008/layout/SquareAccentList"/>
    <dgm:cxn modelId="{FAA61755-8ECA-458A-93AB-653DAD3CF7FB}" type="presParOf" srcId="{A509F46C-ECAD-4DDB-9D26-295062B0EF59}" destId="{CD74308F-B493-4BDE-9E91-7EB109E00299}" srcOrd="1" destOrd="0" presId="urn:microsoft.com/office/officeart/2008/layout/SquareAccentList"/>
    <dgm:cxn modelId="{8C2790F3-93FE-4F22-81B9-7CF43BBB4EDC}" type="presParOf" srcId="{C826BDED-E551-44B2-AE27-10F6CEE3E21F}" destId="{5045E474-3844-472F-9D82-05C74B5EFFB1}" srcOrd="1" destOrd="0" presId="urn:microsoft.com/office/officeart/2008/layout/SquareAccentList"/>
    <dgm:cxn modelId="{82058095-A67B-45C9-B1D4-BB78991028B5}" type="presParOf" srcId="{5045E474-3844-472F-9D82-05C74B5EFFB1}" destId="{F8C3EAF3-B801-4168-AD24-C2ACF17C93BD}" srcOrd="0" destOrd="0" presId="urn:microsoft.com/office/officeart/2008/layout/SquareAccentList"/>
    <dgm:cxn modelId="{E04E79FE-5F6B-4F0C-AE9D-1A3E6B6FBDFB}" type="presParOf" srcId="{5045E474-3844-472F-9D82-05C74B5EFFB1}" destId="{C6F2403B-1F9D-4604-BCE7-5A34A08046BB}" srcOrd="1" destOrd="0" presId="urn:microsoft.com/office/officeart/2008/layout/SquareAccentList"/>
    <dgm:cxn modelId="{0B8A3D37-9DF6-47C0-98C0-505FB9540C15}" type="presParOf" srcId="{C826BDED-E551-44B2-AE27-10F6CEE3E21F}" destId="{BD6D1B16-DA19-4D56-B4D4-F68C6D8D30BF}" srcOrd="2" destOrd="0" presId="urn:microsoft.com/office/officeart/2008/layout/SquareAccentList"/>
    <dgm:cxn modelId="{DAA7C276-7A8A-418A-90C2-E8A3346AE3E8}" type="presParOf" srcId="{BD6D1B16-DA19-4D56-B4D4-F68C6D8D30BF}" destId="{5749BC00-A091-4C4B-AA22-4F04F69E47B6}" srcOrd="0" destOrd="0" presId="urn:microsoft.com/office/officeart/2008/layout/SquareAccentList"/>
    <dgm:cxn modelId="{3804708E-7ABE-41F6-AD3A-23E6A86C3C64}" type="presParOf" srcId="{BD6D1B16-DA19-4D56-B4D4-F68C6D8D30BF}" destId="{DD3AEF9F-B84D-4133-8419-219ED702D4B0}" srcOrd="1" destOrd="0" presId="urn:microsoft.com/office/officeart/2008/layout/SquareAccentList"/>
    <dgm:cxn modelId="{C4EE484A-0F78-4A68-B353-5AEC17620333}" type="presParOf" srcId="{C826BDED-E551-44B2-AE27-10F6CEE3E21F}" destId="{40C6A0A2-1E14-41C0-A26C-8B6D8959DD01}" srcOrd="3" destOrd="0" presId="urn:microsoft.com/office/officeart/2008/layout/SquareAccentList"/>
    <dgm:cxn modelId="{D7CB2AFB-5A26-4B0D-8FAC-08ACBFECD07B}" type="presParOf" srcId="{40C6A0A2-1E14-41C0-A26C-8B6D8959DD01}" destId="{6E301D71-59B7-49FE-B7A5-89CC90DE948D}" srcOrd="0" destOrd="0" presId="urn:microsoft.com/office/officeart/2008/layout/SquareAccentList"/>
    <dgm:cxn modelId="{993FDE48-774E-4C4B-9BF4-C0CC44D7042B}" type="presParOf" srcId="{40C6A0A2-1E14-41C0-A26C-8B6D8959DD01}" destId="{95D8488D-5979-4049-868F-F99C43F083C9}" srcOrd="1" destOrd="0" presId="urn:microsoft.com/office/officeart/2008/layout/SquareAccentList"/>
    <dgm:cxn modelId="{463333EF-5C78-4C79-9728-10AC00A92ECC}" type="presParOf" srcId="{C826BDED-E551-44B2-AE27-10F6CEE3E21F}" destId="{461FC597-18E5-41AE-AE37-6CD03486BA7F}" srcOrd="4" destOrd="0" presId="urn:microsoft.com/office/officeart/2008/layout/SquareAccentList"/>
    <dgm:cxn modelId="{5362A977-74F3-49A0-B53C-FA68C4FF8C5B}" type="presParOf" srcId="{461FC597-18E5-41AE-AE37-6CD03486BA7F}" destId="{DD2D37E5-6171-438C-956F-B82E28641C4C}" srcOrd="0" destOrd="0" presId="urn:microsoft.com/office/officeart/2008/layout/SquareAccentList"/>
    <dgm:cxn modelId="{DA109272-BCCC-49AA-9DF2-9E90D67A308C}" type="presParOf" srcId="{461FC597-18E5-41AE-AE37-6CD03486BA7F}" destId="{3A6C0328-8B51-4632-92DB-20E09EF1FCA4}" srcOrd="1" destOrd="0" presId="urn:microsoft.com/office/officeart/2008/layout/SquareAccentList"/>
    <dgm:cxn modelId="{8BD2A0CB-A81E-44FB-A5A8-63D9CCA469AD}" type="presParOf" srcId="{CBB4C0DB-7F6B-420E-BE46-79860532CDE7}" destId="{A7C082E9-E950-48EF-A1D2-54FA803297F8}" srcOrd="1" destOrd="0" presId="urn:microsoft.com/office/officeart/2008/layout/SquareAccentList"/>
    <dgm:cxn modelId="{D3F471CA-E5D3-491B-931D-1C18A01D50BC}" type="presParOf" srcId="{A7C082E9-E950-48EF-A1D2-54FA803297F8}" destId="{797BF490-FC08-4387-A457-17867C92B916}" srcOrd="0" destOrd="0" presId="urn:microsoft.com/office/officeart/2008/layout/SquareAccentList"/>
    <dgm:cxn modelId="{BA5767DA-F897-45C7-8179-7ACF6E293BE1}" type="presParOf" srcId="{797BF490-FC08-4387-A457-17867C92B916}" destId="{F6FCA57A-69E8-4B1F-AA90-7E5A49E9FCBE}" srcOrd="0" destOrd="0" presId="urn:microsoft.com/office/officeart/2008/layout/SquareAccentList"/>
    <dgm:cxn modelId="{CB2946C8-0432-4F6F-8E9C-706415F0AC63}" type="presParOf" srcId="{797BF490-FC08-4387-A457-17867C92B916}" destId="{096BAC11-212C-4853-9E68-78EAD46960B2}" srcOrd="1" destOrd="0" presId="urn:microsoft.com/office/officeart/2008/layout/SquareAccentList"/>
    <dgm:cxn modelId="{F368E3B5-8C34-4A8C-988B-C4D2577658B9}" type="presParOf" srcId="{797BF490-FC08-4387-A457-17867C92B916}" destId="{8B1A4744-4607-41B0-B5F1-4FFC4ECC2A84}" srcOrd="2" destOrd="0" presId="urn:microsoft.com/office/officeart/2008/layout/SquareAccentList"/>
    <dgm:cxn modelId="{9024CE5A-0303-40C4-BE27-BB98A6C3547B}" type="presParOf" srcId="{A7C082E9-E950-48EF-A1D2-54FA803297F8}" destId="{21D7038C-30DC-41F1-8711-ED212DC66ADF}" srcOrd="1" destOrd="0" presId="urn:microsoft.com/office/officeart/2008/layout/SquareAccentList"/>
    <dgm:cxn modelId="{7F6B5FDA-7433-4651-9E98-5A6F34563D47}" type="presParOf" srcId="{21D7038C-30DC-41F1-8711-ED212DC66ADF}" destId="{76166B57-2170-4B05-940E-F37D3DA24C18}" srcOrd="0" destOrd="0" presId="urn:microsoft.com/office/officeart/2008/layout/SquareAccentList"/>
    <dgm:cxn modelId="{095D35E0-E12D-4DC2-BA85-8AFF4B8472C3}" type="presParOf" srcId="{76166B57-2170-4B05-940E-F37D3DA24C18}" destId="{78214628-5AD6-45D8-91CD-882FACC26985}" srcOrd="0" destOrd="0" presId="urn:microsoft.com/office/officeart/2008/layout/SquareAccentList"/>
    <dgm:cxn modelId="{8105ACFE-E4CE-4483-9306-6F0BA9EC2B27}" type="presParOf" srcId="{76166B57-2170-4B05-940E-F37D3DA24C18}" destId="{6E200851-F9BE-42B2-8CC6-7DFE501485EC}" srcOrd="1" destOrd="0" presId="urn:microsoft.com/office/officeart/2008/layout/SquareAccentList"/>
    <dgm:cxn modelId="{75D9072D-FA6B-4DF2-8930-9EA05FE2A5C9}" type="presParOf" srcId="{21D7038C-30DC-41F1-8711-ED212DC66ADF}" destId="{21F50B74-AC7A-4753-9466-D7644EDB66DB}" srcOrd="1" destOrd="0" presId="urn:microsoft.com/office/officeart/2008/layout/SquareAccentList"/>
    <dgm:cxn modelId="{80010D3A-1B87-44D2-B3E4-CC054C6949CD}" type="presParOf" srcId="{21F50B74-AC7A-4753-9466-D7644EDB66DB}" destId="{044047A5-A587-46E3-84CF-EA7351B432EC}" srcOrd="0" destOrd="0" presId="urn:microsoft.com/office/officeart/2008/layout/SquareAccentList"/>
    <dgm:cxn modelId="{5E23A1F1-4899-472D-AC72-40FFD58220CF}" type="presParOf" srcId="{21F50B74-AC7A-4753-9466-D7644EDB66DB}" destId="{7EA3ACF5-2FC6-4932-9ED8-61EB5F32D764}" srcOrd="1" destOrd="0" presId="urn:microsoft.com/office/officeart/2008/layout/SquareAccentList"/>
    <dgm:cxn modelId="{95FF9799-32B1-4808-85EB-1A07638F331B}" type="presParOf" srcId="{21D7038C-30DC-41F1-8711-ED212DC66ADF}" destId="{DF8A8E56-D40A-4115-B0A3-165D76C0E4A4}" srcOrd="2" destOrd="0" presId="urn:microsoft.com/office/officeart/2008/layout/SquareAccentList"/>
    <dgm:cxn modelId="{34975CDA-608A-4381-9025-57DF7F58B6B8}" type="presParOf" srcId="{DF8A8E56-D40A-4115-B0A3-165D76C0E4A4}" destId="{7C06E2BE-0262-458D-A52B-DF69C2C74EED}" srcOrd="0" destOrd="0" presId="urn:microsoft.com/office/officeart/2008/layout/SquareAccentList"/>
    <dgm:cxn modelId="{374D9455-6AC0-4EB1-89A4-526C4D1E19F9}" type="presParOf" srcId="{DF8A8E56-D40A-4115-B0A3-165D76C0E4A4}" destId="{8BFD6829-ACE2-40A0-98A0-58B2BF8D521E}" srcOrd="1" destOrd="0" presId="urn:microsoft.com/office/officeart/2008/layout/SquareAccentList"/>
    <dgm:cxn modelId="{41BC9414-899D-4E8E-9133-F101DBCF23C6}" type="presParOf" srcId="{21D7038C-30DC-41F1-8711-ED212DC66ADF}" destId="{FDA8B720-D3A5-421C-8C3D-0A28DB007442}" srcOrd="3" destOrd="0" presId="urn:microsoft.com/office/officeart/2008/layout/SquareAccentList"/>
    <dgm:cxn modelId="{1EB71924-F69A-4024-A8CA-D1342F7483DE}" type="presParOf" srcId="{FDA8B720-D3A5-421C-8C3D-0A28DB007442}" destId="{54DC7650-3055-4E5C-B691-11983691EBFE}" srcOrd="0" destOrd="0" presId="urn:microsoft.com/office/officeart/2008/layout/SquareAccentList"/>
    <dgm:cxn modelId="{1F63B079-21D8-4D14-9A9D-46AF26146021}" type="presParOf" srcId="{FDA8B720-D3A5-421C-8C3D-0A28DB007442}" destId="{A210A7AC-E837-49E7-AA24-3EAB8D948919}" srcOrd="1" destOrd="0" presId="urn:microsoft.com/office/officeart/2008/layout/SquareAccentList"/>
    <dgm:cxn modelId="{F93D99A9-F7DC-4611-8108-F0846B1FE7A7}" type="presParOf" srcId="{21D7038C-30DC-41F1-8711-ED212DC66ADF}" destId="{AA8BC4DF-7BBE-4507-9890-10C5B8815802}" srcOrd="4" destOrd="0" presId="urn:microsoft.com/office/officeart/2008/layout/SquareAccentList"/>
    <dgm:cxn modelId="{77A1D7BE-757B-48E4-9867-CB2F40FA33E1}" type="presParOf" srcId="{AA8BC4DF-7BBE-4507-9890-10C5B8815802}" destId="{1DE6CCCE-73DA-4502-B004-1CE64C335F74}" srcOrd="0" destOrd="0" presId="urn:microsoft.com/office/officeart/2008/layout/SquareAccentList"/>
    <dgm:cxn modelId="{D64CD0FF-5B0B-4D90-8533-951BC4014393}" type="presParOf" srcId="{AA8BC4DF-7BBE-4507-9890-10C5B8815802}" destId="{E38BD359-C248-4359-BA21-64835153A549}"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54F3949-D379-4D42-8897-1700E0C0E77E}" type="doc">
      <dgm:prSet loTypeId="urn:microsoft.com/office/officeart/2008/layout/SquareAccentList" loCatId="list" qsTypeId="urn:microsoft.com/office/officeart/2005/8/quickstyle/simple1" qsCatId="simple" csTypeId="urn:microsoft.com/office/officeart/2005/8/colors/colorful1#5" csCatId="colorful" phldr="1"/>
      <dgm:spPr/>
      <dgm:t>
        <a:bodyPr/>
        <a:lstStyle/>
        <a:p>
          <a:endParaRPr lang="es-CR"/>
        </a:p>
      </dgm:t>
    </dgm:pt>
    <dgm:pt modelId="{A034816C-C7DB-4B83-815F-C00DB358879A}">
      <dgm:prSet phldrT="[Texto]" custT="1"/>
      <dgm:spPr/>
      <dgm:t>
        <a:bodyPr/>
        <a:lstStyle/>
        <a:p>
          <a:pPr algn="ctr"/>
          <a:r>
            <a:rPr lang="es-CR" sz="2000" dirty="0"/>
            <a:t>Actual: Más de 250 </a:t>
          </a:r>
          <a:r>
            <a:rPr lang="es-CR" sz="2000" dirty="0" err="1"/>
            <a:t>kw</a:t>
          </a:r>
          <a:r>
            <a:rPr lang="es-CR" sz="2000" dirty="0"/>
            <a:t> 5% </a:t>
          </a:r>
        </a:p>
      </dgm:t>
    </dgm:pt>
    <dgm:pt modelId="{F9E29C0F-F215-4D17-BF41-EFC1AFDAA0E7}" type="parTrans" cxnId="{8A60B172-79A9-4847-94C4-E38BC80537A1}">
      <dgm:prSet/>
      <dgm:spPr/>
      <dgm:t>
        <a:bodyPr/>
        <a:lstStyle/>
        <a:p>
          <a:endParaRPr lang="es-CR"/>
        </a:p>
      </dgm:t>
    </dgm:pt>
    <dgm:pt modelId="{90E02B71-DE84-4A26-B1B8-71BA5A03AD5A}" type="sibTrans" cxnId="{8A60B172-79A9-4847-94C4-E38BC80537A1}">
      <dgm:prSet/>
      <dgm:spPr/>
      <dgm:t>
        <a:bodyPr/>
        <a:lstStyle/>
        <a:p>
          <a:endParaRPr lang="es-CR"/>
        </a:p>
      </dgm:t>
    </dgm:pt>
    <dgm:pt modelId="{FF69B490-112B-4237-AEB4-5B0F01D3F619}">
      <dgm:prSet phldrT="[Texto]" custT="1"/>
      <dgm:spPr/>
      <dgm:t>
        <a:bodyPr/>
        <a:lstStyle/>
        <a:p>
          <a:pPr algn="ctr"/>
          <a:r>
            <a:rPr lang="es-CR" sz="2000" dirty="0"/>
            <a:t>Propuesto: Más de 250 </a:t>
          </a:r>
          <a:r>
            <a:rPr lang="es-CR" sz="2000" dirty="0" err="1"/>
            <a:t>kw</a:t>
          </a:r>
          <a:r>
            <a:rPr lang="es-CR" sz="2000" dirty="0"/>
            <a:t> 15%</a:t>
          </a:r>
        </a:p>
      </dgm:t>
    </dgm:pt>
    <dgm:pt modelId="{5D781234-3D6E-4D3E-BC2C-603260753B44}" type="parTrans" cxnId="{5FF07D67-FF42-4AC8-A609-640AEDA49423}">
      <dgm:prSet/>
      <dgm:spPr/>
      <dgm:t>
        <a:bodyPr/>
        <a:lstStyle/>
        <a:p>
          <a:endParaRPr lang="es-CR"/>
        </a:p>
      </dgm:t>
    </dgm:pt>
    <dgm:pt modelId="{62772109-59D7-44BF-B50C-7485B8D2DD6C}" type="sibTrans" cxnId="{5FF07D67-FF42-4AC8-A609-640AEDA49423}">
      <dgm:prSet/>
      <dgm:spPr/>
      <dgm:t>
        <a:bodyPr/>
        <a:lstStyle/>
        <a:p>
          <a:endParaRPr lang="es-CR"/>
        </a:p>
      </dgm:t>
    </dgm:pt>
    <dgm:pt modelId="{2404DDFF-2057-4128-AEFE-504423C12240}">
      <dgm:prSet phldrT="[Texto]" custT="1"/>
      <dgm:spPr/>
      <dgm:t>
        <a:bodyPr/>
        <a:lstStyle/>
        <a:p>
          <a:r>
            <a:rPr lang="es-CR" sz="2000" b="0" dirty="0"/>
            <a:t>Consumo mensual: ¢33.478</a:t>
          </a:r>
        </a:p>
      </dgm:t>
    </dgm:pt>
    <dgm:pt modelId="{34188FB6-5EE0-4895-BB22-417FFED485EF}" type="parTrans" cxnId="{E1A1B1A2-5324-40C3-8334-1903761EF4CF}">
      <dgm:prSet/>
      <dgm:spPr/>
      <dgm:t>
        <a:bodyPr/>
        <a:lstStyle/>
        <a:p>
          <a:endParaRPr lang="es-CR"/>
        </a:p>
      </dgm:t>
    </dgm:pt>
    <dgm:pt modelId="{8749B174-58ED-40ED-B727-BE1288E4F144}" type="sibTrans" cxnId="{E1A1B1A2-5324-40C3-8334-1903761EF4CF}">
      <dgm:prSet/>
      <dgm:spPr/>
      <dgm:t>
        <a:bodyPr/>
        <a:lstStyle/>
        <a:p>
          <a:endParaRPr lang="es-CR"/>
        </a:p>
      </dgm:t>
    </dgm:pt>
    <dgm:pt modelId="{60E1E552-1010-49CD-8B07-7EA150F18D97}">
      <dgm:prSet custT="1"/>
      <dgm:spPr/>
      <dgm:t>
        <a:bodyPr/>
        <a:lstStyle/>
        <a:p>
          <a:r>
            <a:rPr lang="es-CR" sz="2000" dirty="0"/>
            <a:t>Impuesto : ¢5.022</a:t>
          </a:r>
        </a:p>
      </dgm:t>
    </dgm:pt>
    <dgm:pt modelId="{B34DDB00-DBDE-4279-B38E-D3A0E007D005}" type="parTrans" cxnId="{9CBB2899-EC5B-403F-A8F1-02896E2C72D3}">
      <dgm:prSet/>
      <dgm:spPr/>
      <dgm:t>
        <a:bodyPr/>
        <a:lstStyle/>
        <a:p>
          <a:endParaRPr lang="es-CR"/>
        </a:p>
      </dgm:t>
    </dgm:pt>
    <dgm:pt modelId="{BBCBE0E4-825D-4DAA-A758-0666C940F7D7}" type="sibTrans" cxnId="{9CBB2899-EC5B-403F-A8F1-02896E2C72D3}">
      <dgm:prSet/>
      <dgm:spPr/>
      <dgm:t>
        <a:bodyPr/>
        <a:lstStyle/>
        <a:p>
          <a:endParaRPr lang="es-CR"/>
        </a:p>
      </dgm:t>
    </dgm:pt>
    <dgm:pt modelId="{F6EEEE7B-A039-402F-ADB7-92D7B1803CAE}">
      <dgm:prSet custT="1"/>
      <dgm:spPr/>
      <dgm:t>
        <a:bodyPr/>
        <a:lstStyle/>
        <a:p>
          <a:r>
            <a:rPr lang="es-CR" sz="2000" b="1" dirty="0"/>
            <a:t>Total: 38.500</a:t>
          </a:r>
        </a:p>
      </dgm:t>
    </dgm:pt>
    <dgm:pt modelId="{C5798880-C82C-41BD-9103-F0395248F3FB}" type="parTrans" cxnId="{F52CEEAA-4D57-432F-9860-F97F68CADEDA}">
      <dgm:prSet/>
      <dgm:spPr/>
      <dgm:t>
        <a:bodyPr/>
        <a:lstStyle/>
        <a:p>
          <a:endParaRPr lang="es-CR"/>
        </a:p>
      </dgm:t>
    </dgm:pt>
    <dgm:pt modelId="{E5985A3F-86A8-465A-9AD5-1F94003829FD}" type="sibTrans" cxnId="{F52CEEAA-4D57-432F-9860-F97F68CADEDA}">
      <dgm:prSet/>
      <dgm:spPr/>
      <dgm:t>
        <a:bodyPr/>
        <a:lstStyle/>
        <a:p>
          <a:endParaRPr lang="es-CR"/>
        </a:p>
      </dgm:t>
    </dgm:pt>
    <dgm:pt modelId="{C32E9406-1127-41C7-B723-2D69DC3FF22C}">
      <dgm:prSet custT="1"/>
      <dgm:spPr/>
      <dgm:t>
        <a:bodyPr/>
        <a:lstStyle/>
        <a:p>
          <a:r>
            <a:rPr lang="es-CR" sz="2000" b="1" dirty="0"/>
            <a:t>Total: ¢35.152</a:t>
          </a:r>
        </a:p>
      </dgm:t>
    </dgm:pt>
    <dgm:pt modelId="{FF0F8A33-5578-41F4-B016-FCAFE54E100C}" type="sibTrans" cxnId="{8F3B0315-1DDE-416D-BF97-81914763CD69}">
      <dgm:prSet/>
      <dgm:spPr/>
      <dgm:t>
        <a:bodyPr/>
        <a:lstStyle/>
        <a:p>
          <a:endParaRPr lang="es-CR"/>
        </a:p>
      </dgm:t>
    </dgm:pt>
    <dgm:pt modelId="{D40160EF-3598-412D-8A41-738280AA64DA}" type="parTrans" cxnId="{8F3B0315-1DDE-416D-BF97-81914763CD69}">
      <dgm:prSet/>
      <dgm:spPr/>
      <dgm:t>
        <a:bodyPr/>
        <a:lstStyle/>
        <a:p>
          <a:endParaRPr lang="es-CR"/>
        </a:p>
      </dgm:t>
    </dgm:pt>
    <dgm:pt modelId="{22EA5B60-1A97-48CA-9CE1-541DBA690222}">
      <dgm:prSet custT="1"/>
      <dgm:spPr/>
      <dgm:t>
        <a:bodyPr/>
        <a:lstStyle/>
        <a:p>
          <a:r>
            <a:rPr lang="es-CR" sz="2000" dirty="0"/>
            <a:t>Impuesto:¢1.674</a:t>
          </a:r>
        </a:p>
      </dgm:t>
    </dgm:pt>
    <dgm:pt modelId="{A753C025-E1E9-4C93-9F54-C9171D75C6F9}" type="sibTrans" cxnId="{759C6833-F21B-41BE-8CB8-0A7FEAB3CCB5}">
      <dgm:prSet/>
      <dgm:spPr/>
      <dgm:t>
        <a:bodyPr/>
        <a:lstStyle/>
        <a:p>
          <a:endParaRPr lang="es-CR"/>
        </a:p>
      </dgm:t>
    </dgm:pt>
    <dgm:pt modelId="{E17300A0-CEFE-4ED2-B0BE-16F1DA337E1B}" type="parTrans" cxnId="{759C6833-F21B-41BE-8CB8-0A7FEAB3CCB5}">
      <dgm:prSet/>
      <dgm:spPr/>
      <dgm:t>
        <a:bodyPr/>
        <a:lstStyle/>
        <a:p>
          <a:endParaRPr lang="es-CR"/>
        </a:p>
      </dgm:t>
    </dgm:pt>
    <dgm:pt modelId="{36ED7B15-5685-46A3-A5A4-35823C534EE2}">
      <dgm:prSet phldrT="[Texto]" custT="1"/>
      <dgm:spPr/>
      <dgm:t>
        <a:bodyPr/>
        <a:lstStyle/>
        <a:p>
          <a:r>
            <a:rPr lang="es-CR" sz="2000" b="0" dirty="0"/>
            <a:t>Consumo mensual: ¢33.478</a:t>
          </a:r>
        </a:p>
      </dgm:t>
    </dgm:pt>
    <dgm:pt modelId="{FD64E96F-20FE-4B99-96DB-12B55E763665}" type="sibTrans" cxnId="{C59AC593-A5B4-4EC2-B381-1679EC6288F5}">
      <dgm:prSet/>
      <dgm:spPr/>
      <dgm:t>
        <a:bodyPr/>
        <a:lstStyle/>
        <a:p>
          <a:endParaRPr lang="es-CR"/>
        </a:p>
      </dgm:t>
    </dgm:pt>
    <dgm:pt modelId="{A88168EA-8647-4533-8955-23891297E6A3}" type="parTrans" cxnId="{C59AC593-A5B4-4EC2-B381-1679EC6288F5}">
      <dgm:prSet/>
      <dgm:spPr/>
      <dgm:t>
        <a:bodyPr/>
        <a:lstStyle/>
        <a:p>
          <a:endParaRPr lang="es-CR"/>
        </a:p>
      </dgm:t>
    </dgm:pt>
    <dgm:pt modelId="{CBB4C0DB-7F6B-420E-BE46-79860532CDE7}" type="pres">
      <dgm:prSet presAssocID="{054F3949-D379-4D42-8897-1700E0C0E77E}" presName="layout" presStyleCnt="0">
        <dgm:presLayoutVars>
          <dgm:chMax/>
          <dgm:chPref/>
          <dgm:dir/>
          <dgm:resizeHandles/>
        </dgm:presLayoutVars>
      </dgm:prSet>
      <dgm:spPr/>
      <dgm:t>
        <a:bodyPr/>
        <a:lstStyle/>
        <a:p>
          <a:endParaRPr lang="es-ES"/>
        </a:p>
      </dgm:t>
    </dgm:pt>
    <dgm:pt modelId="{A9636444-1989-4AF9-9AB3-D32B29B41188}" type="pres">
      <dgm:prSet presAssocID="{A034816C-C7DB-4B83-815F-C00DB358879A}" presName="root" presStyleCnt="0">
        <dgm:presLayoutVars>
          <dgm:chMax/>
          <dgm:chPref/>
        </dgm:presLayoutVars>
      </dgm:prSet>
      <dgm:spPr/>
    </dgm:pt>
    <dgm:pt modelId="{D524153D-3CFE-439C-B596-76B116AE6D88}" type="pres">
      <dgm:prSet presAssocID="{A034816C-C7DB-4B83-815F-C00DB358879A}" presName="rootComposite" presStyleCnt="0">
        <dgm:presLayoutVars/>
      </dgm:prSet>
      <dgm:spPr/>
    </dgm:pt>
    <dgm:pt modelId="{0A6261AE-FDA6-4450-9DE7-AF7E5CBC54AB}" type="pres">
      <dgm:prSet presAssocID="{A034816C-C7DB-4B83-815F-C00DB358879A}" presName="ParentAccent" presStyleLbl="alignNode1" presStyleIdx="0" presStyleCnt="2"/>
      <dgm:spPr/>
    </dgm:pt>
    <dgm:pt modelId="{918293AB-0CB6-4032-B46F-02F377D3C027}" type="pres">
      <dgm:prSet presAssocID="{A034816C-C7DB-4B83-815F-C00DB358879A}" presName="ParentSmallAccent" presStyleLbl="fgAcc1" presStyleIdx="0" presStyleCnt="2"/>
      <dgm:spPr/>
    </dgm:pt>
    <dgm:pt modelId="{D92C698D-03AF-44FF-9439-959B3B03BF39}" type="pres">
      <dgm:prSet presAssocID="{A034816C-C7DB-4B83-815F-C00DB358879A}" presName="Parent" presStyleLbl="revTx" presStyleIdx="0" presStyleCnt="8">
        <dgm:presLayoutVars>
          <dgm:chMax/>
          <dgm:chPref val="4"/>
          <dgm:bulletEnabled val="1"/>
        </dgm:presLayoutVars>
      </dgm:prSet>
      <dgm:spPr/>
      <dgm:t>
        <a:bodyPr/>
        <a:lstStyle/>
        <a:p>
          <a:endParaRPr lang="es-ES"/>
        </a:p>
      </dgm:t>
    </dgm:pt>
    <dgm:pt modelId="{C826BDED-E551-44B2-AE27-10F6CEE3E21F}" type="pres">
      <dgm:prSet presAssocID="{A034816C-C7DB-4B83-815F-C00DB358879A}" presName="childShape" presStyleCnt="0">
        <dgm:presLayoutVars>
          <dgm:chMax val="0"/>
          <dgm:chPref val="0"/>
        </dgm:presLayoutVars>
      </dgm:prSet>
      <dgm:spPr/>
    </dgm:pt>
    <dgm:pt modelId="{A509F46C-ECAD-4DDB-9D26-295062B0EF59}" type="pres">
      <dgm:prSet presAssocID="{36ED7B15-5685-46A3-A5A4-35823C534EE2}" presName="childComposite" presStyleCnt="0">
        <dgm:presLayoutVars>
          <dgm:chMax val="0"/>
          <dgm:chPref val="0"/>
        </dgm:presLayoutVars>
      </dgm:prSet>
      <dgm:spPr/>
    </dgm:pt>
    <dgm:pt modelId="{8A8BCA93-8B4F-4F1D-82A3-33805E30A1A5}" type="pres">
      <dgm:prSet presAssocID="{36ED7B15-5685-46A3-A5A4-35823C534EE2}" presName="ChildAccent" presStyleLbl="solidFgAcc1" presStyleIdx="0" presStyleCnt="6"/>
      <dgm:spPr/>
    </dgm:pt>
    <dgm:pt modelId="{CD74308F-B493-4BDE-9E91-7EB109E00299}" type="pres">
      <dgm:prSet presAssocID="{36ED7B15-5685-46A3-A5A4-35823C534EE2}" presName="Child" presStyleLbl="revTx" presStyleIdx="1" presStyleCnt="8">
        <dgm:presLayoutVars>
          <dgm:chMax val="0"/>
          <dgm:chPref val="0"/>
          <dgm:bulletEnabled val="1"/>
        </dgm:presLayoutVars>
      </dgm:prSet>
      <dgm:spPr/>
      <dgm:t>
        <a:bodyPr/>
        <a:lstStyle/>
        <a:p>
          <a:endParaRPr lang="es-ES"/>
        </a:p>
      </dgm:t>
    </dgm:pt>
    <dgm:pt modelId="{5045E474-3844-472F-9D82-05C74B5EFFB1}" type="pres">
      <dgm:prSet presAssocID="{22EA5B60-1A97-48CA-9CE1-541DBA690222}" presName="childComposite" presStyleCnt="0">
        <dgm:presLayoutVars>
          <dgm:chMax val="0"/>
          <dgm:chPref val="0"/>
        </dgm:presLayoutVars>
      </dgm:prSet>
      <dgm:spPr/>
    </dgm:pt>
    <dgm:pt modelId="{F8C3EAF3-B801-4168-AD24-C2ACF17C93BD}" type="pres">
      <dgm:prSet presAssocID="{22EA5B60-1A97-48CA-9CE1-541DBA690222}" presName="ChildAccent" presStyleLbl="solidFgAcc1" presStyleIdx="1" presStyleCnt="6"/>
      <dgm:spPr/>
    </dgm:pt>
    <dgm:pt modelId="{C6F2403B-1F9D-4604-BCE7-5A34A08046BB}" type="pres">
      <dgm:prSet presAssocID="{22EA5B60-1A97-48CA-9CE1-541DBA690222}" presName="Child" presStyleLbl="revTx" presStyleIdx="2" presStyleCnt="8">
        <dgm:presLayoutVars>
          <dgm:chMax val="0"/>
          <dgm:chPref val="0"/>
          <dgm:bulletEnabled val="1"/>
        </dgm:presLayoutVars>
      </dgm:prSet>
      <dgm:spPr/>
      <dgm:t>
        <a:bodyPr/>
        <a:lstStyle/>
        <a:p>
          <a:endParaRPr lang="es-ES"/>
        </a:p>
      </dgm:t>
    </dgm:pt>
    <dgm:pt modelId="{BD6D1B16-DA19-4D56-B4D4-F68C6D8D30BF}" type="pres">
      <dgm:prSet presAssocID="{C32E9406-1127-41C7-B723-2D69DC3FF22C}" presName="childComposite" presStyleCnt="0">
        <dgm:presLayoutVars>
          <dgm:chMax val="0"/>
          <dgm:chPref val="0"/>
        </dgm:presLayoutVars>
      </dgm:prSet>
      <dgm:spPr/>
    </dgm:pt>
    <dgm:pt modelId="{5749BC00-A091-4C4B-AA22-4F04F69E47B6}" type="pres">
      <dgm:prSet presAssocID="{C32E9406-1127-41C7-B723-2D69DC3FF22C}" presName="ChildAccent" presStyleLbl="solidFgAcc1" presStyleIdx="2" presStyleCnt="6"/>
      <dgm:spPr/>
    </dgm:pt>
    <dgm:pt modelId="{DD3AEF9F-B84D-4133-8419-219ED702D4B0}" type="pres">
      <dgm:prSet presAssocID="{C32E9406-1127-41C7-B723-2D69DC3FF22C}" presName="Child" presStyleLbl="revTx" presStyleIdx="3" presStyleCnt="8">
        <dgm:presLayoutVars>
          <dgm:chMax val="0"/>
          <dgm:chPref val="0"/>
          <dgm:bulletEnabled val="1"/>
        </dgm:presLayoutVars>
      </dgm:prSet>
      <dgm:spPr/>
      <dgm:t>
        <a:bodyPr/>
        <a:lstStyle/>
        <a:p>
          <a:endParaRPr lang="es-ES"/>
        </a:p>
      </dgm:t>
    </dgm:pt>
    <dgm:pt modelId="{A7C082E9-E950-48EF-A1D2-54FA803297F8}" type="pres">
      <dgm:prSet presAssocID="{FF69B490-112B-4237-AEB4-5B0F01D3F619}" presName="root" presStyleCnt="0">
        <dgm:presLayoutVars>
          <dgm:chMax/>
          <dgm:chPref/>
        </dgm:presLayoutVars>
      </dgm:prSet>
      <dgm:spPr/>
    </dgm:pt>
    <dgm:pt modelId="{797BF490-FC08-4387-A457-17867C92B916}" type="pres">
      <dgm:prSet presAssocID="{FF69B490-112B-4237-AEB4-5B0F01D3F619}" presName="rootComposite" presStyleCnt="0">
        <dgm:presLayoutVars/>
      </dgm:prSet>
      <dgm:spPr/>
    </dgm:pt>
    <dgm:pt modelId="{F6FCA57A-69E8-4B1F-AA90-7E5A49E9FCBE}" type="pres">
      <dgm:prSet presAssocID="{FF69B490-112B-4237-AEB4-5B0F01D3F619}" presName="ParentAccent" presStyleLbl="alignNode1" presStyleIdx="1" presStyleCnt="2"/>
      <dgm:spPr/>
    </dgm:pt>
    <dgm:pt modelId="{096BAC11-212C-4853-9E68-78EAD46960B2}" type="pres">
      <dgm:prSet presAssocID="{FF69B490-112B-4237-AEB4-5B0F01D3F619}" presName="ParentSmallAccent" presStyleLbl="fgAcc1" presStyleIdx="1" presStyleCnt="2"/>
      <dgm:spPr/>
    </dgm:pt>
    <dgm:pt modelId="{8B1A4744-4607-41B0-B5F1-4FFC4ECC2A84}" type="pres">
      <dgm:prSet presAssocID="{FF69B490-112B-4237-AEB4-5B0F01D3F619}" presName="Parent" presStyleLbl="revTx" presStyleIdx="4" presStyleCnt="8">
        <dgm:presLayoutVars>
          <dgm:chMax/>
          <dgm:chPref val="4"/>
          <dgm:bulletEnabled val="1"/>
        </dgm:presLayoutVars>
      </dgm:prSet>
      <dgm:spPr/>
      <dgm:t>
        <a:bodyPr/>
        <a:lstStyle/>
        <a:p>
          <a:endParaRPr lang="es-ES"/>
        </a:p>
      </dgm:t>
    </dgm:pt>
    <dgm:pt modelId="{21D7038C-30DC-41F1-8711-ED212DC66ADF}" type="pres">
      <dgm:prSet presAssocID="{FF69B490-112B-4237-AEB4-5B0F01D3F619}" presName="childShape" presStyleCnt="0">
        <dgm:presLayoutVars>
          <dgm:chMax val="0"/>
          <dgm:chPref val="0"/>
        </dgm:presLayoutVars>
      </dgm:prSet>
      <dgm:spPr/>
    </dgm:pt>
    <dgm:pt modelId="{76166B57-2170-4B05-940E-F37D3DA24C18}" type="pres">
      <dgm:prSet presAssocID="{2404DDFF-2057-4128-AEFE-504423C12240}" presName="childComposite" presStyleCnt="0">
        <dgm:presLayoutVars>
          <dgm:chMax val="0"/>
          <dgm:chPref val="0"/>
        </dgm:presLayoutVars>
      </dgm:prSet>
      <dgm:spPr/>
    </dgm:pt>
    <dgm:pt modelId="{78214628-5AD6-45D8-91CD-882FACC26985}" type="pres">
      <dgm:prSet presAssocID="{2404DDFF-2057-4128-AEFE-504423C12240}" presName="ChildAccent" presStyleLbl="solidFgAcc1" presStyleIdx="3" presStyleCnt="6"/>
      <dgm:spPr/>
    </dgm:pt>
    <dgm:pt modelId="{6E200851-F9BE-42B2-8CC6-7DFE501485EC}" type="pres">
      <dgm:prSet presAssocID="{2404DDFF-2057-4128-AEFE-504423C12240}" presName="Child" presStyleLbl="revTx" presStyleIdx="5" presStyleCnt="8">
        <dgm:presLayoutVars>
          <dgm:chMax val="0"/>
          <dgm:chPref val="0"/>
          <dgm:bulletEnabled val="1"/>
        </dgm:presLayoutVars>
      </dgm:prSet>
      <dgm:spPr/>
      <dgm:t>
        <a:bodyPr/>
        <a:lstStyle/>
        <a:p>
          <a:endParaRPr lang="es-ES"/>
        </a:p>
      </dgm:t>
    </dgm:pt>
    <dgm:pt modelId="{21F50B74-AC7A-4753-9466-D7644EDB66DB}" type="pres">
      <dgm:prSet presAssocID="{60E1E552-1010-49CD-8B07-7EA150F18D97}" presName="childComposite" presStyleCnt="0">
        <dgm:presLayoutVars>
          <dgm:chMax val="0"/>
          <dgm:chPref val="0"/>
        </dgm:presLayoutVars>
      </dgm:prSet>
      <dgm:spPr/>
    </dgm:pt>
    <dgm:pt modelId="{044047A5-A587-46E3-84CF-EA7351B432EC}" type="pres">
      <dgm:prSet presAssocID="{60E1E552-1010-49CD-8B07-7EA150F18D97}" presName="ChildAccent" presStyleLbl="solidFgAcc1" presStyleIdx="4" presStyleCnt="6"/>
      <dgm:spPr/>
    </dgm:pt>
    <dgm:pt modelId="{7EA3ACF5-2FC6-4932-9ED8-61EB5F32D764}" type="pres">
      <dgm:prSet presAssocID="{60E1E552-1010-49CD-8B07-7EA150F18D97}" presName="Child" presStyleLbl="revTx" presStyleIdx="6" presStyleCnt="8">
        <dgm:presLayoutVars>
          <dgm:chMax val="0"/>
          <dgm:chPref val="0"/>
          <dgm:bulletEnabled val="1"/>
        </dgm:presLayoutVars>
      </dgm:prSet>
      <dgm:spPr/>
      <dgm:t>
        <a:bodyPr/>
        <a:lstStyle/>
        <a:p>
          <a:endParaRPr lang="es-ES"/>
        </a:p>
      </dgm:t>
    </dgm:pt>
    <dgm:pt modelId="{DF8A8E56-D40A-4115-B0A3-165D76C0E4A4}" type="pres">
      <dgm:prSet presAssocID="{F6EEEE7B-A039-402F-ADB7-92D7B1803CAE}" presName="childComposite" presStyleCnt="0">
        <dgm:presLayoutVars>
          <dgm:chMax val="0"/>
          <dgm:chPref val="0"/>
        </dgm:presLayoutVars>
      </dgm:prSet>
      <dgm:spPr/>
    </dgm:pt>
    <dgm:pt modelId="{7C06E2BE-0262-458D-A52B-DF69C2C74EED}" type="pres">
      <dgm:prSet presAssocID="{F6EEEE7B-A039-402F-ADB7-92D7B1803CAE}" presName="ChildAccent" presStyleLbl="solidFgAcc1" presStyleIdx="5" presStyleCnt="6"/>
      <dgm:spPr/>
    </dgm:pt>
    <dgm:pt modelId="{8BFD6829-ACE2-40A0-98A0-58B2BF8D521E}" type="pres">
      <dgm:prSet presAssocID="{F6EEEE7B-A039-402F-ADB7-92D7B1803CAE}" presName="Child" presStyleLbl="revTx" presStyleIdx="7" presStyleCnt="8">
        <dgm:presLayoutVars>
          <dgm:chMax val="0"/>
          <dgm:chPref val="0"/>
          <dgm:bulletEnabled val="1"/>
        </dgm:presLayoutVars>
      </dgm:prSet>
      <dgm:spPr/>
      <dgm:t>
        <a:bodyPr/>
        <a:lstStyle/>
        <a:p>
          <a:endParaRPr lang="es-ES"/>
        </a:p>
      </dgm:t>
    </dgm:pt>
  </dgm:ptLst>
  <dgm:cxnLst>
    <dgm:cxn modelId="{6E374BAD-26B7-4D61-BB08-CE12C1C8FF23}" type="presOf" srcId="{FF69B490-112B-4237-AEB4-5B0F01D3F619}" destId="{8B1A4744-4607-41B0-B5F1-4FFC4ECC2A84}" srcOrd="0" destOrd="0" presId="urn:microsoft.com/office/officeart/2008/layout/SquareAccentList"/>
    <dgm:cxn modelId="{5F96E681-F50F-4C7A-9C10-D761C7A7FB0F}" type="presOf" srcId="{22EA5B60-1A97-48CA-9CE1-541DBA690222}" destId="{C6F2403B-1F9D-4604-BCE7-5A34A08046BB}" srcOrd="0" destOrd="0" presId="urn:microsoft.com/office/officeart/2008/layout/SquareAccentList"/>
    <dgm:cxn modelId="{E1A1B1A2-5324-40C3-8334-1903761EF4CF}" srcId="{FF69B490-112B-4237-AEB4-5B0F01D3F619}" destId="{2404DDFF-2057-4128-AEFE-504423C12240}" srcOrd="0" destOrd="0" parTransId="{34188FB6-5EE0-4895-BB22-417FFED485EF}" sibTransId="{8749B174-58ED-40ED-B727-BE1288E4F144}"/>
    <dgm:cxn modelId="{8F3B0315-1DDE-416D-BF97-81914763CD69}" srcId="{A034816C-C7DB-4B83-815F-C00DB358879A}" destId="{C32E9406-1127-41C7-B723-2D69DC3FF22C}" srcOrd="2" destOrd="0" parTransId="{D40160EF-3598-412D-8A41-738280AA64DA}" sibTransId="{FF0F8A33-5578-41F4-B016-FCAFE54E100C}"/>
    <dgm:cxn modelId="{A9B94A7C-455A-4D88-90CC-DA0280146801}" type="presOf" srcId="{054F3949-D379-4D42-8897-1700E0C0E77E}" destId="{CBB4C0DB-7F6B-420E-BE46-79860532CDE7}" srcOrd="0" destOrd="0" presId="urn:microsoft.com/office/officeart/2008/layout/SquareAccentList"/>
    <dgm:cxn modelId="{21C69FCC-7AEA-49A1-A58E-469060181645}" type="presOf" srcId="{36ED7B15-5685-46A3-A5A4-35823C534EE2}" destId="{CD74308F-B493-4BDE-9E91-7EB109E00299}" srcOrd="0" destOrd="0" presId="urn:microsoft.com/office/officeart/2008/layout/SquareAccentList"/>
    <dgm:cxn modelId="{F52CEEAA-4D57-432F-9860-F97F68CADEDA}" srcId="{FF69B490-112B-4237-AEB4-5B0F01D3F619}" destId="{F6EEEE7B-A039-402F-ADB7-92D7B1803CAE}" srcOrd="2" destOrd="0" parTransId="{C5798880-C82C-41BD-9103-F0395248F3FB}" sibTransId="{E5985A3F-86A8-465A-9AD5-1F94003829FD}"/>
    <dgm:cxn modelId="{8A60B172-79A9-4847-94C4-E38BC80537A1}" srcId="{054F3949-D379-4D42-8897-1700E0C0E77E}" destId="{A034816C-C7DB-4B83-815F-C00DB358879A}" srcOrd="0" destOrd="0" parTransId="{F9E29C0F-F215-4D17-BF41-EFC1AFDAA0E7}" sibTransId="{90E02B71-DE84-4A26-B1B8-71BA5A03AD5A}"/>
    <dgm:cxn modelId="{6C6F866E-3D52-4868-B3A1-A7A266B56F26}" type="presOf" srcId="{A034816C-C7DB-4B83-815F-C00DB358879A}" destId="{D92C698D-03AF-44FF-9439-959B3B03BF39}" srcOrd="0" destOrd="0" presId="urn:microsoft.com/office/officeart/2008/layout/SquareAccentList"/>
    <dgm:cxn modelId="{465B707E-015E-44DF-A236-FD5F2B7D4E8A}" type="presOf" srcId="{2404DDFF-2057-4128-AEFE-504423C12240}" destId="{6E200851-F9BE-42B2-8CC6-7DFE501485EC}" srcOrd="0" destOrd="0" presId="urn:microsoft.com/office/officeart/2008/layout/SquareAccentList"/>
    <dgm:cxn modelId="{9CBB2899-EC5B-403F-A8F1-02896E2C72D3}" srcId="{FF69B490-112B-4237-AEB4-5B0F01D3F619}" destId="{60E1E552-1010-49CD-8B07-7EA150F18D97}" srcOrd="1" destOrd="0" parTransId="{B34DDB00-DBDE-4279-B38E-D3A0E007D005}" sibTransId="{BBCBE0E4-825D-4DAA-A758-0666C940F7D7}"/>
    <dgm:cxn modelId="{C59AC593-A5B4-4EC2-B381-1679EC6288F5}" srcId="{A034816C-C7DB-4B83-815F-C00DB358879A}" destId="{36ED7B15-5685-46A3-A5A4-35823C534EE2}" srcOrd="0" destOrd="0" parTransId="{A88168EA-8647-4533-8955-23891297E6A3}" sibTransId="{FD64E96F-20FE-4B99-96DB-12B55E763665}"/>
    <dgm:cxn modelId="{ED451953-2A84-4583-9BE4-01E4CC103FEF}" type="presOf" srcId="{F6EEEE7B-A039-402F-ADB7-92D7B1803CAE}" destId="{8BFD6829-ACE2-40A0-98A0-58B2BF8D521E}" srcOrd="0" destOrd="0" presId="urn:microsoft.com/office/officeart/2008/layout/SquareAccentList"/>
    <dgm:cxn modelId="{C24CFE5E-E80E-409B-8C80-F560C60D63C6}" type="presOf" srcId="{60E1E552-1010-49CD-8B07-7EA150F18D97}" destId="{7EA3ACF5-2FC6-4932-9ED8-61EB5F32D764}" srcOrd="0" destOrd="0" presId="urn:microsoft.com/office/officeart/2008/layout/SquareAccentList"/>
    <dgm:cxn modelId="{759C6833-F21B-41BE-8CB8-0A7FEAB3CCB5}" srcId="{A034816C-C7DB-4B83-815F-C00DB358879A}" destId="{22EA5B60-1A97-48CA-9CE1-541DBA690222}" srcOrd="1" destOrd="0" parTransId="{E17300A0-CEFE-4ED2-B0BE-16F1DA337E1B}" sibTransId="{A753C025-E1E9-4C93-9F54-C9171D75C6F9}"/>
    <dgm:cxn modelId="{5FF07D67-FF42-4AC8-A609-640AEDA49423}" srcId="{054F3949-D379-4D42-8897-1700E0C0E77E}" destId="{FF69B490-112B-4237-AEB4-5B0F01D3F619}" srcOrd="1" destOrd="0" parTransId="{5D781234-3D6E-4D3E-BC2C-603260753B44}" sibTransId="{62772109-59D7-44BF-B50C-7485B8D2DD6C}"/>
    <dgm:cxn modelId="{A0CBC370-D80A-4EF7-AE13-8FF0FD2311D3}" type="presOf" srcId="{C32E9406-1127-41C7-B723-2D69DC3FF22C}" destId="{DD3AEF9F-B84D-4133-8419-219ED702D4B0}" srcOrd="0" destOrd="0" presId="urn:microsoft.com/office/officeart/2008/layout/SquareAccentList"/>
    <dgm:cxn modelId="{8E69832A-A3CC-4EFD-9B9E-28F2D4ECA508}" type="presParOf" srcId="{CBB4C0DB-7F6B-420E-BE46-79860532CDE7}" destId="{A9636444-1989-4AF9-9AB3-D32B29B41188}" srcOrd="0" destOrd="0" presId="urn:microsoft.com/office/officeart/2008/layout/SquareAccentList"/>
    <dgm:cxn modelId="{6A8A6EC8-4D2C-4543-949A-3F3530F94722}" type="presParOf" srcId="{A9636444-1989-4AF9-9AB3-D32B29B41188}" destId="{D524153D-3CFE-439C-B596-76B116AE6D88}" srcOrd="0" destOrd="0" presId="urn:microsoft.com/office/officeart/2008/layout/SquareAccentList"/>
    <dgm:cxn modelId="{4BCC5564-3D6E-472E-8F5C-761FAA03BDDD}" type="presParOf" srcId="{D524153D-3CFE-439C-B596-76B116AE6D88}" destId="{0A6261AE-FDA6-4450-9DE7-AF7E5CBC54AB}" srcOrd="0" destOrd="0" presId="urn:microsoft.com/office/officeart/2008/layout/SquareAccentList"/>
    <dgm:cxn modelId="{CD0986B1-7108-4003-976D-E324BADA2066}" type="presParOf" srcId="{D524153D-3CFE-439C-B596-76B116AE6D88}" destId="{918293AB-0CB6-4032-B46F-02F377D3C027}" srcOrd="1" destOrd="0" presId="urn:microsoft.com/office/officeart/2008/layout/SquareAccentList"/>
    <dgm:cxn modelId="{7C968A38-AB21-4371-B2BB-C2C079ADE03D}" type="presParOf" srcId="{D524153D-3CFE-439C-B596-76B116AE6D88}" destId="{D92C698D-03AF-44FF-9439-959B3B03BF39}" srcOrd="2" destOrd="0" presId="urn:microsoft.com/office/officeart/2008/layout/SquareAccentList"/>
    <dgm:cxn modelId="{D5212722-F69E-451F-8C6A-4A2C382C4B01}" type="presParOf" srcId="{A9636444-1989-4AF9-9AB3-D32B29B41188}" destId="{C826BDED-E551-44B2-AE27-10F6CEE3E21F}" srcOrd="1" destOrd="0" presId="urn:microsoft.com/office/officeart/2008/layout/SquareAccentList"/>
    <dgm:cxn modelId="{63B230FD-8F01-4D95-A4B4-773D11C4A498}" type="presParOf" srcId="{C826BDED-E551-44B2-AE27-10F6CEE3E21F}" destId="{A509F46C-ECAD-4DDB-9D26-295062B0EF59}" srcOrd="0" destOrd="0" presId="urn:microsoft.com/office/officeart/2008/layout/SquareAccentList"/>
    <dgm:cxn modelId="{92079AEA-D67B-4ECF-B570-EF2EFAF980CD}" type="presParOf" srcId="{A509F46C-ECAD-4DDB-9D26-295062B0EF59}" destId="{8A8BCA93-8B4F-4F1D-82A3-33805E30A1A5}" srcOrd="0" destOrd="0" presId="urn:microsoft.com/office/officeart/2008/layout/SquareAccentList"/>
    <dgm:cxn modelId="{B07854B0-3051-4A18-911C-33FEE7408FA4}" type="presParOf" srcId="{A509F46C-ECAD-4DDB-9D26-295062B0EF59}" destId="{CD74308F-B493-4BDE-9E91-7EB109E00299}" srcOrd="1" destOrd="0" presId="urn:microsoft.com/office/officeart/2008/layout/SquareAccentList"/>
    <dgm:cxn modelId="{75BEF20A-5E49-4270-98CB-5F4D8B6F6B86}" type="presParOf" srcId="{C826BDED-E551-44B2-AE27-10F6CEE3E21F}" destId="{5045E474-3844-472F-9D82-05C74B5EFFB1}" srcOrd="1" destOrd="0" presId="urn:microsoft.com/office/officeart/2008/layout/SquareAccentList"/>
    <dgm:cxn modelId="{17C80088-9BA8-4BF4-8672-D0B1D3784945}" type="presParOf" srcId="{5045E474-3844-472F-9D82-05C74B5EFFB1}" destId="{F8C3EAF3-B801-4168-AD24-C2ACF17C93BD}" srcOrd="0" destOrd="0" presId="urn:microsoft.com/office/officeart/2008/layout/SquareAccentList"/>
    <dgm:cxn modelId="{DFD771E1-2D62-422B-864B-882DF5A6F266}" type="presParOf" srcId="{5045E474-3844-472F-9D82-05C74B5EFFB1}" destId="{C6F2403B-1F9D-4604-BCE7-5A34A08046BB}" srcOrd="1" destOrd="0" presId="urn:microsoft.com/office/officeart/2008/layout/SquareAccentList"/>
    <dgm:cxn modelId="{DF6CE365-380E-4713-9199-2BC7121CDBA7}" type="presParOf" srcId="{C826BDED-E551-44B2-AE27-10F6CEE3E21F}" destId="{BD6D1B16-DA19-4D56-B4D4-F68C6D8D30BF}" srcOrd="2" destOrd="0" presId="urn:microsoft.com/office/officeart/2008/layout/SquareAccentList"/>
    <dgm:cxn modelId="{4D754427-9AEB-4D61-BF21-A4FCDA74A313}" type="presParOf" srcId="{BD6D1B16-DA19-4D56-B4D4-F68C6D8D30BF}" destId="{5749BC00-A091-4C4B-AA22-4F04F69E47B6}" srcOrd="0" destOrd="0" presId="urn:microsoft.com/office/officeart/2008/layout/SquareAccentList"/>
    <dgm:cxn modelId="{AA06CDC7-F856-4622-9135-B74783273E52}" type="presParOf" srcId="{BD6D1B16-DA19-4D56-B4D4-F68C6D8D30BF}" destId="{DD3AEF9F-B84D-4133-8419-219ED702D4B0}" srcOrd="1" destOrd="0" presId="urn:microsoft.com/office/officeart/2008/layout/SquareAccentList"/>
    <dgm:cxn modelId="{BBFD9436-1393-40E1-9A95-74F0FCD8EEC4}" type="presParOf" srcId="{CBB4C0DB-7F6B-420E-BE46-79860532CDE7}" destId="{A7C082E9-E950-48EF-A1D2-54FA803297F8}" srcOrd="1" destOrd="0" presId="urn:microsoft.com/office/officeart/2008/layout/SquareAccentList"/>
    <dgm:cxn modelId="{AD908332-C2D3-4F56-A558-50DEA6701300}" type="presParOf" srcId="{A7C082E9-E950-48EF-A1D2-54FA803297F8}" destId="{797BF490-FC08-4387-A457-17867C92B916}" srcOrd="0" destOrd="0" presId="urn:microsoft.com/office/officeart/2008/layout/SquareAccentList"/>
    <dgm:cxn modelId="{7B41E688-1D49-410A-89A5-1D52558BC036}" type="presParOf" srcId="{797BF490-FC08-4387-A457-17867C92B916}" destId="{F6FCA57A-69E8-4B1F-AA90-7E5A49E9FCBE}" srcOrd="0" destOrd="0" presId="urn:microsoft.com/office/officeart/2008/layout/SquareAccentList"/>
    <dgm:cxn modelId="{C2B312B7-FBF1-469B-8CA3-479925DB575C}" type="presParOf" srcId="{797BF490-FC08-4387-A457-17867C92B916}" destId="{096BAC11-212C-4853-9E68-78EAD46960B2}" srcOrd="1" destOrd="0" presId="urn:microsoft.com/office/officeart/2008/layout/SquareAccentList"/>
    <dgm:cxn modelId="{BD05C5C1-0815-4DF7-9F41-281D7425B6EC}" type="presParOf" srcId="{797BF490-FC08-4387-A457-17867C92B916}" destId="{8B1A4744-4607-41B0-B5F1-4FFC4ECC2A84}" srcOrd="2" destOrd="0" presId="urn:microsoft.com/office/officeart/2008/layout/SquareAccentList"/>
    <dgm:cxn modelId="{5754B180-929F-4EEB-B7F1-15F0A83D1315}" type="presParOf" srcId="{A7C082E9-E950-48EF-A1D2-54FA803297F8}" destId="{21D7038C-30DC-41F1-8711-ED212DC66ADF}" srcOrd="1" destOrd="0" presId="urn:microsoft.com/office/officeart/2008/layout/SquareAccentList"/>
    <dgm:cxn modelId="{41690139-AA76-4EE3-A2DA-2961A7162463}" type="presParOf" srcId="{21D7038C-30DC-41F1-8711-ED212DC66ADF}" destId="{76166B57-2170-4B05-940E-F37D3DA24C18}" srcOrd="0" destOrd="0" presId="urn:microsoft.com/office/officeart/2008/layout/SquareAccentList"/>
    <dgm:cxn modelId="{F4099B88-E902-4A1A-BAB1-713B07F444B7}" type="presParOf" srcId="{76166B57-2170-4B05-940E-F37D3DA24C18}" destId="{78214628-5AD6-45D8-91CD-882FACC26985}" srcOrd="0" destOrd="0" presId="urn:microsoft.com/office/officeart/2008/layout/SquareAccentList"/>
    <dgm:cxn modelId="{8C113747-4AF1-439C-900F-0151E316EDE8}" type="presParOf" srcId="{76166B57-2170-4B05-940E-F37D3DA24C18}" destId="{6E200851-F9BE-42B2-8CC6-7DFE501485EC}" srcOrd="1" destOrd="0" presId="urn:microsoft.com/office/officeart/2008/layout/SquareAccentList"/>
    <dgm:cxn modelId="{8BA74260-B4C4-4FB2-B800-9A7B7D565B20}" type="presParOf" srcId="{21D7038C-30DC-41F1-8711-ED212DC66ADF}" destId="{21F50B74-AC7A-4753-9466-D7644EDB66DB}" srcOrd="1" destOrd="0" presId="urn:microsoft.com/office/officeart/2008/layout/SquareAccentList"/>
    <dgm:cxn modelId="{647EABE1-B4D9-45ED-AFDC-5F7005C0E468}" type="presParOf" srcId="{21F50B74-AC7A-4753-9466-D7644EDB66DB}" destId="{044047A5-A587-46E3-84CF-EA7351B432EC}" srcOrd="0" destOrd="0" presId="urn:microsoft.com/office/officeart/2008/layout/SquareAccentList"/>
    <dgm:cxn modelId="{A3F6E0A0-0756-465C-A4D5-F7D31468C992}" type="presParOf" srcId="{21F50B74-AC7A-4753-9466-D7644EDB66DB}" destId="{7EA3ACF5-2FC6-4932-9ED8-61EB5F32D764}" srcOrd="1" destOrd="0" presId="urn:microsoft.com/office/officeart/2008/layout/SquareAccentList"/>
    <dgm:cxn modelId="{4DDB1749-20D5-4A63-A1E5-6410A9C263D5}" type="presParOf" srcId="{21D7038C-30DC-41F1-8711-ED212DC66ADF}" destId="{DF8A8E56-D40A-4115-B0A3-165D76C0E4A4}" srcOrd="2" destOrd="0" presId="urn:microsoft.com/office/officeart/2008/layout/SquareAccentList"/>
    <dgm:cxn modelId="{3BF89496-AB71-4992-BE93-91DB103BF18D}" type="presParOf" srcId="{DF8A8E56-D40A-4115-B0A3-165D76C0E4A4}" destId="{7C06E2BE-0262-458D-A52B-DF69C2C74EED}" srcOrd="0" destOrd="0" presId="urn:microsoft.com/office/officeart/2008/layout/SquareAccentList"/>
    <dgm:cxn modelId="{E719AC4E-8531-438F-8F91-ECA06F8E5226}" type="presParOf" srcId="{DF8A8E56-D40A-4115-B0A3-165D76C0E4A4}" destId="{8BFD6829-ACE2-40A0-98A0-58B2BF8D521E}"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940BFF9-DCC1-4C36-860C-8C118D88BD13}"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s-CR"/>
        </a:p>
      </dgm:t>
    </dgm:pt>
    <dgm:pt modelId="{FAFC90EA-AD81-4316-B1DA-827F4BFE9977}">
      <dgm:prSet phldrT="[Texto]" custT="1"/>
      <dgm:spPr/>
      <dgm:t>
        <a:bodyPr/>
        <a:lstStyle/>
        <a:p>
          <a:r>
            <a:rPr lang="es-CR" sz="2400" b="1" dirty="0"/>
            <a:t>Leyes de Procedimiento</a:t>
          </a:r>
        </a:p>
      </dgm:t>
    </dgm:pt>
    <dgm:pt modelId="{DCB2D197-06EF-418B-8FF6-31A6F7BF59C0}" type="parTrans" cxnId="{679A8834-15EC-4582-B099-8DC3542BDCAE}">
      <dgm:prSet/>
      <dgm:spPr/>
      <dgm:t>
        <a:bodyPr/>
        <a:lstStyle/>
        <a:p>
          <a:endParaRPr lang="es-CR"/>
        </a:p>
      </dgm:t>
    </dgm:pt>
    <dgm:pt modelId="{0437E869-D1CC-4081-B5BB-94033669348D}" type="sibTrans" cxnId="{679A8834-15EC-4582-B099-8DC3542BDCAE}">
      <dgm:prSet/>
      <dgm:spPr/>
      <dgm:t>
        <a:bodyPr/>
        <a:lstStyle/>
        <a:p>
          <a:endParaRPr lang="es-CR"/>
        </a:p>
      </dgm:t>
    </dgm:pt>
    <dgm:pt modelId="{1CC18131-CE3E-4536-9806-45CBB83E2FCE}">
      <dgm:prSet phldrT="[Texto]"/>
      <dgm:spPr/>
      <dgm:t>
        <a:bodyPr/>
        <a:lstStyle/>
        <a:p>
          <a:r>
            <a:rPr lang="es-ES" dirty="0"/>
            <a:t>Facilitan el cumplimiento correcto y oportuno.</a:t>
          </a:r>
          <a:endParaRPr lang="es-CR" dirty="0"/>
        </a:p>
      </dgm:t>
    </dgm:pt>
    <dgm:pt modelId="{4BA5BF0E-3B6A-46DC-B700-2F987F3C4FB1}" type="parTrans" cxnId="{162245AA-AA28-4A9D-A47B-AF46F7DE6534}">
      <dgm:prSet/>
      <dgm:spPr/>
      <dgm:t>
        <a:bodyPr/>
        <a:lstStyle/>
        <a:p>
          <a:endParaRPr lang="es-CR"/>
        </a:p>
      </dgm:t>
    </dgm:pt>
    <dgm:pt modelId="{B1B44762-3518-444C-88C6-808760D76BFC}" type="sibTrans" cxnId="{162245AA-AA28-4A9D-A47B-AF46F7DE6534}">
      <dgm:prSet/>
      <dgm:spPr/>
      <dgm:t>
        <a:bodyPr/>
        <a:lstStyle/>
        <a:p>
          <a:endParaRPr lang="es-CR"/>
        </a:p>
      </dgm:t>
    </dgm:pt>
    <dgm:pt modelId="{85100ED5-E79E-4BBA-881C-3C86CE01F091}">
      <dgm:prSet phldrT="[Texto]" custT="1"/>
      <dgm:spPr/>
      <dgm:t>
        <a:bodyPr/>
        <a:lstStyle/>
        <a:p>
          <a:r>
            <a:rPr lang="es-CR" sz="2400" b="1" dirty="0"/>
            <a:t>Leyes Estructurales</a:t>
          </a:r>
        </a:p>
      </dgm:t>
    </dgm:pt>
    <dgm:pt modelId="{D0594DCD-1761-41CE-87F2-C5BBAE366863}" type="parTrans" cxnId="{D6510BD6-C682-4B8A-BCEE-1BF855E87675}">
      <dgm:prSet/>
      <dgm:spPr/>
      <dgm:t>
        <a:bodyPr/>
        <a:lstStyle/>
        <a:p>
          <a:endParaRPr lang="es-CR"/>
        </a:p>
      </dgm:t>
    </dgm:pt>
    <dgm:pt modelId="{AED7717F-6700-4C4D-A3A7-5CA247F8375B}" type="sibTrans" cxnId="{D6510BD6-C682-4B8A-BCEE-1BF855E87675}">
      <dgm:prSet/>
      <dgm:spPr/>
      <dgm:t>
        <a:bodyPr/>
        <a:lstStyle/>
        <a:p>
          <a:endParaRPr lang="es-CR"/>
        </a:p>
      </dgm:t>
    </dgm:pt>
    <dgm:pt modelId="{D15C7647-C1F6-4EBF-B71B-20137B05B139}">
      <dgm:prSet phldrT="[Texto]"/>
      <dgm:spPr/>
      <dgm:t>
        <a:bodyPr/>
        <a:lstStyle/>
        <a:p>
          <a:r>
            <a:rPr lang="es-ES" dirty="0"/>
            <a:t>Facultan a la Administración para ejercer, con mayor efectividad, el control tributario y aduanero.</a:t>
          </a:r>
          <a:endParaRPr lang="es-CR" dirty="0"/>
        </a:p>
      </dgm:t>
    </dgm:pt>
    <dgm:pt modelId="{1E123E96-AA73-465D-BE8D-F7290914CDEE}" type="parTrans" cxnId="{BE06DCBC-36B1-49CE-BD4B-D4D22BB1CD0E}">
      <dgm:prSet/>
      <dgm:spPr/>
      <dgm:t>
        <a:bodyPr/>
        <a:lstStyle/>
        <a:p>
          <a:endParaRPr lang="es-CR"/>
        </a:p>
      </dgm:t>
    </dgm:pt>
    <dgm:pt modelId="{C8191B64-D9E5-439F-BFFC-8CFF5608CC6A}" type="sibTrans" cxnId="{BE06DCBC-36B1-49CE-BD4B-D4D22BB1CD0E}">
      <dgm:prSet/>
      <dgm:spPr/>
      <dgm:t>
        <a:bodyPr/>
        <a:lstStyle/>
        <a:p>
          <a:endParaRPr lang="es-CR"/>
        </a:p>
      </dgm:t>
    </dgm:pt>
    <dgm:pt modelId="{3E076118-86C8-43D3-98AF-4839507F197F}">
      <dgm:prSet phldrT="[Texto]"/>
      <dgm:spPr/>
      <dgm:t>
        <a:bodyPr/>
        <a:lstStyle/>
        <a:p>
          <a:r>
            <a:rPr lang="es-CR" dirty="0"/>
            <a:t>Sanciones que motiven abstenerse de incumplir. </a:t>
          </a:r>
        </a:p>
      </dgm:t>
    </dgm:pt>
    <dgm:pt modelId="{1AE13A25-8FE7-44CC-AFB9-0AD4BB9C7D9E}" type="parTrans" cxnId="{AB140DAB-5A09-4782-A968-CA62EFA5C975}">
      <dgm:prSet/>
      <dgm:spPr/>
      <dgm:t>
        <a:bodyPr/>
        <a:lstStyle/>
        <a:p>
          <a:endParaRPr lang="es-CR"/>
        </a:p>
      </dgm:t>
    </dgm:pt>
    <dgm:pt modelId="{006001E4-F7F9-4054-83DF-489EB456B280}" type="sibTrans" cxnId="{AB140DAB-5A09-4782-A968-CA62EFA5C975}">
      <dgm:prSet/>
      <dgm:spPr/>
      <dgm:t>
        <a:bodyPr/>
        <a:lstStyle/>
        <a:p>
          <a:endParaRPr lang="es-CR"/>
        </a:p>
      </dgm:t>
    </dgm:pt>
    <dgm:pt modelId="{113056C3-72CF-4CC9-B06B-F19D68401032}">
      <dgm:prSet phldrT="[Texto]"/>
      <dgm:spPr/>
      <dgm:t>
        <a:bodyPr/>
        <a:lstStyle/>
        <a:p>
          <a:endParaRPr lang="es-CR" dirty="0"/>
        </a:p>
      </dgm:t>
    </dgm:pt>
    <dgm:pt modelId="{20B30473-E107-4B77-A498-F4CFDBD9153A}" type="parTrans" cxnId="{3FBA64A3-3844-45B8-8AD5-9F534AD0971D}">
      <dgm:prSet/>
      <dgm:spPr/>
      <dgm:t>
        <a:bodyPr/>
        <a:lstStyle/>
        <a:p>
          <a:endParaRPr lang="es-CR"/>
        </a:p>
      </dgm:t>
    </dgm:pt>
    <dgm:pt modelId="{A53A22CF-4FD4-432B-A8C1-0E19708B7872}" type="sibTrans" cxnId="{3FBA64A3-3844-45B8-8AD5-9F534AD0971D}">
      <dgm:prSet/>
      <dgm:spPr/>
      <dgm:t>
        <a:bodyPr/>
        <a:lstStyle/>
        <a:p>
          <a:endParaRPr lang="es-CR"/>
        </a:p>
      </dgm:t>
    </dgm:pt>
    <dgm:pt modelId="{94C6E088-E017-4015-A2B4-BB97F0DAC4EC}">
      <dgm:prSet phldrT="[Texto]"/>
      <dgm:spPr/>
      <dgm:t>
        <a:bodyPr/>
        <a:lstStyle/>
        <a:p>
          <a:r>
            <a:rPr lang="es-CR" dirty="0"/>
            <a:t>Son cuantificables                                         </a:t>
          </a:r>
        </a:p>
      </dgm:t>
    </dgm:pt>
    <dgm:pt modelId="{2C1A4696-162F-4E76-AE0F-04BF52A177EE}" type="parTrans" cxnId="{E5C9694B-43E5-41AD-A4FA-ADE256FDB0C3}">
      <dgm:prSet/>
      <dgm:spPr/>
      <dgm:t>
        <a:bodyPr/>
        <a:lstStyle/>
        <a:p>
          <a:endParaRPr lang="es-CR"/>
        </a:p>
      </dgm:t>
    </dgm:pt>
    <dgm:pt modelId="{543C2BE7-7C9C-447A-8DC1-C3EF0B7FBE5E}" type="sibTrans" cxnId="{E5C9694B-43E5-41AD-A4FA-ADE256FDB0C3}">
      <dgm:prSet/>
      <dgm:spPr/>
      <dgm:t>
        <a:bodyPr/>
        <a:lstStyle/>
        <a:p>
          <a:endParaRPr lang="es-CR"/>
        </a:p>
      </dgm:t>
    </dgm:pt>
    <dgm:pt modelId="{21AC5322-78B8-4FCE-A652-CCE570C9C087}">
      <dgm:prSet phldrT="[Texto]"/>
      <dgm:spPr/>
      <dgm:t>
        <a:bodyPr/>
        <a:lstStyle/>
        <a:p>
          <a:r>
            <a:rPr lang="es-CR" dirty="0"/>
            <a:t>Introducción de normas que graban todas las actividades económicas.</a:t>
          </a:r>
        </a:p>
      </dgm:t>
    </dgm:pt>
    <dgm:pt modelId="{63D2CE93-B4EF-43A9-A647-03CC8F1EA7E8}" type="parTrans" cxnId="{C8878FF1-614D-46F2-BE8C-033662EECB31}">
      <dgm:prSet/>
      <dgm:spPr/>
      <dgm:t>
        <a:bodyPr/>
        <a:lstStyle/>
        <a:p>
          <a:endParaRPr lang="es-CR"/>
        </a:p>
      </dgm:t>
    </dgm:pt>
    <dgm:pt modelId="{E036B645-9FE7-43C3-944D-9D0CF9BBA4DD}" type="sibTrans" cxnId="{C8878FF1-614D-46F2-BE8C-033662EECB31}">
      <dgm:prSet/>
      <dgm:spPr/>
      <dgm:t>
        <a:bodyPr/>
        <a:lstStyle/>
        <a:p>
          <a:endParaRPr lang="es-CR"/>
        </a:p>
      </dgm:t>
    </dgm:pt>
    <dgm:pt modelId="{2B05896F-58BB-49D4-8CE4-F0FCB83EC050}">
      <dgm:prSet phldrT="[Texto]"/>
      <dgm:spPr/>
      <dgm:t>
        <a:bodyPr/>
        <a:lstStyle/>
        <a:p>
          <a:r>
            <a:rPr lang="es-CR" dirty="0"/>
            <a:t>Se eliminan normas que permiten la elusión.</a:t>
          </a:r>
        </a:p>
      </dgm:t>
    </dgm:pt>
    <dgm:pt modelId="{8DA34735-2C2A-4E2D-8055-4EE1E6BFA7BA}" type="parTrans" cxnId="{855FD1B6-78B5-4966-97E8-54A12EDABEFF}">
      <dgm:prSet/>
      <dgm:spPr/>
      <dgm:t>
        <a:bodyPr/>
        <a:lstStyle/>
        <a:p>
          <a:endParaRPr lang="es-CR"/>
        </a:p>
      </dgm:t>
    </dgm:pt>
    <dgm:pt modelId="{F651485D-9B1E-4722-972E-AE600FBBCB56}" type="sibTrans" cxnId="{855FD1B6-78B5-4966-97E8-54A12EDABEFF}">
      <dgm:prSet/>
      <dgm:spPr/>
      <dgm:t>
        <a:bodyPr/>
        <a:lstStyle/>
        <a:p>
          <a:endParaRPr lang="es-CR"/>
        </a:p>
      </dgm:t>
    </dgm:pt>
    <dgm:pt modelId="{114A20FD-95EC-4A1A-BBB3-113804ED31C2}">
      <dgm:prSet phldrT="[Texto]"/>
      <dgm:spPr/>
      <dgm:t>
        <a:bodyPr/>
        <a:lstStyle/>
        <a:p>
          <a:r>
            <a:rPr lang="es-CR" dirty="0"/>
            <a:t>Ejemplos: CNPT, Ley de Aduanas, Contrabando, Ley Lucha contra Fraude.</a:t>
          </a:r>
        </a:p>
      </dgm:t>
    </dgm:pt>
    <dgm:pt modelId="{49D5854E-AB5C-4FF0-AB30-890ADCA97D6C}" type="parTrans" cxnId="{6C3AC0EB-A9E2-4B6E-8E3B-71C3E73EF688}">
      <dgm:prSet/>
      <dgm:spPr/>
      <dgm:t>
        <a:bodyPr/>
        <a:lstStyle/>
        <a:p>
          <a:endParaRPr lang="es-CR"/>
        </a:p>
      </dgm:t>
    </dgm:pt>
    <dgm:pt modelId="{BE545D1C-D8CE-455E-ABF3-D6878FADE236}" type="sibTrans" cxnId="{6C3AC0EB-A9E2-4B6E-8E3B-71C3E73EF688}">
      <dgm:prSet/>
      <dgm:spPr/>
      <dgm:t>
        <a:bodyPr/>
        <a:lstStyle/>
        <a:p>
          <a:endParaRPr lang="es-CR"/>
        </a:p>
      </dgm:t>
    </dgm:pt>
    <dgm:pt modelId="{0D9E4C91-3901-4C2A-8E37-0C2B0D91BAD3}">
      <dgm:prSet phldrT="[Texto]"/>
      <dgm:spPr/>
      <dgm:t>
        <a:bodyPr/>
        <a:lstStyle/>
        <a:p>
          <a:endParaRPr lang="es-CR" dirty="0"/>
        </a:p>
      </dgm:t>
    </dgm:pt>
    <dgm:pt modelId="{C4D29E75-AF49-4C63-993D-1EC835DAB521}" type="parTrans" cxnId="{1894F2C4-0A81-41ED-9CB2-253A50460385}">
      <dgm:prSet/>
      <dgm:spPr/>
      <dgm:t>
        <a:bodyPr/>
        <a:lstStyle/>
        <a:p>
          <a:endParaRPr lang="es-CR"/>
        </a:p>
      </dgm:t>
    </dgm:pt>
    <dgm:pt modelId="{15E715CC-D2A7-4D63-B2A2-5D324AB60239}" type="sibTrans" cxnId="{1894F2C4-0A81-41ED-9CB2-253A50460385}">
      <dgm:prSet/>
      <dgm:spPr/>
      <dgm:t>
        <a:bodyPr/>
        <a:lstStyle/>
        <a:p>
          <a:endParaRPr lang="es-CR"/>
        </a:p>
      </dgm:t>
    </dgm:pt>
    <dgm:pt modelId="{FDFDA9CE-FDFE-46B0-8EBB-AA45A4C68503}">
      <dgm:prSet phldrT="[Texto]"/>
      <dgm:spPr/>
      <dgm:t>
        <a:bodyPr/>
        <a:lstStyle/>
        <a:p>
          <a:endParaRPr lang="es-CR" dirty="0"/>
        </a:p>
      </dgm:t>
    </dgm:pt>
    <dgm:pt modelId="{1DECE337-6753-4607-946E-19B5DDF35E9E}" type="parTrans" cxnId="{7C6E548A-684A-4899-9B95-26440527167F}">
      <dgm:prSet/>
      <dgm:spPr/>
      <dgm:t>
        <a:bodyPr/>
        <a:lstStyle/>
        <a:p>
          <a:endParaRPr lang="es-CR"/>
        </a:p>
      </dgm:t>
    </dgm:pt>
    <dgm:pt modelId="{30F21818-620E-4B15-848E-3C8BEC59B08D}" type="sibTrans" cxnId="{7C6E548A-684A-4899-9B95-26440527167F}">
      <dgm:prSet/>
      <dgm:spPr/>
      <dgm:t>
        <a:bodyPr/>
        <a:lstStyle/>
        <a:p>
          <a:endParaRPr lang="es-CR"/>
        </a:p>
      </dgm:t>
    </dgm:pt>
    <dgm:pt modelId="{9B9A4D3E-CAAB-45D0-9E4A-B5B2FC7E7905}">
      <dgm:prSet phldrT="[Texto]"/>
      <dgm:spPr/>
      <dgm:t>
        <a:bodyPr/>
        <a:lstStyle/>
        <a:p>
          <a:endParaRPr lang="es-CR" dirty="0"/>
        </a:p>
      </dgm:t>
    </dgm:pt>
    <dgm:pt modelId="{68700833-BEA0-4721-8F85-D774F3C37349}" type="parTrans" cxnId="{412E5C43-B4C7-4A87-A926-3FE59437D8C0}">
      <dgm:prSet/>
      <dgm:spPr/>
      <dgm:t>
        <a:bodyPr/>
        <a:lstStyle/>
        <a:p>
          <a:endParaRPr lang="es-CR"/>
        </a:p>
      </dgm:t>
    </dgm:pt>
    <dgm:pt modelId="{5AE28340-9C31-4449-B3D3-1024EA1C6A8E}" type="sibTrans" cxnId="{412E5C43-B4C7-4A87-A926-3FE59437D8C0}">
      <dgm:prSet/>
      <dgm:spPr/>
      <dgm:t>
        <a:bodyPr/>
        <a:lstStyle/>
        <a:p>
          <a:endParaRPr lang="es-CR"/>
        </a:p>
      </dgm:t>
    </dgm:pt>
    <dgm:pt modelId="{DD150283-BC60-4D3A-A084-6C7DDAD9B9B4}">
      <dgm:prSet phldrT="[Texto]"/>
      <dgm:spPr/>
      <dgm:t>
        <a:bodyPr/>
        <a:lstStyle/>
        <a:p>
          <a:endParaRPr lang="es-CR" dirty="0"/>
        </a:p>
      </dgm:t>
    </dgm:pt>
    <dgm:pt modelId="{31DC922F-9BA3-4822-92C0-6C27B6624AB4}" type="parTrans" cxnId="{BA0A0AAB-86AC-49FF-99D4-42405093CD48}">
      <dgm:prSet/>
      <dgm:spPr/>
      <dgm:t>
        <a:bodyPr/>
        <a:lstStyle/>
        <a:p>
          <a:endParaRPr lang="es-CR"/>
        </a:p>
      </dgm:t>
    </dgm:pt>
    <dgm:pt modelId="{23EA63D3-0B26-41A4-88E2-D3005A7F0CDB}" type="sibTrans" cxnId="{BA0A0AAB-86AC-49FF-99D4-42405093CD48}">
      <dgm:prSet/>
      <dgm:spPr/>
      <dgm:t>
        <a:bodyPr/>
        <a:lstStyle/>
        <a:p>
          <a:endParaRPr lang="es-CR"/>
        </a:p>
      </dgm:t>
    </dgm:pt>
    <dgm:pt modelId="{18EBCFDA-C4AF-430E-86B5-973666764DBF}">
      <dgm:prSet phldrT="[Texto]"/>
      <dgm:spPr/>
      <dgm:t>
        <a:bodyPr/>
        <a:lstStyle/>
        <a:p>
          <a:r>
            <a:rPr lang="es-CR" dirty="0"/>
            <a:t>Ejemplos: IVA, Renta, Personas Jurídicas, Pensiones con cargo al Presupuesto Nacional.</a:t>
          </a:r>
        </a:p>
      </dgm:t>
    </dgm:pt>
    <dgm:pt modelId="{D0699ADC-630C-4983-BACB-D88ECDB1198E}" type="parTrans" cxnId="{D280507B-61A2-457E-8FDB-0C50C8AB1635}">
      <dgm:prSet/>
      <dgm:spPr/>
      <dgm:t>
        <a:bodyPr/>
        <a:lstStyle/>
        <a:p>
          <a:endParaRPr lang="es-CR"/>
        </a:p>
      </dgm:t>
    </dgm:pt>
    <dgm:pt modelId="{A6B68248-5222-4EC7-8113-656B8F87C5A8}" type="sibTrans" cxnId="{D280507B-61A2-457E-8FDB-0C50C8AB1635}">
      <dgm:prSet/>
      <dgm:spPr/>
      <dgm:t>
        <a:bodyPr/>
        <a:lstStyle/>
        <a:p>
          <a:endParaRPr lang="es-CR"/>
        </a:p>
      </dgm:t>
    </dgm:pt>
    <dgm:pt modelId="{577970FC-72DC-468F-99DD-4EB006D29114}">
      <dgm:prSet phldrT="[Texto]"/>
      <dgm:spPr/>
      <dgm:t>
        <a:bodyPr/>
        <a:lstStyle/>
        <a:p>
          <a:endParaRPr lang="es-CR" dirty="0"/>
        </a:p>
      </dgm:t>
    </dgm:pt>
    <dgm:pt modelId="{28EA9187-211B-4D90-B022-D8D3D61E4A99}" type="parTrans" cxnId="{F0E078DE-41CE-4291-A94C-069EBF7C7E8C}">
      <dgm:prSet/>
      <dgm:spPr/>
      <dgm:t>
        <a:bodyPr/>
        <a:lstStyle/>
        <a:p>
          <a:endParaRPr lang="es-CR"/>
        </a:p>
      </dgm:t>
    </dgm:pt>
    <dgm:pt modelId="{0957B61E-2B1D-4CA3-A7C1-0FACB3F84611}" type="sibTrans" cxnId="{F0E078DE-41CE-4291-A94C-069EBF7C7E8C}">
      <dgm:prSet/>
      <dgm:spPr/>
      <dgm:t>
        <a:bodyPr/>
        <a:lstStyle/>
        <a:p>
          <a:endParaRPr lang="es-CR"/>
        </a:p>
      </dgm:t>
    </dgm:pt>
    <dgm:pt modelId="{3C177B82-65AA-4942-80F4-845B38024E5B}">
      <dgm:prSet phldrT="[Texto]"/>
      <dgm:spPr/>
      <dgm:t>
        <a:bodyPr/>
        <a:lstStyle/>
        <a:p>
          <a:endParaRPr lang="es-CR" dirty="0"/>
        </a:p>
      </dgm:t>
    </dgm:pt>
    <dgm:pt modelId="{005A2743-6ED0-4706-8309-84B68FA4AA42}" type="parTrans" cxnId="{A9F54302-EDFD-46D8-B2FB-A8A01785325D}">
      <dgm:prSet/>
      <dgm:spPr/>
      <dgm:t>
        <a:bodyPr/>
        <a:lstStyle/>
        <a:p>
          <a:endParaRPr lang="es-CR"/>
        </a:p>
      </dgm:t>
    </dgm:pt>
    <dgm:pt modelId="{589E6929-6460-44C3-9DF3-1E6450F8783B}" type="sibTrans" cxnId="{A9F54302-EDFD-46D8-B2FB-A8A01785325D}">
      <dgm:prSet/>
      <dgm:spPr/>
      <dgm:t>
        <a:bodyPr/>
        <a:lstStyle/>
        <a:p>
          <a:endParaRPr lang="es-CR"/>
        </a:p>
      </dgm:t>
    </dgm:pt>
    <dgm:pt modelId="{A466D507-0492-45F8-BF59-671C98A77AAF}" type="pres">
      <dgm:prSet presAssocID="{9940BFF9-DCC1-4C36-860C-8C118D88BD13}" presName="Name0" presStyleCnt="0">
        <dgm:presLayoutVars>
          <dgm:dir/>
          <dgm:animLvl val="lvl"/>
          <dgm:resizeHandles val="exact"/>
        </dgm:presLayoutVars>
      </dgm:prSet>
      <dgm:spPr/>
      <dgm:t>
        <a:bodyPr/>
        <a:lstStyle/>
        <a:p>
          <a:endParaRPr lang="es-ES"/>
        </a:p>
      </dgm:t>
    </dgm:pt>
    <dgm:pt modelId="{FF5F5546-6521-41FD-B624-7A604218C4D9}" type="pres">
      <dgm:prSet presAssocID="{FAFC90EA-AD81-4316-B1DA-827F4BFE9977}" presName="composite" presStyleCnt="0"/>
      <dgm:spPr/>
    </dgm:pt>
    <dgm:pt modelId="{52B8B6E9-A80A-44D4-9EB6-16F1567B3FBD}" type="pres">
      <dgm:prSet presAssocID="{FAFC90EA-AD81-4316-B1DA-827F4BFE9977}" presName="parTx" presStyleLbl="alignNode1" presStyleIdx="0" presStyleCnt="2" custScaleX="106276">
        <dgm:presLayoutVars>
          <dgm:chMax val="0"/>
          <dgm:chPref val="0"/>
          <dgm:bulletEnabled val="1"/>
        </dgm:presLayoutVars>
      </dgm:prSet>
      <dgm:spPr/>
      <dgm:t>
        <a:bodyPr/>
        <a:lstStyle/>
        <a:p>
          <a:endParaRPr lang="es-ES"/>
        </a:p>
      </dgm:t>
    </dgm:pt>
    <dgm:pt modelId="{24B8F9D6-7604-4E53-83F0-6D2824B61AC0}" type="pres">
      <dgm:prSet presAssocID="{FAFC90EA-AD81-4316-B1DA-827F4BFE9977}" presName="desTx" presStyleLbl="alignAccFollowNode1" presStyleIdx="0" presStyleCnt="2" custScaleX="106510">
        <dgm:presLayoutVars>
          <dgm:bulletEnabled val="1"/>
        </dgm:presLayoutVars>
      </dgm:prSet>
      <dgm:spPr/>
      <dgm:t>
        <a:bodyPr/>
        <a:lstStyle/>
        <a:p>
          <a:endParaRPr lang="es-ES"/>
        </a:p>
      </dgm:t>
    </dgm:pt>
    <dgm:pt modelId="{CCFCF182-1472-4E3D-8AA0-B9416CD8C969}" type="pres">
      <dgm:prSet presAssocID="{0437E869-D1CC-4081-B5BB-94033669348D}" presName="space" presStyleCnt="0"/>
      <dgm:spPr/>
    </dgm:pt>
    <dgm:pt modelId="{BFF8F6FA-67FB-4248-8D0F-B688AF9D15CF}" type="pres">
      <dgm:prSet presAssocID="{85100ED5-E79E-4BBA-881C-3C86CE01F091}" presName="composite" presStyleCnt="0"/>
      <dgm:spPr/>
    </dgm:pt>
    <dgm:pt modelId="{427028AD-415A-4F52-9048-752AEA965B2F}" type="pres">
      <dgm:prSet presAssocID="{85100ED5-E79E-4BBA-881C-3C86CE01F091}" presName="parTx" presStyleLbl="alignNode1" presStyleIdx="1" presStyleCnt="2" custScaleX="108456">
        <dgm:presLayoutVars>
          <dgm:chMax val="0"/>
          <dgm:chPref val="0"/>
          <dgm:bulletEnabled val="1"/>
        </dgm:presLayoutVars>
      </dgm:prSet>
      <dgm:spPr/>
      <dgm:t>
        <a:bodyPr/>
        <a:lstStyle/>
        <a:p>
          <a:endParaRPr lang="es-ES"/>
        </a:p>
      </dgm:t>
    </dgm:pt>
    <dgm:pt modelId="{A4F03000-C1C5-45FF-8D72-65F735952A6C}" type="pres">
      <dgm:prSet presAssocID="{85100ED5-E79E-4BBA-881C-3C86CE01F091}" presName="desTx" presStyleLbl="alignAccFollowNode1" presStyleIdx="1" presStyleCnt="2" custScaleX="108924">
        <dgm:presLayoutVars>
          <dgm:bulletEnabled val="1"/>
        </dgm:presLayoutVars>
      </dgm:prSet>
      <dgm:spPr/>
      <dgm:t>
        <a:bodyPr/>
        <a:lstStyle/>
        <a:p>
          <a:endParaRPr lang="es-ES"/>
        </a:p>
      </dgm:t>
    </dgm:pt>
  </dgm:ptLst>
  <dgm:cxnLst>
    <dgm:cxn modelId="{249FF94C-1FBC-47CA-954C-11B7A0736AA5}" type="presOf" srcId="{577970FC-72DC-468F-99DD-4EB006D29114}" destId="{A4F03000-C1C5-45FF-8D72-65F735952A6C}" srcOrd="0" destOrd="5" presId="urn:microsoft.com/office/officeart/2005/8/layout/hList1"/>
    <dgm:cxn modelId="{A9F54302-EDFD-46D8-B2FB-A8A01785325D}" srcId="{85100ED5-E79E-4BBA-881C-3C86CE01F091}" destId="{3C177B82-65AA-4942-80F4-845B38024E5B}" srcOrd="1" destOrd="0" parTransId="{005A2743-6ED0-4706-8309-84B68FA4AA42}" sibTransId="{589E6929-6460-44C3-9DF3-1E6450F8783B}"/>
    <dgm:cxn modelId="{8F78354B-867F-4008-A19E-59C415867D8A}" type="presOf" srcId="{FDFDA9CE-FDFE-46B0-8EBB-AA45A4C68503}" destId="{24B8F9D6-7604-4E53-83F0-6D2824B61AC0}" srcOrd="0" destOrd="3" presId="urn:microsoft.com/office/officeart/2005/8/layout/hList1"/>
    <dgm:cxn modelId="{C8878FF1-614D-46F2-BE8C-033662EECB31}" srcId="{85100ED5-E79E-4BBA-881C-3C86CE01F091}" destId="{21AC5322-78B8-4FCE-A652-CCE570C9C087}" srcOrd="2" destOrd="0" parTransId="{63D2CE93-B4EF-43A9-A647-03CC8F1EA7E8}" sibTransId="{E036B645-9FE7-43C3-944D-9D0CF9BBA4DD}"/>
    <dgm:cxn modelId="{19698150-A019-4762-90A2-BF997C1C1739}" type="presOf" srcId="{1CC18131-CE3E-4536-9806-45CBB83E2FCE}" destId="{24B8F9D6-7604-4E53-83F0-6D2824B61AC0}" srcOrd="0" destOrd="0" presId="urn:microsoft.com/office/officeart/2005/8/layout/hList1"/>
    <dgm:cxn modelId="{501856BE-6476-4276-9AF3-C30F7BFE728E}" type="presOf" srcId="{FAFC90EA-AD81-4316-B1DA-827F4BFE9977}" destId="{52B8B6E9-A80A-44D4-9EB6-16F1567B3FBD}" srcOrd="0" destOrd="0" presId="urn:microsoft.com/office/officeart/2005/8/layout/hList1"/>
    <dgm:cxn modelId="{D280507B-61A2-457E-8FDB-0C50C8AB1635}" srcId="{85100ED5-E79E-4BBA-881C-3C86CE01F091}" destId="{18EBCFDA-C4AF-430E-86B5-973666764DBF}" srcOrd="6" destOrd="0" parTransId="{D0699ADC-630C-4983-BACB-D88ECDB1198E}" sibTransId="{A6B68248-5222-4EC7-8113-656B8F87C5A8}"/>
    <dgm:cxn modelId="{AF5D9E29-099D-4203-9E55-A1FB3E6602F6}" type="presOf" srcId="{3C177B82-65AA-4942-80F4-845B38024E5B}" destId="{A4F03000-C1C5-45FF-8D72-65F735952A6C}" srcOrd="0" destOrd="1" presId="urn:microsoft.com/office/officeart/2005/8/layout/hList1"/>
    <dgm:cxn modelId="{1894F2C4-0A81-41ED-9CB2-253A50460385}" srcId="{FAFC90EA-AD81-4316-B1DA-827F4BFE9977}" destId="{0D9E4C91-3901-4C2A-8E37-0C2B0D91BAD3}" srcOrd="1" destOrd="0" parTransId="{C4D29E75-AF49-4C63-993D-1EC835DAB521}" sibTransId="{15E715CC-D2A7-4D63-B2A2-5D324AB60239}"/>
    <dgm:cxn modelId="{3FBA64A3-3844-45B8-8AD5-9F534AD0971D}" srcId="{85100ED5-E79E-4BBA-881C-3C86CE01F091}" destId="{113056C3-72CF-4CC9-B06B-F19D68401032}" srcOrd="7" destOrd="0" parTransId="{20B30473-E107-4B77-A498-F4CFDBD9153A}" sibTransId="{A53A22CF-4FD4-432B-A8C1-0E19708B7872}"/>
    <dgm:cxn modelId="{0280028B-C9E8-444F-9B20-05ABF613337B}" type="presOf" srcId="{DD150283-BC60-4D3A-A084-6C7DDAD9B9B4}" destId="{A4F03000-C1C5-45FF-8D72-65F735952A6C}" srcOrd="0" destOrd="3" presId="urn:microsoft.com/office/officeart/2005/8/layout/hList1"/>
    <dgm:cxn modelId="{E5C9694B-43E5-41AD-A4FA-ADE256FDB0C3}" srcId="{85100ED5-E79E-4BBA-881C-3C86CE01F091}" destId="{94C6E088-E017-4015-A2B4-BB97F0DAC4EC}" srcOrd="0" destOrd="0" parTransId="{2C1A4696-162F-4E76-AE0F-04BF52A177EE}" sibTransId="{543C2BE7-7C9C-447A-8DC1-C3EF0B7FBE5E}"/>
    <dgm:cxn modelId="{E06AAB56-7F8A-4B8A-90E3-D108A144C4AE}" type="presOf" srcId="{3E076118-86C8-43D3-98AF-4839507F197F}" destId="{24B8F9D6-7604-4E53-83F0-6D2824B61AC0}" srcOrd="0" destOrd="4" presId="urn:microsoft.com/office/officeart/2005/8/layout/hList1"/>
    <dgm:cxn modelId="{6C3AC0EB-A9E2-4B6E-8E3B-71C3E73EF688}" srcId="{FAFC90EA-AD81-4316-B1DA-827F4BFE9977}" destId="{114A20FD-95EC-4A1A-BBB3-113804ED31C2}" srcOrd="6" destOrd="0" parTransId="{49D5854E-AB5C-4FF0-AB30-890ADCA97D6C}" sibTransId="{BE545D1C-D8CE-455E-ABF3-D6878FADE236}"/>
    <dgm:cxn modelId="{F0E078DE-41CE-4291-A94C-069EBF7C7E8C}" srcId="{85100ED5-E79E-4BBA-881C-3C86CE01F091}" destId="{577970FC-72DC-468F-99DD-4EB006D29114}" srcOrd="5" destOrd="0" parTransId="{28EA9187-211B-4D90-B022-D8D3D61E4A99}" sibTransId="{0957B61E-2B1D-4CA3-A7C1-0FACB3F84611}"/>
    <dgm:cxn modelId="{2AD85B38-C6AF-4E86-9C74-227F7C8A05CA}" type="presOf" srcId="{9940BFF9-DCC1-4C36-860C-8C118D88BD13}" destId="{A466D507-0492-45F8-BF59-671C98A77AAF}" srcOrd="0" destOrd="0" presId="urn:microsoft.com/office/officeart/2005/8/layout/hList1"/>
    <dgm:cxn modelId="{BE06DCBC-36B1-49CE-BD4B-D4D22BB1CD0E}" srcId="{FAFC90EA-AD81-4316-B1DA-827F4BFE9977}" destId="{D15C7647-C1F6-4EBF-B71B-20137B05B139}" srcOrd="2" destOrd="0" parTransId="{1E123E96-AA73-465D-BE8D-F7290914CDEE}" sibTransId="{C8191B64-D9E5-439F-BFFC-8CFF5608CC6A}"/>
    <dgm:cxn modelId="{539A8F66-7C1C-44B8-9AB5-511B38E7C9CC}" type="presOf" srcId="{21AC5322-78B8-4FCE-A652-CCE570C9C087}" destId="{A4F03000-C1C5-45FF-8D72-65F735952A6C}" srcOrd="0" destOrd="2" presId="urn:microsoft.com/office/officeart/2005/8/layout/hList1"/>
    <dgm:cxn modelId="{F2143C32-A69E-4508-866A-A38418D9F9BD}" type="presOf" srcId="{0D9E4C91-3901-4C2A-8E37-0C2B0D91BAD3}" destId="{24B8F9D6-7604-4E53-83F0-6D2824B61AC0}" srcOrd="0" destOrd="1" presId="urn:microsoft.com/office/officeart/2005/8/layout/hList1"/>
    <dgm:cxn modelId="{162245AA-AA28-4A9D-A47B-AF46F7DE6534}" srcId="{FAFC90EA-AD81-4316-B1DA-827F4BFE9977}" destId="{1CC18131-CE3E-4536-9806-45CBB83E2FCE}" srcOrd="0" destOrd="0" parTransId="{4BA5BF0E-3B6A-46DC-B700-2F987F3C4FB1}" sibTransId="{B1B44762-3518-444C-88C6-808760D76BFC}"/>
    <dgm:cxn modelId="{977E0D07-091F-4391-9E49-4218A39E2194}" type="presOf" srcId="{114A20FD-95EC-4A1A-BBB3-113804ED31C2}" destId="{24B8F9D6-7604-4E53-83F0-6D2824B61AC0}" srcOrd="0" destOrd="6" presId="urn:microsoft.com/office/officeart/2005/8/layout/hList1"/>
    <dgm:cxn modelId="{412E5C43-B4C7-4A87-A926-3FE59437D8C0}" srcId="{FAFC90EA-AD81-4316-B1DA-827F4BFE9977}" destId="{9B9A4D3E-CAAB-45D0-9E4A-B5B2FC7E7905}" srcOrd="5" destOrd="0" parTransId="{68700833-BEA0-4721-8F85-D774F3C37349}" sibTransId="{5AE28340-9C31-4449-B3D3-1024EA1C6A8E}"/>
    <dgm:cxn modelId="{D0F3F3EF-89AF-4985-BA70-B5D8647DED27}" type="presOf" srcId="{2B05896F-58BB-49D4-8CE4-F0FCB83EC050}" destId="{A4F03000-C1C5-45FF-8D72-65F735952A6C}" srcOrd="0" destOrd="4" presId="urn:microsoft.com/office/officeart/2005/8/layout/hList1"/>
    <dgm:cxn modelId="{679A8834-15EC-4582-B099-8DC3542BDCAE}" srcId="{9940BFF9-DCC1-4C36-860C-8C118D88BD13}" destId="{FAFC90EA-AD81-4316-B1DA-827F4BFE9977}" srcOrd="0" destOrd="0" parTransId="{DCB2D197-06EF-418B-8FF6-31A6F7BF59C0}" sibTransId="{0437E869-D1CC-4081-B5BB-94033669348D}"/>
    <dgm:cxn modelId="{E588E0A2-0E5C-4A2D-9785-D0D9CEE73D2F}" type="presOf" srcId="{D15C7647-C1F6-4EBF-B71B-20137B05B139}" destId="{24B8F9D6-7604-4E53-83F0-6D2824B61AC0}" srcOrd="0" destOrd="2" presId="urn:microsoft.com/office/officeart/2005/8/layout/hList1"/>
    <dgm:cxn modelId="{7C6E548A-684A-4899-9B95-26440527167F}" srcId="{FAFC90EA-AD81-4316-B1DA-827F4BFE9977}" destId="{FDFDA9CE-FDFE-46B0-8EBB-AA45A4C68503}" srcOrd="3" destOrd="0" parTransId="{1DECE337-6753-4607-946E-19B5DDF35E9E}" sibTransId="{30F21818-620E-4B15-848E-3C8BEC59B08D}"/>
    <dgm:cxn modelId="{855FD1B6-78B5-4966-97E8-54A12EDABEFF}" srcId="{85100ED5-E79E-4BBA-881C-3C86CE01F091}" destId="{2B05896F-58BB-49D4-8CE4-F0FCB83EC050}" srcOrd="4" destOrd="0" parTransId="{8DA34735-2C2A-4E2D-8055-4EE1E6BFA7BA}" sibTransId="{F651485D-9B1E-4722-972E-AE600FBBCB56}"/>
    <dgm:cxn modelId="{AB140DAB-5A09-4782-A968-CA62EFA5C975}" srcId="{FAFC90EA-AD81-4316-B1DA-827F4BFE9977}" destId="{3E076118-86C8-43D3-98AF-4839507F197F}" srcOrd="4" destOrd="0" parTransId="{1AE13A25-8FE7-44CC-AFB9-0AD4BB9C7D9E}" sibTransId="{006001E4-F7F9-4054-83DF-489EB456B280}"/>
    <dgm:cxn modelId="{BA0A0AAB-86AC-49FF-99D4-42405093CD48}" srcId="{85100ED5-E79E-4BBA-881C-3C86CE01F091}" destId="{DD150283-BC60-4D3A-A084-6C7DDAD9B9B4}" srcOrd="3" destOrd="0" parTransId="{31DC922F-9BA3-4822-92C0-6C27B6624AB4}" sibTransId="{23EA63D3-0B26-41A4-88E2-D3005A7F0CDB}"/>
    <dgm:cxn modelId="{C6C6ABE2-6490-4703-BEC9-7DB4B05E6F21}" type="presOf" srcId="{18EBCFDA-C4AF-430E-86B5-973666764DBF}" destId="{A4F03000-C1C5-45FF-8D72-65F735952A6C}" srcOrd="0" destOrd="6" presId="urn:microsoft.com/office/officeart/2005/8/layout/hList1"/>
    <dgm:cxn modelId="{D6510BD6-C682-4B8A-BCEE-1BF855E87675}" srcId="{9940BFF9-DCC1-4C36-860C-8C118D88BD13}" destId="{85100ED5-E79E-4BBA-881C-3C86CE01F091}" srcOrd="1" destOrd="0" parTransId="{D0594DCD-1761-41CE-87F2-C5BBAE366863}" sibTransId="{AED7717F-6700-4C4D-A3A7-5CA247F8375B}"/>
    <dgm:cxn modelId="{2224760B-B274-4795-95E8-DE802E1CEEDF}" type="presOf" srcId="{85100ED5-E79E-4BBA-881C-3C86CE01F091}" destId="{427028AD-415A-4F52-9048-752AEA965B2F}" srcOrd="0" destOrd="0" presId="urn:microsoft.com/office/officeart/2005/8/layout/hList1"/>
    <dgm:cxn modelId="{03F611C7-EC70-40F2-8E79-131A614C3ECE}" type="presOf" srcId="{113056C3-72CF-4CC9-B06B-F19D68401032}" destId="{A4F03000-C1C5-45FF-8D72-65F735952A6C}" srcOrd="0" destOrd="7" presId="urn:microsoft.com/office/officeart/2005/8/layout/hList1"/>
    <dgm:cxn modelId="{F9E33965-7036-487A-AA44-AB127F9E7872}" type="presOf" srcId="{9B9A4D3E-CAAB-45D0-9E4A-B5B2FC7E7905}" destId="{24B8F9D6-7604-4E53-83F0-6D2824B61AC0}" srcOrd="0" destOrd="5" presId="urn:microsoft.com/office/officeart/2005/8/layout/hList1"/>
    <dgm:cxn modelId="{9F23B08E-D110-452E-A9F9-018A4807FF50}" type="presOf" srcId="{94C6E088-E017-4015-A2B4-BB97F0DAC4EC}" destId="{A4F03000-C1C5-45FF-8D72-65F735952A6C}" srcOrd="0" destOrd="0" presId="urn:microsoft.com/office/officeart/2005/8/layout/hList1"/>
    <dgm:cxn modelId="{5917FE05-DA1A-499A-98B6-C8CEE9A43C1C}" type="presParOf" srcId="{A466D507-0492-45F8-BF59-671C98A77AAF}" destId="{FF5F5546-6521-41FD-B624-7A604218C4D9}" srcOrd="0" destOrd="0" presId="urn:microsoft.com/office/officeart/2005/8/layout/hList1"/>
    <dgm:cxn modelId="{E1E3D292-A515-4A77-B1F3-EBE89F636373}" type="presParOf" srcId="{FF5F5546-6521-41FD-B624-7A604218C4D9}" destId="{52B8B6E9-A80A-44D4-9EB6-16F1567B3FBD}" srcOrd="0" destOrd="0" presId="urn:microsoft.com/office/officeart/2005/8/layout/hList1"/>
    <dgm:cxn modelId="{D695FCF1-1F51-4129-89C0-7F2AB2ED7380}" type="presParOf" srcId="{FF5F5546-6521-41FD-B624-7A604218C4D9}" destId="{24B8F9D6-7604-4E53-83F0-6D2824B61AC0}" srcOrd="1" destOrd="0" presId="urn:microsoft.com/office/officeart/2005/8/layout/hList1"/>
    <dgm:cxn modelId="{70B0D2BA-46F4-489C-A73E-0D4D626C6F7E}" type="presParOf" srcId="{A466D507-0492-45F8-BF59-671C98A77AAF}" destId="{CCFCF182-1472-4E3D-8AA0-B9416CD8C969}" srcOrd="1" destOrd="0" presId="urn:microsoft.com/office/officeart/2005/8/layout/hList1"/>
    <dgm:cxn modelId="{4B0ABAF6-A18D-43D1-A916-85FA577E67F2}" type="presParOf" srcId="{A466D507-0492-45F8-BF59-671C98A77AAF}" destId="{BFF8F6FA-67FB-4248-8D0F-B688AF9D15CF}" srcOrd="2" destOrd="0" presId="urn:microsoft.com/office/officeart/2005/8/layout/hList1"/>
    <dgm:cxn modelId="{FB9B5DA0-392A-4DBA-9E8A-F22AE1553A98}" type="presParOf" srcId="{BFF8F6FA-67FB-4248-8D0F-B688AF9D15CF}" destId="{427028AD-415A-4F52-9048-752AEA965B2F}" srcOrd="0" destOrd="0" presId="urn:microsoft.com/office/officeart/2005/8/layout/hList1"/>
    <dgm:cxn modelId="{5EB3742C-8A89-4675-8EDD-D8A7120ED64E}" type="presParOf" srcId="{BFF8F6FA-67FB-4248-8D0F-B688AF9D15CF}" destId="{A4F03000-C1C5-45FF-8D72-65F735952A6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940BFF9-DCC1-4C36-860C-8C118D88BD13}"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s-CR"/>
        </a:p>
      </dgm:t>
    </dgm:pt>
    <dgm:pt modelId="{FAFC90EA-AD81-4316-B1DA-827F4BFE9977}">
      <dgm:prSet phldrT="[Texto]" custT="1"/>
      <dgm:spPr/>
      <dgm:t>
        <a:bodyPr/>
        <a:lstStyle/>
        <a:p>
          <a:r>
            <a:rPr lang="es-CR" sz="2400" b="1" dirty="0"/>
            <a:t>Leyes de Procedimiento</a:t>
          </a:r>
        </a:p>
      </dgm:t>
    </dgm:pt>
    <dgm:pt modelId="{DCB2D197-06EF-418B-8FF6-31A6F7BF59C0}" type="parTrans" cxnId="{679A8834-15EC-4582-B099-8DC3542BDCAE}">
      <dgm:prSet/>
      <dgm:spPr/>
      <dgm:t>
        <a:bodyPr/>
        <a:lstStyle/>
        <a:p>
          <a:endParaRPr lang="es-CR"/>
        </a:p>
      </dgm:t>
    </dgm:pt>
    <dgm:pt modelId="{0437E869-D1CC-4081-B5BB-94033669348D}" type="sibTrans" cxnId="{679A8834-15EC-4582-B099-8DC3542BDCAE}">
      <dgm:prSet/>
      <dgm:spPr/>
      <dgm:t>
        <a:bodyPr/>
        <a:lstStyle/>
        <a:p>
          <a:endParaRPr lang="es-CR"/>
        </a:p>
      </dgm:t>
    </dgm:pt>
    <dgm:pt modelId="{1CC18131-CE3E-4536-9806-45CBB83E2FCE}">
      <dgm:prSet phldrT="[Texto]"/>
      <dgm:spPr/>
      <dgm:t>
        <a:bodyPr/>
        <a:lstStyle/>
        <a:p>
          <a:r>
            <a:rPr lang="es-ES" dirty="0"/>
            <a:t>Facilitan el cumplimiento correcto y oportuno.</a:t>
          </a:r>
          <a:endParaRPr lang="es-CR" dirty="0"/>
        </a:p>
      </dgm:t>
    </dgm:pt>
    <dgm:pt modelId="{4BA5BF0E-3B6A-46DC-B700-2F987F3C4FB1}" type="parTrans" cxnId="{162245AA-AA28-4A9D-A47B-AF46F7DE6534}">
      <dgm:prSet/>
      <dgm:spPr/>
      <dgm:t>
        <a:bodyPr/>
        <a:lstStyle/>
        <a:p>
          <a:endParaRPr lang="es-CR"/>
        </a:p>
      </dgm:t>
    </dgm:pt>
    <dgm:pt modelId="{B1B44762-3518-444C-88C6-808760D76BFC}" type="sibTrans" cxnId="{162245AA-AA28-4A9D-A47B-AF46F7DE6534}">
      <dgm:prSet/>
      <dgm:spPr/>
      <dgm:t>
        <a:bodyPr/>
        <a:lstStyle/>
        <a:p>
          <a:endParaRPr lang="es-CR"/>
        </a:p>
      </dgm:t>
    </dgm:pt>
    <dgm:pt modelId="{85100ED5-E79E-4BBA-881C-3C86CE01F091}">
      <dgm:prSet phldrT="[Texto]" custT="1"/>
      <dgm:spPr/>
      <dgm:t>
        <a:bodyPr/>
        <a:lstStyle/>
        <a:p>
          <a:r>
            <a:rPr lang="es-CR" sz="2400" b="1" dirty="0"/>
            <a:t>Leyes Estructurales</a:t>
          </a:r>
        </a:p>
      </dgm:t>
    </dgm:pt>
    <dgm:pt modelId="{D0594DCD-1761-41CE-87F2-C5BBAE366863}" type="parTrans" cxnId="{D6510BD6-C682-4B8A-BCEE-1BF855E87675}">
      <dgm:prSet/>
      <dgm:spPr/>
      <dgm:t>
        <a:bodyPr/>
        <a:lstStyle/>
        <a:p>
          <a:endParaRPr lang="es-CR"/>
        </a:p>
      </dgm:t>
    </dgm:pt>
    <dgm:pt modelId="{AED7717F-6700-4C4D-A3A7-5CA247F8375B}" type="sibTrans" cxnId="{D6510BD6-C682-4B8A-BCEE-1BF855E87675}">
      <dgm:prSet/>
      <dgm:spPr/>
      <dgm:t>
        <a:bodyPr/>
        <a:lstStyle/>
        <a:p>
          <a:endParaRPr lang="es-CR"/>
        </a:p>
      </dgm:t>
    </dgm:pt>
    <dgm:pt modelId="{D15C7647-C1F6-4EBF-B71B-20137B05B139}">
      <dgm:prSet phldrT="[Texto]"/>
      <dgm:spPr/>
      <dgm:t>
        <a:bodyPr/>
        <a:lstStyle/>
        <a:p>
          <a:r>
            <a:rPr lang="es-ES" dirty="0"/>
            <a:t>Facultan a la Administración para ejercer, con mayor efectividad, el control tributario y aduanero.</a:t>
          </a:r>
          <a:endParaRPr lang="es-CR" dirty="0"/>
        </a:p>
      </dgm:t>
    </dgm:pt>
    <dgm:pt modelId="{1E123E96-AA73-465D-BE8D-F7290914CDEE}" type="parTrans" cxnId="{BE06DCBC-36B1-49CE-BD4B-D4D22BB1CD0E}">
      <dgm:prSet/>
      <dgm:spPr/>
      <dgm:t>
        <a:bodyPr/>
        <a:lstStyle/>
        <a:p>
          <a:endParaRPr lang="es-CR"/>
        </a:p>
      </dgm:t>
    </dgm:pt>
    <dgm:pt modelId="{C8191B64-D9E5-439F-BFFC-8CFF5608CC6A}" type="sibTrans" cxnId="{BE06DCBC-36B1-49CE-BD4B-D4D22BB1CD0E}">
      <dgm:prSet/>
      <dgm:spPr/>
      <dgm:t>
        <a:bodyPr/>
        <a:lstStyle/>
        <a:p>
          <a:endParaRPr lang="es-CR"/>
        </a:p>
      </dgm:t>
    </dgm:pt>
    <dgm:pt modelId="{3E076118-86C8-43D3-98AF-4839507F197F}">
      <dgm:prSet phldrT="[Texto]"/>
      <dgm:spPr/>
      <dgm:t>
        <a:bodyPr/>
        <a:lstStyle/>
        <a:p>
          <a:r>
            <a:rPr lang="es-CR" dirty="0"/>
            <a:t>Sanciones que motiven abstenerse de incumplir. </a:t>
          </a:r>
        </a:p>
      </dgm:t>
    </dgm:pt>
    <dgm:pt modelId="{1AE13A25-8FE7-44CC-AFB9-0AD4BB9C7D9E}" type="parTrans" cxnId="{AB140DAB-5A09-4782-A968-CA62EFA5C975}">
      <dgm:prSet/>
      <dgm:spPr/>
      <dgm:t>
        <a:bodyPr/>
        <a:lstStyle/>
        <a:p>
          <a:endParaRPr lang="es-CR"/>
        </a:p>
      </dgm:t>
    </dgm:pt>
    <dgm:pt modelId="{006001E4-F7F9-4054-83DF-489EB456B280}" type="sibTrans" cxnId="{AB140DAB-5A09-4782-A968-CA62EFA5C975}">
      <dgm:prSet/>
      <dgm:spPr/>
      <dgm:t>
        <a:bodyPr/>
        <a:lstStyle/>
        <a:p>
          <a:endParaRPr lang="es-CR"/>
        </a:p>
      </dgm:t>
    </dgm:pt>
    <dgm:pt modelId="{113056C3-72CF-4CC9-B06B-F19D68401032}">
      <dgm:prSet phldrT="[Texto]"/>
      <dgm:spPr/>
      <dgm:t>
        <a:bodyPr/>
        <a:lstStyle/>
        <a:p>
          <a:endParaRPr lang="es-CR" dirty="0"/>
        </a:p>
      </dgm:t>
    </dgm:pt>
    <dgm:pt modelId="{20B30473-E107-4B77-A498-F4CFDBD9153A}" type="parTrans" cxnId="{3FBA64A3-3844-45B8-8AD5-9F534AD0971D}">
      <dgm:prSet/>
      <dgm:spPr/>
      <dgm:t>
        <a:bodyPr/>
        <a:lstStyle/>
        <a:p>
          <a:endParaRPr lang="es-CR"/>
        </a:p>
      </dgm:t>
    </dgm:pt>
    <dgm:pt modelId="{A53A22CF-4FD4-432B-A8C1-0E19708B7872}" type="sibTrans" cxnId="{3FBA64A3-3844-45B8-8AD5-9F534AD0971D}">
      <dgm:prSet/>
      <dgm:spPr/>
      <dgm:t>
        <a:bodyPr/>
        <a:lstStyle/>
        <a:p>
          <a:endParaRPr lang="es-CR"/>
        </a:p>
      </dgm:t>
    </dgm:pt>
    <dgm:pt modelId="{94C6E088-E017-4015-A2B4-BB97F0DAC4EC}">
      <dgm:prSet phldrT="[Texto]"/>
      <dgm:spPr/>
      <dgm:t>
        <a:bodyPr/>
        <a:lstStyle/>
        <a:p>
          <a:r>
            <a:rPr lang="es-CR" dirty="0"/>
            <a:t>Son cuantificables                                         </a:t>
          </a:r>
        </a:p>
      </dgm:t>
    </dgm:pt>
    <dgm:pt modelId="{2C1A4696-162F-4E76-AE0F-04BF52A177EE}" type="parTrans" cxnId="{E5C9694B-43E5-41AD-A4FA-ADE256FDB0C3}">
      <dgm:prSet/>
      <dgm:spPr/>
      <dgm:t>
        <a:bodyPr/>
        <a:lstStyle/>
        <a:p>
          <a:endParaRPr lang="es-CR"/>
        </a:p>
      </dgm:t>
    </dgm:pt>
    <dgm:pt modelId="{543C2BE7-7C9C-447A-8DC1-C3EF0B7FBE5E}" type="sibTrans" cxnId="{E5C9694B-43E5-41AD-A4FA-ADE256FDB0C3}">
      <dgm:prSet/>
      <dgm:spPr/>
      <dgm:t>
        <a:bodyPr/>
        <a:lstStyle/>
        <a:p>
          <a:endParaRPr lang="es-CR"/>
        </a:p>
      </dgm:t>
    </dgm:pt>
    <dgm:pt modelId="{21AC5322-78B8-4FCE-A652-CCE570C9C087}">
      <dgm:prSet phldrT="[Texto]"/>
      <dgm:spPr/>
      <dgm:t>
        <a:bodyPr/>
        <a:lstStyle/>
        <a:p>
          <a:r>
            <a:rPr lang="es-CR" dirty="0"/>
            <a:t>Introducción de normas que graban todas las actividades económicas.</a:t>
          </a:r>
        </a:p>
      </dgm:t>
    </dgm:pt>
    <dgm:pt modelId="{63D2CE93-B4EF-43A9-A647-03CC8F1EA7E8}" type="parTrans" cxnId="{C8878FF1-614D-46F2-BE8C-033662EECB31}">
      <dgm:prSet/>
      <dgm:spPr/>
      <dgm:t>
        <a:bodyPr/>
        <a:lstStyle/>
        <a:p>
          <a:endParaRPr lang="es-CR"/>
        </a:p>
      </dgm:t>
    </dgm:pt>
    <dgm:pt modelId="{E036B645-9FE7-43C3-944D-9D0CF9BBA4DD}" type="sibTrans" cxnId="{C8878FF1-614D-46F2-BE8C-033662EECB31}">
      <dgm:prSet/>
      <dgm:spPr/>
      <dgm:t>
        <a:bodyPr/>
        <a:lstStyle/>
        <a:p>
          <a:endParaRPr lang="es-CR"/>
        </a:p>
      </dgm:t>
    </dgm:pt>
    <dgm:pt modelId="{2B05896F-58BB-49D4-8CE4-F0FCB83EC050}">
      <dgm:prSet phldrT="[Texto]"/>
      <dgm:spPr/>
      <dgm:t>
        <a:bodyPr/>
        <a:lstStyle/>
        <a:p>
          <a:r>
            <a:rPr lang="es-CR" dirty="0"/>
            <a:t>Se eliminan normas que permiten la elusión.</a:t>
          </a:r>
        </a:p>
      </dgm:t>
    </dgm:pt>
    <dgm:pt modelId="{8DA34735-2C2A-4E2D-8055-4EE1E6BFA7BA}" type="parTrans" cxnId="{855FD1B6-78B5-4966-97E8-54A12EDABEFF}">
      <dgm:prSet/>
      <dgm:spPr/>
      <dgm:t>
        <a:bodyPr/>
        <a:lstStyle/>
        <a:p>
          <a:endParaRPr lang="es-CR"/>
        </a:p>
      </dgm:t>
    </dgm:pt>
    <dgm:pt modelId="{F651485D-9B1E-4722-972E-AE600FBBCB56}" type="sibTrans" cxnId="{855FD1B6-78B5-4966-97E8-54A12EDABEFF}">
      <dgm:prSet/>
      <dgm:spPr/>
      <dgm:t>
        <a:bodyPr/>
        <a:lstStyle/>
        <a:p>
          <a:endParaRPr lang="es-CR"/>
        </a:p>
      </dgm:t>
    </dgm:pt>
    <dgm:pt modelId="{114A20FD-95EC-4A1A-BBB3-113804ED31C2}">
      <dgm:prSet phldrT="[Texto]"/>
      <dgm:spPr/>
      <dgm:t>
        <a:bodyPr/>
        <a:lstStyle/>
        <a:p>
          <a:r>
            <a:rPr lang="es-CR" dirty="0"/>
            <a:t>Ejemplos: CNPT, Ley de Aduanas, Contrabando, Ley Lucha contra Fraude.</a:t>
          </a:r>
        </a:p>
      </dgm:t>
    </dgm:pt>
    <dgm:pt modelId="{49D5854E-AB5C-4FF0-AB30-890ADCA97D6C}" type="parTrans" cxnId="{6C3AC0EB-A9E2-4B6E-8E3B-71C3E73EF688}">
      <dgm:prSet/>
      <dgm:spPr/>
      <dgm:t>
        <a:bodyPr/>
        <a:lstStyle/>
        <a:p>
          <a:endParaRPr lang="es-CR"/>
        </a:p>
      </dgm:t>
    </dgm:pt>
    <dgm:pt modelId="{BE545D1C-D8CE-455E-ABF3-D6878FADE236}" type="sibTrans" cxnId="{6C3AC0EB-A9E2-4B6E-8E3B-71C3E73EF688}">
      <dgm:prSet/>
      <dgm:spPr/>
      <dgm:t>
        <a:bodyPr/>
        <a:lstStyle/>
        <a:p>
          <a:endParaRPr lang="es-CR"/>
        </a:p>
      </dgm:t>
    </dgm:pt>
    <dgm:pt modelId="{0D9E4C91-3901-4C2A-8E37-0C2B0D91BAD3}">
      <dgm:prSet phldrT="[Texto]"/>
      <dgm:spPr/>
      <dgm:t>
        <a:bodyPr/>
        <a:lstStyle/>
        <a:p>
          <a:endParaRPr lang="es-CR" dirty="0"/>
        </a:p>
      </dgm:t>
    </dgm:pt>
    <dgm:pt modelId="{C4D29E75-AF49-4C63-993D-1EC835DAB521}" type="parTrans" cxnId="{1894F2C4-0A81-41ED-9CB2-253A50460385}">
      <dgm:prSet/>
      <dgm:spPr/>
      <dgm:t>
        <a:bodyPr/>
        <a:lstStyle/>
        <a:p>
          <a:endParaRPr lang="es-CR"/>
        </a:p>
      </dgm:t>
    </dgm:pt>
    <dgm:pt modelId="{15E715CC-D2A7-4D63-B2A2-5D324AB60239}" type="sibTrans" cxnId="{1894F2C4-0A81-41ED-9CB2-253A50460385}">
      <dgm:prSet/>
      <dgm:spPr/>
      <dgm:t>
        <a:bodyPr/>
        <a:lstStyle/>
        <a:p>
          <a:endParaRPr lang="es-CR"/>
        </a:p>
      </dgm:t>
    </dgm:pt>
    <dgm:pt modelId="{FDFDA9CE-FDFE-46B0-8EBB-AA45A4C68503}">
      <dgm:prSet phldrT="[Texto]"/>
      <dgm:spPr/>
      <dgm:t>
        <a:bodyPr/>
        <a:lstStyle/>
        <a:p>
          <a:endParaRPr lang="es-CR" dirty="0"/>
        </a:p>
      </dgm:t>
    </dgm:pt>
    <dgm:pt modelId="{1DECE337-6753-4607-946E-19B5DDF35E9E}" type="parTrans" cxnId="{7C6E548A-684A-4899-9B95-26440527167F}">
      <dgm:prSet/>
      <dgm:spPr/>
      <dgm:t>
        <a:bodyPr/>
        <a:lstStyle/>
        <a:p>
          <a:endParaRPr lang="es-CR"/>
        </a:p>
      </dgm:t>
    </dgm:pt>
    <dgm:pt modelId="{30F21818-620E-4B15-848E-3C8BEC59B08D}" type="sibTrans" cxnId="{7C6E548A-684A-4899-9B95-26440527167F}">
      <dgm:prSet/>
      <dgm:spPr/>
      <dgm:t>
        <a:bodyPr/>
        <a:lstStyle/>
        <a:p>
          <a:endParaRPr lang="es-CR"/>
        </a:p>
      </dgm:t>
    </dgm:pt>
    <dgm:pt modelId="{9B9A4D3E-CAAB-45D0-9E4A-B5B2FC7E7905}">
      <dgm:prSet phldrT="[Texto]"/>
      <dgm:spPr/>
      <dgm:t>
        <a:bodyPr/>
        <a:lstStyle/>
        <a:p>
          <a:endParaRPr lang="es-CR" dirty="0"/>
        </a:p>
      </dgm:t>
    </dgm:pt>
    <dgm:pt modelId="{68700833-BEA0-4721-8F85-D774F3C37349}" type="parTrans" cxnId="{412E5C43-B4C7-4A87-A926-3FE59437D8C0}">
      <dgm:prSet/>
      <dgm:spPr/>
      <dgm:t>
        <a:bodyPr/>
        <a:lstStyle/>
        <a:p>
          <a:endParaRPr lang="es-CR"/>
        </a:p>
      </dgm:t>
    </dgm:pt>
    <dgm:pt modelId="{5AE28340-9C31-4449-B3D3-1024EA1C6A8E}" type="sibTrans" cxnId="{412E5C43-B4C7-4A87-A926-3FE59437D8C0}">
      <dgm:prSet/>
      <dgm:spPr/>
      <dgm:t>
        <a:bodyPr/>
        <a:lstStyle/>
        <a:p>
          <a:endParaRPr lang="es-CR"/>
        </a:p>
      </dgm:t>
    </dgm:pt>
    <dgm:pt modelId="{DD150283-BC60-4D3A-A084-6C7DDAD9B9B4}">
      <dgm:prSet phldrT="[Texto]"/>
      <dgm:spPr/>
      <dgm:t>
        <a:bodyPr/>
        <a:lstStyle/>
        <a:p>
          <a:endParaRPr lang="es-CR" dirty="0"/>
        </a:p>
      </dgm:t>
    </dgm:pt>
    <dgm:pt modelId="{31DC922F-9BA3-4822-92C0-6C27B6624AB4}" type="parTrans" cxnId="{BA0A0AAB-86AC-49FF-99D4-42405093CD48}">
      <dgm:prSet/>
      <dgm:spPr/>
      <dgm:t>
        <a:bodyPr/>
        <a:lstStyle/>
        <a:p>
          <a:endParaRPr lang="es-CR"/>
        </a:p>
      </dgm:t>
    </dgm:pt>
    <dgm:pt modelId="{23EA63D3-0B26-41A4-88E2-D3005A7F0CDB}" type="sibTrans" cxnId="{BA0A0AAB-86AC-49FF-99D4-42405093CD48}">
      <dgm:prSet/>
      <dgm:spPr/>
      <dgm:t>
        <a:bodyPr/>
        <a:lstStyle/>
        <a:p>
          <a:endParaRPr lang="es-CR"/>
        </a:p>
      </dgm:t>
    </dgm:pt>
    <dgm:pt modelId="{18EBCFDA-C4AF-430E-86B5-973666764DBF}">
      <dgm:prSet phldrT="[Texto]"/>
      <dgm:spPr/>
      <dgm:t>
        <a:bodyPr/>
        <a:lstStyle/>
        <a:p>
          <a:r>
            <a:rPr lang="es-CR" dirty="0"/>
            <a:t>Ejemplos: IVA, Renta, Personas Jurídicas, Pensiones con cargo al Presupuesto Nacional.</a:t>
          </a:r>
        </a:p>
      </dgm:t>
    </dgm:pt>
    <dgm:pt modelId="{D0699ADC-630C-4983-BACB-D88ECDB1198E}" type="parTrans" cxnId="{D280507B-61A2-457E-8FDB-0C50C8AB1635}">
      <dgm:prSet/>
      <dgm:spPr/>
      <dgm:t>
        <a:bodyPr/>
        <a:lstStyle/>
        <a:p>
          <a:endParaRPr lang="es-CR"/>
        </a:p>
      </dgm:t>
    </dgm:pt>
    <dgm:pt modelId="{A6B68248-5222-4EC7-8113-656B8F87C5A8}" type="sibTrans" cxnId="{D280507B-61A2-457E-8FDB-0C50C8AB1635}">
      <dgm:prSet/>
      <dgm:spPr/>
      <dgm:t>
        <a:bodyPr/>
        <a:lstStyle/>
        <a:p>
          <a:endParaRPr lang="es-CR"/>
        </a:p>
      </dgm:t>
    </dgm:pt>
    <dgm:pt modelId="{577970FC-72DC-468F-99DD-4EB006D29114}">
      <dgm:prSet phldrT="[Texto]"/>
      <dgm:spPr/>
      <dgm:t>
        <a:bodyPr/>
        <a:lstStyle/>
        <a:p>
          <a:endParaRPr lang="es-CR" dirty="0"/>
        </a:p>
      </dgm:t>
    </dgm:pt>
    <dgm:pt modelId="{28EA9187-211B-4D90-B022-D8D3D61E4A99}" type="parTrans" cxnId="{F0E078DE-41CE-4291-A94C-069EBF7C7E8C}">
      <dgm:prSet/>
      <dgm:spPr/>
      <dgm:t>
        <a:bodyPr/>
        <a:lstStyle/>
        <a:p>
          <a:endParaRPr lang="es-CR"/>
        </a:p>
      </dgm:t>
    </dgm:pt>
    <dgm:pt modelId="{0957B61E-2B1D-4CA3-A7C1-0FACB3F84611}" type="sibTrans" cxnId="{F0E078DE-41CE-4291-A94C-069EBF7C7E8C}">
      <dgm:prSet/>
      <dgm:spPr/>
      <dgm:t>
        <a:bodyPr/>
        <a:lstStyle/>
        <a:p>
          <a:endParaRPr lang="es-CR"/>
        </a:p>
      </dgm:t>
    </dgm:pt>
    <dgm:pt modelId="{3C177B82-65AA-4942-80F4-845B38024E5B}">
      <dgm:prSet phldrT="[Texto]"/>
      <dgm:spPr/>
      <dgm:t>
        <a:bodyPr/>
        <a:lstStyle/>
        <a:p>
          <a:endParaRPr lang="es-CR" dirty="0"/>
        </a:p>
      </dgm:t>
    </dgm:pt>
    <dgm:pt modelId="{005A2743-6ED0-4706-8309-84B68FA4AA42}" type="parTrans" cxnId="{A9F54302-EDFD-46D8-B2FB-A8A01785325D}">
      <dgm:prSet/>
      <dgm:spPr/>
      <dgm:t>
        <a:bodyPr/>
        <a:lstStyle/>
        <a:p>
          <a:endParaRPr lang="es-CR"/>
        </a:p>
      </dgm:t>
    </dgm:pt>
    <dgm:pt modelId="{589E6929-6460-44C3-9DF3-1E6450F8783B}" type="sibTrans" cxnId="{A9F54302-EDFD-46D8-B2FB-A8A01785325D}">
      <dgm:prSet/>
      <dgm:spPr/>
      <dgm:t>
        <a:bodyPr/>
        <a:lstStyle/>
        <a:p>
          <a:endParaRPr lang="es-CR"/>
        </a:p>
      </dgm:t>
    </dgm:pt>
    <dgm:pt modelId="{A466D507-0492-45F8-BF59-671C98A77AAF}" type="pres">
      <dgm:prSet presAssocID="{9940BFF9-DCC1-4C36-860C-8C118D88BD13}" presName="Name0" presStyleCnt="0">
        <dgm:presLayoutVars>
          <dgm:dir/>
          <dgm:animLvl val="lvl"/>
          <dgm:resizeHandles val="exact"/>
        </dgm:presLayoutVars>
      </dgm:prSet>
      <dgm:spPr/>
      <dgm:t>
        <a:bodyPr/>
        <a:lstStyle/>
        <a:p>
          <a:endParaRPr lang="es-ES"/>
        </a:p>
      </dgm:t>
    </dgm:pt>
    <dgm:pt modelId="{FF5F5546-6521-41FD-B624-7A604218C4D9}" type="pres">
      <dgm:prSet presAssocID="{FAFC90EA-AD81-4316-B1DA-827F4BFE9977}" presName="composite" presStyleCnt="0"/>
      <dgm:spPr/>
    </dgm:pt>
    <dgm:pt modelId="{52B8B6E9-A80A-44D4-9EB6-16F1567B3FBD}" type="pres">
      <dgm:prSet presAssocID="{FAFC90EA-AD81-4316-B1DA-827F4BFE9977}" presName="parTx" presStyleLbl="alignNode1" presStyleIdx="0" presStyleCnt="2" custScaleX="106276">
        <dgm:presLayoutVars>
          <dgm:chMax val="0"/>
          <dgm:chPref val="0"/>
          <dgm:bulletEnabled val="1"/>
        </dgm:presLayoutVars>
      </dgm:prSet>
      <dgm:spPr/>
      <dgm:t>
        <a:bodyPr/>
        <a:lstStyle/>
        <a:p>
          <a:endParaRPr lang="es-ES"/>
        </a:p>
      </dgm:t>
    </dgm:pt>
    <dgm:pt modelId="{24B8F9D6-7604-4E53-83F0-6D2824B61AC0}" type="pres">
      <dgm:prSet presAssocID="{FAFC90EA-AD81-4316-B1DA-827F4BFE9977}" presName="desTx" presStyleLbl="alignAccFollowNode1" presStyleIdx="0" presStyleCnt="2" custScaleX="106510">
        <dgm:presLayoutVars>
          <dgm:bulletEnabled val="1"/>
        </dgm:presLayoutVars>
      </dgm:prSet>
      <dgm:spPr/>
      <dgm:t>
        <a:bodyPr/>
        <a:lstStyle/>
        <a:p>
          <a:endParaRPr lang="es-ES"/>
        </a:p>
      </dgm:t>
    </dgm:pt>
    <dgm:pt modelId="{CCFCF182-1472-4E3D-8AA0-B9416CD8C969}" type="pres">
      <dgm:prSet presAssocID="{0437E869-D1CC-4081-B5BB-94033669348D}" presName="space" presStyleCnt="0"/>
      <dgm:spPr/>
    </dgm:pt>
    <dgm:pt modelId="{BFF8F6FA-67FB-4248-8D0F-B688AF9D15CF}" type="pres">
      <dgm:prSet presAssocID="{85100ED5-E79E-4BBA-881C-3C86CE01F091}" presName="composite" presStyleCnt="0"/>
      <dgm:spPr/>
    </dgm:pt>
    <dgm:pt modelId="{427028AD-415A-4F52-9048-752AEA965B2F}" type="pres">
      <dgm:prSet presAssocID="{85100ED5-E79E-4BBA-881C-3C86CE01F091}" presName="parTx" presStyleLbl="alignNode1" presStyleIdx="1" presStyleCnt="2" custScaleX="108456">
        <dgm:presLayoutVars>
          <dgm:chMax val="0"/>
          <dgm:chPref val="0"/>
          <dgm:bulletEnabled val="1"/>
        </dgm:presLayoutVars>
      </dgm:prSet>
      <dgm:spPr/>
      <dgm:t>
        <a:bodyPr/>
        <a:lstStyle/>
        <a:p>
          <a:endParaRPr lang="es-ES"/>
        </a:p>
      </dgm:t>
    </dgm:pt>
    <dgm:pt modelId="{A4F03000-C1C5-45FF-8D72-65F735952A6C}" type="pres">
      <dgm:prSet presAssocID="{85100ED5-E79E-4BBA-881C-3C86CE01F091}" presName="desTx" presStyleLbl="alignAccFollowNode1" presStyleIdx="1" presStyleCnt="2" custScaleX="108924">
        <dgm:presLayoutVars>
          <dgm:bulletEnabled val="1"/>
        </dgm:presLayoutVars>
      </dgm:prSet>
      <dgm:spPr/>
      <dgm:t>
        <a:bodyPr/>
        <a:lstStyle/>
        <a:p>
          <a:endParaRPr lang="es-ES"/>
        </a:p>
      </dgm:t>
    </dgm:pt>
  </dgm:ptLst>
  <dgm:cxnLst>
    <dgm:cxn modelId="{249FF94C-1FBC-47CA-954C-11B7A0736AA5}" type="presOf" srcId="{577970FC-72DC-468F-99DD-4EB006D29114}" destId="{A4F03000-C1C5-45FF-8D72-65F735952A6C}" srcOrd="0" destOrd="5" presId="urn:microsoft.com/office/officeart/2005/8/layout/hList1"/>
    <dgm:cxn modelId="{A9F54302-EDFD-46D8-B2FB-A8A01785325D}" srcId="{85100ED5-E79E-4BBA-881C-3C86CE01F091}" destId="{3C177B82-65AA-4942-80F4-845B38024E5B}" srcOrd="1" destOrd="0" parTransId="{005A2743-6ED0-4706-8309-84B68FA4AA42}" sibTransId="{589E6929-6460-44C3-9DF3-1E6450F8783B}"/>
    <dgm:cxn modelId="{8F78354B-867F-4008-A19E-59C415867D8A}" type="presOf" srcId="{FDFDA9CE-FDFE-46B0-8EBB-AA45A4C68503}" destId="{24B8F9D6-7604-4E53-83F0-6D2824B61AC0}" srcOrd="0" destOrd="3" presId="urn:microsoft.com/office/officeart/2005/8/layout/hList1"/>
    <dgm:cxn modelId="{C8878FF1-614D-46F2-BE8C-033662EECB31}" srcId="{85100ED5-E79E-4BBA-881C-3C86CE01F091}" destId="{21AC5322-78B8-4FCE-A652-CCE570C9C087}" srcOrd="2" destOrd="0" parTransId="{63D2CE93-B4EF-43A9-A647-03CC8F1EA7E8}" sibTransId="{E036B645-9FE7-43C3-944D-9D0CF9BBA4DD}"/>
    <dgm:cxn modelId="{19698150-A019-4762-90A2-BF997C1C1739}" type="presOf" srcId="{1CC18131-CE3E-4536-9806-45CBB83E2FCE}" destId="{24B8F9D6-7604-4E53-83F0-6D2824B61AC0}" srcOrd="0" destOrd="0" presId="urn:microsoft.com/office/officeart/2005/8/layout/hList1"/>
    <dgm:cxn modelId="{501856BE-6476-4276-9AF3-C30F7BFE728E}" type="presOf" srcId="{FAFC90EA-AD81-4316-B1DA-827F4BFE9977}" destId="{52B8B6E9-A80A-44D4-9EB6-16F1567B3FBD}" srcOrd="0" destOrd="0" presId="urn:microsoft.com/office/officeart/2005/8/layout/hList1"/>
    <dgm:cxn modelId="{D280507B-61A2-457E-8FDB-0C50C8AB1635}" srcId="{85100ED5-E79E-4BBA-881C-3C86CE01F091}" destId="{18EBCFDA-C4AF-430E-86B5-973666764DBF}" srcOrd="6" destOrd="0" parTransId="{D0699ADC-630C-4983-BACB-D88ECDB1198E}" sibTransId="{A6B68248-5222-4EC7-8113-656B8F87C5A8}"/>
    <dgm:cxn modelId="{AF5D9E29-099D-4203-9E55-A1FB3E6602F6}" type="presOf" srcId="{3C177B82-65AA-4942-80F4-845B38024E5B}" destId="{A4F03000-C1C5-45FF-8D72-65F735952A6C}" srcOrd="0" destOrd="1" presId="urn:microsoft.com/office/officeart/2005/8/layout/hList1"/>
    <dgm:cxn modelId="{1894F2C4-0A81-41ED-9CB2-253A50460385}" srcId="{FAFC90EA-AD81-4316-B1DA-827F4BFE9977}" destId="{0D9E4C91-3901-4C2A-8E37-0C2B0D91BAD3}" srcOrd="1" destOrd="0" parTransId="{C4D29E75-AF49-4C63-993D-1EC835DAB521}" sibTransId="{15E715CC-D2A7-4D63-B2A2-5D324AB60239}"/>
    <dgm:cxn modelId="{3FBA64A3-3844-45B8-8AD5-9F534AD0971D}" srcId="{85100ED5-E79E-4BBA-881C-3C86CE01F091}" destId="{113056C3-72CF-4CC9-B06B-F19D68401032}" srcOrd="7" destOrd="0" parTransId="{20B30473-E107-4B77-A498-F4CFDBD9153A}" sibTransId="{A53A22CF-4FD4-432B-A8C1-0E19708B7872}"/>
    <dgm:cxn modelId="{0280028B-C9E8-444F-9B20-05ABF613337B}" type="presOf" srcId="{DD150283-BC60-4D3A-A084-6C7DDAD9B9B4}" destId="{A4F03000-C1C5-45FF-8D72-65F735952A6C}" srcOrd="0" destOrd="3" presId="urn:microsoft.com/office/officeart/2005/8/layout/hList1"/>
    <dgm:cxn modelId="{E5C9694B-43E5-41AD-A4FA-ADE256FDB0C3}" srcId="{85100ED5-E79E-4BBA-881C-3C86CE01F091}" destId="{94C6E088-E017-4015-A2B4-BB97F0DAC4EC}" srcOrd="0" destOrd="0" parTransId="{2C1A4696-162F-4E76-AE0F-04BF52A177EE}" sibTransId="{543C2BE7-7C9C-447A-8DC1-C3EF0B7FBE5E}"/>
    <dgm:cxn modelId="{E06AAB56-7F8A-4B8A-90E3-D108A144C4AE}" type="presOf" srcId="{3E076118-86C8-43D3-98AF-4839507F197F}" destId="{24B8F9D6-7604-4E53-83F0-6D2824B61AC0}" srcOrd="0" destOrd="4" presId="urn:microsoft.com/office/officeart/2005/8/layout/hList1"/>
    <dgm:cxn modelId="{6C3AC0EB-A9E2-4B6E-8E3B-71C3E73EF688}" srcId="{FAFC90EA-AD81-4316-B1DA-827F4BFE9977}" destId="{114A20FD-95EC-4A1A-BBB3-113804ED31C2}" srcOrd="6" destOrd="0" parTransId="{49D5854E-AB5C-4FF0-AB30-890ADCA97D6C}" sibTransId="{BE545D1C-D8CE-455E-ABF3-D6878FADE236}"/>
    <dgm:cxn modelId="{F0E078DE-41CE-4291-A94C-069EBF7C7E8C}" srcId="{85100ED5-E79E-4BBA-881C-3C86CE01F091}" destId="{577970FC-72DC-468F-99DD-4EB006D29114}" srcOrd="5" destOrd="0" parTransId="{28EA9187-211B-4D90-B022-D8D3D61E4A99}" sibTransId="{0957B61E-2B1D-4CA3-A7C1-0FACB3F84611}"/>
    <dgm:cxn modelId="{2AD85B38-C6AF-4E86-9C74-227F7C8A05CA}" type="presOf" srcId="{9940BFF9-DCC1-4C36-860C-8C118D88BD13}" destId="{A466D507-0492-45F8-BF59-671C98A77AAF}" srcOrd="0" destOrd="0" presId="urn:microsoft.com/office/officeart/2005/8/layout/hList1"/>
    <dgm:cxn modelId="{BE06DCBC-36B1-49CE-BD4B-D4D22BB1CD0E}" srcId="{FAFC90EA-AD81-4316-B1DA-827F4BFE9977}" destId="{D15C7647-C1F6-4EBF-B71B-20137B05B139}" srcOrd="2" destOrd="0" parTransId="{1E123E96-AA73-465D-BE8D-F7290914CDEE}" sibTransId="{C8191B64-D9E5-439F-BFFC-8CFF5608CC6A}"/>
    <dgm:cxn modelId="{539A8F66-7C1C-44B8-9AB5-511B38E7C9CC}" type="presOf" srcId="{21AC5322-78B8-4FCE-A652-CCE570C9C087}" destId="{A4F03000-C1C5-45FF-8D72-65F735952A6C}" srcOrd="0" destOrd="2" presId="urn:microsoft.com/office/officeart/2005/8/layout/hList1"/>
    <dgm:cxn modelId="{F2143C32-A69E-4508-866A-A38418D9F9BD}" type="presOf" srcId="{0D9E4C91-3901-4C2A-8E37-0C2B0D91BAD3}" destId="{24B8F9D6-7604-4E53-83F0-6D2824B61AC0}" srcOrd="0" destOrd="1" presId="urn:microsoft.com/office/officeart/2005/8/layout/hList1"/>
    <dgm:cxn modelId="{162245AA-AA28-4A9D-A47B-AF46F7DE6534}" srcId="{FAFC90EA-AD81-4316-B1DA-827F4BFE9977}" destId="{1CC18131-CE3E-4536-9806-45CBB83E2FCE}" srcOrd="0" destOrd="0" parTransId="{4BA5BF0E-3B6A-46DC-B700-2F987F3C4FB1}" sibTransId="{B1B44762-3518-444C-88C6-808760D76BFC}"/>
    <dgm:cxn modelId="{977E0D07-091F-4391-9E49-4218A39E2194}" type="presOf" srcId="{114A20FD-95EC-4A1A-BBB3-113804ED31C2}" destId="{24B8F9D6-7604-4E53-83F0-6D2824B61AC0}" srcOrd="0" destOrd="6" presId="urn:microsoft.com/office/officeart/2005/8/layout/hList1"/>
    <dgm:cxn modelId="{412E5C43-B4C7-4A87-A926-3FE59437D8C0}" srcId="{FAFC90EA-AD81-4316-B1DA-827F4BFE9977}" destId="{9B9A4D3E-CAAB-45D0-9E4A-B5B2FC7E7905}" srcOrd="5" destOrd="0" parTransId="{68700833-BEA0-4721-8F85-D774F3C37349}" sibTransId="{5AE28340-9C31-4449-B3D3-1024EA1C6A8E}"/>
    <dgm:cxn modelId="{D0F3F3EF-89AF-4985-BA70-B5D8647DED27}" type="presOf" srcId="{2B05896F-58BB-49D4-8CE4-F0FCB83EC050}" destId="{A4F03000-C1C5-45FF-8D72-65F735952A6C}" srcOrd="0" destOrd="4" presId="urn:microsoft.com/office/officeart/2005/8/layout/hList1"/>
    <dgm:cxn modelId="{679A8834-15EC-4582-B099-8DC3542BDCAE}" srcId="{9940BFF9-DCC1-4C36-860C-8C118D88BD13}" destId="{FAFC90EA-AD81-4316-B1DA-827F4BFE9977}" srcOrd="0" destOrd="0" parTransId="{DCB2D197-06EF-418B-8FF6-31A6F7BF59C0}" sibTransId="{0437E869-D1CC-4081-B5BB-94033669348D}"/>
    <dgm:cxn modelId="{E588E0A2-0E5C-4A2D-9785-D0D9CEE73D2F}" type="presOf" srcId="{D15C7647-C1F6-4EBF-B71B-20137B05B139}" destId="{24B8F9D6-7604-4E53-83F0-6D2824B61AC0}" srcOrd="0" destOrd="2" presId="urn:microsoft.com/office/officeart/2005/8/layout/hList1"/>
    <dgm:cxn modelId="{7C6E548A-684A-4899-9B95-26440527167F}" srcId="{FAFC90EA-AD81-4316-B1DA-827F4BFE9977}" destId="{FDFDA9CE-FDFE-46B0-8EBB-AA45A4C68503}" srcOrd="3" destOrd="0" parTransId="{1DECE337-6753-4607-946E-19B5DDF35E9E}" sibTransId="{30F21818-620E-4B15-848E-3C8BEC59B08D}"/>
    <dgm:cxn modelId="{855FD1B6-78B5-4966-97E8-54A12EDABEFF}" srcId="{85100ED5-E79E-4BBA-881C-3C86CE01F091}" destId="{2B05896F-58BB-49D4-8CE4-F0FCB83EC050}" srcOrd="4" destOrd="0" parTransId="{8DA34735-2C2A-4E2D-8055-4EE1E6BFA7BA}" sibTransId="{F651485D-9B1E-4722-972E-AE600FBBCB56}"/>
    <dgm:cxn modelId="{AB140DAB-5A09-4782-A968-CA62EFA5C975}" srcId="{FAFC90EA-AD81-4316-B1DA-827F4BFE9977}" destId="{3E076118-86C8-43D3-98AF-4839507F197F}" srcOrd="4" destOrd="0" parTransId="{1AE13A25-8FE7-44CC-AFB9-0AD4BB9C7D9E}" sibTransId="{006001E4-F7F9-4054-83DF-489EB456B280}"/>
    <dgm:cxn modelId="{BA0A0AAB-86AC-49FF-99D4-42405093CD48}" srcId="{85100ED5-E79E-4BBA-881C-3C86CE01F091}" destId="{DD150283-BC60-4D3A-A084-6C7DDAD9B9B4}" srcOrd="3" destOrd="0" parTransId="{31DC922F-9BA3-4822-92C0-6C27B6624AB4}" sibTransId="{23EA63D3-0B26-41A4-88E2-D3005A7F0CDB}"/>
    <dgm:cxn modelId="{C6C6ABE2-6490-4703-BEC9-7DB4B05E6F21}" type="presOf" srcId="{18EBCFDA-C4AF-430E-86B5-973666764DBF}" destId="{A4F03000-C1C5-45FF-8D72-65F735952A6C}" srcOrd="0" destOrd="6" presId="urn:microsoft.com/office/officeart/2005/8/layout/hList1"/>
    <dgm:cxn modelId="{D6510BD6-C682-4B8A-BCEE-1BF855E87675}" srcId="{9940BFF9-DCC1-4C36-860C-8C118D88BD13}" destId="{85100ED5-E79E-4BBA-881C-3C86CE01F091}" srcOrd="1" destOrd="0" parTransId="{D0594DCD-1761-41CE-87F2-C5BBAE366863}" sibTransId="{AED7717F-6700-4C4D-A3A7-5CA247F8375B}"/>
    <dgm:cxn modelId="{2224760B-B274-4795-95E8-DE802E1CEEDF}" type="presOf" srcId="{85100ED5-E79E-4BBA-881C-3C86CE01F091}" destId="{427028AD-415A-4F52-9048-752AEA965B2F}" srcOrd="0" destOrd="0" presId="urn:microsoft.com/office/officeart/2005/8/layout/hList1"/>
    <dgm:cxn modelId="{03F611C7-EC70-40F2-8E79-131A614C3ECE}" type="presOf" srcId="{113056C3-72CF-4CC9-B06B-F19D68401032}" destId="{A4F03000-C1C5-45FF-8D72-65F735952A6C}" srcOrd="0" destOrd="7" presId="urn:microsoft.com/office/officeart/2005/8/layout/hList1"/>
    <dgm:cxn modelId="{F9E33965-7036-487A-AA44-AB127F9E7872}" type="presOf" srcId="{9B9A4D3E-CAAB-45D0-9E4A-B5B2FC7E7905}" destId="{24B8F9D6-7604-4E53-83F0-6D2824B61AC0}" srcOrd="0" destOrd="5" presId="urn:microsoft.com/office/officeart/2005/8/layout/hList1"/>
    <dgm:cxn modelId="{9F23B08E-D110-452E-A9F9-018A4807FF50}" type="presOf" srcId="{94C6E088-E017-4015-A2B4-BB97F0DAC4EC}" destId="{A4F03000-C1C5-45FF-8D72-65F735952A6C}" srcOrd="0" destOrd="0" presId="urn:microsoft.com/office/officeart/2005/8/layout/hList1"/>
    <dgm:cxn modelId="{5917FE05-DA1A-499A-98B6-C8CEE9A43C1C}" type="presParOf" srcId="{A466D507-0492-45F8-BF59-671C98A77AAF}" destId="{FF5F5546-6521-41FD-B624-7A604218C4D9}" srcOrd="0" destOrd="0" presId="urn:microsoft.com/office/officeart/2005/8/layout/hList1"/>
    <dgm:cxn modelId="{E1E3D292-A515-4A77-B1F3-EBE89F636373}" type="presParOf" srcId="{FF5F5546-6521-41FD-B624-7A604218C4D9}" destId="{52B8B6E9-A80A-44D4-9EB6-16F1567B3FBD}" srcOrd="0" destOrd="0" presId="urn:microsoft.com/office/officeart/2005/8/layout/hList1"/>
    <dgm:cxn modelId="{D695FCF1-1F51-4129-89C0-7F2AB2ED7380}" type="presParOf" srcId="{FF5F5546-6521-41FD-B624-7A604218C4D9}" destId="{24B8F9D6-7604-4E53-83F0-6D2824B61AC0}" srcOrd="1" destOrd="0" presId="urn:microsoft.com/office/officeart/2005/8/layout/hList1"/>
    <dgm:cxn modelId="{70B0D2BA-46F4-489C-A73E-0D4D626C6F7E}" type="presParOf" srcId="{A466D507-0492-45F8-BF59-671C98A77AAF}" destId="{CCFCF182-1472-4E3D-8AA0-B9416CD8C969}" srcOrd="1" destOrd="0" presId="urn:microsoft.com/office/officeart/2005/8/layout/hList1"/>
    <dgm:cxn modelId="{4B0ABAF6-A18D-43D1-A916-85FA577E67F2}" type="presParOf" srcId="{A466D507-0492-45F8-BF59-671C98A77AAF}" destId="{BFF8F6FA-67FB-4248-8D0F-B688AF9D15CF}" srcOrd="2" destOrd="0" presId="urn:microsoft.com/office/officeart/2005/8/layout/hList1"/>
    <dgm:cxn modelId="{FB9B5DA0-392A-4DBA-9E8A-F22AE1553A98}" type="presParOf" srcId="{BFF8F6FA-67FB-4248-8D0F-B688AF9D15CF}" destId="{427028AD-415A-4F52-9048-752AEA965B2F}" srcOrd="0" destOrd="0" presId="urn:microsoft.com/office/officeart/2005/8/layout/hList1"/>
    <dgm:cxn modelId="{5EB3742C-8A89-4675-8EDD-D8A7120ED64E}" type="presParOf" srcId="{BFF8F6FA-67FB-4248-8D0F-B688AF9D15CF}" destId="{A4F03000-C1C5-45FF-8D72-65F735952A6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92169-6A5B-467C-9AB6-80E2D387C60E}">
      <dsp:nvSpPr>
        <dsp:cNvPr id="0" name=""/>
        <dsp:cNvSpPr/>
      </dsp:nvSpPr>
      <dsp:spPr>
        <a:xfrm>
          <a:off x="0" y="109076"/>
          <a:ext cx="9865096" cy="655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dirty="0"/>
            <a:t>Características:</a:t>
          </a:r>
        </a:p>
      </dsp:txBody>
      <dsp:txXfrm>
        <a:off x="31984" y="141060"/>
        <a:ext cx="9801128" cy="591232"/>
      </dsp:txXfrm>
    </dsp:sp>
    <dsp:sp modelId="{1A666FA0-CFF5-489C-BF44-74B32B7A8BCF}">
      <dsp:nvSpPr>
        <dsp:cNvPr id="0" name=""/>
        <dsp:cNvSpPr/>
      </dsp:nvSpPr>
      <dsp:spPr>
        <a:xfrm>
          <a:off x="0" y="764276"/>
          <a:ext cx="9865096" cy="452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217"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s-MX" sz="2200" kern="1200" dirty="0"/>
            <a:t>Familia compuesta por cuatro miembros.</a:t>
          </a:r>
        </a:p>
        <a:p>
          <a:pPr marL="228600" lvl="1" indent="-228600" algn="l" defTabSz="977900" rtl="0">
            <a:lnSpc>
              <a:spcPct val="90000"/>
            </a:lnSpc>
            <a:spcBef>
              <a:spcPct val="0"/>
            </a:spcBef>
            <a:spcAft>
              <a:spcPct val="20000"/>
            </a:spcAft>
            <a:buChar char="••"/>
          </a:pPr>
          <a:endParaRPr lang="es-MX" sz="2200" kern="1200" dirty="0"/>
        </a:p>
        <a:p>
          <a:pPr marL="228600" lvl="1" indent="-228600" algn="l" defTabSz="977900" rtl="0">
            <a:lnSpc>
              <a:spcPct val="90000"/>
            </a:lnSpc>
            <a:spcBef>
              <a:spcPct val="0"/>
            </a:spcBef>
            <a:spcAft>
              <a:spcPct val="20000"/>
            </a:spcAft>
            <a:buChar char="••"/>
          </a:pPr>
          <a:r>
            <a:rPr lang="es-MX" sz="2200" kern="1200" dirty="0"/>
            <a:t>El padre de familia labora como cajero de supermercado, la esposa es ama de casa, la cual cuida a sus dos hijos de edades de 13 años (colegial) y 10 años (escolar).</a:t>
          </a:r>
        </a:p>
        <a:p>
          <a:pPr marL="228600" lvl="1" indent="-228600" algn="l" defTabSz="977900" rtl="0">
            <a:lnSpc>
              <a:spcPct val="90000"/>
            </a:lnSpc>
            <a:spcBef>
              <a:spcPct val="0"/>
            </a:spcBef>
            <a:spcAft>
              <a:spcPct val="20000"/>
            </a:spcAft>
            <a:buChar char="••"/>
          </a:pPr>
          <a:endParaRPr lang="es-MX" sz="2200" kern="1200" dirty="0"/>
        </a:p>
        <a:p>
          <a:pPr marL="228600" lvl="1" indent="-228600" algn="l" defTabSz="977900" rtl="0">
            <a:lnSpc>
              <a:spcPct val="90000"/>
            </a:lnSpc>
            <a:spcBef>
              <a:spcPct val="0"/>
            </a:spcBef>
            <a:spcAft>
              <a:spcPct val="20000"/>
            </a:spcAft>
            <a:buChar char="••"/>
          </a:pPr>
          <a:r>
            <a:rPr lang="es-MX" sz="2200" kern="1200" dirty="0"/>
            <a:t>Construcción de casa financiada con un bono de vivienda y con un crédito hipotecario por la suma de ¢13.987.000 cuyo saldo es de ¢11.135.000 con tasa de interés de 9,16% anual y cuota mensual de ¢84.997. </a:t>
          </a:r>
        </a:p>
        <a:p>
          <a:pPr marL="228600" lvl="1" indent="-228600" algn="l" defTabSz="977900" rtl="0">
            <a:lnSpc>
              <a:spcPct val="90000"/>
            </a:lnSpc>
            <a:spcBef>
              <a:spcPct val="0"/>
            </a:spcBef>
            <a:spcAft>
              <a:spcPct val="20000"/>
            </a:spcAft>
            <a:buChar char="••"/>
          </a:pPr>
          <a:endParaRPr lang="es-MX" sz="2200" kern="1200" dirty="0"/>
        </a:p>
        <a:p>
          <a:pPr marL="228600" lvl="1" indent="-228600" algn="l" defTabSz="977900" rtl="0">
            <a:lnSpc>
              <a:spcPct val="90000"/>
            </a:lnSpc>
            <a:spcBef>
              <a:spcPct val="0"/>
            </a:spcBef>
            <a:spcAft>
              <a:spcPct val="20000"/>
            </a:spcAft>
            <a:buChar char="••"/>
          </a:pPr>
          <a:r>
            <a:rPr lang="es-MX" sz="2200" kern="1200" dirty="0"/>
            <a:t>Los ingresos totales familiares son de ¢412.000 mensuales, que es el salario del padre, lo cual ubica a esta familia en los deciles más  bajos de ingresos (2 y 3). </a:t>
          </a:r>
        </a:p>
      </dsp:txBody>
      <dsp:txXfrm>
        <a:off x="0" y="764276"/>
        <a:ext cx="9865096" cy="45208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A9E71E-0F7F-46CA-AE69-E0EDE264C197}">
      <dsp:nvSpPr>
        <dsp:cNvPr id="0" name=""/>
        <dsp:cNvSpPr/>
      </dsp:nvSpPr>
      <dsp:spPr>
        <a:xfrm>
          <a:off x="1298" y="133428"/>
          <a:ext cx="5063667" cy="4497053"/>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s-ES" sz="2200" b="1" kern="1200" dirty="0"/>
            <a:t>Ingresos:</a:t>
          </a:r>
        </a:p>
        <a:p>
          <a:pPr lvl="0" algn="l" defTabSz="977900" rtl="0">
            <a:lnSpc>
              <a:spcPct val="90000"/>
            </a:lnSpc>
            <a:spcBef>
              <a:spcPct val="0"/>
            </a:spcBef>
            <a:spcAft>
              <a:spcPct val="35000"/>
            </a:spcAft>
          </a:pPr>
          <a:endParaRPr lang="es-CR" sz="2200" b="1" kern="1200" dirty="0"/>
        </a:p>
        <a:p>
          <a:pPr marL="171450" lvl="1" indent="-171450" algn="l" defTabSz="755650" rtl="0">
            <a:lnSpc>
              <a:spcPct val="90000"/>
            </a:lnSpc>
            <a:spcBef>
              <a:spcPct val="0"/>
            </a:spcBef>
            <a:spcAft>
              <a:spcPct val="15000"/>
            </a:spcAft>
            <a:buChar char="••"/>
          </a:pPr>
          <a:r>
            <a:rPr lang="es-CR" sz="1700" kern="1200" dirty="0"/>
            <a:t>Ley de Fortalecimiento de la Gestión Tributaria (Reformas CNPT y LGA en 2012)</a:t>
          </a:r>
        </a:p>
        <a:p>
          <a:pPr marL="171450" lvl="1" indent="-171450" algn="l" defTabSz="755650" rtl="0">
            <a:lnSpc>
              <a:spcPct val="90000"/>
            </a:lnSpc>
            <a:spcBef>
              <a:spcPct val="0"/>
            </a:spcBef>
            <a:spcAft>
              <a:spcPct val="15000"/>
            </a:spcAft>
            <a:buChar char="••"/>
          </a:pPr>
          <a:endParaRPr lang="es-CR" sz="1700" kern="1200" dirty="0"/>
        </a:p>
        <a:p>
          <a:pPr marL="171450" lvl="1" indent="-171450" algn="l" defTabSz="755650" rtl="0">
            <a:lnSpc>
              <a:spcPct val="90000"/>
            </a:lnSpc>
            <a:spcBef>
              <a:spcPct val="0"/>
            </a:spcBef>
            <a:spcAft>
              <a:spcPct val="15000"/>
            </a:spcAft>
            <a:buChar char="••"/>
          </a:pPr>
          <a:r>
            <a:rPr lang="es-CR" sz="1700" kern="1200" dirty="0"/>
            <a:t>Lucha contra Contrabando (Ley 9328 del 12/11/2015)</a:t>
          </a:r>
        </a:p>
        <a:p>
          <a:pPr marL="171450" lvl="1" indent="-171450" algn="l" defTabSz="755650" rtl="0">
            <a:lnSpc>
              <a:spcPct val="90000"/>
            </a:lnSpc>
            <a:spcBef>
              <a:spcPct val="0"/>
            </a:spcBef>
            <a:spcAft>
              <a:spcPct val="15000"/>
            </a:spcAft>
            <a:buChar char="••"/>
          </a:pPr>
          <a:endParaRPr lang="es-CR" sz="1700" kern="1200" dirty="0"/>
        </a:p>
        <a:p>
          <a:pPr marL="171450" lvl="1" indent="-171450" algn="l" defTabSz="755650" rtl="0">
            <a:lnSpc>
              <a:spcPct val="90000"/>
            </a:lnSpc>
            <a:spcBef>
              <a:spcPct val="0"/>
            </a:spcBef>
            <a:spcAft>
              <a:spcPct val="15000"/>
            </a:spcAft>
            <a:buChar char="••"/>
          </a:pPr>
          <a:r>
            <a:rPr lang="es-CR" sz="1700" kern="1200" dirty="0"/>
            <a:t>Lucha contra Fraude (Ley 9416 de 20/12/2016)</a:t>
          </a:r>
        </a:p>
        <a:p>
          <a:pPr marL="171450" lvl="1" indent="-171450" algn="l" defTabSz="755650" rtl="0" eaLnBrk="1" latinLnBrk="0">
            <a:lnSpc>
              <a:spcPct val="90000"/>
            </a:lnSpc>
            <a:spcBef>
              <a:spcPct val="0"/>
            </a:spcBef>
            <a:spcAft>
              <a:spcPct val="15000"/>
            </a:spcAft>
            <a:buChar char="••"/>
          </a:pPr>
          <a:endParaRPr lang="es-CR" sz="1700" kern="1200" dirty="0"/>
        </a:p>
        <a:p>
          <a:pPr marL="171450" lvl="1" indent="-171450" algn="l" defTabSz="755650" rtl="0">
            <a:lnSpc>
              <a:spcPct val="90000"/>
            </a:lnSpc>
            <a:spcBef>
              <a:spcPct val="0"/>
            </a:spcBef>
            <a:spcAft>
              <a:spcPct val="15000"/>
            </a:spcAft>
            <a:buChar char="••"/>
          </a:pPr>
          <a:r>
            <a:rPr lang="es-CR" sz="1700" kern="1200" dirty="0"/>
            <a:t>Personas Jurídicas (</a:t>
          </a:r>
          <a:r>
            <a:rPr lang="es-ES" sz="1700" kern="1200" dirty="0"/>
            <a:t>Ley 9428 del 21/03/2017)</a:t>
          </a:r>
          <a:endParaRPr lang="es-CR" sz="1700" kern="1200" dirty="0"/>
        </a:p>
        <a:p>
          <a:pPr marL="171450" lvl="1" indent="-171450" algn="l" defTabSz="755650" rtl="0">
            <a:lnSpc>
              <a:spcPct val="90000"/>
            </a:lnSpc>
            <a:spcBef>
              <a:spcPct val="0"/>
            </a:spcBef>
            <a:spcAft>
              <a:spcPct val="15000"/>
            </a:spcAft>
            <a:buChar char="••"/>
          </a:pPr>
          <a:endParaRPr lang="es-CR" sz="1700" kern="1200" dirty="0"/>
        </a:p>
        <a:p>
          <a:pPr marL="171450" lvl="1" indent="-171450" algn="l" defTabSz="755650" rtl="0">
            <a:lnSpc>
              <a:spcPct val="90000"/>
            </a:lnSpc>
            <a:spcBef>
              <a:spcPct val="0"/>
            </a:spcBef>
            <a:spcAft>
              <a:spcPct val="15000"/>
            </a:spcAft>
            <a:buChar char="••"/>
          </a:pPr>
          <a:r>
            <a:rPr lang="es-CR" sz="1700" kern="1200" dirty="0"/>
            <a:t>Ley de Fortalecimiento de las Finanzas Públicas (Ley 9635 del 04/12/2018 - IVA y Renta)</a:t>
          </a:r>
        </a:p>
        <a:p>
          <a:pPr marL="342900" lvl="2" indent="-171450" algn="l" defTabSz="755650" rtl="0">
            <a:lnSpc>
              <a:spcPct val="90000"/>
            </a:lnSpc>
            <a:spcBef>
              <a:spcPct val="0"/>
            </a:spcBef>
            <a:spcAft>
              <a:spcPct val="15000"/>
            </a:spcAft>
            <a:buChar char="••"/>
          </a:pPr>
          <a:endParaRPr lang="es-CR" sz="1700" kern="1200" dirty="0"/>
        </a:p>
      </dsp:txBody>
      <dsp:txXfrm>
        <a:off x="1298" y="133428"/>
        <a:ext cx="5063667" cy="4497053"/>
      </dsp:txXfrm>
    </dsp:sp>
    <dsp:sp modelId="{5869CC81-3F53-4666-A63A-05B01EF8DF33}">
      <dsp:nvSpPr>
        <dsp:cNvPr id="0" name=""/>
        <dsp:cNvSpPr/>
      </dsp:nvSpPr>
      <dsp:spPr>
        <a:xfrm>
          <a:off x="5571332" y="133428"/>
          <a:ext cx="5063667" cy="4497053"/>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s-CR" sz="2200" b="1" kern="1200" dirty="0"/>
            <a:t>Gasto y Deuda:</a:t>
          </a:r>
        </a:p>
        <a:p>
          <a:pPr lvl="0" algn="l" defTabSz="977900" rtl="0">
            <a:lnSpc>
              <a:spcPct val="90000"/>
            </a:lnSpc>
            <a:spcBef>
              <a:spcPct val="0"/>
            </a:spcBef>
            <a:spcAft>
              <a:spcPct val="35000"/>
            </a:spcAft>
          </a:pPr>
          <a:endParaRPr lang="es-CR" sz="2200" b="1" kern="1200" dirty="0"/>
        </a:p>
        <a:p>
          <a:pPr marL="171450" lvl="1" indent="-171450" algn="l" defTabSz="755650" rtl="0">
            <a:lnSpc>
              <a:spcPct val="90000"/>
            </a:lnSpc>
            <a:spcBef>
              <a:spcPct val="0"/>
            </a:spcBef>
            <a:spcAft>
              <a:spcPct val="15000"/>
            </a:spcAft>
            <a:buChar char="••"/>
          </a:pPr>
          <a:r>
            <a:rPr lang="es-CR" sz="1700" kern="1200" dirty="0"/>
            <a:t>Regímenes de Pensiones con cargo al PN (Ley 9388 del 13/09/2016</a:t>
          </a:r>
          <a:r>
            <a:rPr lang="es-ES" sz="1700" kern="1200" dirty="0"/>
            <a:t>) y otras leyes de contención del gasto en pensiones.</a:t>
          </a:r>
          <a:endParaRPr lang="es-CR" sz="1700" kern="1200" dirty="0"/>
        </a:p>
        <a:p>
          <a:pPr marL="171450" lvl="1" indent="-171450" algn="l" defTabSz="755650" rtl="0">
            <a:lnSpc>
              <a:spcPct val="90000"/>
            </a:lnSpc>
            <a:spcBef>
              <a:spcPct val="0"/>
            </a:spcBef>
            <a:spcAft>
              <a:spcPct val="15000"/>
            </a:spcAft>
            <a:buChar char="••"/>
          </a:pPr>
          <a:endParaRPr lang="es-CR" sz="1700" kern="1200" dirty="0"/>
        </a:p>
        <a:p>
          <a:pPr marL="171450" lvl="1" indent="-171450" algn="l" defTabSz="755650" rtl="0">
            <a:lnSpc>
              <a:spcPct val="90000"/>
            </a:lnSpc>
            <a:spcBef>
              <a:spcPct val="0"/>
            </a:spcBef>
            <a:spcAft>
              <a:spcPct val="15000"/>
            </a:spcAft>
            <a:buChar char="••"/>
          </a:pPr>
          <a:endParaRPr lang="es-CR" sz="1700" kern="1200" dirty="0"/>
        </a:p>
        <a:p>
          <a:pPr marL="171450" lvl="1" indent="-171450" algn="l" defTabSz="755650" rtl="0">
            <a:lnSpc>
              <a:spcPct val="90000"/>
            </a:lnSpc>
            <a:spcBef>
              <a:spcPct val="0"/>
            </a:spcBef>
            <a:spcAft>
              <a:spcPct val="15000"/>
            </a:spcAft>
            <a:buChar char="••"/>
          </a:pPr>
          <a:r>
            <a:rPr lang="es-CR" sz="1700" kern="1200" dirty="0"/>
            <a:t>Caja Única (Ley </a:t>
          </a:r>
          <a:r>
            <a:rPr lang="es-CR" sz="1700" kern="1200" dirty="0" err="1"/>
            <a:t>N°</a:t>
          </a:r>
          <a:r>
            <a:rPr lang="es-CR" sz="1700" kern="1200" dirty="0"/>
            <a:t> 9371 del 23/08/2016)</a:t>
          </a:r>
        </a:p>
        <a:p>
          <a:pPr marL="171450" lvl="1" indent="-171450" algn="l" defTabSz="755650" rtl="0">
            <a:lnSpc>
              <a:spcPct val="90000"/>
            </a:lnSpc>
            <a:spcBef>
              <a:spcPct val="0"/>
            </a:spcBef>
            <a:spcAft>
              <a:spcPct val="15000"/>
            </a:spcAft>
            <a:buChar char="••"/>
          </a:pPr>
          <a:endParaRPr lang="es-CR" sz="1700" kern="1200" dirty="0"/>
        </a:p>
        <a:p>
          <a:pPr marL="171450" lvl="1" indent="-171450" algn="l" defTabSz="755650" rtl="0">
            <a:lnSpc>
              <a:spcPct val="90000"/>
            </a:lnSpc>
            <a:spcBef>
              <a:spcPct val="0"/>
            </a:spcBef>
            <a:spcAft>
              <a:spcPct val="15000"/>
            </a:spcAft>
            <a:buChar char="••"/>
          </a:pPr>
          <a:endParaRPr lang="es-CR" sz="1700" kern="1200" dirty="0"/>
        </a:p>
        <a:p>
          <a:pPr marL="171450" lvl="1" indent="-171450" algn="l" defTabSz="755650" rtl="0" eaLnBrk="1" latinLnBrk="0">
            <a:lnSpc>
              <a:spcPct val="90000"/>
            </a:lnSpc>
            <a:spcBef>
              <a:spcPct val="0"/>
            </a:spcBef>
            <a:spcAft>
              <a:spcPct val="15000"/>
            </a:spcAft>
            <a:buChar char="••"/>
          </a:pPr>
          <a:r>
            <a:rPr lang="es-CR" sz="1700" kern="1200" dirty="0"/>
            <a:t>Ley de Fortalecimiento de las Finanzas Públicas (Regla Fiscal y Empleo)</a:t>
          </a:r>
        </a:p>
      </dsp:txBody>
      <dsp:txXfrm>
        <a:off x="5571332" y="133428"/>
        <a:ext cx="5063667" cy="449705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8BB34-C6C2-473F-A416-9939C4D80DB1}">
      <dsp:nvSpPr>
        <dsp:cNvPr id="0" name=""/>
        <dsp:cNvSpPr/>
      </dsp:nvSpPr>
      <dsp:spPr>
        <a:xfrm>
          <a:off x="9526" y="861580"/>
          <a:ext cx="2847390" cy="3230008"/>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s-CR" sz="1800" kern="1200"/>
            <a:t>Información Entidades Financieras </a:t>
          </a:r>
        </a:p>
        <a:p>
          <a:pPr marL="114300" lvl="1" indent="-114300" algn="l" defTabSz="622300" rtl="0">
            <a:lnSpc>
              <a:spcPct val="90000"/>
            </a:lnSpc>
            <a:spcBef>
              <a:spcPct val="0"/>
            </a:spcBef>
            <a:spcAft>
              <a:spcPct val="15000"/>
            </a:spcAft>
            <a:buChar char="••"/>
          </a:pPr>
          <a:r>
            <a:rPr lang="es-CR" sz="1400" kern="1200"/>
            <a:t>SUGEF</a:t>
          </a:r>
        </a:p>
        <a:p>
          <a:pPr marL="114300" lvl="1" indent="-114300" algn="l" defTabSz="622300" rtl="0">
            <a:lnSpc>
              <a:spcPct val="90000"/>
            </a:lnSpc>
            <a:spcBef>
              <a:spcPct val="0"/>
            </a:spcBef>
            <a:spcAft>
              <a:spcPct val="15000"/>
            </a:spcAft>
            <a:buChar char="••"/>
          </a:pPr>
          <a:r>
            <a:rPr lang="es-CR" sz="1400" kern="1200"/>
            <a:t>Identidad de personas</a:t>
          </a:r>
        </a:p>
        <a:p>
          <a:pPr marL="228600" lvl="2" indent="-114300" algn="l" defTabSz="622300" rtl="0">
            <a:lnSpc>
              <a:spcPct val="90000"/>
            </a:lnSpc>
            <a:spcBef>
              <a:spcPct val="0"/>
            </a:spcBef>
            <a:spcAft>
              <a:spcPct val="15000"/>
            </a:spcAft>
            <a:buChar char="••"/>
          </a:pPr>
          <a:r>
            <a:rPr lang="es-CR" sz="1400" kern="1200"/>
            <a:t>Físicas</a:t>
          </a:r>
        </a:p>
        <a:p>
          <a:pPr marL="228600" lvl="2" indent="-114300" algn="l" defTabSz="622300" rtl="0">
            <a:lnSpc>
              <a:spcPct val="90000"/>
            </a:lnSpc>
            <a:spcBef>
              <a:spcPct val="0"/>
            </a:spcBef>
            <a:spcAft>
              <a:spcPct val="15000"/>
            </a:spcAft>
            <a:buChar char="••"/>
          </a:pPr>
          <a:r>
            <a:rPr lang="es-CR" sz="1400" kern="1200" dirty="0"/>
            <a:t>Jurídicas</a:t>
          </a:r>
        </a:p>
        <a:p>
          <a:pPr marL="114300" lvl="1" indent="-114300" algn="l" defTabSz="622300" rtl="0">
            <a:lnSpc>
              <a:spcPct val="90000"/>
            </a:lnSpc>
            <a:spcBef>
              <a:spcPct val="0"/>
            </a:spcBef>
            <a:spcAft>
              <a:spcPct val="15000"/>
            </a:spcAft>
            <a:buChar char="••"/>
          </a:pPr>
          <a:r>
            <a:rPr lang="es-CR" sz="1400" kern="1200"/>
            <a:t>Información solo de:</a:t>
          </a:r>
        </a:p>
        <a:p>
          <a:pPr marL="228600" lvl="2" indent="-114300" algn="l" defTabSz="622300" rtl="0">
            <a:lnSpc>
              <a:spcPct val="90000"/>
            </a:lnSpc>
            <a:spcBef>
              <a:spcPct val="0"/>
            </a:spcBef>
            <a:spcAft>
              <a:spcPct val="15000"/>
            </a:spcAft>
            <a:buChar char="••"/>
          </a:pPr>
          <a:r>
            <a:rPr lang="es-CR" sz="1400" kern="1200"/>
            <a:t>Representación</a:t>
          </a:r>
        </a:p>
        <a:p>
          <a:pPr marL="228600" lvl="2" indent="-114300" algn="l" defTabSz="622300" rtl="0">
            <a:lnSpc>
              <a:spcPct val="90000"/>
            </a:lnSpc>
            <a:spcBef>
              <a:spcPct val="0"/>
            </a:spcBef>
            <a:spcAft>
              <a:spcPct val="15000"/>
            </a:spcAft>
            <a:buChar char="••"/>
          </a:pPr>
          <a:r>
            <a:rPr lang="es-CR" sz="1400" kern="1200"/>
            <a:t>Domicilio</a:t>
          </a:r>
        </a:p>
        <a:p>
          <a:pPr marL="228600" lvl="2" indent="-114300" algn="l" defTabSz="622300" rtl="0">
            <a:lnSpc>
              <a:spcPct val="90000"/>
            </a:lnSpc>
            <a:spcBef>
              <a:spcPct val="0"/>
            </a:spcBef>
            <a:spcAft>
              <a:spcPct val="15000"/>
            </a:spcAft>
            <a:buChar char="••"/>
          </a:pPr>
          <a:r>
            <a:rPr lang="es-CR" sz="1400" kern="1200"/>
            <a:t>Capacidad legal</a:t>
          </a:r>
        </a:p>
        <a:p>
          <a:pPr marL="228600" lvl="2" indent="-114300" algn="l" defTabSz="622300" rtl="0">
            <a:lnSpc>
              <a:spcPct val="90000"/>
            </a:lnSpc>
            <a:spcBef>
              <a:spcPct val="0"/>
            </a:spcBef>
            <a:spcAft>
              <a:spcPct val="15000"/>
            </a:spcAft>
            <a:buChar char="••"/>
          </a:pPr>
          <a:r>
            <a:rPr lang="es-CR" sz="1400" kern="1200"/>
            <a:t>Ocupación u objeto social</a:t>
          </a:r>
        </a:p>
        <a:p>
          <a:pPr marL="228600" lvl="2" indent="-114300" algn="l" defTabSz="622300" rtl="0">
            <a:lnSpc>
              <a:spcPct val="90000"/>
            </a:lnSpc>
            <a:spcBef>
              <a:spcPct val="0"/>
            </a:spcBef>
            <a:spcAft>
              <a:spcPct val="15000"/>
            </a:spcAft>
            <a:buChar char="••"/>
          </a:pPr>
          <a:r>
            <a:rPr lang="es-CR" sz="1400" kern="1200"/>
            <a:t>Clientes ocasionales o habituales</a:t>
          </a:r>
        </a:p>
      </dsp:txBody>
      <dsp:txXfrm>
        <a:off x="92923" y="944977"/>
        <a:ext cx="2680596" cy="3063214"/>
      </dsp:txXfrm>
    </dsp:sp>
    <dsp:sp modelId="{D36239A4-97DA-4B1B-AC93-B11C687DD314}">
      <dsp:nvSpPr>
        <dsp:cNvPr id="0" name=""/>
        <dsp:cNvSpPr/>
      </dsp:nvSpPr>
      <dsp:spPr>
        <a:xfrm>
          <a:off x="3141656" y="2123508"/>
          <a:ext cx="603646" cy="7061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CR" sz="1400" kern="1200"/>
        </a:p>
      </dsp:txBody>
      <dsp:txXfrm>
        <a:off x="3141656" y="2264738"/>
        <a:ext cx="422552" cy="423692"/>
      </dsp:txXfrm>
    </dsp:sp>
    <dsp:sp modelId="{F72C686C-EB60-42A3-ACAC-736362CC7019}">
      <dsp:nvSpPr>
        <dsp:cNvPr id="0" name=""/>
        <dsp:cNvSpPr/>
      </dsp:nvSpPr>
      <dsp:spPr>
        <a:xfrm>
          <a:off x="3995873" y="861580"/>
          <a:ext cx="2847390" cy="3230008"/>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s-CR" sz="2000" kern="1200"/>
            <a:t>Devolución hasta de un punto porcentual del IVA:</a:t>
          </a:r>
        </a:p>
        <a:p>
          <a:pPr marL="171450" lvl="1" indent="-171450" algn="l" defTabSz="711200" rtl="0">
            <a:lnSpc>
              <a:spcPct val="90000"/>
            </a:lnSpc>
            <a:spcBef>
              <a:spcPct val="0"/>
            </a:spcBef>
            <a:spcAft>
              <a:spcPct val="15000"/>
            </a:spcAft>
            <a:buChar char="••"/>
          </a:pPr>
          <a:r>
            <a:rPr lang="es-CR" sz="1600" kern="1200" dirty="0"/>
            <a:t>Rangos de actividad y tipos de comercio.</a:t>
          </a:r>
        </a:p>
        <a:p>
          <a:pPr marL="171450" lvl="1" indent="-171450" algn="l" defTabSz="711200" rtl="0">
            <a:lnSpc>
              <a:spcPct val="90000"/>
            </a:lnSpc>
            <a:spcBef>
              <a:spcPct val="0"/>
            </a:spcBef>
            <a:spcAft>
              <a:spcPct val="15000"/>
            </a:spcAft>
            <a:buChar char="••"/>
          </a:pPr>
          <a:r>
            <a:rPr lang="es-CR" sz="1600" kern="1200" dirty="0"/>
            <a:t>Para establecer controles.</a:t>
          </a:r>
        </a:p>
      </dsp:txBody>
      <dsp:txXfrm>
        <a:off x="4079270" y="944977"/>
        <a:ext cx="2680596" cy="3063214"/>
      </dsp:txXfrm>
    </dsp:sp>
    <dsp:sp modelId="{6EAD7459-B249-4268-A932-C77C6980598A}">
      <dsp:nvSpPr>
        <dsp:cNvPr id="0" name=""/>
        <dsp:cNvSpPr/>
      </dsp:nvSpPr>
      <dsp:spPr>
        <a:xfrm>
          <a:off x="7128003" y="2123508"/>
          <a:ext cx="603646" cy="7061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CR" sz="1400" kern="1200"/>
        </a:p>
      </dsp:txBody>
      <dsp:txXfrm>
        <a:off x="7128003" y="2264738"/>
        <a:ext cx="422552" cy="423692"/>
      </dsp:txXfrm>
    </dsp:sp>
    <dsp:sp modelId="{08C3C751-C305-4883-96D8-241E54122941}">
      <dsp:nvSpPr>
        <dsp:cNvPr id="0" name=""/>
        <dsp:cNvSpPr/>
      </dsp:nvSpPr>
      <dsp:spPr>
        <a:xfrm>
          <a:off x="7982220" y="861580"/>
          <a:ext cx="2847390" cy="3230008"/>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s-CR" sz="2000" kern="1200" dirty="0"/>
            <a:t>Todos los obligados tributarios:</a:t>
          </a:r>
        </a:p>
        <a:p>
          <a:pPr marL="171450" lvl="1" indent="-171450" algn="l" defTabSz="711200" rtl="0">
            <a:lnSpc>
              <a:spcPct val="90000"/>
            </a:lnSpc>
            <a:spcBef>
              <a:spcPct val="0"/>
            </a:spcBef>
            <a:spcAft>
              <a:spcPct val="15000"/>
            </a:spcAft>
            <a:buChar char="••"/>
          </a:pPr>
          <a:r>
            <a:rPr lang="es-CR" sz="1600" kern="1200" dirty="0"/>
            <a:t>Deberán contar con medios electrónicos para registrar las transacciones.</a:t>
          </a:r>
        </a:p>
      </dsp:txBody>
      <dsp:txXfrm>
        <a:off x="8065617" y="944977"/>
        <a:ext cx="2680596" cy="306321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99B0C-5782-4618-A51E-14E95BDF59E0}">
      <dsp:nvSpPr>
        <dsp:cNvPr id="0" name=""/>
        <dsp:cNvSpPr/>
      </dsp:nvSpPr>
      <dsp:spPr>
        <a:xfrm>
          <a:off x="0" y="303612"/>
          <a:ext cx="11832236" cy="13545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8313" tIns="416560" rIns="918313" bIns="142240" numCol="1" spcCol="1270" anchor="t" anchorCtr="0">
          <a:noAutofit/>
        </a:bodyPr>
        <a:lstStyle/>
        <a:p>
          <a:pPr marL="228600" lvl="1" indent="-228600" algn="just" defTabSz="889000" rtl="0">
            <a:lnSpc>
              <a:spcPct val="90000"/>
            </a:lnSpc>
            <a:spcBef>
              <a:spcPct val="0"/>
            </a:spcBef>
            <a:spcAft>
              <a:spcPct val="15000"/>
            </a:spcAft>
            <a:buChar char="••"/>
          </a:pPr>
          <a:r>
            <a:rPr lang="es-CR" sz="2000" b="0" kern="1200" dirty="0"/>
            <a:t>Brinda mayores facultades a la AT para agilizar y materializar el cobro de las deudas, comprobar la existencia y situación de los bienes o derechos de los obligados tributarios, así como adoptar medidas cautelares, decretar y ejecutar embargos.</a:t>
          </a:r>
        </a:p>
      </dsp:txBody>
      <dsp:txXfrm>
        <a:off x="0" y="303612"/>
        <a:ext cx="11832236" cy="1354500"/>
      </dsp:txXfrm>
    </dsp:sp>
    <dsp:sp modelId="{8FE0D2D8-5A0B-4285-BABD-4DFA7887DAF4}">
      <dsp:nvSpPr>
        <dsp:cNvPr id="0" name=""/>
        <dsp:cNvSpPr/>
      </dsp:nvSpPr>
      <dsp:spPr>
        <a:xfrm>
          <a:off x="591611" y="8412"/>
          <a:ext cx="8282565" cy="59040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3061" tIns="0" rIns="313061" bIns="0" numCol="1" spcCol="1270" anchor="ctr" anchorCtr="0">
          <a:noAutofit/>
        </a:bodyPr>
        <a:lstStyle/>
        <a:p>
          <a:pPr lvl="0" algn="l" defTabSz="889000" rtl="0">
            <a:lnSpc>
              <a:spcPct val="90000"/>
            </a:lnSpc>
            <a:spcBef>
              <a:spcPct val="0"/>
            </a:spcBef>
            <a:spcAft>
              <a:spcPct val="35000"/>
            </a:spcAft>
          </a:pPr>
          <a:r>
            <a:rPr lang="es-CR" sz="2000" b="1" u="sng" kern="1200" dirty="0"/>
            <a:t>COBRO</a:t>
          </a:r>
          <a:r>
            <a:rPr lang="es-CR" sz="2000" b="1" kern="1200" dirty="0"/>
            <a:t>:</a:t>
          </a:r>
        </a:p>
      </dsp:txBody>
      <dsp:txXfrm>
        <a:off x="620432" y="37233"/>
        <a:ext cx="8224923" cy="532758"/>
      </dsp:txXfrm>
    </dsp:sp>
    <dsp:sp modelId="{DFC680DE-E3D3-4A2B-9668-2D478EBD6F04}">
      <dsp:nvSpPr>
        <dsp:cNvPr id="0" name=""/>
        <dsp:cNvSpPr/>
      </dsp:nvSpPr>
      <dsp:spPr>
        <a:xfrm>
          <a:off x="0" y="2061313"/>
          <a:ext cx="11832236" cy="1354500"/>
        </a:xfrm>
        <a:prstGeom prst="rect">
          <a:avLst/>
        </a:prstGeom>
        <a:solidFill>
          <a:schemeClr val="lt1">
            <a:alpha val="90000"/>
            <a:hueOff val="0"/>
            <a:satOff val="0"/>
            <a:lumOff val="0"/>
            <a:alphaOff val="0"/>
          </a:schemeClr>
        </a:solidFill>
        <a:ln w="9525" cap="flat" cmpd="sng" algn="ctr">
          <a:solidFill>
            <a:schemeClr val="accent3">
              <a:hueOff val="1355300"/>
              <a:satOff val="50000"/>
              <a:lumOff val="-735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8313" tIns="416560" rIns="918313" bIns="142240" numCol="1" spcCol="1270" anchor="t" anchorCtr="0">
          <a:noAutofit/>
        </a:bodyPr>
        <a:lstStyle/>
        <a:p>
          <a:pPr marL="228600" lvl="1" indent="-228600" algn="just" defTabSz="889000" rtl="0">
            <a:lnSpc>
              <a:spcPct val="90000"/>
            </a:lnSpc>
            <a:spcBef>
              <a:spcPct val="0"/>
            </a:spcBef>
            <a:spcAft>
              <a:spcPct val="15000"/>
            </a:spcAft>
            <a:buChar char="••"/>
          </a:pPr>
          <a:r>
            <a:rPr lang="es-CR" sz="2000" b="0" kern="1200" dirty="0"/>
            <a:t>Mejora el articulado del CNPT en: prescripción, notificaciones, buzón electrónico, oficinas competentes para actuar, rectificaciones en procesos iniciados y otras elementos de control tributario. </a:t>
          </a:r>
        </a:p>
      </dsp:txBody>
      <dsp:txXfrm>
        <a:off x="0" y="2061313"/>
        <a:ext cx="11832236" cy="1354500"/>
      </dsp:txXfrm>
    </dsp:sp>
    <dsp:sp modelId="{70A707A2-1F6D-4FC7-90E3-09EEB3AB7F7D}">
      <dsp:nvSpPr>
        <dsp:cNvPr id="0" name=""/>
        <dsp:cNvSpPr/>
      </dsp:nvSpPr>
      <dsp:spPr>
        <a:xfrm>
          <a:off x="591611" y="1766113"/>
          <a:ext cx="8282565" cy="590400"/>
        </a:xfrm>
        <a:prstGeom prst="roundRect">
          <a:avLst/>
        </a:prstGeom>
        <a:gradFill rotWithShape="0">
          <a:gsLst>
            <a:gs pos="0">
              <a:schemeClr val="accent3">
                <a:hueOff val="1355300"/>
                <a:satOff val="50000"/>
                <a:lumOff val="-7353"/>
                <a:alphaOff val="0"/>
                <a:tint val="50000"/>
                <a:satMod val="300000"/>
              </a:schemeClr>
            </a:gs>
            <a:gs pos="35000">
              <a:schemeClr val="accent3">
                <a:hueOff val="1355300"/>
                <a:satOff val="50000"/>
                <a:lumOff val="-7353"/>
                <a:alphaOff val="0"/>
                <a:tint val="37000"/>
                <a:satMod val="300000"/>
              </a:schemeClr>
            </a:gs>
            <a:gs pos="100000">
              <a:schemeClr val="accent3">
                <a:hueOff val="1355300"/>
                <a:satOff val="50000"/>
                <a:lumOff val="-735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3061" tIns="0" rIns="313061" bIns="0" numCol="1" spcCol="1270" anchor="ctr" anchorCtr="0">
          <a:noAutofit/>
        </a:bodyPr>
        <a:lstStyle/>
        <a:p>
          <a:pPr lvl="0" algn="l" defTabSz="889000" rtl="0">
            <a:lnSpc>
              <a:spcPct val="90000"/>
            </a:lnSpc>
            <a:spcBef>
              <a:spcPct val="0"/>
            </a:spcBef>
            <a:spcAft>
              <a:spcPct val="35000"/>
            </a:spcAft>
          </a:pPr>
          <a:r>
            <a:rPr lang="es-CR" sz="2000" b="1" u="sng" kern="1200" dirty="0"/>
            <a:t>PRECISIÓN NORMATIVA</a:t>
          </a:r>
          <a:r>
            <a:rPr lang="es-CR" sz="2000" b="1" kern="1200" dirty="0"/>
            <a:t>:</a:t>
          </a:r>
        </a:p>
      </dsp:txBody>
      <dsp:txXfrm>
        <a:off x="620432" y="1794934"/>
        <a:ext cx="8224923" cy="532758"/>
      </dsp:txXfrm>
    </dsp:sp>
    <dsp:sp modelId="{C9F6AFEF-F3CB-42F1-A266-03B4DF3CF50C}">
      <dsp:nvSpPr>
        <dsp:cNvPr id="0" name=""/>
        <dsp:cNvSpPr/>
      </dsp:nvSpPr>
      <dsp:spPr>
        <a:xfrm>
          <a:off x="0" y="3819013"/>
          <a:ext cx="11832236" cy="1354500"/>
        </a:xfrm>
        <a:prstGeom prst="rect">
          <a:avLst/>
        </a:prstGeom>
        <a:solidFill>
          <a:schemeClr val="lt1">
            <a:alpha val="90000"/>
            <a:hueOff val="0"/>
            <a:satOff val="0"/>
            <a:lumOff val="0"/>
            <a:alphaOff val="0"/>
          </a:schemeClr>
        </a:solidFill>
        <a:ln w="9525" cap="flat" cmpd="sng" algn="ctr">
          <a:solidFill>
            <a:schemeClr val="accent3">
              <a:hueOff val="2710599"/>
              <a:satOff val="100000"/>
              <a:lumOff val="-147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8313" tIns="416560" rIns="918313" bIns="142240" numCol="1" spcCol="1270" anchor="t" anchorCtr="0">
          <a:noAutofit/>
        </a:bodyPr>
        <a:lstStyle/>
        <a:p>
          <a:pPr marL="228600" lvl="1" indent="-228600" algn="just" defTabSz="889000" rtl="0">
            <a:lnSpc>
              <a:spcPct val="90000"/>
            </a:lnSpc>
            <a:spcBef>
              <a:spcPct val="0"/>
            </a:spcBef>
            <a:spcAft>
              <a:spcPct val="15000"/>
            </a:spcAft>
            <a:buChar char="••"/>
          </a:pPr>
          <a:r>
            <a:rPr lang="es-CR" sz="2000" b="0" kern="1200" dirty="0"/>
            <a:t>Obligatoriedad de que las instituciones que emiten autorizaciones, licencias, permisos o patentes, verifiquen que el solicitante esté al día con la Administración Tributaria (portal ATV) .</a:t>
          </a:r>
        </a:p>
      </dsp:txBody>
      <dsp:txXfrm>
        <a:off x="0" y="3819013"/>
        <a:ext cx="11832236" cy="1354500"/>
      </dsp:txXfrm>
    </dsp:sp>
    <dsp:sp modelId="{4C725D3A-0C27-45F6-B6B6-9178E7FA84B7}">
      <dsp:nvSpPr>
        <dsp:cNvPr id="0" name=""/>
        <dsp:cNvSpPr/>
      </dsp:nvSpPr>
      <dsp:spPr>
        <a:xfrm>
          <a:off x="591611" y="3523813"/>
          <a:ext cx="8282565" cy="590400"/>
        </a:xfrm>
        <a:prstGeom prst="roundRect">
          <a:avLst/>
        </a:prstGeom>
        <a:gradFill rotWithShape="0">
          <a:gsLst>
            <a:gs pos="0">
              <a:schemeClr val="accent3">
                <a:hueOff val="2710599"/>
                <a:satOff val="100000"/>
                <a:lumOff val="-14706"/>
                <a:alphaOff val="0"/>
                <a:tint val="50000"/>
                <a:satMod val="300000"/>
              </a:schemeClr>
            </a:gs>
            <a:gs pos="35000">
              <a:schemeClr val="accent3">
                <a:hueOff val="2710599"/>
                <a:satOff val="100000"/>
                <a:lumOff val="-14706"/>
                <a:alphaOff val="0"/>
                <a:tint val="37000"/>
                <a:satMod val="300000"/>
              </a:schemeClr>
            </a:gs>
            <a:gs pos="100000">
              <a:schemeClr val="accent3">
                <a:hueOff val="2710599"/>
                <a:satOff val="100000"/>
                <a:lumOff val="-1470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3061" tIns="0" rIns="313061" bIns="0" numCol="1" spcCol="1270" anchor="ctr" anchorCtr="0">
          <a:noAutofit/>
        </a:bodyPr>
        <a:lstStyle/>
        <a:p>
          <a:pPr lvl="0" algn="l" defTabSz="889000" rtl="0">
            <a:lnSpc>
              <a:spcPct val="90000"/>
            </a:lnSpc>
            <a:spcBef>
              <a:spcPct val="0"/>
            </a:spcBef>
            <a:spcAft>
              <a:spcPct val="35000"/>
            </a:spcAft>
          </a:pPr>
          <a:r>
            <a:rPr lang="es-CR" sz="2000" b="1" u="sng" kern="1200" dirty="0"/>
            <a:t>CONTROL CRUZADO</a:t>
          </a:r>
          <a:endParaRPr lang="es-CR" sz="2000" b="1" kern="1200" dirty="0"/>
        </a:p>
      </dsp:txBody>
      <dsp:txXfrm>
        <a:off x="620432" y="3552634"/>
        <a:ext cx="8224923" cy="5327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B46B0-65D6-485B-ADFE-F307C729314D}">
      <dsp:nvSpPr>
        <dsp:cNvPr id="0" name=""/>
        <dsp:cNvSpPr/>
      </dsp:nvSpPr>
      <dsp:spPr>
        <a:xfrm rot="5400000">
          <a:off x="6561250" y="-2770812"/>
          <a:ext cx="811736" cy="6557288"/>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s-CR" sz="2000" kern="1200" dirty="0"/>
            <a:t>Promover eficiencia, eficacia y economía en la ejecución de recursos públicos</a:t>
          </a:r>
        </a:p>
      </dsp:txBody>
      <dsp:txXfrm rot="-5400000">
        <a:off x="3688474" y="141590"/>
        <a:ext cx="6517662" cy="732484"/>
      </dsp:txXfrm>
    </dsp:sp>
    <dsp:sp modelId="{26EA55EE-BF8E-4EFB-BBB9-04E28D946B87}">
      <dsp:nvSpPr>
        <dsp:cNvPr id="0" name=""/>
        <dsp:cNvSpPr/>
      </dsp:nvSpPr>
      <dsp:spPr>
        <a:xfrm>
          <a:off x="0" y="991"/>
          <a:ext cx="3688474" cy="101467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s-CR" sz="2400" b="1" kern="1200" dirty="0"/>
            <a:t>Objeto de la Ley</a:t>
          </a:r>
          <a:endParaRPr lang="es-CR" sz="2400" kern="1200" dirty="0"/>
        </a:p>
      </dsp:txBody>
      <dsp:txXfrm>
        <a:off x="49532" y="50523"/>
        <a:ext cx="3589410" cy="91560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A26AD-5DCB-440D-9921-B8B1E67C480B}">
      <dsp:nvSpPr>
        <dsp:cNvPr id="0" name=""/>
        <dsp:cNvSpPr/>
      </dsp:nvSpPr>
      <dsp:spPr>
        <a:xfrm rot="5400000">
          <a:off x="7336327" y="-3052647"/>
          <a:ext cx="1018957" cy="738428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s-CR" sz="1800" kern="1200" dirty="0">
              <a:effectLst/>
              <a:latin typeface="+mn-lt"/>
              <a:ea typeface="+mn-ea"/>
              <a:cs typeface="+mn-cs"/>
            </a:rPr>
            <a:t>Establece una tasa solidaria para las pensiones que superen los ₡2.5 millones.</a:t>
          </a:r>
          <a:endParaRPr lang="es-CR" sz="1800" kern="1200" dirty="0"/>
        </a:p>
      </dsp:txBody>
      <dsp:txXfrm rot="-5400000">
        <a:off x="4153662" y="179759"/>
        <a:ext cx="7334547" cy="919475"/>
      </dsp:txXfrm>
    </dsp:sp>
    <dsp:sp modelId="{52124DAE-470F-4D01-9894-D51C9095BF2F}">
      <dsp:nvSpPr>
        <dsp:cNvPr id="0" name=""/>
        <dsp:cNvSpPr/>
      </dsp:nvSpPr>
      <dsp:spPr>
        <a:xfrm>
          <a:off x="0" y="0"/>
          <a:ext cx="4153662" cy="1273696"/>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CR" sz="1600" kern="1200" dirty="0">
              <a:solidFill>
                <a:schemeClr val="tx1"/>
              </a:solidFill>
            </a:rPr>
            <a:t>Ley Marco de Contribución Especial de los Regímenes de Pensiones (</a:t>
          </a:r>
          <a:r>
            <a:rPr lang="es-CR" sz="1600" kern="1200" dirty="0">
              <a:solidFill>
                <a:schemeClr val="tx1"/>
              </a:solidFill>
              <a:hlinkClick xmlns:r="http://schemas.openxmlformats.org/officeDocument/2006/relationships" r:id="rId1">
                <a:extLst>
                  <a:ext uri="{A12FA001-AC4F-418D-AE19-62706E023703}">
                    <ahyp:hlinkClr xmlns:ahyp="http://schemas.microsoft.com/office/drawing/2018/hyperlinkcolor" xmlns="" val="tx"/>
                  </a:ext>
                </a:extLst>
              </a:hlinkClick>
            </a:rPr>
            <a:t>Ley 9383</a:t>
          </a:r>
          <a:r>
            <a:rPr lang="es-CR" sz="1600" kern="1200" dirty="0">
              <a:solidFill>
                <a:schemeClr val="tx1"/>
              </a:solidFill>
            </a:rPr>
            <a:t>).</a:t>
          </a:r>
        </a:p>
      </dsp:txBody>
      <dsp:txXfrm>
        <a:off x="62177" y="62177"/>
        <a:ext cx="4029308" cy="1149342"/>
      </dsp:txXfrm>
    </dsp:sp>
    <dsp:sp modelId="{EFE92C68-22C5-45E4-8C09-BD9F25ABBBF4}">
      <dsp:nvSpPr>
        <dsp:cNvPr id="0" name=""/>
        <dsp:cNvSpPr/>
      </dsp:nvSpPr>
      <dsp:spPr>
        <a:xfrm rot="5400000">
          <a:off x="7336327" y="-1715266"/>
          <a:ext cx="1018957" cy="738428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s-CR" sz="1800" kern="1200" dirty="0">
              <a:effectLst/>
              <a:latin typeface="+mn-lt"/>
              <a:ea typeface="+mn-ea"/>
              <a:cs typeface="+mn-cs"/>
            </a:rPr>
            <a:t>Elimina mecanismos de valorización que crean desigualdad con los porcentajes promedio de otras pensiones. </a:t>
          </a:r>
          <a:endParaRPr lang="es-CR" sz="1800" kern="1200" dirty="0"/>
        </a:p>
        <a:p>
          <a:pPr marL="171450" lvl="1" indent="-171450" algn="l" defTabSz="800100">
            <a:lnSpc>
              <a:spcPct val="90000"/>
            </a:lnSpc>
            <a:spcBef>
              <a:spcPct val="0"/>
            </a:spcBef>
            <a:spcAft>
              <a:spcPct val="15000"/>
            </a:spcAft>
            <a:buChar char="••"/>
          </a:pPr>
          <a:r>
            <a:rPr lang="es-CR" sz="1800" kern="1200" dirty="0">
              <a:effectLst/>
              <a:latin typeface="+mn-lt"/>
              <a:ea typeface="+mn-ea"/>
              <a:cs typeface="+mn-cs"/>
            </a:rPr>
            <a:t>Además, estableció que la cotización promedio pasara de 7% a 9%.</a:t>
          </a:r>
          <a:endParaRPr lang="es-CR" sz="1800" kern="1200" dirty="0"/>
        </a:p>
      </dsp:txBody>
      <dsp:txXfrm rot="-5400000">
        <a:off x="4153662" y="1517140"/>
        <a:ext cx="7334547" cy="919475"/>
      </dsp:txXfrm>
    </dsp:sp>
    <dsp:sp modelId="{E11862A3-758B-46D3-8C67-1E2BA277A9A8}">
      <dsp:nvSpPr>
        <dsp:cNvPr id="0" name=""/>
        <dsp:cNvSpPr/>
      </dsp:nvSpPr>
      <dsp:spPr>
        <a:xfrm>
          <a:off x="0" y="1340029"/>
          <a:ext cx="4153662" cy="1273696"/>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CR" sz="1600" kern="1200" dirty="0">
              <a:solidFill>
                <a:schemeClr val="tx1"/>
              </a:solidFill>
            </a:rPr>
            <a:t>Reforma Normativa a los Regímenes Especiales de Pensiones con Cargo al Presupuesto Nacional para contener el gasto en Pensiones (</a:t>
          </a:r>
          <a:r>
            <a:rPr lang="es-CR" sz="1600" kern="1200" dirty="0">
              <a:solidFill>
                <a:schemeClr val="tx1"/>
              </a:solidFill>
              <a:hlinkClick xmlns:r="http://schemas.openxmlformats.org/officeDocument/2006/relationships" r:id="rId2">
                <a:extLst>
                  <a:ext uri="{A12FA001-AC4F-418D-AE19-62706E023703}">
                    <ahyp:hlinkClr xmlns:ahyp="http://schemas.microsoft.com/office/drawing/2018/hyperlinkcolor" xmlns="" val="tx"/>
                  </a:ext>
                </a:extLst>
              </a:hlinkClick>
            </a:rPr>
            <a:t>Ley 9388</a:t>
          </a:r>
          <a:r>
            <a:rPr lang="es-CR" sz="1600" kern="1200" dirty="0">
              <a:solidFill>
                <a:schemeClr val="tx1"/>
              </a:solidFill>
            </a:rPr>
            <a:t>). </a:t>
          </a:r>
        </a:p>
      </dsp:txBody>
      <dsp:txXfrm>
        <a:off x="62177" y="1402206"/>
        <a:ext cx="4029308" cy="1149342"/>
      </dsp:txXfrm>
    </dsp:sp>
    <dsp:sp modelId="{455B729E-B9F2-4218-B098-37F62F30A730}">
      <dsp:nvSpPr>
        <dsp:cNvPr id="0" name=""/>
        <dsp:cNvSpPr/>
      </dsp:nvSpPr>
      <dsp:spPr>
        <a:xfrm rot="5400000">
          <a:off x="7336327" y="-377884"/>
          <a:ext cx="1018957" cy="738428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s-CR" sz="1800" kern="1200" dirty="0">
              <a:effectLst/>
              <a:latin typeface="+mn-lt"/>
              <a:ea typeface="+mn-ea"/>
              <a:cs typeface="+mn-cs"/>
            </a:rPr>
            <a:t>Las cotizaciones deben ser graduales, </a:t>
          </a:r>
          <a:endParaRPr lang="es-CR" sz="1800" kern="1200" dirty="0"/>
        </a:p>
        <a:p>
          <a:pPr marL="171450" lvl="1" indent="-171450" algn="l" defTabSz="800100">
            <a:lnSpc>
              <a:spcPct val="90000"/>
            </a:lnSpc>
            <a:spcBef>
              <a:spcPct val="0"/>
            </a:spcBef>
            <a:spcAft>
              <a:spcPct val="15000"/>
            </a:spcAft>
            <a:buChar char="••"/>
          </a:pPr>
          <a:r>
            <a:rPr lang="es-CR" sz="1800" kern="1200">
              <a:effectLst/>
              <a:latin typeface="+mn-lt"/>
              <a:ea typeface="+mn-ea"/>
              <a:cs typeface="+mn-cs"/>
            </a:rPr>
            <a:t>Es decir, que los porcentajes sean mayores para quienes reciben mayores salarios.</a:t>
          </a:r>
          <a:endParaRPr lang="es-CR" sz="1800" kern="1200" dirty="0"/>
        </a:p>
      </dsp:txBody>
      <dsp:txXfrm rot="-5400000">
        <a:off x="4153662" y="2854522"/>
        <a:ext cx="7334547" cy="919475"/>
      </dsp:txXfrm>
    </dsp:sp>
    <dsp:sp modelId="{A01D2AA1-BDB9-4CF8-88D7-F18838BBD385}">
      <dsp:nvSpPr>
        <dsp:cNvPr id="0" name=""/>
        <dsp:cNvSpPr/>
      </dsp:nvSpPr>
      <dsp:spPr>
        <a:xfrm>
          <a:off x="0" y="2677410"/>
          <a:ext cx="4153662" cy="1273696"/>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CR" sz="1600" kern="1200" dirty="0">
              <a:solidFill>
                <a:schemeClr val="tx1"/>
              </a:solidFill>
            </a:rPr>
            <a:t>Porcentaje de Cotización de Pensionados y Servidores Activos para los Regímenes Especiales de Pensiones (</a:t>
          </a:r>
          <a:r>
            <a:rPr lang="es-CR" sz="1600" kern="1200" dirty="0">
              <a:solidFill>
                <a:schemeClr val="tx1"/>
              </a:solidFill>
              <a:hlinkClick xmlns:r="http://schemas.openxmlformats.org/officeDocument/2006/relationships" r:id="rId3">
                <a:extLst>
                  <a:ext uri="{A12FA001-AC4F-418D-AE19-62706E023703}">
                    <ahyp:hlinkClr xmlns:ahyp="http://schemas.microsoft.com/office/drawing/2018/hyperlinkcolor" xmlns="" val="tx"/>
                  </a:ext>
                </a:extLst>
              </a:hlinkClick>
            </a:rPr>
            <a:t>Ley 9380</a:t>
          </a:r>
          <a:r>
            <a:rPr lang="es-CR" sz="1600" kern="1200" dirty="0">
              <a:solidFill>
                <a:schemeClr val="tx1"/>
              </a:solidFill>
            </a:rPr>
            <a:t>).</a:t>
          </a:r>
        </a:p>
      </dsp:txBody>
      <dsp:txXfrm>
        <a:off x="62177" y="2739587"/>
        <a:ext cx="4029308" cy="1149342"/>
      </dsp:txXfrm>
    </dsp:sp>
    <dsp:sp modelId="{B5C67A32-574B-4E43-8746-974DCA110B1B}">
      <dsp:nvSpPr>
        <dsp:cNvPr id="0" name=""/>
        <dsp:cNvSpPr/>
      </dsp:nvSpPr>
      <dsp:spPr>
        <a:xfrm rot="5400000">
          <a:off x="7336327" y="959496"/>
          <a:ext cx="1018957" cy="738428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es-CR" sz="1500" kern="1200" dirty="0">
              <a:effectLst/>
              <a:latin typeface="+mn-lt"/>
              <a:ea typeface="+mn-ea"/>
              <a:cs typeface="+mn-cs"/>
            </a:rPr>
            <a:t>Cambiará el porcentaje de revalorización de estas pensiones, que pasarán de un 30% anual a un ajuste semestral según el costo de la vida, </a:t>
          </a:r>
          <a:endParaRPr lang="es-CR" sz="1500" kern="1200" dirty="0"/>
        </a:p>
        <a:p>
          <a:pPr marL="114300" lvl="1" indent="-114300" algn="l" defTabSz="666750">
            <a:lnSpc>
              <a:spcPct val="90000"/>
            </a:lnSpc>
            <a:spcBef>
              <a:spcPct val="0"/>
            </a:spcBef>
            <a:spcAft>
              <a:spcPct val="15000"/>
            </a:spcAft>
            <a:buChar char="••"/>
          </a:pPr>
          <a:r>
            <a:rPr lang="es-CR" sz="1500" kern="1200" dirty="0">
              <a:effectLst/>
              <a:latin typeface="+mn-lt"/>
              <a:ea typeface="+mn-ea"/>
              <a:cs typeface="+mn-cs"/>
            </a:rPr>
            <a:t>Solo podrá ser heredada por hijos mayores de 18 años que estén estudiando y hasta los 25 años, excepto los que estén inhabilitados para laborar o personas adultas mayores.</a:t>
          </a:r>
          <a:endParaRPr lang="es-CR" sz="1500" kern="1200" dirty="0"/>
        </a:p>
      </dsp:txBody>
      <dsp:txXfrm rot="-5400000">
        <a:off x="4153662" y="4191903"/>
        <a:ext cx="7334547" cy="919475"/>
      </dsp:txXfrm>
    </dsp:sp>
    <dsp:sp modelId="{67ABD3A1-1898-4203-AC0F-B77BB3F3B597}">
      <dsp:nvSpPr>
        <dsp:cNvPr id="0" name=""/>
        <dsp:cNvSpPr/>
      </dsp:nvSpPr>
      <dsp:spPr>
        <a:xfrm>
          <a:off x="0" y="4014792"/>
          <a:ext cx="4153662" cy="1273696"/>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CR" sz="1600" kern="1200" dirty="0">
              <a:solidFill>
                <a:schemeClr val="tx1"/>
              </a:solidFill>
            </a:rPr>
            <a:t>Ley de Caducidad de Derechos de Pensiones de Hijos e Hijas y Reforma al Régimen de Pensiones de Hacienda (</a:t>
          </a:r>
          <a:r>
            <a:rPr lang="es-CR" sz="1600" kern="1200" dirty="0">
              <a:solidFill>
                <a:schemeClr val="tx1"/>
              </a:solidFill>
              <a:hlinkClick xmlns:r="http://schemas.openxmlformats.org/officeDocument/2006/relationships" r:id="rId4">
                <a:extLst>
                  <a:ext uri="{A12FA001-AC4F-418D-AE19-62706E023703}">
                    <ahyp:hlinkClr xmlns:ahyp="http://schemas.microsoft.com/office/drawing/2018/hyperlinkcolor" xmlns="" val="tx"/>
                  </a:ext>
                </a:extLst>
              </a:hlinkClick>
            </a:rPr>
            <a:t>Ley 9381</a:t>
          </a:r>
          <a:r>
            <a:rPr lang="es-CR" sz="1600" kern="1200" dirty="0">
              <a:solidFill>
                <a:schemeClr val="tx1"/>
              </a:solidFill>
            </a:rPr>
            <a:t>).</a:t>
          </a:r>
        </a:p>
      </dsp:txBody>
      <dsp:txXfrm>
        <a:off x="62177" y="4076969"/>
        <a:ext cx="4029308" cy="114934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B8C798-2689-42A8-9557-D223BA592A81}">
      <dsp:nvSpPr>
        <dsp:cNvPr id="0" name=""/>
        <dsp:cNvSpPr/>
      </dsp:nvSpPr>
      <dsp:spPr>
        <a:xfrm>
          <a:off x="0" y="345711"/>
          <a:ext cx="10515600" cy="4536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100000"/>
            </a:lnSpc>
            <a:spcBef>
              <a:spcPct val="0"/>
            </a:spcBef>
            <a:spcAft>
              <a:spcPct val="15000"/>
            </a:spcAft>
            <a:buChar char="••"/>
          </a:pPr>
          <a:r>
            <a:rPr lang="es-MX" sz="1800" b="1" kern="1200" dirty="0"/>
            <a:t>Base imponible ampliada: </a:t>
          </a:r>
          <a:r>
            <a:rPr lang="es-MX" sz="1800" b="0" kern="1200" dirty="0"/>
            <a:t>Grava bienes y servicios por igual con algunas exenciones.</a:t>
          </a:r>
          <a:endParaRPr lang="es-CR" sz="1800" b="0" kern="1200" dirty="0"/>
        </a:p>
        <a:p>
          <a:pPr marL="171450" lvl="1" indent="-171450" algn="l" defTabSz="800100">
            <a:lnSpc>
              <a:spcPct val="100000"/>
            </a:lnSpc>
            <a:spcBef>
              <a:spcPct val="0"/>
            </a:spcBef>
            <a:spcAft>
              <a:spcPct val="15000"/>
            </a:spcAft>
            <a:buChar char="••"/>
          </a:pPr>
          <a:r>
            <a:rPr lang="es-CR" sz="1800" b="1" kern="1200" dirty="0"/>
            <a:t>Habitualidad</a:t>
          </a:r>
          <a:r>
            <a:rPr lang="es-CR" sz="1800" b="0" kern="1200" dirty="0"/>
            <a:t>: actividad con ánimo mercantil, de forma pública, continua o frecuente</a:t>
          </a:r>
        </a:p>
        <a:p>
          <a:pPr marL="171450" lvl="1" indent="-171450" algn="l" defTabSz="800100">
            <a:lnSpc>
              <a:spcPct val="100000"/>
            </a:lnSpc>
            <a:spcBef>
              <a:spcPct val="0"/>
            </a:spcBef>
            <a:spcAft>
              <a:spcPct val="15000"/>
            </a:spcAft>
            <a:buChar char="••"/>
          </a:pPr>
          <a:r>
            <a:rPr lang="es-MX" sz="1800" b="1" kern="1200" dirty="0"/>
            <a:t>Proporcional: </a:t>
          </a:r>
          <a:r>
            <a:rPr lang="es-MX" sz="1800" kern="1200" dirty="0"/>
            <a:t>tipos del 0%, 1%, 2%, 4% y 13%. Estar Exento no es lo mismo que estar gravado con tasa 0%.</a:t>
          </a:r>
          <a:endParaRPr lang="es-CR" sz="1800" kern="1200" dirty="0"/>
        </a:p>
        <a:p>
          <a:pPr marL="171450" lvl="1" indent="-171450" algn="l" defTabSz="800100">
            <a:lnSpc>
              <a:spcPct val="100000"/>
            </a:lnSpc>
            <a:spcBef>
              <a:spcPct val="0"/>
            </a:spcBef>
            <a:spcAft>
              <a:spcPct val="15000"/>
            </a:spcAft>
            <a:buChar char="••"/>
          </a:pPr>
          <a:r>
            <a:rPr lang="es-MX" sz="1800" b="1" kern="1200" dirty="0" err="1"/>
            <a:t>Plurifásico</a:t>
          </a:r>
          <a:r>
            <a:rPr lang="es-MX" sz="1800" b="1" kern="1200" dirty="0"/>
            <a:t>: </a:t>
          </a:r>
          <a:r>
            <a:rPr lang="es-MX" sz="1800" kern="1200" dirty="0"/>
            <a:t>aplica en las fases de producción, distribución y comercialización hasta el consumidor final.</a:t>
          </a:r>
          <a:endParaRPr lang="es-CR" sz="1800" kern="1200" dirty="0"/>
        </a:p>
        <a:p>
          <a:pPr marL="171450" lvl="1" indent="-171450" algn="l" defTabSz="800100">
            <a:lnSpc>
              <a:spcPct val="100000"/>
            </a:lnSpc>
            <a:spcBef>
              <a:spcPct val="0"/>
            </a:spcBef>
            <a:spcAft>
              <a:spcPct val="15000"/>
            </a:spcAft>
            <a:buChar char="••"/>
          </a:pPr>
          <a:r>
            <a:rPr lang="es-MX" sz="1800" b="1" kern="1200" dirty="0"/>
            <a:t>Recae sobre el consumo: </a:t>
          </a:r>
          <a:r>
            <a:rPr lang="es-MX" sz="1800" kern="1200" dirty="0"/>
            <a:t>bienes y servicios que se realice en el país.</a:t>
          </a:r>
          <a:endParaRPr lang="es-CR" sz="1800" kern="1200" dirty="0"/>
        </a:p>
        <a:p>
          <a:pPr marL="171450" lvl="1" indent="-171450" algn="l" defTabSz="800100">
            <a:lnSpc>
              <a:spcPct val="100000"/>
            </a:lnSpc>
            <a:spcBef>
              <a:spcPct val="0"/>
            </a:spcBef>
            <a:spcAft>
              <a:spcPct val="15000"/>
            </a:spcAft>
            <a:buChar char="••"/>
          </a:pPr>
          <a:r>
            <a:rPr lang="es-MX" sz="1800" b="1" kern="1200" dirty="0"/>
            <a:t>Grava el incremento </a:t>
          </a:r>
          <a:r>
            <a:rPr lang="es-MX" sz="1800" kern="1200" dirty="0"/>
            <a:t>de valor que se produce en cada fase, no incluye la no sujeción del Gobierno Central</a:t>
          </a:r>
          <a:endParaRPr lang="es-CR" sz="1800" kern="1200" dirty="0"/>
        </a:p>
        <a:p>
          <a:pPr marL="171450" lvl="1" indent="-171450" algn="l" defTabSz="800100">
            <a:lnSpc>
              <a:spcPct val="100000"/>
            </a:lnSpc>
            <a:spcBef>
              <a:spcPct val="0"/>
            </a:spcBef>
            <a:spcAft>
              <a:spcPct val="15000"/>
            </a:spcAft>
            <a:buChar char="••"/>
          </a:pPr>
          <a:r>
            <a:rPr lang="es-CR" sz="1800" b="1" kern="1200" dirty="0"/>
            <a:t>Crédito fiscal: </a:t>
          </a:r>
          <a:r>
            <a:rPr lang="es-CR" sz="1800" b="0" kern="1200" dirty="0"/>
            <a:t>operaciones con derecho y sin derecho a crédito y proporcionalidad</a:t>
          </a:r>
        </a:p>
        <a:p>
          <a:pPr marL="171450" lvl="1" indent="-171450" algn="l" defTabSz="800100">
            <a:lnSpc>
              <a:spcPct val="100000"/>
            </a:lnSpc>
            <a:spcBef>
              <a:spcPct val="0"/>
            </a:spcBef>
            <a:spcAft>
              <a:spcPct val="15000"/>
            </a:spcAft>
            <a:buChar char="••"/>
          </a:pPr>
          <a:r>
            <a:rPr lang="es-MX" sz="1800" b="1" kern="1200" dirty="0"/>
            <a:t>Trazabilidad: </a:t>
          </a:r>
          <a:r>
            <a:rPr lang="es-MX" sz="1800" kern="1200" dirty="0"/>
            <a:t>da información para gestión y control del sistema tributario (créditos y débitos).</a:t>
          </a:r>
          <a:endParaRPr lang="es-CR" sz="1800" kern="1200" dirty="0"/>
        </a:p>
        <a:p>
          <a:pPr marL="171450" lvl="1" indent="-171450" algn="l" defTabSz="800100">
            <a:lnSpc>
              <a:spcPct val="100000"/>
            </a:lnSpc>
            <a:spcBef>
              <a:spcPct val="0"/>
            </a:spcBef>
            <a:spcAft>
              <a:spcPct val="15000"/>
            </a:spcAft>
            <a:buChar char="••"/>
          </a:pPr>
          <a:r>
            <a:rPr lang="es-CR" sz="1800" b="1" kern="1200" dirty="0"/>
            <a:t>Regímenes especiales:</a:t>
          </a:r>
          <a:r>
            <a:rPr lang="es-CR" sz="1800" kern="1200" dirty="0"/>
            <a:t> simplificado, bienes usados, agropecuario.</a:t>
          </a:r>
        </a:p>
      </dsp:txBody>
      <dsp:txXfrm>
        <a:off x="0" y="345711"/>
        <a:ext cx="10515600" cy="4536000"/>
      </dsp:txXfrm>
    </dsp:sp>
    <dsp:sp modelId="{2D0EB7F0-7918-4FCF-A7DB-061AB1B35C44}">
      <dsp:nvSpPr>
        <dsp:cNvPr id="0" name=""/>
        <dsp:cNvSpPr/>
      </dsp:nvSpPr>
      <dsp:spPr>
        <a:xfrm>
          <a:off x="525780" y="80031"/>
          <a:ext cx="736092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800100">
            <a:lnSpc>
              <a:spcPct val="100000"/>
            </a:lnSpc>
            <a:spcBef>
              <a:spcPct val="0"/>
            </a:spcBef>
            <a:spcAft>
              <a:spcPct val="35000"/>
            </a:spcAft>
          </a:pPr>
          <a:r>
            <a:rPr lang="es-CR" sz="1800" b="0" i="0" kern="1200" dirty="0"/>
            <a:t>Impuesto al Valor Agregado</a:t>
          </a:r>
          <a:endParaRPr lang="es-CR" sz="1800" kern="1200" dirty="0"/>
        </a:p>
      </dsp:txBody>
      <dsp:txXfrm>
        <a:off x="551719" y="105970"/>
        <a:ext cx="7309042" cy="47948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B8C798-2689-42A8-9557-D223BA592A81}">
      <dsp:nvSpPr>
        <dsp:cNvPr id="0" name=""/>
        <dsp:cNvSpPr/>
      </dsp:nvSpPr>
      <dsp:spPr>
        <a:xfrm>
          <a:off x="0" y="401418"/>
          <a:ext cx="10515600" cy="42745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100000"/>
            </a:lnSpc>
            <a:spcBef>
              <a:spcPct val="0"/>
            </a:spcBef>
            <a:spcAft>
              <a:spcPct val="15000"/>
            </a:spcAft>
            <a:buChar char="••"/>
          </a:pPr>
          <a:r>
            <a:rPr lang="es-MX" sz="2300" b="1" kern="1200" dirty="0"/>
            <a:t>Renta Producto</a:t>
          </a:r>
          <a:r>
            <a:rPr lang="es-MX" sz="2300" b="0" kern="1200" dirty="0"/>
            <a:t>: impuesto por tipo de rendimiento.</a:t>
          </a:r>
          <a:endParaRPr lang="es-CR" sz="2300" b="0" kern="1200" dirty="0"/>
        </a:p>
        <a:p>
          <a:pPr marL="228600" lvl="1" indent="-228600" algn="l" defTabSz="1022350">
            <a:lnSpc>
              <a:spcPct val="100000"/>
            </a:lnSpc>
            <a:spcBef>
              <a:spcPct val="0"/>
            </a:spcBef>
            <a:spcAft>
              <a:spcPct val="15000"/>
            </a:spcAft>
            <a:buChar char="••"/>
          </a:pPr>
          <a:r>
            <a:rPr lang="es-CR" sz="2300" b="1" kern="1200" dirty="0" err="1"/>
            <a:t>Cedularidad</a:t>
          </a:r>
          <a:r>
            <a:rPr lang="es-CR" sz="2300" b="1" kern="1200" dirty="0"/>
            <a:t>: </a:t>
          </a:r>
          <a:r>
            <a:rPr lang="es-MX" sz="2300" kern="1200" dirty="0"/>
            <a:t>No hay una única base impositiva</a:t>
          </a:r>
          <a:endParaRPr lang="es-CR" sz="2300" kern="1200" dirty="0"/>
        </a:p>
        <a:p>
          <a:pPr marL="228600" lvl="1" indent="-228600" algn="l" defTabSz="1022350">
            <a:lnSpc>
              <a:spcPct val="100000"/>
            </a:lnSpc>
            <a:spcBef>
              <a:spcPct val="0"/>
            </a:spcBef>
            <a:spcAft>
              <a:spcPct val="15000"/>
            </a:spcAft>
            <a:buChar char="••"/>
          </a:pPr>
          <a:r>
            <a:rPr lang="es-CR" sz="2300" b="1" kern="1200" dirty="0"/>
            <a:t>Territorialidad: </a:t>
          </a:r>
          <a:r>
            <a:rPr lang="es-CR" sz="2300" kern="1200" dirty="0"/>
            <a:t>Grava Rentas de fuente costarricense, excepto </a:t>
          </a:r>
          <a:r>
            <a:rPr lang="es-CR" sz="2300" kern="1200" dirty="0">
              <a:latin typeface="Arial" panose="020B0604020202020204" pitchFamily="34" charset="0"/>
              <a:cs typeface="Arial" panose="020B0604020202020204" pitchFamily="34" charset="0"/>
            </a:rPr>
            <a:t>Globalización por afectación </a:t>
          </a:r>
          <a:endParaRPr lang="es-CR" sz="2300" kern="1200" dirty="0"/>
        </a:p>
        <a:p>
          <a:pPr marL="228600" lvl="1" indent="-228600" algn="l" defTabSz="1022350">
            <a:lnSpc>
              <a:spcPct val="100000"/>
            </a:lnSpc>
            <a:spcBef>
              <a:spcPct val="0"/>
            </a:spcBef>
            <a:spcAft>
              <a:spcPct val="15000"/>
            </a:spcAft>
            <a:buChar char="••"/>
          </a:pPr>
          <a:r>
            <a:rPr lang="es-MX" sz="2300" b="1" kern="1200" dirty="0"/>
            <a:t>Reglas de tributación internacional: </a:t>
          </a:r>
          <a:r>
            <a:rPr lang="es-MX" sz="2300" kern="1200" dirty="0"/>
            <a:t>mayor progresividad y lucha contra el fraude (BEPS).</a:t>
          </a:r>
          <a:endParaRPr lang="es-CR" sz="2300" kern="1200" dirty="0"/>
        </a:p>
        <a:p>
          <a:pPr marL="228600" lvl="1" indent="-228600" algn="l" defTabSz="1022350">
            <a:lnSpc>
              <a:spcPct val="100000"/>
            </a:lnSpc>
            <a:spcBef>
              <a:spcPct val="0"/>
            </a:spcBef>
            <a:spcAft>
              <a:spcPct val="15000"/>
            </a:spcAft>
            <a:buChar char="••"/>
          </a:pPr>
          <a:r>
            <a:rPr lang="es-CR" sz="2300" b="1" kern="1200" dirty="0"/>
            <a:t>Rentas y Ganancias y Pérdidas de capital:</a:t>
          </a:r>
          <a:r>
            <a:rPr lang="es-CR" sz="2300" kern="1200" dirty="0"/>
            <a:t> transforma y uniforma la anterior cédula de “Capital Disponible”</a:t>
          </a:r>
        </a:p>
        <a:p>
          <a:pPr marL="228600" lvl="1" indent="-228600" algn="l" defTabSz="1022350">
            <a:lnSpc>
              <a:spcPct val="100000"/>
            </a:lnSpc>
            <a:spcBef>
              <a:spcPct val="0"/>
            </a:spcBef>
            <a:spcAft>
              <a:spcPct val="15000"/>
            </a:spcAft>
            <a:buChar char="••"/>
          </a:pPr>
          <a:r>
            <a:rPr lang="es-CR" sz="2300" b="1" kern="1200" dirty="0"/>
            <a:t>Mayor Uniformidad: </a:t>
          </a:r>
          <a:r>
            <a:rPr lang="es-CR" sz="2300" kern="1200" dirty="0"/>
            <a:t>en el tratamiento de rentas asimilables (25% para asalariados, ajustes en tarifas de remesas y otros)</a:t>
          </a:r>
        </a:p>
      </dsp:txBody>
      <dsp:txXfrm>
        <a:off x="0" y="401418"/>
        <a:ext cx="10515600" cy="4274550"/>
      </dsp:txXfrm>
    </dsp:sp>
    <dsp:sp modelId="{2D0EB7F0-7918-4FCF-A7DB-061AB1B35C44}">
      <dsp:nvSpPr>
        <dsp:cNvPr id="0" name=""/>
        <dsp:cNvSpPr/>
      </dsp:nvSpPr>
      <dsp:spPr>
        <a:xfrm>
          <a:off x="525780" y="61938"/>
          <a:ext cx="7360920" cy="67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22350">
            <a:lnSpc>
              <a:spcPct val="100000"/>
            </a:lnSpc>
            <a:spcBef>
              <a:spcPct val="0"/>
            </a:spcBef>
            <a:spcAft>
              <a:spcPct val="35000"/>
            </a:spcAft>
          </a:pPr>
          <a:r>
            <a:rPr lang="es-CR" sz="2300" b="0" i="0" kern="1200" dirty="0"/>
            <a:t>Impuesto sobre la Renta</a:t>
          </a:r>
          <a:endParaRPr lang="es-CR" sz="2300" kern="1200" dirty="0"/>
        </a:p>
      </dsp:txBody>
      <dsp:txXfrm>
        <a:off x="558924" y="95082"/>
        <a:ext cx="7294632" cy="61267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B8C798-2689-42A8-9557-D223BA592A81}">
      <dsp:nvSpPr>
        <dsp:cNvPr id="0" name=""/>
        <dsp:cNvSpPr/>
      </dsp:nvSpPr>
      <dsp:spPr>
        <a:xfrm>
          <a:off x="0" y="357433"/>
          <a:ext cx="10515600" cy="466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416560" rIns="816127" bIns="142240" numCol="1" spcCol="1270" anchor="t" anchorCtr="0">
          <a:noAutofit/>
        </a:bodyPr>
        <a:lstStyle/>
        <a:p>
          <a:pPr marL="228600" lvl="1" indent="-228600" algn="l" defTabSz="889000">
            <a:lnSpc>
              <a:spcPct val="100000"/>
            </a:lnSpc>
            <a:spcBef>
              <a:spcPct val="0"/>
            </a:spcBef>
            <a:spcAft>
              <a:spcPct val="15000"/>
            </a:spcAft>
            <a:buChar char="••"/>
          </a:pPr>
          <a:r>
            <a:rPr lang="es-MX" sz="2000" b="1" kern="1200" dirty="0"/>
            <a:t>Ámbito de aplicación: </a:t>
          </a:r>
          <a:r>
            <a:rPr lang="es-CR" sz="2000" b="0" kern="1200" dirty="0"/>
            <a:t>Administración Central, </a:t>
          </a:r>
          <a:r>
            <a:rPr lang="es-MX" sz="2000" b="0" kern="1200" dirty="0"/>
            <a:t>órganos y dependencias auxiliares adscritos y </a:t>
          </a:r>
          <a:r>
            <a:rPr lang="es-CR" sz="2000" b="0" kern="1200" dirty="0"/>
            <a:t>Administración Descentralizada</a:t>
          </a:r>
        </a:p>
        <a:p>
          <a:pPr marL="228600" lvl="1" indent="-228600" algn="l" defTabSz="889000">
            <a:lnSpc>
              <a:spcPct val="100000"/>
            </a:lnSpc>
            <a:spcBef>
              <a:spcPct val="0"/>
            </a:spcBef>
            <a:spcAft>
              <a:spcPct val="15000"/>
            </a:spcAft>
            <a:buChar char="••"/>
          </a:pPr>
          <a:r>
            <a:rPr lang="es-CR" sz="2000" b="1" kern="1200" dirty="0"/>
            <a:t>Dedicación exclusiva: </a:t>
          </a:r>
          <a:r>
            <a:rPr lang="es-CR" sz="2000" b="0" kern="1200" dirty="0"/>
            <a:t>condiciones para otorgarla, condiciones contractuales, obligaciones del funcionario, recorte del % de compensación</a:t>
          </a:r>
        </a:p>
        <a:p>
          <a:pPr marL="228600" lvl="1" indent="-228600" algn="l" defTabSz="889000">
            <a:lnSpc>
              <a:spcPct val="100000"/>
            </a:lnSpc>
            <a:spcBef>
              <a:spcPct val="0"/>
            </a:spcBef>
            <a:spcAft>
              <a:spcPct val="15000"/>
            </a:spcAft>
            <a:buChar char="••"/>
          </a:pPr>
          <a:r>
            <a:rPr lang="es-CR" sz="2000" b="1" kern="1200" dirty="0"/>
            <a:t>Prohibición: </a:t>
          </a:r>
          <a:r>
            <a:rPr lang="es-CR" sz="2000" b="0" kern="1200" dirty="0"/>
            <a:t>condiciones para otorgarla, obligaciones del funcionario, recorte del % de compensación</a:t>
          </a:r>
          <a:endParaRPr lang="es-CR" sz="2000" b="1" kern="1200" dirty="0"/>
        </a:p>
        <a:p>
          <a:pPr marL="228600" lvl="1" indent="-228600" algn="l" defTabSz="889000">
            <a:lnSpc>
              <a:spcPct val="100000"/>
            </a:lnSpc>
            <a:spcBef>
              <a:spcPct val="0"/>
            </a:spcBef>
            <a:spcAft>
              <a:spcPct val="15000"/>
            </a:spcAft>
            <a:buChar char="••"/>
          </a:pPr>
          <a:r>
            <a:rPr lang="es-CR" sz="2000" b="1" kern="1200" dirty="0"/>
            <a:t>Cesantía: </a:t>
          </a:r>
          <a:r>
            <a:rPr lang="es-CR" sz="2000" b="0" kern="1200" dirty="0"/>
            <a:t>limitada a 8 años máximo. Aplicación general.</a:t>
          </a:r>
        </a:p>
        <a:p>
          <a:pPr marL="228600" lvl="1" indent="-228600" algn="l" defTabSz="889000">
            <a:lnSpc>
              <a:spcPct val="100000"/>
            </a:lnSpc>
            <a:spcBef>
              <a:spcPct val="0"/>
            </a:spcBef>
            <a:spcAft>
              <a:spcPct val="15000"/>
            </a:spcAft>
            <a:buChar char="••"/>
          </a:pPr>
          <a:r>
            <a:rPr lang="es-CR" sz="2000" b="1" kern="1200" dirty="0"/>
            <a:t>Remuneraciones de jerarcas: </a:t>
          </a:r>
          <a:r>
            <a:rPr lang="es-CR" sz="2000" b="0" kern="1200" dirty="0"/>
            <a:t>límite máximo mensual según nivel jerárquico</a:t>
          </a:r>
        </a:p>
        <a:p>
          <a:pPr marL="228600" lvl="1" indent="-228600" algn="l" defTabSz="889000">
            <a:lnSpc>
              <a:spcPct val="100000"/>
            </a:lnSpc>
            <a:spcBef>
              <a:spcPct val="0"/>
            </a:spcBef>
            <a:spcAft>
              <a:spcPct val="15000"/>
            </a:spcAft>
            <a:buChar char="••"/>
          </a:pPr>
          <a:r>
            <a:rPr lang="es-CR" sz="2000" b="1" kern="1200" dirty="0"/>
            <a:t>Anualidades: </a:t>
          </a:r>
          <a:r>
            <a:rPr lang="es-CR" sz="2000" b="0" kern="1200" dirty="0"/>
            <a:t>monto nominal fijo.</a:t>
          </a:r>
        </a:p>
        <a:p>
          <a:pPr marL="228600" lvl="1" indent="-228600" algn="l" defTabSz="889000">
            <a:lnSpc>
              <a:spcPct val="100000"/>
            </a:lnSpc>
            <a:spcBef>
              <a:spcPct val="0"/>
            </a:spcBef>
            <a:spcAft>
              <a:spcPct val="15000"/>
            </a:spcAft>
            <a:buChar char="••"/>
          </a:pPr>
          <a:r>
            <a:rPr lang="es-CR" sz="2000" b="1" kern="1200" dirty="0"/>
            <a:t>Otros detalles: </a:t>
          </a:r>
          <a:r>
            <a:rPr lang="es-CR" sz="2000" b="0" kern="1200" dirty="0"/>
            <a:t>modalidad mensual de pago (adelanto quincenal), límites carrera profesional, incentivos futuros, límites a incentivos como topes y compensaciones</a:t>
          </a:r>
        </a:p>
      </dsp:txBody>
      <dsp:txXfrm>
        <a:off x="0" y="357433"/>
        <a:ext cx="10515600" cy="4662000"/>
      </dsp:txXfrm>
    </dsp:sp>
    <dsp:sp modelId="{2D0EB7F0-7918-4FCF-A7DB-061AB1B35C44}">
      <dsp:nvSpPr>
        <dsp:cNvPr id="0" name=""/>
        <dsp:cNvSpPr/>
      </dsp:nvSpPr>
      <dsp:spPr>
        <a:xfrm>
          <a:off x="525780" y="62232"/>
          <a:ext cx="7360920" cy="590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889000">
            <a:lnSpc>
              <a:spcPct val="100000"/>
            </a:lnSpc>
            <a:spcBef>
              <a:spcPct val="0"/>
            </a:spcBef>
            <a:spcAft>
              <a:spcPct val="35000"/>
            </a:spcAft>
          </a:pPr>
          <a:r>
            <a:rPr lang="es-CR" sz="2000" b="0" i="0" kern="1200" dirty="0"/>
            <a:t>Adición a la Ley de Salarios Públicos</a:t>
          </a:r>
          <a:endParaRPr lang="es-CR" sz="2000" kern="1200" dirty="0"/>
        </a:p>
      </dsp:txBody>
      <dsp:txXfrm>
        <a:off x="554601" y="91053"/>
        <a:ext cx="7303278" cy="53275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B8C798-2689-42A8-9557-D223BA592A81}">
      <dsp:nvSpPr>
        <dsp:cNvPr id="0" name=""/>
        <dsp:cNvSpPr/>
      </dsp:nvSpPr>
      <dsp:spPr>
        <a:xfrm>
          <a:off x="0" y="401418"/>
          <a:ext cx="10515600" cy="42745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100000"/>
            </a:lnSpc>
            <a:spcBef>
              <a:spcPct val="0"/>
            </a:spcBef>
            <a:spcAft>
              <a:spcPct val="15000"/>
            </a:spcAft>
            <a:buChar char="••"/>
          </a:pPr>
          <a:r>
            <a:rPr lang="es-CR" sz="2300" b="1" kern="1200" dirty="0"/>
            <a:t>Responsabilidad fiscal: </a:t>
          </a:r>
          <a:r>
            <a:rPr lang="es-CR" sz="2300" b="0" kern="1200" dirty="0"/>
            <a:t>r</a:t>
          </a:r>
          <a:r>
            <a:rPr lang="es-CR" sz="2300" kern="1200" dirty="0">
              <a:latin typeface="Arial" panose="020B0604020202020204" pitchFamily="34" charset="0"/>
              <a:cs typeface="Arial" panose="020B0604020202020204" pitchFamily="34" charset="0"/>
            </a:rPr>
            <a:t>eglas de gestión de </a:t>
          </a:r>
          <a:r>
            <a:rPr lang="es-ES" sz="2300" kern="1200" dirty="0">
              <a:latin typeface="Arial" panose="020B0604020202020204" pitchFamily="34" charset="0"/>
              <a:cs typeface="Arial" panose="020B0604020202020204" pitchFamily="34" charset="0"/>
            </a:rPr>
            <a:t>los presupuestos de los entes y los órganos del sector público no financiero</a:t>
          </a:r>
          <a:r>
            <a:rPr lang="es-CR" sz="2300" kern="1200" dirty="0">
              <a:latin typeface="Arial" panose="020B0604020202020204" pitchFamily="34" charset="0"/>
              <a:cs typeface="Arial" panose="020B0604020202020204" pitchFamily="34" charset="0"/>
            </a:rPr>
            <a:t>, para garantizar la sostenibilidad fiscal.</a:t>
          </a:r>
          <a:r>
            <a:rPr lang="es-CR" sz="2300" b="1" kern="1200" dirty="0"/>
            <a:t> </a:t>
          </a:r>
          <a:endParaRPr lang="es-CR" sz="2300" b="0" kern="1200" dirty="0"/>
        </a:p>
        <a:p>
          <a:pPr marL="228600" lvl="1" indent="-228600" algn="l" defTabSz="1022350">
            <a:lnSpc>
              <a:spcPct val="100000"/>
            </a:lnSpc>
            <a:spcBef>
              <a:spcPct val="0"/>
            </a:spcBef>
            <a:spcAft>
              <a:spcPct val="15000"/>
            </a:spcAft>
            <a:buChar char="••"/>
          </a:pPr>
          <a:r>
            <a:rPr lang="es-CR" sz="2300" b="1" kern="1200" dirty="0">
              <a:latin typeface="Arial" panose="020B0604020202020204" pitchFamily="34" charset="0"/>
              <a:cs typeface="Arial" panose="020B0604020202020204" pitchFamily="34" charset="0"/>
            </a:rPr>
            <a:t>Regla fiscal: </a:t>
          </a:r>
          <a:r>
            <a:rPr lang="es-CR" sz="2300" kern="1200" dirty="0">
              <a:latin typeface="Arial" panose="020B0604020202020204" pitchFamily="34" charset="0"/>
              <a:cs typeface="Arial" panose="020B0604020202020204" pitchFamily="34" charset="0"/>
            </a:rPr>
            <a:t>Límite al crecimiento del gasto corriente</a:t>
          </a:r>
          <a:endParaRPr lang="es-CR" sz="2300" b="0" kern="1200" dirty="0"/>
        </a:p>
        <a:p>
          <a:pPr marL="228600" lvl="1" indent="-228600" algn="l" defTabSz="1022350">
            <a:lnSpc>
              <a:spcPct val="100000"/>
            </a:lnSpc>
            <a:spcBef>
              <a:spcPct val="0"/>
            </a:spcBef>
            <a:spcAft>
              <a:spcPct val="15000"/>
            </a:spcAft>
            <a:buChar char="••"/>
          </a:pPr>
          <a:r>
            <a:rPr lang="es-CR" sz="2300" b="1" kern="1200" dirty="0"/>
            <a:t>Variables:</a:t>
          </a:r>
          <a:r>
            <a:rPr lang="es-CR" sz="2300" b="0" kern="1200" dirty="0"/>
            <a:t> </a:t>
          </a:r>
          <a:r>
            <a:rPr lang="es-MX" sz="2300" b="0" kern="1200" dirty="0"/>
            <a:t>Deuda del GC como porcentaje del PIB y crecimiento promedio del PIB nominal 4 años anteriores al de formulación del presupuesto nacional.</a:t>
          </a:r>
          <a:endParaRPr lang="es-CR" sz="2300" b="0" kern="1200" dirty="0"/>
        </a:p>
        <a:p>
          <a:pPr marL="228600" lvl="1" indent="-228600" algn="l" defTabSz="1022350">
            <a:lnSpc>
              <a:spcPct val="100000"/>
            </a:lnSpc>
            <a:spcBef>
              <a:spcPct val="0"/>
            </a:spcBef>
            <a:spcAft>
              <a:spcPct val="15000"/>
            </a:spcAft>
            <a:buChar char="••"/>
          </a:pPr>
          <a:r>
            <a:rPr lang="es-CR" sz="2300" b="1" kern="1200" dirty="0"/>
            <a:t>Clausulas de escape: </a:t>
          </a:r>
          <a:r>
            <a:rPr lang="es-CR" sz="2300" b="0" kern="1200" dirty="0"/>
            <a:t>definición de escenarios donde no aplicará la regla, como emergencia nacional, recesión económica.</a:t>
          </a:r>
        </a:p>
        <a:p>
          <a:pPr marL="228600" lvl="1" indent="-228600" algn="l" defTabSz="1022350">
            <a:lnSpc>
              <a:spcPct val="100000"/>
            </a:lnSpc>
            <a:spcBef>
              <a:spcPct val="0"/>
            </a:spcBef>
            <a:spcAft>
              <a:spcPct val="15000"/>
            </a:spcAft>
            <a:buChar char="••"/>
          </a:pPr>
          <a:r>
            <a:rPr lang="es-CR" sz="2300" b="0" kern="1200" dirty="0"/>
            <a:t>Prioriza </a:t>
          </a:r>
          <a:r>
            <a:rPr lang="es-CR" sz="2300" b="1" kern="1200" dirty="0"/>
            <a:t>criterios de asignación presupuestaria</a:t>
          </a:r>
          <a:r>
            <a:rPr lang="es-CR" sz="2300" b="0" kern="1200" dirty="0"/>
            <a:t>.</a:t>
          </a:r>
        </a:p>
      </dsp:txBody>
      <dsp:txXfrm>
        <a:off x="0" y="401418"/>
        <a:ext cx="10515600" cy="4274550"/>
      </dsp:txXfrm>
    </dsp:sp>
    <dsp:sp modelId="{2D0EB7F0-7918-4FCF-A7DB-061AB1B35C44}">
      <dsp:nvSpPr>
        <dsp:cNvPr id="0" name=""/>
        <dsp:cNvSpPr/>
      </dsp:nvSpPr>
      <dsp:spPr>
        <a:xfrm>
          <a:off x="525780" y="61938"/>
          <a:ext cx="7360920" cy="67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22350">
            <a:lnSpc>
              <a:spcPct val="100000"/>
            </a:lnSpc>
            <a:spcBef>
              <a:spcPct val="0"/>
            </a:spcBef>
            <a:spcAft>
              <a:spcPct val="35000"/>
            </a:spcAft>
          </a:pPr>
          <a:r>
            <a:rPr lang="es-CR" sz="2300" b="0" i="0" kern="1200" dirty="0"/>
            <a:t>Responsabilidad Fiscal de la República</a:t>
          </a:r>
          <a:endParaRPr lang="es-CR" sz="2300" kern="1200" dirty="0"/>
        </a:p>
      </dsp:txBody>
      <dsp:txXfrm>
        <a:off x="558924" y="95082"/>
        <a:ext cx="7294632"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261AE-FDA6-4450-9DE7-AF7E5CBC54AB}">
      <dsp:nvSpPr>
        <dsp:cNvPr id="0" name=""/>
        <dsp:cNvSpPr/>
      </dsp:nvSpPr>
      <dsp:spPr>
        <a:xfrm>
          <a:off x="966841" y="802837"/>
          <a:ext cx="3798730" cy="44690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8293AB-0CB6-4032-B46F-02F377D3C027}">
      <dsp:nvSpPr>
        <dsp:cNvPr id="0" name=""/>
        <dsp:cNvSpPr/>
      </dsp:nvSpPr>
      <dsp:spPr>
        <a:xfrm>
          <a:off x="966841" y="970678"/>
          <a:ext cx="279068" cy="279068"/>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2C698D-03AF-44FF-9439-959B3B03BF39}">
      <dsp:nvSpPr>
        <dsp:cNvPr id="0" name=""/>
        <dsp:cNvSpPr/>
      </dsp:nvSpPr>
      <dsp:spPr>
        <a:xfrm>
          <a:off x="834797" y="3500"/>
          <a:ext cx="3798730" cy="802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s-CR" sz="1800" kern="1200" dirty="0"/>
            <a:t>Tarifa 13% y canasta básica actual </a:t>
          </a:r>
        </a:p>
      </dsp:txBody>
      <dsp:txXfrm>
        <a:off x="834797" y="3500"/>
        <a:ext cx="3798730" cy="802837"/>
      </dsp:txXfrm>
    </dsp:sp>
    <dsp:sp modelId="{8A8BCA93-8B4F-4F1D-82A3-33805E30A1A5}">
      <dsp:nvSpPr>
        <dsp:cNvPr id="0" name=""/>
        <dsp:cNvSpPr/>
      </dsp:nvSpPr>
      <dsp:spPr>
        <a:xfrm>
          <a:off x="966841" y="1621178"/>
          <a:ext cx="279061" cy="279061"/>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74308F-B493-4BDE-9E91-7EB109E00299}">
      <dsp:nvSpPr>
        <dsp:cNvPr id="0" name=""/>
        <dsp:cNvSpPr/>
      </dsp:nvSpPr>
      <dsp:spPr>
        <a:xfrm>
          <a:off x="1232752" y="1435462"/>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Compra bienes gravados y exentos: ¢115.750</a:t>
          </a:r>
        </a:p>
      </dsp:txBody>
      <dsp:txXfrm>
        <a:off x="1232752" y="1435462"/>
        <a:ext cx="3532819" cy="650493"/>
      </dsp:txXfrm>
    </dsp:sp>
    <dsp:sp modelId="{F8C3EAF3-B801-4168-AD24-C2ACF17C93BD}">
      <dsp:nvSpPr>
        <dsp:cNvPr id="0" name=""/>
        <dsp:cNvSpPr/>
      </dsp:nvSpPr>
      <dsp:spPr>
        <a:xfrm>
          <a:off x="966841" y="2271671"/>
          <a:ext cx="279061" cy="279061"/>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F2403B-1F9D-4604-BCE7-5A34A08046BB}">
      <dsp:nvSpPr>
        <dsp:cNvPr id="0" name=""/>
        <dsp:cNvSpPr/>
      </dsp:nvSpPr>
      <dsp:spPr>
        <a:xfrm>
          <a:off x="1232752" y="2085955"/>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Bienes exentos: ¢87.805</a:t>
          </a:r>
        </a:p>
      </dsp:txBody>
      <dsp:txXfrm>
        <a:off x="1232752" y="2085955"/>
        <a:ext cx="3532819" cy="650493"/>
      </dsp:txXfrm>
    </dsp:sp>
    <dsp:sp modelId="{7A798573-46DD-4500-98A5-73B1C3535B02}">
      <dsp:nvSpPr>
        <dsp:cNvPr id="0" name=""/>
        <dsp:cNvSpPr/>
      </dsp:nvSpPr>
      <dsp:spPr>
        <a:xfrm>
          <a:off x="966841" y="2922164"/>
          <a:ext cx="279061" cy="279061"/>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CDEE7A-527F-4786-88B9-F303A6FB2102}">
      <dsp:nvSpPr>
        <dsp:cNvPr id="0" name=""/>
        <dsp:cNvSpPr/>
      </dsp:nvSpPr>
      <dsp:spPr>
        <a:xfrm>
          <a:off x="1232752" y="2736448"/>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Bienes gravados: ¢27.945</a:t>
          </a:r>
        </a:p>
      </dsp:txBody>
      <dsp:txXfrm>
        <a:off x="1232752" y="2736448"/>
        <a:ext cx="3532819" cy="650493"/>
      </dsp:txXfrm>
    </dsp:sp>
    <dsp:sp modelId="{6E301D71-59B7-49FE-B7A5-89CC90DE948D}">
      <dsp:nvSpPr>
        <dsp:cNvPr id="0" name=""/>
        <dsp:cNvSpPr/>
      </dsp:nvSpPr>
      <dsp:spPr>
        <a:xfrm>
          <a:off x="966841" y="3572657"/>
          <a:ext cx="279061" cy="279061"/>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D8488D-5979-4049-868F-F99C43F083C9}">
      <dsp:nvSpPr>
        <dsp:cNvPr id="0" name=""/>
        <dsp:cNvSpPr/>
      </dsp:nvSpPr>
      <dsp:spPr>
        <a:xfrm>
          <a:off x="1232752" y="3386942"/>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Impuesto: ¢3.633</a:t>
          </a:r>
        </a:p>
      </dsp:txBody>
      <dsp:txXfrm>
        <a:off x="1232752" y="3386942"/>
        <a:ext cx="3532819" cy="650493"/>
      </dsp:txXfrm>
    </dsp:sp>
    <dsp:sp modelId="{DD2D37E5-6171-438C-956F-B82E28641C4C}">
      <dsp:nvSpPr>
        <dsp:cNvPr id="0" name=""/>
        <dsp:cNvSpPr/>
      </dsp:nvSpPr>
      <dsp:spPr>
        <a:xfrm>
          <a:off x="966841" y="4223151"/>
          <a:ext cx="279061" cy="279061"/>
        </a:xfrm>
        <a:prstGeom prst="rect">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6C0328-8B51-4632-92DB-20E09EF1FCA4}">
      <dsp:nvSpPr>
        <dsp:cNvPr id="0" name=""/>
        <dsp:cNvSpPr/>
      </dsp:nvSpPr>
      <dsp:spPr>
        <a:xfrm>
          <a:off x="1232752" y="4037435"/>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b="1" kern="1200" dirty="0"/>
            <a:t>Total:  ¢119.383</a:t>
          </a:r>
        </a:p>
      </dsp:txBody>
      <dsp:txXfrm>
        <a:off x="1232752" y="4037435"/>
        <a:ext cx="3532819" cy="650493"/>
      </dsp:txXfrm>
    </dsp:sp>
    <dsp:sp modelId="{F6FCA57A-69E8-4B1F-AA90-7E5A49E9FCBE}">
      <dsp:nvSpPr>
        <dsp:cNvPr id="0" name=""/>
        <dsp:cNvSpPr/>
      </dsp:nvSpPr>
      <dsp:spPr>
        <a:xfrm>
          <a:off x="4955507" y="802837"/>
          <a:ext cx="3798730" cy="44690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6BAC11-212C-4853-9E68-78EAD46960B2}">
      <dsp:nvSpPr>
        <dsp:cNvPr id="0" name=""/>
        <dsp:cNvSpPr/>
      </dsp:nvSpPr>
      <dsp:spPr>
        <a:xfrm>
          <a:off x="4955507" y="970678"/>
          <a:ext cx="279068" cy="279068"/>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1A4744-4607-41B0-B5F1-4FFC4ECC2A84}">
      <dsp:nvSpPr>
        <dsp:cNvPr id="0" name=""/>
        <dsp:cNvSpPr/>
      </dsp:nvSpPr>
      <dsp:spPr>
        <a:xfrm>
          <a:off x="4955507" y="0"/>
          <a:ext cx="3798730" cy="802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s-CR" sz="1800" kern="1200" dirty="0"/>
            <a:t>Tarifa 15% IVA y productos mínimos en canasta básica exenta</a:t>
          </a:r>
        </a:p>
      </dsp:txBody>
      <dsp:txXfrm>
        <a:off x="4955507" y="0"/>
        <a:ext cx="3798730" cy="802837"/>
      </dsp:txXfrm>
    </dsp:sp>
    <dsp:sp modelId="{78214628-5AD6-45D8-91CD-882FACC26985}">
      <dsp:nvSpPr>
        <dsp:cNvPr id="0" name=""/>
        <dsp:cNvSpPr/>
      </dsp:nvSpPr>
      <dsp:spPr>
        <a:xfrm>
          <a:off x="4955507" y="1621178"/>
          <a:ext cx="279061" cy="279061"/>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200851-F9BE-42B2-8CC6-7DFE501485EC}">
      <dsp:nvSpPr>
        <dsp:cNvPr id="0" name=""/>
        <dsp:cNvSpPr/>
      </dsp:nvSpPr>
      <dsp:spPr>
        <a:xfrm>
          <a:off x="5221418" y="1435462"/>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Compra bienes gravados y exentos: ¢115.750 </a:t>
          </a:r>
        </a:p>
      </dsp:txBody>
      <dsp:txXfrm>
        <a:off x="5221418" y="1435462"/>
        <a:ext cx="3532819" cy="650493"/>
      </dsp:txXfrm>
    </dsp:sp>
    <dsp:sp modelId="{044047A5-A587-46E3-84CF-EA7351B432EC}">
      <dsp:nvSpPr>
        <dsp:cNvPr id="0" name=""/>
        <dsp:cNvSpPr/>
      </dsp:nvSpPr>
      <dsp:spPr>
        <a:xfrm>
          <a:off x="4955507" y="2271671"/>
          <a:ext cx="279061" cy="279061"/>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A3ACF5-2FC6-4932-9ED8-61EB5F32D764}">
      <dsp:nvSpPr>
        <dsp:cNvPr id="0" name=""/>
        <dsp:cNvSpPr/>
      </dsp:nvSpPr>
      <dsp:spPr>
        <a:xfrm>
          <a:off x="5221418" y="2085955"/>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Bienes exentos: ¢53.930</a:t>
          </a:r>
        </a:p>
      </dsp:txBody>
      <dsp:txXfrm>
        <a:off x="5221418" y="2085955"/>
        <a:ext cx="3532819" cy="650493"/>
      </dsp:txXfrm>
    </dsp:sp>
    <dsp:sp modelId="{4A4F55E3-48DB-41C4-B88B-E49AC41F516E}">
      <dsp:nvSpPr>
        <dsp:cNvPr id="0" name=""/>
        <dsp:cNvSpPr/>
      </dsp:nvSpPr>
      <dsp:spPr>
        <a:xfrm>
          <a:off x="4955507" y="2922164"/>
          <a:ext cx="279061" cy="279061"/>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191872-35CB-49DB-83CF-E3A49D0943A8}">
      <dsp:nvSpPr>
        <dsp:cNvPr id="0" name=""/>
        <dsp:cNvSpPr/>
      </dsp:nvSpPr>
      <dsp:spPr>
        <a:xfrm>
          <a:off x="5221418" y="2736448"/>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Bienes gravados: ¢61.820</a:t>
          </a:r>
        </a:p>
      </dsp:txBody>
      <dsp:txXfrm>
        <a:off x="5221418" y="2736448"/>
        <a:ext cx="3532819" cy="650493"/>
      </dsp:txXfrm>
    </dsp:sp>
    <dsp:sp modelId="{54DC7650-3055-4E5C-B691-11983691EBFE}">
      <dsp:nvSpPr>
        <dsp:cNvPr id="0" name=""/>
        <dsp:cNvSpPr/>
      </dsp:nvSpPr>
      <dsp:spPr>
        <a:xfrm>
          <a:off x="4955507" y="3572657"/>
          <a:ext cx="279061" cy="279061"/>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10A7AC-E837-49E7-AA24-3EAB8D948919}">
      <dsp:nvSpPr>
        <dsp:cNvPr id="0" name=""/>
        <dsp:cNvSpPr/>
      </dsp:nvSpPr>
      <dsp:spPr>
        <a:xfrm>
          <a:off x="5221418" y="3386942"/>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Impuesto:  ¢9.273</a:t>
          </a:r>
        </a:p>
      </dsp:txBody>
      <dsp:txXfrm>
        <a:off x="5221418" y="3386942"/>
        <a:ext cx="3532819" cy="650493"/>
      </dsp:txXfrm>
    </dsp:sp>
    <dsp:sp modelId="{1DE6CCCE-73DA-4502-B004-1CE64C335F74}">
      <dsp:nvSpPr>
        <dsp:cNvPr id="0" name=""/>
        <dsp:cNvSpPr/>
      </dsp:nvSpPr>
      <dsp:spPr>
        <a:xfrm>
          <a:off x="4955507" y="4223151"/>
          <a:ext cx="279061" cy="279061"/>
        </a:xfrm>
        <a:prstGeom prst="rect">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8BD359-C248-4359-BA21-64835153A549}">
      <dsp:nvSpPr>
        <dsp:cNvPr id="0" name=""/>
        <dsp:cNvSpPr/>
      </dsp:nvSpPr>
      <dsp:spPr>
        <a:xfrm>
          <a:off x="5221418" y="4037435"/>
          <a:ext cx="3532819" cy="65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b="1" kern="1200" dirty="0"/>
            <a:t>Total: ¢125.023</a:t>
          </a:r>
        </a:p>
      </dsp:txBody>
      <dsp:txXfrm>
        <a:off x="5221418" y="4037435"/>
        <a:ext cx="3532819" cy="6504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FAD27-DC66-42A1-9D8E-85AE6A4552B1}">
      <dsp:nvSpPr>
        <dsp:cNvPr id="0" name=""/>
        <dsp:cNvSpPr/>
      </dsp:nvSpPr>
      <dsp:spPr>
        <a:xfrm>
          <a:off x="609584" y="913617"/>
          <a:ext cx="4322902" cy="508576"/>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72505D-4960-4B96-B305-6418BF67118D}">
      <dsp:nvSpPr>
        <dsp:cNvPr id="0" name=""/>
        <dsp:cNvSpPr/>
      </dsp:nvSpPr>
      <dsp:spPr>
        <a:xfrm>
          <a:off x="609584" y="1104618"/>
          <a:ext cx="317576" cy="317576"/>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F6D6B4-1ECD-437C-892C-E387E650403F}">
      <dsp:nvSpPr>
        <dsp:cNvPr id="0" name=""/>
        <dsp:cNvSpPr/>
      </dsp:nvSpPr>
      <dsp:spPr>
        <a:xfrm>
          <a:off x="609584" y="0"/>
          <a:ext cx="4322902" cy="913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s-CR" sz="2000" kern="1200" dirty="0"/>
            <a:t>Situación Actual</a:t>
          </a:r>
        </a:p>
      </dsp:txBody>
      <dsp:txXfrm>
        <a:off x="609584" y="0"/>
        <a:ext cx="4322902" cy="913617"/>
      </dsp:txXfrm>
    </dsp:sp>
    <dsp:sp modelId="{66D991C4-05F8-4437-9DA8-F2E03A8F3186}">
      <dsp:nvSpPr>
        <dsp:cNvPr id="0" name=""/>
        <dsp:cNvSpPr/>
      </dsp:nvSpPr>
      <dsp:spPr>
        <a:xfrm>
          <a:off x="609584" y="1844878"/>
          <a:ext cx="317568" cy="317568"/>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93CBBF-014F-4536-BB80-AE2E9578CAC7}">
      <dsp:nvSpPr>
        <dsp:cNvPr id="0" name=""/>
        <dsp:cNvSpPr/>
      </dsp:nvSpPr>
      <dsp:spPr>
        <a:xfrm>
          <a:off x="912187" y="1633536"/>
          <a:ext cx="4020299" cy="740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rtl="0">
            <a:lnSpc>
              <a:spcPct val="90000"/>
            </a:lnSpc>
            <a:spcBef>
              <a:spcPct val="0"/>
            </a:spcBef>
            <a:spcAft>
              <a:spcPct val="35000"/>
            </a:spcAft>
          </a:pPr>
          <a:r>
            <a:rPr lang="es-CR" sz="2500" kern="1200" dirty="0"/>
            <a:t>Monto crédito: ¢11.135.000 </a:t>
          </a:r>
        </a:p>
      </dsp:txBody>
      <dsp:txXfrm>
        <a:off x="912187" y="1633536"/>
        <a:ext cx="4020299" cy="740252"/>
      </dsp:txXfrm>
    </dsp:sp>
    <dsp:sp modelId="{0EE8B5FC-BF44-45B0-8F0A-D39E590E7A49}">
      <dsp:nvSpPr>
        <dsp:cNvPr id="0" name=""/>
        <dsp:cNvSpPr/>
      </dsp:nvSpPr>
      <dsp:spPr>
        <a:xfrm>
          <a:off x="609584" y="2585130"/>
          <a:ext cx="317568" cy="317568"/>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8B4465-8863-4F23-9715-9ED568377ED9}">
      <dsp:nvSpPr>
        <dsp:cNvPr id="0" name=""/>
        <dsp:cNvSpPr/>
      </dsp:nvSpPr>
      <dsp:spPr>
        <a:xfrm>
          <a:off x="912187" y="2373788"/>
          <a:ext cx="4020299" cy="740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rtl="0">
            <a:lnSpc>
              <a:spcPct val="90000"/>
            </a:lnSpc>
            <a:spcBef>
              <a:spcPct val="0"/>
            </a:spcBef>
            <a:spcAft>
              <a:spcPct val="35000"/>
            </a:spcAft>
          </a:pPr>
          <a:r>
            <a:rPr lang="es-CR" sz="2500" kern="1200" dirty="0"/>
            <a:t>Plazo: 360 meses</a:t>
          </a:r>
        </a:p>
      </dsp:txBody>
      <dsp:txXfrm>
        <a:off x="912187" y="2373788"/>
        <a:ext cx="4020299" cy="740252"/>
      </dsp:txXfrm>
    </dsp:sp>
    <dsp:sp modelId="{2657A1D5-535F-4DA3-B860-221BC545C867}">
      <dsp:nvSpPr>
        <dsp:cNvPr id="0" name=""/>
        <dsp:cNvSpPr/>
      </dsp:nvSpPr>
      <dsp:spPr>
        <a:xfrm>
          <a:off x="609584" y="3325383"/>
          <a:ext cx="317568" cy="317568"/>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72D6D5-8893-4FDB-A81A-0F83CDC42A20}">
      <dsp:nvSpPr>
        <dsp:cNvPr id="0" name=""/>
        <dsp:cNvSpPr/>
      </dsp:nvSpPr>
      <dsp:spPr>
        <a:xfrm>
          <a:off x="912187" y="3114041"/>
          <a:ext cx="4020299" cy="740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rtl="0">
            <a:lnSpc>
              <a:spcPct val="90000"/>
            </a:lnSpc>
            <a:spcBef>
              <a:spcPct val="0"/>
            </a:spcBef>
            <a:spcAft>
              <a:spcPct val="35000"/>
            </a:spcAft>
          </a:pPr>
          <a:r>
            <a:rPr lang="es-CR" sz="2500" kern="1200" dirty="0"/>
            <a:t>Tasa de interés: 9,16%</a:t>
          </a:r>
        </a:p>
      </dsp:txBody>
      <dsp:txXfrm>
        <a:off x="912187" y="3114041"/>
        <a:ext cx="4020299" cy="740252"/>
      </dsp:txXfrm>
    </dsp:sp>
    <dsp:sp modelId="{A37766FE-4DD8-4485-86C1-82CEA4BAF886}">
      <dsp:nvSpPr>
        <dsp:cNvPr id="0" name=""/>
        <dsp:cNvSpPr/>
      </dsp:nvSpPr>
      <dsp:spPr>
        <a:xfrm>
          <a:off x="609584" y="4065635"/>
          <a:ext cx="317568" cy="317568"/>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BF4A3C-37F7-45CD-BF3C-CD220BFD532D}">
      <dsp:nvSpPr>
        <dsp:cNvPr id="0" name=""/>
        <dsp:cNvSpPr/>
      </dsp:nvSpPr>
      <dsp:spPr>
        <a:xfrm>
          <a:off x="912187" y="3854293"/>
          <a:ext cx="4020299" cy="740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rtl="0">
            <a:lnSpc>
              <a:spcPct val="90000"/>
            </a:lnSpc>
            <a:spcBef>
              <a:spcPct val="0"/>
            </a:spcBef>
            <a:spcAft>
              <a:spcPct val="35000"/>
            </a:spcAft>
          </a:pPr>
          <a:r>
            <a:rPr lang="es-CR" sz="2500" kern="1200" dirty="0"/>
            <a:t>Cuota Mensual: </a:t>
          </a:r>
          <a:r>
            <a:rPr lang="es-CR" sz="2500" b="1" kern="1200" dirty="0"/>
            <a:t>¢84.997</a:t>
          </a:r>
          <a:endParaRPr lang="es-CR" sz="2500" kern="1200" dirty="0"/>
        </a:p>
      </dsp:txBody>
      <dsp:txXfrm>
        <a:off x="912187" y="3854293"/>
        <a:ext cx="4020299" cy="740252"/>
      </dsp:txXfrm>
    </dsp:sp>
    <dsp:sp modelId="{4FE7D4BB-85B5-4795-AC7C-F0114EFF60E3}">
      <dsp:nvSpPr>
        <dsp:cNvPr id="0" name=""/>
        <dsp:cNvSpPr/>
      </dsp:nvSpPr>
      <dsp:spPr>
        <a:xfrm>
          <a:off x="5148632" y="913617"/>
          <a:ext cx="4322902" cy="508576"/>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F28F9F-3DE7-4061-A3F2-57749DF6701E}">
      <dsp:nvSpPr>
        <dsp:cNvPr id="0" name=""/>
        <dsp:cNvSpPr/>
      </dsp:nvSpPr>
      <dsp:spPr>
        <a:xfrm>
          <a:off x="5148632" y="1104618"/>
          <a:ext cx="317576" cy="317576"/>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AE09BC-5494-425C-83CB-1EBB4BB3E44C}">
      <dsp:nvSpPr>
        <dsp:cNvPr id="0" name=""/>
        <dsp:cNvSpPr/>
      </dsp:nvSpPr>
      <dsp:spPr>
        <a:xfrm>
          <a:off x="5148632" y="0"/>
          <a:ext cx="4322902" cy="913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s-CR" sz="2000" kern="1200" dirty="0"/>
            <a:t>Aumento 3 puntos en tasa de interés</a:t>
          </a:r>
        </a:p>
      </dsp:txBody>
      <dsp:txXfrm>
        <a:off x="5148632" y="0"/>
        <a:ext cx="4322902" cy="913617"/>
      </dsp:txXfrm>
    </dsp:sp>
    <dsp:sp modelId="{5879091B-F72A-41BF-B130-0A962A8D9340}">
      <dsp:nvSpPr>
        <dsp:cNvPr id="0" name=""/>
        <dsp:cNvSpPr/>
      </dsp:nvSpPr>
      <dsp:spPr>
        <a:xfrm>
          <a:off x="5148632" y="1844878"/>
          <a:ext cx="317568" cy="317568"/>
        </a:xfrm>
        <a:prstGeom prst="rect">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C5CC87-39B6-4249-BD54-0B7D018E0BE2}">
      <dsp:nvSpPr>
        <dsp:cNvPr id="0" name=""/>
        <dsp:cNvSpPr/>
      </dsp:nvSpPr>
      <dsp:spPr>
        <a:xfrm>
          <a:off x="5451235" y="1633536"/>
          <a:ext cx="4020299" cy="740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rtl="0">
            <a:lnSpc>
              <a:spcPct val="90000"/>
            </a:lnSpc>
            <a:spcBef>
              <a:spcPct val="0"/>
            </a:spcBef>
            <a:spcAft>
              <a:spcPct val="35000"/>
            </a:spcAft>
          </a:pPr>
          <a:r>
            <a:rPr lang="es-CR" sz="2500" kern="1200" dirty="0"/>
            <a:t>Monto crédito: ¢11.135.000 </a:t>
          </a:r>
        </a:p>
      </dsp:txBody>
      <dsp:txXfrm>
        <a:off x="5451235" y="1633536"/>
        <a:ext cx="4020299" cy="740252"/>
      </dsp:txXfrm>
    </dsp:sp>
    <dsp:sp modelId="{76663AA6-9F32-4EB9-B2AD-5E0B8152E4CF}">
      <dsp:nvSpPr>
        <dsp:cNvPr id="0" name=""/>
        <dsp:cNvSpPr/>
      </dsp:nvSpPr>
      <dsp:spPr>
        <a:xfrm>
          <a:off x="5148632" y="2585130"/>
          <a:ext cx="317568" cy="317568"/>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ADE79A-D7DA-4205-BFF5-7CF6EE54487D}">
      <dsp:nvSpPr>
        <dsp:cNvPr id="0" name=""/>
        <dsp:cNvSpPr/>
      </dsp:nvSpPr>
      <dsp:spPr>
        <a:xfrm>
          <a:off x="5451235" y="2373788"/>
          <a:ext cx="4020299" cy="740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rtl="0">
            <a:lnSpc>
              <a:spcPct val="90000"/>
            </a:lnSpc>
            <a:spcBef>
              <a:spcPct val="0"/>
            </a:spcBef>
            <a:spcAft>
              <a:spcPct val="35000"/>
            </a:spcAft>
          </a:pPr>
          <a:r>
            <a:rPr lang="es-CR" sz="2500" kern="1200" dirty="0"/>
            <a:t>Plazo: 360 meses</a:t>
          </a:r>
        </a:p>
      </dsp:txBody>
      <dsp:txXfrm>
        <a:off x="5451235" y="2373788"/>
        <a:ext cx="4020299" cy="740252"/>
      </dsp:txXfrm>
    </dsp:sp>
    <dsp:sp modelId="{B026C76A-2402-463B-9CCB-41AA96AE4231}">
      <dsp:nvSpPr>
        <dsp:cNvPr id="0" name=""/>
        <dsp:cNvSpPr/>
      </dsp:nvSpPr>
      <dsp:spPr>
        <a:xfrm>
          <a:off x="5148632" y="3325383"/>
          <a:ext cx="317568" cy="317568"/>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4D33A0-68A3-4227-AB23-AF4621D016BF}">
      <dsp:nvSpPr>
        <dsp:cNvPr id="0" name=""/>
        <dsp:cNvSpPr/>
      </dsp:nvSpPr>
      <dsp:spPr>
        <a:xfrm>
          <a:off x="5451235" y="3114041"/>
          <a:ext cx="4020299" cy="740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rtl="0">
            <a:lnSpc>
              <a:spcPct val="90000"/>
            </a:lnSpc>
            <a:spcBef>
              <a:spcPct val="0"/>
            </a:spcBef>
            <a:spcAft>
              <a:spcPct val="35000"/>
            </a:spcAft>
          </a:pPr>
          <a:r>
            <a:rPr lang="es-CR" sz="2500" kern="1200" dirty="0"/>
            <a:t>Tasa de interés: 12,16%</a:t>
          </a:r>
        </a:p>
      </dsp:txBody>
      <dsp:txXfrm>
        <a:off x="5451235" y="3114041"/>
        <a:ext cx="4020299" cy="740252"/>
      </dsp:txXfrm>
    </dsp:sp>
    <dsp:sp modelId="{CC640E8B-8D60-4E4C-A064-AECBA66E8414}">
      <dsp:nvSpPr>
        <dsp:cNvPr id="0" name=""/>
        <dsp:cNvSpPr/>
      </dsp:nvSpPr>
      <dsp:spPr>
        <a:xfrm>
          <a:off x="5148632" y="4065635"/>
          <a:ext cx="317568" cy="317568"/>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9237CD-8E81-4CF7-A340-45608D564D5B}">
      <dsp:nvSpPr>
        <dsp:cNvPr id="0" name=""/>
        <dsp:cNvSpPr/>
      </dsp:nvSpPr>
      <dsp:spPr>
        <a:xfrm>
          <a:off x="5451235" y="3854293"/>
          <a:ext cx="4020299" cy="740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l" defTabSz="1111250" rtl="0">
            <a:lnSpc>
              <a:spcPct val="90000"/>
            </a:lnSpc>
            <a:spcBef>
              <a:spcPct val="0"/>
            </a:spcBef>
            <a:spcAft>
              <a:spcPct val="35000"/>
            </a:spcAft>
          </a:pPr>
          <a:r>
            <a:rPr lang="es-CR" sz="2500" kern="1200" dirty="0"/>
            <a:t>Cuota Mensual: </a:t>
          </a:r>
          <a:r>
            <a:rPr lang="es-CR" sz="2500" b="1" kern="1200" dirty="0"/>
            <a:t>¢112.835</a:t>
          </a:r>
          <a:endParaRPr lang="es-CR" sz="2500" kern="1200" dirty="0"/>
        </a:p>
      </dsp:txBody>
      <dsp:txXfrm>
        <a:off x="5451235" y="3854293"/>
        <a:ext cx="4020299" cy="7402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FAD27-DC66-42A1-9D8E-85AE6A4552B1}">
      <dsp:nvSpPr>
        <dsp:cNvPr id="0" name=""/>
        <dsp:cNvSpPr/>
      </dsp:nvSpPr>
      <dsp:spPr>
        <a:xfrm>
          <a:off x="481796" y="781948"/>
          <a:ext cx="3699892" cy="43528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72505D-4960-4B96-B305-6418BF67118D}">
      <dsp:nvSpPr>
        <dsp:cNvPr id="0" name=""/>
        <dsp:cNvSpPr/>
      </dsp:nvSpPr>
      <dsp:spPr>
        <a:xfrm>
          <a:off x="481796" y="945422"/>
          <a:ext cx="271807" cy="271807"/>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F6D6B4-1ECD-437C-892C-E387E650403F}">
      <dsp:nvSpPr>
        <dsp:cNvPr id="0" name=""/>
        <dsp:cNvSpPr/>
      </dsp:nvSpPr>
      <dsp:spPr>
        <a:xfrm>
          <a:off x="481796" y="0"/>
          <a:ext cx="3699892" cy="781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100000"/>
            </a:lnSpc>
            <a:spcBef>
              <a:spcPct val="0"/>
            </a:spcBef>
            <a:spcAft>
              <a:spcPts val="0"/>
            </a:spcAft>
          </a:pPr>
          <a:r>
            <a:rPr lang="es-CR" sz="2000" kern="1200" dirty="0"/>
            <a:t>Préstamo de vivienda</a:t>
          </a:r>
        </a:p>
        <a:p>
          <a:pPr lvl="0" algn="ctr" defTabSz="889000" rtl="0">
            <a:lnSpc>
              <a:spcPct val="100000"/>
            </a:lnSpc>
            <a:spcBef>
              <a:spcPct val="0"/>
            </a:spcBef>
            <a:spcAft>
              <a:spcPts val="0"/>
            </a:spcAft>
          </a:pPr>
          <a:r>
            <a:rPr lang="es-CR" sz="2000" kern="1200" dirty="0"/>
            <a:t>Situación Actual</a:t>
          </a:r>
        </a:p>
      </dsp:txBody>
      <dsp:txXfrm>
        <a:off x="481796" y="0"/>
        <a:ext cx="3699892" cy="781948"/>
      </dsp:txXfrm>
    </dsp:sp>
    <dsp:sp modelId="{66D991C4-05F8-4437-9DA8-F2E03A8F3186}">
      <dsp:nvSpPr>
        <dsp:cNvPr id="0" name=""/>
        <dsp:cNvSpPr/>
      </dsp:nvSpPr>
      <dsp:spPr>
        <a:xfrm>
          <a:off x="481796" y="1578997"/>
          <a:ext cx="271800" cy="271800"/>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93CBBF-014F-4536-BB80-AE2E9578CAC7}">
      <dsp:nvSpPr>
        <dsp:cNvPr id="0" name=""/>
        <dsp:cNvSpPr/>
      </dsp:nvSpPr>
      <dsp:spPr>
        <a:xfrm>
          <a:off x="740788" y="1398113"/>
          <a:ext cx="3440899" cy="633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rtl="0">
            <a:lnSpc>
              <a:spcPct val="90000"/>
            </a:lnSpc>
            <a:spcBef>
              <a:spcPct val="0"/>
            </a:spcBef>
            <a:spcAft>
              <a:spcPct val="35000"/>
            </a:spcAft>
          </a:pPr>
          <a:r>
            <a:rPr lang="es-CR" sz="2100" kern="1200" dirty="0"/>
            <a:t>Monto crédito: ¢50.000.000 </a:t>
          </a:r>
        </a:p>
      </dsp:txBody>
      <dsp:txXfrm>
        <a:off x="740788" y="1398113"/>
        <a:ext cx="3440899" cy="633568"/>
      </dsp:txXfrm>
    </dsp:sp>
    <dsp:sp modelId="{0EE8B5FC-BF44-45B0-8F0A-D39E590E7A49}">
      <dsp:nvSpPr>
        <dsp:cNvPr id="0" name=""/>
        <dsp:cNvSpPr/>
      </dsp:nvSpPr>
      <dsp:spPr>
        <a:xfrm>
          <a:off x="481796" y="2212565"/>
          <a:ext cx="271800" cy="271800"/>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8B4465-8863-4F23-9715-9ED568377ED9}">
      <dsp:nvSpPr>
        <dsp:cNvPr id="0" name=""/>
        <dsp:cNvSpPr/>
      </dsp:nvSpPr>
      <dsp:spPr>
        <a:xfrm>
          <a:off x="740788" y="2031681"/>
          <a:ext cx="3440899" cy="633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rtl="0">
            <a:lnSpc>
              <a:spcPct val="90000"/>
            </a:lnSpc>
            <a:spcBef>
              <a:spcPct val="0"/>
            </a:spcBef>
            <a:spcAft>
              <a:spcPct val="35000"/>
            </a:spcAft>
          </a:pPr>
          <a:r>
            <a:rPr lang="es-CR" sz="2100" kern="1200" dirty="0"/>
            <a:t>Plazo: 480 meses</a:t>
          </a:r>
        </a:p>
      </dsp:txBody>
      <dsp:txXfrm>
        <a:off x="740788" y="2031681"/>
        <a:ext cx="3440899" cy="633568"/>
      </dsp:txXfrm>
    </dsp:sp>
    <dsp:sp modelId="{2657A1D5-535F-4DA3-B860-221BC545C867}">
      <dsp:nvSpPr>
        <dsp:cNvPr id="0" name=""/>
        <dsp:cNvSpPr/>
      </dsp:nvSpPr>
      <dsp:spPr>
        <a:xfrm>
          <a:off x="481796" y="2846133"/>
          <a:ext cx="271800" cy="271800"/>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72D6D5-8893-4FDB-A81A-0F83CDC42A20}">
      <dsp:nvSpPr>
        <dsp:cNvPr id="0" name=""/>
        <dsp:cNvSpPr/>
      </dsp:nvSpPr>
      <dsp:spPr>
        <a:xfrm>
          <a:off x="740788" y="2665250"/>
          <a:ext cx="3440899" cy="633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rtl="0">
            <a:lnSpc>
              <a:spcPct val="90000"/>
            </a:lnSpc>
            <a:spcBef>
              <a:spcPct val="0"/>
            </a:spcBef>
            <a:spcAft>
              <a:spcPct val="35000"/>
            </a:spcAft>
          </a:pPr>
          <a:r>
            <a:rPr lang="es-CR" sz="2100" kern="1200" dirty="0"/>
            <a:t>Tasa de interés: 7,8%</a:t>
          </a:r>
        </a:p>
      </dsp:txBody>
      <dsp:txXfrm>
        <a:off x="740788" y="2665250"/>
        <a:ext cx="3440899" cy="633568"/>
      </dsp:txXfrm>
    </dsp:sp>
    <dsp:sp modelId="{A37766FE-4DD8-4485-86C1-82CEA4BAF886}">
      <dsp:nvSpPr>
        <dsp:cNvPr id="0" name=""/>
        <dsp:cNvSpPr/>
      </dsp:nvSpPr>
      <dsp:spPr>
        <a:xfrm>
          <a:off x="481796" y="3479701"/>
          <a:ext cx="271800" cy="271800"/>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BF4A3C-37F7-45CD-BF3C-CD220BFD532D}">
      <dsp:nvSpPr>
        <dsp:cNvPr id="0" name=""/>
        <dsp:cNvSpPr/>
      </dsp:nvSpPr>
      <dsp:spPr>
        <a:xfrm>
          <a:off x="740788" y="3298818"/>
          <a:ext cx="3440899" cy="633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rtl="0">
            <a:lnSpc>
              <a:spcPct val="90000"/>
            </a:lnSpc>
            <a:spcBef>
              <a:spcPct val="0"/>
            </a:spcBef>
            <a:spcAft>
              <a:spcPct val="35000"/>
            </a:spcAft>
          </a:pPr>
          <a:r>
            <a:rPr lang="es-CR" sz="2100" kern="1200" dirty="0"/>
            <a:t>Cuota Mensual: </a:t>
          </a:r>
          <a:r>
            <a:rPr lang="es-CR" sz="2100" b="1" kern="1200" dirty="0"/>
            <a:t>¢340.174</a:t>
          </a:r>
          <a:endParaRPr lang="es-CR" sz="2100" kern="1200" dirty="0"/>
        </a:p>
      </dsp:txBody>
      <dsp:txXfrm>
        <a:off x="740788" y="3298818"/>
        <a:ext cx="3440899" cy="633568"/>
      </dsp:txXfrm>
    </dsp:sp>
    <dsp:sp modelId="{4FE7D4BB-85B5-4795-AC7C-F0114EFF60E3}">
      <dsp:nvSpPr>
        <dsp:cNvPr id="0" name=""/>
        <dsp:cNvSpPr/>
      </dsp:nvSpPr>
      <dsp:spPr>
        <a:xfrm>
          <a:off x="4646265" y="781948"/>
          <a:ext cx="3699892" cy="435281"/>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F28F9F-3DE7-4061-A3F2-57749DF6701E}">
      <dsp:nvSpPr>
        <dsp:cNvPr id="0" name=""/>
        <dsp:cNvSpPr/>
      </dsp:nvSpPr>
      <dsp:spPr>
        <a:xfrm>
          <a:off x="4646265" y="945422"/>
          <a:ext cx="271807" cy="271807"/>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AE09BC-5494-425C-83CB-1EBB4BB3E44C}">
      <dsp:nvSpPr>
        <dsp:cNvPr id="0" name=""/>
        <dsp:cNvSpPr/>
      </dsp:nvSpPr>
      <dsp:spPr>
        <a:xfrm>
          <a:off x="4366682" y="0"/>
          <a:ext cx="4259056" cy="781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s-CR" sz="2000" kern="1200" dirty="0"/>
            <a:t>Aumento 3 puntos en tasa de interés </a:t>
          </a:r>
        </a:p>
      </dsp:txBody>
      <dsp:txXfrm>
        <a:off x="4366682" y="0"/>
        <a:ext cx="4259056" cy="781948"/>
      </dsp:txXfrm>
    </dsp:sp>
    <dsp:sp modelId="{5879091B-F72A-41BF-B130-0A962A8D9340}">
      <dsp:nvSpPr>
        <dsp:cNvPr id="0" name=""/>
        <dsp:cNvSpPr/>
      </dsp:nvSpPr>
      <dsp:spPr>
        <a:xfrm>
          <a:off x="4366682" y="1578997"/>
          <a:ext cx="271800" cy="271800"/>
        </a:xfrm>
        <a:prstGeom prst="rect">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C5CC87-39B6-4249-BD54-0B7D018E0BE2}">
      <dsp:nvSpPr>
        <dsp:cNvPr id="0" name=""/>
        <dsp:cNvSpPr/>
      </dsp:nvSpPr>
      <dsp:spPr>
        <a:xfrm>
          <a:off x="4625675" y="1398113"/>
          <a:ext cx="3440899" cy="633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rtl="0">
            <a:lnSpc>
              <a:spcPct val="90000"/>
            </a:lnSpc>
            <a:spcBef>
              <a:spcPct val="0"/>
            </a:spcBef>
            <a:spcAft>
              <a:spcPct val="35000"/>
            </a:spcAft>
          </a:pPr>
          <a:r>
            <a:rPr lang="es-CR" sz="2100" kern="1200" dirty="0"/>
            <a:t>Monto crédito: ¢50.000.000 </a:t>
          </a:r>
        </a:p>
      </dsp:txBody>
      <dsp:txXfrm>
        <a:off x="4625675" y="1398113"/>
        <a:ext cx="3440899" cy="633568"/>
      </dsp:txXfrm>
    </dsp:sp>
    <dsp:sp modelId="{76663AA6-9F32-4EB9-B2AD-5E0B8152E4CF}">
      <dsp:nvSpPr>
        <dsp:cNvPr id="0" name=""/>
        <dsp:cNvSpPr/>
      </dsp:nvSpPr>
      <dsp:spPr>
        <a:xfrm>
          <a:off x="4366682" y="2212565"/>
          <a:ext cx="271800" cy="271800"/>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ADE79A-D7DA-4205-BFF5-7CF6EE54487D}">
      <dsp:nvSpPr>
        <dsp:cNvPr id="0" name=""/>
        <dsp:cNvSpPr/>
      </dsp:nvSpPr>
      <dsp:spPr>
        <a:xfrm>
          <a:off x="4625675" y="2031681"/>
          <a:ext cx="3440899" cy="633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rtl="0">
            <a:lnSpc>
              <a:spcPct val="90000"/>
            </a:lnSpc>
            <a:spcBef>
              <a:spcPct val="0"/>
            </a:spcBef>
            <a:spcAft>
              <a:spcPct val="35000"/>
            </a:spcAft>
          </a:pPr>
          <a:r>
            <a:rPr lang="es-CR" sz="2100" kern="1200" dirty="0"/>
            <a:t>Plazo: 480 meses</a:t>
          </a:r>
        </a:p>
      </dsp:txBody>
      <dsp:txXfrm>
        <a:off x="4625675" y="2031681"/>
        <a:ext cx="3440899" cy="633568"/>
      </dsp:txXfrm>
    </dsp:sp>
    <dsp:sp modelId="{B026C76A-2402-463B-9CCB-41AA96AE4231}">
      <dsp:nvSpPr>
        <dsp:cNvPr id="0" name=""/>
        <dsp:cNvSpPr/>
      </dsp:nvSpPr>
      <dsp:spPr>
        <a:xfrm>
          <a:off x="4366682" y="2846133"/>
          <a:ext cx="271800" cy="271800"/>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4D33A0-68A3-4227-AB23-AF4621D016BF}">
      <dsp:nvSpPr>
        <dsp:cNvPr id="0" name=""/>
        <dsp:cNvSpPr/>
      </dsp:nvSpPr>
      <dsp:spPr>
        <a:xfrm>
          <a:off x="4625675" y="2665250"/>
          <a:ext cx="3440899" cy="633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rtl="0">
            <a:lnSpc>
              <a:spcPct val="90000"/>
            </a:lnSpc>
            <a:spcBef>
              <a:spcPct val="0"/>
            </a:spcBef>
            <a:spcAft>
              <a:spcPct val="35000"/>
            </a:spcAft>
          </a:pPr>
          <a:r>
            <a:rPr lang="es-CR" sz="2100" kern="1200" dirty="0"/>
            <a:t>Tasa de interés: 10,8%</a:t>
          </a:r>
        </a:p>
      </dsp:txBody>
      <dsp:txXfrm>
        <a:off x="4625675" y="2665250"/>
        <a:ext cx="3440899" cy="633568"/>
      </dsp:txXfrm>
    </dsp:sp>
    <dsp:sp modelId="{CC640E8B-8D60-4E4C-A064-AECBA66E8414}">
      <dsp:nvSpPr>
        <dsp:cNvPr id="0" name=""/>
        <dsp:cNvSpPr/>
      </dsp:nvSpPr>
      <dsp:spPr>
        <a:xfrm>
          <a:off x="4366682" y="3479701"/>
          <a:ext cx="271800" cy="271800"/>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9237CD-8E81-4CF7-A340-45608D564D5B}">
      <dsp:nvSpPr>
        <dsp:cNvPr id="0" name=""/>
        <dsp:cNvSpPr/>
      </dsp:nvSpPr>
      <dsp:spPr>
        <a:xfrm>
          <a:off x="4625675" y="3298818"/>
          <a:ext cx="3440899" cy="633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rtl="0">
            <a:lnSpc>
              <a:spcPct val="90000"/>
            </a:lnSpc>
            <a:spcBef>
              <a:spcPct val="0"/>
            </a:spcBef>
            <a:spcAft>
              <a:spcPct val="35000"/>
            </a:spcAft>
          </a:pPr>
          <a:r>
            <a:rPr lang="es-CR" sz="2100" kern="1200" dirty="0"/>
            <a:t>Cuota Mensual: </a:t>
          </a:r>
          <a:r>
            <a:rPr lang="es-CR" sz="2100" b="1" kern="1200" dirty="0"/>
            <a:t>¢465.045</a:t>
          </a:r>
          <a:endParaRPr lang="es-CR" sz="2100" kern="1200" dirty="0"/>
        </a:p>
      </dsp:txBody>
      <dsp:txXfrm>
        <a:off x="4625675" y="3298818"/>
        <a:ext cx="3440899" cy="6335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65C0B-417A-4915-8082-8E08F8C40E31}">
      <dsp:nvSpPr>
        <dsp:cNvPr id="0" name=""/>
        <dsp:cNvSpPr/>
      </dsp:nvSpPr>
      <dsp:spPr>
        <a:xfrm>
          <a:off x="45004" y="849313"/>
          <a:ext cx="4018636" cy="47278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942DBD-177A-4DDE-92BE-C1F9230AF5F9}">
      <dsp:nvSpPr>
        <dsp:cNvPr id="0" name=""/>
        <dsp:cNvSpPr/>
      </dsp:nvSpPr>
      <dsp:spPr>
        <a:xfrm>
          <a:off x="45004" y="1026870"/>
          <a:ext cx="295223" cy="29522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F4D45F-A4F9-49FE-852D-201CEC4ADFD0}">
      <dsp:nvSpPr>
        <dsp:cNvPr id="0" name=""/>
        <dsp:cNvSpPr/>
      </dsp:nvSpPr>
      <dsp:spPr>
        <a:xfrm>
          <a:off x="45004" y="0"/>
          <a:ext cx="4018636" cy="849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100000"/>
            </a:lnSpc>
            <a:spcBef>
              <a:spcPct val="0"/>
            </a:spcBef>
            <a:spcAft>
              <a:spcPts val="0"/>
            </a:spcAft>
          </a:pPr>
          <a:r>
            <a:rPr lang="es-CR" sz="2000" kern="1200" dirty="0"/>
            <a:t>Préstamo de vehículo </a:t>
          </a:r>
        </a:p>
        <a:p>
          <a:pPr lvl="0" algn="ctr" defTabSz="889000">
            <a:lnSpc>
              <a:spcPct val="100000"/>
            </a:lnSpc>
            <a:spcBef>
              <a:spcPct val="0"/>
            </a:spcBef>
            <a:spcAft>
              <a:spcPts val="0"/>
            </a:spcAft>
          </a:pPr>
          <a:r>
            <a:rPr lang="es-CR" sz="2000" kern="1200" dirty="0"/>
            <a:t>Situación Actual</a:t>
          </a:r>
        </a:p>
      </dsp:txBody>
      <dsp:txXfrm>
        <a:off x="45004" y="0"/>
        <a:ext cx="4018636" cy="849313"/>
      </dsp:txXfrm>
    </dsp:sp>
    <dsp:sp modelId="{25B1133B-9EDD-4A79-AF2B-8840422E9414}">
      <dsp:nvSpPr>
        <dsp:cNvPr id="0" name=""/>
        <dsp:cNvSpPr/>
      </dsp:nvSpPr>
      <dsp:spPr>
        <a:xfrm>
          <a:off x="45004" y="1715027"/>
          <a:ext cx="295216" cy="295216"/>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174C94-29ED-4343-8B0E-BBF33764DD42}">
      <dsp:nvSpPr>
        <dsp:cNvPr id="0" name=""/>
        <dsp:cNvSpPr/>
      </dsp:nvSpPr>
      <dsp:spPr>
        <a:xfrm>
          <a:off x="326308" y="1518560"/>
          <a:ext cx="3737331" cy="688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rtl="0">
            <a:lnSpc>
              <a:spcPct val="90000"/>
            </a:lnSpc>
            <a:spcBef>
              <a:spcPct val="0"/>
            </a:spcBef>
            <a:spcAft>
              <a:spcPct val="35000"/>
            </a:spcAft>
          </a:pPr>
          <a:r>
            <a:rPr lang="es-CR" sz="2300" kern="1200" dirty="0"/>
            <a:t>Monto crédito: ¢20.000.000 </a:t>
          </a:r>
        </a:p>
      </dsp:txBody>
      <dsp:txXfrm>
        <a:off x="326308" y="1518560"/>
        <a:ext cx="3737331" cy="688149"/>
      </dsp:txXfrm>
    </dsp:sp>
    <dsp:sp modelId="{2E015256-A722-4F94-992E-010B906882E1}">
      <dsp:nvSpPr>
        <dsp:cNvPr id="0" name=""/>
        <dsp:cNvSpPr/>
      </dsp:nvSpPr>
      <dsp:spPr>
        <a:xfrm>
          <a:off x="45004" y="2403177"/>
          <a:ext cx="295216" cy="295216"/>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90FAD3-1162-4BC9-9B35-3B26C2C30082}">
      <dsp:nvSpPr>
        <dsp:cNvPr id="0" name=""/>
        <dsp:cNvSpPr/>
      </dsp:nvSpPr>
      <dsp:spPr>
        <a:xfrm>
          <a:off x="326308" y="2206710"/>
          <a:ext cx="3737331" cy="688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rtl="0">
            <a:lnSpc>
              <a:spcPct val="90000"/>
            </a:lnSpc>
            <a:spcBef>
              <a:spcPct val="0"/>
            </a:spcBef>
            <a:spcAft>
              <a:spcPct val="35000"/>
            </a:spcAft>
          </a:pPr>
          <a:r>
            <a:rPr lang="es-CR" sz="2300" kern="1200" dirty="0"/>
            <a:t>Plazo: 96 meses</a:t>
          </a:r>
        </a:p>
      </dsp:txBody>
      <dsp:txXfrm>
        <a:off x="326308" y="2206710"/>
        <a:ext cx="3737331" cy="688149"/>
      </dsp:txXfrm>
    </dsp:sp>
    <dsp:sp modelId="{742B1C50-C3E8-4A20-974D-1A42A8E167AA}">
      <dsp:nvSpPr>
        <dsp:cNvPr id="0" name=""/>
        <dsp:cNvSpPr/>
      </dsp:nvSpPr>
      <dsp:spPr>
        <a:xfrm>
          <a:off x="45004" y="3091326"/>
          <a:ext cx="295216" cy="295216"/>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D82ED3-8CC1-4E8B-A787-46FCBBE7627E}">
      <dsp:nvSpPr>
        <dsp:cNvPr id="0" name=""/>
        <dsp:cNvSpPr/>
      </dsp:nvSpPr>
      <dsp:spPr>
        <a:xfrm>
          <a:off x="326308" y="2894860"/>
          <a:ext cx="3737331" cy="688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rtl="0">
            <a:lnSpc>
              <a:spcPct val="90000"/>
            </a:lnSpc>
            <a:spcBef>
              <a:spcPct val="0"/>
            </a:spcBef>
            <a:spcAft>
              <a:spcPct val="35000"/>
            </a:spcAft>
          </a:pPr>
          <a:r>
            <a:rPr lang="es-CR" sz="2300" kern="1200" dirty="0"/>
            <a:t>Tasa de interés: 7,5%</a:t>
          </a:r>
        </a:p>
      </dsp:txBody>
      <dsp:txXfrm>
        <a:off x="326308" y="2894860"/>
        <a:ext cx="3737331" cy="688149"/>
      </dsp:txXfrm>
    </dsp:sp>
    <dsp:sp modelId="{BB5D64D0-B518-4AF5-8B36-B254E428108E}">
      <dsp:nvSpPr>
        <dsp:cNvPr id="0" name=""/>
        <dsp:cNvSpPr/>
      </dsp:nvSpPr>
      <dsp:spPr>
        <a:xfrm>
          <a:off x="45004" y="3779476"/>
          <a:ext cx="295216" cy="295216"/>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C96695-EDF7-47BB-9EF8-ADE5FE5133FC}">
      <dsp:nvSpPr>
        <dsp:cNvPr id="0" name=""/>
        <dsp:cNvSpPr/>
      </dsp:nvSpPr>
      <dsp:spPr>
        <a:xfrm>
          <a:off x="326308" y="3583009"/>
          <a:ext cx="3737331" cy="688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rtl="0">
            <a:lnSpc>
              <a:spcPct val="90000"/>
            </a:lnSpc>
            <a:spcBef>
              <a:spcPct val="0"/>
            </a:spcBef>
            <a:spcAft>
              <a:spcPct val="35000"/>
            </a:spcAft>
          </a:pPr>
          <a:r>
            <a:rPr lang="es-CR" sz="2300" kern="1200" dirty="0"/>
            <a:t>Cuota Mensual: </a:t>
          </a:r>
          <a:r>
            <a:rPr lang="es-CR" sz="2300" b="1" kern="1200" dirty="0"/>
            <a:t>¢277.677</a:t>
          </a:r>
          <a:endParaRPr lang="es-CR" sz="2300" kern="1200" dirty="0"/>
        </a:p>
      </dsp:txBody>
      <dsp:txXfrm>
        <a:off x="326308" y="3583009"/>
        <a:ext cx="3737331" cy="688149"/>
      </dsp:txXfrm>
    </dsp:sp>
    <dsp:sp modelId="{B37787DA-4A0B-40D0-A3C5-CC328FBB63A2}">
      <dsp:nvSpPr>
        <dsp:cNvPr id="0" name=""/>
        <dsp:cNvSpPr/>
      </dsp:nvSpPr>
      <dsp:spPr>
        <a:xfrm>
          <a:off x="4264572" y="849313"/>
          <a:ext cx="4018636" cy="47278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9E859D-7E4A-41B9-A327-1EBA826C4DC8}">
      <dsp:nvSpPr>
        <dsp:cNvPr id="0" name=""/>
        <dsp:cNvSpPr/>
      </dsp:nvSpPr>
      <dsp:spPr>
        <a:xfrm>
          <a:off x="4264572" y="1026870"/>
          <a:ext cx="295223" cy="29522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2F05B8-5B12-4ACC-982D-0515427DFC28}">
      <dsp:nvSpPr>
        <dsp:cNvPr id="0" name=""/>
        <dsp:cNvSpPr/>
      </dsp:nvSpPr>
      <dsp:spPr>
        <a:xfrm>
          <a:off x="4264572" y="0"/>
          <a:ext cx="4018636" cy="849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es-CR" sz="2000" kern="1200" dirty="0"/>
            <a:t>Aumento 3 puntos tasa de interés </a:t>
          </a:r>
        </a:p>
      </dsp:txBody>
      <dsp:txXfrm>
        <a:off x="4264572" y="0"/>
        <a:ext cx="4018636" cy="849313"/>
      </dsp:txXfrm>
    </dsp:sp>
    <dsp:sp modelId="{F1827CC7-331D-4A44-A3D0-51767A7BB17C}">
      <dsp:nvSpPr>
        <dsp:cNvPr id="0" name=""/>
        <dsp:cNvSpPr/>
      </dsp:nvSpPr>
      <dsp:spPr>
        <a:xfrm>
          <a:off x="4264572" y="1715027"/>
          <a:ext cx="295216" cy="295216"/>
        </a:xfrm>
        <a:prstGeom prst="rect">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8EEE9-2170-4CB7-8329-C7C0DA689B35}">
      <dsp:nvSpPr>
        <dsp:cNvPr id="0" name=""/>
        <dsp:cNvSpPr/>
      </dsp:nvSpPr>
      <dsp:spPr>
        <a:xfrm>
          <a:off x="4545876" y="1518560"/>
          <a:ext cx="3737331" cy="688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rtl="0">
            <a:lnSpc>
              <a:spcPct val="90000"/>
            </a:lnSpc>
            <a:spcBef>
              <a:spcPct val="0"/>
            </a:spcBef>
            <a:spcAft>
              <a:spcPct val="35000"/>
            </a:spcAft>
          </a:pPr>
          <a:r>
            <a:rPr lang="es-CR" sz="2300" kern="1200" dirty="0"/>
            <a:t>Monto crédito: ¢20.000.000 </a:t>
          </a:r>
        </a:p>
      </dsp:txBody>
      <dsp:txXfrm>
        <a:off x="4545876" y="1518560"/>
        <a:ext cx="3737331" cy="688149"/>
      </dsp:txXfrm>
    </dsp:sp>
    <dsp:sp modelId="{84C03F02-8151-47E3-B930-D63439BA1D07}">
      <dsp:nvSpPr>
        <dsp:cNvPr id="0" name=""/>
        <dsp:cNvSpPr/>
      </dsp:nvSpPr>
      <dsp:spPr>
        <a:xfrm>
          <a:off x="4264572" y="2403177"/>
          <a:ext cx="295216" cy="295216"/>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7A4492-AD1A-4F87-B3FC-4E75D7590CDF}">
      <dsp:nvSpPr>
        <dsp:cNvPr id="0" name=""/>
        <dsp:cNvSpPr/>
      </dsp:nvSpPr>
      <dsp:spPr>
        <a:xfrm>
          <a:off x="4545876" y="2206710"/>
          <a:ext cx="3737331" cy="688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rtl="0">
            <a:lnSpc>
              <a:spcPct val="90000"/>
            </a:lnSpc>
            <a:spcBef>
              <a:spcPct val="0"/>
            </a:spcBef>
            <a:spcAft>
              <a:spcPct val="35000"/>
            </a:spcAft>
          </a:pPr>
          <a:r>
            <a:rPr lang="es-CR" sz="2300" kern="1200" dirty="0"/>
            <a:t>Plazo: 96 meses</a:t>
          </a:r>
        </a:p>
      </dsp:txBody>
      <dsp:txXfrm>
        <a:off x="4545876" y="2206710"/>
        <a:ext cx="3737331" cy="688149"/>
      </dsp:txXfrm>
    </dsp:sp>
    <dsp:sp modelId="{95D4A0BE-C7B7-44D6-A7DC-E7E4D7EC98A3}">
      <dsp:nvSpPr>
        <dsp:cNvPr id="0" name=""/>
        <dsp:cNvSpPr/>
      </dsp:nvSpPr>
      <dsp:spPr>
        <a:xfrm>
          <a:off x="4264572" y="3091326"/>
          <a:ext cx="295216" cy="295216"/>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77055B-F7EA-415D-B8F3-9C065184CD4C}">
      <dsp:nvSpPr>
        <dsp:cNvPr id="0" name=""/>
        <dsp:cNvSpPr/>
      </dsp:nvSpPr>
      <dsp:spPr>
        <a:xfrm>
          <a:off x="4545876" y="2894860"/>
          <a:ext cx="3737331" cy="688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rtl="0">
            <a:lnSpc>
              <a:spcPct val="90000"/>
            </a:lnSpc>
            <a:spcBef>
              <a:spcPct val="0"/>
            </a:spcBef>
            <a:spcAft>
              <a:spcPct val="35000"/>
            </a:spcAft>
          </a:pPr>
          <a:r>
            <a:rPr lang="es-CR" sz="2300" kern="1200" dirty="0"/>
            <a:t>Tasa de interés: 10,5%</a:t>
          </a:r>
        </a:p>
      </dsp:txBody>
      <dsp:txXfrm>
        <a:off x="4545876" y="2894860"/>
        <a:ext cx="3737331" cy="688149"/>
      </dsp:txXfrm>
    </dsp:sp>
    <dsp:sp modelId="{297DBDE5-67E5-4068-A64A-123860271C91}">
      <dsp:nvSpPr>
        <dsp:cNvPr id="0" name=""/>
        <dsp:cNvSpPr/>
      </dsp:nvSpPr>
      <dsp:spPr>
        <a:xfrm>
          <a:off x="4264572" y="3779476"/>
          <a:ext cx="295216" cy="295216"/>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CE7111-DD2E-407C-ACBD-95F2292941A2}">
      <dsp:nvSpPr>
        <dsp:cNvPr id="0" name=""/>
        <dsp:cNvSpPr/>
      </dsp:nvSpPr>
      <dsp:spPr>
        <a:xfrm>
          <a:off x="4545876" y="3583009"/>
          <a:ext cx="3737331" cy="688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l" defTabSz="1022350" rtl="0">
            <a:lnSpc>
              <a:spcPct val="90000"/>
            </a:lnSpc>
            <a:spcBef>
              <a:spcPct val="0"/>
            </a:spcBef>
            <a:spcAft>
              <a:spcPct val="35000"/>
            </a:spcAft>
          </a:pPr>
          <a:r>
            <a:rPr lang="es-CR" sz="2300" kern="1200" dirty="0"/>
            <a:t>Cuota Mensual: </a:t>
          </a:r>
          <a:r>
            <a:rPr lang="es-CR" sz="2300" b="1" kern="1200" dirty="0"/>
            <a:t>¢309.110</a:t>
          </a:r>
          <a:endParaRPr lang="es-CR" sz="2300" kern="1200" dirty="0"/>
        </a:p>
      </dsp:txBody>
      <dsp:txXfrm>
        <a:off x="4545876" y="3583009"/>
        <a:ext cx="3737331" cy="6881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261AE-FDA6-4450-9DE7-AF7E5CBC54AB}">
      <dsp:nvSpPr>
        <dsp:cNvPr id="0" name=""/>
        <dsp:cNvSpPr/>
      </dsp:nvSpPr>
      <dsp:spPr>
        <a:xfrm>
          <a:off x="1877" y="801364"/>
          <a:ext cx="3791760" cy="44608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8293AB-0CB6-4032-B46F-02F377D3C027}">
      <dsp:nvSpPr>
        <dsp:cNvPr id="0" name=""/>
        <dsp:cNvSpPr/>
      </dsp:nvSpPr>
      <dsp:spPr>
        <a:xfrm>
          <a:off x="1877" y="968897"/>
          <a:ext cx="278556" cy="278556"/>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2C698D-03AF-44FF-9439-959B3B03BF39}">
      <dsp:nvSpPr>
        <dsp:cNvPr id="0" name=""/>
        <dsp:cNvSpPr/>
      </dsp:nvSpPr>
      <dsp:spPr>
        <a:xfrm>
          <a:off x="1877" y="0"/>
          <a:ext cx="3791760" cy="80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R" sz="2000" kern="1200" dirty="0"/>
            <a:t>Tarifa 13% y canasta básica actual </a:t>
          </a:r>
        </a:p>
      </dsp:txBody>
      <dsp:txXfrm>
        <a:off x="1877" y="0"/>
        <a:ext cx="3791760" cy="801364"/>
      </dsp:txXfrm>
    </dsp:sp>
    <dsp:sp modelId="{8A8BCA93-8B4F-4F1D-82A3-33805E30A1A5}">
      <dsp:nvSpPr>
        <dsp:cNvPr id="0" name=""/>
        <dsp:cNvSpPr/>
      </dsp:nvSpPr>
      <dsp:spPr>
        <a:xfrm>
          <a:off x="1877" y="1618203"/>
          <a:ext cx="278549" cy="278549"/>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74308F-B493-4BDE-9E91-7EB109E00299}">
      <dsp:nvSpPr>
        <dsp:cNvPr id="0" name=""/>
        <dsp:cNvSpPr/>
      </dsp:nvSpPr>
      <dsp:spPr>
        <a:xfrm>
          <a:off x="267301" y="1432828"/>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Compra bienes gravados y exentos: ¢403.008</a:t>
          </a:r>
        </a:p>
      </dsp:txBody>
      <dsp:txXfrm>
        <a:off x="267301" y="1432828"/>
        <a:ext cx="3526336" cy="649299"/>
      </dsp:txXfrm>
    </dsp:sp>
    <dsp:sp modelId="{F8C3EAF3-B801-4168-AD24-C2ACF17C93BD}">
      <dsp:nvSpPr>
        <dsp:cNvPr id="0" name=""/>
        <dsp:cNvSpPr/>
      </dsp:nvSpPr>
      <dsp:spPr>
        <a:xfrm>
          <a:off x="1877" y="2267503"/>
          <a:ext cx="278549" cy="278549"/>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F2403B-1F9D-4604-BCE7-5A34A08046BB}">
      <dsp:nvSpPr>
        <dsp:cNvPr id="0" name=""/>
        <dsp:cNvSpPr/>
      </dsp:nvSpPr>
      <dsp:spPr>
        <a:xfrm>
          <a:off x="267301" y="2082128"/>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Bienes exentos: ¢190.848</a:t>
          </a:r>
        </a:p>
      </dsp:txBody>
      <dsp:txXfrm>
        <a:off x="267301" y="2082128"/>
        <a:ext cx="3526336" cy="649299"/>
      </dsp:txXfrm>
    </dsp:sp>
    <dsp:sp modelId="{5749BC00-A091-4C4B-AA22-4F04F69E47B6}">
      <dsp:nvSpPr>
        <dsp:cNvPr id="0" name=""/>
        <dsp:cNvSpPr/>
      </dsp:nvSpPr>
      <dsp:spPr>
        <a:xfrm>
          <a:off x="1877" y="2916802"/>
          <a:ext cx="278549" cy="278549"/>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3AEF9F-B84D-4133-8419-219ED702D4B0}">
      <dsp:nvSpPr>
        <dsp:cNvPr id="0" name=""/>
        <dsp:cNvSpPr/>
      </dsp:nvSpPr>
      <dsp:spPr>
        <a:xfrm>
          <a:off x="267301" y="2731427"/>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Bienes gravados: ¢212.160</a:t>
          </a:r>
        </a:p>
      </dsp:txBody>
      <dsp:txXfrm>
        <a:off x="267301" y="2731427"/>
        <a:ext cx="3526336" cy="649299"/>
      </dsp:txXfrm>
    </dsp:sp>
    <dsp:sp modelId="{6E301D71-59B7-49FE-B7A5-89CC90DE948D}">
      <dsp:nvSpPr>
        <dsp:cNvPr id="0" name=""/>
        <dsp:cNvSpPr/>
      </dsp:nvSpPr>
      <dsp:spPr>
        <a:xfrm>
          <a:off x="1877" y="3566102"/>
          <a:ext cx="278549" cy="278549"/>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D8488D-5979-4049-868F-F99C43F083C9}">
      <dsp:nvSpPr>
        <dsp:cNvPr id="0" name=""/>
        <dsp:cNvSpPr/>
      </dsp:nvSpPr>
      <dsp:spPr>
        <a:xfrm>
          <a:off x="267301" y="3380727"/>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Impuesto: ¢27.580</a:t>
          </a:r>
        </a:p>
      </dsp:txBody>
      <dsp:txXfrm>
        <a:off x="267301" y="3380727"/>
        <a:ext cx="3526336" cy="649299"/>
      </dsp:txXfrm>
    </dsp:sp>
    <dsp:sp modelId="{DD2D37E5-6171-438C-956F-B82E28641C4C}">
      <dsp:nvSpPr>
        <dsp:cNvPr id="0" name=""/>
        <dsp:cNvSpPr/>
      </dsp:nvSpPr>
      <dsp:spPr>
        <a:xfrm>
          <a:off x="1877" y="4215402"/>
          <a:ext cx="278549" cy="278549"/>
        </a:xfrm>
        <a:prstGeom prst="rect">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6C0328-8B51-4632-92DB-20E09EF1FCA4}">
      <dsp:nvSpPr>
        <dsp:cNvPr id="0" name=""/>
        <dsp:cNvSpPr/>
      </dsp:nvSpPr>
      <dsp:spPr>
        <a:xfrm>
          <a:off x="267301" y="4030027"/>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b="1" kern="1200" dirty="0"/>
            <a:t>Total:  ¢430.588</a:t>
          </a:r>
        </a:p>
      </dsp:txBody>
      <dsp:txXfrm>
        <a:off x="267301" y="4030027"/>
        <a:ext cx="3526336" cy="649299"/>
      </dsp:txXfrm>
    </dsp:sp>
    <dsp:sp modelId="{F6FCA57A-69E8-4B1F-AA90-7E5A49E9FCBE}">
      <dsp:nvSpPr>
        <dsp:cNvPr id="0" name=""/>
        <dsp:cNvSpPr/>
      </dsp:nvSpPr>
      <dsp:spPr>
        <a:xfrm>
          <a:off x="3983226" y="801364"/>
          <a:ext cx="3791760" cy="44608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6BAC11-212C-4853-9E68-78EAD46960B2}">
      <dsp:nvSpPr>
        <dsp:cNvPr id="0" name=""/>
        <dsp:cNvSpPr/>
      </dsp:nvSpPr>
      <dsp:spPr>
        <a:xfrm>
          <a:off x="3983226" y="968897"/>
          <a:ext cx="278556" cy="278556"/>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1A4744-4607-41B0-B5F1-4FFC4ECC2A84}">
      <dsp:nvSpPr>
        <dsp:cNvPr id="0" name=""/>
        <dsp:cNvSpPr/>
      </dsp:nvSpPr>
      <dsp:spPr>
        <a:xfrm>
          <a:off x="3983226" y="0"/>
          <a:ext cx="3791760" cy="80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R" sz="2000" kern="1200" dirty="0"/>
            <a:t>Tarifa 15% IVA y productos mínimos canasta básica</a:t>
          </a:r>
        </a:p>
      </dsp:txBody>
      <dsp:txXfrm>
        <a:off x="3983226" y="0"/>
        <a:ext cx="3791760" cy="801364"/>
      </dsp:txXfrm>
    </dsp:sp>
    <dsp:sp modelId="{78214628-5AD6-45D8-91CD-882FACC26985}">
      <dsp:nvSpPr>
        <dsp:cNvPr id="0" name=""/>
        <dsp:cNvSpPr/>
      </dsp:nvSpPr>
      <dsp:spPr>
        <a:xfrm>
          <a:off x="3983226" y="1618203"/>
          <a:ext cx="278549" cy="278549"/>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200851-F9BE-42B2-8CC6-7DFE501485EC}">
      <dsp:nvSpPr>
        <dsp:cNvPr id="0" name=""/>
        <dsp:cNvSpPr/>
      </dsp:nvSpPr>
      <dsp:spPr>
        <a:xfrm>
          <a:off x="4248649" y="1432828"/>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Compra bienes gravados y exentos: ¢403.008</a:t>
          </a:r>
        </a:p>
      </dsp:txBody>
      <dsp:txXfrm>
        <a:off x="4248649" y="1432828"/>
        <a:ext cx="3526336" cy="649299"/>
      </dsp:txXfrm>
    </dsp:sp>
    <dsp:sp modelId="{044047A5-A587-46E3-84CF-EA7351B432EC}">
      <dsp:nvSpPr>
        <dsp:cNvPr id="0" name=""/>
        <dsp:cNvSpPr/>
      </dsp:nvSpPr>
      <dsp:spPr>
        <a:xfrm>
          <a:off x="3983226" y="2267503"/>
          <a:ext cx="278549" cy="278549"/>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A3ACF5-2FC6-4932-9ED8-61EB5F32D764}">
      <dsp:nvSpPr>
        <dsp:cNvPr id="0" name=""/>
        <dsp:cNvSpPr/>
      </dsp:nvSpPr>
      <dsp:spPr>
        <a:xfrm>
          <a:off x="4248649" y="2082128"/>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Bienes exentos: ¢86.972</a:t>
          </a:r>
        </a:p>
      </dsp:txBody>
      <dsp:txXfrm>
        <a:off x="4248649" y="2082128"/>
        <a:ext cx="3526336" cy="649299"/>
      </dsp:txXfrm>
    </dsp:sp>
    <dsp:sp modelId="{7C06E2BE-0262-458D-A52B-DF69C2C74EED}">
      <dsp:nvSpPr>
        <dsp:cNvPr id="0" name=""/>
        <dsp:cNvSpPr/>
      </dsp:nvSpPr>
      <dsp:spPr>
        <a:xfrm>
          <a:off x="3983226" y="2916802"/>
          <a:ext cx="278549" cy="278549"/>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FD6829-ACE2-40A0-98A0-58B2BF8D521E}">
      <dsp:nvSpPr>
        <dsp:cNvPr id="0" name=""/>
        <dsp:cNvSpPr/>
      </dsp:nvSpPr>
      <dsp:spPr>
        <a:xfrm>
          <a:off x="4248649" y="2731427"/>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Bienes gravados: ¢316.036</a:t>
          </a:r>
        </a:p>
      </dsp:txBody>
      <dsp:txXfrm>
        <a:off x="4248649" y="2731427"/>
        <a:ext cx="3526336" cy="649299"/>
      </dsp:txXfrm>
    </dsp:sp>
    <dsp:sp modelId="{54DC7650-3055-4E5C-B691-11983691EBFE}">
      <dsp:nvSpPr>
        <dsp:cNvPr id="0" name=""/>
        <dsp:cNvSpPr/>
      </dsp:nvSpPr>
      <dsp:spPr>
        <a:xfrm>
          <a:off x="3983226" y="3566102"/>
          <a:ext cx="278549" cy="278549"/>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10A7AC-E837-49E7-AA24-3EAB8D948919}">
      <dsp:nvSpPr>
        <dsp:cNvPr id="0" name=""/>
        <dsp:cNvSpPr/>
      </dsp:nvSpPr>
      <dsp:spPr>
        <a:xfrm>
          <a:off x="4248649" y="3380727"/>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Impuesto:  ¢47.405</a:t>
          </a:r>
        </a:p>
      </dsp:txBody>
      <dsp:txXfrm>
        <a:off x="4248649" y="3380727"/>
        <a:ext cx="3526336" cy="649299"/>
      </dsp:txXfrm>
    </dsp:sp>
    <dsp:sp modelId="{1DE6CCCE-73DA-4502-B004-1CE64C335F74}">
      <dsp:nvSpPr>
        <dsp:cNvPr id="0" name=""/>
        <dsp:cNvSpPr/>
      </dsp:nvSpPr>
      <dsp:spPr>
        <a:xfrm>
          <a:off x="3983226" y="4215402"/>
          <a:ext cx="278549" cy="278549"/>
        </a:xfrm>
        <a:prstGeom prst="rect">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8BD359-C248-4359-BA21-64835153A549}">
      <dsp:nvSpPr>
        <dsp:cNvPr id="0" name=""/>
        <dsp:cNvSpPr/>
      </dsp:nvSpPr>
      <dsp:spPr>
        <a:xfrm>
          <a:off x="4248649" y="4030027"/>
          <a:ext cx="3526336" cy="649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b="1" kern="1200" dirty="0"/>
            <a:t>Total: ¢450.413</a:t>
          </a:r>
        </a:p>
      </dsp:txBody>
      <dsp:txXfrm>
        <a:off x="4248649" y="4030027"/>
        <a:ext cx="3526336" cy="6492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261AE-FDA6-4450-9DE7-AF7E5CBC54AB}">
      <dsp:nvSpPr>
        <dsp:cNvPr id="0" name=""/>
        <dsp:cNvSpPr/>
      </dsp:nvSpPr>
      <dsp:spPr>
        <a:xfrm>
          <a:off x="5465" y="800624"/>
          <a:ext cx="3788259" cy="4456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8293AB-0CB6-4032-B46F-02F377D3C027}">
      <dsp:nvSpPr>
        <dsp:cNvPr id="0" name=""/>
        <dsp:cNvSpPr/>
      </dsp:nvSpPr>
      <dsp:spPr>
        <a:xfrm>
          <a:off x="5465" y="968002"/>
          <a:ext cx="278299" cy="278299"/>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2C698D-03AF-44FF-9439-959B3B03BF39}">
      <dsp:nvSpPr>
        <dsp:cNvPr id="0" name=""/>
        <dsp:cNvSpPr/>
      </dsp:nvSpPr>
      <dsp:spPr>
        <a:xfrm>
          <a:off x="5465" y="0"/>
          <a:ext cx="3788259" cy="800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R" sz="2000" kern="1200" dirty="0"/>
            <a:t>Actual: Más de 250 </a:t>
          </a:r>
          <a:r>
            <a:rPr lang="es-CR" sz="2000" kern="1200" dirty="0" err="1"/>
            <a:t>kw</a:t>
          </a:r>
          <a:r>
            <a:rPr lang="es-CR" sz="2000" kern="1200" dirty="0"/>
            <a:t> 5% </a:t>
          </a:r>
        </a:p>
      </dsp:txBody>
      <dsp:txXfrm>
        <a:off x="5465" y="0"/>
        <a:ext cx="3788259" cy="800624"/>
      </dsp:txXfrm>
    </dsp:sp>
    <dsp:sp modelId="{8A8BCA93-8B4F-4F1D-82A3-33805E30A1A5}">
      <dsp:nvSpPr>
        <dsp:cNvPr id="0" name=""/>
        <dsp:cNvSpPr/>
      </dsp:nvSpPr>
      <dsp:spPr>
        <a:xfrm>
          <a:off x="5465" y="1616709"/>
          <a:ext cx="278292" cy="278292"/>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74308F-B493-4BDE-9E91-7EB109E00299}">
      <dsp:nvSpPr>
        <dsp:cNvPr id="0" name=""/>
        <dsp:cNvSpPr/>
      </dsp:nvSpPr>
      <dsp:spPr>
        <a:xfrm>
          <a:off x="270644" y="1431505"/>
          <a:ext cx="3523081" cy="64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b="0" kern="1200" dirty="0"/>
            <a:t>Consumo mensual: ¢33.478</a:t>
          </a:r>
        </a:p>
      </dsp:txBody>
      <dsp:txXfrm>
        <a:off x="270644" y="1431505"/>
        <a:ext cx="3523081" cy="648700"/>
      </dsp:txXfrm>
    </dsp:sp>
    <dsp:sp modelId="{F8C3EAF3-B801-4168-AD24-C2ACF17C93BD}">
      <dsp:nvSpPr>
        <dsp:cNvPr id="0" name=""/>
        <dsp:cNvSpPr/>
      </dsp:nvSpPr>
      <dsp:spPr>
        <a:xfrm>
          <a:off x="5465" y="2265410"/>
          <a:ext cx="278292" cy="278292"/>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F2403B-1F9D-4604-BCE7-5A34A08046BB}">
      <dsp:nvSpPr>
        <dsp:cNvPr id="0" name=""/>
        <dsp:cNvSpPr/>
      </dsp:nvSpPr>
      <dsp:spPr>
        <a:xfrm>
          <a:off x="270644" y="2080206"/>
          <a:ext cx="3523081" cy="64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Impuesto:¢1.674</a:t>
          </a:r>
        </a:p>
      </dsp:txBody>
      <dsp:txXfrm>
        <a:off x="270644" y="2080206"/>
        <a:ext cx="3523081" cy="648700"/>
      </dsp:txXfrm>
    </dsp:sp>
    <dsp:sp modelId="{5749BC00-A091-4C4B-AA22-4F04F69E47B6}">
      <dsp:nvSpPr>
        <dsp:cNvPr id="0" name=""/>
        <dsp:cNvSpPr/>
      </dsp:nvSpPr>
      <dsp:spPr>
        <a:xfrm>
          <a:off x="5465" y="2914110"/>
          <a:ext cx="278292" cy="278292"/>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3AEF9F-B84D-4133-8419-219ED702D4B0}">
      <dsp:nvSpPr>
        <dsp:cNvPr id="0" name=""/>
        <dsp:cNvSpPr/>
      </dsp:nvSpPr>
      <dsp:spPr>
        <a:xfrm>
          <a:off x="270644" y="2728906"/>
          <a:ext cx="3523081" cy="64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b="1" kern="1200" dirty="0"/>
            <a:t>Total: ¢35.152</a:t>
          </a:r>
        </a:p>
      </dsp:txBody>
      <dsp:txXfrm>
        <a:off x="270644" y="2728906"/>
        <a:ext cx="3523081" cy="648700"/>
      </dsp:txXfrm>
    </dsp:sp>
    <dsp:sp modelId="{F6FCA57A-69E8-4B1F-AA90-7E5A49E9FCBE}">
      <dsp:nvSpPr>
        <dsp:cNvPr id="0" name=""/>
        <dsp:cNvSpPr/>
      </dsp:nvSpPr>
      <dsp:spPr>
        <a:xfrm>
          <a:off x="3983138" y="800624"/>
          <a:ext cx="3788259" cy="445677"/>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6BAC11-212C-4853-9E68-78EAD46960B2}">
      <dsp:nvSpPr>
        <dsp:cNvPr id="0" name=""/>
        <dsp:cNvSpPr/>
      </dsp:nvSpPr>
      <dsp:spPr>
        <a:xfrm>
          <a:off x="3983138" y="968002"/>
          <a:ext cx="278299" cy="278299"/>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1A4744-4607-41B0-B5F1-4FFC4ECC2A84}">
      <dsp:nvSpPr>
        <dsp:cNvPr id="0" name=""/>
        <dsp:cNvSpPr/>
      </dsp:nvSpPr>
      <dsp:spPr>
        <a:xfrm>
          <a:off x="3983138" y="0"/>
          <a:ext cx="3788259" cy="800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CR" sz="2000" kern="1200" dirty="0"/>
            <a:t>Propuesto: Más de 250 </a:t>
          </a:r>
          <a:r>
            <a:rPr lang="es-CR" sz="2000" kern="1200" dirty="0" err="1"/>
            <a:t>kw</a:t>
          </a:r>
          <a:r>
            <a:rPr lang="es-CR" sz="2000" kern="1200" dirty="0"/>
            <a:t> 15%</a:t>
          </a:r>
        </a:p>
      </dsp:txBody>
      <dsp:txXfrm>
        <a:off x="3983138" y="0"/>
        <a:ext cx="3788259" cy="800624"/>
      </dsp:txXfrm>
    </dsp:sp>
    <dsp:sp modelId="{78214628-5AD6-45D8-91CD-882FACC26985}">
      <dsp:nvSpPr>
        <dsp:cNvPr id="0" name=""/>
        <dsp:cNvSpPr/>
      </dsp:nvSpPr>
      <dsp:spPr>
        <a:xfrm>
          <a:off x="3983138" y="1616709"/>
          <a:ext cx="278292" cy="278292"/>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200851-F9BE-42B2-8CC6-7DFE501485EC}">
      <dsp:nvSpPr>
        <dsp:cNvPr id="0" name=""/>
        <dsp:cNvSpPr/>
      </dsp:nvSpPr>
      <dsp:spPr>
        <a:xfrm>
          <a:off x="4248316" y="1431505"/>
          <a:ext cx="3523081" cy="64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b="0" kern="1200" dirty="0"/>
            <a:t>Consumo mensual: ¢33.478</a:t>
          </a:r>
        </a:p>
      </dsp:txBody>
      <dsp:txXfrm>
        <a:off x="4248316" y="1431505"/>
        <a:ext cx="3523081" cy="648700"/>
      </dsp:txXfrm>
    </dsp:sp>
    <dsp:sp modelId="{044047A5-A587-46E3-84CF-EA7351B432EC}">
      <dsp:nvSpPr>
        <dsp:cNvPr id="0" name=""/>
        <dsp:cNvSpPr/>
      </dsp:nvSpPr>
      <dsp:spPr>
        <a:xfrm>
          <a:off x="3983138" y="2265410"/>
          <a:ext cx="278292" cy="278292"/>
        </a:xfrm>
        <a:prstGeom prst="rect">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A3ACF5-2FC6-4932-9ED8-61EB5F32D764}">
      <dsp:nvSpPr>
        <dsp:cNvPr id="0" name=""/>
        <dsp:cNvSpPr/>
      </dsp:nvSpPr>
      <dsp:spPr>
        <a:xfrm>
          <a:off x="4248316" y="2080206"/>
          <a:ext cx="3523081" cy="64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kern="1200" dirty="0"/>
            <a:t>Impuesto : ¢5.022</a:t>
          </a:r>
        </a:p>
      </dsp:txBody>
      <dsp:txXfrm>
        <a:off x="4248316" y="2080206"/>
        <a:ext cx="3523081" cy="648700"/>
      </dsp:txXfrm>
    </dsp:sp>
    <dsp:sp modelId="{7C06E2BE-0262-458D-A52B-DF69C2C74EED}">
      <dsp:nvSpPr>
        <dsp:cNvPr id="0" name=""/>
        <dsp:cNvSpPr/>
      </dsp:nvSpPr>
      <dsp:spPr>
        <a:xfrm>
          <a:off x="3983138" y="2914110"/>
          <a:ext cx="278292" cy="278292"/>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FD6829-ACE2-40A0-98A0-58B2BF8D521E}">
      <dsp:nvSpPr>
        <dsp:cNvPr id="0" name=""/>
        <dsp:cNvSpPr/>
      </dsp:nvSpPr>
      <dsp:spPr>
        <a:xfrm>
          <a:off x="4248316" y="2728906"/>
          <a:ext cx="3523081" cy="64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CR" sz="2000" b="1" kern="1200" dirty="0"/>
            <a:t>Total: 38.500</a:t>
          </a:r>
        </a:p>
      </dsp:txBody>
      <dsp:txXfrm>
        <a:off x="4248316" y="2728906"/>
        <a:ext cx="3523081" cy="6487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8B6E9-A80A-44D4-9EB6-16F1567B3FBD}">
      <dsp:nvSpPr>
        <dsp:cNvPr id="0" name=""/>
        <dsp:cNvSpPr/>
      </dsp:nvSpPr>
      <dsp:spPr>
        <a:xfrm>
          <a:off x="9077" y="249773"/>
          <a:ext cx="4867478" cy="6048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CR" sz="2400" b="1" kern="1200" dirty="0"/>
            <a:t>Leyes de Procedimiento</a:t>
          </a:r>
        </a:p>
      </dsp:txBody>
      <dsp:txXfrm>
        <a:off x="9077" y="249773"/>
        <a:ext cx="4867478" cy="604800"/>
      </dsp:txXfrm>
    </dsp:sp>
    <dsp:sp modelId="{24B8F9D6-7604-4E53-83F0-6D2824B61AC0}">
      <dsp:nvSpPr>
        <dsp:cNvPr id="0" name=""/>
        <dsp:cNvSpPr/>
      </dsp:nvSpPr>
      <dsp:spPr>
        <a:xfrm>
          <a:off x="3719" y="854573"/>
          <a:ext cx="4878195" cy="419749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s-ES" sz="2100" kern="1200" dirty="0"/>
            <a:t>Facilitan el cumplimiento correcto y oportuno.</a:t>
          </a:r>
          <a:endParaRPr lang="es-CR" sz="2100" kern="1200" dirty="0"/>
        </a:p>
        <a:p>
          <a:pPr marL="228600" lvl="1" indent="-228600" algn="l" defTabSz="933450">
            <a:lnSpc>
              <a:spcPct val="90000"/>
            </a:lnSpc>
            <a:spcBef>
              <a:spcPct val="0"/>
            </a:spcBef>
            <a:spcAft>
              <a:spcPct val="15000"/>
            </a:spcAft>
            <a:buChar char="••"/>
          </a:pPr>
          <a:endParaRPr lang="es-CR" sz="2100" kern="1200" dirty="0"/>
        </a:p>
        <a:p>
          <a:pPr marL="228600" lvl="1" indent="-228600" algn="l" defTabSz="933450">
            <a:lnSpc>
              <a:spcPct val="90000"/>
            </a:lnSpc>
            <a:spcBef>
              <a:spcPct val="0"/>
            </a:spcBef>
            <a:spcAft>
              <a:spcPct val="15000"/>
            </a:spcAft>
            <a:buChar char="••"/>
          </a:pPr>
          <a:r>
            <a:rPr lang="es-ES" sz="2100" kern="1200" dirty="0"/>
            <a:t>Facultan a la Administración para ejercer, con mayor efectividad, el control tributario y aduanero.</a:t>
          </a:r>
          <a:endParaRPr lang="es-CR" sz="2100" kern="1200" dirty="0"/>
        </a:p>
        <a:p>
          <a:pPr marL="228600" lvl="1" indent="-228600" algn="l" defTabSz="933450">
            <a:lnSpc>
              <a:spcPct val="90000"/>
            </a:lnSpc>
            <a:spcBef>
              <a:spcPct val="0"/>
            </a:spcBef>
            <a:spcAft>
              <a:spcPct val="15000"/>
            </a:spcAft>
            <a:buChar char="••"/>
          </a:pPr>
          <a:endParaRPr lang="es-CR" sz="2100" kern="1200" dirty="0"/>
        </a:p>
        <a:p>
          <a:pPr marL="228600" lvl="1" indent="-228600" algn="l" defTabSz="933450">
            <a:lnSpc>
              <a:spcPct val="90000"/>
            </a:lnSpc>
            <a:spcBef>
              <a:spcPct val="0"/>
            </a:spcBef>
            <a:spcAft>
              <a:spcPct val="15000"/>
            </a:spcAft>
            <a:buChar char="••"/>
          </a:pPr>
          <a:r>
            <a:rPr lang="es-CR" sz="2100" kern="1200" dirty="0"/>
            <a:t>Sanciones que motiven abstenerse de incumplir. </a:t>
          </a:r>
        </a:p>
        <a:p>
          <a:pPr marL="228600" lvl="1" indent="-228600" algn="l" defTabSz="933450">
            <a:lnSpc>
              <a:spcPct val="90000"/>
            </a:lnSpc>
            <a:spcBef>
              <a:spcPct val="0"/>
            </a:spcBef>
            <a:spcAft>
              <a:spcPct val="15000"/>
            </a:spcAft>
            <a:buChar char="••"/>
          </a:pPr>
          <a:endParaRPr lang="es-CR" sz="2100" kern="1200" dirty="0"/>
        </a:p>
        <a:p>
          <a:pPr marL="228600" lvl="1" indent="-228600" algn="l" defTabSz="933450">
            <a:lnSpc>
              <a:spcPct val="90000"/>
            </a:lnSpc>
            <a:spcBef>
              <a:spcPct val="0"/>
            </a:spcBef>
            <a:spcAft>
              <a:spcPct val="15000"/>
            </a:spcAft>
            <a:buChar char="••"/>
          </a:pPr>
          <a:r>
            <a:rPr lang="es-CR" sz="2100" kern="1200" dirty="0"/>
            <a:t>Ejemplos: CNPT, Ley de Aduanas, Contrabando, Ley Lucha contra Fraude.</a:t>
          </a:r>
        </a:p>
      </dsp:txBody>
      <dsp:txXfrm>
        <a:off x="3719" y="854573"/>
        <a:ext cx="4878195" cy="4197490"/>
      </dsp:txXfrm>
    </dsp:sp>
    <dsp:sp modelId="{427028AD-415A-4F52-9048-752AEA965B2F}">
      <dsp:nvSpPr>
        <dsp:cNvPr id="0" name=""/>
        <dsp:cNvSpPr/>
      </dsp:nvSpPr>
      <dsp:spPr>
        <a:xfrm>
          <a:off x="5533837" y="249773"/>
          <a:ext cx="4967323" cy="6048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CR" sz="2400" b="1" kern="1200" dirty="0"/>
            <a:t>Leyes Estructurales</a:t>
          </a:r>
        </a:p>
      </dsp:txBody>
      <dsp:txXfrm>
        <a:off x="5533837" y="249773"/>
        <a:ext cx="4967323" cy="604800"/>
      </dsp:txXfrm>
    </dsp:sp>
    <dsp:sp modelId="{A4F03000-C1C5-45FF-8D72-65F735952A6C}">
      <dsp:nvSpPr>
        <dsp:cNvPr id="0" name=""/>
        <dsp:cNvSpPr/>
      </dsp:nvSpPr>
      <dsp:spPr>
        <a:xfrm>
          <a:off x="5523119" y="854573"/>
          <a:ext cx="4988757" cy="419749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s-CR" sz="2100" kern="1200" dirty="0"/>
            <a:t>Son cuantificables                                         </a:t>
          </a:r>
        </a:p>
        <a:p>
          <a:pPr marL="228600" lvl="1" indent="-228600" algn="l" defTabSz="933450">
            <a:lnSpc>
              <a:spcPct val="90000"/>
            </a:lnSpc>
            <a:spcBef>
              <a:spcPct val="0"/>
            </a:spcBef>
            <a:spcAft>
              <a:spcPct val="15000"/>
            </a:spcAft>
            <a:buChar char="••"/>
          </a:pPr>
          <a:endParaRPr lang="es-CR" sz="2100" kern="1200" dirty="0"/>
        </a:p>
        <a:p>
          <a:pPr marL="228600" lvl="1" indent="-228600" algn="l" defTabSz="933450">
            <a:lnSpc>
              <a:spcPct val="90000"/>
            </a:lnSpc>
            <a:spcBef>
              <a:spcPct val="0"/>
            </a:spcBef>
            <a:spcAft>
              <a:spcPct val="15000"/>
            </a:spcAft>
            <a:buChar char="••"/>
          </a:pPr>
          <a:r>
            <a:rPr lang="es-CR" sz="2100" kern="1200" dirty="0"/>
            <a:t>Introducción de normas que graban todas las actividades económicas.</a:t>
          </a:r>
        </a:p>
        <a:p>
          <a:pPr marL="228600" lvl="1" indent="-228600" algn="l" defTabSz="933450">
            <a:lnSpc>
              <a:spcPct val="90000"/>
            </a:lnSpc>
            <a:spcBef>
              <a:spcPct val="0"/>
            </a:spcBef>
            <a:spcAft>
              <a:spcPct val="15000"/>
            </a:spcAft>
            <a:buChar char="••"/>
          </a:pPr>
          <a:endParaRPr lang="es-CR" sz="2100" kern="1200" dirty="0"/>
        </a:p>
        <a:p>
          <a:pPr marL="228600" lvl="1" indent="-228600" algn="l" defTabSz="933450">
            <a:lnSpc>
              <a:spcPct val="90000"/>
            </a:lnSpc>
            <a:spcBef>
              <a:spcPct val="0"/>
            </a:spcBef>
            <a:spcAft>
              <a:spcPct val="15000"/>
            </a:spcAft>
            <a:buChar char="••"/>
          </a:pPr>
          <a:r>
            <a:rPr lang="es-CR" sz="2100" kern="1200" dirty="0"/>
            <a:t>Se eliminan normas que permiten la elusión.</a:t>
          </a:r>
        </a:p>
        <a:p>
          <a:pPr marL="228600" lvl="1" indent="-228600" algn="l" defTabSz="933450">
            <a:lnSpc>
              <a:spcPct val="90000"/>
            </a:lnSpc>
            <a:spcBef>
              <a:spcPct val="0"/>
            </a:spcBef>
            <a:spcAft>
              <a:spcPct val="15000"/>
            </a:spcAft>
            <a:buChar char="••"/>
          </a:pPr>
          <a:endParaRPr lang="es-CR" sz="2100" kern="1200" dirty="0"/>
        </a:p>
        <a:p>
          <a:pPr marL="228600" lvl="1" indent="-228600" algn="l" defTabSz="933450">
            <a:lnSpc>
              <a:spcPct val="90000"/>
            </a:lnSpc>
            <a:spcBef>
              <a:spcPct val="0"/>
            </a:spcBef>
            <a:spcAft>
              <a:spcPct val="15000"/>
            </a:spcAft>
            <a:buChar char="••"/>
          </a:pPr>
          <a:r>
            <a:rPr lang="es-CR" sz="2100" kern="1200" dirty="0"/>
            <a:t>Ejemplos: IVA, Renta, Personas Jurídicas, Pensiones con cargo al Presupuesto Nacional.</a:t>
          </a:r>
        </a:p>
        <a:p>
          <a:pPr marL="228600" lvl="1" indent="-228600" algn="l" defTabSz="933450">
            <a:lnSpc>
              <a:spcPct val="90000"/>
            </a:lnSpc>
            <a:spcBef>
              <a:spcPct val="0"/>
            </a:spcBef>
            <a:spcAft>
              <a:spcPct val="15000"/>
            </a:spcAft>
            <a:buChar char="••"/>
          </a:pPr>
          <a:endParaRPr lang="es-CR" sz="2100" kern="1200" dirty="0"/>
        </a:p>
      </dsp:txBody>
      <dsp:txXfrm>
        <a:off x="5523119" y="854573"/>
        <a:ext cx="4988757" cy="419749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8B6E9-A80A-44D4-9EB6-16F1567B3FBD}">
      <dsp:nvSpPr>
        <dsp:cNvPr id="0" name=""/>
        <dsp:cNvSpPr/>
      </dsp:nvSpPr>
      <dsp:spPr>
        <a:xfrm>
          <a:off x="9077" y="15249"/>
          <a:ext cx="4867479" cy="5760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CR" sz="2400" b="1" kern="1200" dirty="0"/>
            <a:t>Leyes de Procedimiento</a:t>
          </a:r>
        </a:p>
      </dsp:txBody>
      <dsp:txXfrm>
        <a:off x="9077" y="15249"/>
        <a:ext cx="4867479" cy="576000"/>
      </dsp:txXfrm>
    </dsp:sp>
    <dsp:sp modelId="{24B8F9D6-7604-4E53-83F0-6D2824B61AC0}">
      <dsp:nvSpPr>
        <dsp:cNvPr id="0" name=""/>
        <dsp:cNvSpPr/>
      </dsp:nvSpPr>
      <dsp:spPr>
        <a:xfrm>
          <a:off x="3719" y="591249"/>
          <a:ext cx="4878197" cy="4157687"/>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Facilitan el cumplimiento correcto y oportuno.</a:t>
          </a:r>
          <a:endParaRPr lang="es-CR" sz="2000" kern="1200" dirty="0"/>
        </a:p>
        <a:p>
          <a:pPr marL="228600" lvl="1" indent="-228600" algn="l" defTabSz="889000">
            <a:lnSpc>
              <a:spcPct val="90000"/>
            </a:lnSpc>
            <a:spcBef>
              <a:spcPct val="0"/>
            </a:spcBef>
            <a:spcAft>
              <a:spcPct val="15000"/>
            </a:spcAft>
            <a:buChar char="••"/>
          </a:pPr>
          <a:endParaRPr lang="es-CR" sz="2000" kern="1200" dirty="0"/>
        </a:p>
        <a:p>
          <a:pPr marL="228600" lvl="1" indent="-228600" algn="l" defTabSz="889000">
            <a:lnSpc>
              <a:spcPct val="90000"/>
            </a:lnSpc>
            <a:spcBef>
              <a:spcPct val="0"/>
            </a:spcBef>
            <a:spcAft>
              <a:spcPct val="15000"/>
            </a:spcAft>
            <a:buChar char="••"/>
          </a:pPr>
          <a:r>
            <a:rPr lang="es-ES" sz="2000" kern="1200" dirty="0"/>
            <a:t>Facultan a la Administración para ejercer, con mayor efectividad, el control tributario y aduanero.</a:t>
          </a:r>
          <a:endParaRPr lang="es-CR" sz="2000" kern="1200" dirty="0"/>
        </a:p>
        <a:p>
          <a:pPr marL="228600" lvl="1" indent="-228600" algn="l" defTabSz="889000">
            <a:lnSpc>
              <a:spcPct val="90000"/>
            </a:lnSpc>
            <a:spcBef>
              <a:spcPct val="0"/>
            </a:spcBef>
            <a:spcAft>
              <a:spcPct val="15000"/>
            </a:spcAft>
            <a:buChar char="••"/>
          </a:pPr>
          <a:endParaRPr lang="es-CR" sz="2000" kern="1200" dirty="0"/>
        </a:p>
        <a:p>
          <a:pPr marL="228600" lvl="1" indent="-228600" algn="l" defTabSz="889000">
            <a:lnSpc>
              <a:spcPct val="90000"/>
            </a:lnSpc>
            <a:spcBef>
              <a:spcPct val="0"/>
            </a:spcBef>
            <a:spcAft>
              <a:spcPct val="15000"/>
            </a:spcAft>
            <a:buChar char="••"/>
          </a:pPr>
          <a:r>
            <a:rPr lang="es-CR" sz="2000" kern="1200" dirty="0"/>
            <a:t>Sanciones que motiven abstenerse de incumplir. </a:t>
          </a:r>
        </a:p>
        <a:p>
          <a:pPr marL="228600" lvl="1" indent="-228600" algn="l" defTabSz="889000">
            <a:lnSpc>
              <a:spcPct val="90000"/>
            </a:lnSpc>
            <a:spcBef>
              <a:spcPct val="0"/>
            </a:spcBef>
            <a:spcAft>
              <a:spcPct val="15000"/>
            </a:spcAft>
            <a:buChar char="••"/>
          </a:pPr>
          <a:endParaRPr lang="es-CR" sz="2000" kern="1200" dirty="0"/>
        </a:p>
        <a:p>
          <a:pPr marL="228600" lvl="1" indent="-228600" algn="l" defTabSz="889000">
            <a:lnSpc>
              <a:spcPct val="90000"/>
            </a:lnSpc>
            <a:spcBef>
              <a:spcPct val="0"/>
            </a:spcBef>
            <a:spcAft>
              <a:spcPct val="15000"/>
            </a:spcAft>
            <a:buChar char="••"/>
          </a:pPr>
          <a:r>
            <a:rPr lang="es-CR" sz="2000" kern="1200" dirty="0"/>
            <a:t>Ejemplos: CNPT, Ley de Aduanas, Contrabando, Ley Lucha contra Fraude.</a:t>
          </a:r>
        </a:p>
      </dsp:txBody>
      <dsp:txXfrm>
        <a:off x="3719" y="591249"/>
        <a:ext cx="4878197" cy="4157687"/>
      </dsp:txXfrm>
    </dsp:sp>
    <dsp:sp modelId="{427028AD-415A-4F52-9048-752AEA965B2F}">
      <dsp:nvSpPr>
        <dsp:cNvPr id="0" name=""/>
        <dsp:cNvSpPr/>
      </dsp:nvSpPr>
      <dsp:spPr>
        <a:xfrm>
          <a:off x="5533838" y="15249"/>
          <a:ext cx="4967324" cy="5760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s-CR" sz="2400" b="1" kern="1200" dirty="0"/>
            <a:t>Leyes Estructurales</a:t>
          </a:r>
        </a:p>
      </dsp:txBody>
      <dsp:txXfrm>
        <a:off x="5533838" y="15249"/>
        <a:ext cx="4967324" cy="576000"/>
      </dsp:txXfrm>
    </dsp:sp>
    <dsp:sp modelId="{A4F03000-C1C5-45FF-8D72-65F735952A6C}">
      <dsp:nvSpPr>
        <dsp:cNvPr id="0" name=""/>
        <dsp:cNvSpPr/>
      </dsp:nvSpPr>
      <dsp:spPr>
        <a:xfrm>
          <a:off x="5523121" y="591249"/>
          <a:ext cx="4988759" cy="4157687"/>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s-CR" sz="2000" kern="1200" dirty="0"/>
            <a:t>Son cuantificables                                         </a:t>
          </a:r>
        </a:p>
        <a:p>
          <a:pPr marL="228600" lvl="1" indent="-228600" algn="l" defTabSz="889000">
            <a:lnSpc>
              <a:spcPct val="90000"/>
            </a:lnSpc>
            <a:spcBef>
              <a:spcPct val="0"/>
            </a:spcBef>
            <a:spcAft>
              <a:spcPct val="15000"/>
            </a:spcAft>
            <a:buChar char="••"/>
          </a:pPr>
          <a:endParaRPr lang="es-CR" sz="2000" kern="1200" dirty="0"/>
        </a:p>
        <a:p>
          <a:pPr marL="228600" lvl="1" indent="-228600" algn="l" defTabSz="889000">
            <a:lnSpc>
              <a:spcPct val="90000"/>
            </a:lnSpc>
            <a:spcBef>
              <a:spcPct val="0"/>
            </a:spcBef>
            <a:spcAft>
              <a:spcPct val="15000"/>
            </a:spcAft>
            <a:buChar char="••"/>
          </a:pPr>
          <a:r>
            <a:rPr lang="es-CR" sz="2000" kern="1200" dirty="0"/>
            <a:t>Introducción de normas que graban todas las actividades económicas.</a:t>
          </a:r>
        </a:p>
        <a:p>
          <a:pPr marL="228600" lvl="1" indent="-228600" algn="l" defTabSz="889000">
            <a:lnSpc>
              <a:spcPct val="90000"/>
            </a:lnSpc>
            <a:spcBef>
              <a:spcPct val="0"/>
            </a:spcBef>
            <a:spcAft>
              <a:spcPct val="15000"/>
            </a:spcAft>
            <a:buChar char="••"/>
          </a:pPr>
          <a:endParaRPr lang="es-CR" sz="2000" kern="1200" dirty="0"/>
        </a:p>
        <a:p>
          <a:pPr marL="228600" lvl="1" indent="-228600" algn="l" defTabSz="889000">
            <a:lnSpc>
              <a:spcPct val="90000"/>
            </a:lnSpc>
            <a:spcBef>
              <a:spcPct val="0"/>
            </a:spcBef>
            <a:spcAft>
              <a:spcPct val="15000"/>
            </a:spcAft>
            <a:buChar char="••"/>
          </a:pPr>
          <a:r>
            <a:rPr lang="es-CR" sz="2000" kern="1200" dirty="0"/>
            <a:t>Se eliminan normas que permiten la elusión.</a:t>
          </a:r>
        </a:p>
        <a:p>
          <a:pPr marL="228600" lvl="1" indent="-228600" algn="l" defTabSz="889000">
            <a:lnSpc>
              <a:spcPct val="90000"/>
            </a:lnSpc>
            <a:spcBef>
              <a:spcPct val="0"/>
            </a:spcBef>
            <a:spcAft>
              <a:spcPct val="15000"/>
            </a:spcAft>
            <a:buChar char="••"/>
          </a:pPr>
          <a:endParaRPr lang="es-CR" sz="2000" kern="1200" dirty="0"/>
        </a:p>
        <a:p>
          <a:pPr marL="228600" lvl="1" indent="-228600" algn="l" defTabSz="889000">
            <a:lnSpc>
              <a:spcPct val="90000"/>
            </a:lnSpc>
            <a:spcBef>
              <a:spcPct val="0"/>
            </a:spcBef>
            <a:spcAft>
              <a:spcPct val="15000"/>
            </a:spcAft>
            <a:buChar char="••"/>
          </a:pPr>
          <a:r>
            <a:rPr lang="es-CR" sz="2000" kern="1200" dirty="0"/>
            <a:t>Ejemplos: IVA, Renta, Personas Jurídicas, Pensiones con cargo al Presupuesto Nacional.</a:t>
          </a:r>
        </a:p>
        <a:p>
          <a:pPr marL="228600" lvl="1" indent="-228600" algn="l" defTabSz="889000">
            <a:lnSpc>
              <a:spcPct val="90000"/>
            </a:lnSpc>
            <a:spcBef>
              <a:spcPct val="0"/>
            </a:spcBef>
            <a:spcAft>
              <a:spcPct val="15000"/>
            </a:spcAft>
            <a:buChar char="••"/>
          </a:pPr>
          <a:endParaRPr lang="es-CR" sz="2000" kern="1200" dirty="0"/>
        </a:p>
      </dsp:txBody>
      <dsp:txXfrm>
        <a:off x="5523121" y="591249"/>
        <a:ext cx="4988759" cy="415768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R"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2" name="Google Shape;22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27" name="Google Shape;42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7932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lstStyle/>
          <a:p>
            <a:endParaRPr lang="es-CR" dirty="0"/>
          </a:p>
        </p:txBody>
      </p:sp>
      <p:sp>
        <p:nvSpPr>
          <p:cNvPr id="4" name="3 Marcador de número de diapositiva"/>
          <p:cNvSpPr>
            <a:spLocks noGrp="1"/>
          </p:cNvSpPr>
          <p:nvPr>
            <p:ph type="sldNum" sz="quarter" idx="10"/>
          </p:nvPr>
        </p:nvSpPr>
        <p:spPr/>
        <p:txBody>
          <a:bodyPr/>
          <a:lstStyle/>
          <a:p>
            <a:fld id="{1FAFA4EF-818A-4E53-9306-8D10AF27F793}" type="slidenum">
              <a:rPr lang="es-CR" smtClean="0"/>
              <a:pPr/>
              <a:t>18</a:t>
            </a:fld>
            <a:endParaRPr lang="es-CR" dirty="0"/>
          </a:p>
        </p:txBody>
      </p:sp>
    </p:spTree>
    <p:extLst>
      <p:ext uri="{BB962C8B-B14F-4D97-AF65-F5344CB8AC3E}">
        <p14:creationId xmlns:p14="http://schemas.microsoft.com/office/powerpoint/2010/main" val="54682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1386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1561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R" dirty="0"/>
          </a:p>
        </p:txBody>
      </p:sp>
      <p:sp>
        <p:nvSpPr>
          <p:cNvPr id="4" name="3 Marcador de número de diapositiva"/>
          <p:cNvSpPr>
            <a:spLocks noGrp="1"/>
          </p:cNvSpPr>
          <p:nvPr>
            <p:ph type="sldNum" sz="quarter" idx="10"/>
          </p:nvPr>
        </p:nvSpPr>
        <p:spPr/>
        <p:txBody>
          <a:bodyPr/>
          <a:lstStyle/>
          <a:p>
            <a:fld id="{1FAFA4EF-818A-4E53-9306-8D10AF27F793}" type="slidenum">
              <a:rPr lang="es-CR" smtClean="0"/>
              <a:pPr/>
              <a:t>29</a:t>
            </a:fld>
            <a:endParaRPr lang="es-CR" dirty="0"/>
          </a:p>
        </p:txBody>
      </p:sp>
    </p:spTree>
    <p:extLst>
      <p:ext uri="{BB962C8B-B14F-4D97-AF65-F5344CB8AC3E}">
        <p14:creationId xmlns:p14="http://schemas.microsoft.com/office/powerpoint/2010/main" val="3070771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10"/>
          </p:nvPr>
        </p:nvSpPr>
        <p:spPr/>
        <p:txBody>
          <a:bodyPr/>
          <a:lstStyle/>
          <a:p>
            <a:fld id="{94AD5BA5-D4E1-4AFE-9980-82D429051ED9}" type="slidenum">
              <a:rPr lang="es-CR" smtClean="0"/>
              <a:pPr/>
              <a:t>35</a:t>
            </a:fld>
            <a:endParaRPr lang="es-CR" dirty="0"/>
          </a:p>
        </p:txBody>
      </p:sp>
    </p:spTree>
    <p:extLst>
      <p:ext uri="{BB962C8B-B14F-4D97-AF65-F5344CB8AC3E}">
        <p14:creationId xmlns:p14="http://schemas.microsoft.com/office/powerpoint/2010/main" val="3181363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R" dirty="0"/>
          </a:p>
        </p:txBody>
      </p:sp>
      <p:sp>
        <p:nvSpPr>
          <p:cNvPr id="4" name="3 Marcador de número de diapositiva"/>
          <p:cNvSpPr>
            <a:spLocks noGrp="1"/>
          </p:cNvSpPr>
          <p:nvPr>
            <p:ph type="sldNum" sz="quarter" idx="10"/>
          </p:nvPr>
        </p:nvSpPr>
        <p:spPr/>
        <p:txBody>
          <a:bodyPr/>
          <a:lstStyle/>
          <a:p>
            <a:fld id="{8060A541-0954-4E45-9423-979DB29357B4}" type="slidenum">
              <a:rPr lang="es-CR" smtClean="0"/>
              <a:t>36</a:t>
            </a:fld>
            <a:endParaRPr lang="es-CR"/>
          </a:p>
        </p:txBody>
      </p:sp>
    </p:spTree>
    <p:extLst>
      <p:ext uri="{BB962C8B-B14F-4D97-AF65-F5344CB8AC3E}">
        <p14:creationId xmlns:p14="http://schemas.microsoft.com/office/powerpoint/2010/main" val="3864660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0828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lstStyle/>
          <a:p>
            <a:pPr lvl="0" rtl="0"/>
            <a:r>
              <a:rPr lang="es-MX" dirty="0"/>
              <a:t>Al final de mes, antes de la reforma en el IVA, la familia cubría sus gastos básicos y tenían disponibles ¢24.429 para recreación y ahorro</a:t>
            </a:r>
          </a:p>
          <a:p>
            <a:pPr lvl="0" rtl="0"/>
            <a:r>
              <a:rPr lang="es-CR" dirty="0"/>
              <a:t>Si se da el aumento en el IVA de un 13% a un 15%, esta familia solo tendría que pagar de más la suma de ¢5.640 cuando lleven a cabo sus compras en los supermercados, pero siempre le quedaría disponible al final de mes, la suma de ¢18.789.</a:t>
            </a:r>
            <a:endParaRPr lang="es-MX" dirty="0"/>
          </a:p>
          <a:p>
            <a:pPr lvl="0" rtl="0"/>
            <a:r>
              <a:rPr lang="es-MX" dirty="0"/>
              <a:t>Además, con la reforma, se vería beneficiada al recibir la suma de ¢176.000 por concepto de devolución del IVA, al pertenecer al tercer </a:t>
            </a:r>
            <a:r>
              <a:rPr lang="es-MX" dirty="0" err="1"/>
              <a:t>decil</a:t>
            </a:r>
            <a:r>
              <a:rPr lang="es-MX" dirty="0"/>
              <a:t> de la población; quedando finalmente con un  disponible mensual de </a:t>
            </a:r>
            <a:r>
              <a:rPr lang="es-MX" b="1" dirty="0"/>
              <a:t>¢194.789</a:t>
            </a:r>
            <a:r>
              <a:rPr lang="es-MX" dirty="0"/>
              <a:t>, con lo cual mejora su calidad de vida. </a:t>
            </a:r>
          </a:p>
          <a:p>
            <a:pPr lvl="0" rtl="0"/>
            <a:r>
              <a:rPr lang="es-MX" dirty="0"/>
              <a:t>Si no pasa la reforma, además de no obtener ningún tipo de devolución tendrán que afrontar un aumento en la cuota del préstamo de la casa por la suma de </a:t>
            </a:r>
            <a:r>
              <a:rPr lang="es-CR" dirty="0"/>
              <a:t>¢37.116 que consumirían el saldo disponible mensual con el cual cuenta, </a:t>
            </a:r>
            <a:r>
              <a:rPr lang="es-MX" dirty="0"/>
              <a:t>de </a:t>
            </a:r>
            <a:r>
              <a:rPr lang="es-CR" dirty="0"/>
              <a:t>¢</a:t>
            </a:r>
            <a:r>
              <a:rPr lang="es-MX" dirty="0"/>
              <a:t>24,429 con un faltante de </a:t>
            </a:r>
            <a:r>
              <a:rPr lang="es-CR" b="1" dirty="0">
                <a:solidFill>
                  <a:srgbClr val="FF0000"/>
                </a:solidFill>
              </a:rPr>
              <a:t>¢12.686</a:t>
            </a:r>
            <a:r>
              <a:rPr lang="es-CR" dirty="0"/>
              <a:t>.</a:t>
            </a:r>
            <a:endParaRPr lang="es-MX" dirty="0"/>
          </a:p>
          <a:p>
            <a:endParaRPr lang="es-CR" dirty="0"/>
          </a:p>
        </p:txBody>
      </p:sp>
      <p:sp>
        <p:nvSpPr>
          <p:cNvPr id="4" name="3 Marcador de número de diapositiva"/>
          <p:cNvSpPr>
            <a:spLocks noGrp="1"/>
          </p:cNvSpPr>
          <p:nvPr>
            <p:ph type="sldNum" sz="quarter" idx="10"/>
          </p:nvPr>
        </p:nvSpPr>
        <p:spPr/>
        <p:txBody>
          <a:bodyPr/>
          <a:lstStyle/>
          <a:p>
            <a:fld id="{1FAFA4EF-818A-4E53-9306-8D10AF27F793}" type="slidenum">
              <a:rPr lang="es-CR" smtClean="0"/>
              <a:pPr/>
              <a:t>9</a:t>
            </a:fld>
            <a:endParaRPr lang="es-CR" dirty="0"/>
          </a:p>
        </p:txBody>
      </p:sp>
    </p:spTree>
    <p:extLst>
      <p:ext uri="{BB962C8B-B14F-4D97-AF65-F5344CB8AC3E}">
        <p14:creationId xmlns:p14="http://schemas.microsoft.com/office/powerpoint/2010/main" val="285236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1FAFA4EF-818A-4E53-9306-8D10AF27F793}" type="slidenum">
              <a:rPr lang="es-CR" smtClean="0"/>
              <a:pPr/>
              <a:t>10</a:t>
            </a:fld>
            <a:endParaRPr lang="es-CR"/>
          </a:p>
        </p:txBody>
      </p:sp>
    </p:spTree>
    <p:extLst>
      <p:ext uri="{BB962C8B-B14F-4D97-AF65-F5344CB8AC3E}">
        <p14:creationId xmlns:p14="http://schemas.microsoft.com/office/powerpoint/2010/main" val="2162918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1FAFA4EF-818A-4E53-9306-8D10AF27F793}" type="slidenum">
              <a:rPr lang="es-CR" smtClean="0"/>
              <a:pPr/>
              <a:t>11</a:t>
            </a:fld>
            <a:endParaRPr lang="es-CR"/>
          </a:p>
        </p:txBody>
      </p:sp>
    </p:spTree>
    <p:extLst>
      <p:ext uri="{BB962C8B-B14F-4D97-AF65-F5344CB8AC3E}">
        <p14:creationId xmlns:p14="http://schemas.microsoft.com/office/powerpoint/2010/main" val="1656359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1FAFA4EF-818A-4E53-9306-8D10AF27F793}" type="slidenum">
              <a:rPr lang="es-CR" smtClean="0"/>
              <a:pPr/>
              <a:t>12</a:t>
            </a:fld>
            <a:endParaRPr lang="es-CR"/>
          </a:p>
        </p:txBody>
      </p:sp>
    </p:spTree>
    <p:extLst>
      <p:ext uri="{BB962C8B-B14F-4D97-AF65-F5344CB8AC3E}">
        <p14:creationId xmlns:p14="http://schemas.microsoft.com/office/powerpoint/2010/main" val="2366531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1FAFA4EF-818A-4E53-9306-8D10AF27F793}" type="slidenum">
              <a:rPr lang="es-CR" smtClean="0"/>
              <a:pPr/>
              <a:t>13</a:t>
            </a:fld>
            <a:endParaRPr lang="es-CR"/>
          </a:p>
        </p:txBody>
      </p:sp>
    </p:spTree>
    <p:extLst>
      <p:ext uri="{BB962C8B-B14F-4D97-AF65-F5344CB8AC3E}">
        <p14:creationId xmlns:p14="http://schemas.microsoft.com/office/powerpoint/2010/main" val="3138586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0955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12265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ular - Verde" type="secHead">
  <p:cSld name="SECTION_HEADER">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6BAE45"/>
              </a:buClr>
              <a:buSzPts val="6000"/>
              <a:buFont typeface="Barlow SemiBold"/>
              <a:buNone/>
              <a:defRPr sz="6000">
                <a:solidFill>
                  <a:srgbClr val="6BAE4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body" idx="1"/>
          </p:nvPr>
        </p:nvSpPr>
        <p:spPr>
          <a:xfrm>
            <a:off x="831850" y="3122169"/>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5" name="Google Shape;15;p2"/>
          <p:cNvSpPr/>
          <p:nvPr/>
        </p:nvSpPr>
        <p:spPr>
          <a:xfrm>
            <a:off x="-26753" y="4051497"/>
            <a:ext cx="12247056" cy="2829868"/>
          </a:xfrm>
          <a:custGeom>
            <a:avLst/>
            <a:gdLst/>
            <a:ahLst/>
            <a:cxnLst/>
            <a:rect l="l" t="t" r="r" b="b"/>
            <a:pathLst>
              <a:path w="12247056" h="2829868" extrusionOk="0">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2"/>
          <p:cNvPicPr preferRelativeResize="0"/>
          <p:nvPr/>
        </p:nvPicPr>
        <p:blipFill rotWithShape="1">
          <a:blip r:embed="rId2">
            <a:alphaModFix/>
          </a:blip>
          <a:srcRect/>
          <a:stretch/>
        </p:blipFill>
        <p:spPr>
          <a:xfrm>
            <a:off x="830107" y="92498"/>
            <a:ext cx="3211632" cy="146960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3 Marcador de fecha"/>
          <p:cNvSpPr>
            <a:spLocks noGrp="1"/>
          </p:cNvSpPr>
          <p:nvPr>
            <p:ph type="dt" sz="half" idx="10"/>
          </p:nvPr>
        </p:nvSpPr>
        <p:spPr/>
        <p:txBody>
          <a:bodyPr/>
          <a:lstStyle/>
          <a:p>
            <a:fld id="{AE1403A2-DDE1-49EB-AC5D-4C3FE50D9711}" type="datetimeFigureOut">
              <a:rPr lang="es-CR" smtClean="0"/>
              <a:t>11/1/2021</a:t>
            </a:fld>
            <a:endParaRPr lang="es-CR"/>
          </a:p>
        </p:txBody>
      </p:sp>
      <p:sp>
        <p:nvSpPr>
          <p:cNvPr id="5" name="4 Marcador de pie de página"/>
          <p:cNvSpPr>
            <a:spLocks noGrp="1"/>
          </p:cNvSpPr>
          <p:nvPr>
            <p:ph type="ftr" sz="quarter" idx="11"/>
          </p:nvPr>
        </p:nvSpPr>
        <p:spPr/>
        <p:txBody>
          <a:bodyPr/>
          <a:lstStyle/>
          <a:p>
            <a:endParaRPr lang="es-CR"/>
          </a:p>
        </p:txBody>
      </p:sp>
      <p:sp>
        <p:nvSpPr>
          <p:cNvPr id="6" name="5 Marcador de número de diapositiva"/>
          <p:cNvSpPr>
            <a:spLocks noGrp="1"/>
          </p:cNvSpPr>
          <p:nvPr>
            <p:ph type="sldNum" sz="quarter" idx="12"/>
          </p:nvPr>
        </p:nvSpPr>
        <p:spPr/>
        <p:txBody>
          <a:bodyPr/>
          <a:lstStyle/>
          <a:p>
            <a:fld id="{5BE1220D-28FB-4BEB-8144-D476CE8D5484}" type="slidenum">
              <a:rPr lang="es-CR" smtClean="0"/>
              <a:t>‹Nº›</a:t>
            </a:fld>
            <a:endParaRPr lang="es-CR"/>
          </a:p>
        </p:txBody>
      </p:sp>
    </p:spTree>
    <p:extLst>
      <p:ext uri="{BB962C8B-B14F-4D97-AF65-F5344CB8AC3E}">
        <p14:creationId xmlns:p14="http://schemas.microsoft.com/office/powerpoint/2010/main" val="1695835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E1403A2-DDE1-49EB-AC5D-4C3FE50D9711}" type="datetimeFigureOut">
              <a:rPr lang="es-CR" smtClean="0"/>
              <a:t>11/1/2021</a:t>
            </a:fld>
            <a:endParaRPr lang="es-CR"/>
          </a:p>
        </p:txBody>
      </p:sp>
      <p:sp>
        <p:nvSpPr>
          <p:cNvPr id="3" name="2 Marcador de pie de página"/>
          <p:cNvSpPr>
            <a:spLocks noGrp="1"/>
          </p:cNvSpPr>
          <p:nvPr>
            <p:ph type="ftr" sz="quarter" idx="11"/>
          </p:nvPr>
        </p:nvSpPr>
        <p:spPr/>
        <p:txBody>
          <a:bodyPr/>
          <a:lstStyle/>
          <a:p>
            <a:endParaRPr lang="es-CR"/>
          </a:p>
        </p:txBody>
      </p:sp>
      <p:sp>
        <p:nvSpPr>
          <p:cNvPr id="4" name="3 Marcador de número de diapositiva"/>
          <p:cNvSpPr>
            <a:spLocks noGrp="1"/>
          </p:cNvSpPr>
          <p:nvPr>
            <p:ph type="sldNum" sz="quarter" idx="12"/>
          </p:nvPr>
        </p:nvSpPr>
        <p:spPr/>
        <p:txBody>
          <a:bodyPr/>
          <a:lstStyle/>
          <a:p>
            <a:fld id="{5BE1220D-28FB-4BEB-8144-D476CE8D5484}" type="slidenum">
              <a:rPr lang="es-CR" smtClean="0"/>
              <a:t>‹Nº›</a:t>
            </a:fld>
            <a:endParaRPr lang="es-CR"/>
          </a:p>
        </p:txBody>
      </p:sp>
    </p:spTree>
    <p:extLst>
      <p:ext uri="{BB962C8B-B14F-4D97-AF65-F5344CB8AC3E}">
        <p14:creationId xmlns:p14="http://schemas.microsoft.com/office/powerpoint/2010/main" val="3672828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524751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Sección Rojo Vivo: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B41C38"/>
                </a:solidFill>
              </a:defRPr>
            </a:lvl1pPr>
          </a:lstStyle>
          <a:p>
            <a:r>
              <a:rPr lang="en-US" dirty="0"/>
              <a:t>Click to edit Master title style</a:t>
            </a:r>
          </a:p>
        </p:txBody>
      </p:sp>
      <p:sp>
        <p:nvSpPr>
          <p:cNvPr id="6" name="Freeform 5">
            <a:extLst>
              <a:ext uri="{FF2B5EF4-FFF2-40B4-BE49-F238E27FC236}">
                <a16:creationId xmlns:a16="http://schemas.microsoft.com/office/drawing/2014/main" id="{052B9C77-6EDD-F845-A58D-0DB07474792E}"/>
              </a:ext>
            </a:extLst>
          </p:cNvPr>
          <p:cNvSpPr/>
          <p:nvPr/>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eform 6">
            <a:extLst>
              <a:ext uri="{FF2B5EF4-FFF2-40B4-BE49-F238E27FC236}">
                <a16:creationId xmlns:a16="http://schemas.microsoft.com/office/drawing/2014/main" id="{DD60E140-D82D-1F4D-B814-D81EC93F5D72}"/>
              </a:ext>
            </a:extLst>
          </p:cNvPr>
          <p:cNvSpPr/>
          <p:nvPr/>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749734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Contenido">
  <p:cSld name="Título y Contenido">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BAE45"/>
              </a:buClr>
              <a:buSzPts val="4400"/>
              <a:buFont typeface="Barlow SemiBold"/>
              <a:buNone/>
              <a:defRPr>
                <a:solidFill>
                  <a:srgbClr val="6BAE4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21;p3"/>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Contenido y Fotografía">
  <p:cSld name="Título, Contenido y Fotografía">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BAE45"/>
              </a:buClr>
              <a:buSzPts val="4400"/>
              <a:buFont typeface="Barlow SemiBold"/>
              <a:buNone/>
              <a:defRPr>
                <a:solidFill>
                  <a:srgbClr val="6BAE4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
          <p:cNvSpPr/>
          <p:nvPr/>
        </p:nvSpPr>
        <p:spPr>
          <a:xfrm>
            <a:off x="7144686" y="-56271"/>
            <a:ext cx="5122342" cy="7005711"/>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 name="Google Shape;40;p6"/>
          <p:cNvSpPr>
            <a:spLocks noGrp="1"/>
          </p:cNvSpPr>
          <p:nvPr>
            <p:ph type="pic" idx="2"/>
          </p:nvPr>
        </p:nvSpPr>
        <p:spPr>
          <a:xfrm>
            <a:off x="7198921" y="-3446"/>
            <a:ext cx="5013871" cy="689709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ción Rojo Vivo: Título y Contenido - 2 Columnas" type="twoObj">
  <p:cSld name="TWO_OBJECTS">
    <p:spTree>
      <p:nvGrpSpPr>
        <p:cNvPr id="1" name="Shape 59"/>
        <p:cNvGrpSpPr/>
        <p:nvPr/>
      </p:nvGrpSpPr>
      <p:grpSpPr>
        <a:xfrm>
          <a:off x="0" y="0"/>
          <a:ext cx="0" cy="0"/>
          <a:chOff x="0" y="0"/>
          <a:chExt cx="0" cy="0"/>
        </a:xfrm>
      </p:grpSpPr>
      <p:sp>
        <p:nvSpPr>
          <p:cNvPr id="60" name="Google Shape;6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E2142"/>
              </a:buClr>
              <a:buSzPts val="4400"/>
              <a:buFont typeface="Barlow SemiBold"/>
              <a:buNone/>
              <a:defRPr>
                <a:solidFill>
                  <a:srgbClr val="CE214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10"/>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4" name="Google Shape;64;p10"/>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ción Morada: Título y Contenido">
  <p:cSld name="Sección Morada: Título y Contenido">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9C247B"/>
              </a:buClr>
              <a:buSzPts val="4400"/>
              <a:buFont typeface="Barlow SemiBold"/>
              <a:buNone/>
              <a:defRPr>
                <a:solidFill>
                  <a:srgbClr val="9C247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1"/>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11"/>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ción Anaranjada: Separador">
  <p:cSld name="Sección Anaranjada: Separador">
    <p:bg>
      <p:bgPr>
        <a:solidFill>
          <a:srgbClr val="EE9121"/>
        </a:solidFill>
        <a:effectLst/>
      </p:bgPr>
    </p:bg>
    <p:spTree>
      <p:nvGrpSpPr>
        <p:cNvPr id="1" name="Shape 70"/>
        <p:cNvGrpSpPr/>
        <p:nvPr/>
      </p:nvGrpSpPr>
      <p:grpSpPr>
        <a:xfrm>
          <a:off x="0" y="0"/>
          <a:ext cx="0" cy="0"/>
          <a:chOff x="0" y="0"/>
          <a:chExt cx="0" cy="0"/>
        </a:xfrm>
      </p:grpSpPr>
      <p:sp>
        <p:nvSpPr>
          <p:cNvPr id="71" name="Google Shape;71;p12"/>
          <p:cNvSpPr>
            <a:spLocks noGrp="1"/>
          </p:cNvSpPr>
          <p:nvPr>
            <p:ph type="pic" idx="2"/>
          </p:nvPr>
        </p:nvSpPr>
        <p:spPr>
          <a:xfrm>
            <a:off x="7196547" y="-19585"/>
            <a:ext cx="5013871" cy="6893644"/>
          </a:xfrm>
          <a:prstGeom prst="rect">
            <a:avLst/>
          </a:prstGeom>
          <a:solidFill>
            <a:srgbClr val="CE801C"/>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2"/>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Barlow SemiBold"/>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2"/>
          <p:cNvSpPr txBox="1">
            <a:spLocks noGrp="1"/>
          </p:cNvSpPr>
          <p:nvPr>
            <p:ph type="subTitle" idx="1"/>
          </p:nvPr>
        </p:nvSpPr>
        <p:spPr>
          <a:xfrm>
            <a:off x="551234" y="4555349"/>
            <a:ext cx="6219217" cy="1655762"/>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4" name="Google Shape;74;p12"/>
          <p:cNvPicPr preferRelativeResize="0"/>
          <p:nvPr/>
        </p:nvPicPr>
        <p:blipFill rotWithShape="1">
          <a:blip r:embed="rId2">
            <a:alphaModFix/>
          </a:blip>
          <a:srcRect/>
          <a:stretch/>
        </p:blipFill>
        <p:spPr>
          <a:xfrm>
            <a:off x="551234" y="290065"/>
            <a:ext cx="3211632" cy="146960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ción Rojo Vivo: Separador">
  <p:cSld name="Sección Rojo Vivo: Separador">
    <p:bg>
      <p:bgPr>
        <a:solidFill>
          <a:srgbClr val="CE2142"/>
        </a:solidFill>
        <a:effectLst/>
      </p:bgPr>
    </p:bg>
    <p:spTree>
      <p:nvGrpSpPr>
        <p:cNvPr id="1" name="Shape 83"/>
        <p:cNvGrpSpPr/>
        <p:nvPr/>
      </p:nvGrpSpPr>
      <p:grpSpPr>
        <a:xfrm>
          <a:off x="0" y="0"/>
          <a:ext cx="0" cy="0"/>
          <a:chOff x="0" y="0"/>
          <a:chExt cx="0" cy="0"/>
        </a:xfrm>
      </p:grpSpPr>
      <p:sp>
        <p:nvSpPr>
          <p:cNvPr id="84" name="Google Shape;84;p14"/>
          <p:cNvSpPr>
            <a:spLocks noGrp="1"/>
          </p:cNvSpPr>
          <p:nvPr>
            <p:ph type="pic" idx="2"/>
          </p:nvPr>
        </p:nvSpPr>
        <p:spPr>
          <a:xfrm>
            <a:off x="7196547" y="-19585"/>
            <a:ext cx="5013871" cy="6893644"/>
          </a:xfrm>
          <a:prstGeom prst="rect">
            <a:avLst/>
          </a:prstGeom>
          <a:solidFill>
            <a:srgbClr val="B41C38"/>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4"/>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Barlow SemiBold"/>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4"/>
          <p:cNvSpPr txBox="1">
            <a:spLocks noGrp="1"/>
          </p:cNvSpPr>
          <p:nvPr>
            <p:ph type="subTitle" idx="1"/>
          </p:nvPr>
        </p:nvSpPr>
        <p:spPr>
          <a:xfrm>
            <a:off x="551234" y="4555349"/>
            <a:ext cx="6219217" cy="1655762"/>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87" name="Google Shape;87;p14"/>
          <p:cNvPicPr preferRelativeResize="0"/>
          <p:nvPr/>
        </p:nvPicPr>
        <p:blipFill rotWithShape="1">
          <a:blip r:embed="rId2">
            <a:alphaModFix/>
          </a:blip>
          <a:srcRect/>
          <a:stretch/>
        </p:blipFill>
        <p:spPr>
          <a:xfrm>
            <a:off x="551234" y="290065"/>
            <a:ext cx="3211632" cy="146960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ción Rojo Vivo: Título, Contenido y Fotografía">
  <p:cSld name="Sección Rojo Vivo: Título, Contenido y Fotografía">
    <p:spTree>
      <p:nvGrpSpPr>
        <p:cNvPr id="1" name="Shape 88"/>
        <p:cNvGrpSpPr/>
        <p:nvPr/>
      </p:nvGrpSpPr>
      <p:grpSpPr>
        <a:xfrm>
          <a:off x="0" y="0"/>
          <a:ext cx="0" cy="0"/>
          <a:chOff x="0" y="0"/>
          <a:chExt cx="0" cy="0"/>
        </a:xfrm>
      </p:grpSpPr>
      <p:sp>
        <p:nvSpPr>
          <p:cNvPr id="89" name="Google Shape;89;p15"/>
          <p:cNvSpPr/>
          <p:nvPr/>
        </p:nvSpPr>
        <p:spPr>
          <a:xfrm>
            <a:off x="7144686" y="-56271"/>
            <a:ext cx="5122342" cy="7005711"/>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15"/>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E2142"/>
              </a:buClr>
              <a:buSzPts val="4400"/>
              <a:buFont typeface="Barlow SemiBold"/>
              <a:buNone/>
              <a:defRPr>
                <a:solidFill>
                  <a:srgbClr val="CE214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15"/>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15"/>
          <p:cNvSpPr>
            <a:spLocks noGrp="1"/>
          </p:cNvSpPr>
          <p:nvPr>
            <p:ph type="pic" idx="2"/>
          </p:nvPr>
        </p:nvSpPr>
        <p:spPr>
          <a:xfrm>
            <a:off x="7198921" y="-3446"/>
            <a:ext cx="5013871" cy="689709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ción Rojo Vivo: Fotografía Completa">
  <p:cSld name="Sección Rojo Vivo: Fotografía Completa">
    <p:spTree>
      <p:nvGrpSpPr>
        <p:cNvPr id="1" name="Shape 97"/>
        <p:cNvGrpSpPr/>
        <p:nvPr/>
      </p:nvGrpSpPr>
      <p:grpSpPr>
        <a:xfrm>
          <a:off x="0" y="0"/>
          <a:ext cx="0" cy="0"/>
          <a:chOff x="0" y="0"/>
          <a:chExt cx="0" cy="0"/>
        </a:xfrm>
      </p:grpSpPr>
      <p:sp>
        <p:nvSpPr>
          <p:cNvPr id="98" name="Google Shape;98;p17"/>
          <p:cNvSpPr>
            <a:spLocks noGrp="1"/>
          </p:cNvSpPr>
          <p:nvPr>
            <p:ph type="pic" idx="2"/>
          </p:nvPr>
        </p:nvSpPr>
        <p:spPr>
          <a:xfrm>
            <a:off x="-12700" y="0"/>
            <a:ext cx="12204700"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17"/>
          <p:cNvSpPr/>
          <p:nvPr/>
        </p:nvSpPr>
        <p:spPr>
          <a:xfrm flipH="1">
            <a:off x="-12659" y="6333512"/>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17"/>
          <p:cNvSpPr/>
          <p:nvPr/>
        </p:nvSpPr>
        <p:spPr>
          <a:xfrm>
            <a:off x="-9297" y="6350924"/>
            <a:ext cx="12204659" cy="524488"/>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Barlow SemiBold"/>
              <a:buNone/>
              <a:defRPr sz="4400" b="1" i="0" u="none" strike="noStrike" cap="none">
                <a:solidFill>
                  <a:schemeClr val="dk1"/>
                </a:solidFill>
                <a:latin typeface="Barlow SemiBold"/>
                <a:ea typeface="Barlow SemiBold"/>
                <a:cs typeface="Barlow SemiBold"/>
                <a:sym typeface="Barlow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Barlow SemiBold"/>
              <a:buNone/>
              <a:defRPr sz="4400" b="1" i="0" u="none" strike="noStrike" cap="none">
                <a:solidFill>
                  <a:schemeClr val="dk1"/>
                </a:solidFill>
                <a:latin typeface="Barlow SemiBold"/>
                <a:ea typeface="Barlow SemiBold"/>
                <a:cs typeface="Barlow SemiBold"/>
                <a:sym typeface="Barlow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‹Nº›</a:t>
            </a:fld>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9" r:id="rId4"/>
    <p:sldLayoutId id="2147483660" r:id="rId5"/>
    <p:sldLayoutId id="2147483662" r:id="rId6"/>
    <p:sldLayoutId id="2147483687" r:id="rId7"/>
    <p:sldLayoutId id="2147483690" r:id="rId8"/>
    <p:sldLayoutId id="2147483692" r:id="rId9"/>
    <p:sldLayoutId id="214748369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5.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5.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5.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5.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1"/>
          <p:cNvSpPr txBox="1">
            <a:spLocks noGrp="1"/>
          </p:cNvSpPr>
          <p:nvPr>
            <p:ph type="title"/>
          </p:nvPr>
        </p:nvSpPr>
        <p:spPr>
          <a:xfrm>
            <a:off x="1459171" y="1679945"/>
            <a:ext cx="10515600" cy="1825065"/>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6BAE45"/>
              </a:buClr>
              <a:buSzPts val="4410"/>
              <a:buFont typeface="Barlow SemiBold"/>
              <a:buNone/>
            </a:pPr>
            <a:r>
              <a:rPr lang="es-CR" sz="4410" dirty="0"/>
              <a:t/>
            </a:r>
            <a:br>
              <a:rPr lang="es-CR" sz="4410" dirty="0"/>
            </a:br>
            <a:r>
              <a:rPr lang="es-CR" sz="4410" dirty="0"/>
              <a:t/>
            </a:r>
            <a:br>
              <a:rPr lang="es-CR" sz="4410" dirty="0"/>
            </a:br>
            <a:r>
              <a:rPr lang="es-CR" sz="4410" dirty="0"/>
              <a:t/>
            </a:r>
            <a:br>
              <a:rPr lang="es-CR" sz="4410" dirty="0"/>
            </a:br>
            <a:r>
              <a:rPr lang="es-CR" sz="4410" dirty="0">
                <a:solidFill>
                  <a:schemeClr val="accent4">
                    <a:lumMod val="75000"/>
                  </a:schemeClr>
                </a:solidFill>
              </a:rPr>
              <a:t>Temas Tributarios Actuales:</a:t>
            </a:r>
            <a:br>
              <a:rPr lang="es-CR" sz="4410" dirty="0">
                <a:solidFill>
                  <a:schemeClr val="accent4">
                    <a:lumMod val="75000"/>
                  </a:schemeClr>
                </a:solidFill>
              </a:rPr>
            </a:br>
            <a:r>
              <a:rPr lang="es-CR" sz="5400" dirty="0">
                <a:solidFill>
                  <a:schemeClr val="accent4">
                    <a:lumMod val="75000"/>
                  </a:schemeClr>
                </a:solidFill>
              </a:rPr>
              <a:t> </a:t>
            </a:r>
            <a:br>
              <a:rPr lang="es-CR" sz="5400" dirty="0">
                <a:solidFill>
                  <a:schemeClr val="accent4">
                    <a:lumMod val="75000"/>
                  </a:schemeClr>
                </a:solidFill>
              </a:rPr>
            </a:br>
            <a:r>
              <a:rPr lang="es-CR" sz="3240" dirty="0">
                <a:solidFill>
                  <a:schemeClr val="accent4">
                    <a:lumMod val="75000"/>
                  </a:schemeClr>
                </a:solidFill>
              </a:rPr>
              <a:t>Situación Fiscal y Evolución de la normativa </a:t>
            </a:r>
            <a:endParaRPr dirty="0">
              <a:solidFill>
                <a:schemeClr val="accent4">
                  <a:lumMod val="75000"/>
                </a:schemeClr>
              </a:solidFill>
            </a:endParaRPr>
          </a:p>
        </p:txBody>
      </p:sp>
      <p:sp>
        <p:nvSpPr>
          <p:cNvPr id="225" name="Google Shape;225;p41"/>
          <p:cNvSpPr txBox="1">
            <a:spLocks noGrp="1"/>
          </p:cNvSpPr>
          <p:nvPr>
            <p:ph type="body" idx="1"/>
          </p:nvPr>
        </p:nvSpPr>
        <p:spPr>
          <a:xfrm>
            <a:off x="681125" y="3755215"/>
            <a:ext cx="10515600" cy="150018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888888"/>
              </a:buClr>
              <a:buSzPts val="2400"/>
              <a:buNone/>
            </a:pPr>
            <a:r>
              <a:rPr lang="es-CR" b="1" dirty="0"/>
              <a:t/>
            </a:r>
            <a:br>
              <a:rPr lang="es-CR" b="1" dirty="0"/>
            </a:br>
            <a:r>
              <a:rPr lang="es-CR" b="1" dirty="0">
                <a:solidFill>
                  <a:schemeClr val="accent4">
                    <a:lumMod val="75000"/>
                  </a:schemeClr>
                </a:solidFill>
              </a:rPr>
              <a:t>Segunda Lección</a:t>
            </a:r>
            <a:endParaRPr dirty="0">
              <a:solidFill>
                <a:schemeClr val="accent4">
                  <a:lumMod val="75000"/>
                </a:schemeClr>
              </a:solidFill>
            </a:endParaRPr>
          </a:p>
          <a:p>
            <a:pPr marL="0" lvl="0" indent="0" algn="ctr" rtl="0">
              <a:lnSpc>
                <a:spcPct val="90000"/>
              </a:lnSpc>
              <a:spcBef>
                <a:spcPts val="1000"/>
              </a:spcBef>
              <a:spcAft>
                <a:spcPts val="0"/>
              </a:spcAft>
              <a:buClr>
                <a:srgbClr val="888888"/>
              </a:buClr>
              <a:buSzPts val="2400"/>
              <a:buNone/>
            </a:pPr>
            <a:r>
              <a:rPr lang="es-CR" b="1" dirty="0">
                <a:solidFill>
                  <a:schemeClr val="accent4">
                    <a:lumMod val="75000"/>
                  </a:schemeClr>
                </a:solidFill>
              </a:rPr>
              <a:t>11 de enero de 2021</a:t>
            </a:r>
            <a:endParaRPr dirty="0">
              <a:solidFill>
                <a:schemeClr val="accent4">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3116334" y="6014279"/>
            <a:ext cx="6243500" cy="461665"/>
          </a:xfrm>
          <a:prstGeom prst="rect">
            <a:avLst/>
          </a:prstGeom>
          <a:noFill/>
        </p:spPr>
        <p:txBody>
          <a:bodyPr wrap="square" rtlCol="0">
            <a:spAutoFit/>
          </a:bodyPr>
          <a:lstStyle/>
          <a:p>
            <a:pPr algn="ctr"/>
            <a:r>
              <a:rPr lang="es-CR" sz="2400" b="1" dirty="0">
                <a:solidFill>
                  <a:srgbClr val="FF0000"/>
                </a:solidFill>
              </a:rPr>
              <a:t>Diferencia: ¢124.871,00</a:t>
            </a:r>
          </a:p>
        </p:txBody>
      </p:sp>
      <p:graphicFrame>
        <p:nvGraphicFramePr>
          <p:cNvPr id="7" name="6 Diagrama"/>
          <p:cNvGraphicFramePr/>
          <p:nvPr/>
        </p:nvGraphicFramePr>
        <p:xfrm>
          <a:off x="1542232" y="1897514"/>
          <a:ext cx="9107536" cy="39382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4 Conector recto"/>
          <p:cNvCxnSpPr/>
          <p:nvPr/>
        </p:nvCxnSpPr>
        <p:spPr>
          <a:xfrm rot="5400000">
            <a:off x="3880506" y="3834666"/>
            <a:ext cx="4000528"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7 CuadroTexto"/>
          <p:cNvSpPr txBox="1"/>
          <p:nvPr/>
        </p:nvSpPr>
        <p:spPr>
          <a:xfrm>
            <a:off x="1141740" y="263130"/>
            <a:ext cx="10062064" cy="1200329"/>
          </a:xfrm>
          <a:prstGeom prst="rect">
            <a:avLst/>
          </a:prstGeom>
          <a:noFill/>
        </p:spPr>
        <p:txBody>
          <a:bodyPr wrap="square" rtlCol="0">
            <a:spAutoFit/>
          </a:bodyPr>
          <a:lstStyle/>
          <a:p>
            <a:pPr algn="ctr"/>
            <a:r>
              <a:rPr lang="es-CR" sz="2400" b="1" dirty="0">
                <a:solidFill>
                  <a:srgbClr val="B41C38"/>
                </a:solidFill>
                <a:latin typeface="Barlow SemiBold" pitchFamily="2" charset="77"/>
                <a:ea typeface="+mj-ea"/>
                <a:cs typeface="+mj-cs"/>
              </a:rPr>
              <a:t>Ejemplo 2: </a:t>
            </a:r>
          </a:p>
          <a:p>
            <a:pPr algn="ctr"/>
            <a:r>
              <a:rPr lang="es-CR" sz="2400" b="1" dirty="0">
                <a:solidFill>
                  <a:srgbClr val="B41C38"/>
                </a:solidFill>
                <a:latin typeface="Barlow SemiBold" pitchFamily="2" charset="77"/>
                <a:ea typeface="+mj-ea"/>
                <a:cs typeface="+mj-cs"/>
              </a:rPr>
              <a:t>Familia nivel de ingresos deciles superiores con préstamo de vivienda y de vehículo </a:t>
            </a:r>
          </a:p>
        </p:txBody>
      </p:sp>
    </p:spTree>
    <p:extLst>
      <p:ext uri="{BB962C8B-B14F-4D97-AF65-F5344CB8AC3E}">
        <p14:creationId xmlns:p14="http://schemas.microsoft.com/office/powerpoint/2010/main" val="594636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372854" y="228778"/>
            <a:ext cx="9661775" cy="1569660"/>
          </a:xfrm>
          <a:prstGeom prst="rect">
            <a:avLst/>
          </a:prstGeom>
          <a:noFill/>
        </p:spPr>
        <p:txBody>
          <a:bodyPr wrap="square" rtlCol="0">
            <a:spAutoFit/>
          </a:bodyPr>
          <a:lstStyle>
            <a:defPPr>
              <a:defRPr lang="es-CR"/>
            </a:defPPr>
            <a:lvl1pPr algn="ctr">
              <a:defRPr sz="2400" b="1">
                <a:solidFill>
                  <a:srgbClr val="B41C38"/>
                </a:solidFill>
                <a:latin typeface="Barlow SemiBold" pitchFamily="2" charset="77"/>
                <a:ea typeface="+mj-ea"/>
                <a:cs typeface="+mj-cs"/>
              </a:defRPr>
            </a:lvl1pPr>
          </a:lstStyle>
          <a:p>
            <a:r>
              <a:rPr lang="es-CR" dirty="0"/>
              <a:t>Ejemplo 2: </a:t>
            </a:r>
          </a:p>
          <a:p>
            <a:r>
              <a:rPr lang="es-CR" dirty="0"/>
              <a:t>Familia nivel de ingresos deciles superiores con préstamo de vivienda y de vehículo </a:t>
            </a:r>
          </a:p>
          <a:p>
            <a:endParaRPr lang="es-CR" dirty="0"/>
          </a:p>
        </p:txBody>
      </p:sp>
      <p:sp>
        <p:nvSpPr>
          <p:cNvPr id="6" name="5 CuadroTexto"/>
          <p:cNvSpPr txBox="1"/>
          <p:nvPr/>
        </p:nvSpPr>
        <p:spPr>
          <a:xfrm>
            <a:off x="3071664" y="6002125"/>
            <a:ext cx="6243500" cy="461665"/>
          </a:xfrm>
          <a:prstGeom prst="rect">
            <a:avLst/>
          </a:prstGeom>
          <a:noFill/>
        </p:spPr>
        <p:txBody>
          <a:bodyPr wrap="square" rtlCol="0">
            <a:spAutoFit/>
          </a:bodyPr>
          <a:lstStyle/>
          <a:p>
            <a:pPr algn="ctr"/>
            <a:r>
              <a:rPr lang="es-CR" sz="2400" b="1" dirty="0">
                <a:solidFill>
                  <a:srgbClr val="FF0000"/>
                </a:solidFill>
              </a:rPr>
              <a:t>Diferencia: ¢31.433,00</a:t>
            </a:r>
          </a:p>
        </p:txBody>
      </p:sp>
      <p:graphicFrame>
        <p:nvGraphicFramePr>
          <p:cNvPr id="7" name="6 Diagrama"/>
          <p:cNvGraphicFramePr/>
          <p:nvPr/>
        </p:nvGraphicFramePr>
        <p:xfrm>
          <a:off x="2086237" y="1484784"/>
          <a:ext cx="8328213" cy="4277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7 Conector recto"/>
          <p:cNvCxnSpPr/>
          <p:nvPr/>
        </p:nvCxnSpPr>
        <p:spPr>
          <a:xfrm>
            <a:off x="6203742" y="1628800"/>
            <a:ext cx="46602" cy="39382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645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Diagrama"/>
          <p:cNvGraphicFramePr/>
          <p:nvPr/>
        </p:nvGraphicFramePr>
        <p:xfrm>
          <a:off x="2330388" y="1412776"/>
          <a:ext cx="7776864" cy="4696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6 CuadroTexto"/>
          <p:cNvSpPr txBox="1"/>
          <p:nvPr/>
        </p:nvSpPr>
        <p:spPr>
          <a:xfrm>
            <a:off x="3021211" y="6237313"/>
            <a:ext cx="5832648" cy="461665"/>
          </a:xfrm>
          <a:prstGeom prst="rect">
            <a:avLst/>
          </a:prstGeom>
          <a:noFill/>
        </p:spPr>
        <p:txBody>
          <a:bodyPr wrap="square" rtlCol="0">
            <a:spAutoFit/>
          </a:bodyPr>
          <a:lstStyle/>
          <a:p>
            <a:pPr algn="ctr"/>
            <a:r>
              <a:rPr lang="es-CR" sz="2400" b="1" dirty="0">
                <a:solidFill>
                  <a:srgbClr val="FF0000"/>
                </a:solidFill>
              </a:rPr>
              <a:t>Diferencia: ¢19.825</a:t>
            </a:r>
          </a:p>
        </p:txBody>
      </p:sp>
      <p:cxnSp>
        <p:nvCxnSpPr>
          <p:cNvPr id="8" name="7 Conector recto"/>
          <p:cNvCxnSpPr>
            <a:endCxn id="6" idx="2"/>
          </p:cNvCxnSpPr>
          <p:nvPr/>
        </p:nvCxnSpPr>
        <p:spPr>
          <a:xfrm>
            <a:off x="6203742" y="1628800"/>
            <a:ext cx="15078" cy="44802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1055441" y="201414"/>
            <a:ext cx="10009112" cy="1200329"/>
          </a:xfrm>
          <a:prstGeom prst="rect">
            <a:avLst/>
          </a:prstGeom>
          <a:noFill/>
        </p:spPr>
        <p:txBody>
          <a:bodyPr wrap="square" rtlCol="0">
            <a:spAutoFit/>
          </a:bodyPr>
          <a:lstStyle>
            <a:defPPr>
              <a:defRPr lang="es-CR"/>
            </a:defPPr>
            <a:lvl1pPr algn="ctr">
              <a:defRPr sz="2400" b="1">
                <a:solidFill>
                  <a:srgbClr val="B41C38"/>
                </a:solidFill>
                <a:latin typeface="Barlow SemiBold" pitchFamily="2" charset="77"/>
                <a:ea typeface="+mj-ea"/>
                <a:cs typeface="+mj-cs"/>
              </a:defRPr>
            </a:lvl1pPr>
          </a:lstStyle>
          <a:p>
            <a:r>
              <a:rPr lang="es-CR" dirty="0"/>
              <a:t>Familia nivel de ingresos deciles superiores</a:t>
            </a:r>
          </a:p>
          <a:p>
            <a:r>
              <a:rPr lang="es-CR" dirty="0"/>
              <a:t>Consumo supermercado: situación actual – situación esperada con reforma en IVA</a:t>
            </a:r>
          </a:p>
        </p:txBody>
      </p:sp>
    </p:spTree>
    <p:extLst>
      <p:ext uri="{BB962C8B-B14F-4D97-AF65-F5344CB8AC3E}">
        <p14:creationId xmlns:p14="http://schemas.microsoft.com/office/powerpoint/2010/main" val="926640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Diagrama"/>
          <p:cNvGraphicFramePr/>
          <p:nvPr/>
        </p:nvGraphicFramePr>
        <p:xfrm>
          <a:off x="2322849" y="1772816"/>
          <a:ext cx="7776864" cy="36620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6 CuadroTexto"/>
          <p:cNvSpPr txBox="1"/>
          <p:nvPr/>
        </p:nvSpPr>
        <p:spPr>
          <a:xfrm>
            <a:off x="3179676" y="5578850"/>
            <a:ext cx="5832648" cy="461665"/>
          </a:xfrm>
          <a:prstGeom prst="rect">
            <a:avLst/>
          </a:prstGeom>
          <a:noFill/>
        </p:spPr>
        <p:txBody>
          <a:bodyPr wrap="square" rtlCol="0">
            <a:spAutoFit/>
          </a:bodyPr>
          <a:lstStyle/>
          <a:p>
            <a:pPr algn="ctr"/>
            <a:r>
              <a:rPr lang="es-CR" sz="2400" b="1" dirty="0">
                <a:solidFill>
                  <a:srgbClr val="FF0000"/>
                </a:solidFill>
              </a:rPr>
              <a:t>Diferencia: ¢3.348</a:t>
            </a:r>
          </a:p>
        </p:txBody>
      </p:sp>
      <p:cxnSp>
        <p:nvCxnSpPr>
          <p:cNvPr id="8" name="7 Conector recto"/>
          <p:cNvCxnSpPr/>
          <p:nvPr/>
        </p:nvCxnSpPr>
        <p:spPr>
          <a:xfrm>
            <a:off x="6203743" y="1916832"/>
            <a:ext cx="7539" cy="34563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983432" y="375852"/>
            <a:ext cx="10225136" cy="830997"/>
          </a:xfrm>
          <a:prstGeom prst="rect">
            <a:avLst/>
          </a:prstGeom>
          <a:noFill/>
        </p:spPr>
        <p:txBody>
          <a:bodyPr wrap="square" rtlCol="0">
            <a:spAutoFit/>
          </a:bodyPr>
          <a:lstStyle>
            <a:defPPr>
              <a:defRPr lang="es-CR"/>
            </a:defPPr>
            <a:lvl1pPr algn="ctr">
              <a:defRPr sz="2400" b="1">
                <a:solidFill>
                  <a:srgbClr val="B41C38"/>
                </a:solidFill>
                <a:latin typeface="Barlow SemiBold" pitchFamily="2" charset="77"/>
                <a:ea typeface="+mj-ea"/>
                <a:cs typeface="+mj-cs"/>
              </a:defRPr>
            </a:lvl1pPr>
          </a:lstStyle>
          <a:p>
            <a:r>
              <a:rPr lang="es-CR" dirty="0"/>
              <a:t>Familia nivel de ingresos deciles superiores</a:t>
            </a:r>
          </a:p>
          <a:p>
            <a:r>
              <a:rPr lang="es-CR" dirty="0"/>
              <a:t>Consumo Electricidad: situación actual - situación esperada con reforma en IVA</a:t>
            </a:r>
          </a:p>
        </p:txBody>
      </p:sp>
    </p:spTree>
    <p:extLst>
      <p:ext uri="{BB962C8B-B14F-4D97-AF65-F5344CB8AC3E}">
        <p14:creationId xmlns:p14="http://schemas.microsoft.com/office/powerpoint/2010/main" val="988316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055440" y="-3577"/>
            <a:ext cx="10081120" cy="830997"/>
          </a:xfrm>
          <a:prstGeom prst="rect">
            <a:avLst/>
          </a:prstGeom>
          <a:noFill/>
        </p:spPr>
        <p:txBody>
          <a:bodyPr wrap="square" rtlCol="0">
            <a:spAutoFit/>
          </a:bodyPr>
          <a:lstStyle>
            <a:defPPr>
              <a:defRPr lang="es-CR"/>
            </a:defPPr>
            <a:lvl1pPr algn="ctr">
              <a:defRPr sz="2400" b="1">
                <a:solidFill>
                  <a:srgbClr val="B41C38"/>
                </a:solidFill>
                <a:latin typeface="Barlow SemiBold" pitchFamily="2" charset="77"/>
                <a:ea typeface="+mj-ea"/>
                <a:cs typeface="+mj-cs"/>
              </a:defRPr>
            </a:lvl1pPr>
          </a:lstStyle>
          <a:p>
            <a:r>
              <a:rPr lang="es-CR" dirty="0"/>
              <a:t>Familia nivel de ingresos deciles superiores</a:t>
            </a:r>
          </a:p>
          <a:p>
            <a:r>
              <a:rPr lang="es-CR" dirty="0"/>
              <a:t>Resumen General: situación actual - situación esperada sin reforma</a:t>
            </a:r>
          </a:p>
        </p:txBody>
      </p:sp>
      <p:graphicFrame>
        <p:nvGraphicFramePr>
          <p:cNvPr id="5" name="4 Tabla"/>
          <p:cNvGraphicFramePr>
            <a:graphicFrameLocks noGrp="1"/>
          </p:cNvGraphicFramePr>
          <p:nvPr/>
        </p:nvGraphicFramePr>
        <p:xfrm>
          <a:off x="1055440" y="904103"/>
          <a:ext cx="10081120" cy="4320477"/>
        </p:xfrm>
        <a:graphic>
          <a:graphicData uri="http://schemas.openxmlformats.org/drawingml/2006/table">
            <a:tbl>
              <a:tblPr/>
              <a:tblGrid>
                <a:gridCol w="1573305">
                  <a:extLst>
                    <a:ext uri="{9D8B030D-6E8A-4147-A177-3AD203B41FA5}">
                      <a16:colId xmlns:a16="http://schemas.microsoft.com/office/drawing/2014/main" val="20000"/>
                    </a:ext>
                  </a:extLst>
                </a:gridCol>
                <a:gridCol w="1577580">
                  <a:extLst>
                    <a:ext uri="{9D8B030D-6E8A-4147-A177-3AD203B41FA5}">
                      <a16:colId xmlns:a16="http://schemas.microsoft.com/office/drawing/2014/main" val="20001"/>
                    </a:ext>
                  </a:extLst>
                </a:gridCol>
                <a:gridCol w="1556203">
                  <a:extLst>
                    <a:ext uri="{9D8B030D-6E8A-4147-A177-3AD203B41FA5}">
                      <a16:colId xmlns:a16="http://schemas.microsoft.com/office/drawing/2014/main" val="20002"/>
                    </a:ext>
                  </a:extLst>
                </a:gridCol>
                <a:gridCol w="1372366">
                  <a:extLst>
                    <a:ext uri="{9D8B030D-6E8A-4147-A177-3AD203B41FA5}">
                      <a16:colId xmlns:a16="http://schemas.microsoft.com/office/drawing/2014/main" val="20003"/>
                    </a:ext>
                  </a:extLst>
                </a:gridCol>
                <a:gridCol w="1299686">
                  <a:extLst>
                    <a:ext uri="{9D8B030D-6E8A-4147-A177-3AD203B41FA5}">
                      <a16:colId xmlns:a16="http://schemas.microsoft.com/office/drawing/2014/main" val="20004"/>
                    </a:ext>
                  </a:extLst>
                </a:gridCol>
                <a:gridCol w="1350990">
                  <a:extLst>
                    <a:ext uri="{9D8B030D-6E8A-4147-A177-3AD203B41FA5}">
                      <a16:colId xmlns:a16="http://schemas.microsoft.com/office/drawing/2014/main" val="20005"/>
                    </a:ext>
                  </a:extLst>
                </a:gridCol>
                <a:gridCol w="1350990">
                  <a:extLst>
                    <a:ext uri="{9D8B030D-6E8A-4147-A177-3AD203B41FA5}">
                      <a16:colId xmlns:a16="http://schemas.microsoft.com/office/drawing/2014/main" val="20006"/>
                    </a:ext>
                  </a:extLst>
                </a:gridCol>
              </a:tblGrid>
              <a:tr h="544965">
                <a:tc rowSpan="5">
                  <a:txBody>
                    <a:bodyPr/>
                    <a:lstStyle/>
                    <a:p>
                      <a:pPr algn="ctr" fontAlgn="ctr"/>
                      <a:r>
                        <a:rPr lang="es-CR" sz="1400" b="1" i="0" u="none" strike="noStrike" dirty="0">
                          <a:solidFill>
                            <a:srgbClr val="000000"/>
                          </a:solidFill>
                          <a:effectLst/>
                          <a:latin typeface="Calibri"/>
                        </a:rPr>
                        <a:t>Consumo</a:t>
                      </a:r>
                    </a:p>
                  </a:txBody>
                  <a:tcPr marL="9525" marR="9525" marT="9525" marB="0" anchor="ctr">
                    <a:lnL>
                      <a:noFill/>
                    </a:lnL>
                    <a:lnR>
                      <a:noFill/>
                    </a:lnR>
                    <a:lnT>
                      <a:noFill/>
                    </a:lnT>
                    <a:lnB>
                      <a:noFill/>
                    </a:lnB>
                    <a:solidFill>
                      <a:schemeClr val="accent2">
                        <a:lumMod val="20000"/>
                        <a:lumOff val="80000"/>
                      </a:schemeClr>
                    </a:solidFill>
                  </a:tcPr>
                </a:tc>
                <a:tc>
                  <a:txBody>
                    <a:bodyPr/>
                    <a:lstStyle/>
                    <a:p>
                      <a:pPr algn="l" fontAlgn="b"/>
                      <a:r>
                        <a:rPr lang="es-CR" sz="1400" b="0" i="0" u="none" strike="noStrike" dirty="0">
                          <a:solidFill>
                            <a:srgbClr val="000000"/>
                          </a:solidFill>
                          <a:effectLst/>
                          <a:latin typeface="Calibri"/>
                        </a:rPr>
                        <a:t> </a:t>
                      </a:r>
                    </a:p>
                  </a:txBody>
                  <a:tcPr marL="9525" marR="9525" marT="9525" marB="0" anchor="b">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dirty="0">
                          <a:solidFill>
                            <a:srgbClr val="000000"/>
                          </a:solidFill>
                          <a:effectLst/>
                          <a:latin typeface="Calibri"/>
                        </a:rPr>
                        <a:t>Monto sin IVI</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dirty="0">
                          <a:solidFill>
                            <a:srgbClr val="000000"/>
                          </a:solidFill>
                          <a:effectLst/>
                          <a:latin typeface="Calibri"/>
                        </a:rPr>
                        <a:t>Monto con IVI</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a:solidFill>
                            <a:srgbClr val="000000"/>
                          </a:solidFill>
                          <a:effectLst/>
                          <a:latin typeface="Calibri"/>
                        </a:rPr>
                        <a:t>Con Refoma</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a:solidFill>
                            <a:srgbClr val="000000"/>
                          </a:solidFill>
                          <a:effectLst/>
                          <a:latin typeface="Calibri"/>
                        </a:rPr>
                        <a:t>Nuevo Monto</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a:solidFill>
                            <a:srgbClr val="000000"/>
                          </a:solidFill>
                          <a:effectLst/>
                          <a:latin typeface="Calibri"/>
                        </a:rPr>
                        <a:t>Diferencia</a:t>
                      </a:r>
                    </a:p>
                  </a:txBody>
                  <a:tcPr marL="9525" marR="9525" marT="9525" marB="0" anchor="ctr">
                    <a:lnL>
                      <a:noFill/>
                    </a:lnL>
                    <a:lnR>
                      <a:noFill/>
                    </a:lnR>
                    <a:lnT>
                      <a:noFill/>
                    </a:lnT>
                    <a:lnB>
                      <a:noFill/>
                    </a:lnB>
                    <a:solidFill>
                      <a:srgbClr val="DA9694"/>
                    </a:solidFill>
                  </a:tcPr>
                </a:tc>
                <a:extLst>
                  <a:ext uri="{0D108BD9-81ED-4DB2-BD59-A6C34878D82A}">
                    <a16:rowId xmlns:a16="http://schemas.microsoft.com/office/drawing/2014/main" val="10000"/>
                  </a:ext>
                </a:extLst>
              </a:tr>
              <a:tr h="272482">
                <a:tc vMerge="1">
                  <a:txBody>
                    <a:bodyPr/>
                    <a:lstStyle/>
                    <a:p>
                      <a:endParaRPr lang="es-CR"/>
                    </a:p>
                  </a:txBody>
                  <a:tcPr/>
                </a:tc>
                <a:tc>
                  <a:txBody>
                    <a:bodyPr/>
                    <a:lstStyle/>
                    <a:p>
                      <a:pPr algn="ctr" fontAlgn="ctr"/>
                      <a:r>
                        <a:rPr lang="es-CR" sz="1400" b="0" i="0" u="none" strike="noStrike" dirty="0">
                          <a:solidFill>
                            <a:srgbClr val="000000"/>
                          </a:solidFill>
                          <a:effectLst/>
                          <a:latin typeface="Calibri"/>
                        </a:rPr>
                        <a:t>Supermercado</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₡403.008</a:t>
                      </a:r>
                    </a:p>
                  </a:txBody>
                  <a:tcPr marL="9525" marR="9525" marT="9525" marB="0" anchor="ctr">
                    <a:lnL>
                      <a:noFill/>
                    </a:lnL>
                    <a:lnR>
                      <a:noFill/>
                    </a:lnR>
                    <a:lnT>
                      <a:noFill/>
                    </a:lnT>
                    <a:lnB>
                      <a:noFill/>
                    </a:lnB>
                    <a:solidFill>
                      <a:schemeClr val="accent2">
                        <a:lumMod val="20000"/>
                        <a:lumOff val="80000"/>
                      </a:schemeClr>
                    </a:solidFill>
                  </a:tcPr>
                </a:tc>
                <a:tc rowSpan="2">
                  <a:txBody>
                    <a:bodyPr/>
                    <a:lstStyle/>
                    <a:p>
                      <a:pPr algn="ctr" fontAlgn="ctr"/>
                      <a:r>
                        <a:rPr lang="es-CR" sz="1400" b="0" i="0" u="none" strike="noStrike" dirty="0">
                          <a:solidFill>
                            <a:srgbClr val="000000"/>
                          </a:solidFill>
                          <a:effectLst/>
                          <a:latin typeface="Calibri"/>
                        </a:rPr>
                        <a:t>₡430.588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₡403.008</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₡450.413</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dirty="0">
                          <a:solidFill>
                            <a:srgbClr val="000000"/>
                          </a:solidFill>
                          <a:effectLst/>
                          <a:latin typeface="Calibri"/>
                        </a:rPr>
                        <a:t>₡19.825</a:t>
                      </a:r>
                    </a:p>
                  </a:txBody>
                  <a:tcPr marL="9525" marR="9525" marT="9525" marB="0" anchor="ctr">
                    <a:lnL>
                      <a:noFill/>
                    </a:lnL>
                    <a:lnR>
                      <a:noFill/>
                    </a:lnR>
                    <a:lnT>
                      <a:noFill/>
                    </a:lnT>
                    <a:lnB>
                      <a:noFill/>
                    </a:lnB>
                    <a:solidFill>
                      <a:srgbClr val="DA9694"/>
                    </a:solidFill>
                  </a:tcPr>
                </a:tc>
                <a:extLst>
                  <a:ext uri="{0D108BD9-81ED-4DB2-BD59-A6C34878D82A}">
                    <a16:rowId xmlns:a16="http://schemas.microsoft.com/office/drawing/2014/main" val="10001"/>
                  </a:ext>
                </a:extLst>
              </a:tr>
              <a:tr h="272482">
                <a:tc vMerge="1">
                  <a:txBody>
                    <a:bodyPr/>
                    <a:lstStyle/>
                    <a:p>
                      <a:endParaRPr lang="es-CR"/>
                    </a:p>
                  </a:txBody>
                  <a:tcPr/>
                </a:tc>
                <a:tc>
                  <a:txBody>
                    <a:bodyPr/>
                    <a:lstStyle/>
                    <a:p>
                      <a:pPr algn="ctr" fontAlgn="ctr"/>
                      <a:r>
                        <a:rPr lang="es-CR" sz="1400" b="0" i="0" u="none" strike="noStrike">
                          <a:solidFill>
                            <a:srgbClr val="000000"/>
                          </a:solidFill>
                          <a:effectLst/>
                          <a:latin typeface="Calibri"/>
                        </a:rPr>
                        <a:t>Impuesto</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₡27.580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s-CR"/>
                    </a:p>
                  </a:txBody>
                  <a:tcPr/>
                </a:tc>
                <a:tc>
                  <a:txBody>
                    <a:bodyPr/>
                    <a:lstStyle/>
                    <a:p>
                      <a:pPr algn="ctr" fontAlgn="ctr"/>
                      <a:r>
                        <a:rPr lang="es-CR" sz="1400" b="0" i="0" u="none" strike="noStrike" dirty="0">
                          <a:solidFill>
                            <a:srgbClr val="000000"/>
                          </a:solidFill>
                          <a:effectLst/>
                          <a:latin typeface="Calibri"/>
                        </a:rPr>
                        <a:t>₡47.405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fontAlgn="b"/>
                      <a:r>
                        <a:rPr lang="es-CR" sz="1400" b="1" i="0" u="none" strike="noStrike">
                          <a:solidFill>
                            <a:srgbClr val="000000"/>
                          </a:solidFill>
                          <a:effectLst/>
                          <a:latin typeface="Calibri"/>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10002"/>
                  </a:ext>
                </a:extLst>
              </a:tr>
              <a:tr h="272482">
                <a:tc vMerge="1">
                  <a:txBody>
                    <a:bodyPr/>
                    <a:lstStyle/>
                    <a:p>
                      <a:endParaRPr lang="es-CR"/>
                    </a:p>
                  </a:txBody>
                  <a:tcPr/>
                </a:tc>
                <a:tc>
                  <a:txBody>
                    <a:bodyPr/>
                    <a:lstStyle/>
                    <a:p>
                      <a:pPr algn="ctr" fontAlgn="ctr"/>
                      <a:r>
                        <a:rPr lang="es-CR" sz="1400" b="0" i="0" u="none" strike="noStrike">
                          <a:solidFill>
                            <a:srgbClr val="000000"/>
                          </a:solidFill>
                          <a:effectLst/>
                          <a:latin typeface="Calibri"/>
                        </a:rPr>
                        <a:t>Electricidad</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₡33.478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rowSpan="2">
                  <a:txBody>
                    <a:bodyPr/>
                    <a:lstStyle/>
                    <a:p>
                      <a:pPr algn="ctr" fontAlgn="ctr"/>
                      <a:r>
                        <a:rPr lang="es-CR" sz="1400" b="0" i="0" u="none" strike="noStrike">
                          <a:solidFill>
                            <a:srgbClr val="000000"/>
                          </a:solidFill>
                          <a:effectLst/>
                          <a:latin typeface="Calibri"/>
                        </a:rPr>
                        <a:t>₡35.000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₡33.478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rowSpan="2">
                  <a:txBody>
                    <a:bodyPr/>
                    <a:lstStyle/>
                    <a:p>
                      <a:pPr algn="ctr" fontAlgn="ctr"/>
                      <a:r>
                        <a:rPr lang="es-CR" sz="1400" b="0" i="0" u="none" strike="noStrike" dirty="0">
                          <a:solidFill>
                            <a:srgbClr val="000000"/>
                          </a:solidFill>
                          <a:effectLst/>
                          <a:latin typeface="Calibri"/>
                        </a:rPr>
                        <a:t>₡38.500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rowSpan="2">
                  <a:txBody>
                    <a:bodyPr/>
                    <a:lstStyle/>
                    <a:p>
                      <a:pPr algn="ctr" fontAlgn="ctr"/>
                      <a:r>
                        <a:rPr lang="es-CR" sz="1400" b="1" i="0" u="none" strike="noStrike" dirty="0">
                          <a:solidFill>
                            <a:srgbClr val="000000"/>
                          </a:solidFill>
                          <a:effectLst/>
                          <a:latin typeface="Calibri"/>
                        </a:rPr>
                        <a:t>₡3.348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DA9694"/>
                    </a:solidFill>
                  </a:tcPr>
                </a:tc>
                <a:extLst>
                  <a:ext uri="{0D108BD9-81ED-4DB2-BD59-A6C34878D82A}">
                    <a16:rowId xmlns:a16="http://schemas.microsoft.com/office/drawing/2014/main" val="10003"/>
                  </a:ext>
                </a:extLst>
              </a:tr>
              <a:tr h="272482">
                <a:tc vMerge="1">
                  <a:txBody>
                    <a:bodyPr/>
                    <a:lstStyle/>
                    <a:p>
                      <a:endParaRPr lang="es-CR"/>
                    </a:p>
                  </a:txBody>
                  <a:tcPr/>
                </a:tc>
                <a:tc>
                  <a:txBody>
                    <a:bodyPr/>
                    <a:lstStyle/>
                    <a:p>
                      <a:pPr algn="ctr" fontAlgn="ctr"/>
                      <a:r>
                        <a:rPr lang="es-CR" sz="1400" b="0" i="0" u="none" strike="noStrike">
                          <a:solidFill>
                            <a:srgbClr val="000000"/>
                          </a:solidFill>
                          <a:effectLst/>
                          <a:latin typeface="Calibri"/>
                        </a:rPr>
                        <a:t>Impuesto</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₡1.674</a:t>
                      </a:r>
                    </a:p>
                  </a:txBody>
                  <a:tcPr marL="9525" marR="9525" marT="9525" marB="0" anchor="ctr">
                    <a:lnL>
                      <a:noFill/>
                    </a:lnL>
                    <a:lnR>
                      <a:noFill/>
                    </a:lnR>
                    <a:lnT>
                      <a:noFill/>
                    </a:lnT>
                    <a:lnB>
                      <a:noFill/>
                    </a:lnB>
                    <a:solidFill>
                      <a:schemeClr val="accent2">
                        <a:lumMod val="20000"/>
                        <a:lumOff val="80000"/>
                      </a:schemeClr>
                    </a:solidFill>
                  </a:tcPr>
                </a:tc>
                <a:tc vMerge="1">
                  <a:txBody>
                    <a:bodyPr/>
                    <a:lstStyle/>
                    <a:p>
                      <a:endParaRPr lang="es-CR"/>
                    </a:p>
                  </a:txBody>
                  <a:tcPr/>
                </a:tc>
                <a:tc>
                  <a:txBody>
                    <a:bodyPr/>
                    <a:lstStyle/>
                    <a:p>
                      <a:pPr algn="ctr" fontAlgn="ctr"/>
                      <a:r>
                        <a:rPr lang="es-CR" sz="1400" b="0" i="0" u="none" strike="noStrike" dirty="0">
                          <a:solidFill>
                            <a:srgbClr val="000000"/>
                          </a:solidFill>
                          <a:effectLst/>
                          <a:latin typeface="Calibri"/>
                        </a:rPr>
                        <a:t>₡5.022</a:t>
                      </a:r>
                    </a:p>
                  </a:txBody>
                  <a:tcPr marL="9525" marR="9525" marT="9525" marB="0" anchor="ctr">
                    <a:lnL>
                      <a:noFill/>
                    </a:lnL>
                    <a:lnR>
                      <a:noFill/>
                    </a:lnR>
                    <a:lnT>
                      <a:noFill/>
                    </a:lnT>
                    <a:lnB>
                      <a:noFill/>
                    </a:lnB>
                    <a:solidFill>
                      <a:schemeClr val="accent2">
                        <a:lumMod val="20000"/>
                        <a:lumOff val="80000"/>
                      </a:schemeClr>
                    </a:solidFill>
                  </a:tcPr>
                </a:tc>
                <a:tc vMerge="1">
                  <a:txBody>
                    <a:bodyPr/>
                    <a:lstStyle/>
                    <a:p>
                      <a:endParaRPr lang="es-CR"/>
                    </a:p>
                  </a:txBody>
                  <a:tcPr/>
                </a:tc>
                <a:tc vMerge="1">
                  <a:txBody>
                    <a:bodyPr/>
                    <a:lstStyle/>
                    <a:p>
                      <a:endParaRPr lang="es-CR"/>
                    </a:p>
                  </a:txBody>
                  <a:tcPr/>
                </a:tc>
                <a:extLst>
                  <a:ext uri="{0D108BD9-81ED-4DB2-BD59-A6C34878D82A}">
                    <a16:rowId xmlns:a16="http://schemas.microsoft.com/office/drawing/2014/main" val="10004"/>
                  </a:ext>
                </a:extLst>
              </a:tr>
              <a:tr h="272482">
                <a:tc>
                  <a:txBody>
                    <a:bodyPr/>
                    <a:lstStyle/>
                    <a:p>
                      <a:pPr algn="ctr" fontAlgn="ctr"/>
                      <a:r>
                        <a:rPr lang="es-CR" sz="1400" b="1"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dirty="0">
                          <a:solidFill>
                            <a:srgbClr val="000000"/>
                          </a:solidFill>
                          <a:effectLst/>
                          <a:latin typeface="Calibri"/>
                        </a:rPr>
                        <a:t>₡23.173</a:t>
                      </a:r>
                    </a:p>
                  </a:txBody>
                  <a:tcPr marL="9525" marR="9525" marT="9525" marB="0" anchor="ctr">
                    <a:lnL>
                      <a:noFill/>
                    </a:lnL>
                    <a:lnR>
                      <a:noFill/>
                    </a:lnR>
                    <a:lnT>
                      <a:noFill/>
                    </a:lnT>
                    <a:lnB>
                      <a:noFill/>
                    </a:lnB>
                    <a:solidFill>
                      <a:srgbClr val="DA9694"/>
                    </a:solidFill>
                  </a:tcPr>
                </a:tc>
                <a:extLst>
                  <a:ext uri="{0D108BD9-81ED-4DB2-BD59-A6C34878D82A}">
                    <a16:rowId xmlns:a16="http://schemas.microsoft.com/office/drawing/2014/main" val="10005"/>
                  </a:ext>
                </a:extLst>
              </a:tr>
              <a:tr h="272482">
                <a:tc>
                  <a:txBody>
                    <a:bodyPr/>
                    <a:lstStyle/>
                    <a:p>
                      <a:pPr algn="l" fontAlgn="b"/>
                      <a:endParaRPr lang="es-CR" sz="14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s-CR" sz="14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ctr" fontAlgn="ctr"/>
                      <a:endParaRPr lang="es-CR"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s-CR"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s-CR"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ctr" fontAlgn="ctr"/>
                      <a:endParaRPr lang="es-CR" sz="1400" b="0" i="0" u="none" strike="noStrike">
                        <a:solidFill>
                          <a:srgbClr val="000000"/>
                        </a:solidFill>
                        <a:effectLst/>
                        <a:latin typeface="Calibri"/>
                      </a:endParaRPr>
                    </a:p>
                  </a:txBody>
                  <a:tcPr marL="9525" marR="9525" marT="9525" marB="0" anchor="ctr">
                    <a:lnL>
                      <a:noFill/>
                    </a:lnL>
                    <a:lnR>
                      <a:noFill/>
                    </a:lnR>
                    <a:lnT>
                      <a:noFill/>
                    </a:lnT>
                    <a:lnB>
                      <a:noFill/>
                    </a:lnB>
                  </a:tcPr>
                </a:tc>
                <a:tc>
                  <a:txBody>
                    <a:bodyPr/>
                    <a:lstStyle/>
                    <a:p>
                      <a:pPr algn="l" fontAlgn="b"/>
                      <a:endParaRPr lang="es-CR" sz="1400" b="0" i="0" u="none" strike="noStrike">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6"/>
                  </a:ext>
                </a:extLst>
              </a:tr>
              <a:tr h="523166">
                <a:tc rowSpan="6">
                  <a:txBody>
                    <a:bodyPr/>
                    <a:lstStyle/>
                    <a:p>
                      <a:pPr algn="ctr" fontAlgn="ctr"/>
                      <a:r>
                        <a:rPr lang="es-CR" sz="1400" b="1" i="0" u="none" strike="noStrike" dirty="0">
                          <a:solidFill>
                            <a:srgbClr val="000000"/>
                          </a:solidFill>
                          <a:effectLst/>
                          <a:latin typeface="Calibri"/>
                        </a:rPr>
                        <a:t>Préstamos</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dirty="0">
                          <a:solidFill>
                            <a:srgbClr val="000000"/>
                          </a:solidFill>
                          <a:effectLst/>
                          <a:latin typeface="Calibri"/>
                        </a:rPr>
                        <a:t>Monto préstamo</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a:solidFill>
                            <a:srgbClr val="000000"/>
                          </a:solidFill>
                          <a:effectLst/>
                          <a:latin typeface="Calibri"/>
                        </a:rPr>
                        <a:t>Cuota Actual</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a:solidFill>
                            <a:srgbClr val="000000"/>
                          </a:solidFill>
                          <a:effectLst/>
                          <a:latin typeface="Calibri"/>
                        </a:rPr>
                        <a:t>Sin Reforma</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a:solidFill>
                            <a:srgbClr val="000000"/>
                          </a:solidFill>
                          <a:effectLst/>
                          <a:latin typeface="Calibri"/>
                        </a:rPr>
                        <a:t>Nuevo Monto</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a:solidFill>
                            <a:srgbClr val="000000"/>
                          </a:solidFill>
                          <a:effectLst/>
                          <a:latin typeface="Calibri"/>
                        </a:rPr>
                        <a:t>Diferencia</a:t>
                      </a:r>
                    </a:p>
                  </a:txBody>
                  <a:tcPr marL="9525" marR="9525" marT="9525" marB="0" anchor="ctr">
                    <a:lnL>
                      <a:noFill/>
                    </a:lnL>
                    <a:lnR>
                      <a:noFill/>
                    </a:lnR>
                    <a:lnT>
                      <a:noFill/>
                    </a:lnT>
                    <a:lnB>
                      <a:noFill/>
                    </a:lnB>
                    <a:solidFill>
                      <a:srgbClr val="DA9694"/>
                    </a:solidFill>
                  </a:tcPr>
                </a:tc>
                <a:extLst>
                  <a:ext uri="{0D108BD9-81ED-4DB2-BD59-A6C34878D82A}">
                    <a16:rowId xmlns:a16="http://schemas.microsoft.com/office/drawing/2014/main" val="10007"/>
                  </a:ext>
                </a:extLst>
              </a:tr>
              <a:tr h="255044">
                <a:tc vMerge="1">
                  <a:txBody>
                    <a:bodyPr/>
                    <a:lstStyle/>
                    <a:p>
                      <a:endParaRPr lang="es-CR"/>
                    </a:p>
                  </a:txBody>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rgbClr val="DA9694"/>
                    </a:solidFill>
                  </a:tcPr>
                </a:tc>
                <a:extLst>
                  <a:ext uri="{0D108BD9-81ED-4DB2-BD59-A6C34878D82A}">
                    <a16:rowId xmlns:a16="http://schemas.microsoft.com/office/drawing/2014/main" val="10008"/>
                  </a:ext>
                </a:extLst>
              </a:tr>
              <a:tr h="272482">
                <a:tc vMerge="1">
                  <a:txBody>
                    <a:bodyPr/>
                    <a:lstStyle/>
                    <a:p>
                      <a:endParaRPr lang="es-CR"/>
                    </a:p>
                  </a:txBody>
                  <a:tcPr/>
                </a:tc>
                <a:tc>
                  <a:txBody>
                    <a:bodyPr/>
                    <a:lstStyle/>
                    <a:p>
                      <a:pPr algn="ctr" fontAlgn="ctr"/>
                      <a:r>
                        <a:rPr lang="es-CR" sz="1400" b="0" i="0" u="none" strike="noStrike">
                          <a:solidFill>
                            <a:srgbClr val="000000"/>
                          </a:solidFill>
                          <a:effectLst/>
                          <a:latin typeface="Calibri"/>
                        </a:rPr>
                        <a:t>Vivienda</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₡50.000.000</a:t>
                      </a:r>
                    </a:p>
                  </a:txBody>
                  <a:tcPr marL="9525" marR="9525" marT="9525" marB="0" anchor="ctr">
                    <a:lnL>
                      <a:noFill/>
                    </a:lnL>
                    <a:lnR>
                      <a:noFill/>
                    </a:lnR>
                    <a:lnT>
                      <a:noFill/>
                    </a:lnT>
                    <a:lnB>
                      <a:noFill/>
                    </a:lnB>
                    <a:solidFill>
                      <a:schemeClr val="accent2">
                        <a:lumMod val="20000"/>
                        <a:lumOff val="80000"/>
                      </a:schemeClr>
                    </a:solidFill>
                  </a:tcPr>
                </a:tc>
                <a:tc rowSpan="2">
                  <a:txBody>
                    <a:bodyPr/>
                    <a:lstStyle/>
                    <a:p>
                      <a:pPr algn="ctr" fontAlgn="ctr"/>
                      <a:r>
                        <a:rPr lang="es-CR" sz="1400" b="0" i="0" u="none" strike="noStrike" dirty="0">
                          <a:solidFill>
                            <a:srgbClr val="000000"/>
                          </a:solidFill>
                          <a:effectLst/>
                          <a:latin typeface="Calibri"/>
                        </a:rPr>
                        <a:t>₡340.173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fontAlgn="b"/>
                      <a:r>
                        <a:rPr lang="es-CR" sz="1400" b="0" i="0" u="none" strike="noStrike">
                          <a:solidFill>
                            <a:srgbClr val="000000"/>
                          </a:solidFill>
                          <a:effectLst/>
                          <a:latin typeface="Calibri"/>
                        </a:rPr>
                        <a:t> </a:t>
                      </a:r>
                    </a:p>
                  </a:txBody>
                  <a:tcPr marL="9525" marR="9525" marT="9525" marB="0" anchor="b">
                    <a:lnL>
                      <a:noFill/>
                    </a:lnL>
                    <a:lnR>
                      <a:noFill/>
                    </a:lnR>
                    <a:lnT>
                      <a:noFill/>
                    </a:lnT>
                    <a:lnB>
                      <a:noFill/>
                    </a:lnB>
                    <a:solidFill>
                      <a:schemeClr val="accent2">
                        <a:lumMod val="20000"/>
                        <a:lumOff val="80000"/>
                      </a:schemeClr>
                    </a:solidFill>
                  </a:tcPr>
                </a:tc>
                <a:tc rowSpan="2">
                  <a:txBody>
                    <a:bodyPr/>
                    <a:lstStyle/>
                    <a:p>
                      <a:pPr algn="ctr" fontAlgn="ctr"/>
                      <a:r>
                        <a:rPr lang="es-CR" sz="1400" b="0" i="0" u="none" strike="noStrike" dirty="0">
                          <a:solidFill>
                            <a:srgbClr val="000000"/>
                          </a:solidFill>
                          <a:effectLst/>
                          <a:latin typeface="Calibri"/>
                        </a:rPr>
                        <a:t>₡465.045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rowSpan="2">
                  <a:txBody>
                    <a:bodyPr/>
                    <a:lstStyle/>
                    <a:p>
                      <a:pPr algn="ctr" fontAlgn="ctr"/>
                      <a:r>
                        <a:rPr lang="es-CR" sz="1400" b="1" i="0" u="none" strike="noStrike" dirty="0">
                          <a:solidFill>
                            <a:srgbClr val="000000"/>
                          </a:solidFill>
                          <a:effectLst/>
                          <a:latin typeface="Calibri"/>
                        </a:rPr>
                        <a:t>₡124871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10009"/>
                  </a:ext>
                </a:extLst>
              </a:tr>
              <a:tr h="272482">
                <a:tc vMerge="1">
                  <a:txBody>
                    <a:bodyPr/>
                    <a:lstStyle/>
                    <a:p>
                      <a:endParaRPr lang="es-CR"/>
                    </a:p>
                  </a:txBody>
                  <a:tcPr/>
                </a:tc>
                <a:tc>
                  <a:txBody>
                    <a:bodyPr/>
                    <a:lstStyle/>
                    <a:p>
                      <a:pPr algn="ctr" fontAlgn="b"/>
                      <a:r>
                        <a:rPr lang="es-CR" sz="1400" b="0" i="0" u="none" strike="noStrike">
                          <a:solidFill>
                            <a:srgbClr val="000000"/>
                          </a:solidFill>
                          <a:effectLst/>
                          <a:latin typeface="Calibri"/>
                        </a:rPr>
                        <a:t>Interés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R" sz="1400" b="0" i="0" u="none" strike="noStrike" dirty="0">
                          <a:solidFill>
                            <a:srgbClr val="000000"/>
                          </a:solidFill>
                          <a:effectLst/>
                          <a:latin typeface="Calibri"/>
                        </a:rPr>
                        <a:t>7.8%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s-CR"/>
                    </a:p>
                  </a:txBody>
                  <a:tcPr/>
                </a:tc>
                <a:tc>
                  <a:txBody>
                    <a:bodyPr/>
                    <a:lstStyle/>
                    <a:p>
                      <a:pPr algn="ctr" fontAlgn="ctr"/>
                      <a:r>
                        <a:rPr lang="es-CR" sz="1400" b="0" i="0" u="none" strike="noStrike" dirty="0">
                          <a:solidFill>
                            <a:srgbClr val="000000"/>
                          </a:solidFill>
                          <a:effectLst/>
                          <a:latin typeface="Calibri"/>
                        </a:rPr>
                        <a:t>10.8%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s-CR"/>
                    </a:p>
                  </a:txBody>
                  <a:tcPr/>
                </a:tc>
                <a:tc vMerge="1">
                  <a:txBody>
                    <a:bodyPr/>
                    <a:lstStyle/>
                    <a:p>
                      <a:endParaRPr lang="es-CR"/>
                    </a:p>
                  </a:txBody>
                  <a:tcPr/>
                </a:tc>
                <a:extLst>
                  <a:ext uri="{0D108BD9-81ED-4DB2-BD59-A6C34878D82A}">
                    <a16:rowId xmlns:a16="http://schemas.microsoft.com/office/drawing/2014/main" val="10010"/>
                  </a:ext>
                </a:extLst>
              </a:tr>
              <a:tr h="272482">
                <a:tc vMerge="1">
                  <a:txBody>
                    <a:bodyPr/>
                    <a:lstStyle/>
                    <a:p>
                      <a:endParaRPr lang="es-CR"/>
                    </a:p>
                  </a:txBody>
                  <a:tcPr/>
                </a:tc>
                <a:tc>
                  <a:txBody>
                    <a:bodyPr/>
                    <a:lstStyle/>
                    <a:p>
                      <a:pPr algn="ctr" fontAlgn="b"/>
                      <a:r>
                        <a:rPr lang="es-CR" sz="1400" b="0" i="0" u="none" strike="noStrike" dirty="0">
                          <a:solidFill>
                            <a:srgbClr val="000000"/>
                          </a:solidFill>
                          <a:effectLst/>
                          <a:latin typeface="Calibri"/>
                        </a:rPr>
                        <a:t>Vehículo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algn="r" fontAlgn="b"/>
                      <a:r>
                        <a:rPr lang="es-CR" sz="1400" b="0" i="0" u="none" strike="noStrike">
                          <a:solidFill>
                            <a:srgbClr val="000000"/>
                          </a:solidFill>
                          <a:effectLst/>
                          <a:latin typeface="Calibri"/>
                        </a:rPr>
                        <a:t>₡20.000.000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rowSpan="2">
                  <a:txBody>
                    <a:bodyPr/>
                    <a:lstStyle/>
                    <a:p>
                      <a:pPr algn="ctr" fontAlgn="ctr"/>
                      <a:r>
                        <a:rPr lang="es-CR" sz="1400" b="0" i="0" u="none" strike="noStrike">
                          <a:solidFill>
                            <a:srgbClr val="000000"/>
                          </a:solidFill>
                          <a:effectLst/>
                          <a:latin typeface="Calibri"/>
                        </a:rPr>
                        <a:t>₡277.677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algn="l" fontAlgn="b"/>
                      <a:r>
                        <a:rPr lang="es-CR" sz="1400" b="0" i="0" u="none" strike="noStrike" dirty="0">
                          <a:solidFill>
                            <a:srgbClr val="000000"/>
                          </a:solidFill>
                          <a:effectLst/>
                          <a:latin typeface="Calibri"/>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rowSpan="2">
                  <a:txBody>
                    <a:bodyPr/>
                    <a:lstStyle/>
                    <a:p>
                      <a:pPr algn="ctr" fontAlgn="ctr"/>
                      <a:r>
                        <a:rPr lang="es-CR" sz="1400" b="0" i="0" u="none" strike="noStrike" dirty="0">
                          <a:solidFill>
                            <a:srgbClr val="000000"/>
                          </a:solidFill>
                          <a:effectLst/>
                          <a:latin typeface="Calibri"/>
                        </a:rPr>
                        <a:t>₡309.110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tc rowSpan="2">
                  <a:txBody>
                    <a:bodyPr/>
                    <a:lstStyle/>
                    <a:p>
                      <a:pPr algn="ctr" fontAlgn="ctr"/>
                      <a:r>
                        <a:rPr lang="es-CR" sz="1400" b="1" i="0" u="none" strike="noStrike" dirty="0">
                          <a:solidFill>
                            <a:srgbClr val="000000"/>
                          </a:solidFill>
                          <a:effectLst/>
                          <a:latin typeface="Calibri"/>
                        </a:rPr>
                        <a:t>₡31.433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DA9694"/>
                    </a:solidFill>
                  </a:tcPr>
                </a:tc>
                <a:extLst>
                  <a:ext uri="{0D108BD9-81ED-4DB2-BD59-A6C34878D82A}">
                    <a16:rowId xmlns:a16="http://schemas.microsoft.com/office/drawing/2014/main" val="10011"/>
                  </a:ext>
                </a:extLst>
              </a:tr>
              <a:tr h="272482">
                <a:tc vMerge="1">
                  <a:txBody>
                    <a:bodyPr/>
                    <a:lstStyle/>
                    <a:p>
                      <a:endParaRPr lang="es-CR"/>
                    </a:p>
                  </a:txBody>
                  <a:tcPr/>
                </a:tc>
                <a:tc>
                  <a:txBody>
                    <a:bodyPr/>
                    <a:lstStyle/>
                    <a:p>
                      <a:pPr algn="ctr" fontAlgn="b"/>
                      <a:r>
                        <a:rPr lang="es-CR" sz="1400" b="0" i="0" u="none" strike="noStrike">
                          <a:solidFill>
                            <a:srgbClr val="000000"/>
                          </a:solidFill>
                          <a:effectLst/>
                          <a:latin typeface="Calibri"/>
                        </a:rPr>
                        <a:t>Interés </a:t>
                      </a:r>
                    </a:p>
                  </a:txBody>
                  <a:tcPr marL="9525" marR="9525" marT="9525" marB="0" anchor="b">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7.5%</a:t>
                      </a:r>
                    </a:p>
                  </a:txBody>
                  <a:tcPr marL="9525" marR="9525" marT="9525" marB="0" anchor="ctr">
                    <a:lnL>
                      <a:noFill/>
                    </a:lnL>
                    <a:lnR>
                      <a:noFill/>
                    </a:lnR>
                    <a:lnT>
                      <a:noFill/>
                    </a:lnT>
                    <a:lnB>
                      <a:noFill/>
                    </a:lnB>
                    <a:solidFill>
                      <a:schemeClr val="accent2">
                        <a:lumMod val="20000"/>
                        <a:lumOff val="80000"/>
                      </a:schemeClr>
                    </a:solidFill>
                  </a:tcPr>
                </a:tc>
                <a:tc vMerge="1">
                  <a:txBody>
                    <a:bodyPr/>
                    <a:lstStyle/>
                    <a:p>
                      <a:endParaRPr lang="es-CR"/>
                    </a:p>
                  </a:txBody>
                  <a:tcPr/>
                </a:tc>
                <a:tc>
                  <a:txBody>
                    <a:bodyPr/>
                    <a:lstStyle/>
                    <a:p>
                      <a:pPr algn="ctr" fontAlgn="ctr"/>
                      <a:r>
                        <a:rPr lang="es-CR" sz="1400" b="0" i="0" u="none" strike="noStrike" dirty="0">
                          <a:solidFill>
                            <a:srgbClr val="000000"/>
                          </a:solidFill>
                          <a:effectLst/>
                          <a:latin typeface="Calibri"/>
                        </a:rPr>
                        <a:t>10.5%</a:t>
                      </a:r>
                    </a:p>
                  </a:txBody>
                  <a:tcPr marL="9525" marR="9525" marT="9525" marB="0" anchor="ctr">
                    <a:lnL>
                      <a:noFill/>
                    </a:lnL>
                    <a:lnR>
                      <a:noFill/>
                    </a:lnR>
                    <a:lnT>
                      <a:noFill/>
                    </a:lnT>
                    <a:lnB>
                      <a:noFill/>
                    </a:lnB>
                    <a:solidFill>
                      <a:schemeClr val="accent2">
                        <a:lumMod val="20000"/>
                        <a:lumOff val="80000"/>
                      </a:schemeClr>
                    </a:solidFill>
                  </a:tcPr>
                </a:tc>
                <a:tc vMerge="1">
                  <a:txBody>
                    <a:bodyPr/>
                    <a:lstStyle/>
                    <a:p>
                      <a:endParaRPr lang="es-CR"/>
                    </a:p>
                  </a:txBody>
                  <a:tcPr/>
                </a:tc>
                <a:tc vMerge="1">
                  <a:txBody>
                    <a:bodyPr/>
                    <a:lstStyle/>
                    <a:p>
                      <a:endParaRPr lang="es-CR"/>
                    </a:p>
                  </a:txBody>
                  <a:tcPr/>
                </a:tc>
                <a:extLst>
                  <a:ext uri="{0D108BD9-81ED-4DB2-BD59-A6C34878D82A}">
                    <a16:rowId xmlns:a16="http://schemas.microsoft.com/office/drawing/2014/main" val="10012"/>
                  </a:ext>
                </a:extLst>
              </a:tr>
              <a:tr h="272482">
                <a:tc>
                  <a:txBody>
                    <a:bodyPr/>
                    <a:lstStyle/>
                    <a:p>
                      <a:pPr algn="ctr" fontAlgn="ctr"/>
                      <a:r>
                        <a:rPr lang="es-CR" sz="1400" b="1"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b"/>
                      <a:r>
                        <a:rPr lang="es-CR" sz="1400" b="0" i="0" u="none" strike="noStrike">
                          <a:solidFill>
                            <a:srgbClr val="000000"/>
                          </a:solidFill>
                          <a:effectLst/>
                          <a:latin typeface="Calibri"/>
                        </a:rPr>
                        <a:t> </a:t>
                      </a:r>
                    </a:p>
                  </a:txBody>
                  <a:tcPr marL="9525" marR="9525" marT="9525" marB="0" anchor="b">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0" i="0" u="none" strike="noStrike" dirty="0">
                          <a:solidFill>
                            <a:srgbClr val="000000"/>
                          </a:solidFill>
                          <a:effectLst/>
                          <a:latin typeface="Calibri"/>
                        </a:rPr>
                        <a:t> </a:t>
                      </a:r>
                    </a:p>
                  </a:txBody>
                  <a:tcPr marL="9525" marR="9525" marT="9525" marB="0" anchor="ctr">
                    <a:lnL>
                      <a:noFill/>
                    </a:lnL>
                    <a:lnR>
                      <a:noFill/>
                    </a:lnR>
                    <a:lnT>
                      <a:noFill/>
                    </a:lnT>
                    <a:lnB>
                      <a:noFill/>
                    </a:lnB>
                    <a:solidFill>
                      <a:schemeClr val="accent2">
                        <a:lumMod val="20000"/>
                        <a:lumOff val="80000"/>
                      </a:schemeClr>
                    </a:solidFill>
                  </a:tcPr>
                </a:tc>
                <a:tc>
                  <a:txBody>
                    <a:bodyPr/>
                    <a:lstStyle/>
                    <a:p>
                      <a:pPr algn="ctr" fontAlgn="ctr"/>
                      <a:r>
                        <a:rPr lang="es-CR" sz="1400" b="1" i="0" u="none" strike="noStrike" dirty="0">
                          <a:solidFill>
                            <a:srgbClr val="000000"/>
                          </a:solidFill>
                          <a:effectLst/>
                          <a:latin typeface="Calibri"/>
                        </a:rPr>
                        <a:t>₡156.304</a:t>
                      </a:r>
                    </a:p>
                  </a:txBody>
                  <a:tcPr marL="9525" marR="9525" marT="9525" marB="0" anchor="ctr">
                    <a:lnL>
                      <a:noFill/>
                    </a:lnL>
                    <a:lnR>
                      <a:noFill/>
                    </a:lnR>
                    <a:lnT>
                      <a:noFill/>
                    </a:lnT>
                    <a:lnB>
                      <a:noFill/>
                    </a:lnB>
                    <a:solidFill>
                      <a:srgbClr val="DA9694"/>
                    </a:solidFill>
                  </a:tcPr>
                </a:tc>
                <a:extLst>
                  <a:ext uri="{0D108BD9-81ED-4DB2-BD59-A6C34878D82A}">
                    <a16:rowId xmlns:a16="http://schemas.microsoft.com/office/drawing/2014/main" val="10013"/>
                  </a:ext>
                </a:extLst>
              </a:tr>
            </a:tbl>
          </a:graphicData>
        </a:graphic>
      </p:graphicFrame>
      <p:sp>
        <p:nvSpPr>
          <p:cNvPr id="6" name="5 CuadroTexto"/>
          <p:cNvSpPr txBox="1"/>
          <p:nvPr/>
        </p:nvSpPr>
        <p:spPr>
          <a:xfrm>
            <a:off x="2114917" y="5445224"/>
            <a:ext cx="8072494" cy="1200329"/>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s-CR" sz="1600" dirty="0"/>
              <a:t>Diferencia con Reforma con el nuevo IVA</a:t>
            </a:r>
            <a:r>
              <a:rPr lang="es-CR" b="1" dirty="0">
                <a:solidFill>
                  <a:srgbClr val="FF0000"/>
                </a:solidFill>
              </a:rPr>
              <a:t>: ¢23.173,00</a:t>
            </a:r>
          </a:p>
          <a:p>
            <a:pPr algn="ctr"/>
            <a:r>
              <a:rPr lang="es-CR" sz="1600" dirty="0"/>
              <a:t>Diferencia sin Reforma y con aumento en  tasas de interés: </a:t>
            </a:r>
            <a:r>
              <a:rPr lang="es-CR" b="1" dirty="0">
                <a:solidFill>
                  <a:srgbClr val="FF0000"/>
                </a:solidFill>
              </a:rPr>
              <a:t>¢156.304,00</a:t>
            </a:r>
          </a:p>
          <a:p>
            <a:pPr algn="ctr"/>
            <a:r>
              <a:rPr lang="es-CR" b="1" dirty="0">
                <a:solidFill>
                  <a:srgbClr val="FF0000"/>
                </a:solidFill>
              </a:rPr>
              <a:t>Es una carga familiar casi 7 veces mayor si la economía se ajusta por deuda </a:t>
            </a:r>
          </a:p>
          <a:p>
            <a:pPr algn="ctr"/>
            <a:endParaRPr lang="es-CR" b="1" dirty="0">
              <a:solidFill>
                <a:srgbClr val="FF0000"/>
              </a:solidFill>
            </a:endParaRPr>
          </a:p>
        </p:txBody>
      </p:sp>
    </p:spTree>
    <p:extLst>
      <p:ext uri="{BB962C8B-B14F-4D97-AF65-F5344CB8AC3E}">
        <p14:creationId xmlns:p14="http://schemas.microsoft.com/office/powerpoint/2010/main" val="3351228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60"/>
          <p:cNvSpPr>
            <a:spLocks noGrp="1"/>
          </p:cNvSpPr>
          <p:nvPr>
            <p:ph type="pic" idx="2"/>
          </p:nvPr>
        </p:nvSpPr>
        <p:spPr>
          <a:xfrm>
            <a:off x="7196547" y="-19585"/>
            <a:ext cx="5013871" cy="6893644"/>
          </a:xfrm>
          <a:prstGeom prst="rect">
            <a:avLst/>
          </a:prstGeom>
          <a:solidFill>
            <a:srgbClr val="CE801C"/>
          </a:solidFill>
          <a:ln>
            <a:noFill/>
          </a:ln>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
        <p:nvSpPr>
          <p:cNvPr id="357" name="Google Shape;357;p60"/>
          <p:cNvSpPr txBox="1">
            <a:spLocks noGrp="1"/>
          </p:cNvSpPr>
          <p:nvPr>
            <p:ph type="ctrTitle"/>
          </p:nvPr>
        </p:nvSpPr>
        <p:spPr>
          <a:xfrm>
            <a:off x="618967" y="1885246"/>
            <a:ext cx="9317161" cy="3424696"/>
          </a:xfrm>
          <a:prstGeom prst="rect">
            <a:avLst/>
          </a:prstGeom>
          <a:noFill/>
          <a:ln>
            <a:noFill/>
          </a:ln>
        </p:spPr>
        <p:txBody>
          <a:bodyPr spcFirstLastPara="1" wrap="square" lIns="91425" tIns="45700" rIns="91425" bIns="45700" anchor="b" anchorCtr="0">
            <a:noAutofit/>
          </a:bodyPr>
          <a:lstStyle/>
          <a:p>
            <a:r>
              <a:rPr lang="es-CR" dirty="0"/>
              <a:t/>
            </a:r>
            <a:br>
              <a:rPr lang="es-CR" dirty="0"/>
            </a:br>
            <a:r>
              <a:rPr lang="es-CR" dirty="0"/>
              <a:t/>
            </a:r>
            <a:br>
              <a:rPr lang="es-CR" dirty="0"/>
            </a:br>
            <a:r>
              <a:rPr lang="es-CR" sz="4000" dirty="0"/>
              <a:t>Reforma fiscal integral</a:t>
            </a:r>
            <a:br>
              <a:rPr lang="es-CR" sz="4000" dirty="0"/>
            </a:br>
            <a:r>
              <a:rPr lang="es-CR" sz="4000" dirty="0"/>
              <a:t/>
            </a:r>
            <a:br>
              <a:rPr lang="es-CR" sz="4000" dirty="0"/>
            </a:br>
            <a:r>
              <a:rPr lang="es-CR" sz="3200" dirty="0"/>
              <a:t>Concepto</a:t>
            </a:r>
            <a:br>
              <a:rPr lang="es-CR" sz="3200" dirty="0"/>
            </a:br>
            <a:r>
              <a:rPr lang="es-CR" sz="3200" dirty="0"/>
              <a:t>Leyes estructurales y</a:t>
            </a:r>
            <a:br>
              <a:rPr lang="es-CR" sz="3200" dirty="0"/>
            </a:br>
            <a:r>
              <a:rPr lang="es-CR" sz="3200" dirty="0"/>
              <a:t>Leyes de procedimiento</a:t>
            </a:r>
            <a:br>
              <a:rPr lang="es-CR" sz="3200" dirty="0"/>
            </a:br>
            <a:r>
              <a:rPr lang="es-CR" sz="3200" dirty="0"/>
              <a:t>Leyes fiscales aprobadas entre 2012 y 2018</a:t>
            </a:r>
            <a:br>
              <a:rPr lang="es-CR" sz="3200" dirty="0"/>
            </a:br>
            <a:r>
              <a:rPr lang="es-CR" sz="3200" dirty="0"/>
              <a:t> </a:t>
            </a:r>
            <a:endParaRPr sz="3200" b="0" dirty="0"/>
          </a:p>
        </p:txBody>
      </p:sp>
    </p:spTree>
    <p:extLst>
      <p:ext uri="{BB962C8B-B14F-4D97-AF65-F5344CB8AC3E}">
        <p14:creationId xmlns:p14="http://schemas.microsoft.com/office/powerpoint/2010/main" val="9186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3" name="Título 2">
            <a:extLst>
              <a:ext uri="{FF2B5EF4-FFF2-40B4-BE49-F238E27FC236}">
                <a16:creationId xmlns:a16="http://schemas.microsoft.com/office/drawing/2014/main" id="{DF81B9AA-345E-49AB-A5B9-E31C49A99C33}"/>
              </a:ext>
            </a:extLst>
          </p:cNvPr>
          <p:cNvSpPr>
            <a:spLocks noGrp="1"/>
          </p:cNvSpPr>
          <p:nvPr>
            <p:ph type="title"/>
          </p:nvPr>
        </p:nvSpPr>
        <p:spPr>
          <a:xfrm>
            <a:off x="1364104" y="219322"/>
            <a:ext cx="9989695" cy="886990"/>
          </a:xfrm>
        </p:spPr>
        <p:txBody>
          <a:bodyPr/>
          <a:lstStyle/>
          <a:p>
            <a:r>
              <a:rPr lang="es-ES" sz="4400" dirty="0"/>
              <a:t>Reforma Fiscal Integral </a:t>
            </a:r>
            <a:endParaRPr lang="es-CR" dirty="0"/>
          </a:p>
        </p:txBody>
      </p:sp>
      <p:sp>
        <p:nvSpPr>
          <p:cNvPr id="6" name="7 Marcador de texto">
            <a:extLst>
              <a:ext uri="{FF2B5EF4-FFF2-40B4-BE49-F238E27FC236}">
                <a16:creationId xmlns:a16="http://schemas.microsoft.com/office/drawing/2014/main" id="{3B884515-86AC-4E18-9608-1D0C92D03B19}"/>
              </a:ext>
            </a:extLst>
          </p:cNvPr>
          <p:cNvSpPr>
            <a:spLocks noGrp="1"/>
          </p:cNvSpPr>
          <p:nvPr>
            <p:ph type="body" idx="1"/>
          </p:nvPr>
        </p:nvSpPr>
        <p:spPr>
          <a:xfrm>
            <a:off x="1364104" y="1264959"/>
            <a:ext cx="4657283" cy="648072"/>
          </a:xfrm>
          <a:solidFill>
            <a:schemeClr val="accent2">
              <a:lumMod val="40000"/>
              <a:lumOff val="60000"/>
            </a:schemeClr>
          </a:solidFill>
        </p:spPr>
        <p:txBody>
          <a:bodyPr>
            <a:normAutofit/>
          </a:bodyPr>
          <a:lstStyle/>
          <a:p>
            <a:pPr marL="114300" indent="0" algn="ctr">
              <a:buNone/>
            </a:pPr>
            <a:r>
              <a:rPr lang="es-ES" b="1" dirty="0">
                <a:latin typeface="Arial" panose="020B0604020202020204" pitchFamily="34" charset="0"/>
                <a:cs typeface="Arial" panose="020B0604020202020204" pitchFamily="34" charset="0"/>
              </a:rPr>
              <a:t>Gasto y Deuda</a:t>
            </a:r>
            <a:endParaRPr lang="es-ES" dirty="0">
              <a:latin typeface="Arial" panose="020B0604020202020204" pitchFamily="34" charset="0"/>
              <a:cs typeface="Arial" panose="020B0604020202020204" pitchFamily="34" charset="0"/>
            </a:endParaRPr>
          </a:p>
        </p:txBody>
      </p:sp>
      <p:sp>
        <p:nvSpPr>
          <p:cNvPr id="7" name="8 Marcador de contenido">
            <a:extLst>
              <a:ext uri="{FF2B5EF4-FFF2-40B4-BE49-F238E27FC236}">
                <a16:creationId xmlns:a16="http://schemas.microsoft.com/office/drawing/2014/main" id="{31CF1846-1801-448F-B812-E2E0D9FC6A0B}"/>
              </a:ext>
            </a:extLst>
          </p:cNvPr>
          <p:cNvSpPr txBox="1">
            <a:spLocks/>
          </p:cNvSpPr>
          <p:nvPr/>
        </p:nvSpPr>
        <p:spPr>
          <a:xfrm>
            <a:off x="1364104" y="1918842"/>
            <a:ext cx="4700117" cy="4309650"/>
          </a:xfrm>
          <a:prstGeom prst="rect">
            <a:avLst/>
          </a:prstGeom>
          <a:solidFill>
            <a:schemeClr val="bg1"/>
          </a:solidFill>
          <a:ln>
            <a:solidFill>
              <a:schemeClr val="tx1"/>
            </a:solid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Barlow"/>
                <a:ea typeface="Barlow"/>
                <a:cs typeface="Barlow"/>
                <a:sym typeface="Barlow"/>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Barlow"/>
                <a:ea typeface="Barlow"/>
                <a:cs typeface="Barlow"/>
                <a:sym typeface="Barlow"/>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10000"/>
              </a:lnSpc>
            </a:pPr>
            <a:r>
              <a:rPr lang="es-ES" sz="2000" dirty="0">
                <a:latin typeface="Arial" panose="020B0604020202020204" pitchFamily="34" charset="0"/>
                <a:cs typeface="Arial" panose="020B0604020202020204" pitchFamily="34" charset="0"/>
              </a:rPr>
              <a:t>Ley de Presupuesto Nacional y  otras </a:t>
            </a:r>
            <a:r>
              <a:rPr lang="es-ES" sz="2000" u="sng" dirty="0">
                <a:latin typeface="Arial" panose="020B0604020202020204" pitchFamily="34" charset="0"/>
                <a:cs typeface="Arial" panose="020B0604020202020204" pitchFamily="34" charset="0"/>
              </a:rPr>
              <a:t>leyes estructurales</a:t>
            </a:r>
            <a:r>
              <a:rPr lang="es-ES" sz="2000" dirty="0">
                <a:latin typeface="Arial" panose="020B0604020202020204" pitchFamily="34" charset="0"/>
                <a:cs typeface="Arial" panose="020B0604020202020204" pitchFamily="34" charset="0"/>
              </a:rPr>
              <a:t> en pensiones, empleo público</a:t>
            </a:r>
          </a:p>
          <a:p>
            <a:pPr marL="0" indent="0">
              <a:lnSpc>
                <a:spcPct val="110000"/>
              </a:lnSpc>
              <a:buFont typeface="Arial"/>
              <a:buNone/>
            </a:pPr>
            <a:endParaRPr lang="es-ES" sz="2000" dirty="0">
              <a:latin typeface="Arial" panose="020B0604020202020204" pitchFamily="34" charset="0"/>
              <a:cs typeface="Arial" panose="020B0604020202020204" pitchFamily="34" charset="0"/>
            </a:endParaRPr>
          </a:p>
          <a:p>
            <a:pPr>
              <a:lnSpc>
                <a:spcPct val="110000"/>
              </a:lnSpc>
            </a:pPr>
            <a:r>
              <a:rPr lang="es-ES" sz="2000" u="sng" dirty="0">
                <a:latin typeface="Arial" panose="020B0604020202020204" pitchFamily="34" charset="0"/>
                <a:cs typeface="Arial" panose="020B0604020202020204" pitchFamily="34" charset="0"/>
              </a:rPr>
              <a:t>Leyes de procedimiento </a:t>
            </a:r>
            <a:r>
              <a:rPr lang="es-ES" sz="2000" dirty="0">
                <a:latin typeface="Arial" panose="020B0604020202020204" pitchFamily="34" charset="0"/>
                <a:cs typeface="Arial" panose="020B0604020202020204" pitchFamily="34" charset="0"/>
              </a:rPr>
              <a:t>que den efectividad a contratación administrativa, planificación  y gestión del potencial humano </a:t>
            </a:r>
          </a:p>
          <a:p>
            <a:pPr>
              <a:lnSpc>
                <a:spcPct val="110000"/>
              </a:lnSpc>
            </a:pPr>
            <a:endParaRPr lang="es-ES" sz="2000" dirty="0">
              <a:latin typeface="Arial" panose="020B0604020202020204" pitchFamily="34" charset="0"/>
              <a:cs typeface="Arial" panose="020B0604020202020204" pitchFamily="34" charset="0"/>
            </a:endParaRPr>
          </a:p>
          <a:p>
            <a:pPr>
              <a:lnSpc>
                <a:spcPct val="110000"/>
              </a:lnSpc>
            </a:pPr>
            <a:r>
              <a:rPr lang="es-ES" sz="2000" dirty="0">
                <a:latin typeface="Arial" panose="020B0604020202020204" pitchFamily="34" charset="0"/>
                <a:cs typeface="Arial" panose="020B0604020202020204" pitchFamily="34" charset="0"/>
              </a:rPr>
              <a:t>Medidas de responsabilidad fiscal</a:t>
            </a:r>
          </a:p>
          <a:p>
            <a:pPr>
              <a:lnSpc>
                <a:spcPct val="110000"/>
              </a:lnSpc>
              <a:buFont typeface="Arial"/>
              <a:buNone/>
            </a:pPr>
            <a:endParaRPr lang="es-ES" sz="2000" dirty="0">
              <a:latin typeface="Arial" panose="020B0604020202020204" pitchFamily="34" charset="0"/>
              <a:cs typeface="Arial" panose="020B0604020202020204" pitchFamily="34" charset="0"/>
            </a:endParaRPr>
          </a:p>
          <a:p>
            <a:pPr>
              <a:lnSpc>
                <a:spcPct val="110000"/>
              </a:lnSpc>
            </a:pPr>
            <a:r>
              <a:rPr lang="es-ES" sz="2000" dirty="0">
                <a:latin typeface="Arial" panose="020B0604020202020204" pitchFamily="34" charset="0"/>
                <a:cs typeface="Arial" panose="020B0604020202020204" pitchFamily="34" charset="0"/>
              </a:rPr>
              <a:t>Gestión Institucional en ejecución presupuestaria y de deuda pública</a:t>
            </a:r>
          </a:p>
          <a:p>
            <a:pPr>
              <a:lnSpc>
                <a:spcPct val="110000"/>
              </a:lnSpc>
            </a:pPr>
            <a:endParaRPr lang="es-ES" sz="2000" b="1" dirty="0">
              <a:latin typeface="Arial" panose="020B0604020202020204" pitchFamily="34" charset="0"/>
              <a:cs typeface="Arial" panose="020B0604020202020204" pitchFamily="34" charset="0"/>
            </a:endParaRPr>
          </a:p>
          <a:p>
            <a:pPr>
              <a:lnSpc>
                <a:spcPct val="110000"/>
              </a:lnSpc>
            </a:pPr>
            <a:endParaRPr lang="es-ES" sz="2000" dirty="0">
              <a:latin typeface="Arial" panose="020B0604020202020204" pitchFamily="34" charset="0"/>
              <a:cs typeface="Arial" panose="020B0604020202020204" pitchFamily="34" charset="0"/>
            </a:endParaRPr>
          </a:p>
        </p:txBody>
      </p:sp>
      <p:sp>
        <p:nvSpPr>
          <p:cNvPr id="8" name="9 Marcador de texto">
            <a:extLst>
              <a:ext uri="{FF2B5EF4-FFF2-40B4-BE49-F238E27FC236}">
                <a16:creationId xmlns:a16="http://schemas.microsoft.com/office/drawing/2014/main" id="{84179C30-8CC8-4953-A1A4-B70C687716ED}"/>
              </a:ext>
            </a:extLst>
          </p:cNvPr>
          <p:cNvSpPr txBox="1">
            <a:spLocks/>
          </p:cNvSpPr>
          <p:nvPr/>
        </p:nvSpPr>
        <p:spPr>
          <a:xfrm>
            <a:off x="6169027" y="1264959"/>
            <a:ext cx="4657283" cy="648072"/>
          </a:xfrm>
          <a:prstGeom prst="rect">
            <a:avLst/>
          </a:prstGeom>
          <a:solidFill>
            <a:schemeClr val="accent2">
              <a:lumMod val="40000"/>
              <a:lumOff val="60000"/>
            </a:scheme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2800" b="1" dirty="0">
                <a:latin typeface="Arial" panose="020B0604020202020204" pitchFamily="34" charset="0"/>
                <a:cs typeface="Arial" panose="020B0604020202020204" pitchFamily="34" charset="0"/>
              </a:rPr>
              <a:t>Sistema Tributario </a:t>
            </a:r>
          </a:p>
        </p:txBody>
      </p:sp>
      <p:sp>
        <p:nvSpPr>
          <p:cNvPr id="9" name="10 Marcador de contenido">
            <a:extLst>
              <a:ext uri="{FF2B5EF4-FFF2-40B4-BE49-F238E27FC236}">
                <a16:creationId xmlns:a16="http://schemas.microsoft.com/office/drawing/2014/main" id="{5EEE4EBF-5512-4E5E-92F2-ABB21ED959B4}"/>
              </a:ext>
            </a:extLst>
          </p:cNvPr>
          <p:cNvSpPr txBox="1">
            <a:spLocks/>
          </p:cNvSpPr>
          <p:nvPr/>
        </p:nvSpPr>
        <p:spPr>
          <a:xfrm>
            <a:off x="6147609" y="1918842"/>
            <a:ext cx="4700118" cy="4309650"/>
          </a:xfrm>
          <a:prstGeom prst="rect">
            <a:avLst/>
          </a:prstGeom>
          <a:solidFill>
            <a:schemeClr val="bg1"/>
          </a:solidFill>
          <a:ln>
            <a:solidFill>
              <a:schemeClr val="tx1"/>
            </a:solidFill>
          </a:ln>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Font typeface="Arial" panose="020B0604020202020204" pitchFamily="34" charset="0"/>
              <a:buChar char="•"/>
            </a:pPr>
            <a:r>
              <a:rPr lang="es-ES" sz="1800" dirty="0">
                <a:latin typeface="Arial" panose="020B0604020202020204" pitchFamily="34" charset="0"/>
                <a:cs typeface="Arial" panose="020B0604020202020204" pitchFamily="34" charset="0"/>
              </a:rPr>
              <a:t>Leyes estructurales de los impuestos: Renta, Ventas, Consumo, otros impuestos y sus exenciones </a:t>
            </a:r>
          </a:p>
          <a:p>
            <a:pPr marL="393700" indent="-342900">
              <a:buFont typeface="Arial" panose="020B0604020202020204" pitchFamily="34" charset="0"/>
              <a:buChar char="•"/>
            </a:pPr>
            <a:endParaRPr lang="es-ES" sz="1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s-ES" sz="1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s-ES" sz="1800" dirty="0">
                <a:latin typeface="Arial" panose="020B0604020202020204" pitchFamily="34" charset="0"/>
                <a:cs typeface="Arial" panose="020B0604020202020204" pitchFamily="34" charset="0"/>
              </a:rPr>
              <a:t>Leyes del Procedimiento Tributario y Aduanero: Código Tributario, Ley General de Aduanas, Registro de Transparencia y Beneficiarios Finales</a:t>
            </a:r>
          </a:p>
          <a:p>
            <a:pPr marL="393700" indent="-342900">
              <a:buFont typeface="Arial" panose="020B0604020202020204" pitchFamily="34" charset="0"/>
              <a:buChar char="•"/>
            </a:pPr>
            <a:endParaRPr lang="es-ES" sz="1800" dirty="0">
              <a:latin typeface="Arial" panose="020B0604020202020204" pitchFamily="34" charset="0"/>
              <a:cs typeface="Arial" panose="020B0604020202020204" pitchFamily="34" charset="0"/>
            </a:endParaRPr>
          </a:p>
          <a:p>
            <a:pPr marL="393700" indent="-342900">
              <a:buFont typeface="Arial" panose="020B0604020202020204" pitchFamily="34" charset="0"/>
              <a:buChar char="•"/>
            </a:pPr>
            <a:endParaRPr lang="es-ES" sz="1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s-ES" sz="1800" dirty="0">
                <a:latin typeface="Arial" panose="020B0604020202020204" pitchFamily="34" charset="0"/>
                <a:cs typeface="Arial" panose="020B0604020202020204" pitchFamily="34" charset="0"/>
              </a:rPr>
              <a:t>Gestión institucional en servicios, prevención y control tributario</a:t>
            </a:r>
          </a:p>
        </p:txBody>
      </p:sp>
    </p:spTree>
    <p:extLst>
      <p:ext uri="{BB962C8B-B14F-4D97-AF65-F5344CB8AC3E}">
        <p14:creationId xmlns:p14="http://schemas.microsoft.com/office/powerpoint/2010/main" val="1747263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3" name="Título 2">
            <a:extLst>
              <a:ext uri="{FF2B5EF4-FFF2-40B4-BE49-F238E27FC236}">
                <a16:creationId xmlns:a16="http://schemas.microsoft.com/office/drawing/2014/main" id="{DF81B9AA-345E-49AB-A5B9-E31C49A99C33}"/>
              </a:ext>
            </a:extLst>
          </p:cNvPr>
          <p:cNvSpPr>
            <a:spLocks noGrp="1"/>
          </p:cNvSpPr>
          <p:nvPr>
            <p:ph type="title"/>
          </p:nvPr>
        </p:nvSpPr>
        <p:spPr>
          <a:xfrm>
            <a:off x="1364104" y="219321"/>
            <a:ext cx="9989695" cy="1325563"/>
          </a:xfrm>
        </p:spPr>
        <p:txBody>
          <a:bodyPr/>
          <a:lstStyle/>
          <a:p>
            <a:r>
              <a:rPr lang="es-ES" sz="4400" dirty="0"/>
              <a:t>Tipos de Leyes Fiscales</a:t>
            </a:r>
            <a:endParaRPr lang="es-CR" dirty="0"/>
          </a:p>
        </p:txBody>
      </p:sp>
      <p:graphicFrame>
        <p:nvGraphicFramePr>
          <p:cNvPr id="10" name="3 Marcador de contenido">
            <a:extLst>
              <a:ext uri="{FF2B5EF4-FFF2-40B4-BE49-F238E27FC236}">
                <a16:creationId xmlns:a16="http://schemas.microsoft.com/office/drawing/2014/main" id="{F9F50A98-8791-49A9-96ED-4975CA774FE6}"/>
              </a:ext>
            </a:extLst>
          </p:cNvPr>
          <p:cNvGraphicFramePr>
            <a:graphicFrameLocks/>
          </p:cNvGraphicFramePr>
          <p:nvPr>
            <p:extLst>
              <p:ext uri="{D42A27DB-BD31-4B8C-83A1-F6EECF244321}">
                <p14:modId xmlns:p14="http://schemas.microsoft.com/office/powerpoint/2010/main" val="2336653980"/>
              </p:ext>
            </p:extLst>
          </p:nvPr>
        </p:nvGraphicFramePr>
        <p:xfrm>
          <a:off x="960586" y="1144119"/>
          <a:ext cx="10515597" cy="5301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5678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838200" y="188640"/>
            <a:ext cx="10515600" cy="1325563"/>
          </a:xfrm>
        </p:spPr>
        <p:txBody>
          <a:bodyPr>
            <a:noAutofit/>
          </a:bodyPr>
          <a:lstStyle/>
          <a:p>
            <a:pPr algn="ctr"/>
            <a:r>
              <a:rPr lang="es-ES" sz="3200" b="1" dirty="0"/>
              <a:t>REFORMA FISCAL INTEGRAL </a:t>
            </a:r>
          </a:p>
        </p:txBody>
      </p:sp>
      <p:sp>
        <p:nvSpPr>
          <p:cNvPr id="13" name="7 Marcador de texto">
            <a:extLst>
              <a:ext uri="{FF2B5EF4-FFF2-40B4-BE49-F238E27FC236}">
                <a16:creationId xmlns:a16="http://schemas.microsoft.com/office/drawing/2014/main" id="{BFAB7C6F-665D-4C10-A543-6DB2ED4E06E3}"/>
              </a:ext>
            </a:extLst>
          </p:cNvPr>
          <p:cNvSpPr txBox="1">
            <a:spLocks/>
          </p:cNvSpPr>
          <p:nvPr/>
        </p:nvSpPr>
        <p:spPr>
          <a:xfrm>
            <a:off x="940598" y="1340768"/>
            <a:ext cx="5080790" cy="593930"/>
          </a:xfrm>
          <a:prstGeom prst="rect">
            <a:avLst/>
          </a:prstGeom>
          <a:solidFill>
            <a:srgbClr val="7030A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ES">
                <a:solidFill>
                  <a:schemeClr val="bg1"/>
                </a:solidFill>
              </a:rPr>
              <a:t>Gasto y Deuda </a:t>
            </a:r>
            <a:endParaRPr lang="es-ES" dirty="0">
              <a:solidFill>
                <a:schemeClr val="bg1"/>
              </a:solidFill>
            </a:endParaRPr>
          </a:p>
        </p:txBody>
      </p:sp>
      <p:sp>
        <p:nvSpPr>
          <p:cNvPr id="14" name="8 Marcador de contenido">
            <a:extLst>
              <a:ext uri="{FF2B5EF4-FFF2-40B4-BE49-F238E27FC236}">
                <a16:creationId xmlns:a16="http://schemas.microsoft.com/office/drawing/2014/main" id="{F3A5409D-CB76-4220-8908-6007402D3DA7}"/>
              </a:ext>
            </a:extLst>
          </p:cNvPr>
          <p:cNvSpPr txBox="1">
            <a:spLocks/>
          </p:cNvSpPr>
          <p:nvPr/>
        </p:nvSpPr>
        <p:spPr>
          <a:xfrm>
            <a:off x="983432" y="2071678"/>
            <a:ext cx="5080790" cy="3949610"/>
          </a:xfrm>
          <a:prstGeom prst="rect">
            <a:avLst/>
          </a:prstGeom>
          <a:solidFill>
            <a:schemeClr val="accent5">
              <a:lumMod val="20000"/>
              <a:lumOff val="80000"/>
            </a:schemeClr>
          </a:solidFill>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000" dirty="0"/>
              <a:t>Ley de Presupuesto Nacional y  otras </a:t>
            </a:r>
            <a:r>
              <a:rPr lang="es-ES" sz="2000" u="sng" dirty="0"/>
              <a:t>leyes estructurales</a:t>
            </a:r>
            <a:r>
              <a:rPr lang="es-ES" sz="2000" dirty="0"/>
              <a:t> en pensiones, empleo público</a:t>
            </a:r>
          </a:p>
          <a:p>
            <a:pPr marL="0" indent="0">
              <a:buFont typeface="Arial" panose="020B0604020202020204" pitchFamily="34" charset="0"/>
              <a:buNone/>
            </a:pPr>
            <a:endParaRPr lang="es-ES" sz="2000" dirty="0"/>
          </a:p>
          <a:p>
            <a:r>
              <a:rPr lang="es-ES" sz="2000" u="sng" dirty="0"/>
              <a:t>Leyes de procedimiento </a:t>
            </a:r>
            <a:r>
              <a:rPr lang="es-ES" sz="2000" dirty="0"/>
              <a:t>que den efectividad a contratación administrativa, planificación  y gestión del potencial humano </a:t>
            </a:r>
          </a:p>
          <a:p>
            <a:endParaRPr lang="es-ES" sz="2000" dirty="0"/>
          </a:p>
          <a:p>
            <a:r>
              <a:rPr lang="es-ES" sz="2000" dirty="0"/>
              <a:t>Medidas de responsabilidad fiscal</a:t>
            </a:r>
          </a:p>
          <a:p>
            <a:pPr>
              <a:buFont typeface="Arial" panose="020B0604020202020204" pitchFamily="34" charset="0"/>
              <a:buNone/>
            </a:pPr>
            <a:endParaRPr lang="es-ES" sz="2000" dirty="0"/>
          </a:p>
          <a:p>
            <a:r>
              <a:rPr lang="es-ES" sz="2000" dirty="0"/>
              <a:t>Gestión Institucional en ejecución presupuestaria y de deuda pública</a:t>
            </a:r>
          </a:p>
          <a:p>
            <a:endParaRPr lang="es-ES" sz="2000" dirty="0"/>
          </a:p>
          <a:p>
            <a:endParaRPr lang="es-ES" sz="2000" dirty="0"/>
          </a:p>
        </p:txBody>
      </p:sp>
      <p:sp>
        <p:nvSpPr>
          <p:cNvPr id="15" name="9 Marcador de texto">
            <a:extLst>
              <a:ext uri="{FF2B5EF4-FFF2-40B4-BE49-F238E27FC236}">
                <a16:creationId xmlns:a16="http://schemas.microsoft.com/office/drawing/2014/main" id="{2C6D1D27-03EC-4D37-9DA3-DD5D137E9C80}"/>
              </a:ext>
            </a:extLst>
          </p:cNvPr>
          <p:cNvSpPr txBox="1">
            <a:spLocks/>
          </p:cNvSpPr>
          <p:nvPr/>
        </p:nvSpPr>
        <p:spPr>
          <a:xfrm>
            <a:off x="6169026" y="1340769"/>
            <a:ext cx="4895526" cy="648072"/>
          </a:xfrm>
          <a:prstGeom prst="rect">
            <a:avLst/>
          </a:prstGeom>
          <a:solidFill>
            <a:srgbClr val="7030A0"/>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ES">
                <a:solidFill>
                  <a:schemeClr val="bg1"/>
                </a:solidFill>
              </a:rPr>
              <a:t>Sistema Tributario </a:t>
            </a:r>
            <a:endParaRPr lang="es-ES" dirty="0">
              <a:solidFill>
                <a:schemeClr val="bg1"/>
              </a:solidFill>
            </a:endParaRPr>
          </a:p>
        </p:txBody>
      </p:sp>
      <p:sp>
        <p:nvSpPr>
          <p:cNvPr id="16" name="10 Marcador de contenido">
            <a:extLst>
              <a:ext uri="{FF2B5EF4-FFF2-40B4-BE49-F238E27FC236}">
                <a16:creationId xmlns:a16="http://schemas.microsoft.com/office/drawing/2014/main" id="{F2277289-777B-4B3B-B4DB-358E2EBA0604}"/>
              </a:ext>
            </a:extLst>
          </p:cNvPr>
          <p:cNvSpPr txBox="1">
            <a:spLocks/>
          </p:cNvSpPr>
          <p:nvPr/>
        </p:nvSpPr>
        <p:spPr>
          <a:xfrm>
            <a:off x="6169026" y="2071678"/>
            <a:ext cx="4895526" cy="3949610"/>
          </a:xfrm>
          <a:prstGeom prst="rect">
            <a:avLst/>
          </a:prstGeom>
          <a:solidFill>
            <a:schemeClr val="accent5">
              <a:lumMod val="20000"/>
              <a:lumOff val="80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900"/>
              <a:t>Leyes estructurales de los impuestos: Renta, Ventas, Consumo, otros impuestos y sus exenciones </a:t>
            </a:r>
          </a:p>
          <a:p>
            <a:endParaRPr lang="es-ES" sz="1900"/>
          </a:p>
          <a:p>
            <a:r>
              <a:rPr lang="es-ES" sz="1900"/>
              <a:t>Leyes del Procedimiento Tributario y Aduanero: Código Tributario, Ley General de Aduanas, Registro de Transparencia y Beneficiarios Finales</a:t>
            </a:r>
          </a:p>
          <a:p>
            <a:pPr marL="0" indent="0">
              <a:buFont typeface="Arial" panose="020B0604020202020204" pitchFamily="34" charset="0"/>
              <a:buNone/>
            </a:pPr>
            <a:endParaRPr lang="es-ES" sz="1900"/>
          </a:p>
          <a:p>
            <a:r>
              <a:rPr lang="es-ES" sz="1900"/>
              <a:t>Gestión institucional en servicios, prevención y control tributario</a:t>
            </a:r>
            <a:endParaRPr lang="es-ES" sz="1900" dirty="0"/>
          </a:p>
        </p:txBody>
      </p:sp>
    </p:spTree>
    <p:extLst>
      <p:ext uri="{BB962C8B-B14F-4D97-AF65-F5344CB8AC3E}">
        <p14:creationId xmlns:p14="http://schemas.microsoft.com/office/powerpoint/2010/main" val="3298765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Título"/>
          <p:cNvSpPr>
            <a:spLocks noGrp="1"/>
          </p:cNvSpPr>
          <p:nvPr>
            <p:ph type="title"/>
          </p:nvPr>
        </p:nvSpPr>
        <p:spPr>
          <a:xfrm>
            <a:off x="838200" y="188640"/>
            <a:ext cx="10515600" cy="1325563"/>
          </a:xfrm>
          <a:noFill/>
        </p:spPr>
        <p:txBody>
          <a:bodyPr>
            <a:noAutofit/>
          </a:bodyPr>
          <a:lstStyle/>
          <a:p>
            <a:pPr algn="ctr">
              <a:defRPr/>
            </a:pPr>
            <a:r>
              <a:rPr lang="es-ES" altLang="es-CR" sz="3600" b="1" dirty="0">
                <a:solidFill>
                  <a:srgbClr val="7030A0"/>
                </a:solidFill>
              </a:rPr>
              <a:t>Tipos de Leyes Fiscales </a:t>
            </a:r>
          </a:p>
        </p:txBody>
      </p:sp>
      <p:graphicFrame>
        <p:nvGraphicFramePr>
          <p:cNvPr id="4" name="3 Marcador de contenido"/>
          <p:cNvGraphicFramePr>
            <a:graphicFrameLocks noGrp="1"/>
          </p:cNvGraphicFramePr>
          <p:nvPr>
            <p:ph sz="half" idx="1"/>
          </p:nvPr>
        </p:nvGraphicFramePr>
        <p:xfrm>
          <a:off x="838200" y="1412776"/>
          <a:ext cx="10515600" cy="4764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4156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5"/>
          <p:cNvSpPr txBox="1">
            <a:spLocks noGrp="1"/>
          </p:cNvSpPr>
          <p:nvPr>
            <p:ph type="title"/>
          </p:nvPr>
        </p:nvSpPr>
        <p:spPr>
          <a:xfrm>
            <a:off x="838200" y="245858"/>
            <a:ext cx="10515600" cy="7004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E2142"/>
              </a:buClr>
              <a:buSzPts val="3200"/>
              <a:buFont typeface="Barlow SemiBold"/>
              <a:buNone/>
            </a:pPr>
            <a:r>
              <a:rPr lang="es-CR" sz="3200"/>
              <a:t>Temas Tributarios Actuales II</a:t>
            </a:r>
            <a:endParaRPr sz="3200"/>
          </a:p>
        </p:txBody>
      </p:sp>
      <p:sp>
        <p:nvSpPr>
          <p:cNvPr id="249" name="Google Shape;249;p45"/>
          <p:cNvSpPr txBox="1">
            <a:spLocks noGrp="1"/>
          </p:cNvSpPr>
          <p:nvPr>
            <p:ph type="body" idx="1"/>
          </p:nvPr>
        </p:nvSpPr>
        <p:spPr>
          <a:xfrm>
            <a:off x="838200" y="1073997"/>
            <a:ext cx="8965367" cy="511415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s-CR" sz="3000" b="1" dirty="0"/>
              <a:t>Contenido de la sesión:</a:t>
            </a:r>
            <a:endParaRPr sz="3000" dirty="0"/>
          </a:p>
          <a:p>
            <a:pPr marL="0" lvl="0" indent="0" algn="l" rtl="0">
              <a:lnSpc>
                <a:spcPct val="100000"/>
              </a:lnSpc>
              <a:spcBef>
                <a:spcPts val="0"/>
              </a:spcBef>
              <a:spcAft>
                <a:spcPts val="0"/>
              </a:spcAft>
              <a:buClr>
                <a:schemeClr val="dk1"/>
              </a:buClr>
              <a:buSzPts val="2400"/>
              <a:buNone/>
            </a:pPr>
            <a:endParaRPr sz="2200" b="1" dirty="0"/>
          </a:p>
          <a:p>
            <a:pPr marL="0" indent="0">
              <a:buNone/>
            </a:pPr>
            <a:r>
              <a:rPr lang="es-CR" sz="2400" b="1" dirty="0"/>
              <a:t>Impactos de postergar una reforma fiscal necesaria.  Impuestos versus Deuda</a:t>
            </a:r>
          </a:p>
          <a:p>
            <a:pPr marL="0" indent="0">
              <a:buNone/>
            </a:pPr>
            <a:endParaRPr lang="es-CR" sz="2400" b="1" dirty="0"/>
          </a:p>
          <a:p>
            <a:pPr marL="0" indent="0">
              <a:buNone/>
            </a:pPr>
            <a:r>
              <a:rPr lang="es-CR" sz="2400" b="1" dirty="0"/>
              <a:t>Componentes de una Reforma Fiscal Integral: </a:t>
            </a:r>
          </a:p>
          <a:p>
            <a:pPr marL="0" indent="0">
              <a:buNone/>
            </a:pPr>
            <a:endParaRPr lang="es-CR" sz="2400" dirty="0"/>
          </a:p>
          <a:p>
            <a:r>
              <a:rPr lang="es-CR" sz="2400" dirty="0"/>
              <a:t>Leyes estructurales y leyes de procedimiento</a:t>
            </a:r>
          </a:p>
          <a:p>
            <a:pPr marL="0" indent="0">
              <a:buNone/>
            </a:pPr>
            <a:endParaRPr lang="es-CR" sz="2400" dirty="0"/>
          </a:p>
          <a:p>
            <a:r>
              <a:rPr lang="es-CR" sz="2400" dirty="0"/>
              <a:t>Leyes fiscales aprobadas entre 2012 y 2018</a:t>
            </a:r>
          </a:p>
        </p:txBody>
      </p:sp>
    </p:spTree>
    <p:extLst>
      <p:ext uri="{BB962C8B-B14F-4D97-AF65-F5344CB8AC3E}">
        <p14:creationId xmlns:p14="http://schemas.microsoft.com/office/powerpoint/2010/main" val="1263109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3" name="Título 2">
            <a:extLst>
              <a:ext uri="{FF2B5EF4-FFF2-40B4-BE49-F238E27FC236}">
                <a16:creationId xmlns:a16="http://schemas.microsoft.com/office/drawing/2014/main" id="{DF81B9AA-345E-49AB-A5B9-E31C49A99C33}"/>
              </a:ext>
            </a:extLst>
          </p:cNvPr>
          <p:cNvSpPr>
            <a:spLocks noGrp="1"/>
          </p:cNvSpPr>
          <p:nvPr>
            <p:ph type="title"/>
          </p:nvPr>
        </p:nvSpPr>
        <p:spPr>
          <a:xfrm>
            <a:off x="1364104" y="219321"/>
            <a:ext cx="9989695" cy="1325563"/>
          </a:xfrm>
        </p:spPr>
        <p:txBody>
          <a:bodyPr/>
          <a:lstStyle/>
          <a:p>
            <a:r>
              <a:rPr lang="es-MX" sz="3200" dirty="0"/>
              <a:t>Reforma Fiscal 2012- 2018</a:t>
            </a:r>
            <a:br>
              <a:rPr lang="es-MX" sz="3200" dirty="0"/>
            </a:br>
            <a:r>
              <a:rPr lang="es-MX" sz="3200" dirty="0"/>
              <a:t>Leyes aprobadas</a:t>
            </a:r>
          </a:p>
        </p:txBody>
      </p:sp>
      <p:graphicFrame>
        <p:nvGraphicFramePr>
          <p:cNvPr id="2" name="1 Diagrama">
            <a:extLst>
              <a:ext uri="{FF2B5EF4-FFF2-40B4-BE49-F238E27FC236}">
                <a16:creationId xmlns:a16="http://schemas.microsoft.com/office/drawing/2014/main" id="{5747D8D7-1E1A-44BD-A0B9-61DD9DBD1482}"/>
              </a:ext>
            </a:extLst>
          </p:cNvPr>
          <p:cNvGraphicFramePr/>
          <p:nvPr>
            <p:extLst>
              <p:ext uri="{D42A27DB-BD31-4B8C-83A1-F6EECF244321}">
                <p14:modId xmlns:p14="http://schemas.microsoft.com/office/powerpoint/2010/main" val="1010414563"/>
              </p:ext>
            </p:extLst>
          </p:nvPr>
        </p:nvGraphicFramePr>
        <p:xfrm>
          <a:off x="838201" y="1411110"/>
          <a:ext cx="10636298" cy="4763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4705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65125"/>
            <a:ext cx="10515600" cy="1047651"/>
          </a:xfrm>
        </p:spPr>
        <p:txBody>
          <a:bodyPr vert="horz" lIns="91440" tIns="45720" rIns="91440" bIns="45720" rtlCol="0" anchor="ctr">
            <a:noAutofit/>
          </a:bodyPr>
          <a:lstStyle/>
          <a:p>
            <a:pPr algn="ctr"/>
            <a:r>
              <a:rPr lang="es-ES" sz="3200" dirty="0"/>
              <a:t>Ley de Fortalecimiento de la Gestión Tributaria, 2012 </a:t>
            </a:r>
          </a:p>
        </p:txBody>
      </p:sp>
      <p:sp>
        <p:nvSpPr>
          <p:cNvPr id="3" name="2 Marcador de contenido"/>
          <p:cNvSpPr>
            <a:spLocks noGrp="1"/>
          </p:cNvSpPr>
          <p:nvPr>
            <p:ph sz="half" idx="1"/>
          </p:nvPr>
        </p:nvSpPr>
        <p:spPr>
          <a:xfrm>
            <a:off x="838200" y="1412776"/>
            <a:ext cx="10515600" cy="4764187"/>
          </a:xfrm>
          <a:noFill/>
        </p:spPr>
        <p:txBody>
          <a:bodyPr>
            <a:normAutofit fontScale="70000" lnSpcReduction="20000"/>
          </a:bodyPr>
          <a:lstStyle/>
          <a:p>
            <a:pPr>
              <a:buFont typeface="Arial" charset="0"/>
              <a:buNone/>
            </a:pPr>
            <a:r>
              <a:rPr lang="es-ES" sz="3600" b="1" dirty="0"/>
              <a:t>Para subsanar problemas  de diseño  en el Código Tributario y en la Ley de Aduanas que: </a:t>
            </a:r>
          </a:p>
          <a:p>
            <a:pPr algn="ctr">
              <a:buFont typeface="Arial" charset="0"/>
              <a:buNone/>
            </a:pPr>
            <a:endParaRPr lang="es-ES" sz="3600" dirty="0"/>
          </a:p>
          <a:p>
            <a:pPr algn="just"/>
            <a:r>
              <a:rPr lang="es-ES" dirty="0"/>
              <a:t>Impedían la aplicabilidad del sistema sancionador tributario y aduanero, tanto administrativo como penal, con la efectividad que se requiere. </a:t>
            </a:r>
          </a:p>
          <a:p>
            <a:pPr algn="just"/>
            <a:endParaRPr lang="es-ES" dirty="0"/>
          </a:p>
          <a:p>
            <a:pPr algn="just"/>
            <a:r>
              <a:rPr lang="es-ES" dirty="0"/>
              <a:t>Obstaculizaban la fiscalización </a:t>
            </a:r>
          </a:p>
          <a:p>
            <a:pPr algn="just"/>
            <a:endParaRPr lang="es-ES" dirty="0"/>
          </a:p>
          <a:p>
            <a:pPr algn="just"/>
            <a:r>
              <a:rPr lang="es-ES" dirty="0"/>
              <a:t>Permitían arbitraje entre las sanciones administrativas del Código Tributario, brindando algunas ventajas financieras al incumplimiento</a:t>
            </a:r>
          </a:p>
          <a:p>
            <a:pPr algn="just"/>
            <a:endParaRPr lang="es-ES" dirty="0"/>
          </a:p>
          <a:p>
            <a:pPr algn="just"/>
            <a:r>
              <a:rPr lang="es-ES" dirty="0"/>
              <a:t>Limitaban la aplicación de parámetros objetivos para el control tributario y aduanero  </a:t>
            </a:r>
          </a:p>
          <a:p>
            <a:pPr algn="just">
              <a:buFont typeface="Arial" charset="0"/>
              <a:buNone/>
            </a:pPr>
            <a:endParaRPr lang="es-ES" sz="3600" dirty="0"/>
          </a:p>
          <a:p>
            <a:pPr>
              <a:buFont typeface="Arial" charset="0"/>
              <a:buNone/>
            </a:pPr>
            <a:r>
              <a:rPr lang="es-ES" sz="3600" b="1" dirty="0"/>
              <a:t>Además, para ordenar  los derechos del contribuyente</a:t>
            </a:r>
          </a:p>
          <a:p>
            <a:pPr algn="ctr">
              <a:buFont typeface="Arial" charset="0"/>
              <a:buNone/>
            </a:pPr>
            <a:endParaRPr lang="es-ES" sz="3600" b="1" dirty="0"/>
          </a:p>
          <a:p>
            <a:pPr algn="ctr"/>
            <a:endParaRPr lang="es-ES" dirty="0"/>
          </a:p>
        </p:txBody>
      </p:sp>
    </p:spTree>
    <p:extLst>
      <p:ext uri="{BB962C8B-B14F-4D97-AF65-F5344CB8AC3E}">
        <p14:creationId xmlns:p14="http://schemas.microsoft.com/office/powerpoint/2010/main" val="2663642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92AC13-D147-4ECF-B6E9-7D2203DB2F12}"/>
              </a:ext>
            </a:extLst>
          </p:cNvPr>
          <p:cNvSpPr>
            <a:spLocks noGrp="1"/>
          </p:cNvSpPr>
          <p:nvPr>
            <p:ph type="title"/>
          </p:nvPr>
        </p:nvSpPr>
        <p:spPr>
          <a:xfrm>
            <a:off x="838200" y="365125"/>
            <a:ext cx="10515600" cy="831627"/>
          </a:xfrm>
        </p:spPr>
        <p:txBody>
          <a:bodyPr vert="horz" lIns="91440" tIns="45720" rIns="91440" bIns="45720" rtlCol="0" anchor="ctr">
            <a:noAutofit/>
          </a:bodyPr>
          <a:lstStyle/>
          <a:p>
            <a:pPr algn="ctr"/>
            <a:r>
              <a:rPr lang="es-CR" sz="3200" dirty="0"/>
              <a:t/>
            </a:r>
            <a:br>
              <a:rPr lang="es-CR" sz="3200" dirty="0"/>
            </a:br>
            <a:r>
              <a:rPr lang="es-CR" sz="3200" dirty="0"/>
              <a:t>Tratamiento del fraude tributario y aduanero </a:t>
            </a:r>
            <a:r>
              <a:rPr lang="es-ES" sz="3200" dirty="0"/>
              <a:t/>
            </a:r>
            <a:br>
              <a:rPr lang="es-ES" sz="3200" dirty="0"/>
            </a:br>
            <a:endParaRPr lang="es-CR" sz="3200" dirty="0"/>
          </a:p>
        </p:txBody>
      </p:sp>
      <p:sp>
        <p:nvSpPr>
          <p:cNvPr id="3" name="Marcador de contenido 2">
            <a:extLst>
              <a:ext uri="{FF2B5EF4-FFF2-40B4-BE49-F238E27FC236}">
                <a16:creationId xmlns:a16="http://schemas.microsoft.com/office/drawing/2014/main" id="{651B3C5D-0C21-4C31-99D0-F3D7E7A61047}"/>
              </a:ext>
            </a:extLst>
          </p:cNvPr>
          <p:cNvSpPr>
            <a:spLocks noGrp="1"/>
          </p:cNvSpPr>
          <p:nvPr>
            <p:ph sz="half" idx="1"/>
          </p:nvPr>
        </p:nvSpPr>
        <p:spPr>
          <a:xfrm>
            <a:off x="838200" y="1196752"/>
            <a:ext cx="10515600" cy="4980211"/>
          </a:xfrm>
        </p:spPr>
        <p:txBody>
          <a:bodyPr>
            <a:normAutofit fontScale="70000" lnSpcReduction="20000"/>
          </a:bodyPr>
          <a:lstStyle/>
          <a:p>
            <a:pPr marL="0" indent="0">
              <a:buNone/>
            </a:pPr>
            <a:r>
              <a:rPr lang="es-CR" sz="2900" b="1" dirty="0"/>
              <a:t>OBJETIVO:</a:t>
            </a:r>
            <a:r>
              <a:rPr lang="es-CR" sz="2900" dirty="0"/>
              <a:t> Mejorar el delito fiscal  y las sanciones administrativas para mayor aplicabilidad del sistema sancionador .</a:t>
            </a:r>
            <a:endParaRPr lang="es-ES" sz="2900" dirty="0"/>
          </a:p>
          <a:p>
            <a:pPr marL="0" indent="0">
              <a:buNone/>
            </a:pPr>
            <a:endParaRPr lang="es-CR" sz="2900" dirty="0"/>
          </a:p>
          <a:p>
            <a:pPr marL="0" indent="0">
              <a:buNone/>
            </a:pPr>
            <a:r>
              <a:rPr lang="es-CR" sz="2900" b="1" dirty="0"/>
              <a:t>COMPONENTES:</a:t>
            </a:r>
          </a:p>
          <a:p>
            <a:pPr marL="0" indent="0">
              <a:buNone/>
            </a:pPr>
            <a:r>
              <a:rPr lang="es-CR" sz="2900" b="1" dirty="0"/>
              <a:t> </a:t>
            </a:r>
          </a:p>
          <a:p>
            <a:r>
              <a:rPr lang="es-ES" sz="2900" dirty="0"/>
              <a:t>Único artículo sobre fraude  en el Código Tributario, para precisar el tipo, indicando más claramente las conductas dolosas en el ámbito tributario</a:t>
            </a:r>
          </a:p>
          <a:p>
            <a:pPr marL="0" indent="0">
              <a:buNone/>
            </a:pPr>
            <a:endParaRPr lang="es-CR" sz="2900" dirty="0"/>
          </a:p>
          <a:p>
            <a:r>
              <a:rPr lang="es-ES" sz="2900" dirty="0"/>
              <a:t>Uniformidad de las penas de la Ley de Aduanas con el Código Tributario</a:t>
            </a:r>
            <a:endParaRPr lang="es-CR" sz="2900" dirty="0"/>
          </a:p>
          <a:p>
            <a:pPr marL="0" indent="0" fontAlgn="t">
              <a:buNone/>
            </a:pPr>
            <a:endParaRPr lang="es-CR" sz="2900" dirty="0"/>
          </a:p>
          <a:p>
            <a:r>
              <a:rPr lang="es-ES" sz="2900" dirty="0"/>
              <a:t>Aplicabilidad de la sanción penal  a los casos más calificados, aumentando el umbral de punibilidad tributario (de 200 a 500 SB)  y aduanero (de $5000 a $50000)</a:t>
            </a:r>
          </a:p>
          <a:p>
            <a:pPr marL="0" indent="0">
              <a:buNone/>
            </a:pPr>
            <a:endParaRPr lang="es-CR" sz="2900" dirty="0"/>
          </a:p>
          <a:p>
            <a:r>
              <a:rPr lang="es-ES" sz="2900" dirty="0"/>
              <a:t>Fortalecimiento de las sanciones administrativas elevándolas y precisando mejor las conductas más graves  en el Código Tributario  y  uniformidad con el modelo tributario en la Ley de Aduanas .</a:t>
            </a:r>
            <a:endParaRPr lang="es-CR" sz="2900" dirty="0"/>
          </a:p>
          <a:p>
            <a:pPr marL="0" indent="0">
              <a:buNone/>
            </a:pPr>
            <a:endParaRPr lang="es-CR" dirty="0"/>
          </a:p>
        </p:txBody>
      </p:sp>
    </p:spTree>
    <p:extLst>
      <p:ext uri="{BB962C8B-B14F-4D97-AF65-F5344CB8AC3E}">
        <p14:creationId xmlns:p14="http://schemas.microsoft.com/office/powerpoint/2010/main" val="3750153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875F4F-BB47-4D79-ADC5-5DF3AD33CB16}"/>
              </a:ext>
            </a:extLst>
          </p:cNvPr>
          <p:cNvSpPr>
            <a:spLocks noGrp="1"/>
          </p:cNvSpPr>
          <p:nvPr>
            <p:ph type="title"/>
          </p:nvPr>
        </p:nvSpPr>
        <p:spPr/>
        <p:txBody>
          <a:bodyPr vert="horz" lIns="91440" tIns="45720" rIns="91440" bIns="45720" rtlCol="0" anchor="ctr">
            <a:noAutofit/>
          </a:bodyPr>
          <a:lstStyle/>
          <a:p>
            <a:pPr algn="ctr">
              <a:lnSpc>
                <a:spcPct val="90000"/>
              </a:lnSpc>
            </a:pPr>
            <a:r>
              <a:rPr lang="es-ES" sz="3200" b="1" dirty="0">
                <a:solidFill>
                  <a:srgbClr val="9C247B"/>
                </a:solidFill>
                <a:latin typeface="Barlow SemiBold" pitchFamily="2" charset="77"/>
              </a:rPr>
              <a:t/>
            </a:r>
            <a:br>
              <a:rPr lang="es-ES" sz="3200" b="1" dirty="0">
                <a:solidFill>
                  <a:srgbClr val="9C247B"/>
                </a:solidFill>
                <a:latin typeface="Barlow SemiBold" pitchFamily="2" charset="77"/>
              </a:rPr>
            </a:br>
            <a:r>
              <a:rPr lang="es-ES" sz="3200" b="1" dirty="0">
                <a:solidFill>
                  <a:srgbClr val="9C247B"/>
                </a:solidFill>
                <a:latin typeface="Barlow SemiBold" pitchFamily="2" charset="77"/>
              </a:rPr>
              <a:t>Agilidad y eficiencia en el Proceso de Fiscalización </a:t>
            </a:r>
            <a:br>
              <a:rPr lang="es-ES" sz="3200" b="1" dirty="0">
                <a:solidFill>
                  <a:srgbClr val="9C247B"/>
                </a:solidFill>
                <a:latin typeface="Barlow SemiBold" pitchFamily="2" charset="77"/>
              </a:rPr>
            </a:br>
            <a:endParaRPr lang="es-CR" sz="3200" b="1" dirty="0">
              <a:solidFill>
                <a:srgbClr val="9C247B"/>
              </a:solidFill>
              <a:latin typeface="Barlow SemiBold" pitchFamily="2" charset="77"/>
            </a:endParaRPr>
          </a:p>
        </p:txBody>
      </p:sp>
      <p:sp>
        <p:nvSpPr>
          <p:cNvPr id="3" name="Marcador de contenido 2">
            <a:extLst>
              <a:ext uri="{FF2B5EF4-FFF2-40B4-BE49-F238E27FC236}">
                <a16:creationId xmlns:a16="http://schemas.microsoft.com/office/drawing/2014/main" id="{525CA0F8-50E3-438D-B1F3-15A09EC40B2D}"/>
              </a:ext>
            </a:extLst>
          </p:cNvPr>
          <p:cNvSpPr>
            <a:spLocks noGrp="1"/>
          </p:cNvSpPr>
          <p:nvPr>
            <p:ph sz="half" idx="1"/>
          </p:nvPr>
        </p:nvSpPr>
        <p:spPr/>
        <p:txBody>
          <a:bodyPr>
            <a:normAutofit fontScale="70000" lnSpcReduction="20000"/>
          </a:bodyPr>
          <a:lstStyle/>
          <a:p>
            <a:pPr marL="0" indent="0">
              <a:buNone/>
            </a:pPr>
            <a:r>
              <a:rPr lang="es-CR" sz="2900" b="1" dirty="0"/>
              <a:t>OBJETIVO: </a:t>
            </a:r>
            <a:r>
              <a:rPr lang="es-CR" sz="2900" dirty="0"/>
              <a:t>Combatir formas de obstaculizar la labor de fiscalización en Tributación</a:t>
            </a:r>
          </a:p>
          <a:p>
            <a:pPr marL="0" indent="0">
              <a:spcBef>
                <a:spcPts val="0"/>
              </a:spcBef>
              <a:buNone/>
              <a:defRPr/>
            </a:pPr>
            <a:endParaRPr lang="es-ES" sz="2900" b="1" dirty="0"/>
          </a:p>
          <a:p>
            <a:pPr marL="0" indent="0">
              <a:spcBef>
                <a:spcPts val="0"/>
              </a:spcBef>
              <a:buNone/>
              <a:defRPr/>
            </a:pPr>
            <a:r>
              <a:rPr lang="es-ES" sz="2900" b="1" dirty="0"/>
              <a:t>COMPONENTES: </a:t>
            </a:r>
          </a:p>
          <a:p>
            <a:pPr marL="0" indent="0">
              <a:spcBef>
                <a:spcPts val="0"/>
              </a:spcBef>
              <a:buNone/>
              <a:defRPr/>
            </a:pPr>
            <a:endParaRPr lang="es-ES" sz="2900" b="1" dirty="0"/>
          </a:p>
          <a:p>
            <a:pPr marL="0" indent="0">
              <a:spcBef>
                <a:spcPts val="0"/>
              </a:spcBef>
              <a:buNone/>
              <a:defRPr/>
            </a:pPr>
            <a:r>
              <a:rPr lang="es-ES" sz="2900" dirty="0"/>
              <a:t>Multas en salarios base agravadas con persistencia , para quienes en un proceso de fiscalización: </a:t>
            </a:r>
          </a:p>
          <a:p>
            <a:pPr marL="0" indent="0">
              <a:spcBef>
                <a:spcPts val="0"/>
              </a:spcBef>
              <a:buNone/>
              <a:defRPr/>
            </a:pPr>
            <a:endParaRPr lang="es-ES" sz="2900" dirty="0"/>
          </a:p>
          <a:p>
            <a:pPr marL="809625" indent="-360363"/>
            <a:r>
              <a:rPr lang="es-ES" sz="2900" dirty="0"/>
              <a:t>No faciliten  el examen de  documentos, antecedentes, libros, etc. </a:t>
            </a:r>
          </a:p>
          <a:p>
            <a:pPr marL="809625" indent="-360363"/>
            <a:r>
              <a:rPr lang="es-ES" sz="2900" dirty="0"/>
              <a:t> No atiendan  un requerimiento debidamente notificado.</a:t>
            </a:r>
          </a:p>
          <a:p>
            <a:pPr marL="809625" indent="-360363"/>
            <a:r>
              <a:rPr lang="es-ES" sz="2900" dirty="0"/>
              <a:t> No asistan a una comparecencia, salvo causa justificada.</a:t>
            </a:r>
          </a:p>
          <a:p>
            <a:pPr marL="809625" indent="-360363"/>
            <a:r>
              <a:rPr lang="es-ES" sz="2900" dirty="0"/>
              <a:t> Nieguen o impidan indebidamente la entrada o permanencia en fincas o locales</a:t>
            </a:r>
          </a:p>
          <a:p>
            <a:pPr>
              <a:spcBef>
                <a:spcPts val="0"/>
              </a:spcBef>
              <a:buNone/>
              <a:defRPr/>
            </a:pPr>
            <a:endParaRPr lang="es-ES" sz="2900" dirty="0"/>
          </a:p>
          <a:p>
            <a:pPr marL="0" indent="0">
              <a:spcBef>
                <a:spcPts val="0"/>
              </a:spcBef>
              <a:buNone/>
              <a:defRPr/>
            </a:pPr>
            <a:endParaRPr lang="es-ES" sz="2900" dirty="0"/>
          </a:p>
          <a:p>
            <a:pPr marL="0" indent="0">
              <a:spcBef>
                <a:spcPts val="0"/>
              </a:spcBef>
              <a:buNone/>
              <a:defRPr/>
            </a:pPr>
            <a:r>
              <a:rPr lang="es-ES" sz="2900" dirty="0"/>
              <a:t>Disposiciones para no permitir rectificaciones después de notificado el inicio de un procedimiento fiscalizador y hasta su finalización.</a:t>
            </a:r>
          </a:p>
          <a:p>
            <a:endParaRPr lang="es-CR" dirty="0"/>
          </a:p>
        </p:txBody>
      </p:sp>
    </p:spTree>
    <p:extLst>
      <p:ext uri="{BB962C8B-B14F-4D97-AF65-F5344CB8AC3E}">
        <p14:creationId xmlns:p14="http://schemas.microsoft.com/office/powerpoint/2010/main" val="2313331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E7343C-C6CC-48D3-BDD7-B77D397D43CE}"/>
              </a:ext>
            </a:extLst>
          </p:cNvPr>
          <p:cNvSpPr>
            <a:spLocks noGrp="1"/>
          </p:cNvSpPr>
          <p:nvPr>
            <p:ph type="title"/>
          </p:nvPr>
        </p:nvSpPr>
        <p:spPr/>
        <p:txBody>
          <a:bodyPr vert="horz" lIns="91440" tIns="45720" rIns="91440" bIns="45720" rtlCol="0" anchor="ctr">
            <a:noAutofit/>
          </a:bodyPr>
          <a:lstStyle/>
          <a:p>
            <a:pPr algn="ctr"/>
            <a:r>
              <a:rPr lang="es-ES" sz="3200" dirty="0">
                <a:solidFill>
                  <a:srgbClr val="9C247B"/>
                </a:solidFill>
              </a:rPr>
              <a:t/>
            </a:r>
            <a:br>
              <a:rPr lang="es-ES" sz="3200" dirty="0">
                <a:solidFill>
                  <a:srgbClr val="9C247B"/>
                </a:solidFill>
              </a:rPr>
            </a:br>
            <a:r>
              <a:rPr lang="es-ES" sz="3200" dirty="0">
                <a:solidFill>
                  <a:srgbClr val="9C247B"/>
                </a:solidFill>
              </a:rPr>
              <a:t>Mejoras al sistema sancionador administrativo </a:t>
            </a:r>
            <a:br>
              <a:rPr lang="es-ES" sz="3200" dirty="0">
                <a:solidFill>
                  <a:srgbClr val="9C247B"/>
                </a:solidFill>
              </a:rPr>
            </a:br>
            <a:endParaRPr lang="es-CR" sz="3200" dirty="0">
              <a:solidFill>
                <a:srgbClr val="9C247B"/>
              </a:solidFill>
            </a:endParaRPr>
          </a:p>
        </p:txBody>
      </p:sp>
      <p:sp>
        <p:nvSpPr>
          <p:cNvPr id="3" name="Marcador de contenido 2">
            <a:extLst>
              <a:ext uri="{FF2B5EF4-FFF2-40B4-BE49-F238E27FC236}">
                <a16:creationId xmlns:a16="http://schemas.microsoft.com/office/drawing/2014/main" id="{A5394D83-EC7F-4DC0-AD11-95751A60609F}"/>
              </a:ext>
            </a:extLst>
          </p:cNvPr>
          <p:cNvSpPr>
            <a:spLocks noGrp="1"/>
          </p:cNvSpPr>
          <p:nvPr>
            <p:ph sz="half" idx="1"/>
          </p:nvPr>
        </p:nvSpPr>
        <p:spPr/>
        <p:txBody>
          <a:bodyPr>
            <a:normAutofit fontScale="70000" lnSpcReduction="20000"/>
          </a:bodyPr>
          <a:lstStyle/>
          <a:p>
            <a:pPr marL="0" indent="0">
              <a:buNone/>
            </a:pPr>
            <a:r>
              <a:rPr lang="es-CR" b="1" dirty="0"/>
              <a:t>OBJETIVO</a:t>
            </a:r>
            <a:r>
              <a:rPr lang="es-CR" dirty="0"/>
              <a:t>: Mejorar las sanciones administrativas en el Código Tributario, eliminando ventajas financieras  al incumplimiento  y arbitraje  entre sanciones </a:t>
            </a:r>
          </a:p>
          <a:p>
            <a:pPr marL="0" indent="0">
              <a:buNone/>
            </a:pPr>
            <a:endParaRPr lang="es-CR" b="1" dirty="0"/>
          </a:p>
          <a:p>
            <a:pPr marL="0" indent="0">
              <a:buNone/>
            </a:pPr>
            <a:r>
              <a:rPr lang="es-CR" b="1" dirty="0"/>
              <a:t>COMPONENTES: </a:t>
            </a:r>
          </a:p>
          <a:p>
            <a:pPr marL="0" indent="0">
              <a:buNone/>
            </a:pPr>
            <a:endParaRPr lang="es-CR" b="1" dirty="0"/>
          </a:p>
          <a:p>
            <a:pPr marL="630238" indent="-360363"/>
            <a:r>
              <a:rPr lang="es-ES" dirty="0"/>
              <a:t>Aumento  a 50% la sanción por inexactitud para evitar arbitrajes con otras sanciones  y desestimular el financiamiento con impuestos </a:t>
            </a:r>
            <a:endParaRPr lang="es-CR" dirty="0"/>
          </a:p>
          <a:p>
            <a:pPr marL="630238" indent="-360363"/>
            <a:r>
              <a:rPr lang="es-ES" dirty="0"/>
              <a:t>Aumento a  100% y 150%  de la sanción por inexactitud dolosa, para que las conductas más graves sean sancionadas más severamente; haciendo un  balance con la sanción penal, para  mayor aplicabilidad del sistema como un todo </a:t>
            </a:r>
            <a:endParaRPr lang="es-CR" dirty="0"/>
          </a:p>
          <a:p>
            <a:pPr marL="630238" indent="-360363"/>
            <a:r>
              <a:rPr lang="es-ES" dirty="0"/>
              <a:t>Descripción de  las conductas más graves propias del ocultamiento de datos  y  del uso de medios fraudulentos, para darle mayor sustento a la sanción superior por inexactitud</a:t>
            </a:r>
            <a:endParaRPr lang="es-CR" dirty="0"/>
          </a:p>
          <a:p>
            <a:pPr marL="0" indent="0">
              <a:buNone/>
            </a:pPr>
            <a:r>
              <a:rPr lang="es-CR" b="1" dirty="0">
                <a:latin typeface="Arial Narrow" pitchFamily="34" charset="0"/>
              </a:rPr>
              <a:t>  </a:t>
            </a:r>
            <a:endParaRPr lang="es-ES" b="1" dirty="0">
              <a:latin typeface="Arial Narrow" pitchFamily="34" charset="0"/>
            </a:endParaRPr>
          </a:p>
          <a:p>
            <a:endParaRPr lang="es-CR" dirty="0"/>
          </a:p>
        </p:txBody>
      </p:sp>
    </p:spTree>
    <p:extLst>
      <p:ext uri="{BB962C8B-B14F-4D97-AF65-F5344CB8AC3E}">
        <p14:creationId xmlns:p14="http://schemas.microsoft.com/office/powerpoint/2010/main" val="4093561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C0C0A5-672E-4114-85EB-25AA7D7D66E5}"/>
              </a:ext>
            </a:extLst>
          </p:cNvPr>
          <p:cNvSpPr>
            <a:spLocks noGrp="1"/>
          </p:cNvSpPr>
          <p:nvPr>
            <p:ph type="title"/>
          </p:nvPr>
        </p:nvSpPr>
        <p:spPr/>
        <p:txBody>
          <a:bodyPr vert="horz" lIns="91440" tIns="45720" rIns="91440" bIns="45720" rtlCol="0" anchor="ctr">
            <a:noAutofit/>
          </a:bodyPr>
          <a:lstStyle/>
          <a:p>
            <a:pPr algn="ctr"/>
            <a:r>
              <a:rPr lang="es-ES" sz="3200" dirty="0">
                <a:solidFill>
                  <a:srgbClr val="9C247B"/>
                </a:solidFill>
              </a:rPr>
              <a:t/>
            </a:r>
            <a:br>
              <a:rPr lang="es-ES" sz="3200" dirty="0">
                <a:solidFill>
                  <a:srgbClr val="9C247B"/>
                </a:solidFill>
              </a:rPr>
            </a:br>
            <a:r>
              <a:rPr lang="es-ES" sz="3200" dirty="0">
                <a:solidFill>
                  <a:srgbClr val="9C247B"/>
                </a:solidFill>
              </a:rPr>
              <a:t>Eficacia del acto administrativo de control tributario </a:t>
            </a:r>
            <a:br>
              <a:rPr lang="es-ES" sz="3200" dirty="0">
                <a:solidFill>
                  <a:srgbClr val="9C247B"/>
                </a:solidFill>
              </a:rPr>
            </a:br>
            <a:endParaRPr lang="es-CR" sz="3200" dirty="0">
              <a:solidFill>
                <a:srgbClr val="9C247B"/>
              </a:solidFill>
            </a:endParaRPr>
          </a:p>
        </p:txBody>
      </p:sp>
      <p:sp>
        <p:nvSpPr>
          <p:cNvPr id="3" name="Marcador de contenido 2">
            <a:extLst>
              <a:ext uri="{FF2B5EF4-FFF2-40B4-BE49-F238E27FC236}">
                <a16:creationId xmlns:a16="http://schemas.microsoft.com/office/drawing/2014/main" id="{F6662D58-E3C1-4AA2-BF82-AAAA9E83752A}"/>
              </a:ext>
            </a:extLst>
          </p:cNvPr>
          <p:cNvSpPr>
            <a:spLocks noGrp="1"/>
          </p:cNvSpPr>
          <p:nvPr>
            <p:ph sz="half" idx="1"/>
          </p:nvPr>
        </p:nvSpPr>
        <p:spPr/>
        <p:txBody>
          <a:bodyPr>
            <a:normAutofit fontScale="70000" lnSpcReduction="20000"/>
          </a:bodyPr>
          <a:lstStyle/>
          <a:p>
            <a:pPr marL="0" indent="0">
              <a:buNone/>
            </a:pPr>
            <a:r>
              <a:rPr lang="es-CR" b="1" dirty="0"/>
              <a:t>OBJETIVO: </a:t>
            </a:r>
            <a:r>
              <a:rPr lang="es-CR" dirty="0"/>
              <a:t>Adecuar procedimiento  determinativo a los principios de  eficacia de la actuación</a:t>
            </a:r>
          </a:p>
          <a:p>
            <a:pPr marL="0" indent="0">
              <a:buNone/>
            </a:pPr>
            <a:endParaRPr lang="es-ES" b="1" dirty="0"/>
          </a:p>
          <a:p>
            <a:pPr marL="0" indent="0">
              <a:buNone/>
            </a:pPr>
            <a:r>
              <a:rPr lang="es-ES" b="1" dirty="0"/>
              <a:t>COMPONENTES: </a:t>
            </a:r>
          </a:p>
          <a:p>
            <a:pPr marL="0" indent="0">
              <a:buNone/>
            </a:pPr>
            <a:endParaRPr lang="es-ES" b="1" dirty="0"/>
          </a:p>
          <a:p>
            <a:pPr marL="719138" indent="-360363"/>
            <a:r>
              <a:rPr lang="es-ES" dirty="0"/>
              <a:t>Ejecutoriedad del acto administrativo ajustando el procedimiento  determinativo a las instancias de ley.</a:t>
            </a:r>
          </a:p>
          <a:p>
            <a:pPr marL="719138" indent="-360363"/>
            <a:r>
              <a:rPr lang="es-ES" dirty="0"/>
              <a:t>Plazos y orden de presentación de los recursos</a:t>
            </a:r>
            <a:endParaRPr lang="es-CR" dirty="0"/>
          </a:p>
          <a:p>
            <a:pPr marL="719138" indent="-360363"/>
            <a:r>
              <a:rPr lang="es-ES" dirty="0"/>
              <a:t>Precisar el momento en que inicia el proceso sancionador, sin alargar  innecesariamente su inicio, para evitar ventajas financieras al incumplimiento  </a:t>
            </a:r>
            <a:endParaRPr lang="es-CR" dirty="0"/>
          </a:p>
          <a:p>
            <a:pPr marL="0" indent="0">
              <a:buNone/>
            </a:pPr>
            <a:endParaRPr lang="es-ES" b="1" dirty="0"/>
          </a:p>
          <a:p>
            <a:pPr marL="0" indent="0">
              <a:buNone/>
            </a:pPr>
            <a:r>
              <a:rPr lang="es-ES" b="1" dirty="0"/>
              <a:t>El exceso de recursos, más allá del debido proceso,  o el condicionamiento del inicio de procesos sancionadores, alargan los plazos de resolución, extendiéndose en años el cobro efectivo de los montos evadidos y la aplicación de la sanción; ésta última sin intereses. </a:t>
            </a:r>
            <a:endParaRPr lang="es-CR" dirty="0"/>
          </a:p>
          <a:p>
            <a:endParaRPr lang="es-CR" b="1" dirty="0"/>
          </a:p>
          <a:p>
            <a:endParaRPr lang="es-CR" dirty="0"/>
          </a:p>
        </p:txBody>
      </p:sp>
    </p:spTree>
    <p:extLst>
      <p:ext uri="{BB962C8B-B14F-4D97-AF65-F5344CB8AC3E}">
        <p14:creationId xmlns:p14="http://schemas.microsoft.com/office/powerpoint/2010/main" val="473177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EADE16-9751-4703-8B14-7783728389E3}"/>
              </a:ext>
            </a:extLst>
          </p:cNvPr>
          <p:cNvSpPr>
            <a:spLocks noGrp="1"/>
          </p:cNvSpPr>
          <p:nvPr>
            <p:ph type="title"/>
          </p:nvPr>
        </p:nvSpPr>
        <p:spPr/>
        <p:txBody>
          <a:bodyPr vert="horz" lIns="91440" tIns="45720" rIns="91440" bIns="45720" rtlCol="0" anchor="ctr">
            <a:noAutofit/>
          </a:bodyPr>
          <a:lstStyle/>
          <a:p>
            <a:pPr algn="ctr">
              <a:lnSpc>
                <a:spcPct val="90000"/>
              </a:lnSpc>
            </a:pPr>
            <a:r>
              <a:rPr lang="es-ES" sz="3200" b="1" dirty="0">
                <a:solidFill>
                  <a:srgbClr val="9C247B"/>
                </a:solidFill>
                <a:latin typeface="Barlow SemiBold" pitchFamily="2" charset="77"/>
              </a:rPr>
              <a:t/>
            </a:r>
            <a:br>
              <a:rPr lang="es-ES" sz="3200" b="1" dirty="0">
                <a:solidFill>
                  <a:srgbClr val="9C247B"/>
                </a:solidFill>
                <a:latin typeface="Barlow SemiBold" pitchFamily="2" charset="77"/>
              </a:rPr>
            </a:br>
            <a:r>
              <a:rPr lang="es-ES" sz="3200" b="1" dirty="0">
                <a:solidFill>
                  <a:srgbClr val="9C247B"/>
                </a:solidFill>
                <a:latin typeface="Barlow SemiBold" pitchFamily="2" charset="77"/>
              </a:rPr>
              <a:t>Otras  para mejorar capacidad de  gestión y control</a:t>
            </a:r>
            <a:br>
              <a:rPr lang="es-ES" sz="3200" b="1" dirty="0">
                <a:solidFill>
                  <a:srgbClr val="9C247B"/>
                </a:solidFill>
                <a:latin typeface="Barlow SemiBold" pitchFamily="2" charset="77"/>
              </a:rPr>
            </a:br>
            <a:endParaRPr lang="es-CR" sz="3200" b="1" dirty="0">
              <a:solidFill>
                <a:srgbClr val="9C247B"/>
              </a:solidFill>
              <a:latin typeface="Barlow SemiBold" pitchFamily="2" charset="77"/>
            </a:endParaRPr>
          </a:p>
        </p:txBody>
      </p:sp>
      <p:sp>
        <p:nvSpPr>
          <p:cNvPr id="3" name="Marcador de contenido 2">
            <a:extLst>
              <a:ext uri="{FF2B5EF4-FFF2-40B4-BE49-F238E27FC236}">
                <a16:creationId xmlns:a16="http://schemas.microsoft.com/office/drawing/2014/main" id="{F372149B-94A4-4DB6-BDD6-A1014FBC33C7}"/>
              </a:ext>
            </a:extLst>
          </p:cNvPr>
          <p:cNvSpPr>
            <a:spLocks noGrp="1"/>
          </p:cNvSpPr>
          <p:nvPr>
            <p:ph sz="half" idx="1"/>
          </p:nvPr>
        </p:nvSpPr>
        <p:spPr/>
        <p:txBody>
          <a:bodyPr>
            <a:normAutofit fontScale="70000" lnSpcReduction="20000"/>
          </a:bodyPr>
          <a:lstStyle/>
          <a:p>
            <a:pPr marL="0" indent="0">
              <a:buNone/>
            </a:pPr>
            <a:r>
              <a:rPr lang="es-CR" b="1" dirty="0"/>
              <a:t>OBJETIVO: </a:t>
            </a:r>
            <a:r>
              <a:rPr lang="es-CR" dirty="0"/>
              <a:t>Mejorar otras disposiciones para darle mayor agilidad y efectividad a  las funciones de control tributario y aduanero </a:t>
            </a:r>
          </a:p>
          <a:p>
            <a:pPr marL="0" indent="0">
              <a:buNone/>
            </a:pPr>
            <a:endParaRPr lang="es-CR" b="1" dirty="0"/>
          </a:p>
          <a:p>
            <a:pPr marL="0" indent="0">
              <a:buNone/>
            </a:pPr>
            <a:r>
              <a:rPr lang="es-CR" b="1" dirty="0"/>
              <a:t>COMPONENTES: </a:t>
            </a:r>
          </a:p>
          <a:p>
            <a:pPr marL="0" indent="0">
              <a:buNone/>
            </a:pPr>
            <a:endParaRPr lang="es-CR" b="1" dirty="0"/>
          </a:p>
          <a:p>
            <a:pPr marL="719138" indent="-360363" fontAlgn="t"/>
            <a:r>
              <a:rPr lang="es-ES" dirty="0"/>
              <a:t>Aumento de la prescripción a 4 años</a:t>
            </a:r>
            <a:endParaRPr lang="es-CR" dirty="0"/>
          </a:p>
          <a:p>
            <a:pPr marL="719138" indent="-360363" fontAlgn="t"/>
            <a:r>
              <a:rPr lang="es-ES" dirty="0"/>
              <a:t>Eliminación de libros de papel y evolución a medios tecnológicos de control </a:t>
            </a:r>
          </a:p>
          <a:p>
            <a:pPr marL="719138" indent="-360363" fontAlgn="t"/>
            <a:r>
              <a:rPr lang="es-ES" dirty="0"/>
              <a:t>Retenciones por resolución, como pago a cuenta en cualquier impuesto (máximo 2%)</a:t>
            </a:r>
            <a:endParaRPr lang="es-CR" dirty="0"/>
          </a:p>
          <a:p>
            <a:pPr marL="719138" indent="-360363" fontAlgn="t"/>
            <a:r>
              <a:rPr lang="es-ES" dirty="0"/>
              <a:t>Valores de referencia en Aduanas para control de subfacturación </a:t>
            </a:r>
            <a:endParaRPr lang="es-CR" dirty="0"/>
          </a:p>
          <a:p>
            <a:pPr marL="719138" indent="-360363" fontAlgn="t"/>
            <a:r>
              <a:rPr lang="es-CR" dirty="0"/>
              <a:t>Homologación  con Código Tributario del cobro de intereses, de la regularización, los plazos y  mayor </a:t>
            </a:r>
            <a:r>
              <a:rPr lang="es-ES" dirty="0"/>
              <a:t>integralidad de la fiscalización en Aduanas.</a:t>
            </a:r>
            <a:endParaRPr lang="es-CR" dirty="0"/>
          </a:p>
          <a:p>
            <a:pPr marL="719138" indent="-360363"/>
            <a:r>
              <a:rPr lang="es-ES" dirty="0"/>
              <a:t>Reformas para combatir abusos con traspaso de bienes inmuebles con acciones.</a:t>
            </a:r>
            <a:endParaRPr lang="es-CR" dirty="0"/>
          </a:p>
          <a:p>
            <a:endParaRPr lang="es-CR" dirty="0"/>
          </a:p>
        </p:txBody>
      </p:sp>
    </p:spTree>
    <p:extLst>
      <p:ext uri="{BB962C8B-B14F-4D97-AF65-F5344CB8AC3E}">
        <p14:creationId xmlns:p14="http://schemas.microsoft.com/office/powerpoint/2010/main" val="2471748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99C3C6-E50F-408E-B5A0-05D44E397102}"/>
              </a:ext>
            </a:extLst>
          </p:cNvPr>
          <p:cNvSpPr>
            <a:spLocks noGrp="1"/>
          </p:cNvSpPr>
          <p:nvPr>
            <p:ph type="title"/>
          </p:nvPr>
        </p:nvSpPr>
        <p:spPr>
          <a:xfrm>
            <a:off x="838200" y="260648"/>
            <a:ext cx="10515600" cy="1325563"/>
          </a:xfrm>
        </p:spPr>
        <p:txBody>
          <a:bodyPr vert="horz" lIns="91440" tIns="45720" rIns="91440" bIns="45720" rtlCol="0" anchor="ctr">
            <a:noAutofit/>
          </a:bodyPr>
          <a:lstStyle/>
          <a:p>
            <a:pPr algn="ctr">
              <a:lnSpc>
                <a:spcPct val="90000"/>
              </a:lnSpc>
            </a:pPr>
            <a:r>
              <a:rPr lang="es-ES" sz="3200" b="1" dirty="0">
                <a:solidFill>
                  <a:srgbClr val="9C247B"/>
                </a:solidFill>
                <a:latin typeface="Barlow SemiBold" pitchFamily="2" charset="77"/>
              </a:rPr>
              <a:t>Derechos del contribuyente</a:t>
            </a:r>
            <a:endParaRPr lang="es-CR" sz="3200" b="1" dirty="0">
              <a:solidFill>
                <a:srgbClr val="9C247B"/>
              </a:solidFill>
              <a:latin typeface="Barlow SemiBold" pitchFamily="2" charset="77"/>
            </a:endParaRPr>
          </a:p>
        </p:txBody>
      </p:sp>
      <p:sp>
        <p:nvSpPr>
          <p:cNvPr id="3" name="Marcador de contenido 2">
            <a:extLst>
              <a:ext uri="{FF2B5EF4-FFF2-40B4-BE49-F238E27FC236}">
                <a16:creationId xmlns:a16="http://schemas.microsoft.com/office/drawing/2014/main" id="{5808EBF6-3C66-4BA9-B026-22316DA0FBDA}"/>
              </a:ext>
            </a:extLst>
          </p:cNvPr>
          <p:cNvSpPr>
            <a:spLocks noGrp="1"/>
          </p:cNvSpPr>
          <p:nvPr>
            <p:ph sz="half" idx="1"/>
          </p:nvPr>
        </p:nvSpPr>
        <p:spPr/>
        <p:txBody>
          <a:bodyPr>
            <a:normAutofit lnSpcReduction="10000"/>
          </a:bodyPr>
          <a:lstStyle/>
          <a:p>
            <a:pPr marL="179388" indent="0" algn="just">
              <a:buNone/>
            </a:pPr>
            <a:r>
              <a:rPr lang="es-CR" sz="3000" b="1" dirty="0">
                <a:latin typeface="Barlow"/>
              </a:rPr>
              <a:t>Se  crea un nuevo título en el Código Tributario, aplicable también a la gestión aduanera, que ordena en la ley los Derechos del Contribuyente, destacándose: </a:t>
            </a:r>
          </a:p>
          <a:p>
            <a:endParaRPr lang="es-CR" sz="2800" b="1" i="1" dirty="0">
              <a:latin typeface="Barlow"/>
            </a:endParaRPr>
          </a:p>
          <a:p>
            <a:pPr marL="989013" indent="-449263"/>
            <a:r>
              <a:rPr lang="es-ES" sz="3000" dirty="0">
                <a:latin typeface="Barlow"/>
              </a:rPr>
              <a:t>Principios de los funcionarios públicos</a:t>
            </a:r>
          </a:p>
          <a:p>
            <a:pPr marL="989013" indent="-449263"/>
            <a:endParaRPr lang="es-ES" sz="3000" dirty="0">
              <a:latin typeface="Barlow"/>
            </a:endParaRPr>
          </a:p>
          <a:p>
            <a:pPr marL="989013" indent="-449263"/>
            <a:r>
              <a:rPr lang="es-ES" sz="3000" dirty="0">
                <a:latin typeface="Barlow"/>
              </a:rPr>
              <a:t>Deberes de asistencia </a:t>
            </a:r>
          </a:p>
          <a:p>
            <a:pPr marL="989013" indent="-449263"/>
            <a:endParaRPr lang="es-ES" sz="3000" dirty="0">
              <a:latin typeface="Barlow"/>
            </a:endParaRPr>
          </a:p>
          <a:p>
            <a:pPr marL="989013" indent="-449263"/>
            <a:r>
              <a:rPr lang="es-ES" sz="3000" dirty="0">
                <a:latin typeface="Barlow"/>
              </a:rPr>
              <a:t>Garantías procesales</a:t>
            </a:r>
          </a:p>
          <a:p>
            <a:endParaRPr lang="es-ES" i="1" dirty="0">
              <a:latin typeface="Arial Narrow" pitchFamily="34" charset="0"/>
            </a:endParaRPr>
          </a:p>
          <a:p>
            <a:endParaRPr lang="es-CR" dirty="0"/>
          </a:p>
        </p:txBody>
      </p:sp>
    </p:spTree>
    <p:extLst>
      <p:ext uri="{BB962C8B-B14F-4D97-AF65-F5344CB8AC3E}">
        <p14:creationId xmlns:p14="http://schemas.microsoft.com/office/powerpoint/2010/main" val="793076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72"/>
          <p:cNvSpPr txBox="1">
            <a:spLocks noGrp="1"/>
          </p:cNvSpPr>
          <p:nvPr>
            <p:ph type="title"/>
          </p:nvPr>
        </p:nvSpPr>
        <p:spPr>
          <a:xfrm>
            <a:off x="838200" y="224904"/>
            <a:ext cx="10515600" cy="96043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C247B"/>
              </a:buClr>
              <a:buSzPts val="3959"/>
              <a:buFont typeface="Barlow SemiBold"/>
              <a:buNone/>
            </a:pPr>
            <a:r>
              <a:rPr lang="es-MX" sz="3200" dirty="0"/>
              <a:t>Ley de Mejora en la Lucha contra el contrabando </a:t>
            </a:r>
            <a:br>
              <a:rPr lang="es-MX" sz="3200" dirty="0"/>
            </a:br>
            <a:r>
              <a:rPr lang="es-MX" sz="3200" dirty="0"/>
              <a:t>(Ley N°9328) </a:t>
            </a:r>
          </a:p>
        </p:txBody>
      </p:sp>
      <p:sp>
        <p:nvSpPr>
          <p:cNvPr id="442" name="Google Shape;442;p72"/>
          <p:cNvSpPr txBox="1">
            <a:spLocks noGrp="1"/>
          </p:cNvSpPr>
          <p:nvPr>
            <p:ph type="body" idx="1"/>
          </p:nvPr>
        </p:nvSpPr>
        <p:spPr>
          <a:xfrm>
            <a:off x="838200" y="1320244"/>
            <a:ext cx="10515600" cy="5147734"/>
          </a:xfrm>
          <a:prstGeom prst="rect">
            <a:avLst/>
          </a:prstGeom>
          <a:noFill/>
          <a:ln>
            <a:noFill/>
          </a:ln>
        </p:spPr>
        <p:txBody>
          <a:bodyPr spcFirstLastPara="1" wrap="square" lIns="91425" tIns="45700" rIns="91425" bIns="45700" anchor="t" anchorCtr="0">
            <a:noAutofit/>
          </a:bodyPr>
          <a:lstStyle/>
          <a:p>
            <a:pPr>
              <a:lnSpc>
                <a:spcPct val="100000"/>
              </a:lnSpc>
            </a:pPr>
            <a:r>
              <a:rPr lang="es-MX" sz="2200" dirty="0">
                <a:solidFill>
                  <a:schemeClr val="tx1"/>
                </a:solidFill>
                <a:latin typeface="+mn-lt"/>
                <a:cs typeface="Arial" panose="020B0604020202020204" pitchFamily="34" charset="0"/>
              </a:rPr>
              <a:t>Reduce el umbral de punibilidad de 50.000 pesos centroamericanos, a 5.000, para atacar la proliferación del delito de contrabando.</a:t>
            </a:r>
          </a:p>
          <a:p>
            <a:pPr>
              <a:lnSpc>
                <a:spcPct val="100000"/>
              </a:lnSpc>
            </a:pPr>
            <a:endParaRPr lang="es-MX" sz="2200" dirty="0">
              <a:solidFill>
                <a:schemeClr val="tx1"/>
              </a:solidFill>
              <a:latin typeface="+mn-lt"/>
              <a:cs typeface="Arial" panose="020B0604020202020204" pitchFamily="34" charset="0"/>
            </a:endParaRPr>
          </a:p>
          <a:p>
            <a:pPr>
              <a:lnSpc>
                <a:spcPct val="100000"/>
              </a:lnSpc>
            </a:pPr>
            <a:r>
              <a:rPr lang="es-MX" sz="2200" dirty="0">
                <a:solidFill>
                  <a:schemeClr val="tx1"/>
                </a:solidFill>
                <a:latin typeface="+mn-lt"/>
                <a:cs typeface="Arial" panose="020B0604020202020204" pitchFamily="34" charset="0"/>
              </a:rPr>
              <a:t>Penas de prisión desde 3 y hasta 10 años para quienes integren organizaciones dedicadas a comercializar bienes ilícitos</a:t>
            </a:r>
          </a:p>
          <a:p>
            <a:pPr>
              <a:lnSpc>
                <a:spcPct val="100000"/>
              </a:lnSpc>
            </a:pPr>
            <a:endParaRPr lang="es-MX" sz="2200" dirty="0">
              <a:solidFill>
                <a:schemeClr val="tx1"/>
              </a:solidFill>
              <a:latin typeface="+mn-lt"/>
              <a:cs typeface="Arial" panose="020B0604020202020204" pitchFamily="34" charset="0"/>
            </a:endParaRPr>
          </a:p>
          <a:p>
            <a:pPr>
              <a:lnSpc>
                <a:spcPct val="100000"/>
              </a:lnSpc>
            </a:pPr>
            <a:r>
              <a:rPr lang="es-MX" sz="2200" dirty="0">
                <a:solidFill>
                  <a:schemeClr val="tx1"/>
                </a:solidFill>
                <a:latin typeface="+mn-lt"/>
                <a:cs typeface="Arial" panose="020B0604020202020204" pitchFamily="34" charset="0"/>
              </a:rPr>
              <a:t>Se  introduce la figura del contrabando fraccionado (“contrabando hormiga”), el cual se realiza en pequeños montos que impiden alcanzar el umbral de los </a:t>
            </a:r>
            <a:r>
              <a:rPr lang="es-MX" sz="2200">
                <a:solidFill>
                  <a:schemeClr val="tx1"/>
                </a:solidFill>
                <a:latin typeface="+mn-lt"/>
                <a:cs typeface="Arial" panose="020B0604020202020204" pitchFamily="34" charset="0"/>
              </a:rPr>
              <a:t>5.000 pesos</a:t>
            </a:r>
          </a:p>
          <a:p>
            <a:pPr>
              <a:lnSpc>
                <a:spcPct val="100000"/>
              </a:lnSpc>
            </a:pPr>
            <a:endParaRPr lang="es-MX" sz="2200" dirty="0">
              <a:solidFill>
                <a:schemeClr val="tx1"/>
              </a:solidFill>
              <a:latin typeface="+mn-lt"/>
              <a:cs typeface="Arial" panose="020B0604020202020204" pitchFamily="34" charset="0"/>
            </a:endParaRPr>
          </a:p>
          <a:p>
            <a:pPr marL="114300" indent="0">
              <a:lnSpc>
                <a:spcPct val="100000"/>
              </a:lnSpc>
              <a:buNone/>
            </a:pPr>
            <a:r>
              <a:rPr lang="es-MX" sz="2200" b="1" dirty="0">
                <a:solidFill>
                  <a:schemeClr val="tx1"/>
                </a:solidFill>
                <a:latin typeface="+mn-lt"/>
                <a:cs typeface="Arial" panose="020B0604020202020204" pitchFamily="34" charset="0"/>
              </a:rPr>
              <a:t>El contrabando es un delito que trasciende lo tributario (frontera, salud, fitosanitario, etc., es necesario bajar el umbral</a:t>
            </a:r>
          </a:p>
          <a:p>
            <a:pPr>
              <a:lnSpc>
                <a:spcPct val="100000"/>
              </a:lnSpc>
            </a:pPr>
            <a:endParaRPr lang="es-MX" sz="2200" dirty="0">
              <a:solidFill>
                <a:schemeClr val="tx1"/>
              </a:solidFill>
              <a:latin typeface="+mn-lt"/>
              <a:cs typeface="Arial" panose="020B0604020202020204" pitchFamily="34" charset="0"/>
            </a:endParaRPr>
          </a:p>
          <a:p>
            <a:pPr>
              <a:lnSpc>
                <a:spcPct val="100000"/>
              </a:lnSpc>
            </a:pPr>
            <a:endParaRPr lang="es-ES" sz="2200" i="1" dirty="0">
              <a:solidFill>
                <a:schemeClr val="tx1"/>
              </a:solidFill>
              <a:latin typeface="+mn-lt"/>
              <a:cs typeface="Arial" panose="020B0604020202020204" pitchFamily="34" charset="0"/>
            </a:endParaRPr>
          </a:p>
          <a:p>
            <a:pPr>
              <a:lnSpc>
                <a:spcPct val="100000"/>
              </a:lnSpc>
            </a:pPr>
            <a:endParaRPr lang="es-CR" sz="2200" i="1" dirty="0">
              <a:solidFill>
                <a:schemeClr val="tx1"/>
              </a:solidFill>
              <a:latin typeface="+mn-lt"/>
              <a:cs typeface="Arial" panose="020B0604020202020204" pitchFamily="34" charset="0"/>
            </a:endParaRPr>
          </a:p>
          <a:p>
            <a:pPr marL="0" indent="0">
              <a:lnSpc>
                <a:spcPct val="100000"/>
              </a:lnSpc>
              <a:buSzPts val="3000"/>
              <a:buNone/>
            </a:pPr>
            <a:endParaRPr sz="2200" dirty="0">
              <a:solidFill>
                <a:schemeClr val="tx1"/>
              </a:solidFill>
              <a:latin typeface="+mn-lt"/>
            </a:endParaRPr>
          </a:p>
        </p:txBody>
      </p:sp>
    </p:spTree>
    <p:extLst>
      <p:ext uri="{BB962C8B-B14F-4D97-AF65-F5344CB8AC3E}">
        <p14:creationId xmlns:p14="http://schemas.microsoft.com/office/powerpoint/2010/main" val="133577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65124"/>
            <a:ext cx="10515600" cy="1325563"/>
          </a:xfrm>
        </p:spPr>
        <p:txBody>
          <a:bodyPr>
            <a:noAutofit/>
          </a:bodyPr>
          <a:lstStyle/>
          <a:p>
            <a:r>
              <a:rPr lang="es-CR" sz="3200" dirty="0"/>
              <a:t>Ley para mejorar la lucha contra el fraude fiscal </a:t>
            </a:r>
            <a:br>
              <a:rPr lang="es-CR" sz="3200" dirty="0"/>
            </a:br>
            <a:r>
              <a:rPr lang="es-CR" sz="3200" dirty="0"/>
              <a:t>Ley N° 9416 </a:t>
            </a:r>
          </a:p>
        </p:txBody>
      </p:sp>
      <p:graphicFrame>
        <p:nvGraphicFramePr>
          <p:cNvPr id="7" name="6 Marcador de contenido"/>
          <p:cNvGraphicFramePr>
            <a:graphicFrameLocks noGrp="1"/>
          </p:cNvGraphicFramePr>
          <p:nvPr>
            <p:ph idx="4294967295"/>
            <p:extLst>
              <p:ext uri="{D42A27DB-BD31-4B8C-83A1-F6EECF244321}">
                <p14:modId xmlns:p14="http://schemas.microsoft.com/office/powerpoint/2010/main" val="230436441"/>
              </p:ext>
            </p:extLst>
          </p:nvPr>
        </p:nvGraphicFramePr>
        <p:xfrm>
          <a:off x="838200" y="1327709"/>
          <a:ext cx="10839138" cy="49531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4014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CR" sz="3000" b="1" dirty="0"/>
              <a:t>Impactos de la postergación de una reforma tributaria integral </a:t>
            </a:r>
          </a:p>
        </p:txBody>
      </p:sp>
      <p:sp>
        <p:nvSpPr>
          <p:cNvPr id="3" name="2 Marcador de contenido"/>
          <p:cNvSpPr>
            <a:spLocks noGrp="1"/>
          </p:cNvSpPr>
          <p:nvPr>
            <p:ph sz="half" idx="1"/>
          </p:nvPr>
        </p:nvSpPr>
        <p:spPr/>
        <p:txBody>
          <a:bodyPr>
            <a:normAutofit fontScale="77500" lnSpcReduction="20000"/>
          </a:bodyPr>
          <a:lstStyle/>
          <a:p>
            <a:r>
              <a:rPr lang="es-CR" sz="2900" u="sng" dirty="0"/>
              <a:t>Mayor déficit fiscal</a:t>
            </a:r>
            <a:r>
              <a:rPr lang="es-CR" sz="2900" dirty="0"/>
              <a:t>, que implica   </a:t>
            </a:r>
            <a:r>
              <a:rPr lang="es-CR" sz="2900" dirty="0">
                <a:hlinkClick r:id="" action="ppaction://noaction">
                  <a:extLst>
                    <a:ext uri="{A12FA001-AC4F-418D-AE19-62706E023703}">
                      <ahyp:hlinkClr xmlns:ahyp="http://schemas.microsoft.com/office/drawing/2018/hyperlinkcolor" xmlns="" val="tx"/>
                    </a:ext>
                  </a:extLst>
                </a:hlinkClick>
              </a:rPr>
              <a:t>mayor nivel de deuda</a:t>
            </a:r>
            <a:r>
              <a:rPr lang="es-CR" sz="2900" dirty="0"/>
              <a:t>, dada la inflexibilidad del gasto y la obligación legal de financiarlo</a:t>
            </a:r>
          </a:p>
          <a:p>
            <a:endParaRPr lang="es-CR" sz="2900" dirty="0"/>
          </a:p>
          <a:p>
            <a:r>
              <a:rPr lang="es-CR" sz="2900" u="sng" dirty="0"/>
              <a:t>Tasas de interés más altas</a:t>
            </a:r>
          </a:p>
          <a:p>
            <a:pPr lvl="1"/>
            <a:r>
              <a:rPr lang="es-CR" sz="2900" dirty="0"/>
              <a:t>Incremento en el costo de endeudamiento público y privado </a:t>
            </a:r>
          </a:p>
          <a:p>
            <a:pPr lvl="1"/>
            <a:r>
              <a:rPr lang="es-CR" sz="2900" dirty="0"/>
              <a:t>Estrujamiento del financiamiento de la inversión privada y menor generación de empleo</a:t>
            </a:r>
          </a:p>
          <a:p>
            <a:pPr lvl="1"/>
            <a:r>
              <a:rPr lang="es-CR" sz="2900" dirty="0"/>
              <a:t>Mayor impacto sobre calificación de riesgo país, lo que también implica tasas de interés más altas y mayor riesgo de devaluación</a:t>
            </a:r>
          </a:p>
          <a:p>
            <a:pPr lvl="1"/>
            <a:endParaRPr lang="es-CR" sz="2900" dirty="0">
              <a:hlinkClick r:id="" action="ppaction://noaction">
                <a:extLst>
                  <a:ext uri="{A12FA001-AC4F-418D-AE19-62706E023703}">
                    <ahyp:hlinkClr xmlns:ahyp="http://schemas.microsoft.com/office/drawing/2018/hyperlinkcolor" xmlns="" val="tx"/>
                  </a:ext>
                </a:extLst>
              </a:hlinkClick>
            </a:endParaRPr>
          </a:p>
          <a:p>
            <a:pPr marL="342900" lvl="1" indent="-342900">
              <a:buFont typeface="Arial" panose="020B0604020202020204" pitchFamily="34" charset="0"/>
              <a:buChar char="•"/>
            </a:pPr>
            <a:r>
              <a:rPr lang="es-MX" sz="2900" dirty="0">
                <a:hlinkClick r:id="" action="ppaction://noaction">
                  <a:extLst>
                    <a:ext uri="{A12FA001-AC4F-418D-AE19-62706E023703}">
                      <ahyp:hlinkClr xmlns:ahyp="http://schemas.microsoft.com/office/drawing/2018/hyperlinkcolor" xmlns="" val="tx"/>
                    </a:ext>
                  </a:extLst>
                </a:hlinkClick>
              </a:rPr>
              <a:t>Impacto sobre el crecimiento económico</a:t>
            </a:r>
            <a:endParaRPr lang="es-MX" sz="2900" dirty="0"/>
          </a:p>
          <a:p>
            <a:pPr marL="0" lvl="1" indent="0">
              <a:buNone/>
            </a:pPr>
            <a:endParaRPr lang="es-MX" sz="2900" dirty="0"/>
          </a:p>
          <a:p>
            <a:pPr marL="342900" lvl="1" indent="-342900">
              <a:buFont typeface="Arial" panose="020B0604020202020204" pitchFamily="34" charset="0"/>
              <a:buChar char="•"/>
            </a:pPr>
            <a:r>
              <a:rPr lang="es-CR" sz="2900" u="sng" dirty="0"/>
              <a:t>Impacto en las familias</a:t>
            </a:r>
          </a:p>
          <a:p>
            <a:endParaRPr lang="es-CR" dirty="0"/>
          </a:p>
        </p:txBody>
      </p:sp>
    </p:spTree>
    <p:extLst>
      <p:ext uri="{BB962C8B-B14F-4D97-AF65-F5344CB8AC3E}">
        <p14:creationId xmlns:p14="http://schemas.microsoft.com/office/powerpoint/2010/main" val="2284557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076DC6-3839-421D-9E17-51CDBAAD3BC3}"/>
              </a:ext>
            </a:extLst>
          </p:cNvPr>
          <p:cNvSpPr>
            <a:spLocks noGrp="1"/>
          </p:cNvSpPr>
          <p:nvPr>
            <p:ph type="title"/>
          </p:nvPr>
        </p:nvSpPr>
        <p:spPr>
          <a:noFill/>
        </p:spPr>
        <p:txBody>
          <a:bodyPr>
            <a:normAutofit/>
          </a:bodyPr>
          <a:lstStyle/>
          <a:p>
            <a:r>
              <a:rPr lang="es-CR" sz="2800" dirty="0"/>
              <a:t>Ley 9416: Inteligencia y riesgo.</a:t>
            </a:r>
            <a:r>
              <a:rPr lang="es-CR" sz="2800" dirty="0">
                <a:solidFill>
                  <a:schemeClr val="tx2">
                    <a:lumMod val="10000"/>
                  </a:schemeClr>
                </a:solidFill>
                <a:latin typeface="+mn-lt"/>
                <a:ea typeface="+mn-ea"/>
                <a:cs typeface="+mn-cs"/>
              </a:rPr>
              <a:t/>
            </a:r>
            <a:br>
              <a:rPr lang="es-CR" sz="2800" dirty="0">
                <a:solidFill>
                  <a:schemeClr val="tx2">
                    <a:lumMod val="10000"/>
                  </a:schemeClr>
                </a:solidFill>
                <a:latin typeface="+mn-lt"/>
                <a:ea typeface="+mn-ea"/>
                <a:cs typeface="+mn-cs"/>
              </a:rPr>
            </a:br>
            <a:r>
              <a:rPr lang="es-CR" sz="2800" dirty="0"/>
              <a:t>Registro de Transparencia y Beneficiarios Finales (RTBF) </a:t>
            </a:r>
          </a:p>
        </p:txBody>
      </p:sp>
      <p:sp>
        <p:nvSpPr>
          <p:cNvPr id="3" name="Marcador de contenido 2">
            <a:extLst>
              <a:ext uri="{FF2B5EF4-FFF2-40B4-BE49-F238E27FC236}">
                <a16:creationId xmlns:a16="http://schemas.microsoft.com/office/drawing/2014/main" id="{96F7C061-B6AD-4EFD-BA5A-6259AC3396D7}"/>
              </a:ext>
            </a:extLst>
          </p:cNvPr>
          <p:cNvSpPr>
            <a:spLocks noGrp="1"/>
          </p:cNvSpPr>
          <p:nvPr>
            <p:ph type="body" idx="1"/>
          </p:nvPr>
        </p:nvSpPr>
        <p:spPr/>
        <p:txBody>
          <a:bodyPr>
            <a:normAutofit/>
          </a:bodyPr>
          <a:lstStyle/>
          <a:p>
            <a:r>
              <a:rPr lang="es-CR" sz="2400" dirty="0"/>
              <a:t>Suministro de información de personas jurídicas y otras estructuras jurídicas, incluyendo fideicomisos</a:t>
            </a:r>
          </a:p>
          <a:p>
            <a:endParaRPr lang="es-CR" sz="2400" dirty="0"/>
          </a:p>
          <a:p>
            <a:r>
              <a:rPr lang="es-CR" sz="2400" dirty="0"/>
              <a:t>Información sobre la totalidad de los accionistas o de quienes ostenten participaciones sustantivas de las personas o estructuras jurídicas y de los beneficiarios finales o efectivos, así como su composición accionaria.</a:t>
            </a:r>
          </a:p>
          <a:p>
            <a:pPr marL="0" indent="0">
              <a:buNone/>
            </a:pPr>
            <a:endParaRPr lang="es-CR" sz="2400" dirty="0"/>
          </a:p>
          <a:p>
            <a:r>
              <a:rPr lang="es-CR" sz="2400" dirty="0"/>
              <a:t>Usos: Gestión de Riegos, Actuaciones Fiscalizadores e Intercambio de Información de acuerdo con Convenios Internacionales </a:t>
            </a:r>
          </a:p>
          <a:p>
            <a:endParaRPr lang="es-CR" sz="2000" dirty="0"/>
          </a:p>
        </p:txBody>
      </p:sp>
    </p:spTree>
    <p:extLst>
      <p:ext uri="{BB962C8B-B14F-4D97-AF65-F5344CB8AC3E}">
        <p14:creationId xmlns:p14="http://schemas.microsoft.com/office/powerpoint/2010/main" val="2580057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076DC6-3839-421D-9E17-51CDBAAD3BC3}"/>
              </a:ext>
            </a:extLst>
          </p:cNvPr>
          <p:cNvSpPr>
            <a:spLocks noGrp="1"/>
          </p:cNvSpPr>
          <p:nvPr>
            <p:ph type="title"/>
          </p:nvPr>
        </p:nvSpPr>
        <p:spPr>
          <a:noFill/>
        </p:spPr>
        <p:txBody>
          <a:bodyPr>
            <a:noAutofit/>
          </a:bodyPr>
          <a:lstStyle/>
          <a:p>
            <a:r>
              <a:rPr lang="es-CR" sz="2800" dirty="0"/>
              <a:t>Registro de Transparencia y Beneficiarios Finales (RTBF) </a:t>
            </a:r>
          </a:p>
        </p:txBody>
      </p:sp>
      <p:sp>
        <p:nvSpPr>
          <p:cNvPr id="3" name="Marcador de contenido 2">
            <a:extLst>
              <a:ext uri="{FF2B5EF4-FFF2-40B4-BE49-F238E27FC236}">
                <a16:creationId xmlns:a16="http://schemas.microsoft.com/office/drawing/2014/main" id="{96F7C061-B6AD-4EFD-BA5A-6259AC3396D7}"/>
              </a:ext>
            </a:extLst>
          </p:cNvPr>
          <p:cNvSpPr>
            <a:spLocks noGrp="1"/>
          </p:cNvSpPr>
          <p:nvPr>
            <p:ph type="body" idx="1"/>
          </p:nvPr>
        </p:nvSpPr>
        <p:spPr>
          <a:xfrm>
            <a:off x="838200" y="1390909"/>
            <a:ext cx="10515600" cy="4695097"/>
          </a:xfrm>
        </p:spPr>
        <p:txBody>
          <a:bodyPr>
            <a:normAutofit fontScale="92500"/>
          </a:bodyPr>
          <a:lstStyle/>
          <a:p>
            <a:r>
              <a:rPr lang="es-CR" sz="2400" dirty="0">
                <a:latin typeface="Arial" panose="020B0604020202020204" pitchFamily="34" charset="0"/>
                <a:cs typeface="Arial" panose="020B0604020202020204" pitchFamily="34" charset="0"/>
              </a:rPr>
              <a:t>Custodia y administración del RTBF a cargo del Banco Central de Costa Rica</a:t>
            </a:r>
          </a:p>
          <a:p>
            <a:pPr marL="0" indent="0">
              <a:buNone/>
            </a:pPr>
            <a:endParaRPr lang="es-CR" sz="2400" dirty="0">
              <a:latin typeface="Arial" panose="020B0604020202020204" pitchFamily="34" charset="0"/>
              <a:cs typeface="Arial" panose="020B0604020202020204" pitchFamily="34" charset="0"/>
            </a:endParaRPr>
          </a:p>
          <a:p>
            <a:r>
              <a:rPr lang="es-CR" sz="2400" dirty="0">
                <a:latin typeface="Arial" panose="020B0604020202020204" pitchFamily="34" charset="0"/>
                <a:cs typeface="Arial" panose="020B0604020202020204" pitchFamily="34" charset="0"/>
              </a:rPr>
              <a:t>Control del cumplimiento del deber de presentar el RTBF y régimen sancionador (Articulo  84 bis CNPT) a cargo de la Dirección General de Tributacion</a:t>
            </a:r>
          </a:p>
          <a:p>
            <a:pPr marL="0" indent="0">
              <a:buNone/>
            </a:pPr>
            <a:endParaRPr lang="es-CR" sz="2400" dirty="0">
              <a:latin typeface="Arial" panose="020B0604020202020204" pitchFamily="34" charset="0"/>
              <a:cs typeface="Arial" panose="020B0604020202020204" pitchFamily="34" charset="0"/>
            </a:endParaRPr>
          </a:p>
          <a:p>
            <a:r>
              <a:rPr lang="es-CR" sz="2400" dirty="0">
                <a:latin typeface="Arial" panose="020B0604020202020204" pitchFamily="34" charset="0"/>
                <a:cs typeface="Arial" panose="020B0604020202020204" pitchFamily="34" charset="0"/>
              </a:rPr>
              <a:t>Derechos de los beneficiarios finales</a:t>
            </a:r>
          </a:p>
          <a:p>
            <a:pPr marL="0" indent="0">
              <a:buNone/>
            </a:pPr>
            <a:endParaRPr lang="es-CR" sz="2400" dirty="0">
              <a:latin typeface="Arial" panose="020B0604020202020204" pitchFamily="34" charset="0"/>
              <a:cs typeface="Arial" panose="020B0604020202020204" pitchFamily="34" charset="0"/>
            </a:endParaRPr>
          </a:p>
          <a:p>
            <a:r>
              <a:rPr lang="es-CR" sz="2400" dirty="0">
                <a:latin typeface="Arial" panose="020B0604020202020204" pitchFamily="34" charset="0"/>
                <a:cs typeface="Arial" panose="020B0604020202020204" pitchFamily="34" charset="0"/>
              </a:rPr>
              <a:t>Sistema sancionador para funcionarios </a:t>
            </a:r>
          </a:p>
          <a:p>
            <a:endParaRPr lang="es-CR" sz="2400" dirty="0">
              <a:latin typeface="Arial" panose="020B0604020202020204" pitchFamily="34" charset="0"/>
              <a:cs typeface="Arial" panose="020B0604020202020204" pitchFamily="34" charset="0"/>
            </a:endParaRPr>
          </a:p>
          <a:p>
            <a:r>
              <a:rPr lang="es-CR" sz="2400" dirty="0">
                <a:latin typeface="Arial" panose="020B0604020202020204" pitchFamily="34" charset="0"/>
                <a:cs typeface="Arial" panose="020B0604020202020204" pitchFamily="34" charset="0"/>
              </a:rPr>
              <a:t>Creación de Unidad de Asuntos Internos en el Ministerio de Hacienda </a:t>
            </a:r>
          </a:p>
        </p:txBody>
      </p:sp>
    </p:spTree>
    <p:extLst>
      <p:ext uri="{BB962C8B-B14F-4D97-AF65-F5344CB8AC3E}">
        <p14:creationId xmlns:p14="http://schemas.microsoft.com/office/powerpoint/2010/main" val="2250147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CC944F-79B0-4519-B336-A8380803F0C3}"/>
              </a:ext>
            </a:extLst>
          </p:cNvPr>
          <p:cNvSpPr>
            <a:spLocks noGrp="1"/>
          </p:cNvSpPr>
          <p:nvPr>
            <p:ph type="title"/>
          </p:nvPr>
        </p:nvSpPr>
        <p:spPr>
          <a:noFill/>
        </p:spPr>
        <p:txBody>
          <a:bodyPr>
            <a:normAutofit/>
          </a:bodyPr>
          <a:lstStyle/>
          <a:p>
            <a:r>
              <a:rPr lang="es-CR" sz="3200" dirty="0"/>
              <a:t>RTBF: Reglamento y Resolución Conjunta  </a:t>
            </a:r>
          </a:p>
        </p:txBody>
      </p:sp>
      <p:sp>
        <p:nvSpPr>
          <p:cNvPr id="3" name="Marcador de contenido 2">
            <a:extLst>
              <a:ext uri="{FF2B5EF4-FFF2-40B4-BE49-F238E27FC236}">
                <a16:creationId xmlns:a16="http://schemas.microsoft.com/office/drawing/2014/main" id="{8438C3AD-7D3E-41E8-969C-1896E80E07F9}"/>
              </a:ext>
            </a:extLst>
          </p:cNvPr>
          <p:cNvSpPr>
            <a:spLocks noGrp="1"/>
          </p:cNvSpPr>
          <p:nvPr>
            <p:ph type="body" idx="1"/>
          </p:nvPr>
        </p:nvSpPr>
        <p:spPr/>
        <p:txBody>
          <a:bodyPr/>
          <a:lstStyle/>
          <a:p>
            <a:pPr lvl="0"/>
            <a:r>
              <a:rPr lang="es-ES" sz="2400" b="1" dirty="0">
                <a:latin typeface="Arial" panose="020B0604020202020204" pitchFamily="34" charset="0"/>
                <a:cs typeface="Arial" panose="020B0604020202020204" pitchFamily="34" charset="0"/>
              </a:rPr>
              <a:t>Decreto 41040 –H: </a:t>
            </a:r>
            <a:r>
              <a:rPr lang="es-ES" sz="2400" dirty="0">
                <a:latin typeface="Arial" panose="020B0604020202020204" pitchFamily="34" charset="0"/>
                <a:cs typeface="Arial" panose="020B0604020202020204" pitchFamily="34" charset="0"/>
              </a:rPr>
              <a:t>Reglamento del </a:t>
            </a:r>
            <a:r>
              <a:rPr lang="es-CR" sz="2400" dirty="0">
                <a:latin typeface="Arial" panose="020B0604020202020204" pitchFamily="34" charset="0"/>
                <a:cs typeface="Arial" panose="020B0604020202020204" pitchFamily="34" charset="0"/>
              </a:rPr>
              <a:t>Registro de Transparencia y Beneficiarios Finales.  Del 5 de abril de 2018.</a:t>
            </a:r>
            <a:endParaRPr lang="es-ES" sz="2400" b="1" dirty="0">
              <a:latin typeface="Arial" panose="020B0604020202020204" pitchFamily="34" charset="0"/>
              <a:cs typeface="Arial" panose="020B0604020202020204" pitchFamily="34" charset="0"/>
            </a:endParaRPr>
          </a:p>
          <a:p>
            <a:pPr lvl="0"/>
            <a:endParaRPr lang="es-ES" sz="2400" b="1" dirty="0">
              <a:latin typeface="Arial" panose="020B0604020202020204" pitchFamily="34" charset="0"/>
              <a:cs typeface="Arial" panose="020B0604020202020204" pitchFamily="34" charset="0"/>
            </a:endParaRPr>
          </a:p>
          <a:p>
            <a:pPr lvl="0"/>
            <a:r>
              <a:rPr lang="es-ES" sz="2400" b="1" dirty="0">
                <a:latin typeface="Arial" panose="020B0604020202020204" pitchFamily="34" charset="0"/>
                <a:cs typeface="Arial" panose="020B0604020202020204" pitchFamily="34" charset="0"/>
              </a:rPr>
              <a:t>DGT-ICD-R-06-2020.</a:t>
            </a:r>
            <a:r>
              <a:rPr lang="es-ES" sz="2400" dirty="0">
                <a:latin typeface="Arial" panose="020B0604020202020204" pitchFamily="34" charset="0"/>
                <a:cs typeface="Arial" panose="020B0604020202020204" pitchFamily="34" charset="0"/>
              </a:rPr>
              <a:t> </a:t>
            </a:r>
            <a:r>
              <a:rPr lang="es-CR" sz="2400" dirty="0">
                <a:latin typeface="Arial" panose="020B0604020202020204" pitchFamily="34" charset="0"/>
                <a:cs typeface="Arial" panose="020B0604020202020204" pitchFamily="34" charset="0"/>
              </a:rPr>
              <a:t>Resolución Conjunta de Alcance General para el Registro de Transparencia y Beneficiarios Finales. </a:t>
            </a:r>
            <a:r>
              <a:rPr lang="es-ES" sz="2400" dirty="0">
                <a:latin typeface="Arial" panose="020B0604020202020204" pitchFamily="34" charset="0"/>
                <a:cs typeface="Arial" panose="020B0604020202020204" pitchFamily="34" charset="0"/>
              </a:rPr>
              <a:t>Publicado en </a:t>
            </a:r>
            <a:r>
              <a:rPr lang="es-CR" sz="2400" dirty="0">
                <a:latin typeface="Arial" panose="020B0604020202020204" pitchFamily="34" charset="0"/>
                <a:cs typeface="Arial" panose="020B0604020202020204" pitchFamily="34" charset="0"/>
              </a:rPr>
              <a:t>La Gaceta N°65 del lunes 30 de marzo del 2020.</a:t>
            </a:r>
          </a:p>
          <a:p>
            <a:pPr lvl="0"/>
            <a:endParaRPr lang="es-CR" sz="2400" dirty="0">
              <a:latin typeface="Arial" panose="020B0604020202020204" pitchFamily="34" charset="0"/>
              <a:cs typeface="Arial" panose="020B0604020202020204" pitchFamily="34" charset="0"/>
            </a:endParaRPr>
          </a:p>
          <a:p>
            <a:pPr lvl="0"/>
            <a:r>
              <a:rPr lang="es-CR" sz="2400" b="1" dirty="0">
                <a:latin typeface="Arial" panose="020B0604020202020204" pitchFamily="34" charset="0"/>
                <a:cs typeface="Arial" panose="020B0604020202020204" pitchFamily="34" charset="0"/>
              </a:rPr>
              <a:t>DGT-ICD-R-19-2020. </a:t>
            </a:r>
            <a:r>
              <a:rPr lang="es-CR" sz="2400" dirty="0">
                <a:latin typeface="Arial" panose="020B0604020202020204" pitchFamily="34" charset="0"/>
                <a:cs typeface="Arial" panose="020B0604020202020204" pitchFamily="34" charset="0"/>
              </a:rPr>
              <a:t>Reforma a la resolución DGT-ICD-R-06-2020.  de las 8:05 horas del 6 de agosto del 2020.</a:t>
            </a:r>
          </a:p>
          <a:p>
            <a:endParaRPr lang="es-C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14084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4294967295"/>
            <p:extLst>
              <p:ext uri="{D42A27DB-BD31-4B8C-83A1-F6EECF244321}">
                <p14:modId xmlns:p14="http://schemas.microsoft.com/office/powerpoint/2010/main" val="660517333"/>
              </p:ext>
            </p:extLst>
          </p:nvPr>
        </p:nvGraphicFramePr>
        <p:xfrm>
          <a:off x="179882" y="1218874"/>
          <a:ext cx="11832236" cy="5181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Rectángulo"/>
          <p:cNvSpPr/>
          <p:nvPr/>
        </p:nvSpPr>
        <p:spPr>
          <a:xfrm>
            <a:off x="659567" y="141656"/>
            <a:ext cx="9799945" cy="1077218"/>
          </a:xfrm>
          <a:prstGeom prst="rect">
            <a:avLst/>
          </a:prstGeom>
        </p:spPr>
        <p:txBody>
          <a:bodyPr wrap="square">
            <a:spAutoFit/>
          </a:bodyPr>
          <a:lstStyle/>
          <a:p>
            <a:pPr algn="ctr"/>
            <a:r>
              <a:rPr lang="es-CR" sz="3200" b="1" dirty="0">
                <a:solidFill>
                  <a:srgbClr val="9C247B"/>
                </a:solidFill>
                <a:latin typeface="Barlow SemiBold"/>
                <a:sym typeface="Barlow SemiBold"/>
              </a:rPr>
              <a:t>Ley para mejorar la lucha contra el fraude fiscal: </a:t>
            </a:r>
          </a:p>
          <a:p>
            <a:pPr algn="ctr"/>
            <a:r>
              <a:rPr lang="es-CR" sz="3200" b="1" dirty="0">
                <a:solidFill>
                  <a:srgbClr val="9C247B"/>
                </a:solidFill>
                <a:latin typeface="Barlow SemiBold"/>
                <a:sym typeface="Barlow SemiBold"/>
              </a:rPr>
              <a:t>Otras disposiciones </a:t>
            </a:r>
          </a:p>
        </p:txBody>
      </p:sp>
    </p:spTree>
    <p:extLst>
      <p:ext uri="{BB962C8B-B14F-4D97-AF65-F5344CB8AC3E}">
        <p14:creationId xmlns:p14="http://schemas.microsoft.com/office/powerpoint/2010/main" val="40081755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1308912" y="305741"/>
            <a:ext cx="9574176" cy="646331"/>
          </a:xfrm>
          <a:prstGeom prst="rect">
            <a:avLst/>
          </a:prstGeom>
          <a:noFill/>
        </p:spPr>
        <p:txBody>
          <a:bodyPr wrap="square" rtlCol="0">
            <a:spAutoFit/>
          </a:bodyPr>
          <a:lstStyle/>
          <a:p>
            <a:pPr algn="ctr"/>
            <a:r>
              <a:rPr lang="es-CR" sz="3600" b="1" dirty="0">
                <a:solidFill>
                  <a:srgbClr val="CE2142"/>
                </a:solidFill>
                <a:latin typeface="Barlow SemiBold"/>
                <a:sym typeface="Barlow SemiBold"/>
              </a:rPr>
              <a:t>Impuesto a las Personas Jurídicas (Ley 9428)</a:t>
            </a:r>
          </a:p>
        </p:txBody>
      </p:sp>
      <p:sp>
        <p:nvSpPr>
          <p:cNvPr id="2" name="1 CuadroTexto"/>
          <p:cNvSpPr txBox="1"/>
          <p:nvPr/>
        </p:nvSpPr>
        <p:spPr>
          <a:xfrm>
            <a:off x="1123115" y="1318380"/>
            <a:ext cx="4824536" cy="1815882"/>
          </a:xfrm>
          <a:prstGeom prst="rect">
            <a:avLst/>
          </a:prstGeom>
          <a:noFill/>
        </p:spPr>
        <p:txBody>
          <a:bodyPr wrap="square" rtlCol="0">
            <a:spAutoFit/>
          </a:bodyPr>
          <a:lstStyle/>
          <a:p>
            <a:pPr marL="285750" indent="-285750">
              <a:buFont typeface="Arial" panose="020B0604020202020204" pitchFamily="34" charset="0"/>
              <a:buChar char="•"/>
            </a:pPr>
            <a:r>
              <a:rPr lang="es-CR" sz="1600" dirty="0"/>
              <a:t>Sociedades Mercantiles</a:t>
            </a:r>
          </a:p>
          <a:p>
            <a:pPr marL="285750" indent="-285750">
              <a:buFont typeface="Arial" panose="020B0604020202020204" pitchFamily="34" charset="0"/>
              <a:buChar char="•"/>
            </a:pPr>
            <a:r>
              <a:rPr lang="es-CR" sz="1600" dirty="0"/>
              <a:t>Sucursal de sociedad extranjera (o representante)</a:t>
            </a:r>
          </a:p>
          <a:p>
            <a:pPr marL="285750" indent="-285750">
              <a:buFont typeface="Arial" panose="020B0604020202020204" pitchFamily="34" charset="0"/>
              <a:buChar char="•"/>
            </a:pPr>
            <a:r>
              <a:rPr lang="es-CR" sz="1600" dirty="0"/>
              <a:t>Empresas Individuales de Responsabilidad Limitada</a:t>
            </a:r>
          </a:p>
          <a:p>
            <a:pPr marL="285750" indent="-285750">
              <a:buFont typeface="Arial" panose="020B0604020202020204" pitchFamily="34" charset="0"/>
              <a:buChar char="•"/>
            </a:pPr>
            <a:r>
              <a:rPr lang="es-CR" sz="1600" dirty="0"/>
              <a:t>Ya inscritas o que en adelante se inscriban en el Registro Nacional</a:t>
            </a:r>
          </a:p>
        </p:txBody>
      </p:sp>
      <p:sp>
        <p:nvSpPr>
          <p:cNvPr id="5" name="4 Flecha derecha"/>
          <p:cNvSpPr/>
          <p:nvPr/>
        </p:nvSpPr>
        <p:spPr>
          <a:xfrm>
            <a:off x="5947651" y="2046301"/>
            <a:ext cx="136815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7 CuadroTexto"/>
          <p:cNvSpPr txBox="1"/>
          <p:nvPr/>
        </p:nvSpPr>
        <p:spPr>
          <a:xfrm>
            <a:off x="7603289" y="1318380"/>
            <a:ext cx="3714285" cy="1754326"/>
          </a:xfrm>
          <a:prstGeom prst="rect">
            <a:avLst/>
          </a:prstGeom>
          <a:noFill/>
        </p:spPr>
        <p:txBody>
          <a:bodyPr wrap="square" rtlCol="0">
            <a:spAutoFit/>
          </a:bodyPr>
          <a:lstStyle/>
          <a:p>
            <a:pPr lvl="0"/>
            <a:r>
              <a:rPr lang="es-CR" sz="1800" b="1" u="sng" dirty="0"/>
              <a:t>Tarifa</a:t>
            </a:r>
            <a:r>
              <a:rPr lang="es-CR" sz="1800" dirty="0"/>
              <a:t>: Se crean cuatro escalas (15%, 25%, 30% y 50% de un salario base) que varían de acuerdo con el estado tributario y la Renta Bruta declarada</a:t>
            </a:r>
          </a:p>
          <a:p>
            <a:endParaRPr lang="es-CR" sz="1800" dirty="0"/>
          </a:p>
        </p:txBody>
      </p:sp>
      <p:grpSp>
        <p:nvGrpSpPr>
          <p:cNvPr id="9" name="8 Grupo"/>
          <p:cNvGrpSpPr/>
          <p:nvPr/>
        </p:nvGrpSpPr>
        <p:grpSpPr>
          <a:xfrm>
            <a:off x="1359105" y="4362138"/>
            <a:ext cx="2439605" cy="1177482"/>
            <a:chOff x="72016" y="3168352"/>
            <a:chExt cx="2439605" cy="604147"/>
          </a:xfrm>
        </p:grpSpPr>
        <p:sp>
          <p:nvSpPr>
            <p:cNvPr id="10" name="9 Rectángulo redondeado"/>
            <p:cNvSpPr/>
            <p:nvPr/>
          </p:nvSpPr>
          <p:spPr>
            <a:xfrm>
              <a:off x="72016" y="3168352"/>
              <a:ext cx="2439605" cy="604147"/>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1" name="10 Rectángulo"/>
            <p:cNvSpPr/>
            <p:nvPr/>
          </p:nvSpPr>
          <p:spPr>
            <a:xfrm>
              <a:off x="101508" y="3197844"/>
              <a:ext cx="2380621" cy="5451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41910" rIns="83820" bIns="41910" numCol="1" spcCol="1270" anchor="ctr" anchorCtr="0">
              <a:noAutofit/>
            </a:bodyPr>
            <a:lstStyle/>
            <a:p>
              <a:pPr algn="ctr" defTabSz="977900">
                <a:lnSpc>
                  <a:spcPct val="90000"/>
                </a:lnSpc>
                <a:spcBef>
                  <a:spcPct val="0"/>
                </a:spcBef>
                <a:spcAft>
                  <a:spcPct val="35000"/>
                </a:spcAft>
              </a:pPr>
              <a:r>
                <a:rPr lang="es-CR" sz="2200" kern="1200" dirty="0"/>
                <a:t>Asignación de la recaudación:</a:t>
              </a:r>
            </a:p>
          </p:txBody>
        </p:sp>
      </p:grpSp>
      <p:grpSp>
        <p:nvGrpSpPr>
          <p:cNvPr id="12" name="11 Grupo"/>
          <p:cNvGrpSpPr/>
          <p:nvPr/>
        </p:nvGrpSpPr>
        <p:grpSpPr>
          <a:xfrm>
            <a:off x="3957403" y="3350302"/>
            <a:ext cx="7090348" cy="2903948"/>
            <a:chOff x="2950019" y="2288456"/>
            <a:chExt cx="5332008" cy="2903948"/>
          </a:xfrm>
        </p:grpSpPr>
        <p:sp>
          <p:nvSpPr>
            <p:cNvPr id="13" name="12 Rectángulo redondeado"/>
            <p:cNvSpPr/>
            <p:nvPr/>
          </p:nvSpPr>
          <p:spPr>
            <a:xfrm>
              <a:off x="2950019" y="2288456"/>
              <a:ext cx="5332008" cy="2903948"/>
            </a:xfrm>
            <a:prstGeom prst="roundRect">
              <a:avLst/>
            </a:pr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4" name="13 Rectángulo"/>
            <p:cNvSpPr/>
            <p:nvPr/>
          </p:nvSpPr>
          <p:spPr>
            <a:xfrm>
              <a:off x="3091778" y="2430215"/>
              <a:ext cx="5048490" cy="26204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algn="just" defTabSz="800100">
                <a:lnSpc>
                  <a:spcPct val="90000"/>
                </a:lnSpc>
                <a:spcBef>
                  <a:spcPct val="0"/>
                </a:spcBef>
                <a:spcAft>
                  <a:spcPct val="35000"/>
                </a:spcAft>
              </a:pPr>
              <a:r>
                <a:rPr lang="es-CR" sz="1800" kern="1200" dirty="0">
                  <a:solidFill>
                    <a:schemeClr val="tx1"/>
                  </a:solidFill>
                </a:rPr>
                <a:t>5% al Ministerio de Justicia y Paz: Financiamiento de la Dirección General de Adaptación Social</a:t>
              </a:r>
            </a:p>
            <a:p>
              <a:pPr algn="just" defTabSz="800100">
                <a:lnSpc>
                  <a:spcPct val="90000"/>
                </a:lnSpc>
                <a:spcBef>
                  <a:spcPct val="0"/>
                </a:spcBef>
                <a:spcAft>
                  <a:spcPct val="35000"/>
                </a:spcAft>
              </a:pPr>
              <a:endParaRPr lang="es-CR" sz="1800" kern="1200" dirty="0">
                <a:solidFill>
                  <a:schemeClr val="tx1"/>
                </a:solidFill>
              </a:endParaRPr>
            </a:p>
            <a:p>
              <a:pPr algn="just" defTabSz="800100">
                <a:lnSpc>
                  <a:spcPct val="90000"/>
                </a:lnSpc>
                <a:spcBef>
                  <a:spcPct val="0"/>
                </a:spcBef>
                <a:spcAft>
                  <a:spcPct val="35000"/>
                </a:spcAft>
              </a:pPr>
              <a:r>
                <a:rPr lang="es-CR" sz="1800" kern="1200" dirty="0">
                  <a:solidFill>
                    <a:schemeClr val="tx1"/>
                  </a:solidFill>
                </a:rPr>
                <a:t>5% al Poder Judicial: Financiamiento del OIJ, lucha contra el Crimen Organizado</a:t>
              </a:r>
            </a:p>
            <a:p>
              <a:pPr algn="just" defTabSz="800100">
                <a:lnSpc>
                  <a:spcPct val="90000"/>
                </a:lnSpc>
                <a:spcBef>
                  <a:spcPct val="0"/>
                </a:spcBef>
                <a:spcAft>
                  <a:spcPct val="35000"/>
                </a:spcAft>
              </a:pPr>
              <a:endParaRPr lang="es-CR" sz="1800" kern="1200" dirty="0">
                <a:solidFill>
                  <a:schemeClr val="tx1"/>
                </a:solidFill>
              </a:endParaRPr>
            </a:p>
            <a:p>
              <a:pPr algn="just" defTabSz="800100">
                <a:lnSpc>
                  <a:spcPct val="90000"/>
                </a:lnSpc>
                <a:spcBef>
                  <a:spcPct val="0"/>
                </a:spcBef>
                <a:spcAft>
                  <a:spcPct val="35000"/>
                </a:spcAft>
              </a:pPr>
              <a:r>
                <a:rPr lang="es-CR" sz="1800" kern="1200" dirty="0">
                  <a:solidFill>
                    <a:schemeClr val="tx1"/>
                  </a:solidFill>
                </a:rPr>
                <a:t>90% al Ministerio de Seguridad Pública: Infraestructura física de delegaciones policiales, compra y mantenimiento de equipo policial</a:t>
              </a:r>
            </a:p>
          </p:txBody>
        </p:sp>
      </p:grpSp>
    </p:spTree>
    <p:extLst>
      <p:ext uri="{BB962C8B-B14F-4D97-AF65-F5344CB8AC3E}">
        <p14:creationId xmlns:p14="http://schemas.microsoft.com/office/powerpoint/2010/main" val="89777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524794" y="174969"/>
            <a:ext cx="11502452" cy="1325563"/>
          </a:xfrm>
        </p:spPr>
        <p:txBody>
          <a:bodyPr spcFirstLastPara="1" vert="horz" wrap="square" lIns="91440" tIns="45720" rIns="91440" bIns="45720" rtlCol="0" anchor="ctr" anchorCtr="0">
            <a:noAutofit/>
          </a:bodyPr>
          <a:lstStyle/>
          <a:p>
            <a:r>
              <a:rPr lang="es-MX" sz="2800" dirty="0">
                <a:solidFill>
                  <a:srgbClr val="CE2142"/>
                </a:solidFill>
                <a:cs typeface="Arial"/>
                <a:sym typeface="Arial"/>
              </a:rPr>
              <a:t>Ley de Eficiencia en la Administración de los Recursos Públicos (Caja Única) </a:t>
            </a:r>
            <a:r>
              <a:rPr lang="es-MX" sz="2800" dirty="0" err="1">
                <a:solidFill>
                  <a:srgbClr val="CE2142"/>
                </a:solidFill>
                <a:cs typeface="Arial"/>
                <a:sym typeface="Arial"/>
              </a:rPr>
              <a:t>N°</a:t>
            </a:r>
            <a:r>
              <a:rPr lang="es-MX" sz="2800" dirty="0">
                <a:solidFill>
                  <a:srgbClr val="CE2142"/>
                </a:solidFill>
                <a:cs typeface="Arial"/>
                <a:sym typeface="Arial"/>
              </a:rPr>
              <a:t> 9371</a:t>
            </a:r>
            <a:endParaRPr lang="es-CR" sz="2800" dirty="0">
              <a:solidFill>
                <a:srgbClr val="CE2142"/>
              </a:solidFill>
              <a:cs typeface="Arial"/>
              <a:sym typeface="Arial"/>
            </a:endParaRPr>
          </a:p>
        </p:txBody>
      </p:sp>
      <p:graphicFrame>
        <p:nvGraphicFramePr>
          <p:cNvPr id="7" name="6 Diagrama"/>
          <p:cNvGraphicFramePr/>
          <p:nvPr>
            <p:extLst>
              <p:ext uri="{D42A27DB-BD31-4B8C-83A1-F6EECF244321}">
                <p14:modId xmlns:p14="http://schemas.microsoft.com/office/powerpoint/2010/main" val="3669638635"/>
              </p:ext>
            </p:extLst>
          </p:nvPr>
        </p:nvGraphicFramePr>
        <p:xfrm>
          <a:off x="1131770" y="1477233"/>
          <a:ext cx="10245763" cy="1015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18 CuadroTexto"/>
          <p:cNvSpPr txBox="1"/>
          <p:nvPr/>
        </p:nvSpPr>
        <p:spPr>
          <a:xfrm>
            <a:off x="1153139" y="5652144"/>
            <a:ext cx="10245762"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lvl="0" algn="just"/>
            <a:r>
              <a:rPr lang="es-CR" sz="1800" dirty="0"/>
              <a:t>Las instituciones que no demuestren cumplimiento de objetivos y reflejen superávit libre tendrán dos años para la ejecución de recursos o serán devueltos al Presupuesto Nacional</a:t>
            </a:r>
          </a:p>
        </p:txBody>
      </p:sp>
      <p:sp>
        <p:nvSpPr>
          <p:cNvPr id="20" name="19 Rectángulo"/>
          <p:cNvSpPr/>
          <p:nvPr/>
        </p:nvSpPr>
        <p:spPr>
          <a:xfrm>
            <a:off x="1918741" y="2564904"/>
            <a:ext cx="9158990" cy="2808312"/>
          </a:xfrm>
          <a:prstGeom prst="rect">
            <a:avLst/>
          </a:prstGeom>
        </p:spPr>
        <p:txBody>
          <a:bodyPr/>
          <a:lstStyle/>
          <a:p>
            <a:pPr lvl="0" rtl="0">
              <a:buChar char="•"/>
            </a:pPr>
            <a:r>
              <a:rPr lang="es-CR" sz="1800" dirty="0"/>
              <a:t>Aplica a la Administración Central:</a:t>
            </a:r>
          </a:p>
          <a:p>
            <a:pPr lvl="1" rtl="0">
              <a:buChar char="•"/>
            </a:pPr>
            <a:r>
              <a:rPr lang="es-CR" sz="1800" dirty="0"/>
              <a:t>PE,PJ, PL, TSE</a:t>
            </a:r>
          </a:p>
          <a:p>
            <a:pPr lvl="1" rtl="0">
              <a:buChar char="•"/>
            </a:pPr>
            <a:r>
              <a:rPr lang="es-CR" sz="1800" dirty="0"/>
              <a:t>Entes que reciban transferencias de la Administración Central:</a:t>
            </a:r>
          </a:p>
          <a:p>
            <a:pPr lvl="2">
              <a:buChar char="•"/>
            </a:pPr>
            <a:r>
              <a:rPr lang="es-CR" sz="1800" dirty="0"/>
              <a:t>Entes públicos no estatales</a:t>
            </a:r>
          </a:p>
          <a:p>
            <a:pPr lvl="2">
              <a:buChar char="•"/>
            </a:pPr>
            <a:r>
              <a:rPr lang="es-CR" sz="1800" dirty="0"/>
              <a:t>Sociedades con participación minoritaria del Sector Público</a:t>
            </a:r>
          </a:p>
          <a:p>
            <a:pPr lvl="2">
              <a:buChar char="•"/>
            </a:pPr>
            <a:r>
              <a:rPr lang="es-CR" sz="1800" dirty="0"/>
              <a:t>Entidades Privadas en relación con recursos de Hacienda Pública</a:t>
            </a:r>
          </a:p>
          <a:p>
            <a:pPr lvl="2">
              <a:buChar char="•"/>
            </a:pPr>
            <a:r>
              <a:rPr lang="es-CR" sz="1800" dirty="0"/>
              <a:t>Excepción: </a:t>
            </a:r>
          </a:p>
          <a:p>
            <a:pPr lvl="3">
              <a:buChar char="•"/>
            </a:pPr>
            <a:r>
              <a:rPr lang="es-CR" sz="1800" dirty="0"/>
              <a:t>CCSS</a:t>
            </a:r>
          </a:p>
          <a:p>
            <a:pPr lvl="3">
              <a:buChar char="•"/>
            </a:pPr>
            <a:r>
              <a:rPr lang="es-CR" sz="1800" dirty="0"/>
              <a:t>Bancos Estatales</a:t>
            </a:r>
          </a:p>
          <a:p>
            <a:pPr lvl="3">
              <a:buChar char="•"/>
            </a:pPr>
            <a:r>
              <a:rPr lang="es-CR" sz="1800" dirty="0"/>
              <a:t>INS</a:t>
            </a:r>
          </a:p>
          <a:p>
            <a:pPr lvl="2">
              <a:buChar char="•"/>
            </a:pPr>
            <a:endParaRPr lang="es-CR" sz="1800" dirty="0"/>
          </a:p>
          <a:p>
            <a:pPr lvl="2">
              <a:buChar char="•"/>
            </a:pPr>
            <a:endParaRPr lang="es-CR" sz="1800" dirty="0"/>
          </a:p>
        </p:txBody>
      </p:sp>
    </p:spTree>
    <p:extLst>
      <p:ext uri="{BB962C8B-B14F-4D97-AF65-F5344CB8AC3E}">
        <p14:creationId xmlns:p14="http://schemas.microsoft.com/office/powerpoint/2010/main" val="3260003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215224"/>
            <a:ext cx="10515600" cy="624226"/>
          </a:xfrm>
        </p:spPr>
        <p:txBody>
          <a:bodyPr>
            <a:normAutofit/>
          </a:bodyPr>
          <a:lstStyle/>
          <a:p>
            <a:pPr lvl="0"/>
            <a:r>
              <a:rPr lang="es-CR" sz="3600" dirty="0"/>
              <a:t>Otras leyes en materia de pensiones</a:t>
            </a:r>
          </a:p>
        </p:txBody>
      </p:sp>
      <p:graphicFrame>
        <p:nvGraphicFramePr>
          <p:cNvPr id="5" name="4 Marcador de contenido"/>
          <p:cNvGraphicFramePr>
            <a:graphicFrameLocks noGrp="1"/>
          </p:cNvGraphicFramePr>
          <p:nvPr>
            <p:ph sz="quarter" idx="4294967295"/>
            <p:extLst>
              <p:ext uri="{D42A27DB-BD31-4B8C-83A1-F6EECF244321}">
                <p14:modId xmlns:p14="http://schemas.microsoft.com/office/powerpoint/2010/main" val="3983108223"/>
              </p:ext>
            </p:extLst>
          </p:nvPr>
        </p:nvGraphicFramePr>
        <p:xfrm>
          <a:off x="459178" y="839450"/>
          <a:ext cx="11537950" cy="5291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94168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79AED2-5028-455A-83D9-D2CD01A6ADE3}"/>
              </a:ext>
            </a:extLst>
          </p:cNvPr>
          <p:cNvSpPr>
            <a:spLocks noGrp="1"/>
          </p:cNvSpPr>
          <p:nvPr>
            <p:ph type="title"/>
          </p:nvPr>
        </p:nvSpPr>
        <p:spPr>
          <a:xfrm>
            <a:off x="838200" y="275185"/>
            <a:ext cx="10515600" cy="998980"/>
          </a:xfrm>
        </p:spPr>
        <p:txBody>
          <a:bodyPr/>
          <a:lstStyle/>
          <a:p>
            <a:pPr algn="ctr"/>
            <a:r>
              <a:rPr lang="es-CR" sz="3200" dirty="0"/>
              <a:t>Ley de Fortalecimiento de las Finanzas Públicas </a:t>
            </a:r>
            <a:br>
              <a:rPr lang="es-CR" sz="3200" dirty="0"/>
            </a:br>
            <a:r>
              <a:rPr lang="es-CR" sz="2800" dirty="0">
                <a:solidFill>
                  <a:schemeClr val="tx2">
                    <a:lumMod val="50000"/>
                  </a:schemeClr>
                </a:solidFill>
              </a:rPr>
              <a:t>Ley 9635. Diciembre 2018</a:t>
            </a:r>
          </a:p>
        </p:txBody>
      </p:sp>
      <p:graphicFrame>
        <p:nvGraphicFramePr>
          <p:cNvPr id="4" name="Diagrama 3">
            <a:extLst>
              <a:ext uri="{FF2B5EF4-FFF2-40B4-BE49-F238E27FC236}">
                <a16:creationId xmlns:a16="http://schemas.microsoft.com/office/drawing/2014/main" id="{327BED2F-3CF4-4B9B-920B-F34AF9CE52FA}"/>
              </a:ext>
            </a:extLst>
          </p:cNvPr>
          <p:cNvGraphicFramePr/>
          <p:nvPr>
            <p:extLst>
              <p:ext uri="{D42A27DB-BD31-4B8C-83A1-F6EECF244321}">
                <p14:modId xmlns:p14="http://schemas.microsoft.com/office/powerpoint/2010/main" val="4135230027"/>
              </p:ext>
            </p:extLst>
          </p:nvPr>
        </p:nvGraphicFramePr>
        <p:xfrm>
          <a:off x="838200" y="1274165"/>
          <a:ext cx="10515600" cy="4961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14206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79AED2-5028-455A-83D9-D2CD01A6ADE3}"/>
              </a:ext>
            </a:extLst>
          </p:cNvPr>
          <p:cNvSpPr>
            <a:spLocks noGrp="1"/>
          </p:cNvSpPr>
          <p:nvPr>
            <p:ph type="title"/>
          </p:nvPr>
        </p:nvSpPr>
        <p:spPr>
          <a:xfrm>
            <a:off x="838200" y="113493"/>
            <a:ext cx="10515600" cy="1325563"/>
          </a:xfrm>
        </p:spPr>
        <p:txBody>
          <a:bodyPr/>
          <a:lstStyle/>
          <a:p>
            <a:pPr algn="ctr"/>
            <a:r>
              <a:rPr lang="es-CR" sz="3200" dirty="0"/>
              <a:t>Ley de Fortalecimiento de las Finanzas Públicas </a:t>
            </a:r>
            <a:br>
              <a:rPr lang="es-CR" sz="3200" dirty="0"/>
            </a:br>
            <a:r>
              <a:rPr lang="es-CR" sz="2800" dirty="0">
                <a:solidFill>
                  <a:schemeClr val="tx2">
                    <a:lumMod val="50000"/>
                  </a:schemeClr>
                </a:solidFill>
              </a:rPr>
              <a:t>Ley 9635. Diciembre 2018</a:t>
            </a:r>
          </a:p>
        </p:txBody>
      </p:sp>
      <p:graphicFrame>
        <p:nvGraphicFramePr>
          <p:cNvPr id="4" name="Diagrama 3">
            <a:extLst>
              <a:ext uri="{FF2B5EF4-FFF2-40B4-BE49-F238E27FC236}">
                <a16:creationId xmlns:a16="http://schemas.microsoft.com/office/drawing/2014/main" id="{327BED2F-3CF4-4B9B-920B-F34AF9CE52FA}"/>
              </a:ext>
            </a:extLst>
          </p:cNvPr>
          <p:cNvGraphicFramePr/>
          <p:nvPr>
            <p:extLst>
              <p:ext uri="{D42A27DB-BD31-4B8C-83A1-F6EECF244321}">
                <p14:modId xmlns:p14="http://schemas.microsoft.com/office/powerpoint/2010/main" val="661796462"/>
              </p:ext>
            </p:extLst>
          </p:nvPr>
        </p:nvGraphicFramePr>
        <p:xfrm>
          <a:off x="838200" y="1439056"/>
          <a:ext cx="10515600" cy="47379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9758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79AED2-5028-455A-83D9-D2CD01A6ADE3}"/>
              </a:ext>
            </a:extLst>
          </p:cNvPr>
          <p:cNvSpPr>
            <a:spLocks noGrp="1"/>
          </p:cNvSpPr>
          <p:nvPr>
            <p:ph type="title"/>
          </p:nvPr>
        </p:nvSpPr>
        <p:spPr>
          <a:xfrm>
            <a:off x="838200" y="113493"/>
            <a:ext cx="10515600" cy="1325563"/>
          </a:xfrm>
        </p:spPr>
        <p:txBody>
          <a:bodyPr/>
          <a:lstStyle/>
          <a:p>
            <a:pPr algn="ctr"/>
            <a:r>
              <a:rPr lang="es-CR" sz="3200" dirty="0"/>
              <a:t>Ley de Fortalecimiento de las Finanzas Públicas </a:t>
            </a:r>
            <a:br>
              <a:rPr lang="es-CR" sz="3200" dirty="0"/>
            </a:br>
            <a:r>
              <a:rPr lang="es-CR" sz="2800" dirty="0">
                <a:solidFill>
                  <a:schemeClr val="tx2">
                    <a:lumMod val="50000"/>
                  </a:schemeClr>
                </a:solidFill>
              </a:rPr>
              <a:t>Ley 9635. Diciembre 2018</a:t>
            </a:r>
          </a:p>
        </p:txBody>
      </p:sp>
      <p:graphicFrame>
        <p:nvGraphicFramePr>
          <p:cNvPr id="4" name="Diagrama 3">
            <a:extLst>
              <a:ext uri="{FF2B5EF4-FFF2-40B4-BE49-F238E27FC236}">
                <a16:creationId xmlns:a16="http://schemas.microsoft.com/office/drawing/2014/main" id="{327BED2F-3CF4-4B9B-920B-F34AF9CE52FA}"/>
              </a:ext>
            </a:extLst>
          </p:cNvPr>
          <p:cNvGraphicFramePr/>
          <p:nvPr>
            <p:extLst>
              <p:ext uri="{D42A27DB-BD31-4B8C-83A1-F6EECF244321}">
                <p14:modId xmlns:p14="http://schemas.microsoft.com/office/powerpoint/2010/main" val="3242069448"/>
              </p:ext>
            </p:extLst>
          </p:nvPr>
        </p:nvGraphicFramePr>
        <p:xfrm>
          <a:off x="838200" y="1289154"/>
          <a:ext cx="10515600" cy="5081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726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1DA019-7F9B-415E-834A-BDFBFE0D5AAA}"/>
              </a:ext>
            </a:extLst>
          </p:cNvPr>
          <p:cNvSpPr>
            <a:spLocks noGrp="1"/>
          </p:cNvSpPr>
          <p:nvPr>
            <p:ph type="title"/>
          </p:nvPr>
        </p:nvSpPr>
        <p:spPr>
          <a:xfrm>
            <a:off x="838200" y="117123"/>
            <a:ext cx="10515600" cy="1632655"/>
          </a:xfrm>
        </p:spPr>
        <p:txBody>
          <a:bodyPr>
            <a:normAutofit fontScale="90000"/>
          </a:bodyPr>
          <a:lstStyle/>
          <a:p>
            <a:r>
              <a:rPr lang="es-CR" sz="3200" dirty="0"/>
              <a:t>Ejemplos: </a:t>
            </a:r>
            <a:r>
              <a:rPr lang="es-CR" sz="2700" b="0" dirty="0">
                <a:solidFill>
                  <a:schemeClr val="tx2">
                    <a:lumMod val="25000"/>
                  </a:schemeClr>
                </a:solidFill>
              </a:rPr>
              <a:t>Para medir el impacto en las familias de una solución que considera el elemento tributario en comparación con un ajuste de la economía por la vía del endeudamiento, se pueden establecer diferentes supuestos siempre y cuando se manejen la lógica financiera básica y los principales conceptos fiscales</a:t>
            </a:r>
          </a:p>
        </p:txBody>
      </p:sp>
      <p:sp>
        <p:nvSpPr>
          <p:cNvPr id="3" name="Marcador de contenido 2">
            <a:extLst>
              <a:ext uri="{FF2B5EF4-FFF2-40B4-BE49-F238E27FC236}">
                <a16:creationId xmlns:a16="http://schemas.microsoft.com/office/drawing/2014/main" id="{E140BDB4-A7F4-4963-8FFE-490EF8C4AE63}"/>
              </a:ext>
            </a:extLst>
          </p:cNvPr>
          <p:cNvSpPr>
            <a:spLocks noGrp="1"/>
          </p:cNvSpPr>
          <p:nvPr>
            <p:ph idx="4294967295"/>
          </p:nvPr>
        </p:nvSpPr>
        <p:spPr>
          <a:xfrm>
            <a:off x="838200" y="1952978"/>
            <a:ext cx="10515600" cy="4488292"/>
          </a:xfrm>
        </p:spPr>
        <p:txBody>
          <a:bodyPr>
            <a:normAutofit/>
          </a:bodyPr>
          <a:lstStyle/>
          <a:p>
            <a:pPr marL="0" indent="0">
              <a:buNone/>
            </a:pPr>
            <a:r>
              <a:rPr kumimoji="0" lang="es-CR" sz="3200" b="1" i="0" u="none" strike="noStrike" kern="0" cap="none" spc="0" normalizeH="0" baseline="0" noProof="0" dirty="0">
                <a:ln>
                  <a:noFill/>
                </a:ln>
                <a:solidFill>
                  <a:srgbClr val="B41C38"/>
                </a:solidFill>
                <a:effectLst/>
                <a:uLnTx/>
                <a:uFillTx/>
                <a:latin typeface="Barlow SemiBold"/>
                <a:sym typeface="Barlow SemiBold"/>
              </a:rPr>
              <a:t>Ejemplo para presentación en clase: IVA vs DEUDA </a:t>
            </a:r>
            <a:endParaRPr lang="es-CR" sz="2600" dirty="0"/>
          </a:p>
          <a:p>
            <a:pPr marL="0" indent="0">
              <a:buNone/>
            </a:pPr>
            <a:r>
              <a:rPr lang="es-CR" sz="2600" u="sng" dirty="0"/>
              <a:t>SUPUESTOS</a:t>
            </a:r>
          </a:p>
          <a:p>
            <a:pPr marL="0" indent="0">
              <a:buNone/>
            </a:pPr>
            <a:endParaRPr lang="es-CR" sz="2600" u="sng" dirty="0"/>
          </a:p>
          <a:p>
            <a:pPr indent="-457200"/>
            <a:r>
              <a:rPr lang="es-CR" sz="2400" dirty="0"/>
              <a:t>Reforma del IVA con ampliación de base, gravando bienes y servicios con tarifa general de 15%, y manteniendo un mínimo de bienes y servicios de primera necesidad exentos.</a:t>
            </a:r>
          </a:p>
          <a:p>
            <a:pPr marL="0" indent="0">
              <a:buNone/>
            </a:pPr>
            <a:endParaRPr lang="es-CR" sz="2400" dirty="0"/>
          </a:p>
          <a:p>
            <a:pPr indent="-457200"/>
            <a:r>
              <a:rPr lang="es-CR" sz="2400" dirty="0"/>
              <a:t>Alto déficit y alta relación Deuda/PIB. No se reforman los impuestos y el déficit se financia por la vía de la deuda, generando un aumento de 3 puntos porcentuales en las tasas de interés internas  </a:t>
            </a:r>
          </a:p>
        </p:txBody>
      </p:sp>
    </p:spTree>
    <p:extLst>
      <p:ext uri="{BB962C8B-B14F-4D97-AF65-F5344CB8AC3E}">
        <p14:creationId xmlns:p14="http://schemas.microsoft.com/office/powerpoint/2010/main" val="1426846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79AED2-5028-455A-83D9-D2CD01A6ADE3}"/>
              </a:ext>
            </a:extLst>
          </p:cNvPr>
          <p:cNvSpPr>
            <a:spLocks noGrp="1"/>
          </p:cNvSpPr>
          <p:nvPr>
            <p:ph type="title"/>
          </p:nvPr>
        </p:nvSpPr>
        <p:spPr>
          <a:xfrm>
            <a:off x="838200" y="113493"/>
            <a:ext cx="10515600" cy="1325563"/>
          </a:xfrm>
        </p:spPr>
        <p:txBody>
          <a:bodyPr/>
          <a:lstStyle/>
          <a:p>
            <a:pPr algn="ctr"/>
            <a:r>
              <a:rPr lang="es-CR" sz="3200" dirty="0"/>
              <a:t>Ley de Fortalecimiento de las Finanzas Públicas </a:t>
            </a:r>
            <a:br>
              <a:rPr lang="es-CR" sz="3200" dirty="0"/>
            </a:br>
            <a:r>
              <a:rPr lang="es-CR" sz="2800" dirty="0">
                <a:solidFill>
                  <a:schemeClr val="tx2">
                    <a:lumMod val="50000"/>
                  </a:schemeClr>
                </a:solidFill>
              </a:rPr>
              <a:t>Ley 9635. Diciembre 2018</a:t>
            </a:r>
          </a:p>
        </p:txBody>
      </p:sp>
      <p:graphicFrame>
        <p:nvGraphicFramePr>
          <p:cNvPr id="4" name="Diagrama 3">
            <a:extLst>
              <a:ext uri="{FF2B5EF4-FFF2-40B4-BE49-F238E27FC236}">
                <a16:creationId xmlns:a16="http://schemas.microsoft.com/office/drawing/2014/main" id="{327BED2F-3CF4-4B9B-920B-F34AF9CE52FA}"/>
              </a:ext>
            </a:extLst>
          </p:cNvPr>
          <p:cNvGraphicFramePr/>
          <p:nvPr>
            <p:extLst>
              <p:ext uri="{D42A27DB-BD31-4B8C-83A1-F6EECF244321}">
                <p14:modId xmlns:p14="http://schemas.microsoft.com/office/powerpoint/2010/main" val="2069589604"/>
              </p:ext>
            </p:extLst>
          </p:nvPr>
        </p:nvGraphicFramePr>
        <p:xfrm>
          <a:off x="838200" y="1439056"/>
          <a:ext cx="10515600" cy="47379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7208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3287688" y="235540"/>
            <a:ext cx="5256584" cy="535531"/>
          </a:xfrm>
          <a:prstGeom prst="rect">
            <a:avLst/>
          </a:prstGeom>
        </p:spPr>
        <p:txBody>
          <a:bodyPr vert="horz" lIns="91440" tIns="45720" rIns="91440" bIns="45720" rtlCol="0" anchor="ctr">
            <a:normAutofit/>
          </a:bodyPr>
          <a:lstStyle>
            <a:lvl1pPr algn="ctr">
              <a:lnSpc>
                <a:spcPct val="90000"/>
              </a:lnSpc>
              <a:spcBef>
                <a:spcPct val="0"/>
              </a:spcBef>
              <a:buNone/>
              <a:defRPr sz="3200" b="1" i="0">
                <a:solidFill>
                  <a:srgbClr val="B41C38"/>
                </a:solidFill>
                <a:latin typeface="Barlow SemiBold" pitchFamily="2" charset="77"/>
                <a:ea typeface="+mj-ea"/>
                <a:cs typeface="+mj-cs"/>
              </a:defRPr>
            </a:lvl1pPr>
          </a:lstStyle>
          <a:p>
            <a:r>
              <a:rPr lang="es-MX" dirty="0"/>
              <a:t>Ejemplo 1</a:t>
            </a:r>
          </a:p>
        </p:txBody>
      </p:sp>
      <p:graphicFrame>
        <p:nvGraphicFramePr>
          <p:cNvPr id="2" name="1 Diagrama"/>
          <p:cNvGraphicFramePr/>
          <p:nvPr/>
        </p:nvGraphicFramePr>
        <p:xfrm>
          <a:off x="1199456" y="771071"/>
          <a:ext cx="9865096" cy="5394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5128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nvGraphicFramePr>
        <p:xfrm>
          <a:off x="2687960" y="764704"/>
          <a:ext cx="6936432" cy="5486400"/>
        </p:xfrm>
        <a:graphic>
          <a:graphicData uri="http://schemas.openxmlformats.org/drawingml/2006/table">
            <a:tbl>
              <a:tblPr firstRow="1" bandRow="1">
                <a:tableStyleId>{8A107856-5554-42FB-B03E-39F5DBC370BA}</a:tableStyleId>
              </a:tblPr>
              <a:tblGrid>
                <a:gridCol w="5040560">
                  <a:extLst>
                    <a:ext uri="{9D8B030D-6E8A-4147-A177-3AD203B41FA5}">
                      <a16:colId xmlns:a16="http://schemas.microsoft.com/office/drawing/2014/main" val="20000"/>
                    </a:ext>
                  </a:extLst>
                </a:gridCol>
                <a:gridCol w="1895872">
                  <a:extLst>
                    <a:ext uri="{9D8B030D-6E8A-4147-A177-3AD203B41FA5}">
                      <a16:colId xmlns:a16="http://schemas.microsoft.com/office/drawing/2014/main" val="20001"/>
                    </a:ext>
                  </a:extLst>
                </a:gridCol>
              </a:tblGrid>
              <a:tr h="345638">
                <a:tc>
                  <a:txBody>
                    <a:bodyPr/>
                    <a:lstStyle/>
                    <a:p>
                      <a:r>
                        <a:rPr lang="es-MX" dirty="0"/>
                        <a:t>Ingreso</a:t>
                      </a:r>
                      <a:r>
                        <a:rPr lang="es-MX" baseline="0" dirty="0"/>
                        <a:t> mensual familiar</a:t>
                      </a:r>
                      <a:endParaRPr lang="es-MX" dirty="0"/>
                    </a:p>
                  </a:txBody>
                  <a:tcPr/>
                </a:tc>
                <a:tc>
                  <a:txBody>
                    <a:bodyPr/>
                    <a:lstStyle/>
                    <a:p>
                      <a:pPr algn="r"/>
                      <a:r>
                        <a:rPr lang="es-MX" dirty="0"/>
                        <a:t>¢412.000</a:t>
                      </a:r>
                    </a:p>
                  </a:txBody>
                  <a:tcPr/>
                </a:tc>
                <a:extLst>
                  <a:ext uri="{0D108BD9-81ED-4DB2-BD59-A6C34878D82A}">
                    <a16:rowId xmlns:a16="http://schemas.microsoft.com/office/drawing/2014/main" val="10000"/>
                  </a:ext>
                </a:extLst>
              </a:tr>
              <a:tr h="345638">
                <a:tc>
                  <a:txBody>
                    <a:bodyPr/>
                    <a:lstStyle/>
                    <a:p>
                      <a:r>
                        <a:rPr lang="es-MX" dirty="0"/>
                        <a:t>Rebaja de cargas sociales</a:t>
                      </a:r>
                    </a:p>
                  </a:txBody>
                  <a:tcPr/>
                </a:tc>
                <a:tc>
                  <a:txBody>
                    <a:bodyPr/>
                    <a:lstStyle/>
                    <a:p>
                      <a:pPr algn="r"/>
                      <a:r>
                        <a:rPr lang="es-MX" dirty="0"/>
                        <a:t>16.680</a:t>
                      </a:r>
                    </a:p>
                  </a:txBody>
                  <a:tcPr/>
                </a:tc>
                <a:extLst>
                  <a:ext uri="{0D108BD9-81ED-4DB2-BD59-A6C34878D82A}">
                    <a16:rowId xmlns:a16="http://schemas.microsoft.com/office/drawing/2014/main" val="10001"/>
                  </a:ext>
                </a:extLst>
              </a:tr>
              <a:tr h="345638">
                <a:tc>
                  <a:txBody>
                    <a:bodyPr/>
                    <a:lstStyle/>
                    <a:p>
                      <a:r>
                        <a:rPr lang="es-MX" dirty="0"/>
                        <a:t>Pago de pasajes para ir a laborar</a:t>
                      </a:r>
                    </a:p>
                  </a:txBody>
                  <a:tcPr/>
                </a:tc>
                <a:tc>
                  <a:txBody>
                    <a:bodyPr/>
                    <a:lstStyle/>
                    <a:p>
                      <a:pPr algn="r"/>
                      <a:r>
                        <a:rPr lang="es-MX" dirty="0"/>
                        <a:t>9,880</a:t>
                      </a:r>
                    </a:p>
                  </a:txBody>
                  <a:tcPr/>
                </a:tc>
                <a:extLst>
                  <a:ext uri="{0D108BD9-81ED-4DB2-BD59-A6C34878D82A}">
                    <a16:rowId xmlns:a16="http://schemas.microsoft.com/office/drawing/2014/main" val="10002"/>
                  </a:ext>
                </a:extLst>
              </a:tr>
              <a:tr h="345638">
                <a:tc>
                  <a:txBody>
                    <a:bodyPr/>
                    <a:lstStyle/>
                    <a:p>
                      <a:r>
                        <a:rPr lang="es-MX" dirty="0"/>
                        <a:t>Pago de pasajes estudiantes colegial</a:t>
                      </a:r>
                    </a:p>
                  </a:txBody>
                  <a:tcPr/>
                </a:tc>
                <a:tc>
                  <a:txBody>
                    <a:bodyPr/>
                    <a:lstStyle/>
                    <a:p>
                      <a:pPr algn="r"/>
                      <a:r>
                        <a:rPr lang="es-MX" dirty="0"/>
                        <a:t>9,880</a:t>
                      </a:r>
                    </a:p>
                  </a:txBody>
                  <a:tcPr/>
                </a:tc>
                <a:extLst>
                  <a:ext uri="{0D108BD9-81ED-4DB2-BD59-A6C34878D82A}">
                    <a16:rowId xmlns:a16="http://schemas.microsoft.com/office/drawing/2014/main" val="10003"/>
                  </a:ext>
                </a:extLst>
              </a:tr>
              <a:tr h="345638">
                <a:tc>
                  <a:txBody>
                    <a:bodyPr/>
                    <a:lstStyle/>
                    <a:p>
                      <a:r>
                        <a:rPr lang="es-MX" dirty="0"/>
                        <a:t>Pago</a:t>
                      </a:r>
                      <a:r>
                        <a:rPr lang="es-MX" baseline="0" dirty="0"/>
                        <a:t> de agua</a:t>
                      </a:r>
                      <a:endParaRPr lang="es-MX" dirty="0"/>
                    </a:p>
                  </a:txBody>
                  <a:tcPr/>
                </a:tc>
                <a:tc>
                  <a:txBody>
                    <a:bodyPr/>
                    <a:lstStyle/>
                    <a:p>
                      <a:pPr algn="r"/>
                      <a:r>
                        <a:rPr lang="es-MX" dirty="0"/>
                        <a:t>6,800</a:t>
                      </a:r>
                    </a:p>
                  </a:txBody>
                  <a:tcPr/>
                </a:tc>
                <a:extLst>
                  <a:ext uri="{0D108BD9-81ED-4DB2-BD59-A6C34878D82A}">
                    <a16:rowId xmlns:a16="http://schemas.microsoft.com/office/drawing/2014/main" val="10004"/>
                  </a:ext>
                </a:extLst>
              </a:tr>
              <a:tr h="345638">
                <a:tc>
                  <a:txBody>
                    <a:bodyPr/>
                    <a:lstStyle/>
                    <a:p>
                      <a:r>
                        <a:rPr lang="es-MX" dirty="0"/>
                        <a:t>Pago de electricidad</a:t>
                      </a:r>
                    </a:p>
                  </a:txBody>
                  <a:tcPr/>
                </a:tc>
                <a:tc>
                  <a:txBody>
                    <a:bodyPr/>
                    <a:lstStyle/>
                    <a:p>
                      <a:pPr algn="r"/>
                      <a:r>
                        <a:rPr lang="es-MX" dirty="0"/>
                        <a:t>14,285</a:t>
                      </a:r>
                    </a:p>
                  </a:txBody>
                  <a:tcPr/>
                </a:tc>
                <a:extLst>
                  <a:ext uri="{0D108BD9-81ED-4DB2-BD59-A6C34878D82A}">
                    <a16:rowId xmlns:a16="http://schemas.microsoft.com/office/drawing/2014/main" val="10005"/>
                  </a:ext>
                </a:extLst>
              </a:tr>
              <a:tr h="345638">
                <a:tc>
                  <a:txBody>
                    <a:bodyPr/>
                    <a:lstStyle/>
                    <a:p>
                      <a:r>
                        <a:rPr lang="es-MX" dirty="0"/>
                        <a:t>Pago de cable, internet y teléfono fijo</a:t>
                      </a:r>
                    </a:p>
                  </a:txBody>
                  <a:tcPr/>
                </a:tc>
                <a:tc>
                  <a:txBody>
                    <a:bodyPr/>
                    <a:lstStyle/>
                    <a:p>
                      <a:pPr algn="r"/>
                      <a:r>
                        <a:rPr lang="es-MX" dirty="0"/>
                        <a:t>33,940</a:t>
                      </a:r>
                    </a:p>
                  </a:txBody>
                  <a:tcPr/>
                </a:tc>
                <a:extLst>
                  <a:ext uri="{0D108BD9-81ED-4DB2-BD59-A6C34878D82A}">
                    <a16:rowId xmlns:a16="http://schemas.microsoft.com/office/drawing/2014/main" val="10006"/>
                  </a:ext>
                </a:extLst>
              </a:tr>
              <a:tr h="345638">
                <a:tc>
                  <a:txBody>
                    <a:bodyPr/>
                    <a:lstStyle/>
                    <a:p>
                      <a:r>
                        <a:rPr lang="es-MX" dirty="0"/>
                        <a:t>Cuota de la escuela</a:t>
                      </a:r>
                    </a:p>
                  </a:txBody>
                  <a:tcPr/>
                </a:tc>
                <a:tc>
                  <a:txBody>
                    <a:bodyPr/>
                    <a:lstStyle/>
                    <a:p>
                      <a:pPr algn="r"/>
                      <a:r>
                        <a:rPr lang="es-MX" dirty="0"/>
                        <a:t>2,500</a:t>
                      </a:r>
                    </a:p>
                  </a:txBody>
                  <a:tcPr/>
                </a:tc>
                <a:extLst>
                  <a:ext uri="{0D108BD9-81ED-4DB2-BD59-A6C34878D82A}">
                    <a16:rowId xmlns:a16="http://schemas.microsoft.com/office/drawing/2014/main" val="10007"/>
                  </a:ext>
                </a:extLst>
              </a:tr>
              <a:tr h="345638">
                <a:tc>
                  <a:txBody>
                    <a:bodyPr/>
                    <a:lstStyle/>
                    <a:p>
                      <a:r>
                        <a:rPr lang="es-MX" dirty="0"/>
                        <a:t>Préstamo</a:t>
                      </a:r>
                      <a:r>
                        <a:rPr lang="es-MX" baseline="0" dirty="0"/>
                        <a:t> hipotecario</a:t>
                      </a:r>
                      <a:endParaRPr lang="es-MX" dirty="0"/>
                    </a:p>
                  </a:txBody>
                  <a:tcPr/>
                </a:tc>
                <a:tc>
                  <a:txBody>
                    <a:bodyPr/>
                    <a:lstStyle/>
                    <a:p>
                      <a:pPr algn="r"/>
                      <a:r>
                        <a:rPr lang="es-MX" dirty="0"/>
                        <a:t>84,997</a:t>
                      </a:r>
                    </a:p>
                  </a:txBody>
                  <a:tcPr/>
                </a:tc>
                <a:extLst>
                  <a:ext uri="{0D108BD9-81ED-4DB2-BD59-A6C34878D82A}">
                    <a16:rowId xmlns:a16="http://schemas.microsoft.com/office/drawing/2014/main" val="10008"/>
                  </a:ext>
                </a:extLst>
              </a:tr>
              <a:tr h="345638">
                <a:tc>
                  <a:txBody>
                    <a:bodyPr/>
                    <a:lstStyle/>
                    <a:p>
                      <a:r>
                        <a:rPr lang="es-MX" dirty="0"/>
                        <a:t>Pago de la feria del agricultor</a:t>
                      </a:r>
                    </a:p>
                  </a:txBody>
                  <a:tcPr/>
                </a:tc>
                <a:tc>
                  <a:txBody>
                    <a:bodyPr/>
                    <a:lstStyle/>
                    <a:p>
                      <a:pPr algn="r"/>
                      <a:r>
                        <a:rPr lang="es-MX" dirty="0"/>
                        <a:t>41,000</a:t>
                      </a:r>
                    </a:p>
                  </a:txBody>
                  <a:tcPr/>
                </a:tc>
                <a:extLst>
                  <a:ext uri="{0D108BD9-81ED-4DB2-BD59-A6C34878D82A}">
                    <a16:rowId xmlns:a16="http://schemas.microsoft.com/office/drawing/2014/main" val="10009"/>
                  </a:ext>
                </a:extLst>
              </a:tr>
              <a:tr h="345638">
                <a:tc>
                  <a:txBody>
                    <a:bodyPr/>
                    <a:lstStyle/>
                    <a:p>
                      <a:r>
                        <a:rPr lang="es-MX" dirty="0"/>
                        <a:t>Pago de la carnicería</a:t>
                      </a:r>
                    </a:p>
                  </a:txBody>
                  <a:tcPr/>
                </a:tc>
                <a:tc>
                  <a:txBody>
                    <a:bodyPr/>
                    <a:lstStyle/>
                    <a:p>
                      <a:pPr algn="r"/>
                      <a:r>
                        <a:rPr lang="es-MX" dirty="0"/>
                        <a:t>52,000</a:t>
                      </a:r>
                    </a:p>
                  </a:txBody>
                  <a:tcPr/>
                </a:tc>
                <a:extLst>
                  <a:ext uri="{0D108BD9-81ED-4DB2-BD59-A6C34878D82A}">
                    <a16:rowId xmlns:a16="http://schemas.microsoft.com/office/drawing/2014/main" val="10010"/>
                  </a:ext>
                </a:extLst>
              </a:tr>
              <a:tr h="345638">
                <a:tc>
                  <a:txBody>
                    <a:bodyPr/>
                    <a:lstStyle/>
                    <a:p>
                      <a:r>
                        <a:rPr lang="es-MX" dirty="0"/>
                        <a:t>Pago de recolección de basura</a:t>
                      </a:r>
                    </a:p>
                  </a:txBody>
                  <a:tcPr/>
                </a:tc>
                <a:tc>
                  <a:txBody>
                    <a:bodyPr/>
                    <a:lstStyle/>
                    <a:p>
                      <a:pPr algn="r"/>
                      <a:r>
                        <a:rPr lang="es-MX" dirty="0"/>
                        <a:t>2,500</a:t>
                      </a:r>
                    </a:p>
                  </a:txBody>
                  <a:tcPr/>
                </a:tc>
                <a:extLst>
                  <a:ext uri="{0D108BD9-81ED-4DB2-BD59-A6C34878D82A}">
                    <a16:rowId xmlns:a16="http://schemas.microsoft.com/office/drawing/2014/main" val="10011"/>
                  </a:ext>
                </a:extLst>
              </a:tr>
              <a:tr h="345638">
                <a:tc>
                  <a:txBody>
                    <a:bodyPr/>
                    <a:lstStyle/>
                    <a:p>
                      <a:r>
                        <a:rPr lang="es-MX" dirty="0"/>
                        <a:t>Otros gastos por alimentación</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s-CR" sz="1800" dirty="0"/>
                        <a:t>119.383</a:t>
                      </a:r>
                      <a:endParaRPr lang="es-MX" b="0" dirty="0"/>
                    </a:p>
                  </a:txBody>
                  <a:tcPr/>
                </a:tc>
                <a:extLst>
                  <a:ext uri="{0D108BD9-81ED-4DB2-BD59-A6C34878D82A}">
                    <a16:rowId xmlns:a16="http://schemas.microsoft.com/office/drawing/2014/main" val="10012"/>
                  </a:ext>
                </a:extLst>
              </a:tr>
              <a:tr h="345638">
                <a:tc>
                  <a:txBody>
                    <a:bodyPr/>
                    <a:lstStyle/>
                    <a:p>
                      <a:r>
                        <a:rPr lang="es-MX" dirty="0"/>
                        <a:t>Total de gastos mensual</a:t>
                      </a:r>
                      <a:endParaRPr lang="es-MX" b="1" dirty="0">
                        <a:solidFill>
                          <a:schemeClr val="bg1"/>
                        </a:solidFill>
                      </a:endParaRPr>
                    </a:p>
                  </a:txBody>
                  <a:tcPr/>
                </a:tc>
                <a:tc>
                  <a:txBody>
                    <a:bodyPr/>
                    <a:lstStyle/>
                    <a:p>
                      <a:pPr algn="r"/>
                      <a:r>
                        <a:rPr lang="es-MX" dirty="0"/>
                        <a:t>¢393.845</a:t>
                      </a:r>
                      <a:endParaRPr lang="es-MX" b="1" dirty="0">
                        <a:solidFill>
                          <a:schemeClr val="bg1"/>
                        </a:solidFill>
                      </a:endParaRPr>
                    </a:p>
                  </a:txBody>
                  <a:tcPr/>
                </a:tc>
                <a:extLst>
                  <a:ext uri="{0D108BD9-81ED-4DB2-BD59-A6C34878D82A}">
                    <a16:rowId xmlns:a16="http://schemas.microsoft.com/office/drawing/2014/main" val="10013"/>
                  </a:ext>
                </a:extLst>
              </a:tr>
              <a:tr h="345638">
                <a:tc>
                  <a:txBody>
                    <a:bodyPr/>
                    <a:lstStyle/>
                    <a:p>
                      <a:r>
                        <a:rPr lang="es-MX" dirty="0"/>
                        <a:t>Disponible mensual para entretenimiento y ahorro</a:t>
                      </a:r>
                    </a:p>
                  </a:txBody>
                  <a:tcPr/>
                </a:tc>
                <a:tc>
                  <a:txBody>
                    <a:bodyPr/>
                    <a:lstStyle/>
                    <a:p>
                      <a:pPr algn="r"/>
                      <a:r>
                        <a:rPr lang="es-MX" dirty="0"/>
                        <a:t>¢18.155</a:t>
                      </a:r>
                    </a:p>
                  </a:txBody>
                  <a:tcPr/>
                </a:tc>
                <a:extLst>
                  <a:ext uri="{0D108BD9-81ED-4DB2-BD59-A6C34878D82A}">
                    <a16:rowId xmlns:a16="http://schemas.microsoft.com/office/drawing/2014/main" val="10014"/>
                  </a:ext>
                </a:extLst>
              </a:tr>
            </a:tbl>
          </a:graphicData>
        </a:graphic>
      </p:graphicFrame>
      <p:graphicFrame>
        <p:nvGraphicFramePr>
          <p:cNvPr id="5" name="4 Tabla"/>
          <p:cNvGraphicFramePr>
            <a:graphicFrameLocks noGrp="1"/>
          </p:cNvGraphicFramePr>
          <p:nvPr/>
        </p:nvGraphicFramePr>
        <p:xfrm>
          <a:off x="2711624" y="404664"/>
          <a:ext cx="6912768" cy="370840"/>
        </p:xfrm>
        <a:graphic>
          <a:graphicData uri="http://schemas.openxmlformats.org/drawingml/2006/table">
            <a:tbl>
              <a:tblPr firstRow="1" bandRow="1">
                <a:tableStyleId>{21E4AEA4-8DFA-4A89-87EB-49C32662AFE0}</a:tableStyleId>
              </a:tblPr>
              <a:tblGrid>
                <a:gridCol w="5020852">
                  <a:extLst>
                    <a:ext uri="{9D8B030D-6E8A-4147-A177-3AD203B41FA5}">
                      <a16:colId xmlns:a16="http://schemas.microsoft.com/office/drawing/2014/main" val="20000"/>
                    </a:ext>
                  </a:extLst>
                </a:gridCol>
                <a:gridCol w="1891916">
                  <a:extLst>
                    <a:ext uri="{9D8B030D-6E8A-4147-A177-3AD203B41FA5}">
                      <a16:colId xmlns:a16="http://schemas.microsoft.com/office/drawing/2014/main" val="20001"/>
                    </a:ext>
                  </a:extLst>
                </a:gridCol>
              </a:tblGrid>
              <a:tr h="370840">
                <a:tc>
                  <a:txBody>
                    <a:bodyPr/>
                    <a:lstStyle/>
                    <a:p>
                      <a:r>
                        <a:rPr lang="es-MX" dirty="0"/>
                        <a:t>Concepto</a:t>
                      </a:r>
                    </a:p>
                  </a:txBody>
                  <a:tcPr/>
                </a:tc>
                <a:tc>
                  <a:txBody>
                    <a:bodyPr/>
                    <a:lstStyle/>
                    <a:p>
                      <a:r>
                        <a:rPr lang="es-MX" dirty="0"/>
                        <a:t>Monto mensual</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92696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Diagrama"/>
          <p:cNvGraphicFramePr/>
          <p:nvPr/>
        </p:nvGraphicFramePr>
        <p:xfrm>
          <a:off x="1271464" y="1180976"/>
          <a:ext cx="9721079"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2999656" y="5847655"/>
            <a:ext cx="5832648" cy="461665"/>
          </a:xfrm>
          <a:prstGeom prst="rect">
            <a:avLst/>
          </a:prstGeom>
          <a:noFill/>
        </p:spPr>
        <p:txBody>
          <a:bodyPr wrap="square" rtlCol="0">
            <a:spAutoFit/>
          </a:bodyPr>
          <a:lstStyle/>
          <a:p>
            <a:pPr algn="ctr"/>
            <a:r>
              <a:rPr lang="es-CR" sz="2400" b="1" dirty="0">
                <a:solidFill>
                  <a:srgbClr val="FF0000"/>
                </a:solidFill>
              </a:rPr>
              <a:t>Diferencia: ¢5.640</a:t>
            </a:r>
          </a:p>
        </p:txBody>
      </p:sp>
      <p:sp>
        <p:nvSpPr>
          <p:cNvPr id="9" name="8 CuadroTexto"/>
          <p:cNvSpPr txBox="1"/>
          <p:nvPr/>
        </p:nvSpPr>
        <p:spPr>
          <a:xfrm>
            <a:off x="1433481" y="37964"/>
            <a:ext cx="9325037" cy="1421928"/>
          </a:xfrm>
          <a:prstGeom prst="rect">
            <a:avLst/>
          </a:prstGeom>
        </p:spPr>
        <p:txBody>
          <a:bodyPr vert="horz" lIns="91440" tIns="45720" rIns="91440" bIns="45720" rtlCol="0" anchor="ctr">
            <a:normAutofit/>
          </a:bodyPr>
          <a:lstStyle>
            <a:defPPr>
              <a:defRPr lang="es-CR"/>
            </a:defPPr>
            <a:lvl1pPr algn="ctr">
              <a:lnSpc>
                <a:spcPct val="90000"/>
              </a:lnSpc>
              <a:spcBef>
                <a:spcPct val="0"/>
              </a:spcBef>
              <a:buNone/>
              <a:defRPr sz="3200" b="1" i="0">
                <a:solidFill>
                  <a:srgbClr val="B41C38"/>
                </a:solidFill>
                <a:latin typeface="Barlow SemiBold" pitchFamily="2" charset="77"/>
                <a:ea typeface="+mj-ea"/>
                <a:cs typeface="+mj-cs"/>
              </a:defRPr>
            </a:lvl1pPr>
          </a:lstStyle>
          <a:p>
            <a:r>
              <a:rPr lang="es-CR" sz="2400" dirty="0"/>
              <a:t>Familia nivel de ingresos deciles inferiores</a:t>
            </a:r>
          </a:p>
          <a:p>
            <a:r>
              <a:rPr lang="es-CR" sz="2400" dirty="0"/>
              <a:t>Consumo: situación actual - situación esperada con IVA</a:t>
            </a:r>
          </a:p>
        </p:txBody>
      </p:sp>
    </p:spTree>
    <p:extLst>
      <p:ext uri="{BB962C8B-B14F-4D97-AF65-F5344CB8AC3E}">
        <p14:creationId xmlns:p14="http://schemas.microsoft.com/office/powerpoint/2010/main" val="1011386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3071664" y="5437673"/>
            <a:ext cx="6243500" cy="1015663"/>
          </a:xfrm>
          <a:prstGeom prst="rect">
            <a:avLst/>
          </a:prstGeom>
          <a:noFill/>
        </p:spPr>
        <p:txBody>
          <a:bodyPr wrap="square" rtlCol="0">
            <a:spAutoFit/>
          </a:bodyPr>
          <a:lstStyle/>
          <a:p>
            <a:pPr algn="ctr"/>
            <a:r>
              <a:rPr lang="es-CR" sz="2000" b="1" dirty="0"/>
              <a:t>Diferencia: ¢27.838</a:t>
            </a:r>
          </a:p>
          <a:p>
            <a:pPr algn="ctr"/>
            <a:r>
              <a:rPr lang="es-MX" sz="2000" b="1" dirty="0"/>
              <a:t>Disponible anterior: </a:t>
            </a:r>
            <a:r>
              <a:rPr lang="es-CR" sz="2000" b="1" dirty="0"/>
              <a:t>¢</a:t>
            </a:r>
            <a:r>
              <a:rPr lang="es-MX" sz="2000" b="1" dirty="0"/>
              <a:t>18.155</a:t>
            </a:r>
          </a:p>
          <a:p>
            <a:pPr algn="ctr"/>
            <a:r>
              <a:rPr lang="es-MX" sz="2000" b="1" dirty="0">
                <a:solidFill>
                  <a:srgbClr val="FF0000"/>
                </a:solidFill>
              </a:rPr>
              <a:t>Dinero que necesitan adicional: </a:t>
            </a:r>
            <a:r>
              <a:rPr lang="es-CR" sz="2000" b="1" dirty="0">
                <a:solidFill>
                  <a:srgbClr val="FF0000"/>
                </a:solidFill>
              </a:rPr>
              <a:t>¢9.683</a:t>
            </a:r>
            <a:endParaRPr lang="es-MX" sz="2000" b="1" dirty="0">
              <a:solidFill>
                <a:srgbClr val="FF0000"/>
              </a:solidFill>
            </a:endParaRPr>
          </a:p>
        </p:txBody>
      </p:sp>
      <p:graphicFrame>
        <p:nvGraphicFramePr>
          <p:cNvPr id="7" name="6 Diagrama"/>
          <p:cNvGraphicFramePr/>
          <p:nvPr/>
        </p:nvGraphicFramePr>
        <p:xfrm>
          <a:off x="1055440" y="908720"/>
          <a:ext cx="10081120" cy="4601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7 CuadroTexto"/>
          <p:cNvSpPr txBox="1"/>
          <p:nvPr/>
        </p:nvSpPr>
        <p:spPr>
          <a:xfrm>
            <a:off x="1559496" y="44900"/>
            <a:ext cx="9073008" cy="1089529"/>
          </a:xfrm>
          <a:prstGeom prst="rect">
            <a:avLst/>
          </a:prstGeom>
        </p:spPr>
        <p:txBody>
          <a:bodyPr vert="horz" lIns="91440" tIns="45720" rIns="91440" bIns="45720" rtlCol="0" anchor="ctr">
            <a:normAutofit/>
          </a:bodyPr>
          <a:lstStyle>
            <a:defPPr>
              <a:defRPr lang="es-CR"/>
            </a:defPPr>
            <a:lvl1pPr algn="ctr">
              <a:lnSpc>
                <a:spcPct val="90000"/>
              </a:lnSpc>
              <a:spcBef>
                <a:spcPct val="0"/>
              </a:spcBef>
              <a:buNone/>
              <a:defRPr sz="2400" b="1" i="0">
                <a:solidFill>
                  <a:srgbClr val="B41C38"/>
                </a:solidFill>
                <a:latin typeface="Barlow SemiBold" pitchFamily="2" charset="77"/>
                <a:ea typeface="+mj-ea"/>
                <a:cs typeface="+mj-cs"/>
              </a:defRPr>
            </a:lvl1pPr>
          </a:lstStyle>
          <a:p>
            <a:r>
              <a:rPr lang="es-CR" dirty="0"/>
              <a:t>Familia nivel de ingresos deciles inferiores</a:t>
            </a:r>
          </a:p>
          <a:p>
            <a:r>
              <a:rPr lang="es-CR" dirty="0"/>
              <a:t>Vivienda: situación actual - situación esperada sin Reforma Tributaria</a:t>
            </a:r>
          </a:p>
        </p:txBody>
      </p:sp>
    </p:spTree>
    <p:extLst>
      <p:ext uri="{BB962C8B-B14F-4D97-AF65-F5344CB8AC3E}">
        <p14:creationId xmlns:p14="http://schemas.microsoft.com/office/powerpoint/2010/main" val="1130557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txBox="1">
            <a:spLocks/>
          </p:cNvSpPr>
          <p:nvPr/>
        </p:nvSpPr>
        <p:spPr>
          <a:xfrm>
            <a:off x="2166354" y="334631"/>
            <a:ext cx="8229600" cy="463679"/>
          </a:xfrm>
          <a:prstGeom prst="rect">
            <a:avLst/>
          </a:prstGeom>
        </p:spPr>
        <p:txBody>
          <a:bodyPr vert="horz" lIns="91440" tIns="45720" rIns="91440" bIns="45720" rtlCol="0" anchor="ctr">
            <a:noAutofit/>
          </a:bodyPr>
          <a:lstStyle/>
          <a:p>
            <a:pPr algn="ctr"/>
            <a:r>
              <a:rPr lang="es-CR" sz="2400" b="1" dirty="0">
                <a:solidFill>
                  <a:srgbClr val="B41C38"/>
                </a:solidFill>
                <a:latin typeface="Barlow SemiBold" pitchFamily="2" charset="77"/>
                <a:ea typeface="+mj-ea"/>
                <a:cs typeface="+mj-cs"/>
              </a:rPr>
              <a:t>Conclusiones</a:t>
            </a:r>
          </a:p>
        </p:txBody>
      </p:sp>
      <p:grpSp>
        <p:nvGrpSpPr>
          <p:cNvPr id="23" name="22 Grupo"/>
          <p:cNvGrpSpPr/>
          <p:nvPr/>
        </p:nvGrpSpPr>
        <p:grpSpPr>
          <a:xfrm>
            <a:off x="2009221" y="1194424"/>
            <a:ext cx="7862027" cy="520237"/>
            <a:chOff x="598405" y="919753"/>
            <a:chExt cx="7862027" cy="646331"/>
          </a:xfrm>
        </p:grpSpPr>
        <p:sp>
          <p:nvSpPr>
            <p:cNvPr id="4" name="3 CuadroTexto"/>
            <p:cNvSpPr txBox="1"/>
            <p:nvPr/>
          </p:nvSpPr>
          <p:spPr>
            <a:xfrm>
              <a:off x="598405" y="1104419"/>
              <a:ext cx="3672408" cy="369332"/>
            </a:xfrm>
            <a:prstGeom prst="rect">
              <a:avLst/>
            </a:prstGeom>
            <a:noFill/>
          </p:spPr>
          <p:txBody>
            <a:bodyPr wrap="square" rtlCol="0">
              <a:spAutoFit/>
            </a:bodyPr>
            <a:lstStyle/>
            <a:p>
              <a:r>
                <a:rPr lang="es-CR" dirty="0"/>
                <a:t>Situación original a final del mes </a:t>
              </a:r>
            </a:p>
          </p:txBody>
        </p:sp>
        <p:sp>
          <p:nvSpPr>
            <p:cNvPr id="6" name="5 Flecha derecha"/>
            <p:cNvSpPr/>
            <p:nvPr/>
          </p:nvSpPr>
          <p:spPr>
            <a:xfrm>
              <a:off x="4451152" y="1196752"/>
              <a:ext cx="720080"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8" name="7 CuadroTexto"/>
            <p:cNvSpPr txBox="1"/>
            <p:nvPr/>
          </p:nvSpPr>
          <p:spPr>
            <a:xfrm>
              <a:off x="5364088" y="919753"/>
              <a:ext cx="3096344" cy="646331"/>
            </a:xfrm>
            <a:prstGeom prst="rect">
              <a:avLst/>
            </a:prstGeom>
            <a:noFill/>
          </p:spPr>
          <p:txBody>
            <a:bodyPr wrap="square" rtlCol="0">
              <a:spAutoFit/>
            </a:bodyPr>
            <a:lstStyle/>
            <a:p>
              <a:pPr marL="285750" indent="-285750">
                <a:buFont typeface="Arial" panose="020B0604020202020204" pitchFamily="34" charset="0"/>
                <a:buChar char="•"/>
              </a:pPr>
              <a:r>
                <a:rPr lang="es-CR" dirty="0"/>
                <a:t>Cubría sus gastos básicos y tenía disponible ¢18.155,00</a:t>
              </a:r>
            </a:p>
          </p:txBody>
        </p:sp>
      </p:grpSp>
      <p:grpSp>
        <p:nvGrpSpPr>
          <p:cNvPr id="22" name="21 Grupo"/>
          <p:cNvGrpSpPr/>
          <p:nvPr/>
        </p:nvGrpSpPr>
        <p:grpSpPr>
          <a:xfrm>
            <a:off x="1980331" y="2344610"/>
            <a:ext cx="8229600" cy="743196"/>
            <a:chOff x="611560" y="1680483"/>
            <a:chExt cx="8229600" cy="923330"/>
          </a:xfrm>
        </p:grpSpPr>
        <p:sp>
          <p:nvSpPr>
            <p:cNvPr id="10" name="9 CuadroTexto"/>
            <p:cNvSpPr txBox="1"/>
            <p:nvPr/>
          </p:nvSpPr>
          <p:spPr>
            <a:xfrm>
              <a:off x="611560" y="1772816"/>
              <a:ext cx="3456384" cy="369332"/>
            </a:xfrm>
            <a:prstGeom prst="rect">
              <a:avLst/>
            </a:prstGeom>
            <a:noFill/>
          </p:spPr>
          <p:txBody>
            <a:bodyPr wrap="square" rtlCol="0">
              <a:spAutoFit/>
            </a:bodyPr>
            <a:lstStyle/>
            <a:p>
              <a:r>
                <a:rPr lang="es-CR" dirty="0"/>
                <a:t>Si aumenta el IVA de 13% a 15%</a:t>
              </a:r>
            </a:p>
          </p:txBody>
        </p:sp>
        <p:sp>
          <p:nvSpPr>
            <p:cNvPr id="11" name="10 Flecha derecha"/>
            <p:cNvSpPr/>
            <p:nvPr/>
          </p:nvSpPr>
          <p:spPr>
            <a:xfrm>
              <a:off x="4427984" y="1791901"/>
              <a:ext cx="720080"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2" name="11 CuadroTexto"/>
            <p:cNvSpPr txBox="1"/>
            <p:nvPr/>
          </p:nvSpPr>
          <p:spPr>
            <a:xfrm>
              <a:off x="5378564" y="1680483"/>
              <a:ext cx="3462596" cy="923330"/>
            </a:xfrm>
            <a:prstGeom prst="rect">
              <a:avLst/>
            </a:prstGeom>
            <a:noFill/>
          </p:spPr>
          <p:txBody>
            <a:bodyPr wrap="square" rtlCol="0">
              <a:spAutoFit/>
            </a:bodyPr>
            <a:lstStyle/>
            <a:p>
              <a:pPr marL="285750" indent="-285750" algn="just">
                <a:buFont typeface="Arial" panose="020B0604020202020204" pitchFamily="34" charset="0"/>
                <a:buChar char="•"/>
              </a:pPr>
              <a:r>
                <a:rPr lang="es-CR" dirty="0"/>
                <a:t>Pagar más la suma de ¢5.640, con un disponible de ¢12.515,00</a:t>
              </a:r>
            </a:p>
          </p:txBody>
        </p:sp>
      </p:grpSp>
      <p:grpSp>
        <p:nvGrpSpPr>
          <p:cNvPr id="21" name="20 Grupo"/>
          <p:cNvGrpSpPr/>
          <p:nvPr/>
        </p:nvGrpSpPr>
        <p:grpSpPr>
          <a:xfrm>
            <a:off x="2122724" y="3059668"/>
            <a:ext cx="8424936" cy="366921"/>
            <a:chOff x="611560" y="2603813"/>
            <a:chExt cx="8424936" cy="455855"/>
          </a:xfrm>
        </p:grpSpPr>
        <p:sp>
          <p:nvSpPr>
            <p:cNvPr id="13" name="12 CuadroTexto"/>
            <p:cNvSpPr txBox="1"/>
            <p:nvPr/>
          </p:nvSpPr>
          <p:spPr>
            <a:xfrm>
              <a:off x="611560" y="2690336"/>
              <a:ext cx="2880320" cy="369332"/>
            </a:xfrm>
            <a:prstGeom prst="rect">
              <a:avLst/>
            </a:prstGeom>
            <a:noFill/>
          </p:spPr>
          <p:txBody>
            <a:bodyPr wrap="square" rtlCol="0">
              <a:spAutoFit/>
            </a:bodyPr>
            <a:lstStyle/>
            <a:p>
              <a:endParaRPr lang="es-CR" dirty="0"/>
            </a:p>
          </p:txBody>
        </p:sp>
        <p:sp>
          <p:nvSpPr>
            <p:cNvPr id="14" name="13 Rectángulo"/>
            <p:cNvSpPr/>
            <p:nvPr/>
          </p:nvSpPr>
          <p:spPr>
            <a:xfrm>
              <a:off x="5364088" y="2603813"/>
              <a:ext cx="3672408" cy="369332"/>
            </a:xfrm>
            <a:prstGeom prst="rect">
              <a:avLst/>
            </a:prstGeom>
          </p:spPr>
          <p:txBody>
            <a:bodyPr wrap="square">
              <a:spAutoFit/>
            </a:bodyPr>
            <a:lstStyle/>
            <a:p>
              <a:pPr lvl="0"/>
              <a:endParaRPr lang="es-CR" dirty="0"/>
            </a:p>
          </p:txBody>
        </p:sp>
      </p:grpSp>
      <p:grpSp>
        <p:nvGrpSpPr>
          <p:cNvPr id="20" name="19 Grupo"/>
          <p:cNvGrpSpPr/>
          <p:nvPr/>
        </p:nvGrpSpPr>
        <p:grpSpPr>
          <a:xfrm>
            <a:off x="2135560" y="3796005"/>
            <a:ext cx="8568952" cy="2585323"/>
            <a:chOff x="611560" y="3356992"/>
            <a:chExt cx="7560840" cy="4246986"/>
          </a:xfrm>
        </p:grpSpPr>
        <p:sp>
          <p:nvSpPr>
            <p:cNvPr id="16" name="15 CuadroTexto"/>
            <p:cNvSpPr txBox="1"/>
            <p:nvPr/>
          </p:nvSpPr>
          <p:spPr>
            <a:xfrm>
              <a:off x="611560" y="3645023"/>
              <a:ext cx="2794945" cy="854609"/>
            </a:xfrm>
            <a:prstGeom prst="rect">
              <a:avLst/>
            </a:prstGeom>
            <a:noFill/>
          </p:spPr>
          <p:txBody>
            <a:bodyPr wrap="square" rtlCol="0">
              <a:spAutoFit/>
            </a:bodyPr>
            <a:lstStyle/>
            <a:p>
              <a:r>
                <a:rPr lang="es-CR" dirty="0"/>
                <a:t>Si no se reforman los impuestos </a:t>
              </a:r>
            </a:p>
          </p:txBody>
        </p:sp>
        <p:sp>
          <p:nvSpPr>
            <p:cNvPr id="17" name="16 Flecha derecha"/>
            <p:cNvSpPr/>
            <p:nvPr/>
          </p:nvSpPr>
          <p:spPr>
            <a:xfrm>
              <a:off x="3767232" y="3887661"/>
              <a:ext cx="720080"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9" name="18 CuadroTexto"/>
            <p:cNvSpPr txBox="1"/>
            <p:nvPr/>
          </p:nvSpPr>
          <p:spPr>
            <a:xfrm>
              <a:off x="4792723" y="3356992"/>
              <a:ext cx="3379677" cy="4246986"/>
            </a:xfrm>
            <a:prstGeom prst="rect">
              <a:avLst/>
            </a:prstGeom>
            <a:noFill/>
          </p:spPr>
          <p:txBody>
            <a:bodyPr wrap="square" rtlCol="0">
              <a:spAutoFit/>
            </a:bodyPr>
            <a:lstStyle/>
            <a:p>
              <a:pPr marL="285750" indent="-285750">
                <a:buFont typeface="Arial" panose="020B0604020202020204" pitchFamily="34" charset="0"/>
                <a:buChar char="•"/>
              </a:pPr>
              <a:r>
                <a:rPr lang="es-CR" dirty="0"/>
                <a:t>Aumento de  cuota de préstamo a </a:t>
              </a:r>
              <a:r>
                <a:rPr lang="es-CR" b="1" dirty="0"/>
                <a:t> ¢27.838</a:t>
              </a:r>
              <a:endParaRPr lang="es-CR" dirty="0"/>
            </a:p>
            <a:p>
              <a:pPr marL="285750" indent="-285750">
                <a:buFont typeface="Arial" panose="020B0604020202020204" pitchFamily="34" charset="0"/>
                <a:buChar char="•"/>
              </a:pPr>
              <a:r>
                <a:rPr lang="es-CR" dirty="0"/>
                <a:t>Consumiría el disponible de ¢18.155.</a:t>
              </a:r>
            </a:p>
            <a:p>
              <a:pPr marL="285750" indent="-285750">
                <a:buFont typeface="Arial" panose="020B0604020202020204" pitchFamily="34" charset="0"/>
                <a:buChar char="•"/>
              </a:pPr>
              <a:r>
                <a:rPr lang="es-MX" dirty="0"/>
                <a:t>Faltante de </a:t>
              </a:r>
              <a:r>
                <a:rPr lang="es-CR" b="1" dirty="0">
                  <a:solidFill>
                    <a:srgbClr val="FF0000"/>
                  </a:solidFill>
                </a:rPr>
                <a:t>¢9.683</a:t>
              </a:r>
            </a:p>
            <a:p>
              <a:pPr marL="285750" indent="-285750">
                <a:buFont typeface="Arial" panose="020B0604020202020204" pitchFamily="34" charset="0"/>
                <a:buChar char="•"/>
              </a:pPr>
              <a:r>
                <a:rPr lang="es-CR" dirty="0"/>
                <a:t>Se reducen las posibilidades de otros subsidios y ayudas estatales </a:t>
              </a:r>
            </a:p>
            <a:p>
              <a:pPr marL="285750" indent="-285750">
                <a:buFont typeface="Arial" panose="020B0604020202020204" pitchFamily="34" charset="0"/>
                <a:buChar char="•"/>
              </a:pPr>
              <a:endParaRPr lang="es-CR" dirty="0"/>
            </a:p>
            <a:p>
              <a:pPr marL="285750" indent="-285750">
                <a:buFont typeface="Arial" panose="020B0604020202020204" pitchFamily="34" charset="0"/>
                <a:buChar char="•"/>
              </a:pPr>
              <a:endParaRPr lang="es-CR" dirty="0"/>
            </a:p>
          </p:txBody>
        </p:sp>
      </p:grpSp>
    </p:spTree>
    <p:extLst>
      <p:ext uri="{BB962C8B-B14F-4D97-AF65-F5344CB8AC3E}">
        <p14:creationId xmlns:p14="http://schemas.microsoft.com/office/powerpoint/2010/main" val="49619667"/>
      </p:ext>
    </p:extLst>
  </p:cSld>
  <p:clrMapOvr>
    <a:masterClrMapping/>
  </p:clrMapOvr>
</p:sld>
</file>

<file path=ppt/theme/theme1.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ción Rojo Viv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927</TotalTime>
  <Words>3865</Words>
  <Application>Microsoft Office PowerPoint</Application>
  <PresentationFormat>Panorámica</PresentationFormat>
  <Paragraphs>525</Paragraphs>
  <Slides>40</Slides>
  <Notes>16</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40</vt:i4>
      </vt:variant>
    </vt:vector>
  </HeadingPairs>
  <TitlesOfParts>
    <vt:vector size="47" baseType="lpstr">
      <vt:lpstr>Calibri</vt:lpstr>
      <vt:lpstr>Arial Narrow</vt:lpstr>
      <vt:lpstr>Barlow SemiBold</vt:lpstr>
      <vt:lpstr>Arial</vt:lpstr>
      <vt:lpstr>Barlow</vt:lpstr>
      <vt:lpstr>Principal Verde</vt:lpstr>
      <vt:lpstr>Sección Rojo Vivo</vt:lpstr>
      <vt:lpstr>   Temas Tributarios Actuales:   Situación Fiscal y Evolución de la normativa </vt:lpstr>
      <vt:lpstr>Temas Tributarios Actuales II</vt:lpstr>
      <vt:lpstr>Impactos de la postergación de una reforma tributaria integral </vt:lpstr>
      <vt:lpstr>Ejemplos: Para medir el impacto en las familias de una solución que considera el elemento tributario en comparación con un ajuste de la economía por la vía del endeudamiento, se pueden establecer diferentes supuestos siempre y cuando se manejen la lógica financiera básica y los principales conceptos fiscales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Reforma fiscal integral  Concepto Leyes estructurales y Leyes de procedimiento Leyes fiscales aprobadas entre 2012 y 2018  </vt:lpstr>
      <vt:lpstr>Reforma Fiscal Integral </vt:lpstr>
      <vt:lpstr>Tipos de Leyes Fiscales</vt:lpstr>
      <vt:lpstr>REFORMA FISCAL INTEGRAL </vt:lpstr>
      <vt:lpstr>Tipos de Leyes Fiscales </vt:lpstr>
      <vt:lpstr>Reforma Fiscal 2012- 2018 Leyes aprobadas</vt:lpstr>
      <vt:lpstr>Ley de Fortalecimiento de la Gestión Tributaria, 2012 </vt:lpstr>
      <vt:lpstr> Tratamiento del fraude tributario y aduanero  </vt:lpstr>
      <vt:lpstr> Agilidad y eficiencia en el Proceso de Fiscalización  </vt:lpstr>
      <vt:lpstr> Mejoras al sistema sancionador administrativo  </vt:lpstr>
      <vt:lpstr> Eficacia del acto administrativo de control tributario  </vt:lpstr>
      <vt:lpstr> Otras  para mejorar capacidad de  gestión y control </vt:lpstr>
      <vt:lpstr>Derechos del contribuyente</vt:lpstr>
      <vt:lpstr>Ley de Mejora en la Lucha contra el contrabando  (Ley N°9328) </vt:lpstr>
      <vt:lpstr>Ley para mejorar la lucha contra el fraude fiscal  Ley N° 9416 </vt:lpstr>
      <vt:lpstr>Ley 9416: Inteligencia y riesgo. Registro de Transparencia y Beneficiarios Finales (RTBF) </vt:lpstr>
      <vt:lpstr>Registro de Transparencia y Beneficiarios Finales (RTBF) </vt:lpstr>
      <vt:lpstr>RTBF: Reglamento y Resolución Conjunta  </vt:lpstr>
      <vt:lpstr>Presentación de PowerPoint</vt:lpstr>
      <vt:lpstr>Presentación de PowerPoint</vt:lpstr>
      <vt:lpstr>Ley de Eficiencia en la Administración de los Recursos Públicos (Caja Única) N° 9371</vt:lpstr>
      <vt:lpstr>Otras leyes en materia de pensiones</vt:lpstr>
      <vt:lpstr>Ley de Fortalecimiento de las Finanzas Públicas  Ley 9635. Diciembre 2018</vt:lpstr>
      <vt:lpstr>Ley de Fortalecimiento de las Finanzas Públicas  Ley 9635. Diciembre 2018</vt:lpstr>
      <vt:lpstr>Ley de Fortalecimiento de las Finanzas Públicas  Ley 9635. Diciembre 2018</vt:lpstr>
      <vt:lpstr>Ley de Fortalecimiento de las Finanzas Públicas  Ley 9635. Diciembre 2018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Temas Tributarios Actuales:   Situación Fiscal y Evolución de la normativa</dc:title>
  <dc:creator>Francisco</dc:creator>
  <cp:lastModifiedBy>Raquel Monge</cp:lastModifiedBy>
  <cp:revision>54</cp:revision>
  <dcterms:modified xsi:type="dcterms:W3CDTF">2021-01-11T20:43:52Z</dcterms:modified>
</cp:coreProperties>
</file>