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7.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8.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9.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10.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11.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12.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13.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14.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15.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notesSlides/notesSlide16.xml" ContentType="application/vnd.openxmlformats-officedocument.presentationml.notesSlide+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17.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notesSlides/notesSlide18.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notesSlides/notesSlide19.xml" ContentType="application/vnd.openxmlformats-officedocument.presentationml.notesSlide+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notesSlides/notesSlide20.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21.xml" ContentType="application/vnd.openxmlformats-officedocument.presentationml.notesSlide+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notesSlides/notesSlide22.xml" ContentType="application/vnd.openxmlformats-officedocument.presentationml.notesSlide+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notesSlides/notesSlide23.xml" ContentType="application/vnd.openxmlformats-officedocument.presentationml.notesSlide+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notesSlides/notesSlide24.xml" ContentType="application/vnd.openxmlformats-officedocument.presentationml.notesSlide+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ppt/diagrams/data109.xml" ContentType="application/vnd.openxmlformats-officedocument.drawingml.diagramData+xml"/>
  <Override PartName="/ppt/diagrams/layout109.xml" ContentType="application/vnd.openxmlformats-officedocument.drawingml.diagramLayout+xml"/>
  <Override PartName="/ppt/diagrams/quickStyle109.xml" ContentType="application/vnd.openxmlformats-officedocument.drawingml.diagramStyle+xml"/>
  <Override PartName="/ppt/diagrams/colors109.xml" ContentType="application/vnd.openxmlformats-officedocument.drawingml.diagramColors+xml"/>
  <Override PartName="/ppt/diagrams/drawing109.xml" ContentType="application/vnd.ms-office.drawingml.diagramDrawing+xml"/>
  <Override PartName="/ppt/diagrams/data110.xml" ContentType="application/vnd.openxmlformats-officedocument.drawingml.diagramData+xml"/>
  <Override PartName="/ppt/diagrams/layout110.xml" ContentType="application/vnd.openxmlformats-officedocument.drawingml.diagramLayout+xml"/>
  <Override PartName="/ppt/diagrams/quickStyle110.xml" ContentType="application/vnd.openxmlformats-officedocument.drawingml.diagramStyle+xml"/>
  <Override PartName="/ppt/diagrams/colors110.xml" ContentType="application/vnd.openxmlformats-officedocument.drawingml.diagramColors+xml"/>
  <Override PartName="/ppt/diagrams/drawing110.xml" ContentType="application/vnd.ms-office.drawingml.diagramDrawing+xml"/>
  <Override PartName="/ppt/diagrams/data111.xml" ContentType="application/vnd.openxmlformats-officedocument.drawingml.diagramData+xml"/>
  <Override PartName="/ppt/diagrams/layout111.xml" ContentType="application/vnd.openxmlformats-officedocument.drawingml.diagramLayout+xml"/>
  <Override PartName="/ppt/diagrams/quickStyle111.xml" ContentType="application/vnd.openxmlformats-officedocument.drawingml.diagramStyle+xml"/>
  <Override PartName="/ppt/diagrams/colors111.xml" ContentType="application/vnd.openxmlformats-officedocument.drawingml.diagramColors+xml"/>
  <Override PartName="/ppt/diagrams/drawing111.xml" ContentType="application/vnd.ms-office.drawingml.diagramDrawing+xml"/>
  <Override PartName="/ppt/diagrams/data112.xml" ContentType="application/vnd.openxmlformats-officedocument.drawingml.diagramData+xml"/>
  <Override PartName="/ppt/diagrams/layout112.xml" ContentType="application/vnd.openxmlformats-officedocument.drawingml.diagramLayout+xml"/>
  <Override PartName="/ppt/diagrams/quickStyle112.xml" ContentType="application/vnd.openxmlformats-officedocument.drawingml.diagramStyle+xml"/>
  <Override PartName="/ppt/diagrams/colors112.xml" ContentType="application/vnd.openxmlformats-officedocument.drawingml.diagramColors+xml"/>
  <Override PartName="/ppt/diagrams/drawing112.xml" ContentType="application/vnd.ms-office.drawingml.diagramDrawing+xml"/>
  <Override PartName="/ppt/diagrams/data113.xml" ContentType="application/vnd.openxmlformats-officedocument.drawingml.diagramData+xml"/>
  <Override PartName="/ppt/diagrams/layout113.xml" ContentType="application/vnd.openxmlformats-officedocument.drawingml.diagramLayout+xml"/>
  <Override PartName="/ppt/diagrams/quickStyle113.xml" ContentType="application/vnd.openxmlformats-officedocument.drawingml.diagramStyle+xml"/>
  <Override PartName="/ppt/diagrams/colors113.xml" ContentType="application/vnd.openxmlformats-officedocument.drawingml.diagramColors+xml"/>
  <Override PartName="/ppt/diagrams/drawing113.xml" ContentType="application/vnd.ms-office.drawingml.diagramDrawing+xml"/>
  <Override PartName="/ppt/diagrams/data114.xml" ContentType="application/vnd.openxmlformats-officedocument.drawingml.diagramData+xml"/>
  <Override PartName="/ppt/diagrams/layout114.xml" ContentType="application/vnd.openxmlformats-officedocument.drawingml.diagramLayout+xml"/>
  <Override PartName="/ppt/diagrams/quickStyle114.xml" ContentType="application/vnd.openxmlformats-officedocument.drawingml.diagramStyle+xml"/>
  <Override PartName="/ppt/diagrams/colors114.xml" ContentType="application/vnd.openxmlformats-officedocument.drawingml.diagramColors+xml"/>
  <Override PartName="/ppt/diagrams/drawing1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109"/>
  </p:notesMasterIdLst>
  <p:handoutMasterIdLst>
    <p:handoutMasterId r:id="rId110"/>
  </p:handoutMasterIdLst>
  <p:sldIdLst>
    <p:sldId id="793" r:id="rId2"/>
    <p:sldId id="765" r:id="rId3"/>
    <p:sldId id="766" r:id="rId4"/>
    <p:sldId id="564" r:id="rId5"/>
    <p:sldId id="565" r:id="rId6"/>
    <p:sldId id="566" r:id="rId7"/>
    <p:sldId id="567" r:id="rId8"/>
    <p:sldId id="570" r:id="rId9"/>
    <p:sldId id="571" r:id="rId10"/>
    <p:sldId id="573" r:id="rId11"/>
    <p:sldId id="575" r:id="rId12"/>
    <p:sldId id="576" r:id="rId13"/>
    <p:sldId id="700" r:id="rId14"/>
    <p:sldId id="697" r:id="rId15"/>
    <p:sldId id="767" r:id="rId16"/>
    <p:sldId id="794" r:id="rId17"/>
    <p:sldId id="636" r:id="rId18"/>
    <p:sldId id="629" r:id="rId19"/>
    <p:sldId id="701" r:id="rId20"/>
    <p:sldId id="799" r:id="rId21"/>
    <p:sldId id="631" r:id="rId22"/>
    <p:sldId id="634" r:id="rId23"/>
    <p:sldId id="635" r:id="rId24"/>
    <p:sldId id="593" r:id="rId25"/>
    <p:sldId id="602" r:id="rId26"/>
    <p:sldId id="603" r:id="rId27"/>
    <p:sldId id="702" r:id="rId28"/>
    <p:sldId id="703" r:id="rId29"/>
    <p:sldId id="704" r:id="rId30"/>
    <p:sldId id="705" r:id="rId31"/>
    <p:sldId id="706" r:id="rId32"/>
    <p:sldId id="707" r:id="rId33"/>
    <p:sldId id="708" r:id="rId34"/>
    <p:sldId id="757" r:id="rId35"/>
    <p:sldId id="769" r:id="rId36"/>
    <p:sldId id="770" r:id="rId37"/>
    <p:sldId id="758" r:id="rId38"/>
    <p:sldId id="759" r:id="rId39"/>
    <p:sldId id="760" r:id="rId40"/>
    <p:sldId id="761" r:id="rId41"/>
    <p:sldId id="762" r:id="rId42"/>
    <p:sldId id="763" r:id="rId43"/>
    <p:sldId id="768" r:id="rId44"/>
    <p:sldId id="764" r:id="rId45"/>
    <p:sldId id="771" r:id="rId46"/>
    <p:sldId id="710" r:id="rId47"/>
    <p:sldId id="711" r:id="rId48"/>
    <p:sldId id="712" r:id="rId49"/>
    <p:sldId id="713" r:id="rId50"/>
    <p:sldId id="714" r:id="rId51"/>
    <p:sldId id="800" r:id="rId52"/>
    <p:sldId id="801" r:id="rId53"/>
    <p:sldId id="715" r:id="rId54"/>
    <p:sldId id="716" r:id="rId55"/>
    <p:sldId id="772" r:id="rId56"/>
    <p:sldId id="773" r:id="rId57"/>
    <p:sldId id="717" r:id="rId58"/>
    <p:sldId id="718" r:id="rId59"/>
    <p:sldId id="774" r:id="rId60"/>
    <p:sldId id="719" r:id="rId61"/>
    <p:sldId id="720" r:id="rId62"/>
    <p:sldId id="721" r:id="rId63"/>
    <p:sldId id="722" r:id="rId64"/>
    <p:sldId id="723" r:id="rId65"/>
    <p:sldId id="724" r:id="rId66"/>
    <p:sldId id="775" r:id="rId67"/>
    <p:sldId id="776" r:id="rId68"/>
    <p:sldId id="777" r:id="rId69"/>
    <p:sldId id="778" r:id="rId70"/>
    <p:sldId id="725" r:id="rId71"/>
    <p:sldId id="726" r:id="rId72"/>
    <p:sldId id="727" r:id="rId73"/>
    <p:sldId id="779" r:id="rId74"/>
    <p:sldId id="728" r:id="rId75"/>
    <p:sldId id="729" r:id="rId76"/>
    <p:sldId id="730" r:id="rId77"/>
    <p:sldId id="780" r:id="rId78"/>
    <p:sldId id="731" r:id="rId79"/>
    <p:sldId id="781" r:id="rId80"/>
    <p:sldId id="733" r:id="rId81"/>
    <p:sldId id="734" r:id="rId82"/>
    <p:sldId id="735" r:id="rId83"/>
    <p:sldId id="782" r:id="rId84"/>
    <p:sldId id="737" r:id="rId85"/>
    <p:sldId id="783" r:id="rId86"/>
    <p:sldId id="784" r:id="rId87"/>
    <p:sldId id="787" r:id="rId88"/>
    <p:sldId id="785" r:id="rId89"/>
    <p:sldId id="786" r:id="rId90"/>
    <p:sldId id="740" r:id="rId91"/>
    <p:sldId id="788" r:id="rId92"/>
    <p:sldId id="789" r:id="rId93"/>
    <p:sldId id="790" r:id="rId94"/>
    <p:sldId id="791" r:id="rId95"/>
    <p:sldId id="798" r:id="rId96"/>
    <p:sldId id="745" r:id="rId97"/>
    <p:sldId id="746" r:id="rId98"/>
    <p:sldId id="796" r:id="rId99"/>
    <p:sldId id="797" r:id="rId100"/>
    <p:sldId id="747" r:id="rId101"/>
    <p:sldId id="748" r:id="rId102"/>
    <p:sldId id="795" r:id="rId103"/>
    <p:sldId id="752" r:id="rId104"/>
    <p:sldId id="753" r:id="rId105"/>
    <p:sldId id="754" r:id="rId106"/>
    <p:sldId id="792" r:id="rId107"/>
    <p:sldId id="756" r:id="rId108"/>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EC6A"/>
    <a:srgbClr val="CEFB91"/>
    <a:srgbClr val="A451E3"/>
    <a:srgbClr val="FFFF66"/>
    <a:srgbClr val="FB7A33"/>
    <a:srgbClr val="00CC00"/>
    <a:srgbClr val="D52F2F"/>
    <a:srgbClr val="6699FF"/>
    <a:srgbClr val="0099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47" autoAdjust="0"/>
  </p:normalViewPr>
  <p:slideViewPr>
    <p:cSldViewPr>
      <p:cViewPr>
        <p:scale>
          <a:sx n="73" d="100"/>
          <a:sy n="73" d="100"/>
        </p:scale>
        <p:origin x="-1212" y="1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100" d="100"/>
        <a:sy n="100" d="100"/>
      </p:scale>
      <p:origin x="0" y="46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91.xml"/><Relationship Id="rId7" Type="http://schemas.openxmlformats.org/officeDocument/2006/relationships/slide" Target="slides/slide100.xml"/><Relationship Id="rId2" Type="http://schemas.openxmlformats.org/officeDocument/2006/relationships/slide" Target="slides/slide90.xml"/><Relationship Id="rId1" Type="http://schemas.openxmlformats.org/officeDocument/2006/relationships/slide" Target="slides/slide89.xml"/><Relationship Id="rId6" Type="http://schemas.openxmlformats.org/officeDocument/2006/relationships/slide" Target="slides/slide97.xml"/><Relationship Id="rId5" Type="http://schemas.openxmlformats.org/officeDocument/2006/relationships/slide" Target="slides/slide95.xml"/><Relationship Id="rId4" Type="http://schemas.openxmlformats.org/officeDocument/2006/relationships/slide" Target="slides/slide92.xml"/></Relationships>
</file>

<file path=ppt/diagrams/_rels/data10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80.png"/><Relationship Id="rId1" Type="http://schemas.openxmlformats.org/officeDocument/2006/relationships/image" Target="../media/image179.png"/><Relationship Id="rId4" Type="http://schemas.openxmlformats.org/officeDocument/2006/relationships/image" Target="../media/image182.png"/></Relationships>
</file>

<file path=ppt/diagrams/_rels/data103.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image" Target="../media/image183.png"/></Relationships>
</file>

<file path=ppt/diagrams/_rels/data107.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image" Target="../media/image190.png"/></Relationships>
</file>

<file path=ppt/diagrams/_rels/data114.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image" Target="../media/image200.png"/></Relationships>
</file>

<file path=ppt/diagrams/_rels/data16.xml.rels><?xml version="1.0" encoding="UTF-8" standalone="yes"?>
<Relationships xmlns="http://schemas.openxmlformats.org/package/2006/relationships"><Relationship Id="rId1" Type="http://schemas.openxmlformats.org/officeDocument/2006/relationships/image" Target="../media/image31.png"/></Relationships>
</file>

<file path=ppt/diagrams/_rels/data17.xml.rels><?xml version="1.0" encoding="UTF-8" standalone="yes"?>
<Relationships xmlns="http://schemas.openxmlformats.org/package/2006/relationships"><Relationship Id="rId1" Type="http://schemas.openxmlformats.org/officeDocument/2006/relationships/image" Target="../media/image32.png"/></Relationships>
</file>

<file path=ppt/diagrams/_rels/data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ata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iagrams/_rels/data22.xml.rels><?xml version="1.0" encoding="UTF-8" standalone="yes"?>
<Relationships xmlns="http://schemas.openxmlformats.org/package/2006/relationships"><Relationship Id="rId1" Type="http://schemas.openxmlformats.org/officeDocument/2006/relationships/image" Target="../media/image47.png"/></Relationships>
</file>

<file path=ppt/diagrams/_rels/data23.xml.rels><?xml version="1.0" encoding="UTF-8" standalone="yes"?>
<Relationships xmlns="http://schemas.openxmlformats.org/package/2006/relationships"><Relationship Id="rId1" Type="http://schemas.openxmlformats.org/officeDocument/2006/relationships/image" Target="../media/image48.png"/></Relationships>
</file>

<file path=ppt/diagrams/_rels/data35.xml.rels><?xml version="1.0" encoding="UTF-8" standalone="yes"?>
<Relationships xmlns="http://schemas.openxmlformats.org/package/2006/relationships"><Relationship Id="rId1" Type="http://schemas.openxmlformats.org/officeDocument/2006/relationships/image" Target="../media/image67.png"/></Relationships>
</file>

<file path=ppt/diagrams/_rels/data5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image" Target="../media/image99.png"/></Relationships>
</file>

<file path=ppt/diagrams/_rels/data5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image" Target="../media/image105.png"/></Relationships>
</file>

<file path=ppt/diagrams/_rels/data6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image" Target="../media/image117.png"/></Relationships>
</file>

<file path=ppt/diagrams/_rels/data72.xml.rels><?xml version="1.0" encoding="UTF-8" standalone="yes"?>
<Relationships xmlns="http://schemas.openxmlformats.org/package/2006/relationships"><Relationship Id="rId3" Type="http://schemas.openxmlformats.org/officeDocument/2006/relationships/hyperlink" Target="http://www.midhudson.org/collection" TargetMode="External"/><Relationship Id="rId7" Type="http://schemas.openxmlformats.org/officeDocument/2006/relationships/image" Target="../media/image126.png"/><Relationship Id="rId2" Type="http://schemas.openxmlformats.org/officeDocument/2006/relationships/hyperlink" Target="http://www.pasosonline.org/" TargetMode="External"/><Relationship Id="rId1" Type="http://schemas.openxmlformats.org/officeDocument/2006/relationships/hyperlink" Target="http://www.porr&#250;a.com/" TargetMode="External"/><Relationship Id="rId6" Type="http://schemas.openxmlformats.org/officeDocument/2006/relationships/image" Target="../media/image125.png"/><Relationship Id="rId5" Type="http://schemas.openxmlformats.org/officeDocument/2006/relationships/hyperlink" Target="http://www.esmas.com/editorialtelevisa" TargetMode="External"/><Relationship Id="rId4" Type="http://schemas.openxmlformats.org/officeDocument/2006/relationships/hyperlink" Target="http://www.biblioteca.uahurtado.cl/" TargetMode="External"/></Relationships>
</file>

<file path=ppt/diagrams/_rels/data73.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image" Target="../media/image128.png"/></Relationships>
</file>

<file path=ppt/diagrams/_rels/data7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image" Target="../media/image130.png"/></Relationships>
</file>

<file path=ppt/diagrams/_rels/data7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image" Target="../media/image132.png"/></Relationships>
</file>

<file path=ppt/diagrams/_rels/data7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image" Target="../media/image135.png"/></Relationships>
</file>

<file path=ppt/diagrams/_rels/data8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image" Target="../media/image141.png"/></Relationships>
</file>

<file path=ppt/diagrams/_rels/data81.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image" Target="../media/image143.png"/></Relationships>
</file>

<file path=ppt/diagrams/_rels/data9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image" Target="../media/image153.png"/><Relationship Id="rId4" Type="http://schemas.openxmlformats.org/officeDocument/2006/relationships/image" Target="../media/image156.png"/></Relationships>
</file>

<file path=ppt/diagrams/_rels/data9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image" Target="../media/image161.png"/><Relationship Id="rId5" Type="http://schemas.openxmlformats.org/officeDocument/2006/relationships/image" Target="../media/image165.png"/><Relationship Id="rId4" Type="http://schemas.openxmlformats.org/officeDocument/2006/relationships/image" Target="../media/image164.png"/></Relationships>
</file>

<file path=ppt/diagrams/_rels/data93.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image" Target="../media/image166.png"/></Relationships>
</file>

<file path=ppt/diagrams/_rels/data9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image" Target="../media/image169.png"/></Relationships>
</file>

<file path=ppt/diagrams/_rels/data95.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image" Target="../media/image128.png"/></Relationships>
</file>

<file path=ppt/diagrams/_rels/data99.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image" Target="../media/image17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0E156-7DC7-4BE1-B7B6-3724ECE2D2DA}" type="doc">
      <dgm:prSet loTypeId="urn:microsoft.com/office/officeart/2005/8/layout/vList2" loCatId="list" qsTypeId="urn:microsoft.com/office/officeart/2005/8/quickstyle/simple2" qsCatId="simple" csTypeId="urn:microsoft.com/office/officeart/2005/8/colors/colorful4" csCatId="colorful" phldr="1"/>
      <dgm:spPr/>
      <dgm:t>
        <a:bodyPr/>
        <a:lstStyle/>
        <a:p>
          <a:endParaRPr lang="en-US"/>
        </a:p>
      </dgm:t>
    </dgm:pt>
    <dgm:pt modelId="{61FDBA49-5D26-4809-9026-7A696DCD5CD4}">
      <dgm:prSet/>
      <dgm:spPr>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lin ang="16200000" scaled="1"/>
          <a:tileRect/>
        </a:gradFill>
      </dgm:spPr>
      <dgm:t>
        <a:bodyPr/>
        <a:lstStyle/>
        <a:p>
          <a:pPr algn="l" rtl="0"/>
          <a:r>
            <a:rPr lang="es-CR" b="1" dirty="0" smtClean="0">
              <a:solidFill>
                <a:schemeClr val="tx1"/>
              </a:solidFill>
              <a:effectLst/>
            </a:rPr>
            <a:t>Procedimiento ordinario de modificación de la OTA</a:t>
          </a:r>
          <a:endParaRPr lang="es-ES_tradnl" b="1" dirty="0">
            <a:solidFill>
              <a:schemeClr val="tx1"/>
            </a:solidFill>
          </a:endParaRPr>
        </a:p>
      </dgm:t>
    </dgm:pt>
    <dgm:pt modelId="{7BF6BB16-50D1-4D23-9493-D25FC2754AFF}" type="parTrans" cxnId="{06D94019-4F15-4EA4-84A6-4B20E03D135D}">
      <dgm:prSet/>
      <dgm:spPr/>
      <dgm:t>
        <a:bodyPr/>
        <a:lstStyle/>
        <a:p>
          <a:pPr algn="l"/>
          <a:endParaRPr lang="en-US">
            <a:solidFill>
              <a:schemeClr val="tx1"/>
            </a:solidFill>
          </a:endParaRPr>
        </a:p>
      </dgm:t>
    </dgm:pt>
    <dgm:pt modelId="{C3D840B7-501D-488E-A400-8DECF2ECC036}" type="sibTrans" cxnId="{06D94019-4F15-4EA4-84A6-4B20E03D135D}">
      <dgm:prSet/>
      <dgm:spPr/>
      <dgm:t>
        <a:bodyPr/>
        <a:lstStyle/>
        <a:p>
          <a:pPr algn="l"/>
          <a:endParaRPr lang="en-US">
            <a:solidFill>
              <a:schemeClr val="tx1"/>
            </a:solidFill>
          </a:endParaRPr>
        </a:p>
      </dgm:t>
    </dgm:pt>
    <dgm:pt modelId="{1741D9AC-A49C-47A9-876A-7A314C1F3E41}">
      <dgm:prSet/>
      <dgm:spPr>
        <a:solidFill>
          <a:srgbClr val="FFC000"/>
        </a:solidFill>
      </dgm:spPr>
      <dgm:t>
        <a:bodyPr/>
        <a:lstStyle/>
        <a:p>
          <a:pPr algn="l" rtl="0"/>
          <a:r>
            <a:rPr lang="es-CR" b="1" dirty="0" smtClean="0">
              <a:solidFill>
                <a:schemeClr val="tx1"/>
              </a:solidFill>
              <a:effectLst/>
            </a:rPr>
            <a:t>Procedimiento ordinario de suspensión  de</a:t>
          </a:r>
        </a:p>
        <a:p>
          <a:pPr algn="l"/>
          <a:r>
            <a:rPr lang="es-CR" b="1" dirty="0" smtClean="0">
              <a:solidFill>
                <a:schemeClr val="tx1"/>
              </a:solidFill>
              <a:effectLst/>
            </a:rPr>
            <a:t>la actividad aduanera</a:t>
          </a:r>
          <a:endParaRPr lang="en-US" dirty="0">
            <a:solidFill>
              <a:schemeClr val="tx1"/>
            </a:solidFill>
          </a:endParaRPr>
        </a:p>
      </dgm:t>
    </dgm:pt>
    <dgm:pt modelId="{01A5B9BF-1A93-4243-B95D-521978EEC56B}" type="parTrans" cxnId="{BDCE68FF-AC29-44A4-A524-5C0738BCF885}">
      <dgm:prSet/>
      <dgm:spPr/>
      <dgm:t>
        <a:bodyPr/>
        <a:lstStyle/>
        <a:p>
          <a:pPr algn="l"/>
          <a:endParaRPr lang="en-US">
            <a:solidFill>
              <a:schemeClr val="tx1"/>
            </a:solidFill>
          </a:endParaRPr>
        </a:p>
      </dgm:t>
    </dgm:pt>
    <dgm:pt modelId="{29AB98FC-7954-48B2-8381-A409EBA0E9DA}" type="sibTrans" cxnId="{BDCE68FF-AC29-44A4-A524-5C0738BCF885}">
      <dgm:prSet/>
      <dgm:spPr/>
      <dgm:t>
        <a:bodyPr/>
        <a:lstStyle/>
        <a:p>
          <a:pPr algn="l"/>
          <a:endParaRPr lang="en-US">
            <a:solidFill>
              <a:schemeClr val="tx1"/>
            </a:solidFill>
          </a:endParaRPr>
        </a:p>
      </dgm:t>
    </dgm:pt>
    <dgm:pt modelId="{2CCDF0C0-B389-4DF6-A13D-61961F7471EC}">
      <dgm:prSet/>
      <dgm:spPr>
        <a:solidFill>
          <a:schemeClr val="accent3">
            <a:lumMod val="75000"/>
          </a:schemeClr>
        </a:solidFill>
      </dgm:spPr>
      <dgm:t>
        <a:bodyPr/>
        <a:lstStyle/>
        <a:p>
          <a:pPr algn="l" rtl="0"/>
          <a:r>
            <a:rPr lang="es-CR" b="1" dirty="0" smtClean="0">
              <a:solidFill>
                <a:schemeClr val="tx1"/>
              </a:solidFill>
              <a:effectLst/>
            </a:rPr>
            <a:t>Procedimiento para aplicación de multas</a:t>
          </a:r>
          <a:endParaRPr lang="es-ES_tradnl" b="1" dirty="0">
            <a:solidFill>
              <a:schemeClr val="tx1"/>
            </a:solidFill>
          </a:endParaRPr>
        </a:p>
      </dgm:t>
    </dgm:pt>
    <dgm:pt modelId="{E351EBC6-66C6-456B-93E2-0A712DCA9E5B}" type="parTrans" cxnId="{E39DF26B-5ED3-42F9-B161-9088645F3DAE}">
      <dgm:prSet/>
      <dgm:spPr/>
      <dgm:t>
        <a:bodyPr/>
        <a:lstStyle/>
        <a:p>
          <a:pPr algn="l"/>
          <a:endParaRPr lang="en-US">
            <a:solidFill>
              <a:schemeClr val="tx1"/>
            </a:solidFill>
          </a:endParaRPr>
        </a:p>
      </dgm:t>
    </dgm:pt>
    <dgm:pt modelId="{ACBFFEF7-DD20-477E-BCD3-F7E3BFCCDCDC}" type="sibTrans" cxnId="{E39DF26B-5ED3-42F9-B161-9088645F3DAE}">
      <dgm:prSet/>
      <dgm:spPr/>
      <dgm:t>
        <a:bodyPr/>
        <a:lstStyle/>
        <a:p>
          <a:pPr algn="l"/>
          <a:endParaRPr lang="en-US">
            <a:solidFill>
              <a:schemeClr val="tx1"/>
            </a:solidFill>
          </a:endParaRPr>
        </a:p>
      </dgm:t>
    </dgm:pt>
    <dgm:pt modelId="{23E6CBF5-C98F-433E-BB4E-18C96187061B}" type="pres">
      <dgm:prSet presAssocID="{0370E156-7DC7-4BE1-B7B6-3724ECE2D2DA}" presName="linear" presStyleCnt="0">
        <dgm:presLayoutVars>
          <dgm:animLvl val="lvl"/>
          <dgm:resizeHandles val="exact"/>
        </dgm:presLayoutVars>
      </dgm:prSet>
      <dgm:spPr/>
      <dgm:t>
        <a:bodyPr/>
        <a:lstStyle/>
        <a:p>
          <a:endParaRPr lang="en-US"/>
        </a:p>
      </dgm:t>
    </dgm:pt>
    <dgm:pt modelId="{D5757573-ABC2-4323-9C1F-927FE640DDEE}" type="pres">
      <dgm:prSet presAssocID="{61FDBA49-5D26-4809-9026-7A696DCD5CD4}" presName="parentText" presStyleLbl="node1" presStyleIdx="0" presStyleCnt="3" custLinFactY="-39685" custLinFactNeighborX="8591" custLinFactNeighborY="-100000">
        <dgm:presLayoutVars>
          <dgm:chMax val="0"/>
          <dgm:bulletEnabled val="1"/>
        </dgm:presLayoutVars>
      </dgm:prSet>
      <dgm:spPr/>
      <dgm:t>
        <a:bodyPr/>
        <a:lstStyle/>
        <a:p>
          <a:endParaRPr lang="en-US"/>
        </a:p>
      </dgm:t>
    </dgm:pt>
    <dgm:pt modelId="{098F991D-F792-4538-835F-75BC37CE657E}" type="pres">
      <dgm:prSet presAssocID="{C3D840B7-501D-488E-A400-8DECF2ECC036}" presName="spacer" presStyleCnt="0"/>
      <dgm:spPr/>
      <dgm:t>
        <a:bodyPr/>
        <a:lstStyle/>
        <a:p>
          <a:endParaRPr lang="en-US"/>
        </a:p>
      </dgm:t>
    </dgm:pt>
    <dgm:pt modelId="{A171F2A9-A543-49CB-8E33-F7F9B4633268}" type="pres">
      <dgm:prSet presAssocID="{1741D9AC-A49C-47A9-876A-7A314C1F3E41}" presName="parentText" presStyleLbl="node1" presStyleIdx="1" presStyleCnt="3">
        <dgm:presLayoutVars>
          <dgm:chMax val="0"/>
          <dgm:bulletEnabled val="1"/>
        </dgm:presLayoutVars>
      </dgm:prSet>
      <dgm:spPr/>
      <dgm:t>
        <a:bodyPr/>
        <a:lstStyle/>
        <a:p>
          <a:endParaRPr lang="en-US"/>
        </a:p>
      </dgm:t>
    </dgm:pt>
    <dgm:pt modelId="{207EB947-27C1-42C7-80E5-52E6DADB3917}" type="pres">
      <dgm:prSet presAssocID="{29AB98FC-7954-48B2-8381-A409EBA0E9DA}" presName="spacer" presStyleCnt="0"/>
      <dgm:spPr/>
      <dgm:t>
        <a:bodyPr/>
        <a:lstStyle/>
        <a:p>
          <a:endParaRPr lang="en-US"/>
        </a:p>
      </dgm:t>
    </dgm:pt>
    <dgm:pt modelId="{DD7F3D95-36D1-463D-BDDB-AC3AFBC558B4}" type="pres">
      <dgm:prSet presAssocID="{2CCDF0C0-B389-4DF6-A13D-61961F7471EC}" presName="parentText" presStyleLbl="node1" presStyleIdx="2" presStyleCnt="3">
        <dgm:presLayoutVars>
          <dgm:chMax val="0"/>
          <dgm:bulletEnabled val="1"/>
        </dgm:presLayoutVars>
      </dgm:prSet>
      <dgm:spPr/>
      <dgm:t>
        <a:bodyPr/>
        <a:lstStyle/>
        <a:p>
          <a:endParaRPr lang="en-US"/>
        </a:p>
      </dgm:t>
    </dgm:pt>
  </dgm:ptLst>
  <dgm:cxnLst>
    <dgm:cxn modelId="{06D94019-4F15-4EA4-84A6-4B20E03D135D}" srcId="{0370E156-7DC7-4BE1-B7B6-3724ECE2D2DA}" destId="{61FDBA49-5D26-4809-9026-7A696DCD5CD4}" srcOrd="0" destOrd="0" parTransId="{7BF6BB16-50D1-4D23-9493-D25FC2754AFF}" sibTransId="{C3D840B7-501D-488E-A400-8DECF2ECC036}"/>
    <dgm:cxn modelId="{5DD699AE-0AC2-47CB-B6F6-368F08D26E21}" type="presOf" srcId="{1741D9AC-A49C-47A9-876A-7A314C1F3E41}" destId="{A171F2A9-A543-49CB-8E33-F7F9B4633268}" srcOrd="0" destOrd="0" presId="urn:microsoft.com/office/officeart/2005/8/layout/vList2"/>
    <dgm:cxn modelId="{EACF6D0A-5EAE-4F8F-8324-8348BD8BD0C0}" type="presOf" srcId="{61FDBA49-5D26-4809-9026-7A696DCD5CD4}" destId="{D5757573-ABC2-4323-9C1F-927FE640DDEE}" srcOrd="0" destOrd="0" presId="urn:microsoft.com/office/officeart/2005/8/layout/vList2"/>
    <dgm:cxn modelId="{BF79B8ED-2CBF-4370-A5BD-5A35338EDB5D}" type="presOf" srcId="{0370E156-7DC7-4BE1-B7B6-3724ECE2D2DA}" destId="{23E6CBF5-C98F-433E-BB4E-18C96187061B}" srcOrd="0" destOrd="0" presId="urn:microsoft.com/office/officeart/2005/8/layout/vList2"/>
    <dgm:cxn modelId="{8CA05E99-19E2-461C-AF6A-9258065771CB}" type="presOf" srcId="{2CCDF0C0-B389-4DF6-A13D-61961F7471EC}" destId="{DD7F3D95-36D1-463D-BDDB-AC3AFBC558B4}" srcOrd="0" destOrd="0" presId="urn:microsoft.com/office/officeart/2005/8/layout/vList2"/>
    <dgm:cxn modelId="{BDCE68FF-AC29-44A4-A524-5C0738BCF885}" srcId="{0370E156-7DC7-4BE1-B7B6-3724ECE2D2DA}" destId="{1741D9AC-A49C-47A9-876A-7A314C1F3E41}" srcOrd="1" destOrd="0" parTransId="{01A5B9BF-1A93-4243-B95D-521978EEC56B}" sibTransId="{29AB98FC-7954-48B2-8381-A409EBA0E9DA}"/>
    <dgm:cxn modelId="{E39DF26B-5ED3-42F9-B161-9088645F3DAE}" srcId="{0370E156-7DC7-4BE1-B7B6-3724ECE2D2DA}" destId="{2CCDF0C0-B389-4DF6-A13D-61961F7471EC}" srcOrd="2" destOrd="0" parTransId="{E351EBC6-66C6-456B-93E2-0A712DCA9E5B}" sibTransId="{ACBFFEF7-DD20-477E-BCD3-F7E3BFCCDCDC}"/>
    <dgm:cxn modelId="{586A63FB-9FF8-42B6-A946-2177B9EBFB48}" type="presParOf" srcId="{23E6CBF5-C98F-433E-BB4E-18C96187061B}" destId="{D5757573-ABC2-4323-9C1F-927FE640DDEE}" srcOrd="0" destOrd="0" presId="urn:microsoft.com/office/officeart/2005/8/layout/vList2"/>
    <dgm:cxn modelId="{B3919EA7-7F0C-419B-93CE-CD7B6D742716}" type="presParOf" srcId="{23E6CBF5-C98F-433E-BB4E-18C96187061B}" destId="{098F991D-F792-4538-835F-75BC37CE657E}" srcOrd="1" destOrd="0" presId="urn:microsoft.com/office/officeart/2005/8/layout/vList2"/>
    <dgm:cxn modelId="{1528D96B-5415-4E2A-9AA1-4D36A9C6E8A2}" type="presParOf" srcId="{23E6CBF5-C98F-433E-BB4E-18C96187061B}" destId="{A171F2A9-A543-49CB-8E33-F7F9B4633268}" srcOrd="2" destOrd="0" presId="urn:microsoft.com/office/officeart/2005/8/layout/vList2"/>
    <dgm:cxn modelId="{9FC9E774-322F-4FF4-BE06-F2CFF81BC7E1}" type="presParOf" srcId="{23E6CBF5-C98F-433E-BB4E-18C96187061B}" destId="{207EB947-27C1-42C7-80E5-52E6DADB3917}" srcOrd="3" destOrd="0" presId="urn:microsoft.com/office/officeart/2005/8/layout/vList2"/>
    <dgm:cxn modelId="{CFB0A674-4F89-44E5-8449-3ECC259B274E}" type="presParOf" srcId="{23E6CBF5-C98F-433E-BB4E-18C96187061B}" destId="{DD7F3D95-36D1-463D-BDDB-AC3AFBC558B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D62980-881C-4AB1-8A84-E4872DA3D889}" type="doc">
      <dgm:prSet loTypeId="urn:microsoft.com/office/officeart/2005/8/layout/vProcess5" loCatId="process" qsTypeId="urn:microsoft.com/office/officeart/2005/8/quickstyle/3d3" qsCatId="3D" csTypeId="urn:microsoft.com/office/officeart/2005/8/colors/colorful3" csCatId="colorful" phldr="1"/>
      <dgm:spPr/>
      <dgm:t>
        <a:bodyPr/>
        <a:lstStyle/>
        <a:p>
          <a:endParaRPr lang="es-ES"/>
        </a:p>
      </dgm:t>
    </dgm:pt>
    <dgm:pt modelId="{E8A651E7-0B02-4041-A9ED-AEE7F7D1222D}">
      <dgm:prSet phldrT="[Texto]" custT="1"/>
      <dgm:spPr/>
      <dgm:t>
        <a:bodyPr/>
        <a:lstStyle/>
        <a:p>
          <a:pPr algn="just">
            <a:tabLst/>
          </a:pPr>
          <a:r>
            <a:rPr lang="es-ES" sz="2000" smtClean="0">
              <a:solidFill>
                <a:schemeClr val="tx1"/>
              </a:solidFill>
              <a:latin typeface="Trebuchet MS" pitchFamily="34" charset="0"/>
              <a:sym typeface="Wingdings 2" pitchFamily="18" charset="2"/>
            </a:rPr>
            <a:t>Los más importantes son los </a:t>
          </a:r>
          <a:r>
            <a:rPr lang="es-ES" sz="2000" b="1" smtClean="0">
              <a:solidFill>
                <a:schemeClr val="tx1"/>
              </a:solidFill>
              <a:latin typeface="Trebuchet MS" pitchFamily="34" charset="0"/>
              <a:sym typeface="Wingdings 2" pitchFamily="18" charset="2"/>
            </a:rPr>
            <a:t>ACTOS PREPARATORIOS</a:t>
          </a:r>
          <a:r>
            <a:rPr lang="es-ES" sz="2000" smtClean="0">
              <a:solidFill>
                <a:schemeClr val="tx1"/>
              </a:solidFill>
              <a:latin typeface="Trebuchet MS" pitchFamily="34" charset="0"/>
              <a:sym typeface="Wingdings 2" pitchFamily="18" charset="2"/>
            </a:rPr>
            <a:t> que su función es hacer posible que se realice el acto administrativo en sentido estricto, mediante </a:t>
          </a:r>
          <a:r>
            <a:rPr lang="es-ES" sz="2000" u="sng" smtClean="0">
              <a:solidFill>
                <a:schemeClr val="tx1"/>
              </a:solidFill>
              <a:latin typeface="Trebuchet MS" pitchFamily="34" charset="0"/>
              <a:sym typeface="Wingdings 2" pitchFamily="18" charset="2"/>
            </a:rPr>
            <a:t>la comprobación </a:t>
          </a:r>
          <a:r>
            <a:rPr lang="es-ES" sz="2000" smtClean="0">
              <a:solidFill>
                <a:schemeClr val="tx1"/>
              </a:solidFill>
              <a:latin typeface="Trebuchet MS" pitchFamily="34" charset="0"/>
              <a:sym typeface="Wingdings 2" pitchFamily="18" charset="2"/>
            </a:rPr>
            <a:t>del motivo en sus aspectos</a:t>
          </a:r>
          <a:endParaRPr lang="es-ES" sz="2000" dirty="0">
            <a:solidFill>
              <a:schemeClr val="tx1"/>
            </a:solidFill>
            <a:latin typeface="Trebuchet MS" pitchFamily="34" charset="0"/>
          </a:endParaRPr>
        </a:p>
      </dgm:t>
    </dgm:pt>
    <dgm:pt modelId="{6279AF1D-05BD-41FF-9E46-3A4865126755}" type="parTrans" cxnId="{F25F077D-5993-48F1-8D51-24BA93F16E03}">
      <dgm:prSet/>
      <dgm:spPr/>
      <dgm:t>
        <a:bodyPr/>
        <a:lstStyle/>
        <a:p>
          <a:endParaRPr lang="es-ES">
            <a:solidFill>
              <a:schemeClr val="tx1"/>
            </a:solidFill>
          </a:endParaRPr>
        </a:p>
      </dgm:t>
    </dgm:pt>
    <dgm:pt modelId="{BCAB4BDF-5C03-4049-81B0-62F9CCB5DB8A}" type="sibTrans" cxnId="{F25F077D-5993-48F1-8D51-24BA93F16E03}">
      <dgm:prSet/>
      <dgm:spPr/>
      <dgm:t>
        <a:bodyPr/>
        <a:lstStyle/>
        <a:p>
          <a:endParaRPr lang="es-ES">
            <a:solidFill>
              <a:schemeClr val="tx1"/>
            </a:solidFill>
          </a:endParaRPr>
        </a:p>
      </dgm:t>
    </dgm:pt>
    <dgm:pt modelId="{D94B6C2A-034E-412B-A3A0-7CD2666D5B2C}">
      <dgm:prSet phldrT="[Texto]" custT="1"/>
      <dgm:spPr/>
      <dgm:t>
        <a:bodyPr/>
        <a:lstStyle/>
        <a:p>
          <a:endParaRPr lang="es-ES" sz="2400" dirty="0" smtClean="0">
            <a:solidFill>
              <a:schemeClr val="tx1"/>
            </a:solidFill>
            <a:latin typeface="Trebuchet MS" pitchFamily="34" charset="0"/>
            <a:sym typeface="Wingdings 2" pitchFamily="18" charset="2"/>
          </a:endParaRPr>
        </a:p>
        <a:p>
          <a:r>
            <a:rPr lang="es-ES" sz="2400" dirty="0" smtClean="0">
              <a:solidFill>
                <a:schemeClr val="tx1"/>
              </a:solidFill>
              <a:latin typeface="Trebuchet MS" pitchFamily="34" charset="0"/>
              <a:sym typeface="Wingdings 2" pitchFamily="18" charset="2"/>
            </a:rPr>
            <a:t>Estos actos de procedimiento </a:t>
          </a:r>
          <a:r>
            <a:rPr lang="es-ES" sz="2400" b="1" dirty="0" smtClean="0">
              <a:solidFill>
                <a:schemeClr val="tx1"/>
              </a:solidFill>
              <a:effectLst>
                <a:outerShdw blurRad="38100" dist="38100" dir="2700000" algn="tl">
                  <a:srgbClr val="000000"/>
                </a:outerShdw>
              </a:effectLst>
              <a:latin typeface="Trebuchet MS" pitchFamily="34" charset="0"/>
              <a:sym typeface="Wingdings 2" pitchFamily="18" charset="2"/>
            </a:rPr>
            <a:t>NO</a:t>
          </a:r>
          <a:r>
            <a:rPr lang="es-ES" sz="2400" dirty="0" smtClean="0">
              <a:solidFill>
                <a:schemeClr val="tx1"/>
              </a:solidFill>
              <a:latin typeface="Trebuchet MS" pitchFamily="34" charset="0"/>
              <a:sym typeface="Wingdings 2" pitchFamily="18" charset="2"/>
            </a:rPr>
            <a:t> son impugnables por sí mismos hasta que se dicte el acto final Art 345 LGAP</a:t>
          </a:r>
        </a:p>
        <a:p>
          <a:r>
            <a:rPr lang="es-ES" sz="1600" dirty="0" err="1" smtClean="0">
              <a:solidFill>
                <a:schemeClr val="tx1"/>
              </a:solidFill>
              <a:latin typeface="Trebuchet MS" pitchFamily="34" charset="0"/>
              <a:sym typeface="Wingdings 2" pitchFamily="18" charset="2"/>
            </a:rPr>
            <a:t>Ej</a:t>
          </a:r>
          <a:r>
            <a:rPr lang="es-ES" sz="1600" dirty="0" smtClean="0">
              <a:solidFill>
                <a:schemeClr val="tx1"/>
              </a:solidFill>
              <a:latin typeface="Trebuchet MS" pitchFamily="34" charset="0"/>
              <a:sym typeface="Wingdings 2" pitchFamily="18" charset="2"/>
            </a:rPr>
            <a:t>: Acto de apertura del procedimiento de ajuste y el sancionatorio </a:t>
          </a:r>
        </a:p>
        <a:p>
          <a:endParaRPr lang="es-ES" sz="1700" dirty="0" smtClean="0">
            <a:solidFill>
              <a:schemeClr val="tx1"/>
            </a:solidFill>
            <a:latin typeface="Baskerville Old Face" pitchFamily="18" charset="0"/>
            <a:sym typeface="Wingdings 2" pitchFamily="18" charset="2"/>
          </a:endParaRPr>
        </a:p>
        <a:p>
          <a:endParaRPr lang="es-ES" sz="1700" dirty="0">
            <a:solidFill>
              <a:schemeClr val="tx1"/>
            </a:solidFill>
          </a:endParaRPr>
        </a:p>
      </dgm:t>
    </dgm:pt>
    <dgm:pt modelId="{1601D227-DBA5-499B-9923-11C41220C416}" type="parTrans" cxnId="{01EA7892-95B3-41C3-A8BC-502DC8A0D792}">
      <dgm:prSet/>
      <dgm:spPr/>
      <dgm:t>
        <a:bodyPr/>
        <a:lstStyle/>
        <a:p>
          <a:endParaRPr lang="es-ES">
            <a:solidFill>
              <a:schemeClr val="tx1"/>
            </a:solidFill>
          </a:endParaRPr>
        </a:p>
      </dgm:t>
    </dgm:pt>
    <dgm:pt modelId="{6A843F23-39B0-49E0-88D1-060DBB64A589}" type="sibTrans" cxnId="{01EA7892-95B3-41C3-A8BC-502DC8A0D792}">
      <dgm:prSet/>
      <dgm:spPr/>
      <dgm:t>
        <a:bodyPr/>
        <a:lstStyle/>
        <a:p>
          <a:endParaRPr lang="es-ES">
            <a:solidFill>
              <a:schemeClr val="tx1"/>
            </a:solidFill>
          </a:endParaRPr>
        </a:p>
      </dgm:t>
    </dgm:pt>
    <dgm:pt modelId="{1A4B92F5-EDAA-42D7-8C7C-E457D0219B14}" type="pres">
      <dgm:prSet presAssocID="{31D62980-881C-4AB1-8A84-E4872DA3D889}" presName="outerComposite" presStyleCnt="0">
        <dgm:presLayoutVars>
          <dgm:chMax val="5"/>
          <dgm:dir/>
          <dgm:resizeHandles val="exact"/>
        </dgm:presLayoutVars>
      </dgm:prSet>
      <dgm:spPr/>
      <dgm:t>
        <a:bodyPr/>
        <a:lstStyle/>
        <a:p>
          <a:endParaRPr lang="es-ES"/>
        </a:p>
      </dgm:t>
    </dgm:pt>
    <dgm:pt modelId="{01656D2B-93C7-411C-A068-15732E76987F}" type="pres">
      <dgm:prSet presAssocID="{31D62980-881C-4AB1-8A84-E4872DA3D889}" presName="dummyMaxCanvas" presStyleCnt="0">
        <dgm:presLayoutVars/>
      </dgm:prSet>
      <dgm:spPr/>
      <dgm:t>
        <a:bodyPr/>
        <a:lstStyle/>
        <a:p>
          <a:endParaRPr lang="es-CR"/>
        </a:p>
      </dgm:t>
    </dgm:pt>
    <dgm:pt modelId="{138A3DD6-C1B5-4ECC-9DA5-14CD331F24AD}" type="pres">
      <dgm:prSet presAssocID="{31D62980-881C-4AB1-8A84-E4872DA3D889}" presName="TwoNodes_1" presStyleLbl="node1" presStyleIdx="0" presStyleCnt="2" custScaleY="125865" custLinFactNeighborX="-1281" custLinFactNeighborY="-820">
        <dgm:presLayoutVars>
          <dgm:bulletEnabled val="1"/>
        </dgm:presLayoutVars>
      </dgm:prSet>
      <dgm:spPr/>
      <dgm:t>
        <a:bodyPr/>
        <a:lstStyle/>
        <a:p>
          <a:endParaRPr lang="es-ES"/>
        </a:p>
      </dgm:t>
    </dgm:pt>
    <dgm:pt modelId="{1F127B93-9E0D-4A86-AD85-F82940C44DBC}" type="pres">
      <dgm:prSet presAssocID="{31D62980-881C-4AB1-8A84-E4872DA3D889}" presName="TwoNodes_2" presStyleLbl="node1" presStyleIdx="1" presStyleCnt="2" custScaleX="117647">
        <dgm:presLayoutVars>
          <dgm:bulletEnabled val="1"/>
        </dgm:presLayoutVars>
      </dgm:prSet>
      <dgm:spPr/>
      <dgm:t>
        <a:bodyPr/>
        <a:lstStyle/>
        <a:p>
          <a:endParaRPr lang="es-ES"/>
        </a:p>
      </dgm:t>
    </dgm:pt>
    <dgm:pt modelId="{C61E3A5A-E857-4588-88AF-8C74415C398E}" type="pres">
      <dgm:prSet presAssocID="{31D62980-881C-4AB1-8A84-E4872DA3D889}" presName="TwoConn_1-2" presStyleLbl="fgAccFollowNode1" presStyleIdx="0" presStyleCnt="1" custScaleX="59541">
        <dgm:presLayoutVars>
          <dgm:bulletEnabled val="1"/>
        </dgm:presLayoutVars>
      </dgm:prSet>
      <dgm:spPr/>
      <dgm:t>
        <a:bodyPr/>
        <a:lstStyle/>
        <a:p>
          <a:endParaRPr lang="es-ES"/>
        </a:p>
      </dgm:t>
    </dgm:pt>
    <dgm:pt modelId="{E92D38F5-63BC-467B-A209-F03EA6899EAF}" type="pres">
      <dgm:prSet presAssocID="{31D62980-881C-4AB1-8A84-E4872DA3D889}" presName="TwoNodes_1_text" presStyleLbl="node1" presStyleIdx="1" presStyleCnt="2">
        <dgm:presLayoutVars>
          <dgm:bulletEnabled val="1"/>
        </dgm:presLayoutVars>
      </dgm:prSet>
      <dgm:spPr/>
      <dgm:t>
        <a:bodyPr/>
        <a:lstStyle/>
        <a:p>
          <a:endParaRPr lang="es-ES"/>
        </a:p>
      </dgm:t>
    </dgm:pt>
    <dgm:pt modelId="{D18C1E00-F175-4B71-BC7A-CE8290E80571}" type="pres">
      <dgm:prSet presAssocID="{31D62980-881C-4AB1-8A84-E4872DA3D889}" presName="TwoNodes_2_text" presStyleLbl="node1" presStyleIdx="1" presStyleCnt="2">
        <dgm:presLayoutVars>
          <dgm:bulletEnabled val="1"/>
        </dgm:presLayoutVars>
      </dgm:prSet>
      <dgm:spPr/>
      <dgm:t>
        <a:bodyPr/>
        <a:lstStyle/>
        <a:p>
          <a:endParaRPr lang="es-ES"/>
        </a:p>
      </dgm:t>
    </dgm:pt>
  </dgm:ptLst>
  <dgm:cxnLst>
    <dgm:cxn modelId="{C24AD41C-37FF-41BE-A132-CE281950802E}" type="presOf" srcId="{E8A651E7-0B02-4041-A9ED-AEE7F7D1222D}" destId="{E92D38F5-63BC-467B-A209-F03EA6899EAF}" srcOrd="1" destOrd="0" presId="urn:microsoft.com/office/officeart/2005/8/layout/vProcess5"/>
    <dgm:cxn modelId="{358EC74C-8DEF-4E81-BF1F-54F104CDFB37}" type="presOf" srcId="{D94B6C2A-034E-412B-A3A0-7CD2666D5B2C}" destId="{1F127B93-9E0D-4A86-AD85-F82940C44DBC}" srcOrd="0" destOrd="0" presId="urn:microsoft.com/office/officeart/2005/8/layout/vProcess5"/>
    <dgm:cxn modelId="{1A1A1035-FA34-450D-91D5-8B81751709CE}" type="presOf" srcId="{D94B6C2A-034E-412B-A3A0-7CD2666D5B2C}" destId="{D18C1E00-F175-4B71-BC7A-CE8290E80571}" srcOrd="1" destOrd="0" presId="urn:microsoft.com/office/officeart/2005/8/layout/vProcess5"/>
    <dgm:cxn modelId="{B90DA14A-56AD-4A6E-A11F-96F423617CCC}" type="presOf" srcId="{BCAB4BDF-5C03-4049-81B0-62F9CCB5DB8A}" destId="{C61E3A5A-E857-4588-88AF-8C74415C398E}" srcOrd="0" destOrd="0" presId="urn:microsoft.com/office/officeart/2005/8/layout/vProcess5"/>
    <dgm:cxn modelId="{29FFD768-7EA5-4209-87E0-1471535A0F60}" type="presOf" srcId="{E8A651E7-0B02-4041-A9ED-AEE7F7D1222D}" destId="{138A3DD6-C1B5-4ECC-9DA5-14CD331F24AD}" srcOrd="0" destOrd="0" presId="urn:microsoft.com/office/officeart/2005/8/layout/vProcess5"/>
    <dgm:cxn modelId="{01EA7892-95B3-41C3-A8BC-502DC8A0D792}" srcId="{31D62980-881C-4AB1-8A84-E4872DA3D889}" destId="{D94B6C2A-034E-412B-A3A0-7CD2666D5B2C}" srcOrd="1" destOrd="0" parTransId="{1601D227-DBA5-499B-9923-11C41220C416}" sibTransId="{6A843F23-39B0-49E0-88D1-060DBB64A589}"/>
    <dgm:cxn modelId="{F25F077D-5993-48F1-8D51-24BA93F16E03}" srcId="{31D62980-881C-4AB1-8A84-E4872DA3D889}" destId="{E8A651E7-0B02-4041-A9ED-AEE7F7D1222D}" srcOrd="0" destOrd="0" parTransId="{6279AF1D-05BD-41FF-9E46-3A4865126755}" sibTransId="{BCAB4BDF-5C03-4049-81B0-62F9CCB5DB8A}"/>
    <dgm:cxn modelId="{5962F88B-1E7B-445E-83E5-B2BD4707BC89}" type="presOf" srcId="{31D62980-881C-4AB1-8A84-E4872DA3D889}" destId="{1A4B92F5-EDAA-42D7-8C7C-E457D0219B14}" srcOrd="0" destOrd="0" presId="urn:microsoft.com/office/officeart/2005/8/layout/vProcess5"/>
    <dgm:cxn modelId="{49EBCCCA-E476-4061-8678-A1EC8A0EE236}" type="presParOf" srcId="{1A4B92F5-EDAA-42D7-8C7C-E457D0219B14}" destId="{01656D2B-93C7-411C-A068-15732E76987F}" srcOrd="0" destOrd="0" presId="urn:microsoft.com/office/officeart/2005/8/layout/vProcess5"/>
    <dgm:cxn modelId="{442734D5-4D7C-46CA-8038-D40A0A9D8D4F}" type="presParOf" srcId="{1A4B92F5-EDAA-42D7-8C7C-E457D0219B14}" destId="{138A3DD6-C1B5-4ECC-9DA5-14CD331F24AD}" srcOrd="1" destOrd="0" presId="urn:microsoft.com/office/officeart/2005/8/layout/vProcess5"/>
    <dgm:cxn modelId="{523E4571-C303-4415-9AFE-45D4B2D822BA}" type="presParOf" srcId="{1A4B92F5-EDAA-42D7-8C7C-E457D0219B14}" destId="{1F127B93-9E0D-4A86-AD85-F82940C44DBC}" srcOrd="2" destOrd="0" presId="urn:microsoft.com/office/officeart/2005/8/layout/vProcess5"/>
    <dgm:cxn modelId="{A2349C0B-55B3-439E-811A-382E14D6144E}" type="presParOf" srcId="{1A4B92F5-EDAA-42D7-8C7C-E457D0219B14}" destId="{C61E3A5A-E857-4588-88AF-8C74415C398E}" srcOrd="3" destOrd="0" presId="urn:microsoft.com/office/officeart/2005/8/layout/vProcess5"/>
    <dgm:cxn modelId="{9E49B241-BFFC-4D33-9AC7-BD130F2AC0F1}" type="presParOf" srcId="{1A4B92F5-EDAA-42D7-8C7C-E457D0219B14}" destId="{E92D38F5-63BC-467B-A209-F03EA6899EAF}" srcOrd="4" destOrd="0" presId="urn:microsoft.com/office/officeart/2005/8/layout/vProcess5"/>
    <dgm:cxn modelId="{6DC401BD-78D0-414F-83C2-83107F96B2CA}" type="presParOf" srcId="{1A4B92F5-EDAA-42D7-8C7C-E457D0219B14}" destId="{D18C1E00-F175-4B71-BC7A-CE8290E8057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F42AB01E-F5B4-48D1-A358-95441A3CA9C0}"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s-ES"/>
        </a:p>
      </dgm:t>
    </dgm:pt>
    <dgm:pt modelId="{0EAD1187-2A87-4492-8997-9B240D7802BF}">
      <dgm:prSet phldrT="[Texto]"/>
      <dgm:spPr>
        <a:solidFill>
          <a:schemeClr val="accent6">
            <a:lumMod val="50000"/>
          </a:schemeClr>
        </a:solidFill>
      </dgm:spPr>
      <dgm:t>
        <a:bodyPr/>
        <a:lstStyle/>
        <a:p>
          <a:pPr rtl="0"/>
          <a:r>
            <a:rPr lang="es-ES_tradnl" b="0" dirty="0" smtClean="0"/>
            <a:t>Procedimiento a seguir: ordinario o de multas</a:t>
          </a:r>
          <a:endParaRPr lang="es-ES" dirty="0"/>
        </a:p>
      </dgm:t>
    </dgm:pt>
    <dgm:pt modelId="{4517BA12-F0F0-47FF-8196-F5CCA7E6C4B6}" type="parTrans" cxnId="{D3EC8F68-7076-4E0D-962F-FF873BA9D810}">
      <dgm:prSet/>
      <dgm:spPr/>
      <dgm:t>
        <a:bodyPr/>
        <a:lstStyle/>
        <a:p>
          <a:endParaRPr lang="es-ES"/>
        </a:p>
      </dgm:t>
    </dgm:pt>
    <dgm:pt modelId="{DE4D673F-C9A3-4D1D-8B24-CE14A0E9052F}" type="sibTrans" cxnId="{D3EC8F68-7076-4E0D-962F-FF873BA9D810}">
      <dgm:prSet/>
      <dgm:spPr/>
      <dgm:t>
        <a:bodyPr/>
        <a:lstStyle/>
        <a:p>
          <a:endParaRPr lang="es-ES"/>
        </a:p>
      </dgm:t>
    </dgm:pt>
    <dgm:pt modelId="{3B72BE18-9221-4883-A138-998457E31549}">
      <dgm:prSet phldrT="[Texto]"/>
      <dgm:spPr>
        <a:solidFill>
          <a:schemeClr val="accent6">
            <a:lumMod val="60000"/>
            <a:lumOff val="40000"/>
          </a:schemeClr>
        </a:solidFill>
      </dgm:spPr>
      <dgm:t>
        <a:bodyPr/>
        <a:lstStyle/>
        <a:p>
          <a:pPr rtl="0"/>
          <a:r>
            <a:rPr lang="es-ES_tradnl" b="0" dirty="0" smtClean="0"/>
            <a:t>Elementos de hecho y de derecho</a:t>
          </a:r>
          <a:endParaRPr lang="es-ES" dirty="0"/>
        </a:p>
      </dgm:t>
    </dgm:pt>
    <dgm:pt modelId="{D6FAD3E8-1443-46BF-AB3B-6FCE23BF8DDB}" type="parTrans" cxnId="{666A4BED-3DAE-4C33-AC2E-E6C6261CF898}">
      <dgm:prSet/>
      <dgm:spPr/>
      <dgm:t>
        <a:bodyPr/>
        <a:lstStyle/>
        <a:p>
          <a:endParaRPr lang="es-ES"/>
        </a:p>
      </dgm:t>
    </dgm:pt>
    <dgm:pt modelId="{C768E935-5F05-48CF-A253-3D2C3AA94483}" type="sibTrans" cxnId="{666A4BED-3DAE-4C33-AC2E-E6C6261CF898}">
      <dgm:prSet/>
      <dgm:spPr/>
      <dgm:t>
        <a:bodyPr/>
        <a:lstStyle/>
        <a:p>
          <a:endParaRPr lang="es-ES"/>
        </a:p>
      </dgm:t>
    </dgm:pt>
    <dgm:pt modelId="{0FC1E964-AECE-4946-82F3-0FE56A5B2C57}">
      <dgm:prSet phldrT="[Texto]"/>
      <dgm:spPr>
        <a:solidFill>
          <a:schemeClr val="accent3">
            <a:lumMod val="75000"/>
          </a:schemeClr>
        </a:solidFill>
      </dgm:spPr>
      <dgm:t>
        <a:bodyPr/>
        <a:lstStyle/>
        <a:p>
          <a:pPr rtl="0"/>
          <a:r>
            <a:rPr lang="es-ES_tradnl" b="0" dirty="0" smtClean="0"/>
            <a:t>Pruebas de Cargo </a:t>
          </a:r>
          <a:endParaRPr lang="es-ES" dirty="0"/>
        </a:p>
      </dgm:t>
    </dgm:pt>
    <dgm:pt modelId="{3C08A0CE-389F-47F8-BDAD-9DAD4F28F869}" type="parTrans" cxnId="{3764EF85-6C37-49C2-AEDA-EAD9D28D8462}">
      <dgm:prSet/>
      <dgm:spPr/>
      <dgm:t>
        <a:bodyPr/>
        <a:lstStyle/>
        <a:p>
          <a:endParaRPr lang="es-ES"/>
        </a:p>
      </dgm:t>
    </dgm:pt>
    <dgm:pt modelId="{483AC968-9C2B-4D01-A844-C7D87661E9BF}" type="sibTrans" cxnId="{3764EF85-6C37-49C2-AEDA-EAD9D28D8462}">
      <dgm:prSet/>
      <dgm:spPr/>
      <dgm:t>
        <a:bodyPr/>
        <a:lstStyle/>
        <a:p>
          <a:endParaRPr lang="es-ES"/>
        </a:p>
      </dgm:t>
    </dgm:pt>
    <dgm:pt modelId="{C6714146-05FF-49F1-94F8-8F82A0B28BC7}">
      <dgm:prSet phldrT="[Texto]"/>
      <dgm:spPr>
        <a:solidFill>
          <a:schemeClr val="bg2">
            <a:lumMod val="50000"/>
          </a:schemeClr>
        </a:solidFill>
      </dgm:spPr>
      <dgm:t>
        <a:bodyPr/>
        <a:lstStyle/>
        <a:p>
          <a:pPr rtl="0"/>
          <a:r>
            <a:rPr lang="es-ES_tradnl" b="0" dirty="0" smtClean="0"/>
            <a:t>Motivos que fundamentan  la sanción</a:t>
          </a:r>
          <a:endParaRPr lang="es-ES" dirty="0"/>
        </a:p>
      </dgm:t>
    </dgm:pt>
    <dgm:pt modelId="{B4ECC787-809F-4659-8196-06D0236598A9}" type="parTrans" cxnId="{069978CB-21DF-4A52-8482-AFC93016803D}">
      <dgm:prSet/>
      <dgm:spPr/>
      <dgm:t>
        <a:bodyPr/>
        <a:lstStyle/>
        <a:p>
          <a:endParaRPr lang="es-ES"/>
        </a:p>
      </dgm:t>
    </dgm:pt>
    <dgm:pt modelId="{623D85B9-6D58-4ABC-9556-7228D1EA53E3}" type="sibTrans" cxnId="{069978CB-21DF-4A52-8482-AFC93016803D}">
      <dgm:prSet/>
      <dgm:spPr/>
      <dgm:t>
        <a:bodyPr/>
        <a:lstStyle/>
        <a:p>
          <a:endParaRPr lang="es-ES"/>
        </a:p>
      </dgm:t>
    </dgm:pt>
    <dgm:pt modelId="{B7379189-74B9-4A05-BF8D-ABB8273F1763}" type="pres">
      <dgm:prSet presAssocID="{F42AB01E-F5B4-48D1-A358-95441A3CA9C0}" presName="Name0" presStyleCnt="0">
        <dgm:presLayoutVars>
          <dgm:dir/>
          <dgm:resizeHandles val="exact"/>
        </dgm:presLayoutVars>
      </dgm:prSet>
      <dgm:spPr/>
      <dgm:t>
        <a:bodyPr/>
        <a:lstStyle/>
        <a:p>
          <a:endParaRPr lang="es-ES"/>
        </a:p>
      </dgm:t>
    </dgm:pt>
    <dgm:pt modelId="{6A9B2A83-E859-48E5-9985-0E1A62DF5BEF}" type="pres">
      <dgm:prSet presAssocID="{F42AB01E-F5B4-48D1-A358-95441A3CA9C0}" presName="cycle" presStyleCnt="0"/>
      <dgm:spPr/>
    </dgm:pt>
    <dgm:pt modelId="{1DA9B0FE-28F6-4016-8220-EF0F0469C4A2}" type="pres">
      <dgm:prSet presAssocID="{0EAD1187-2A87-4492-8997-9B240D7802BF}" presName="nodeFirstNode" presStyleLbl="node1" presStyleIdx="0" presStyleCnt="4">
        <dgm:presLayoutVars>
          <dgm:bulletEnabled val="1"/>
        </dgm:presLayoutVars>
      </dgm:prSet>
      <dgm:spPr/>
      <dgm:t>
        <a:bodyPr/>
        <a:lstStyle/>
        <a:p>
          <a:endParaRPr lang="es-ES"/>
        </a:p>
      </dgm:t>
    </dgm:pt>
    <dgm:pt modelId="{2526C3FD-D2E3-4830-ABF4-F75E72EB9D4D}" type="pres">
      <dgm:prSet presAssocID="{DE4D673F-C9A3-4D1D-8B24-CE14A0E9052F}" presName="sibTransFirstNode" presStyleLbl="bgShp" presStyleIdx="0" presStyleCnt="1"/>
      <dgm:spPr/>
      <dgm:t>
        <a:bodyPr/>
        <a:lstStyle/>
        <a:p>
          <a:endParaRPr lang="es-ES"/>
        </a:p>
      </dgm:t>
    </dgm:pt>
    <dgm:pt modelId="{40A808F7-2500-490C-81E8-96F891D495B5}" type="pres">
      <dgm:prSet presAssocID="{3B72BE18-9221-4883-A138-998457E31549}" presName="nodeFollowingNodes" presStyleLbl="node1" presStyleIdx="1" presStyleCnt="4">
        <dgm:presLayoutVars>
          <dgm:bulletEnabled val="1"/>
        </dgm:presLayoutVars>
      </dgm:prSet>
      <dgm:spPr/>
      <dgm:t>
        <a:bodyPr/>
        <a:lstStyle/>
        <a:p>
          <a:endParaRPr lang="es-ES"/>
        </a:p>
      </dgm:t>
    </dgm:pt>
    <dgm:pt modelId="{4D0FA5F1-7028-476C-8DFC-B810037E2388}" type="pres">
      <dgm:prSet presAssocID="{0FC1E964-AECE-4946-82F3-0FE56A5B2C57}" presName="nodeFollowingNodes" presStyleLbl="node1" presStyleIdx="2" presStyleCnt="4">
        <dgm:presLayoutVars>
          <dgm:bulletEnabled val="1"/>
        </dgm:presLayoutVars>
      </dgm:prSet>
      <dgm:spPr/>
      <dgm:t>
        <a:bodyPr/>
        <a:lstStyle/>
        <a:p>
          <a:endParaRPr lang="es-ES"/>
        </a:p>
      </dgm:t>
    </dgm:pt>
    <dgm:pt modelId="{4D19D6BC-905F-4EE0-860C-B9BF67E46381}" type="pres">
      <dgm:prSet presAssocID="{C6714146-05FF-49F1-94F8-8F82A0B28BC7}" presName="nodeFollowingNodes" presStyleLbl="node1" presStyleIdx="3" presStyleCnt="4">
        <dgm:presLayoutVars>
          <dgm:bulletEnabled val="1"/>
        </dgm:presLayoutVars>
      </dgm:prSet>
      <dgm:spPr/>
      <dgm:t>
        <a:bodyPr/>
        <a:lstStyle/>
        <a:p>
          <a:endParaRPr lang="es-ES"/>
        </a:p>
      </dgm:t>
    </dgm:pt>
  </dgm:ptLst>
  <dgm:cxnLst>
    <dgm:cxn modelId="{6A95AA52-BDA7-4648-8FCE-655370C4CC55}" type="presOf" srcId="{DE4D673F-C9A3-4D1D-8B24-CE14A0E9052F}" destId="{2526C3FD-D2E3-4830-ABF4-F75E72EB9D4D}" srcOrd="0" destOrd="0" presId="urn:microsoft.com/office/officeart/2005/8/layout/cycle3"/>
    <dgm:cxn modelId="{EA1B588A-43DF-4233-89D0-AEC3CBF70838}" type="presOf" srcId="{0FC1E964-AECE-4946-82F3-0FE56A5B2C57}" destId="{4D0FA5F1-7028-476C-8DFC-B810037E2388}" srcOrd="0" destOrd="0" presId="urn:microsoft.com/office/officeart/2005/8/layout/cycle3"/>
    <dgm:cxn modelId="{069978CB-21DF-4A52-8482-AFC93016803D}" srcId="{F42AB01E-F5B4-48D1-A358-95441A3CA9C0}" destId="{C6714146-05FF-49F1-94F8-8F82A0B28BC7}" srcOrd="3" destOrd="0" parTransId="{B4ECC787-809F-4659-8196-06D0236598A9}" sibTransId="{623D85B9-6D58-4ABC-9556-7228D1EA53E3}"/>
    <dgm:cxn modelId="{482B1E1A-8D6D-4F0E-82EA-FE6EE2E33131}" type="presOf" srcId="{C6714146-05FF-49F1-94F8-8F82A0B28BC7}" destId="{4D19D6BC-905F-4EE0-860C-B9BF67E46381}" srcOrd="0" destOrd="0" presId="urn:microsoft.com/office/officeart/2005/8/layout/cycle3"/>
    <dgm:cxn modelId="{3764EF85-6C37-49C2-AEDA-EAD9D28D8462}" srcId="{F42AB01E-F5B4-48D1-A358-95441A3CA9C0}" destId="{0FC1E964-AECE-4946-82F3-0FE56A5B2C57}" srcOrd="2" destOrd="0" parTransId="{3C08A0CE-389F-47F8-BDAD-9DAD4F28F869}" sibTransId="{483AC968-9C2B-4D01-A844-C7D87661E9BF}"/>
    <dgm:cxn modelId="{79BCA997-4D5F-4B37-9541-F479BBBEB945}" type="presOf" srcId="{3B72BE18-9221-4883-A138-998457E31549}" destId="{40A808F7-2500-490C-81E8-96F891D495B5}" srcOrd="0" destOrd="0" presId="urn:microsoft.com/office/officeart/2005/8/layout/cycle3"/>
    <dgm:cxn modelId="{956A2DB6-9C39-496D-A6BD-8F810866EFAB}" type="presOf" srcId="{F42AB01E-F5B4-48D1-A358-95441A3CA9C0}" destId="{B7379189-74B9-4A05-BF8D-ABB8273F1763}" srcOrd="0" destOrd="0" presId="urn:microsoft.com/office/officeart/2005/8/layout/cycle3"/>
    <dgm:cxn modelId="{D3EC8F68-7076-4E0D-962F-FF873BA9D810}" srcId="{F42AB01E-F5B4-48D1-A358-95441A3CA9C0}" destId="{0EAD1187-2A87-4492-8997-9B240D7802BF}" srcOrd="0" destOrd="0" parTransId="{4517BA12-F0F0-47FF-8196-F5CCA7E6C4B6}" sibTransId="{DE4D673F-C9A3-4D1D-8B24-CE14A0E9052F}"/>
    <dgm:cxn modelId="{1C6AE08E-4054-41AC-BA79-EBEB78D91D7D}" type="presOf" srcId="{0EAD1187-2A87-4492-8997-9B240D7802BF}" destId="{1DA9B0FE-28F6-4016-8220-EF0F0469C4A2}" srcOrd="0" destOrd="0" presId="urn:microsoft.com/office/officeart/2005/8/layout/cycle3"/>
    <dgm:cxn modelId="{666A4BED-3DAE-4C33-AC2E-E6C6261CF898}" srcId="{F42AB01E-F5B4-48D1-A358-95441A3CA9C0}" destId="{3B72BE18-9221-4883-A138-998457E31549}" srcOrd="1" destOrd="0" parTransId="{D6FAD3E8-1443-46BF-AB3B-6FCE23BF8DDB}" sibTransId="{C768E935-5F05-48CF-A253-3D2C3AA94483}"/>
    <dgm:cxn modelId="{194E294A-63BA-44D2-8DBE-C368CC3D2693}" type="presParOf" srcId="{B7379189-74B9-4A05-BF8D-ABB8273F1763}" destId="{6A9B2A83-E859-48E5-9985-0E1A62DF5BEF}" srcOrd="0" destOrd="0" presId="urn:microsoft.com/office/officeart/2005/8/layout/cycle3"/>
    <dgm:cxn modelId="{519716E5-B15A-479D-8BAF-3A113C5C8026}" type="presParOf" srcId="{6A9B2A83-E859-48E5-9985-0E1A62DF5BEF}" destId="{1DA9B0FE-28F6-4016-8220-EF0F0469C4A2}" srcOrd="0" destOrd="0" presId="urn:microsoft.com/office/officeart/2005/8/layout/cycle3"/>
    <dgm:cxn modelId="{098EA647-42C2-4B0E-B0CF-7E2176ECB707}" type="presParOf" srcId="{6A9B2A83-E859-48E5-9985-0E1A62DF5BEF}" destId="{2526C3FD-D2E3-4830-ABF4-F75E72EB9D4D}" srcOrd="1" destOrd="0" presId="urn:microsoft.com/office/officeart/2005/8/layout/cycle3"/>
    <dgm:cxn modelId="{D41FF4F7-D6FD-4599-9905-D23FD7AC2F11}" type="presParOf" srcId="{6A9B2A83-E859-48E5-9985-0E1A62DF5BEF}" destId="{40A808F7-2500-490C-81E8-96F891D495B5}" srcOrd="2" destOrd="0" presId="urn:microsoft.com/office/officeart/2005/8/layout/cycle3"/>
    <dgm:cxn modelId="{79934E5B-5C53-4CA3-BD12-3D49D7565269}" type="presParOf" srcId="{6A9B2A83-E859-48E5-9985-0E1A62DF5BEF}" destId="{4D0FA5F1-7028-476C-8DFC-B810037E2388}" srcOrd="3" destOrd="0" presId="urn:microsoft.com/office/officeart/2005/8/layout/cycle3"/>
    <dgm:cxn modelId="{041E5B9C-44CE-40DF-8E5A-DF3D5D1C8E00}" type="presParOf" srcId="{6A9B2A83-E859-48E5-9985-0E1A62DF5BEF}" destId="{4D19D6BC-905F-4EE0-860C-B9BF67E46381}"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E112AFA4-0D0A-43B9-9DE1-32FA91D0649B}" type="doc">
      <dgm:prSet loTypeId="urn:microsoft.com/office/officeart/2005/8/layout/venn2" loCatId="relationship" qsTypeId="urn:microsoft.com/office/officeart/2005/8/quickstyle/simple1" qsCatId="simple" csTypeId="urn:microsoft.com/office/officeart/2005/8/colors/colorful1#5" csCatId="colorful" phldr="1"/>
      <dgm:spPr/>
      <dgm:t>
        <a:bodyPr/>
        <a:lstStyle/>
        <a:p>
          <a:endParaRPr lang="es-ES"/>
        </a:p>
      </dgm:t>
    </dgm:pt>
    <dgm:pt modelId="{FA50EBA4-0609-4473-855D-39761E16E9C1}">
      <dgm:prSet phldrT="[Texto]" custT="1"/>
      <dgm:spPr>
        <a:solidFill>
          <a:srgbClr val="00CC00"/>
        </a:solidFill>
      </dgm:spPr>
      <dgm:t>
        <a:bodyPr/>
        <a:lstStyle/>
        <a:p>
          <a:pPr rtl="0"/>
          <a:r>
            <a:rPr lang="es-ES_tradnl" sz="1200" b="0" baseline="0" dirty="0" smtClean="0"/>
            <a:t>Acusación y antecedentes que la respaldan</a:t>
          </a:r>
          <a:endParaRPr lang="es-ES" sz="1200" baseline="0" dirty="0"/>
        </a:p>
      </dgm:t>
    </dgm:pt>
    <dgm:pt modelId="{351A3A2C-9688-4F45-B9FE-3DBE3FF1E898}" type="parTrans" cxnId="{0A3EE1F5-4EFB-4F79-8291-CA397ACCB660}">
      <dgm:prSet/>
      <dgm:spPr/>
      <dgm:t>
        <a:bodyPr/>
        <a:lstStyle/>
        <a:p>
          <a:endParaRPr lang="es-ES"/>
        </a:p>
      </dgm:t>
    </dgm:pt>
    <dgm:pt modelId="{AF7CF29C-1593-4AD0-975A-EC16E62213DB}" type="sibTrans" cxnId="{0A3EE1F5-4EFB-4F79-8291-CA397ACCB660}">
      <dgm:prSet/>
      <dgm:spPr/>
      <dgm:t>
        <a:bodyPr/>
        <a:lstStyle/>
        <a:p>
          <a:endParaRPr lang="es-ES"/>
        </a:p>
      </dgm:t>
    </dgm:pt>
    <dgm:pt modelId="{45179846-1301-427F-BE39-CDBA53FBB093}">
      <dgm:prSet phldrT="[Texto]" custT="1"/>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8100000" scaled="1"/>
          <a:tileRect/>
        </a:gradFill>
      </dgm:spPr>
      <dgm:t>
        <a:bodyPr/>
        <a:lstStyle/>
        <a:p>
          <a:pPr rtl="0"/>
          <a:r>
            <a:rPr lang="es-ES_tradnl" sz="1600" b="0" dirty="0" smtClean="0"/>
            <a:t>Individualizar al infractor</a:t>
          </a:r>
          <a:endParaRPr lang="es-ES" sz="1600" dirty="0"/>
        </a:p>
      </dgm:t>
    </dgm:pt>
    <dgm:pt modelId="{F5118D7C-47DF-45C4-987C-E53CD2A1CDC5}" type="parTrans" cxnId="{71D6E0E8-34F2-48FE-BA5B-D576863054B4}">
      <dgm:prSet/>
      <dgm:spPr/>
      <dgm:t>
        <a:bodyPr/>
        <a:lstStyle/>
        <a:p>
          <a:endParaRPr lang="es-ES"/>
        </a:p>
      </dgm:t>
    </dgm:pt>
    <dgm:pt modelId="{6209E224-505F-4BA5-ADA6-DF289E2AF18A}" type="sibTrans" cxnId="{71D6E0E8-34F2-48FE-BA5B-D576863054B4}">
      <dgm:prSet/>
      <dgm:spPr/>
      <dgm:t>
        <a:bodyPr/>
        <a:lstStyle/>
        <a:p>
          <a:endParaRPr lang="es-ES"/>
        </a:p>
      </dgm:t>
    </dgm:pt>
    <dgm:pt modelId="{86C93C50-1413-454E-87B2-E5692B435AD5}">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dgm:spPr>
      <dgm:t>
        <a:bodyPr/>
        <a:lstStyle/>
        <a:p>
          <a:pPr rtl="0"/>
          <a:r>
            <a:rPr lang="es-ES_tradnl" sz="1600" b="0" dirty="0" smtClean="0"/>
            <a:t>Descripción detallada, precisa y clara del hecho</a:t>
          </a:r>
          <a:endParaRPr lang="es-ES" sz="1600" dirty="0"/>
        </a:p>
      </dgm:t>
    </dgm:pt>
    <dgm:pt modelId="{CFF1F722-3FCF-4D9C-BEFE-F50D3FCE567E}" type="parTrans" cxnId="{2CEE0744-4B05-431D-AABF-B3DCFFC908C7}">
      <dgm:prSet/>
      <dgm:spPr/>
      <dgm:t>
        <a:bodyPr/>
        <a:lstStyle/>
        <a:p>
          <a:endParaRPr lang="es-ES"/>
        </a:p>
      </dgm:t>
    </dgm:pt>
    <dgm:pt modelId="{A442377D-D4F8-458B-90C3-59FA574849BB}" type="sibTrans" cxnId="{2CEE0744-4B05-431D-AABF-B3DCFFC908C7}">
      <dgm:prSet/>
      <dgm:spPr/>
      <dgm:t>
        <a:bodyPr/>
        <a:lstStyle/>
        <a:p>
          <a:endParaRPr lang="es-ES"/>
        </a:p>
      </dgm:t>
    </dgm:pt>
    <dgm:pt modelId="{7E6DE79F-196B-4989-9824-D079CD3CA702}">
      <dgm:prSet phldrT="[Texto]"/>
      <dgm:spPr>
        <a:solidFill>
          <a:srgbClr val="FB7A33"/>
        </a:solidFill>
      </dgm:spPr>
      <dgm:t>
        <a:bodyPr/>
        <a:lstStyle/>
        <a:p>
          <a:pPr rtl="0"/>
          <a:r>
            <a:rPr lang="es-ES_tradnl" b="0" baseline="0" dirty="0" smtClean="0"/>
            <a:t>Calificación  legal</a:t>
          </a:r>
          <a:endParaRPr lang="es-ES" dirty="0"/>
        </a:p>
      </dgm:t>
    </dgm:pt>
    <dgm:pt modelId="{04ADDB40-A2A2-4923-B07F-0C8B5210373D}" type="parTrans" cxnId="{ABEE6BB3-C9C0-4ED9-BDA4-3F6B54C4DAF8}">
      <dgm:prSet/>
      <dgm:spPr/>
      <dgm:t>
        <a:bodyPr/>
        <a:lstStyle/>
        <a:p>
          <a:endParaRPr lang="es-ES"/>
        </a:p>
      </dgm:t>
    </dgm:pt>
    <dgm:pt modelId="{18D4F54C-4508-43E0-9426-2162AEEE7948}" type="sibTrans" cxnId="{ABEE6BB3-C9C0-4ED9-BDA4-3F6B54C4DAF8}">
      <dgm:prSet/>
      <dgm:spPr/>
      <dgm:t>
        <a:bodyPr/>
        <a:lstStyle/>
        <a:p>
          <a:endParaRPr lang="es-ES"/>
        </a:p>
      </dgm:t>
    </dgm:pt>
    <dgm:pt modelId="{549E345A-ABB3-4938-9B7B-993175EB8C81}" type="pres">
      <dgm:prSet presAssocID="{E112AFA4-0D0A-43B9-9DE1-32FA91D0649B}" presName="Name0" presStyleCnt="0">
        <dgm:presLayoutVars>
          <dgm:chMax val="7"/>
          <dgm:resizeHandles val="exact"/>
        </dgm:presLayoutVars>
      </dgm:prSet>
      <dgm:spPr/>
      <dgm:t>
        <a:bodyPr/>
        <a:lstStyle/>
        <a:p>
          <a:endParaRPr lang="es-ES"/>
        </a:p>
      </dgm:t>
    </dgm:pt>
    <dgm:pt modelId="{FB0B8379-C1EE-4005-BC06-E028DEC31C20}" type="pres">
      <dgm:prSet presAssocID="{E112AFA4-0D0A-43B9-9DE1-32FA91D0649B}" presName="comp1" presStyleCnt="0"/>
      <dgm:spPr/>
    </dgm:pt>
    <dgm:pt modelId="{E7B92015-364C-4882-B551-B6E0836970A7}" type="pres">
      <dgm:prSet presAssocID="{E112AFA4-0D0A-43B9-9DE1-32FA91D0649B}" presName="circle1" presStyleLbl="node1" presStyleIdx="0" presStyleCnt="4" custLinFactNeighborY="3175"/>
      <dgm:spPr/>
      <dgm:t>
        <a:bodyPr/>
        <a:lstStyle/>
        <a:p>
          <a:endParaRPr lang="es-ES"/>
        </a:p>
      </dgm:t>
    </dgm:pt>
    <dgm:pt modelId="{35B0F4D3-F7DA-44E5-B551-1569D96396DA}" type="pres">
      <dgm:prSet presAssocID="{E112AFA4-0D0A-43B9-9DE1-32FA91D0649B}" presName="c1text" presStyleLbl="node1" presStyleIdx="0" presStyleCnt="4">
        <dgm:presLayoutVars>
          <dgm:bulletEnabled val="1"/>
        </dgm:presLayoutVars>
      </dgm:prSet>
      <dgm:spPr/>
      <dgm:t>
        <a:bodyPr/>
        <a:lstStyle/>
        <a:p>
          <a:endParaRPr lang="es-ES"/>
        </a:p>
      </dgm:t>
    </dgm:pt>
    <dgm:pt modelId="{425EF233-E9D2-44F8-819E-4285C4F9AC70}" type="pres">
      <dgm:prSet presAssocID="{E112AFA4-0D0A-43B9-9DE1-32FA91D0649B}" presName="comp2" presStyleCnt="0"/>
      <dgm:spPr/>
    </dgm:pt>
    <dgm:pt modelId="{B9817733-62D4-4CF1-8342-FC9BC5FEEE12}" type="pres">
      <dgm:prSet presAssocID="{E112AFA4-0D0A-43B9-9DE1-32FA91D0649B}" presName="circle2" presStyleLbl="node1" presStyleIdx="1" presStyleCnt="4" custScaleX="117349"/>
      <dgm:spPr/>
      <dgm:t>
        <a:bodyPr/>
        <a:lstStyle/>
        <a:p>
          <a:endParaRPr lang="es-ES"/>
        </a:p>
      </dgm:t>
    </dgm:pt>
    <dgm:pt modelId="{6C54CAEC-C75E-41D5-A697-0C41EE7469E5}" type="pres">
      <dgm:prSet presAssocID="{E112AFA4-0D0A-43B9-9DE1-32FA91D0649B}" presName="c2text" presStyleLbl="node1" presStyleIdx="1" presStyleCnt="4">
        <dgm:presLayoutVars>
          <dgm:bulletEnabled val="1"/>
        </dgm:presLayoutVars>
      </dgm:prSet>
      <dgm:spPr/>
      <dgm:t>
        <a:bodyPr/>
        <a:lstStyle/>
        <a:p>
          <a:endParaRPr lang="es-ES"/>
        </a:p>
      </dgm:t>
    </dgm:pt>
    <dgm:pt modelId="{3F4CB9A7-C59C-4214-99C5-73E3A82167E2}" type="pres">
      <dgm:prSet presAssocID="{E112AFA4-0D0A-43B9-9DE1-32FA91D0649B}" presName="comp3" presStyleCnt="0"/>
      <dgm:spPr/>
    </dgm:pt>
    <dgm:pt modelId="{008B81DB-402B-40D9-81C5-3835DE63A41E}" type="pres">
      <dgm:prSet presAssocID="{E112AFA4-0D0A-43B9-9DE1-32FA91D0649B}" presName="circle3" presStyleLbl="node1" presStyleIdx="2" presStyleCnt="4" custScaleX="130955"/>
      <dgm:spPr/>
      <dgm:t>
        <a:bodyPr/>
        <a:lstStyle/>
        <a:p>
          <a:endParaRPr lang="es-ES"/>
        </a:p>
      </dgm:t>
    </dgm:pt>
    <dgm:pt modelId="{30B6B2D6-CEBB-4BCC-BBEA-9BC6A4D4BFC1}" type="pres">
      <dgm:prSet presAssocID="{E112AFA4-0D0A-43B9-9DE1-32FA91D0649B}" presName="c3text" presStyleLbl="node1" presStyleIdx="2" presStyleCnt="4">
        <dgm:presLayoutVars>
          <dgm:bulletEnabled val="1"/>
        </dgm:presLayoutVars>
      </dgm:prSet>
      <dgm:spPr/>
      <dgm:t>
        <a:bodyPr/>
        <a:lstStyle/>
        <a:p>
          <a:endParaRPr lang="es-ES"/>
        </a:p>
      </dgm:t>
    </dgm:pt>
    <dgm:pt modelId="{91F9F5B8-BE1C-42B3-AA4B-7B848201E70F}" type="pres">
      <dgm:prSet presAssocID="{E112AFA4-0D0A-43B9-9DE1-32FA91D0649B}" presName="comp4" presStyleCnt="0"/>
      <dgm:spPr/>
    </dgm:pt>
    <dgm:pt modelId="{B01DC022-E33E-4A9C-89E7-46147B9C2583}" type="pres">
      <dgm:prSet presAssocID="{E112AFA4-0D0A-43B9-9DE1-32FA91D0649B}" presName="circle4" presStyleLbl="node1" presStyleIdx="3" presStyleCnt="4"/>
      <dgm:spPr/>
      <dgm:t>
        <a:bodyPr/>
        <a:lstStyle/>
        <a:p>
          <a:endParaRPr lang="es-ES"/>
        </a:p>
      </dgm:t>
    </dgm:pt>
    <dgm:pt modelId="{34370DDB-346C-416B-8424-FE6EA292897E}" type="pres">
      <dgm:prSet presAssocID="{E112AFA4-0D0A-43B9-9DE1-32FA91D0649B}" presName="c4text" presStyleLbl="node1" presStyleIdx="3" presStyleCnt="4">
        <dgm:presLayoutVars>
          <dgm:bulletEnabled val="1"/>
        </dgm:presLayoutVars>
      </dgm:prSet>
      <dgm:spPr/>
      <dgm:t>
        <a:bodyPr/>
        <a:lstStyle/>
        <a:p>
          <a:endParaRPr lang="es-ES"/>
        </a:p>
      </dgm:t>
    </dgm:pt>
  </dgm:ptLst>
  <dgm:cxnLst>
    <dgm:cxn modelId="{2CEFF0E0-2629-4165-BDE2-1550DC99C771}" type="presOf" srcId="{FA50EBA4-0609-4473-855D-39761E16E9C1}" destId="{35B0F4D3-F7DA-44E5-B551-1569D96396DA}" srcOrd="1" destOrd="0" presId="urn:microsoft.com/office/officeart/2005/8/layout/venn2"/>
    <dgm:cxn modelId="{0A3EE1F5-4EFB-4F79-8291-CA397ACCB660}" srcId="{E112AFA4-0D0A-43B9-9DE1-32FA91D0649B}" destId="{FA50EBA4-0609-4473-855D-39761E16E9C1}" srcOrd="0" destOrd="0" parTransId="{351A3A2C-9688-4F45-B9FE-3DBE3FF1E898}" sibTransId="{AF7CF29C-1593-4AD0-975A-EC16E62213DB}"/>
    <dgm:cxn modelId="{2CEE0744-4B05-431D-AABF-B3DCFFC908C7}" srcId="{E112AFA4-0D0A-43B9-9DE1-32FA91D0649B}" destId="{86C93C50-1413-454E-87B2-E5692B435AD5}" srcOrd="2" destOrd="0" parTransId="{CFF1F722-3FCF-4D9C-BEFE-F50D3FCE567E}" sibTransId="{A442377D-D4F8-458B-90C3-59FA574849BB}"/>
    <dgm:cxn modelId="{E77D3D44-0DE7-4D3C-B364-E597463513D5}" type="presOf" srcId="{E112AFA4-0D0A-43B9-9DE1-32FA91D0649B}" destId="{549E345A-ABB3-4938-9B7B-993175EB8C81}" srcOrd="0" destOrd="0" presId="urn:microsoft.com/office/officeart/2005/8/layout/venn2"/>
    <dgm:cxn modelId="{9A5063BA-A4C7-4DFF-A616-5B5A59FDA2FE}" type="presOf" srcId="{45179846-1301-427F-BE39-CDBA53FBB093}" destId="{6C54CAEC-C75E-41D5-A697-0C41EE7469E5}" srcOrd="1" destOrd="0" presId="urn:microsoft.com/office/officeart/2005/8/layout/venn2"/>
    <dgm:cxn modelId="{ABEE6BB3-C9C0-4ED9-BDA4-3F6B54C4DAF8}" srcId="{E112AFA4-0D0A-43B9-9DE1-32FA91D0649B}" destId="{7E6DE79F-196B-4989-9824-D079CD3CA702}" srcOrd="3" destOrd="0" parTransId="{04ADDB40-A2A2-4923-B07F-0C8B5210373D}" sibTransId="{18D4F54C-4508-43E0-9426-2162AEEE7948}"/>
    <dgm:cxn modelId="{68E6D91A-1A9E-44F4-A8B4-8E0742EF7C54}" type="presOf" srcId="{86C93C50-1413-454E-87B2-E5692B435AD5}" destId="{30B6B2D6-CEBB-4BCC-BBEA-9BC6A4D4BFC1}" srcOrd="1" destOrd="0" presId="urn:microsoft.com/office/officeart/2005/8/layout/venn2"/>
    <dgm:cxn modelId="{881768CD-E944-4E58-9164-A8C8CBF7CBCD}" type="presOf" srcId="{7E6DE79F-196B-4989-9824-D079CD3CA702}" destId="{B01DC022-E33E-4A9C-89E7-46147B9C2583}" srcOrd="0" destOrd="0" presId="urn:microsoft.com/office/officeart/2005/8/layout/venn2"/>
    <dgm:cxn modelId="{1E66AED5-1483-46A6-A8BF-8841C5A704BF}" type="presOf" srcId="{FA50EBA4-0609-4473-855D-39761E16E9C1}" destId="{E7B92015-364C-4882-B551-B6E0836970A7}" srcOrd="0" destOrd="0" presId="urn:microsoft.com/office/officeart/2005/8/layout/venn2"/>
    <dgm:cxn modelId="{71D6E0E8-34F2-48FE-BA5B-D576863054B4}" srcId="{E112AFA4-0D0A-43B9-9DE1-32FA91D0649B}" destId="{45179846-1301-427F-BE39-CDBA53FBB093}" srcOrd="1" destOrd="0" parTransId="{F5118D7C-47DF-45C4-987C-E53CD2A1CDC5}" sibTransId="{6209E224-505F-4BA5-ADA6-DF289E2AF18A}"/>
    <dgm:cxn modelId="{A67068B4-B878-4E5F-899A-C338CE090095}" type="presOf" srcId="{7E6DE79F-196B-4989-9824-D079CD3CA702}" destId="{34370DDB-346C-416B-8424-FE6EA292897E}" srcOrd="1" destOrd="0" presId="urn:microsoft.com/office/officeart/2005/8/layout/venn2"/>
    <dgm:cxn modelId="{51458AAB-B0DF-4E78-B215-865B3C6EB609}" type="presOf" srcId="{86C93C50-1413-454E-87B2-E5692B435AD5}" destId="{008B81DB-402B-40D9-81C5-3835DE63A41E}" srcOrd="0" destOrd="0" presId="urn:microsoft.com/office/officeart/2005/8/layout/venn2"/>
    <dgm:cxn modelId="{14BDEC2E-AA7A-454D-B391-898B07523CF0}" type="presOf" srcId="{45179846-1301-427F-BE39-CDBA53FBB093}" destId="{B9817733-62D4-4CF1-8342-FC9BC5FEEE12}" srcOrd="0" destOrd="0" presId="urn:microsoft.com/office/officeart/2005/8/layout/venn2"/>
    <dgm:cxn modelId="{21D56E76-6BC0-4103-9D3D-A58C5BF97555}" type="presParOf" srcId="{549E345A-ABB3-4938-9B7B-993175EB8C81}" destId="{FB0B8379-C1EE-4005-BC06-E028DEC31C20}" srcOrd="0" destOrd="0" presId="urn:microsoft.com/office/officeart/2005/8/layout/venn2"/>
    <dgm:cxn modelId="{9717205C-4665-40C4-A750-C658C9DDCF97}" type="presParOf" srcId="{FB0B8379-C1EE-4005-BC06-E028DEC31C20}" destId="{E7B92015-364C-4882-B551-B6E0836970A7}" srcOrd="0" destOrd="0" presId="urn:microsoft.com/office/officeart/2005/8/layout/venn2"/>
    <dgm:cxn modelId="{38B556AB-F120-4B8D-826A-D9C4749038D4}" type="presParOf" srcId="{FB0B8379-C1EE-4005-BC06-E028DEC31C20}" destId="{35B0F4D3-F7DA-44E5-B551-1569D96396DA}" srcOrd="1" destOrd="0" presId="urn:microsoft.com/office/officeart/2005/8/layout/venn2"/>
    <dgm:cxn modelId="{469FCF98-351E-4087-AB1F-81AF5D75D7B2}" type="presParOf" srcId="{549E345A-ABB3-4938-9B7B-993175EB8C81}" destId="{425EF233-E9D2-44F8-819E-4285C4F9AC70}" srcOrd="1" destOrd="0" presId="urn:microsoft.com/office/officeart/2005/8/layout/venn2"/>
    <dgm:cxn modelId="{7603D8AB-27FA-4FAE-AE6E-99FF387F8330}" type="presParOf" srcId="{425EF233-E9D2-44F8-819E-4285C4F9AC70}" destId="{B9817733-62D4-4CF1-8342-FC9BC5FEEE12}" srcOrd="0" destOrd="0" presId="urn:microsoft.com/office/officeart/2005/8/layout/venn2"/>
    <dgm:cxn modelId="{60211581-715A-4D21-A868-E991C2C20152}" type="presParOf" srcId="{425EF233-E9D2-44F8-819E-4285C4F9AC70}" destId="{6C54CAEC-C75E-41D5-A697-0C41EE7469E5}" srcOrd="1" destOrd="0" presId="urn:microsoft.com/office/officeart/2005/8/layout/venn2"/>
    <dgm:cxn modelId="{3DA3A169-A6F5-463D-955C-5CF8F58084C1}" type="presParOf" srcId="{549E345A-ABB3-4938-9B7B-993175EB8C81}" destId="{3F4CB9A7-C59C-4214-99C5-73E3A82167E2}" srcOrd="2" destOrd="0" presId="urn:microsoft.com/office/officeart/2005/8/layout/venn2"/>
    <dgm:cxn modelId="{72180F6F-98F8-48D4-B731-4DF9B7910699}" type="presParOf" srcId="{3F4CB9A7-C59C-4214-99C5-73E3A82167E2}" destId="{008B81DB-402B-40D9-81C5-3835DE63A41E}" srcOrd="0" destOrd="0" presId="urn:microsoft.com/office/officeart/2005/8/layout/venn2"/>
    <dgm:cxn modelId="{7693F8DA-3E47-4CB9-9D68-F1BA39029368}" type="presParOf" srcId="{3F4CB9A7-C59C-4214-99C5-73E3A82167E2}" destId="{30B6B2D6-CEBB-4BCC-BBEA-9BC6A4D4BFC1}" srcOrd="1" destOrd="0" presId="urn:microsoft.com/office/officeart/2005/8/layout/venn2"/>
    <dgm:cxn modelId="{45E3AF1C-AB02-44F4-9BC5-E7DC7B9C4A3D}" type="presParOf" srcId="{549E345A-ABB3-4938-9B7B-993175EB8C81}" destId="{91F9F5B8-BE1C-42B3-AA4B-7B848201E70F}" srcOrd="3" destOrd="0" presId="urn:microsoft.com/office/officeart/2005/8/layout/venn2"/>
    <dgm:cxn modelId="{1F3C3F90-DFC2-43BC-A021-28E8CAAD934B}" type="presParOf" srcId="{91F9F5B8-BE1C-42B3-AA4B-7B848201E70F}" destId="{B01DC022-E33E-4A9C-89E7-46147B9C2583}" srcOrd="0" destOrd="0" presId="urn:microsoft.com/office/officeart/2005/8/layout/venn2"/>
    <dgm:cxn modelId="{0F3B0F54-3229-47DE-8821-40A8D7E5CF0A}" type="presParOf" srcId="{91F9F5B8-BE1C-42B3-AA4B-7B848201E70F}" destId="{34370DDB-346C-416B-8424-FE6EA292897E}"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E5C7A2B7-5C59-4B4A-87F2-9555184861EE}" type="doc">
      <dgm:prSet loTypeId="urn:microsoft.com/office/officeart/2005/8/layout/hList7#2" loCatId="list" qsTypeId="urn:microsoft.com/office/officeart/2005/8/quickstyle/simple3" qsCatId="simple" csTypeId="urn:microsoft.com/office/officeart/2005/8/colors/colorful4" csCatId="colorful" phldr="1"/>
      <dgm:spPr/>
    </dgm:pt>
    <dgm:pt modelId="{77AFC479-23D9-4482-9BE9-C734364DB2FC}">
      <dgm:prSet phldrT="[Texto]" custT="1"/>
      <dgm:spPr>
        <a:solidFill>
          <a:srgbClr val="A451E3"/>
        </a:solidFill>
      </dgm:spPr>
      <dgm:t>
        <a:bodyPr/>
        <a:lstStyle/>
        <a:p>
          <a:r>
            <a:rPr lang="es-ES_tradnl" sz="1800" dirty="0" smtClean="0">
              <a:latin typeface="Arial" pitchFamily="34" charset="0"/>
            </a:rPr>
            <a:t>Modificación en firme de cualquier elemento de la  obligación tributaria</a:t>
          </a:r>
          <a:endParaRPr lang="es-ES" sz="1800" dirty="0"/>
        </a:p>
      </dgm:t>
    </dgm:pt>
    <dgm:pt modelId="{876AFD8F-09BB-4A12-AA9C-51CB741E5EF1}" type="parTrans" cxnId="{DDCA55AF-C495-4E88-B07E-5F2C55A04116}">
      <dgm:prSet/>
      <dgm:spPr/>
      <dgm:t>
        <a:bodyPr/>
        <a:lstStyle/>
        <a:p>
          <a:endParaRPr lang="es-ES"/>
        </a:p>
      </dgm:t>
    </dgm:pt>
    <dgm:pt modelId="{462F0B4C-F200-44B8-8615-ABDE3C4CF4D7}" type="sibTrans" cxnId="{DDCA55AF-C495-4E88-B07E-5F2C55A04116}">
      <dgm:prSet/>
      <dgm:spPr/>
      <dgm:t>
        <a:bodyPr/>
        <a:lstStyle/>
        <a:p>
          <a:endParaRPr lang="es-ES"/>
        </a:p>
      </dgm:t>
    </dgm:pt>
    <dgm:pt modelId="{34FE1C9D-1907-4D09-894D-450AB563AF75}">
      <dgm:prSet phldrT="[Texto]" custT="1"/>
      <dgm:spPr>
        <a:solidFill>
          <a:srgbClr val="FFC000"/>
        </a:solidFill>
      </dgm:spPr>
      <dgm:t>
        <a:bodyPr/>
        <a:lstStyle/>
        <a:p>
          <a:r>
            <a:rPr lang="es-ES_tradnl" sz="2000" dirty="0" smtClean="0">
              <a:latin typeface="Arial" pitchFamily="34" charset="0"/>
            </a:rPr>
            <a:t>Informes y </a:t>
          </a:r>
          <a:r>
            <a:rPr lang="es-ES_tradnl" sz="1800" dirty="0" smtClean="0">
              <a:latin typeface="Arial" pitchFamily="34" charset="0"/>
            </a:rPr>
            <a:t>recomendaciones</a:t>
          </a:r>
          <a:r>
            <a:rPr lang="es-ES_tradnl" sz="2000" dirty="0" smtClean="0">
              <a:latin typeface="Arial" pitchFamily="34" charset="0"/>
            </a:rPr>
            <a:t> de Fiscalización</a:t>
          </a:r>
          <a:endParaRPr lang="es-ES" sz="2000" dirty="0"/>
        </a:p>
      </dgm:t>
    </dgm:pt>
    <dgm:pt modelId="{1264853B-94AA-41A0-9AF3-9CB80EE92F8F}" type="parTrans" cxnId="{74A2AE24-8B78-4885-B34A-31E90CBA01A1}">
      <dgm:prSet/>
      <dgm:spPr/>
      <dgm:t>
        <a:bodyPr/>
        <a:lstStyle/>
        <a:p>
          <a:endParaRPr lang="es-ES"/>
        </a:p>
      </dgm:t>
    </dgm:pt>
    <dgm:pt modelId="{2D06079D-82E6-45B8-8726-837F6BAD4D39}" type="sibTrans" cxnId="{74A2AE24-8B78-4885-B34A-31E90CBA01A1}">
      <dgm:prSet/>
      <dgm:spPr/>
      <dgm:t>
        <a:bodyPr/>
        <a:lstStyle/>
        <a:p>
          <a:endParaRPr lang="es-ES"/>
        </a:p>
      </dgm:t>
    </dgm:pt>
    <dgm:pt modelId="{C266901A-54AC-47ED-BA67-D74A0A010BA3}">
      <dgm:prSet phldrT="[Texto]" custT="1"/>
      <dgm:spPr>
        <a:solidFill>
          <a:schemeClr val="accent2">
            <a:lumMod val="60000"/>
            <a:lumOff val="40000"/>
          </a:schemeClr>
        </a:solidFill>
      </dgm:spPr>
      <dgm:t>
        <a:bodyPr/>
        <a:lstStyle/>
        <a:p>
          <a:r>
            <a:rPr lang="es-ES_tradnl" sz="2400" dirty="0" smtClean="0">
              <a:effectLst/>
              <a:latin typeface="Arial" pitchFamily="34" charset="0"/>
              <a:cs typeface="Arial" pitchFamily="34" charset="0"/>
            </a:rPr>
            <a:t>Solicitud de rectificación</a:t>
          </a:r>
          <a:endParaRPr lang="es-ES" sz="2400" dirty="0">
            <a:latin typeface="Arial" pitchFamily="34" charset="0"/>
            <a:cs typeface="Arial" pitchFamily="34" charset="0"/>
          </a:endParaRPr>
        </a:p>
      </dgm:t>
    </dgm:pt>
    <dgm:pt modelId="{1E379531-50B6-4E55-BEAB-28F8B8822BAF}" type="parTrans" cxnId="{9135C7E6-0379-479C-BB17-2E70162A89DC}">
      <dgm:prSet/>
      <dgm:spPr/>
      <dgm:t>
        <a:bodyPr/>
        <a:lstStyle/>
        <a:p>
          <a:endParaRPr lang="es-ES"/>
        </a:p>
      </dgm:t>
    </dgm:pt>
    <dgm:pt modelId="{2D68C178-4D41-4D35-A875-F7166C672406}" type="sibTrans" cxnId="{9135C7E6-0379-479C-BB17-2E70162A89DC}">
      <dgm:prSet/>
      <dgm:spPr/>
      <dgm:t>
        <a:bodyPr/>
        <a:lstStyle/>
        <a:p>
          <a:endParaRPr lang="es-ES"/>
        </a:p>
      </dgm:t>
    </dgm:pt>
    <dgm:pt modelId="{662CAABE-A37B-48A0-AD4A-7AA163A617F3}">
      <dgm:prSet phldrT="[Texto]"/>
      <dgm:spPr>
        <a:gradFill flip="none" rotWithShape="0">
          <a:gsLst>
            <a:gs pos="0">
              <a:srgbClr val="00CCFF">
                <a:shade val="30000"/>
                <a:satMod val="115000"/>
              </a:srgbClr>
            </a:gs>
            <a:gs pos="50000">
              <a:srgbClr val="00CCFF">
                <a:shade val="67500"/>
                <a:satMod val="115000"/>
              </a:srgbClr>
            </a:gs>
            <a:gs pos="100000">
              <a:srgbClr val="00CCFF">
                <a:shade val="100000"/>
                <a:satMod val="115000"/>
              </a:srgbClr>
            </a:gs>
          </a:gsLst>
          <a:lin ang="10800000" scaled="1"/>
          <a:tileRect/>
        </a:gradFill>
      </dgm:spPr>
      <dgm:t>
        <a:bodyPr/>
        <a:lstStyle/>
        <a:p>
          <a:r>
            <a:rPr lang="es-ES_tradnl" dirty="0" smtClean="0">
              <a:latin typeface="Arial" pitchFamily="34" charset="0"/>
            </a:rPr>
            <a:t>Desistimiento de la declaración</a:t>
          </a:r>
          <a:endParaRPr lang="es-ES" dirty="0"/>
        </a:p>
      </dgm:t>
    </dgm:pt>
    <dgm:pt modelId="{24E2283F-11BC-4D32-936E-C3D01904DD24}" type="parTrans" cxnId="{252F0876-0628-4879-B11F-01DAAF304305}">
      <dgm:prSet/>
      <dgm:spPr/>
      <dgm:t>
        <a:bodyPr/>
        <a:lstStyle/>
        <a:p>
          <a:endParaRPr lang="es-ES"/>
        </a:p>
      </dgm:t>
    </dgm:pt>
    <dgm:pt modelId="{47740B7E-DAB5-417B-8E19-C46C63F43A4F}" type="sibTrans" cxnId="{252F0876-0628-4879-B11F-01DAAF304305}">
      <dgm:prSet/>
      <dgm:spPr/>
      <dgm:t>
        <a:bodyPr/>
        <a:lstStyle/>
        <a:p>
          <a:endParaRPr lang="es-ES"/>
        </a:p>
      </dgm:t>
    </dgm:pt>
    <dgm:pt modelId="{70AD15D6-04A5-41B4-BF68-C36E03578774}" type="pres">
      <dgm:prSet presAssocID="{E5C7A2B7-5C59-4B4A-87F2-9555184861EE}" presName="Name0" presStyleCnt="0">
        <dgm:presLayoutVars>
          <dgm:dir/>
          <dgm:resizeHandles val="exact"/>
        </dgm:presLayoutVars>
      </dgm:prSet>
      <dgm:spPr/>
    </dgm:pt>
    <dgm:pt modelId="{55EBCB69-93FA-4DFB-A25A-BC8F76464A29}" type="pres">
      <dgm:prSet presAssocID="{E5C7A2B7-5C59-4B4A-87F2-9555184861EE}" presName="fgShape" presStyleLbl="fgShp" presStyleIdx="0" presStyleCnt="1"/>
      <dgm:spPr>
        <a:gradFill flip="none" rotWithShape="0">
          <a:gsLst>
            <a:gs pos="28000">
              <a:schemeClr val="accent4">
                <a:tint val="40000"/>
                <a:hueOff val="0"/>
                <a:satOff val="0"/>
                <a:lumOff val="0"/>
                <a:alphaOff val="0"/>
                <a:tint val="18000"/>
                <a:satMod val="120000"/>
                <a:lumMod val="88000"/>
              </a:schemeClr>
            </a:gs>
            <a:gs pos="100000">
              <a:schemeClr val="accent4">
                <a:tint val="40000"/>
                <a:hueOff val="0"/>
                <a:satOff val="0"/>
                <a:lumOff val="0"/>
                <a:alphaOff val="0"/>
                <a:tint val="40000"/>
                <a:satMod val="100000"/>
                <a:lumMod val="78000"/>
              </a:schemeClr>
            </a:gs>
          </a:gsLst>
          <a:lin ang="16200000" scaled="1"/>
          <a:tileRect/>
        </a:gradFill>
      </dgm:spPr>
    </dgm:pt>
    <dgm:pt modelId="{621CF080-5FCB-4C45-AEEF-D9FF7C2FD7FB}" type="pres">
      <dgm:prSet presAssocID="{E5C7A2B7-5C59-4B4A-87F2-9555184861EE}" presName="linComp" presStyleCnt="0"/>
      <dgm:spPr/>
    </dgm:pt>
    <dgm:pt modelId="{6465F106-5E18-4A2C-975D-F20832C65CA9}" type="pres">
      <dgm:prSet presAssocID="{77AFC479-23D9-4482-9BE9-C734364DB2FC}" presName="compNode" presStyleCnt="0"/>
      <dgm:spPr/>
    </dgm:pt>
    <dgm:pt modelId="{1C10D35A-574E-467B-8997-0BD1372D7DF8}" type="pres">
      <dgm:prSet presAssocID="{77AFC479-23D9-4482-9BE9-C734364DB2FC}" presName="bkgdShape" presStyleLbl="node1" presStyleIdx="0" presStyleCnt="4"/>
      <dgm:spPr/>
      <dgm:t>
        <a:bodyPr/>
        <a:lstStyle/>
        <a:p>
          <a:endParaRPr lang="es-ES"/>
        </a:p>
      </dgm:t>
    </dgm:pt>
    <dgm:pt modelId="{399AF537-BB13-41B2-AB91-CE7E8A9E3EEC}" type="pres">
      <dgm:prSet presAssocID="{77AFC479-23D9-4482-9BE9-C734364DB2FC}" presName="nodeTx" presStyleLbl="node1" presStyleIdx="0" presStyleCnt="4">
        <dgm:presLayoutVars>
          <dgm:bulletEnabled val="1"/>
        </dgm:presLayoutVars>
      </dgm:prSet>
      <dgm:spPr/>
      <dgm:t>
        <a:bodyPr/>
        <a:lstStyle/>
        <a:p>
          <a:endParaRPr lang="es-ES"/>
        </a:p>
      </dgm:t>
    </dgm:pt>
    <dgm:pt modelId="{317C66F5-5BA2-4D8F-AAD5-A32FD35A7187}" type="pres">
      <dgm:prSet presAssocID="{77AFC479-23D9-4482-9BE9-C734364DB2FC}" presName="invisiNode" presStyleLbl="node1" presStyleIdx="0" presStyleCnt="4"/>
      <dgm:spPr/>
    </dgm:pt>
    <dgm:pt modelId="{F3CDD8BF-5A65-4983-9ECE-C5A1EE540262}" type="pres">
      <dgm:prSet presAssocID="{77AFC479-23D9-4482-9BE9-C734364DB2FC}" presName="imagNode" presStyleLbl="fgImgPlace1" presStyleIdx="0" presStyleCnt="4"/>
      <dgm:spPr>
        <a:blipFill rotWithShape="0">
          <a:blip xmlns:r="http://schemas.openxmlformats.org/officeDocument/2006/relationships" r:embed="rId1"/>
          <a:stretch>
            <a:fillRect/>
          </a:stretch>
        </a:blipFill>
      </dgm:spPr>
    </dgm:pt>
    <dgm:pt modelId="{DB041154-CDB1-45B2-A2A9-456206092B05}" type="pres">
      <dgm:prSet presAssocID="{462F0B4C-F200-44B8-8615-ABDE3C4CF4D7}" presName="sibTrans" presStyleLbl="sibTrans2D1" presStyleIdx="0" presStyleCnt="0"/>
      <dgm:spPr/>
      <dgm:t>
        <a:bodyPr/>
        <a:lstStyle/>
        <a:p>
          <a:endParaRPr lang="es-ES"/>
        </a:p>
      </dgm:t>
    </dgm:pt>
    <dgm:pt modelId="{AF05A599-DABD-472F-9FF0-6792C5A2A4BD}" type="pres">
      <dgm:prSet presAssocID="{34FE1C9D-1907-4D09-894D-450AB563AF75}" presName="compNode" presStyleCnt="0"/>
      <dgm:spPr/>
    </dgm:pt>
    <dgm:pt modelId="{C3EB39D6-208E-4646-B28C-FFF162488FBE}" type="pres">
      <dgm:prSet presAssocID="{34FE1C9D-1907-4D09-894D-450AB563AF75}" presName="bkgdShape" presStyleLbl="node1" presStyleIdx="1" presStyleCnt="4" custScaleX="113459"/>
      <dgm:spPr/>
      <dgm:t>
        <a:bodyPr/>
        <a:lstStyle/>
        <a:p>
          <a:endParaRPr lang="es-ES"/>
        </a:p>
      </dgm:t>
    </dgm:pt>
    <dgm:pt modelId="{F00D3D7A-4DC1-471F-91EB-FACFB73CA181}" type="pres">
      <dgm:prSet presAssocID="{34FE1C9D-1907-4D09-894D-450AB563AF75}" presName="nodeTx" presStyleLbl="node1" presStyleIdx="1" presStyleCnt="4">
        <dgm:presLayoutVars>
          <dgm:bulletEnabled val="1"/>
        </dgm:presLayoutVars>
      </dgm:prSet>
      <dgm:spPr/>
      <dgm:t>
        <a:bodyPr/>
        <a:lstStyle/>
        <a:p>
          <a:endParaRPr lang="es-ES"/>
        </a:p>
      </dgm:t>
    </dgm:pt>
    <dgm:pt modelId="{F6792709-791B-4403-9CC6-CEB71FCA1094}" type="pres">
      <dgm:prSet presAssocID="{34FE1C9D-1907-4D09-894D-450AB563AF75}" presName="invisiNode" presStyleLbl="node1" presStyleIdx="1" presStyleCnt="4"/>
      <dgm:spPr/>
    </dgm:pt>
    <dgm:pt modelId="{91E8F49A-B284-4A61-866C-0B2A6CA70497}" type="pres">
      <dgm:prSet presAssocID="{34FE1C9D-1907-4D09-894D-450AB563AF75}" presName="imagNode" presStyleLbl="fgImgPlace1" presStyleIdx="1" presStyleCnt="4"/>
      <dgm:spPr>
        <a:blipFill rotWithShape="0">
          <a:blip xmlns:r="http://schemas.openxmlformats.org/officeDocument/2006/relationships" r:embed="rId2"/>
          <a:stretch>
            <a:fillRect/>
          </a:stretch>
        </a:blipFill>
      </dgm:spPr>
    </dgm:pt>
    <dgm:pt modelId="{E71F3640-994D-428B-BD89-776C23030C97}" type="pres">
      <dgm:prSet presAssocID="{2D06079D-82E6-45B8-8726-837F6BAD4D39}" presName="sibTrans" presStyleLbl="sibTrans2D1" presStyleIdx="0" presStyleCnt="0"/>
      <dgm:spPr/>
      <dgm:t>
        <a:bodyPr/>
        <a:lstStyle/>
        <a:p>
          <a:endParaRPr lang="es-ES"/>
        </a:p>
      </dgm:t>
    </dgm:pt>
    <dgm:pt modelId="{BFA07A3D-F69D-49DD-992C-DEB1AA0A6E67}" type="pres">
      <dgm:prSet presAssocID="{C266901A-54AC-47ED-BA67-D74A0A010BA3}" presName="compNode" presStyleCnt="0"/>
      <dgm:spPr/>
    </dgm:pt>
    <dgm:pt modelId="{F05436B4-8E41-4F93-A98A-2B101A726F02}" type="pres">
      <dgm:prSet presAssocID="{C266901A-54AC-47ED-BA67-D74A0A010BA3}" presName="bkgdShape" presStyleLbl="node1" presStyleIdx="2" presStyleCnt="4"/>
      <dgm:spPr/>
      <dgm:t>
        <a:bodyPr/>
        <a:lstStyle/>
        <a:p>
          <a:endParaRPr lang="es-ES"/>
        </a:p>
      </dgm:t>
    </dgm:pt>
    <dgm:pt modelId="{49FD7EAE-FB1C-42BD-85D0-8F0D76A33EBA}" type="pres">
      <dgm:prSet presAssocID="{C266901A-54AC-47ED-BA67-D74A0A010BA3}" presName="nodeTx" presStyleLbl="node1" presStyleIdx="2" presStyleCnt="4">
        <dgm:presLayoutVars>
          <dgm:bulletEnabled val="1"/>
        </dgm:presLayoutVars>
      </dgm:prSet>
      <dgm:spPr/>
      <dgm:t>
        <a:bodyPr/>
        <a:lstStyle/>
        <a:p>
          <a:endParaRPr lang="es-ES"/>
        </a:p>
      </dgm:t>
    </dgm:pt>
    <dgm:pt modelId="{BE8CFC4D-53F9-4444-89C1-2EF8FE58EB46}" type="pres">
      <dgm:prSet presAssocID="{C266901A-54AC-47ED-BA67-D74A0A010BA3}" presName="invisiNode" presStyleLbl="node1" presStyleIdx="2" presStyleCnt="4"/>
      <dgm:spPr/>
    </dgm:pt>
    <dgm:pt modelId="{72DB39D7-A2E9-44D3-88D7-8D4A7F8C6297}" type="pres">
      <dgm:prSet presAssocID="{C266901A-54AC-47ED-BA67-D74A0A010BA3}" presName="imagNode" presStyleLbl="fgImgPlace1" presStyleIdx="2" presStyleCnt="4"/>
      <dgm:spPr>
        <a:blipFill rotWithShape="0">
          <a:blip xmlns:r="http://schemas.openxmlformats.org/officeDocument/2006/relationships" r:embed="rId3"/>
          <a:stretch>
            <a:fillRect/>
          </a:stretch>
        </a:blipFill>
      </dgm:spPr>
    </dgm:pt>
    <dgm:pt modelId="{2C779D9E-3DA0-4E81-8867-14119BBA2B96}" type="pres">
      <dgm:prSet presAssocID="{2D68C178-4D41-4D35-A875-F7166C672406}" presName="sibTrans" presStyleLbl="sibTrans2D1" presStyleIdx="0" presStyleCnt="0"/>
      <dgm:spPr/>
      <dgm:t>
        <a:bodyPr/>
        <a:lstStyle/>
        <a:p>
          <a:endParaRPr lang="es-ES"/>
        </a:p>
      </dgm:t>
    </dgm:pt>
    <dgm:pt modelId="{754D3762-1608-449A-9893-5BF818D929AD}" type="pres">
      <dgm:prSet presAssocID="{662CAABE-A37B-48A0-AD4A-7AA163A617F3}" presName="compNode" presStyleCnt="0"/>
      <dgm:spPr/>
    </dgm:pt>
    <dgm:pt modelId="{FE1261B8-ADF8-4B4B-9673-F6BAAD74360A}" type="pres">
      <dgm:prSet presAssocID="{662CAABE-A37B-48A0-AD4A-7AA163A617F3}" presName="bkgdShape" presStyleLbl="node1" presStyleIdx="3" presStyleCnt="4"/>
      <dgm:spPr/>
      <dgm:t>
        <a:bodyPr/>
        <a:lstStyle/>
        <a:p>
          <a:endParaRPr lang="es-ES"/>
        </a:p>
      </dgm:t>
    </dgm:pt>
    <dgm:pt modelId="{74ACB290-C1BB-4940-988B-0D43273E39BC}" type="pres">
      <dgm:prSet presAssocID="{662CAABE-A37B-48A0-AD4A-7AA163A617F3}" presName="nodeTx" presStyleLbl="node1" presStyleIdx="3" presStyleCnt="4">
        <dgm:presLayoutVars>
          <dgm:bulletEnabled val="1"/>
        </dgm:presLayoutVars>
      </dgm:prSet>
      <dgm:spPr/>
      <dgm:t>
        <a:bodyPr/>
        <a:lstStyle/>
        <a:p>
          <a:endParaRPr lang="es-ES"/>
        </a:p>
      </dgm:t>
    </dgm:pt>
    <dgm:pt modelId="{F91EECC0-2CCB-4620-8271-E2A8944F382E}" type="pres">
      <dgm:prSet presAssocID="{662CAABE-A37B-48A0-AD4A-7AA163A617F3}" presName="invisiNode" presStyleLbl="node1" presStyleIdx="3" presStyleCnt="4"/>
      <dgm:spPr/>
    </dgm:pt>
    <dgm:pt modelId="{E4B602E2-0DDE-460A-A9B3-5313B5F2E4AD}" type="pres">
      <dgm:prSet presAssocID="{662CAABE-A37B-48A0-AD4A-7AA163A617F3}" presName="imagNode" presStyleLbl="fgImgPlace1" presStyleIdx="3" presStyleCnt="4"/>
      <dgm:spPr>
        <a:blipFill rotWithShape="0">
          <a:blip xmlns:r="http://schemas.openxmlformats.org/officeDocument/2006/relationships" r:embed="rId4"/>
          <a:stretch>
            <a:fillRect/>
          </a:stretch>
        </a:blipFill>
      </dgm:spPr>
    </dgm:pt>
  </dgm:ptLst>
  <dgm:cxnLst>
    <dgm:cxn modelId="{74A2AE24-8B78-4885-B34A-31E90CBA01A1}" srcId="{E5C7A2B7-5C59-4B4A-87F2-9555184861EE}" destId="{34FE1C9D-1907-4D09-894D-450AB563AF75}" srcOrd="1" destOrd="0" parTransId="{1264853B-94AA-41A0-9AF3-9CB80EE92F8F}" sibTransId="{2D06079D-82E6-45B8-8726-837F6BAD4D39}"/>
    <dgm:cxn modelId="{79296D55-985B-4909-8D6A-74F9C2655DB5}" type="presOf" srcId="{C266901A-54AC-47ED-BA67-D74A0A010BA3}" destId="{49FD7EAE-FB1C-42BD-85D0-8F0D76A33EBA}" srcOrd="1" destOrd="0" presId="urn:microsoft.com/office/officeart/2005/8/layout/hList7#2"/>
    <dgm:cxn modelId="{D31B916C-AF1F-4DCE-BC41-B27742A4EC0E}" type="presOf" srcId="{E5C7A2B7-5C59-4B4A-87F2-9555184861EE}" destId="{70AD15D6-04A5-41B4-BF68-C36E03578774}" srcOrd="0" destOrd="0" presId="urn:microsoft.com/office/officeart/2005/8/layout/hList7#2"/>
    <dgm:cxn modelId="{9135C7E6-0379-479C-BB17-2E70162A89DC}" srcId="{E5C7A2B7-5C59-4B4A-87F2-9555184861EE}" destId="{C266901A-54AC-47ED-BA67-D74A0A010BA3}" srcOrd="2" destOrd="0" parTransId="{1E379531-50B6-4E55-BEAB-28F8B8822BAF}" sibTransId="{2D68C178-4D41-4D35-A875-F7166C672406}"/>
    <dgm:cxn modelId="{D56ED783-95EB-41FB-ABD2-02C163C8FD2F}" type="presOf" srcId="{34FE1C9D-1907-4D09-894D-450AB563AF75}" destId="{C3EB39D6-208E-4646-B28C-FFF162488FBE}" srcOrd="0" destOrd="0" presId="urn:microsoft.com/office/officeart/2005/8/layout/hList7#2"/>
    <dgm:cxn modelId="{8C6EBF77-262D-4C6C-80E3-C225D31C502B}" type="presOf" srcId="{C266901A-54AC-47ED-BA67-D74A0A010BA3}" destId="{F05436B4-8E41-4F93-A98A-2B101A726F02}" srcOrd="0" destOrd="0" presId="urn:microsoft.com/office/officeart/2005/8/layout/hList7#2"/>
    <dgm:cxn modelId="{74C89B8D-9788-4AB5-812D-5868586C5379}" type="presOf" srcId="{2D68C178-4D41-4D35-A875-F7166C672406}" destId="{2C779D9E-3DA0-4E81-8867-14119BBA2B96}" srcOrd="0" destOrd="0" presId="urn:microsoft.com/office/officeart/2005/8/layout/hList7#2"/>
    <dgm:cxn modelId="{17B59A23-4B64-4F42-B7B4-3E55F7A56182}" type="presOf" srcId="{662CAABE-A37B-48A0-AD4A-7AA163A617F3}" destId="{FE1261B8-ADF8-4B4B-9673-F6BAAD74360A}" srcOrd="0" destOrd="0" presId="urn:microsoft.com/office/officeart/2005/8/layout/hList7#2"/>
    <dgm:cxn modelId="{DDCA55AF-C495-4E88-B07E-5F2C55A04116}" srcId="{E5C7A2B7-5C59-4B4A-87F2-9555184861EE}" destId="{77AFC479-23D9-4482-9BE9-C734364DB2FC}" srcOrd="0" destOrd="0" parTransId="{876AFD8F-09BB-4A12-AA9C-51CB741E5EF1}" sibTransId="{462F0B4C-F200-44B8-8615-ABDE3C4CF4D7}"/>
    <dgm:cxn modelId="{252F0876-0628-4879-B11F-01DAAF304305}" srcId="{E5C7A2B7-5C59-4B4A-87F2-9555184861EE}" destId="{662CAABE-A37B-48A0-AD4A-7AA163A617F3}" srcOrd="3" destOrd="0" parTransId="{24E2283F-11BC-4D32-936E-C3D01904DD24}" sibTransId="{47740B7E-DAB5-417B-8E19-C46C63F43A4F}"/>
    <dgm:cxn modelId="{22CE4FB8-905F-47F3-AFB9-55D500D02D16}" type="presOf" srcId="{462F0B4C-F200-44B8-8615-ABDE3C4CF4D7}" destId="{DB041154-CDB1-45B2-A2A9-456206092B05}" srcOrd="0" destOrd="0" presId="urn:microsoft.com/office/officeart/2005/8/layout/hList7#2"/>
    <dgm:cxn modelId="{75412FF4-BED8-4A58-93C5-54D7FF78D7D2}" type="presOf" srcId="{662CAABE-A37B-48A0-AD4A-7AA163A617F3}" destId="{74ACB290-C1BB-4940-988B-0D43273E39BC}" srcOrd="1" destOrd="0" presId="urn:microsoft.com/office/officeart/2005/8/layout/hList7#2"/>
    <dgm:cxn modelId="{10F01E7F-A9E2-4E51-85D7-7EC821D82C63}" type="presOf" srcId="{77AFC479-23D9-4482-9BE9-C734364DB2FC}" destId="{399AF537-BB13-41B2-AB91-CE7E8A9E3EEC}" srcOrd="1" destOrd="0" presId="urn:microsoft.com/office/officeart/2005/8/layout/hList7#2"/>
    <dgm:cxn modelId="{292B1669-E491-4B04-9FC6-03223570D2A4}" type="presOf" srcId="{77AFC479-23D9-4482-9BE9-C734364DB2FC}" destId="{1C10D35A-574E-467B-8997-0BD1372D7DF8}" srcOrd="0" destOrd="0" presId="urn:microsoft.com/office/officeart/2005/8/layout/hList7#2"/>
    <dgm:cxn modelId="{9152A64C-6821-47A4-B1EB-EBF32CCD3EBC}" type="presOf" srcId="{2D06079D-82E6-45B8-8726-837F6BAD4D39}" destId="{E71F3640-994D-428B-BD89-776C23030C97}" srcOrd="0" destOrd="0" presId="urn:microsoft.com/office/officeart/2005/8/layout/hList7#2"/>
    <dgm:cxn modelId="{F12EAE2F-493A-49E0-A384-4701F255B8FE}" type="presOf" srcId="{34FE1C9D-1907-4D09-894D-450AB563AF75}" destId="{F00D3D7A-4DC1-471F-91EB-FACFB73CA181}" srcOrd="1" destOrd="0" presId="urn:microsoft.com/office/officeart/2005/8/layout/hList7#2"/>
    <dgm:cxn modelId="{ADD9B691-F44C-4AB5-A734-08C710CEF052}" type="presParOf" srcId="{70AD15D6-04A5-41B4-BF68-C36E03578774}" destId="{55EBCB69-93FA-4DFB-A25A-BC8F76464A29}" srcOrd="0" destOrd="0" presId="urn:microsoft.com/office/officeart/2005/8/layout/hList7#2"/>
    <dgm:cxn modelId="{39C7DAF0-643C-4AD9-9E37-9BBF4926EDD0}" type="presParOf" srcId="{70AD15D6-04A5-41B4-BF68-C36E03578774}" destId="{621CF080-5FCB-4C45-AEEF-D9FF7C2FD7FB}" srcOrd="1" destOrd="0" presId="urn:microsoft.com/office/officeart/2005/8/layout/hList7#2"/>
    <dgm:cxn modelId="{F91B8907-565A-44AD-943C-4AD4DEED1750}" type="presParOf" srcId="{621CF080-5FCB-4C45-AEEF-D9FF7C2FD7FB}" destId="{6465F106-5E18-4A2C-975D-F20832C65CA9}" srcOrd="0" destOrd="0" presId="urn:microsoft.com/office/officeart/2005/8/layout/hList7#2"/>
    <dgm:cxn modelId="{E9A9E6F8-21AA-4F4D-9ACC-5E7776D935AD}" type="presParOf" srcId="{6465F106-5E18-4A2C-975D-F20832C65CA9}" destId="{1C10D35A-574E-467B-8997-0BD1372D7DF8}" srcOrd="0" destOrd="0" presId="urn:microsoft.com/office/officeart/2005/8/layout/hList7#2"/>
    <dgm:cxn modelId="{32665060-8856-4660-A1CE-B5D5FA4CD143}" type="presParOf" srcId="{6465F106-5E18-4A2C-975D-F20832C65CA9}" destId="{399AF537-BB13-41B2-AB91-CE7E8A9E3EEC}" srcOrd="1" destOrd="0" presId="urn:microsoft.com/office/officeart/2005/8/layout/hList7#2"/>
    <dgm:cxn modelId="{58281D13-5633-4E1E-A0CC-D2C5DC40FA7C}" type="presParOf" srcId="{6465F106-5E18-4A2C-975D-F20832C65CA9}" destId="{317C66F5-5BA2-4D8F-AAD5-A32FD35A7187}" srcOrd="2" destOrd="0" presId="urn:microsoft.com/office/officeart/2005/8/layout/hList7#2"/>
    <dgm:cxn modelId="{0768CB30-8F70-44EE-A1CB-80B91C2B3D1F}" type="presParOf" srcId="{6465F106-5E18-4A2C-975D-F20832C65CA9}" destId="{F3CDD8BF-5A65-4983-9ECE-C5A1EE540262}" srcOrd="3" destOrd="0" presId="urn:microsoft.com/office/officeart/2005/8/layout/hList7#2"/>
    <dgm:cxn modelId="{0F0F71FF-A4E8-48A5-BAEE-B560F7AC3173}" type="presParOf" srcId="{621CF080-5FCB-4C45-AEEF-D9FF7C2FD7FB}" destId="{DB041154-CDB1-45B2-A2A9-456206092B05}" srcOrd="1" destOrd="0" presId="urn:microsoft.com/office/officeart/2005/8/layout/hList7#2"/>
    <dgm:cxn modelId="{88A84419-9DB3-4799-AF88-114B4335FFA0}" type="presParOf" srcId="{621CF080-5FCB-4C45-AEEF-D9FF7C2FD7FB}" destId="{AF05A599-DABD-472F-9FF0-6792C5A2A4BD}" srcOrd="2" destOrd="0" presId="urn:microsoft.com/office/officeart/2005/8/layout/hList7#2"/>
    <dgm:cxn modelId="{BF06B051-D3E5-4795-9769-7BEA396EA796}" type="presParOf" srcId="{AF05A599-DABD-472F-9FF0-6792C5A2A4BD}" destId="{C3EB39D6-208E-4646-B28C-FFF162488FBE}" srcOrd="0" destOrd="0" presId="urn:microsoft.com/office/officeart/2005/8/layout/hList7#2"/>
    <dgm:cxn modelId="{E49BB09C-0454-4EE9-A1D5-A18EC8EF6A5F}" type="presParOf" srcId="{AF05A599-DABD-472F-9FF0-6792C5A2A4BD}" destId="{F00D3D7A-4DC1-471F-91EB-FACFB73CA181}" srcOrd="1" destOrd="0" presId="urn:microsoft.com/office/officeart/2005/8/layout/hList7#2"/>
    <dgm:cxn modelId="{25CD26EC-09C2-4220-947B-A7FFCC35D4F5}" type="presParOf" srcId="{AF05A599-DABD-472F-9FF0-6792C5A2A4BD}" destId="{F6792709-791B-4403-9CC6-CEB71FCA1094}" srcOrd="2" destOrd="0" presId="urn:microsoft.com/office/officeart/2005/8/layout/hList7#2"/>
    <dgm:cxn modelId="{21933173-6190-4F92-BF4F-079EA3A0D387}" type="presParOf" srcId="{AF05A599-DABD-472F-9FF0-6792C5A2A4BD}" destId="{91E8F49A-B284-4A61-866C-0B2A6CA70497}" srcOrd="3" destOrd="0" presId="urn:microsoft.com/office/officeart/2005/8/layout/hList7#2"/>
    <dgm:cxn modelId="{28D040B0-E433-43A4-BE7A-4D4C5655FABF}" type="presParOf" srcId="{621CF080-5FCB-4C45-AEEF-D9FF7C2FD7FB}" destId="{E71F3640-994D-428B-BD89-776C23030C97}" srcOrd="3" destOrd="0" presId="urn:microsoft.com/office/officeart/2005/8/layout/hList7#2"/>
    <dgm:cxn modelId="{E80986B9-F23E-479F-8472-0EF43DD06DA6}" type="presParOf" srcId="{621CF080-5FCB-4C45-AEEF-D9FF7C2FD7FB}" destId="{BFA07A3D-F69D-49DD-992C-DEB1AA0A6E67}" srcOrd="4" destOrd="0" presId="urn:microsoft.com/office/officeart/2005/8/layout/hList7#2"/>
    <dgm:cxn modelId="{6F9A75C1-CD73-441E-B137-4FEB74487ED2}" type="presParOf" srcId="{BFA07A3D-F69D-49DD-992C-DEB1AA0A6E67}" destId="{F05436B4-8E41-4F93-A98A-2B101A726F02}" srcOrd="0" destOrd="0" presId="urn:microsoft.com/office/officeart/2005/8/layout/hList7#2"/>
    <dgm:cxn modelId="{CE67E890-2E7A-4178-97DB-8ACE06F0E5F8}" type="presParOf" srcId="{BFA07A3D-F69D-49DD-992C-DEB1AA0A6E67}" destId="{49FD7EAE-FB1C-42BD-85D0-8F0D76A33EBA}" srcOrd="1" destOrd="0" presId="urn:microsoft.com/office/officeart/2005/8/layout/hList7#2"/>
    <dgm:cxn modelId="{5924F4C3-7F45-4A6D-9901-F54BC29754CA}" type="presParOf" srcId="{BFA07A3D-F69D-49DD-992C-DEB1AA0A6E67}" destId="{BE8CFC4D-53F9-4444-89C1-2EF8FE58EB46}" srcOrd="2" destOrd="0" presId="urn:microsoft.com/office/officeart/2005/8/layout/hList7#2"/>
    <dgm:cxn modelId="{057C18B0-D788-4AB2-8A79-5452A3386798}" type="presParOf" srcId="{BFA07A3D-F69D-49DD-992C-DEB1AA0A6E67}" destId="{72DB39D7-A2E9-44D3-88D7-8D4A7F8C6297}" srcOrd="3" destOrd="0" presId="urn:microsoft.com/office/officeart/2005/8/layout/hList7#2"/>
    <dgm:cxn modelId="{4F3208BC-E131-4FEA-94E0-37BDBD5514CD}" type="presParOf" srcId="{621CF080-5FCB-4C45-AEEF-D9FF7C2FD7FB}" destId="{2C779D9E-3DA0-4E81-8867-14119BBA2B96}" srcOrd="5" destOrd="0" presId="urn:microsoft.com/office/officeart/2005/8/layout/hList7#2"/>
    <dgm:cxn modelId="{FD956B01-839D-4311-9C61-2FDBD4A0D3A5}" type="presParOf" srcId="{621CF080-5FCB-4C45-AEEF-D9FF7C2FD7FB}" destId="{754D3762-1608-449A-9893-5BF818D929AD}" srcOrd="6" destOrd="0" presId="urn:microsoft.com/office/officeart/2005/8/layout/hList7#2"/>
    <dgm:cxn modelId="{0AF5C021-07D5-45B5-ACF3-75AB9FDB59DB}" type="presParOf" srcId="{754D3762-1608-449A-9893-5BF818D929AD}" destId="{FE1261B8-ADF8-4B4B-9673-F6BAAD74360A}" srcOrd="0" destOrd="0" presId="urn:microsoft.com/office/officeart/2005/8/layout/hList7#2"/>
    <dgm:cxn modelId="{E270689A-36F7-4986-9315-CE40D8D65A69}" type="presParOf" srcId="{754D3762-1608-449A-9893-5BF818D929AD}" destId="{74ACB290-C1BB-4940-988B-0D43273E39BC}" srcOrd="1" destOrd="0" presId="urn:microsoft.com/office/officeart/2005/8/layout/hList7#2"/>
    <dgm:cxn modelId="{DF7618C1-8A21-4074-9EBE-F75968998D93}" type="presParOf" srcId="{754D3762-1608-449A-9893-5BF818D929AD}" destId="{F91EECC0-2CCB-4620-8271-E2A8944F382E}" srcOrd="2" destOrd="0" presId="urn:microsoft.com/office/officeart/2005/8/layout/hList7#2"/>
    <dgm:cxn modelId="{B02D3316-D636-407E-9E29-167A0811B004}" type="presParOf" srcId="{754D3762-1608-449A-9893-5BF818D929AD}" destId="{E4B602E2-0DDE-460A-A9B3-5313B5F2E4AD}" srcOrd="3" destOrd="0" presId="urn:microsoft.com/office/officeart/2005/8/layout/hList7#2"/>
  </dgm:cxnLst>
  <dgm:bg>
    <a:solidFill>
      <a:schemeClr val="accent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C7B70604-D0C8-4F9A-BC20-7F2E51E21165}" type="doc">
      <dgm:prSet loTypeId="urn:microsoft.com/office/officeart/2005/8/layout/pList2#4" loCatId="list" qsTypeId="urn:microsoft.com/office/officeart/2005/8/quickstyle/simple1" qsCatId="simple" csTypeId="urn:microsoft.com/office/officeart/2005/8/colors/colorful5" csCatId="colorful" phldr="1"/>
      <dgm:spPr/>
    </dgm:pt>
    <dgm:pt modelId="{B46E4932-AAE1-4C12-AFA7-EAE33D713FEE}">
      <dgm:prSet phldrT="[Texto]" custT="1"/>
      <dgm:spPr>
        <a:solidFill>
          <a:schemeClr val="accent2"/>
        </a:solidFill>
      </dgm:spPr>
      <dgm:t>
        <a:bodyPr/>
        <a:lstStyle/>
        <a:p>
          <a:pPr algn="just"/>
          <a:r>
            <a:rPr lang="es-ES" sz="1300" baseline="0" dirty="0" smtClean="0">
              <a:solidFill>
                <a:schemeClr val="tx1"/>
              </a:solidFill>
            </a:rPr>
            <a:t>Se puede constatar en autos que desde el dictado del acto inicial…, la Autoridad Aduanera se limita a establecer que respecto a la Declaración Aduanera de cita, tramitada por el imputado, se determinó una diferencia en la obligación tributaria aduanera, en razón de la incorrecta determinación realizada por el agente aduanero, incurriendo por ello en la infracción del artículo 242 de la LGA, pero sin establecer cuáles son los hechos específicos que se le atribuyen, verbigracia, en qué elemento de la obligación tributaria aduanera se produjo error o la omisión atribuida, limitándose a señalar una y otra vez  la aceptación que de la misma se realizó en razón de un procedimiento de regularización, pero sin que pueda vislumbrarse de la imputación efectuada, cuál fue la conducta reprochada, siendo que tal defecto se repite nuevamente en el acto final del procedimiento sancionador,… donde escuetamente señala supuestos errores respecto de la posición arancelaria declarada, </a:t>
          </a:r>
          <a:r>
            <a:rPr lang="es-ES" sz="1300" u="sng" baseline="0" dirty="0" smtClean="0">
              <a:solidFill>
                <a:schemeClr val="tx1"/>
              </a:solidFill>
            </a:rPr>
            <a:t>pero remitiendo sin análisis alguno, a los resultandos de las correcciones descritas en el trámite de regularización</a:t>
          </a:r>
          <a:r>
            <a:rPr lang="es-ES" sz="1300" baseline="0" dirty="0" smtClean="0">
              <a:solidFill>
                <a:schemeClr val="tx1"/>
              </a:solidFill>
            </a:rPr>
            <a:t>, echándose de menos tan siquiera la referencia de las posiciones arancelarias aplicadas en la especie</a:t>
          </a:r>
          <a:endParaRPr lang="es-ES" sz="1300" baseline="0" dirty="0">
            <a:solidFill>
              <a:schemeClr val="tx1"/>
            </a:solidFill>
          </a:endParaRPr>
        </a:p>
      </dgm:t>
    </dgm:pt>
    <dgm:pt modelId="{6E5BA4A7-D518-43DE-AB6C-FD84A46BF41A}" type="parTrans" cxnId="{8998A78E-C8F3-4FD9-932C-0422DC103EA1}">
      <dgm:prSet/>
      <dgm:spPr/>
      <dgm:t>
        <a:bodyPr/>
        <a:lstStyle/>
        <a:p>
          <a:endParaRPr lang="es-ES"/>
        </a:p>
      </dgm:t>
    </dgm:pt>
    <dgm:pt modelId="{6BF6AE5F-7AD1-45F6-87BB-D77D750B3A33}" type="sibTrans" cxnId="{8998A78E-C8F3-4FD9-932C-0422DC103EA1}">
      <dgm:prSet/>
      <dgm:spPr/>
      <dgm:t>
        <a:bodyPr/>
        <a:lstStyle/>
        <a:p>
          <a:endParaRPr lang="es-ES"/>
        </a:p>
      </dgm:t>
    </dgm:pt>
    <dgm:pt modelId="{279C23AB-7F15-44FD-875D-D37289DADB3F}">
      <dgm:prSet phldrT="[Texto]" custT="1"/>
      <dgm:spPr>
        <a:solidFill>
          <a:srgbClr val="00B0F0"/>
        </a:solidFill>
      </dgm:spPr>
      <dgm:t>
        <a:bodyPr/>
        <a:lstStyle/>
        <a:p>
          <a:pPr algn="ctr"/>
          <a:r>
            <a:rPr lang="es-ES" sz="1320" b="0" baseline="0" dirty="0" smtClean="0">
              <a:solidFill>
                <a:schemeClr val="tx1"/>
              </a:solidFill>
            </a:rPr>
            <a:t>Todo lo anteriormente expuesto respalda la total ausencia de una adecuada y precisa imputación de los cargos al recurrente, basándose la misma simplemente en el hecho de haber mediado un procedimiento de regularización, que …no es suficiente, generándose una absoluta ausencia de motivación que  le ha provocado indefensión al sujeto imputado a partir del inicio mismo del procedimiento sancionatorio, donde dicha actuación vicia de nulidad todo el procedimiento</a:t>
          </a:r>
        </a:p>
      </dgm:t>
    </dgm:pt>
    <dgm:pt modelId="{0D668EC8-E408-4B41-AEF6-F32871BF02F1}" type="sibTrans" cxnId="{3391FD27-FE18-47D7-8DAC-F6BD59C5FD17}">
      <dgm:prSet/>
      <dgm:spPr/>
      <dgm:t>
        <a:bodyPr/>
        <a:lstStyle/>
        <a:p>
          <a:endParaRPr lang="es-ES"/>
        </a:p>
      </dgm:t>
    </dgm:pt>
    <dgm:pt modelId="{9B367BB7-6A93-44AA-9D79-5E4CD7BA9C5B}" type="parTrans" cxnId="{3391FD27-FE18-47D7-8DAC-F6BD59C5FD17}">
      <dgm:prSet/>
      <dgm:spPr/>
      <dgm:t>
        <a:bodyPr/>
        <a:lstStyle/>
        <a:p>
          <a:endParaRPr lang="es-ES"/>
        </a:p>
      </dgm:t>
    </dgm:pt>
    <dgm:pt modelId="{FC0BEDA1-9B50-49DF-9DFE-7FFF13325C94}" type="pres">
      <dgm:prSet presAssocID="{C7B70604-D0C8-4F9A-BC20-7F2E51E21165}" presName="Name0" presStyleCnt="0">
        <dgm:presLayoutVars>
          <dgm:dir/>
          <dgm:resizeHandles val="exact"/>
        </dgm:presLayoutVars>
      </dgm:prSet>
      <dgm:spPr/>
    </dgm:pt>
    <dgm:pt modelId="{DF8405AE-80AB-4951-A632-ACFD5B96D73B}" type="pres">
      <dgm:prSet presAssocID="{C7B70604-D0C8-4F9A-BC20-7F2E51E21165}" presName="bkgdShp" presStyleLbl="alignAccFollowNode1" presStyleIdx="0" presStyleCnt="1"/>
      <dgm:spPr>
        <a:solidFill>
          <a:schemeClr val="accent3">
            <a:lumMod val="75000"/>
          </a:schemeClr>
        </a:solidFill>
      </dgm:spPr>
    </dgm:pt>
    <dgm:pt modelId="{D4FDA522-8CF9-4950-97DC-1EA7AE03D116}" type="pres">
      <dgm:prSet presAssocID="{C7B70604-D0C8-4F9A-BC20-7F2E51E21165}" presName="linComp" presStyleCnt="0"/>
      <dgm:spPr/>
    </dgm:pt>
    <dgm:pt modelId="{B6EE2064-A565-4880-8D35-7472A040624C}" type="pres">
      <dgm:prSet presAssocID="{B46E4932-AAE1-4C12-AFA7-EAE33D713FEE}" presName="compNode" presStyleCnt="0"/>
      <dgm:spPr/>
    </dgm:pt>
    <dgm:pt modelId="{86864BDC-8E3B-44A1-98FF-A1254AAE5180}" type="pres">
      <dgm:prSet presAssocID="{B46E4932-AAE1-4C12-AFA7-EAE33D713FEE}" presName="node" presStyleLbl="node1" presStyleIdx="0" presStyleCnt="2" custScaleX="196662">
        <dgm:presLayoutVars>
          <dgm:bulletEnabled val="1"/>
        </dgm:presLayoutVars>
      </dgm:prSet>
      <dgm:spPr/>
      <dgm:t>
        <a:bodyPr/>
        <a:lstStyle/>
        <a:p>
          <a:endParaRPr lang="es-ES"/>
        </a:p>
      </dgm:t>
    </dgm:pt>
    <dgm:pt modelId="{54869768-F2CC-43A4-AB9F-0BF19844E437}" type="pres">
      <dgm:prSet presAssocID="{B46E4932-AAE1-4C12-AFA7-EAE33D713FEE}" presName="invisiNode" presStyleLbl="node1" presStyleIdx="0" presStyleCnt="2"/>
      <dgm:spPr/>
    </dgm:pt>
    <dgm:pt modelId="{F5F99421-8EDC-4CD7-890C-974B5A813C51}" type="pres">
      <dgm:prSet presAssocID="{B46E4932-AAE1-4C12-AFA7-EAE33D713FEE}" presName="imagNode" presStyleLbl="fgImgPlace1" presStyleIdx="0" presStyleCnt="2" custScaleX="130739" custLinFactNeighborX="-12615" custLinFactNeighborY="6891"/>
      <dgm:spPr>
        <a:blipFill rotWithShape="1">
          <a:blip xmlns:r="http://schemas.openxmlformats.org/officeDocument/2006/relationships" r:embed="rId1"/>
          <a:stretch>
            <a:fillRect/>
          </a:stretch>
        </a:blipFill>
      </dgm:spPr>
    </dgm:pt>
    <dgm:pt modelId="{5B75FC95-B1EA-4A9F-8A2B-6C3D847D7FCE}" type="pres">
      <dgm:prSet presAssocID="{6BF6AE5F-7AD1-45F6-87BB-D77D750B3A33}" presName="sibTrans" presStyleLbl="sibTrans2D1" presStyleIdx="0" presStyleCnt="0"/>
      <dgm:spPr/>
      <dgm:t>
        <a:bodyPr/>
        <a:lstStyle/>
        <a:p>
          <a:endParaRPr lang="es-ES"/>
        </a:p>
      </dgm:t>
    </dgm:pt>
    <dgm:pt modelId="{4C7FEE48-EBDA-4CC5-9858-AE9CA600A60C}" type="pres">
      <dgm:prSet presAssocID="{279C23AB-7F15-44FD-875D-D37289DADB3F}" presName="compNode" presStyleCnt="0"/>
      <dgm:spPr/>
    </dgm:pt>
    <dgm:pt modelId="{F723CA11-72C2-4891-AB8F-B19F5E6628D1}" type="pres">
      <dgm:prSet presAssocID="{279C23AB-7F15-44FD-875D-D37289DADB3F}" presName="node" presStyleLbl="node1" presStyleIdx="1" presStyleCnt="2" custScaleX="99256" custLinFactNeighborX="846" custLinFactNeighborY="1042">
        <dgm:presLayoutVars>
          <dgm:bulletEnabled val="1"/>
        </dgm:presLayoutVars>
      </dgm:prSet>
      <dgm:spPr/>
      <dgm:t>
        <a:bodyPr/>
        <a:lstStyle/>
        <a:p>
          <a:endParaRPr lang="es-ES"/>
        </a:p>
      </dgm:t>
    </dgm:pt>
    <dgm:pt modelId="{08D9D97E-815A-4211-9BD8-3B57D06B6F56}" type="pres">
      <dgm:prSet presAssocID="{279C23AB-7F15-44FD-875D-D37289DADB3F}" presName="invisiNode" presStyleLbl="node1" presStyleIdx="1" presStyleCnt="2"/>
      <dgm:spPr/>
    </dgm:pt>
    <dgm:pt modelId="{AAFEEA57-CD26-422F-8FA5-538B5275B048}" type="pres">
      <dgm:prSet presAssocID="{279C23AB-7F15-44FD-875D-D37289DADB3F}" presName="imagNode" presStyleLbl="fgImgPlace1" presStyleIdx="1" presStyleCnt="2" custScaleX="109819"/>
      <dgm:spPr>
        <a:blipFill rotWithShape="1">
          <a:blip xmlns:r="http://schemas.openxmlformats.org/officeDocument/2006/relationships" r:embed="rId2"/>
          <a:stretch>
            <a:fillRect/>
          </a:stretch>
        </a:blipFill>
      </dgm:spPr>
    </dgm:pt>
  </dgm:ptLst>
  <dgm:cxnLst>
    <dgm:cxn modelId="{61A8BBA3-9F0A-4292-BAE7-0802EFDAC0A1}" type="presOf" srcId="{B46E4932-AAE1-4C12-AFA7-EAE33D713FEE}" destId="{86864BDC-8E3B-44A1-98FF-A1254AAE5180}" srcOrd="0" destOrd="0" presId="urn:microsoft.com/office/officeart/2005/8/layout/pList2#4"/>
    <dgm:cxn modelId="{0355B315-1AA7-4F34-BF12-43405F38A1E2}" type="presOf" srcId="{6BF6AE5F-7AD1-45F6-87BB-D77D750B3A33}" destId="{5B75FC95-B1EA-4A9F-8A2B-6C3D847D7FCE}" srcOrd="0" destOrd="0" presId="urn:microsoft.com/office/officeart/2005/8/layout/pList2#4"/>
    <dgm:cxn modelId="{8998A78E-C8F3-4FD9-932C-0422DC103EA1}" srcId="{C7B70604-D0C8-4F9A-BC20-7F2E51E21165}" destId="{B46E4932-AAE1-4C12-AFA7-EAE33D713FEE}" srcOrd="0" destOrd="0" parTransId="{6E5BA4A7-D518-43DE-AB6C-FD84A46BF41A}" sibTransId="{6BF6AE5F-7AD1-45F6-87BB-D77D750B3A33}"/>
    <dgm:cxn modelId="{BA9452D0-0689-4DAE-82EF-3CC5B703AC9D}" type="presOf" srcId="{279C23AB-7F15-44FD-875D-D37289DADB3F}" destId="{F723CA11-72C2-4891-AB8F-B19F5E6628D1}" srcOrd="0" destOrd="0" presId="urn:microsoft.com/office/officeart/2005/8/layout/pList2#4"/>
    <dgm:cxn modelId="{3391FD27-FE18-47D7-8DAC-F6BD59C5FD17}" srcId="{C7B70604-D0C8-4F9A-BC20-7F2E51E21165}" destId="{279C23AB-7F15-44FD-875D-D37289DADB3F}" srcOrd="1" destOrd="0" parTransId="{9B367BB7-6A93-44AA-9D79-5E4CD7BA9C5B}" sibTransId="{0D668EC8-E408-4B41-AEF6-F32871BF02F1}"/>
    <dgm:cxn modelId="{2718D67C-F960-4224-BB8F-DE89BB7A5BD0}" type="presOf" srcId="{C7B70604-D0C8-4F9A-BC20-7F2E51E21165}" destId="{FC0BEDA1-9B50-49DF-9DFE-7FFF13325C94}" srcOrd="0" destOrd="0" presId="urn:microsoft.com/office/officeart/2005/8/layout/pList2#4"/>
    <dgm:cxn modelId="{6FEDF831-D193-46F0-BB7E-5BA9DFF5854C}" type="presParOf" srcId="{FC0BEDA1-9B50-49DF-9DFE-7FFF13325C94}" destId="{DF8405AE-80AB-4951-A632-ACFD5B96D73B}" srcOrd="0" destOrd="0" presId="urn:microsoft.com/office/officeart/2005/8/layout/pList2#4"/>
    <dgm:cxn modelId="{CB5A1B41-1073-494E-8D61-DDB2225C99AB}" type="presParOf" srcId="{FC0BEDA1-9B50-49DF-9DFE-7FFF13325C94}" destId="{D4FDA522-8CF9-4950-97DC-1EA7AE03D116}" srcOrd="1" destOrd="0" presId="urn:microsoft.com/office/officeart/2005/8/layout/pList2#4"/>
    <dgm:cxn modelId="{F3002D9B-4664-4606-8D3E-EC73F6B011E4}" type="presParOf" srcId="{D4FDA522-8CF9-4950-97DC-1EA7AE03D116}" destId="{B6EE2064-A565-4880-8D35-7472A040624C}" srcOrd="0" destOrd="0" presId="urn:microsoft.com/office/officeart/2005/8/layout/pList2#4"/>
    <dgm:cxn modelId="{610763EC-BE4C-4F41-B3BE-20F8F35DAE72}" type="presParOf" srcId="{B6EE2064-A565-4880-8D35-7472A040624C}" destId="{86864BDC-8E3B-44A1-98FF-A1254AAE5180}" srcOrd="0" destOrd="0" presId="urn:microsoft.com/office/officeart/2005/8/layout/pList2#4"/>
    <dgm:cxn modelId="{761FB637-A4F9-400A-9E6F-FF589037B0F7}" type="presParOf" srcId="{B6EE2064-A565-4880-8D35-7472A040624C}" destId="{54869768-F2CC-43A4-AB9F-0BF19844E437}" srcOrd="1" destOrd="0" presId="urn:microsoft.com/office/officeart/2005/8/layout/pList2#4"/>
    <dgm:cxn modelId="{BEA335D5-20C2-4408-B561-E0F0E9B654CC}" type="presParOf" srcId="{B6EE2064-A565-4880-8D35-7472A040624C}" destId="{F5F99421-8EDC-4CD7-890C-974B5A813C51}" srcOrd="2" destOrd="0" presId="urn:microsoft.com/office/officeart/2005/8/layout/pList2#4"/>
    <dgm:cxn modelId="{9F222799-9C79-414E-A18F-36FFE10ECA6D}" type="presParOf" srcId="{D4FDA522-8CF9-4950-97DC-1EA7AE03D116}" destId="{5B75FC95-B1EA-4A9F-8A2B-6C3D847D7FCE}" srcOrd="1" destOrd="0" presId="urn:microsoft.com/office/officeart/2005/8/layout/pList2#4"/>
    <dgm:cxn modelId="{CDE6569D-6B3D-4BD1-B4CE-DBACD6A398BE}" type="presParOf" srcId="{D4FDA522-8CF9-4950-97DC-1EA7AE03D116}" destId="{4C7FEE48-EBDA-4CC5-9858-AE9CA600A60C}" srcOrd="2" destOrd="0" presId="urn:microsoft.com/office/officeart/2005/8/layout/pList2#4"/>
    <dgm:cxn modelId="{9A7B026B-DB7D-473F-AD35-4FEF161B90CB}" type="presParOf" srcId="{4C7FEE48-EBDA-4CC5-9858-AE9CA600A60C}" destId="{F723CA11-72C2-4891-AB8F-B19F5E6628D1}" srcOrd="0" destOrd="0" presId="urn:microsoft.com/office/officeart/2005/8/layout/pList2#4"/>
    <dgm:cxn modelId="{4A8211C5-627B-409C-87CC-0265EB5FB570}" type="presParOf" srcId="{4C7FEE48-EBDA-4CC5-9858-AE9CA600A60C}" destId="{08D9D97E-815A-4211-9BD8-3B57D06B6F56}" srcOrd="1" destOrd="0" presId="urn:microsoft.com/office/officeart/2005/8/layout/pList2#4"/>
    <dgm:cxn modelId="{307D283A-ABBE-4C17-BC90-BC2D52BC96E2}" type="presParOf" srcId="{4C7FEE48-EBDA-4CC5-9858-AE9CA600A60C}" destId="{AAFEEA57-CD26-422F-8FA5-538B5275B048}" srcOrd="2" destOrd="0" presId="urn:microsoft.com/office/officeart/2005/8/layout/p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079ACCEB-180F-412F-B8D0-70CE11402A54}"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S"/>
        </a:p>
      </dgm:t>
    </dgm:pt>
    <dgm:pt modelId="{9895803D-A271-4686-B9BA-925D4F1B8F47}">
      <dgm:prSet phldrT="[Texto]"/>
      <dgm:spPr>
        <a:solidFill>
          <a:srgbClr val="64EC6A"/>
        </a:solidFill>
      </dgm:spPr>
      <dgm:t>
        <a:bodyPr/>
        <a:lstStyle/>
        <a:p>
          <a:r>
            <a:rPr lang="es-ES" b="0" dirty="0" smtClean="0">
              <a:solidFill>
                <a:schemeClr val="tx1"/>
              </a:solidFill>
              <a:cs typeface="Arial" pitchFamily="34" charset="0"/>
            </a:rPr>
            <a:t>Refleja la decisión de la administración</a:t>
          </a:r>
          <a:endParaRPr lang="es-ES" b="0" dirty="0">
            <a:solidFill>
              <a:schemeClr val="tx1"/>
            </a:solidFill>
          </a:endParaRPr>
        </a:p>
      </dgm:t>
    </dgm:pt>
    <dgm:pt modelId="{EE91B197-3E31-4E92-BF90-3726FAD991A7}" type="parTrans" cxnId="{BB47F71D-005E-471A-B869-FF513915B69B}">
      <dgm:prSet/>
      <dgm:spPr/>
      <dgm:t>
        <a:bodyPr/>
        <a:lstStyle/>
        <a:p>
          <a:endParaRPr lang="es-ES" b="0">
            <a:solidFill>
              <a:schemeClr val="tx1"/>
            </a:solidFill>
          </a:endParaRPr>
        </a:p>
      </dgm:t>
    </dgm:pt>
    <dgm:pt modelId="{9B8C9B7B-1935-41F7-A0E5-ECF6B80DF9F3}" type="sibTrans" cxnId="{BB47F71D-005E-471A-B869-FF513915B69B}">
      <dgm:prSet/>
      <dgm:spPr/>
      <dgm:t>
        <a:bodyPr/>
        <a:lstStyle/>
        <a:p>
          <a:endParaRPr lang="es-ES" b="0">
            <a:solidFill>
              <a:schemeClr val="tx1"/>
            </a:solidFill>
          </a:endParaRPr>
        </a:p>
      </dgm:t>
    </dgm:pt>
    <dgm:pt modelId="{E48BB4A7-CD89-4F42-B80D-BCD49D2EEA84}">
      <dgm:prSet phldrT="[Texto]"/>
      <dgm:spPr/>
      <dgm:t>
        <a:bodyPr/>
        <a:lstStyle/>
        <a:p>
          <a:r>
            <a:rPr lang="es-ES" b="0" dirty="0" smtClean="0">
              <a:solidFill>
                <a:schemeClr val="tx1"/>
              </a:solidFill>
              <a:cs typeface="Arial" pitchFamily="34" charset="0"/>
            </a:rPr>
            <a:t>Es el Por Tanto</a:t>
          </a:r>
          <a:r>
            <a:rPr lang="es-MX" b="0" dirty="0" smtClean="0">
              <a:solidFill>
                <a:schemeClr val="tx1"/>
              </a:solidFill>
              <a:cs typeface="Arial" pitchFamily="34" charset="0"/>
            </a:rPr>
            <a:t> del acto</a:t>
          </a:r>
          <a:endParaRPr lang="es-ES" b="0" dirty="0">
            <a:solidFill>
              <a:schemeClr val="tx1"/>
            </a:solidFill>
          </a:endParaRPr>
        </a:p>
      </dgm:t>
    </dgm:pt>
    <dgm:pt modelId="{915B0ABB-4C9C-4D67-BE63-6C9E1A3EBEC4}" type="parTrans" cxnId="{F96BA84B-69D8-4832-B8AA-D7589579BD3F}">
      <dgm:prSet/>
      <dgm:spPr/>
      <dgm:t>
        <a:bodyPr/>
        <a:lstStyle/>
        <a:p>
          <a:endParaRPr lang="es-ES" b="0">
            <a:solidFill>
              <a:schemeClr val="tx1"/>
            </a:solidFill>
          </a:endParaRPr>
        </a:p>
      </dgm:t>
    </dgm:pt>
    <dgm:pt modelId="{7C753DAD-190B-4B3C-BCD1-58100D7133FE}" type="sibTrans" cxnId="{F96BA84B-69D8-4832-B8AA-D7589579BD3F}">
      <dgm:prSet/>
      <dgm:spPr/>
      <dgm:t>
        <a:bodyPr/>
        <a:lstStyle/>
        <a:p>
          <a:endParaRPr lang="es-ES" b="0">
            <a:solidFill>
              <a:schemeClr val="tx1"/>
            </a:solidFill>
          </a:endParaRPr>
        </a:p>
      </dgm:t>
    </dgm:pt>
    <dgm:pt modelId="{CF23CE06-BE5F-47C5-8FF2-0DD1369115E5}">
      <dgm:prSet phldrT="[Texto]"/>
      <dgm:spPr>
        <a:solidFill>
          <a:srgbClr val="6699FF"/>
        </a:solidFill>
      </dgm:spPr>
      <dgm:t>
        <a:bodyPr/>
        <a:lstStyle/>
        <a:p>
          <a:r>
            <a:rPr lang="es-ES" b="0" dirty="0" smtClean="0">
              <a:solidFill>
                <a:schemeClr val="tx1"/>
              </a:solidFill>
              <a:cs typeface="Arial" pitchFamily="34" charset="0"/>
            </a:rPr>
            <a:t>Debe indicar cuál es la sanción que se pretende imponer</a:t>
          </a:r>
          <a:endParaRPr lang="es-ES" b="0" dirty="0">
            <a:solidFill>
              <a:schemeClr val="tx1"/>
            </a:solidFill>
          </a:endParaRPr>
        </a:p>
      </dgm:t>
    </dgm:pt>
    <dgm:pt modelId="{5B21C0F2-0108-49BB-9F63-A071E74DA2D6}" type="parTrans" cxnId="{EC5DC3A0-77AC-4E7D-B51D-F6E958DA235A}">
      <dgm:prSet/>
      <dgm:spPr/>
      <dgm:t>
        <a:bodyPr/>
        <a:lstStyle/>
        <a:p>
          <a:endParaRPr lang="es-ES" b="0">
            <a:solidFill>
              <a:schemeClr val="tx1"/>
            </a:solidFill>
          </a:endParaRPr>
        </a:p>
      </dgm:t>
    </dgm:pt>
    <dgm:pt modelId="{14067D67-E5B7-4210-BDEF-4405AC51B5B4}" type="sibTrans" cxnId="{EC5DC3A0-77AC-4E7D-B51D-F6E958DA235A}">
      <dgm:prSet/>
      <dgm:spPr/>
      <dgm:t>
        <a:bodyPr/>
        <a:lstStyle/>
        <a:p>
          <a:endParaRPr lang="es-ES" b="0">
            <a:solidFill>
              <a:schemeClr val="tx1"/>
            </a:solidFill>
          </a:endParaRPr>
        </a:p>
      </dgm:t>
    </dgm:pt>
    <dgm:pt modelId="{B00B7727-4E20-4988-9E80-C9D4A6B184AC}">
      <dgm:prSet phldrT="[Texto]"/>
      <dgm:spPr>
        <a:solidFill>
          <a:schemeClr val="accent2">
            <a:lumMod val="40000"/>
            <a:lumOff val="60000"/>
          </a:schemeClr>
        </a:solidFill>
      </dgm:spPr>
      <dgm:t>
        <a:bodyPr/>
        <a:lstStyle/>
        <a:p>
          <a:r>
            <a:rPr lang="es-ES" b="0" dirty="0" smtClean="0">
              <a:solidFill>
                <a:schemeClr val="tx1"/>
              </a:solidFill>
              <a:cs typeface="Arial" pitchFamily="34" charset="0"/>
            </a:rPr>
            <a:t>Reiterada la jurisprudencia del TAN anulando por vicio en el contenido  (Sentencias 159-99, 06-02, 209-05, 300-06)</a:t>
          </a:r>
          <a:endParaRPr lang="es-ES" b="0" dirty="0">
            <a:solidFill>
              <a:schemeClr val="tx1"/>
            </a:solidFill>
          </a:endParaRPr>
        </a:p>
      </dgm:t>
    </dgm:pt>
    <dgm:pt modelId="{F68AA292-69C4-4A95-BBF2-8F579367E46C}" type="parTrans" cxnId="{FDC306EA-4185-4B23-8301-FD5D732D21FF}">
      <dgm:prSet/>
      <dgm:spPr/>
      <dgm:t>
        <a:bodyPr/>
        <a:lstStyle/>
        <a:p>
          <a:endParaRPr lang="es-ES" b="0">
            <a:solidFill>
              <a:schemeClr val="tx1"/>
            </a:solidFill>
          </a:endParaRPr>
        </a:p>
      </dgm:t>
    </dgm:pt>
    <dgm:pt modelId="{59017187-A6BD-4580-97C3-0A1501E9B58F}" type="sibTrans" cxnId="{FDC306EA-4185-4B23-8301-FD5D732D21FF}">
      <dgm:prSet/>
      <dgm:spPr/>
      <dgm:t>
        <a:bodyPr/>
        <a:lstStyle/>
        <a:p>
          <a:endParaRPr lang="es-ES" b="0">
            <a:solidFill>
              <a:schemeClr val="tx1"/>
            </a:solidFill>
          </a:endParaRPr>
        </a:p>
      </dgm:t>
    </dgm:pt>
    <dgm:pt modelId="{6A9E2B83-66E5-41F4-AD40-D6EFC32AD0BD}" type="pres">
      <dgm:prSet presAssocID="{079ACCEB-180F-412F-B8D0-70CE11402A54}" presName="Name0" presStyleCnt="0">
        <dgm:presLayoutVars>
          <dgm:dir/>
          <dgm:animLvl val="lvl"/>
          <dgm:resizeHandles/>
        </dgm:presLayoutVars>
      </dgm:prSet>
      <dgm:spPr/>
      <dgm:t>
        <a:bodyPr/>
        <a:lstStyle/>
        <a:p>
          <a:endParaRPr lang="en-US"/>
        </a:p>
      </dgm:t>
    </dgm:pt>
    <dgm:pt modelId="{F5FAAD73-BDAE-4832-A675-B2D21E6D6745}" type="pres">
      <dgm:prSet presAssocID="{9895803D-A271-4686-B9BA-925D4F1B8F47}" presName="linNode" presStyleCnt="0"/>
      <dgm:spPr/>
    </dgm:pt>
    <dgm:pt modelId="{03C77346-8721-4C21-99D3-AA1D3D6D4447}" type="pres">
      <dgm:prSet presAssocID="{9895803D-A271-4686-B9BA-925D4F1B8F47}" presName="parentShp" presStyleLbl="node1" presStyleIdx="0" presStyleCnt="4">
        <dgm:presLayoutVars>
          <dgm:bulletEnabled val="1"/>
        </dgm:presLayoutVars>
      </dgm:prSet>
      <dgm:spPr/>
      <dgm:t>
        <a:bodyPr/>
        <a:lstStyle/>
        <a:p>
          <a:endParaRPr lang="en-US"/>
        </a:p>
      </dgm:t>
    </dgm:pt>
    <dgm:pt modelId="{8FDD48DF-4259-45A8-9442-69C26EF25D19}" type="pres">
      <dgm:prSet presAssocID="{9895803D-A271-4686-B9BA-925D4F1B8F47}" presName="childShp" presStyleLbl="bgAccFollowNode1" presStyleIdx="0" presStyleCnt="4">
        <dgm:presLayoutVars>
          <dgm:bulletEnabled val="1"/>
        </dgm:presLayoutVars>
      </dgm:prSet>
      <dgm:spPr/>
    </dgm:pt>
    <dgm:pt modelId="{8AC01188-58A5-40D2-A177-6E6E24E4320E}" type="pres">
      <dgm:prSet presAssocID="{9B8C9B7B-1935-41F7-A0E5-ECF6B80DF9F3}" presName="spacing" presStyleCnt="0"/>
      <dgm:spPr/>
    </dgm:pt>
    <dgm:pt modelId="{FA38F0BC-68AB-4809-8A5C-00D067CC2346}" type="pres">
      <dgm:prSet presAssocID="{E48BB4A7-CD89-4F42-B80D-BCD49D2EEA84}" presName="linNode" presStyleCnt="0"/>
      <dgm:spPr/>
    </dgm:pt>
    <dgm:pt modelId="{D365F23D-3DD0-4015-93FE-30925976DBE2}" type="pres">
      <dgm:prSet presAssocID="{E48BB4A7-CD89-4F42-B80D-BCD49D2EEA84}" presName="parentShp" presStyleLbl="node1" presStyleIdx="1" presStyleCnt="4">
        <dgm:presLayoutVars>
          <dgm:bulletEnabled val="1"/>
        </dgm:presLayoutVars>
      </dgm:prSet>
      <dgm:spPr/>
      <dgm:t>
        <a:bodyPr/>
        <a:lstStyle/>
        <a:p>
          <a:endParaRPr lang="en-US"/>
        </a:p>
      </dgm:t>
    </dgm:pt>
    <dgm:pt modelId="{F6491A84-655E-4979-A861-569159CCD8B7}" type="pres">
      <dgm:prSet presAssocID="{E48BB4A7-CD89-4F42-B80D-BCD49D2EEA84}" presName="childShp" presStyleLbl="bgAccFollowNode1" presStyleIdx="1" presStyleCnt="4">
        <dgm:presLayoutVars>
          <dgm:bulletEnabled val="1"/>
        </dgm:presLayoutVars>
      </dgm:prSet>
      <dgm:spPr/>
    </dgm:pt>
    <dgm:pt modelId="{8E83A25B-C342-40D2-8734-B3A178069B7C}" type="pres">
      <dgm:prSet presAssocID="{7C753DAD-190B-4B3C-BCD1-58100D7133FE}" presName="spacing" presStyleCnt="0"/>
      <dgm:spPr/>
    </dgm:pt>
    <dgm:pt modelId="{DDAC0731-9991-4A24-9689-9E06868F1EFD}" type="pres">
      <dgm:prSet presAssocID="{CF23CE06-BE5F-47C5-8FF2-0DD1369115E5}" presName="linNode" presStyleCnt="0"/>
      <dgm:spPr/>
    </dgm:pt>
    <dgm:pt modelId="{F422D62B-0510-40CA-8799-A5F0BE8BF8F4}" type="pres">
      <dgm:prSet presAssocID="{CF23CE06-BE5F-47C5-8FF2-0DD1369115E5}" presName="parentShp" presStyleLbl="node1" presStyleIdx="2" presStyleCnt="4">
        <dgm:presLayoutVars>
          <dgm:bulletEnabled val="1"/>
        </dgm:presLayoutVars>
      </dgm:prSet>
      <dgm:spPr/>
      <dgm:t>
        <a:bodyPr/>
        <a:lstStyle/>
        <a:p>
          <a:endParaRPr lang="en-US"/>
        </a:p>
      </dgm:t>
    </dgm:pt>
    <dgm:pt modelId="{500D990D-B1D7-48F6-B761-5590F33D224B}" type="pres">
      <dgm:prSet presAssocID="{CF23CE06-BE5F-47C5-8FF2-0DD1369115E5}" presName="childShp" presStyleLbl="bgAccFollowNode1" presStyleIdx="2" presStyleCnt="4">
        <dgm:presLayoutVars>
          <dgm:bulletEnabled val="1"/>
        </dgm:presLayoutVars>
      </dgm:prSet>
      <dgm:spPr/>
    </dgm:pt>
    <dgm:pt modelId="{8F8AEE41-408E-43C0-96A4-CBDF7E056029}" type="pres">
      <dgm:prSet presAssocID="{14067D67-E5B7-4210-BDEF-4405AC51B5B4}" presName="spacing" presStyleCnt="0"/>
      <dgm:spPr/>
    </dgm:pt>
    <dgm:pt modelId="{4C5FC3FC-56A3-4279-B0D1-D022A0C9E12E}" type="pres">
      <dgm:prSet presAssocID="{B00B7727-4E20-4988-9E80-C9D4A6B184AC}" presName="linNode" presStyleCnt="0"/>
      <dgm:spPr/>
    </dgm:pt>
    <dgm:pt modelId="{D835377C-5713-49F5-9D4A-CAB64ECEA37D}" type="pres">
      <dgm:prSet presAssocID="{B00B7727-4E20-4988-9E80-C9D4A6B184AC}" presName="parentShp" presStyleLbl="node1" presStyleIdx="3" presStyleCnt="4">
        <dgm:presLayoutVars>
          <dgm:bulletEnabled val="1"/>
        </dgm:presLayoutVars>
      </dgm:prSet>
      <dgm:spPr/>
      <dgm:t>
        <a:bodyPr/>
        <a:lstStyle/>
        <a:p>
          <a:endParaRPr lang="en-US"/>
        </a:p>
      </dgm:t>
    </dgm:pt>
    <dgm:pt modelId="{309A9906-A6D9-4788-8976-35CB29E0E6EC}" type="pres">
      <dgm:prSet presAssocID="{B00B7727-4E20-4988-9E80-C9D4A6B184AC}" presName="childShp" presStyleLbl="bgAccFollowNode1" presStyleIdx="3" presStyleCnt="4">
        <dgm:presLayoutVars>
          <dgm:bulletEnabled val="1"/>
        </dgm:presLayoutVars>
      </dgm:prSet>
      <dgm:spPr/>
    </dgm:pt>
  </dgm:ptLst>
  <dgm:cxnLst>
    <dgm:cxn modelId="{4DD288E7-DE38-48A8-A440-A728D9D865E7}" type="presOf" srcId="{B00B7727-4E20-4988-9E80-C9D4A6B184AC}" destId="{D835377C-5713-49F5-9D4A-CAB64ECEA37D}" srcOrd="0" destOrd="0" presId="urn:microsoft.com/office/officeart/2005/8/layout/vList6"/>
    <dgm:cxn modelId="{AEF997F4-8B01-4199-9BAE-96921B72A43B}" type="presOf" srcId="{E48BB4A7-CD89-4F42-B80D-BCD49D2EEA84}" destId="{D365F23D-3DD0-4015-93FE-30925976DBE2}" srcOrd="0" destOrd="0" presId="urn:microsoft.com/office/officeart/2005/8/layout/vList6"/>
    <dgm:cxn modelId="{B2C94E60-8298-4AD9-B3A5-021A93ED6FC3}" type="presOf" srcId="{079ACCEB-180F-412F-B8D0-70CE11402A54}" destId="{6A9E2B83-66E5-41F4-AD40-D6EFC32AD0BD}" srcOrd="0" destOrd="0" presId="urn:microsoft.com/office/officeart/2005/8/layout/vList6"/>
    <dgm:cxn modelId="{FDC306EA-4185-4B23-8301-FD5D732D21FF}" srcId="{079ACCEB-180F-412F-B8D0-70CE11402A54}" destId="{B00B7727-4E20-4988-9E80-C9D4A6B184AC}" srcOrd="3" destOrd="0" parTransId="{F68AA292-69C4-4A95-BBF2-8F579367E46C}" sibTransId="{59017187-A6BD-4580-97C3-0A1501E9B58F}"/>
    <dgm:cxn modelId="{F96BA84B-69D8-4832-B8AA-D7589579BD3F}" srcId="{079ACCEB-180F-412F-B8D0-70CE11402A54}" destId="{E48BB4A7-CD89-4F42-B80D-BCD49D2EEA84}" srcOrd="1" destOrd="0" parTransId="{915B0ABB-4C9C-4D67-BE63-6C9E1A3EBEC4}" sibTransId="{7C753DAD-190B-4B3C-BCD1-58100D7133FE}"/>
    <dgm:cxn modelId="{11B7C60F-38F2-42CE-B87B-306AB7CE2824}" type="presOf" srcId="{9895803D-A271-4686-B9BA-925D4F1B8F47}" destId="{03C77346-8721-4C21-99D3-AA1D3D6D4447}" srcOrd="0" destOrd="0" presId="urn:microsoft.com/office/officeart/2005/8/layout/vList6"/>
    <dgm:cxn modelId="{F0626E5C-F790-432E-AA39-00B6FE2312C7}" type="presOf" srcId="{CF23CE06-BE5F-47C5-8FF2-0DD1369115E5}" destId="{F422D62B-0510-40CA-8799-A5F0BE8BF8F4}" srcOrd="0" destOrd="0" presId="urn:microsoft.com/office/officeart/2005/8/layout/vList6"/>
    <dgm:cxn modelId="{EC5DC3A0-77AC-4E7D-B51D-F6E958DA235A}" srcId="{079ACCEB-180F-412F-B8D0-70CE11402A54}" destId="{CF23CE06-BE5F-47C5-8FF2-0DD1369115E5}" srcOrd="2" destOrd="0" parTransId="{5B21C0F2-0108-49BB-9F63-A071E74DA2D6}" sibTransId="{14067D67-E5B7-4210-BDEF-4405AC51B5B4}"/>
    <dgm:cxn modelId="{BB47F71D-005E-471A-B869-FF513915B69B}" srcId="{079ACCEB-180F-412F-B8D0-70CE11402A54}" destId="{9895803D-A271-4686-B9BA-925D4F1B8F47}" srcOrd="0" destOrd="0" parTransId="{EE91B197-3E31-4E92-BF90-3726FAD991A7}" sibTransId="{9B8C9B7B-1935-41F7-A0E5-ECF6B80DF9F3}"/>
    <dgm:cxn modelId="{58291E3A-D10A-48A8-8DA6-FC665AD98C8E}" type="presParOf" srcId="{6A9E2B83-66E5-41F4-AD40-D6EFC32AD0BD}" destId="{F5FAAD73-BDAE-4832-A675-B2D21E6D6745}" srcOrd="0" destOrd="0" presId="urn:microsoft.com/office/officeart/2005/8/layout/vList6"/>
    <dgm:cxn modelId="{5B002BB7-DD87-4DF9-B371-54B86A199EB0}" type="presParOf" srcId="{F5FAAD73-BDAE-4832-A675-B2D21E6D6745}" destId="{03C77346-8721-4C21-99D3-AA1D3D6D4447}" srcOrd="0" destOrd="0" presId="urn:microsoft.com/office/officeart/2005/8/layout/vList6"/>
    <dgm:cxn modelId="{980C0ABC-EA1D-4D59-8544-EA7E2BCBED0A}" type="presParOf" srcId="{F5FAAD73-BDAE-4832-A675-B2D21E6D6745}" destId="{8FDD48DF-4259-45A8-9442-69C26EF25D19}" srcOrd="1" destOrd="0" presId="urn:microsoft.com/office/officeart/2005/8/layout/vList6"/>
    <dgm:cxn modelId="{9A32078D-BE41-4EEA-B520-19CF7F1743CD}" type="presParOf" srcId="{6A9E2B83-66E5-41F4-AD40-D6EFC32AD0BD}" destId="{8AC01188-58A5-40D2-A177-6E6E24E4320E}" srcOrd="1" destOrd="0" presId="urn:microsoft.com/office/officeart/2005/8/layout/vList6"/>
    <dgm:cxn modelId="{8079BA96-41A7-4E97-B944-57CB65905432}" type="presParOf" srcId="{6A9E2B83-66E5-41F4-AD40-D6EFC32AD0BD}" destId="{FA38F0BC-68AB-4809-8A5C-00D067CC2346}" srcOrd="2" destOrd="0" presId="urn:microsoft.com/office/officeart/2005/8/layout/vList6"/>
    <dgm:cxn modelId="{C7C7305C-EC24-4A90-AE4A-7EA0669585F0}" type="presParOf" srcId="{FA38F0BC-68AB-4809-8A5C-00D067CC2346}" destId="{D365F23D-3DD0-4015-93FE-30925976DBE2}" srcOrd="0" destOrd="0" presId="urn:microsoft.com/office/officeart/2005/8/layout/vList6"/>
    <dgm:cxn modelId="{96741EDA-5796-4A5F-95AA-88307BBB1955}" type="presParOf" srcId="{FA38F0BC-68AB-4809-8A5C-00D067CC2346}" destId="{F6491A84-655E-4979-A861-569159CCD8B7}" srcOrd="1" destOrd="0" presId="urn:microsoft.com/office/officeart/2005/8/layout/vList6"/>
    <dgm:cxn modelId="{2D2BD326-1CA5-4296-9639-A2D62600CCBE}" type="presParOf" srcId="{6A9E2B83-66E5-41F4-AD40-D6EFC32AD0BD}" destId="{8E83A25B-C342-40D2-8734-B3A178069B7C}" srcOrd="3" destOrd="0" presId="urn:microsoft.com/office/officeart/2005/8/layout/vList6"/>
    <dgm:cxn modelId="{E19B4088-4613-4946-9444-B002DC69F297}" type="presParOf" srcId="{6A9E2B83-66E5-41F4-AD40-D6EFC32AD0BD}" destId="{DDAC0731-9991-4A24-9689-9E06868F1EFD}" srcOrd="4" destOrd="0" presId="urn:microsoft.com/office/officeart/2005/8/layout/vList6"/>
    <dgm:cxn modelId="{1541314A-7D38-4FEF-9EFF-86D62C20FC3B}" type="presParOf" srcId="{DDAC0731-9991-4A24-9689-9E06868F1EFD}" destId="{F422D62B-0510-40CA-8799-A5F0BE8BF8F4}" srcOrd="0" destOrd="0" presId="urn:microsoft.com/office/officeart/2005/8/layout/vList6"/>
    <dgm:cxn modelId="{B3E939CF-DD96-4BA3-899D-28E41114E962}" type="presParOf" srcId="{DDAC0731-9991-4A24-9689-9E06868F1EFD}" destId="{500D990D-B1D7-48F6-B761-5590F33D224B}" srcOrd="1" destOrd="0" presId="urn:microsoft.com/office/officeart/2005/8/layout/vList6"/>
    <dgm:cxn modelId="{C7D30078-98F2-409C-862C-F2B4E74C6474}" type="presParOf" srcId="{6A9E2B83-66E5-41F4-AD40-D6EFC32AD0BD}" destId="{8F8AEE41-408E-43C0-96A4-CBDF7E056029}" srcOrd="5" destOrd="0" presId="urn:microsoft.com/office/officeart/2005/8/layout/vList6"/>
    <dgm:cxn modelId="{739E6D1A-55C8-4851-9F66-9DDECF7B0E91}" type="presParOf" srcId="{6A9E2B83-66E5-41F4-AD40-D6EFC32AD0BD}" destId="{4C5FC3FC-56A3-4279-B0D1-D022A0C9E12E}" srcOrd="6" destOrd="0" presId="urn:microsoft.com/office/officeart/2005/8/layout/vList6"/>
    <dgm:cxn modelId="{EC147D49-697A-405D-9A2F-25661773B973}" type="presParOf" srcId="{4C5FC3FC-56A3-4279-B0D1-D022A0C9E12E}" destId="{D835377C-5713-49F5-9D4A-CAB64ECEA37D}" srcOrd="0" destOrd="0" presId="urn:microsoft.com/office/officeart/2005/8/layout/vList6"/>
    <dgm:cxn modelId="{9FC3EA2E-A2FF-471F-A73C-DBF6A8A86BCC}" type="presParOf" srcId="{4C5FC3FC-56A3-4279-B0D1-D022A0C9E12E}" destId="{309A9906-A6D9-4788-8976-35CB29E0E6E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AEF825AC-9068-40CE-82C9-A51896C1AE85}" type="doc">
      <dgm:prSet loTypeId="urn:microsoft.com/office/officeart/2005/8/layout/hProcess9" loCatId="process" qsTypeId="urn:microsoft.com/office/officeart/2005/8/quickstyle/3d3" qsCatId="3D" csTypeId="urn:microsoft.com/office/officeart/2005/8/colors/colorful4" csCatId="colorful" phldr="1"/>
      <dgm:spPr/>
      <dgm:t>
        <a:bodyPr/>
        <a:lstStyle/>
        <a:p>
          <a:endParaRPr lang="es-ES"/>
        </a:p>
      </dgm:t>
    </dgm:pt>
    <dgm:pt modelId="{B6735F60-F84F-4F03-8985-85BEEE7D650F}">
      <dgm:prSet/>
      <dgm:spPr>
        <a:solidFill>
          <a:srgbClr val="FB7A33"/>
        </a:solidFill>
      </dgm:spPr>
      <dgm:t>
        <a:bodyPr/>
        <a:lstStyle/>
        <a:p>
          <a:pPr rtl="0"/>
          <a:r>
            <a:rPr lang="es-ES_tradnl" b="1" dirty="0" smtClean="0">
              <a:solidFill>
                <a:schemeClr val="tx1"/>
              </a:solidFill>
            </a:rPr>
            <a:t>Tipicidad</a:t>
          </a:r>
          <a:r>
            <a:rPr lang="es-ES_tradnl" dirty="0" smtClean="0">
              <a:solidFill>
                <a:schemeClr val="tx1"/>
              </a:solidFill>
            </a:rPr>
            <a:t>:  calificación legal del hecho</a:t>
          </a:r>
        </a:p>
        <a:p>
          <a:pPr rtl="0"/>
          <a:r>
            <a:rPr lang="es-ES_tradnl" dirty="0" smtClean="0">
              <a:solidFill>
                <a:schemeClr val="tx1"/>
              </a:solidFill>
            </a:rPr>
            <a:t>demostración dolo/ culpa</a:t>
          </a:r>
          <a:endParaRPr lang="es-ES" dirty="0">
            <a:solidFill>
              <a:schemeClr val="tx1"/>
            </a:solidFill>
          </a:endParaRPr>
        </a:p>
      </dgm:t>
    </dgm:pt>
    <dgm:pt modelId="{FC82A76F-A84D-4078-A305-A060738D8374}" type="parTrans" cxnId="{3DCDB2C2-5A0B-4958-A2D7-3C4C065E604B}">
      <dgm:prSet/>
      <dgm:spPr/>
      <dgm:t>
        <a:bodyPr/>
        <a:lstStyle/>
        <a:p>
          <a:endParaRPr lang="es-ES">
            <a:solidFill>
              <a:schemeClr val="tx1"/>
            </a:solidFill>
          </a:endParaRPr>
        </a:p>
      </dgm:t>
    </dgm:pt>
    <dgm:pt modelId="{205011B3-22FC-4F61-BA9D-BF006F79D02D}" type="sibTrans" cxnId="{3DCDB2C2-5A0B-4958-A2D7-3C4C065E604B}">
      <dgm:prSet/>
      <dgm:spPr/>
      <dgm:t>
        <a:bodyPr/>
        <a:lstStyle/>
        <a:p>
          <a:endParaRPr lang="es-ES">
            <a:solidFill>
              <a:schemeClr val="tx1"/>
            </a:solidFill>
          </a:endParaRPr>
        </a:p>
      </dgm:t>
    </dgm:pt>
    <dgm:pt modelId="{C9FDB4BE-DA43-497C-AB44-EB10E90AF624}">
      <dgm:prSet/>
      <dgm:spPr>
        <a:solidFill>
          <a:srgbClr val="FFC000"/>
        </a:solidFill>
      </dgm:spPr>
      <dgm:t>
        <a:bodyPr/>
        <a:lstStyle/>
        <a:p>
          <a:pPr rtl="0"/>
          <a:r>
            <a:rPr lang="es-ES_tradnl" b="1" dirty="0" smtClean="0">
              <a:solidFill>
                <a:schemeClr val="tx1"/>
              </a:solidFill>
            </a:rPr>
            <a:t>Culpabilidad</a:t>
          </a:r>
          <a:r>
            <a:rPr lang="es-ES_tradnl" dirty="0" smtClean="0">
              <a:solidFill>
                <a:schemeClr val="tx1"/>
              </a:solidFill>
            </a:rPr>
            <a:t>:</a:t>
          </a:r>
        </a:p>
        <a:p>
          <a:pPr rtl="0"/>
          <a:r>
            <a:rPr lang="es-ES" dirty="0" smtClean="0">
              <a:solidFill>
                <a:schemeClr val="tx1"/>
              </a:solidFill>
            </a:rPr>
            <a:t>Imputabilidad (no coacción amenaza)</a:t>
          </a:r>
          <a:endParaRPr lang="es-ES" dirty="0">
            <a:solidFill>
              <a:schemeClr val="tx1"/>
            </a:solidFill>
          </a:endParaRPr>
        </a:p>
      </dgm:t>
    </dgm:pt>
    <dgm:pt modelId="{C130693E-D02E-4409-8F9A-F9B9F4046713}" type="parTrans" cxnId="{E70CF4F8-A940-491B-8734-3751AD55A97E}">
      <dgm:prSet/>
      <dgm:spPr/>
      <dgm:t>
        <a:bodyPr/>
        <a:lstStyle/>
        <a:p>
          <a:endParaRPr lang="es-ES">
            <a:solidFill>
              <a:schemeClr val="tx1"/>
            </a:solidFill>
          </a:endParaRPr>
        </a:p>
      </dgm:t>
    </dgm:pt>
    <dgm:pt modelId="{6F83D089-A12C-46C7-BCC6-2BCA1DE70FFD}" type="sibTrans" cxnId="{E70CF4F8-A940-491B-8734-3751AD55A97E}">
      <dgm:prSet/>
      <dgm:spPr/>
      <dgm:t>
        <a:bodyPr/>
        <a:lstStyle/>
        <a:p>
          <a:endParaRPr lang="es-ES">
            <a:solidFill>
              <a:schemeClr val="tx1"/>
            </a:solidFill>
          </a:endParaRPr>
        </a:p>
      </dgm:t>
    </dgm:pt>
    <dgm:pt modelId="{6F4248E3-9CA0-4B80-9CB4-4F276E01ABE2}">
      <dgm:prSet/>
      <dgm:spPr>
        <a:solidFill>
          <a:schemeClr val="accent3">
            <a:lumMod val="40000"/>
            <a:lumOff val="60000"/>
          </a:schemeClr>
        </a:solidFill>
      </dgm:spPr>
      <dgm:t>
        <a:bodyPr/>
        <a:lstStyle/>
        <a:p>
          <a:pPr rtl="0"/>
          <a:r>
            <a:rPr lang="es-ES" b="1" dirty="0" err="1" smtClean="0">
              <a:solidFill>
                <a:schemeClr val="tx1"/>
              </a:solidFill>
            </a:rPr>
            <a:t>Antijuricidad</a:t>
          </a:r>
          <a:endParaRPr lang="es-ES" b="1" dirty="0" smtClean="0">
            <a:solidFill>
              <a:schemeClr val="tx1"/>
            </a:solidFill>
          </a:endParaRPr>
        </a:p>
        <a:p>
          <a:pPr rtl="0"/>
          <a:r>
            <a:rPr lang="es-ES" b="0" dirty="0" smtClean="0">
              <a:solidFill>
                <a:schemeClr val="tx1"/>
              </a:solidFill>
            </a:rPr>
            <a:t>No causas eximentes de </a:t>
          </a:r>
          <a:r>
            <a:rPr lang="es-ES" b="0" dirty="0" err="1" smtClean="0">
              <a:solidFill>
                <a:schemeClr val="tx1"/>
              </a:solidFill>
            </a:rPr>
            <a:t>responsibilidad</a:t>
          </a:r>
          <a:endParaRPr lang="es-ES" b="0" dirty="0" smtClean="0">
            <a:solidFill>
              <a:schemeClr val="tx1"/>
            </a:solidFill>
          </a:endParaRPr>
        </a:p>
        <a:p>
          <a:pPr rtl="0"/>
          <a:r>
            <a:rPr lang="es-ES" b="0" dirty="0" smtClean="0">
              <a:solidFill>
                <a:schemeClr val="tx1"/>
              </a:solidFill>
            </a:rPr>
            <a:t>Violación al bien jurídico tutelado</a:t>
          </a:r>
          <a:endParaRPr lang="es-ES" b="0" dirty="0">
            <a:solidFill>
              <a:schemeClr val="tx1"/>
            </a:solidFill>
          </a:endParaRPr>
        </a:p>
      </dgm:t>
    </dgm:pt>
    <dgm:pt modelId="{A2A1B7E7-BAAA-473F-825F-8EECC2D2762C}" type="parTrans" cxnId="{CA0E4889-0299-4CA0-AA74-3B2914966889}">
      <dgm:prSet/>
      <dgm:spPr/>
      <dgm:t>
        <a:bodyPr/>
        <a:lstStyle/>
        <a:p>
          <a:endParaRPr lang="es-ES"/>
        </a:p>
      </dgm:t>
    </dgm:pt>
    <dgm:pt modelId="{2A4ADB83-54EA-4C17-95BA-B1D763D7E496}" type="sibTrans" cxnId="{CA0E4889-0299-4CA0-AA74-3B2914966889}">
      <dgm:prSet/>
      <dgm:spPr/>
      <dgm:t>
        <a:bodyPr/>
        <a:lstStyle/>
        <a:p>
          <a:endParaRPr lang="es-ES"/>
        </a:p>
      </dgm:t>
    </dgm:pt>
    <dgm:pt modelId="{41F28BBC-5C25-4A11-AF4A-ED70CCE9D3F9}" type="pres">
      <dgm:prSet presAssocID="{AEF825AC-9068-40CE-82C9-A51896C1AE85}" presName="CompostProcess" presStyleCnt="0">
        <dgm:presLayoutVars>
          <dgm:dir/>
          <dgm:resizeHandles val="exact"/>
        </dgm:presLayoutVars>
      </dgm:prSet>
      <dgm:spPr/>
      <dgm:t>
        <a:bodyPr/>
        <a:lstStyle/>
        <a:p>
          <a:endParaRPr lang="es-ES"/>
        </a:p>
      </dgm:t>
    </dgm:pt>
    <dgm:pt modelId="{C0A85362-BB84-4477-9462-F488063FB169}" type="pres">
      <dgm:prSet presAssocID="{AEF825AC-9068-40CE-82C9-A51896C1AE85}" presName="arrow" presStyleLbl="bgShp" presStyleIdx="0" presStyleCnt="1" custScaleX="117647"/>
      <dgm:spPr/>
      <dgm:t>
        <a:bodyPr/>
        <a:lstStyle/>
        <a:p>
          <a:endParaRPr lang="es-CR"/>
        </a:p>
      </dgm:t>
    </dgm:pt>
    <dgm:pt modelId="{1E64AB0F-0D60-48B1-A732-7CCB729A565C}" type="pres">
      <dgm:prSet presAssocID="{AEF825AC-9068-40CE-82C9-A51896C1AE85}" presName="linearProcess" presStyleCnt="0"/>
      <dgm:spPr/>
      <dgm:t>
        <a:bodyPr/>
        <a:lstStyle/>
        <a:p>
          <a:endParaRPr lang="es-CR"/>
        </a:p>
      </dgm:t>
    </dgm:pt>
    <dgm:pt modelId="{0343BAEE-483D-410B-BBDC-90E3C48A2866}" type="pres">
      <dgm:prSet presAssocID="{B6735F60-F84F-4F03-8985-85BEEE7D650F}" presName="textNode" presStyleLbl="node1" presStyleIdx="0" presStyleCnt="3" custScaleX="160497">
        <dgm:presLayoutVars>
          <dgm:bulletEnabled val="1"/>
        </dgm:presLayoutVars>
      </dgm:prSet>
      <dgm:spPr/>
      <dgm:t>
        <a:bodyPr/>
        <a:lstStyle/>
        <a:p>
          <a:endParaRPr lang="es-ES"/>
        </a:p>
      </dgm:t>
    </dgm:pt>
    <dgm:pt modelId="{CA5DDFD9-6F62-42B2-8DBB-89B768E6D68D}" type="pres">
      <dgm:prSet presAssocID="{205011B3-22FC-4F61-BA9D-BF006F79D02D}" presName="sibTrans" presStyleCnt="0"/>
      <dgm:spPr/>
      <dgm:t>
        <a:bodyPr/>
        <a:lstStyle/>
        <a:p>
          <a:endParaRPr lang="es-CR"/>
        </a:p>
      </dgm:t>
    </dgm:pt>
    <dgm:pt modelId="{8AFA89AF-92FC-4243-8C56-6881FC0B8596}" type="pres">
      <dgm:prSet presAssocID="{6F4248E3-9CA0-4B80-9CB4-4F276E01ABE2}" presName="textNode" presStyleLbl="node1" presStyleIdx="1" presStyleCnt="3">
        <dgm:presLayoutVars>
          <dgm:bulletEnabled val="1"/>
        </dgm:presLayoutVars>
      </dgm:prSet>
      <dgm:spPr/>
      <dgm:t>
        <a:bodyPr/>
        <a:lstStyle/>
        <a:p>
          <a:endParaRPr lang="es-ES"/>
        </a:p>
      </dgm:t>
    </dgm:pt>
    <dgm:pt modelId="{0B16BB21-D4AC-4509-8085-3FBD0015FFF3}" type="pres">
      <dgm:prSet presAssocID="{2A4ADB83-54EA-4C17-95BA-B1D763D7E496}" presName="sibTrans" presStyleCnt="0"/>
      <dgm:spPr/>
    </dgm:pt>
    <dgm:pt modelId="{5F832550-7414-494D-99FD-D6D6CA98C874}" type="pres">
      <dgm:prSet presAssocID="{C9FDB4BE-DA43-497C-AB44-EB10E90AF624}" presName="textNode" presStyleLbl="node1" presStyleIdx="2" presStyleCnt="3">
        <dgm:presLayoutVars>
          <dgm:bulletEnabled val="1"/>
        </dgm:presLayoutVars>
      </dgm:prSet>
      <dgm:spPr/>
      <dgm:t>
        <a:bodyPr/>
        <a:lstStyle/>
        <a:p>
          <a:endParaRPr lang="es-ES"/>
        </a:p>
      </dgm:t>
    </dgm:pt>
  </dgm:ptLst>
  <dgm:cxnLst>
    <dgm:cxn modelId="{9BA39CA0-FCF9-46DE-A7E5-BFCB794F1851}" type="presOf" srcId="{AEF825AC-9068-40CE-82C9-A51896C1AE85}" destId="{41F28BBC-5C25-4A11-AF4A-ED70CCE9D3F9}" srcOrd="0" destOrd="0" presId="urn:microsoft.com/office/officeart/2005/8/layout/hProcess9"/>
    <dgm:cxn modelId="{E70CF4F8-A940-491B-8734-3751AD55A97E}" srcId="{AEF825AC-9068-40CE-82C9-A51896C1AE85}" destId="{C9FDB4BE-DA43-497C-AB44-EB10E90AF624}" srcOrd="2" destOrd="0" parTransId="{C130693E-D02E-4409-8F9A-F9B9F4046713}" sibTransId="{6F83D089-A12C-46C7-BCC6-2BCA1DE70FFD}"/>
    <dgm:cxn modelId="{5D039DC8-FB54-4FFE-BDE7-5740760228D6}" type="presOf" srcId="{B6735F60-F84F-4F03-8985-85BEEE7D650F}" destId="{0343BAEE-483D-410B-BBDC-90E3C48A2866}" srcOrd="0" destOrd="0" presId="urn:microsoft.com/office/officeart/2005/8/layout/hProcess9"/>
    <dgm:cxn modelId="{44D759C2-A40E-4A0E-8EDD-4FCFC4C84FB1}" type="presOf" srcId="{6F4248E3-9CA0-4B80-9CB4-4F276E01ABE2}" destId="{8AFA89AF-92FC-4243-8C56-6881FC0B8596}" srcOrd="0" destOrd="0" presId="urn:microsoft.com/office/officeart/2005/8/layout/hProcess9"/>
    <dgm:cxn modelId="{CA19FB1E-D068-4C8E-A51C-F98FB0C00DF5}" type="presOf" srcId="{C9FDB4BE-DA43-497C-AB44-EB10E90AF624}" destId="{5F832550-7414-494D-99FD-D6D6CA98C874}" srcOrd="0" destOrd="0" presId="urn:microsoft.com/office/officeart/2005/8/layout/hProcess9"/>
    <dgm:cxn modelId="{CA0E4889-0299-4CA0-AA74-3B2914966889}" srcId="{AEF825AC-9068-40CE-82C9-A51896C1AE85}" destId="{6F4248E3-9CA0-4B80-9CB4-4F276E01ABE2}" srcOrd="1" destOrd="0" parTransId="{A2A1B7E7-BAAA-473F-825F-8EECC2D2762C}" sibTransId="{2A4ADB83-54EA-4C17-95BA-B1D763D7E496}"/>
    <dgm:cxn modelId="{3DCDB2C2-5A0B-4958-A2D7-3C4C065E604B}" srcId="{AEF825AC-9068-40CE-82C9-A51896C1AE85}" destId="{B6735F60-F84F-4F03-8985-85BEEE7D650F}" srcOrd="0" destOrd="0" parTransId="{FC82A76F-A84D-4078-A305-A060738D8374}" sibTransId="{205011B3-22FC-4F61-BA9D-BF006F79D02D}"/>
    <dgm:cxn modelId="{0D8E85C8-7C80-4D98-9BD8-B6D899909348}" type="presParOf" srcId="{41F28BBC-5C25-4A11-AF4A-ED70CCE9D3F9}" destId="{C0A85362-BB84-4477-9462-F488063FB169}" srcOrd="0" destOrd="0" presId="urn:microsoft.com/office/officeart/2005/8/layout/hProcess9"/>
    <dgm:cxn modelId="{F540887B-8692-4709-BDFF-9132DDEB9292}" type="presParOf" srcId="{41F28BBC-5C25-4A11-AF4A-ED70CCE9D3F9}" destId="{1E64AB0F-0D60-48B1-A732-7CCB729A565C}" srcOrd="1" destOrd="0" presId="urn:microsoft.com/office/officeart/2005/8/layout/hProcess9"/>
    <dgm:cxn modelId="{450A7571-0895-49E0-BA21-508BF690A818}" type="presParOf" srcId="{1E64AB0F-0D60-48B1-A732-7CCB729A565C}" destId="{0343BAEE-483D-410B-BBDC-90E3C48A2866}" srcOrd="0" destOrd="0" presId="urn:microsoft.com/office/officeart/2005/8/layout/hProcess9"/>
    <dgm:cxn modelId="{3E511275-8E82-4FBD-A535-DDDDFD5D01EF}" type="presParOf" srcId="{1E64AB0F-0D60-48B1-A732-7CCB729A565C}" destId="{CA5DDFD9-6F62-42B2-8DBB-89B768E6D68D}" srcOrd="1" destOrd="0" presId="urn:microsoft.com/office/officeart/2005/8/layout/hProcess9"/>
    <dgm:cxn modelId="{52CB6CAF-00B3-4EED-A342-4AA3F53F8EF3}" type="presParOf" srcId="{1E64AB0F-0D60-48B1-A732-7CCB729A565C}" destId="{8AFA89AF-92FC-4243-8C56-6881FC0B8596}" srcOrd="2" destOrd="0" presId="urn:microsoft.com/office/officeart/2005/8/layout/hProcess9"/>
    <dgm:cxn modelId="{F4C6282A-28BC-45EB-BFEA-F19103ADB693}" type="presParOf" srcId="{1E64AB0F-0D60-48B1-A732-7CCB729A565C}" destId="{0B16BB21-D4AC-4509-8085-3FBD0015FFF3}" srcOrd="3" destOrd="0" presId="urn:microsoft.com/office/officeart/2005/8/layout/hProcess9"/>
    <dgm:cxn modelId="{A7096579-0052-4BAD-B3E6-9057DC4795CC}" type="presParOf" srcId="{1E64AB0F-0D60-48B1-A732-7CCB729A565C}" destId="{5F832550-7414-494D-99FD-D6D6CA98C87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77FC832F-BD8E-415B-9971-45A7790A3510}"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s-ES"/>
        </a:p>
      </dgm:t>
    </dgm:pt>
    <dgm:pt modelId="{67E33ACB-CCB6-48F6-B54E-CA9D96A469A8}">
      <dgm:prSet phldrT="[Texto]"/>
      <dgm:spPr>
        <a:solidFill>
          <a:schemeClr val="accent2"/>
        </a:solidFill>
      </dgm:spPr>
      <dgm:t>
        <a:bodyPr/>
        <a:lstStyle/>
        <a:p>
          <a:r>
            <a:rPr lang="es-ES" dirty="0" smtClean="0"/>
            <a:t>Sentencia 244-2015</a:t>
          </a:r>
          <a:endParaRPr lang="es-ES" dirty="0"/>
        </a:p>
      </dgm:t>
    </dgm:pt>
    <dgm:pt modelId="{641C52E7-D0FD-413B-A805-CE7A1308020F}" type="parTrans" cxnId="{DD69CE6C-A830-4519-80A9-EC1E808E0904}">
      <dgm:prSet/>
      <dgm:spPr/>
      <dgm:t>
        <a:bodyPr/>
        <a:lstStyle/>
        <a:p>
          <a:endParaRPr lang="es-ES"/>
        </a:p>
      </dgm:t>
    </dgm:pt>
    <dgm:pt modelId="{C6431560-F4D1-4F3A-8252-8661C935AAC1}" type="sibTrans" cxnId="{DD69CE6C-A830-4519-80A9-EC1E808E0904}">
      <dgm:prSet/>
      <dgm:spPr/>
      <dgm:t>
        <a:bodyPr/>
        <a:lstStyle/>
        <a:p>
          <a:endParaRPr lang="es-ES"/>
        </a:p>
      </dgm:t>
    </dgm:pt>
    <dgm:pt modelId="{E35872C2-BBCA-4312-B893-3E4EDE2025D6}">
      <dgm:prSet phldrT="[Texto]" custT="1"/>
      <dgm:spPr/>
      <dgm:t>
        <a:bodyPr/>
        <a:lstStyle/>
        <a:p>
          <a:r>
            <a:rPr lang="es-ES_tradnl" sz="1400" dirty="0" smtClean="0">
              <a:solidFill>
                <a:schemeClr val="tx1"/>
              </a:solidFill>
            </a:rPr>
            <a:t>Resulta evidente de lo señalado que desde la notificación del acto final, se han dado problemas con la notificación de los actos emitidos, porque </a:t>
          </a:r>
          <a:r>
            <a:rPr lang="es-CR" sz="1400" dirty="0" smtClean="0">
              <a:solidFill>
                <a:schemeClr val="tx1"/>
              </a:solidFill>
            </a:rPr>
            <a:t>no se le notificó  correctamente a la empresa afectada en el lugar señalado, sino que la notificación fue realizada </a:t>
          </a:r>
          <a:r>
            <a:rPr lang="es-CR" sz="1400" b="1" dirty="0" smtClean="0">
              <a:solidFill>
                <a:schemeClr val="tx1"/>
              </a:solidFill>
            </a:rPr>
            <a:t> en las instalaciones de la Aduana de Limón</a:t>
          </a:r>
          <a:r>
            <a:rPr lang="es-ES_tradnl" sz="1400" dirty="0" smtClean="0">
              <a:solidFill>
                <a:schemeClr val="tx1"/>
              </a:solidFill>
            </a:rPr>
            <a:t>, habiendo indicado el recurrente que el lugar para recibir notificaciones es XXX, sin que la aduana justifique su actuar. </a:t>
          </a:r>
          <a:endParaRPr lang="es-ES" sz="1400" dirty="0">
            <a:solidFill>
              <a:schemeClr val="tx1"/>
            </a:solidFill>
          </a:endParaRPr>
        </a:p>
      </dgm:t>
    </dgm:pt>
    <dgm:pt modelId="{F6B416A3-AA3B-4767-BEB3-3285085D1862}" type="parTrans" cxnId="{0F8F095F-A554-4E48-8FD3-A670DF030113}">
      <dgm:prSet/>
      <dgm:spPr/>
      <dgm:t>
        <a:bodyPr/>
        <a:lstStyle/>
        <a:p>
          <a:endParaRPr lang="es-ES"/>
        </a:p>
      </dgm:t>
    </dgm:pt>
    <dgm:pt modelId="{49941332-6659-4FF8-A730-0DCDE5EB47C0}" type="sibTrans" cxnId="{0F8F095F-A554-4E48-8FD3-A670DF030113}">
      <dgm:prSet/>
      <dgm:spPr/>
      <dgm:t>
        <a:bodyPr/>
        <a:lstStyle/>
        <a:p>
          <a:endParaRPr lang="es-ES"/>
        </a:p>
      </dgm:t>
    </dgm:pt>
    <dgm:pt modelId="{89BC674A-566B-4CAF-AFCB-AD99E44A6603}">
      <dgm:prSet phldrT="[Texto]" custT="1"/>
      <dgm:spPr/>
      <dgm:t>
        <a:bodyPr/>
        <a:lstStyle/>
        <a:p>
          <a:r>
            <a:rPr lang="es-ES_tradnl" sz="1200" dirty="0" smtClean="0">
              <a:solidFill>
                <a:schemeClr val="tx1"/>
              </a:solidFill>
            </a:rPr>
            <a:t>Posteriormente la Aduana realiza la intimación de pago, sin entrar a valorar si la notificación del acto final estuvo bien o no realizada, y se notifica  este acto intimatorio </a:t>
          </a:r>
          <a:r>
            <a:rPr lang="es-ES_tradnl" sz="1200" b="0" dirty="0" smtClean="0">
              <a:solidFill>
                <a:schemeClr val="tx1"/>
              </a:solidFill>
            </a:rPr>
            <a:t>(Res …</a:t>
          </a:r>
          <a:r>
            <a:rPr lang="es-ES" sz="1200" b="0" dirty="0" smtClean="0">
              <a:solidFill>
                <a:schemeClr val="tx1"/>
              </a:solidFill>
            </a:rPr>
            <a:t>), </a:t>
          </a:r>
          <a:r>
            <a:rPr lang="es-ES_tradnl" sz="1200" dirty="0" smtClean="0">
              <a:solidFill>
                <a:schemeClr val="tx1"/>
              </a:solidFill>
            </a:rPr>
            <a:t>en otro lugar diferente al señalado por el recurrente, en</a:t>
          </a:r>
          <a:r>
            <a:rPr lang="es-ES" sz="1200" b="1" dirty="0" smtClean="0">
              <a:solidFill>
                <a:schemeClr val="tx1"/>
              </a:solidFill>
            </a:rPr>
            <a:t> la oficina del auxiliar  … </a:t>
          </a:r>
          <a:r>
            <a:rPr lang="es-ES_tradnl" sz="1200" dirty="0" smtClean="0">
              <a:solidFill>
                <a:schemeClr val="tx1"/>
              </a:solidFill>
            </a:rPr>
            <a:t>Actuaciones éstas, totalmente cuestionables desde el punto de vista jurídico para la aduana de Limón, toda vez, que estando ante el ejercicio de facultades punitivas por parte de la Administración, debe con mayor razón cerciorarse del cumplimiento de las garantías del derecho penal para el presunto infractor, y en este caso resulta grosera la indefensión generada a la empresa ….al haber notificado tanto el acto final, como el acto intimatorio de cobro, y la resolución que rechaza el recurso de reconsideración y el incidente de nulidad, en un lugar que no está indicado en expediente para recibir notificaciones para de dicha empresa.</a:t>
          </a:r>
          <a:endParaRPr lang="es-ES" sz="1200" dirty="0">
            <a:solidFill>
              <a:schemeClr val="tx1"/>
            </a:solidFill>
          </a:endParaRPr>
        </a:p>
      </dgm:t>
    </dgm:pt>
    <dgm:pt modelId="{C36F2862-C22A-4893-AC8E-7C9F19579F5B}" type="parTrans" cxnId="{371948D6-0036-457A-9123-3BF460A0754A}">
      <dgm:prSet/>
      <dgm:spPr/>
      <dgm:t>
        <a:bodyPr/>
        <a:lstStyle/>
        <a:p>
          <a:endParaRPr lang="es-ES"/>
        </a:p>
      </dgm:t>
    </dgm:pt>
    <dgm:pt modelId="{31A9E63A-F943-4761-9122-59A5D4ED3A92}" type="sibTrans" cxnId="{371948D6-0036-457A-9123-3BF460A0754A}">
      <dgm:prSet/>
      <dgm:spPr/>
      <dgm:t>
        <a:bodyPr/>
        <a:lstStyle/>
        <a:p>
          <a:endParaRPr lang="es-ES"/>
        </a:p>
      </dgm:t>
    </dgm:pt>
    <dgm:pt modelId="{44FA9D1A-86BC-4711-8A7E-2F183EE26A31}">
      <dgm:prSet/>
      <dgm:spPr/>
      <dgm:t>
        <a:bodyPr/>
        <a:lstStyle/>
        <a:p>
          <a:r>
            <a:rPr lang="es-CR" dirty="0" smtClean="0">
              <a:solidFill>
                <a:schemeClr val="tx1"/>
              </a:solidFill>
            </a:rPr>
            <a:t>Partiendo de ello, dado que en el presente caso en efecto la notificación se realizó </a:t>
          </a:r>
          <a:r>
            <a:rPr lang="es-CR" b="1" i="1" dirty="0" smtClean="0">
              <a:solidFill>
                <a:schemeClr val="tx1"/>
              </a:solidFill>
            </a:rPr>
            <a:t>fuera del lugar debido</a:t>
          </a:r>
          <a:r>
            <a:rPr lang="es-CR" dirty="0" smtClean="0">
              <a:solidFill>
                <a:schemeClr val="tx1"/>
              </a:solidFill>
            </a:rPr>
            <a:t>, para todo efecto legal, la comunicación se tendrá por hecha, en el momento mismo en que el interesado acude al procedimiento dándose por enterado del acto emitido en su contra, lo cual no ocurrió en el presente caso, puesto que la empresa afectada no presentó los recursos ordinarios contra el acto final del </a:t>
          </a:r>
          <a:r>
            <a:rPr lang="es-CR" dirty="0" err="1" smtClean="0">
              <a:solidFill>
                <a:schemeClr val="tx1"/>
              </a:solidFill>
            </a:rPr>
            <a:t>procedmiento</a:t>
          </a:r>
          <a:r>
            <a:rPr lang="es-CR" dirty="0" smtClean="0">
              <a:solidFill>
                <a:schemeClr val="tx1"/>
              </a:solidFill>
            </a:rPr>
            <a:t> sancionatorio, de tal suerte que debe la Administración proceder a notificar de manera correcta dicho acto final, con el fin de que la empresa interesada tenga la oportunidad real y efectiva de ejercer su derecho de defensa, mediante la presentación de los recursos de ley, si así lo estima conveniente</a:t>
          </a:r>
          <a:r>
            <a:rPr lang="es-CR" dirty="0" smtClean="0"/>
            <a:t>.</a:t>
          </a:r>
          <a:endParaRPr lang="es-ES" dirty="0"/>
        </a:p>
      </dgm:t>
    </dgm:pt>
    <dgm:pt modelId="{8F3EFDBD-B280-46C4-94C6-FC5292B48DE8}" type="parTrans" cxnId="{DDCAC77C-42B7-4E57-A6E2-C845BB4E6AA6}">
      <dgm:prSet/>
      <dgm:spPr/>
      <dgm:t>
        <a:bodyPr/>
        <a:lstStyle/>
        <a:p>
          <a:endParaRPr lang="es-ES"/>
        </a:p>
      </dgm:t>
    </dgm:pt>
    <dgm:pt modelId="{279CD41A-BFE3-4674-8DA5-96DA249DD282}" type="sibTrans" cxnId="{DDCAC77C-42B7-4E57-A6E2-C845BB4E6AA6}">
      <dgm:prSet/>
      <dgm:spPr/>
      <dgm:t>
        <a:bodyPr/>
        <a:lstStyle/>
        <a:p>
          <a:endParaRPr lang="es-ES"/>
        </a:p>
      </dgm:t>
    </dgm:pt>
    <dgm:pt modelId="{7CBA4B71-ADAD-4F13-BC48-2AD503475869}" type="pres">
      <dgm:prSet presAssocID="{77FC832F-BD8E-415B-9971-45A7790A3510}" presName="Name0" presStyleCnt="0">
        <dgm:presLayoutVars>
          <dgm:chPref val="1"/>
          <dgm:dir/>
          <dgm:animOne val="branch"/>
          <dgm:animLvl val="lvl"/>
          <dgm:resizeHandles val="exact"/>
        </dgm:presLayoutVars>
      </dgm:prSet>
      <dgm:spPr/>
      <dgm:t>
        <a:bodyPr/>
        <a:lstStyle/>
        <a:p>
          <a:endParaRPr lang="es-CR"/>
        </a:p>
      </dgm:t>
    </dgm:pt>
    <dgm:pt modelId="{67DF60A1-A7D2-43B8-92A3-6684E2960271}" type="pres">
      <dgm:prSet presAssocID="{67E33ACB-CCB6-48F6-B54E-CA9D96A469A8}" presName="root1" presStyleCnt="0"/>
      <dgm:spPr/>
    </dgm:pt>
    <dgm:pt modelId="{8515F18D-792A-45D4-8B80-FFBDEEFD5D2C}" type="pres">
      <dgm:prSet presAssocID="{67E33ACB-CCB6-48F6-B54E-CA9D96A469A8}" presName="LevelOneTextNode" presStyleLbl="node0" presStyleIdx="0" presStyleCnt="1" custScaleY="118039" custLinFactNeighborX="-1389" custLinFactNeighborY="-2102">
        <dgm:presLayoutVars>
          <dgm:chPref val="3"/>
        </dgm:presLayoutVars>
      </dgm:prSet>
      <dgm:spPr/>
      <dgm:t>
        <a:bodyPr/>
        <a:lstStyle/>
        <a:p>
          <a:endParaRPr lang="es-CR"/>
        </a:p>
      </dgm:t>
    </dgm:pt>
    <dgm:pt modelId="{F56FA7A8-5524-4C34-97DB-5D60317D92F0}" type="pres">
      <dgm:prSet presAssocID="{67E33ACB-CCB6-48F6-B54E-CA9D96A469A8}" presName="level2hierChild" presStyleCnt="0"/>
      <dgm:spPr/>
    </dgm:pt>
    <dgm:pt modelId="{4F4FA35E-4429-4E80-A490-EEC0263FBEC8}" type="pres">
      <dgm:prSet presAssocID="{F6B416A3-AA3B-4767-BEB3-3285085D1862}" presName="conn2-1" presStyleLbl="parChTrans1D2" presStyleIdx="0" presStyleCnt="3"/>
      <dgm:spPr/>
      <dgm:t>
        <a:bodyPr/>
        <a:lstStyle/>
        <a:p>
          <a:endParaRPr lang="es-CR"/>
        </a:p>
      </dgm:t>
    </dgm:pt>
    <dgm:pt modelId="{6A10134D-5A0B-48B3-AE77-614E0076F99B}" type="pres">
      <dgm:prSet presAssocID="{F6B416A3-AA3B-4767-BEB3-3285085D1862}" presName="connTx" presStyleLbl="parChTrans1D2" presStyleIdx="0" presStyleCnt="3"/>
      <dgm:spPr/>
      <dgm:t>
        <a:bodyPr/>
        <a:lstStyle/>
        <a:p>
          <a:endParaRPr lang="es-CR"/>
        </a:p>
      </dgm:t>
    </dgm:pt>
    <dgm:pt modelId="{4EE974DF-836B-4F18-A279-349C139808F5}" type="pres">
      <dgm:prSet presAssocID="{E35872C2-BBCA-4312-B893-3E4EDE2025D6}" presName="root2" presStyleCnt="0"/>
      <dgm:spPr/>
    </dgm:pt>
    <dgm:pt modelId="{58563F0D-37BD-4F7A-AE9E-64D8FF351304}" type="pres">
      <dgm:prSet presAssocID="{E35872C2-BBCA-4312-B893-3E4EDE2025D6}" presName="LevelTwoTextNode" presStyleLbl="node2" presStyleIdx="0" presStyleCnt="3" custScaleX="396297" custScaleY="217788" custLinFactY="-83245" custLinFactNeighborX="439" custLinFactNeighborY="-100000">
        <dgm:presLayoutVars>
          <dgm:chPref val="3"/>
        </dgm:presLayoutVars>
      </dgm:prSet>
      <dgm:spPr/>
      <dgm:t>
        <a:bodyPr/>
        <a:lstStyle/>
        <a:p>
          <a:endParaRPr lang="es-ES"/>
        </a:p>
      </dgm:t>
    </dgm:pt>
    <dgm:pt modelId="{491AFB3B-F542-42B4-893D-1845D2E7966D}" type="pres">
      <dgm:prSet presAssocID="{E35872C2-BBCA-4312-B893-3E4EDE2025D6}" presName="level3hierChild" presStyleCnt="0"/>
      <dgm:spPr/>
    </dgm:pt>
    <dgm:pt modelId="{0DDC399E-6735-4D40-B00F-7CC0F2FA0E6D}" type="pres">
      <dgm:prSet presAssocID="{C36F2862-C22A-4893-AC8E-7C9F19579F5B}" presName="conn2-1" presStyleLbl="parChTrans1D2" presStyleIdx="1" presStyleCnt="3"/>
      <dgm:spPr/>
      <dgm:t>
        <a:bodyPr/>
        <a:lstStyle/>
        <a:p>
          <a:endParaRPr lang="es-CR"/>
        </a:p>
      </dgm:t>
    </dgm:pt>
    <dgm:pt modelId="{FC234326-D713-41BB-B90A-3B16712BAE7F}" type="pres">
      <dgm:prSet presAssocID="{C36F2862-C22A-4893-AC8E-7C9F19579F5B}" presName="connTx" presStyleLbl="parChTrans1D2" presStyleIdx="1" presStyleCnt="3"/>
      <dgm:spPr/>
      <dgm:t>
        <a:bodyPr/>
        <a:lstStyle/>
        <a:p>
          <a:endParaRPr lang="es-CR"/>
        </a:p>
      </dgm:t>
    </dgm:pt>
    <dgm:pt modelId="{E0B1E423-9D6C-4681-A49E-CA67400D3BB4}" type="pres">
      <dgm:prSet presAssocID="{89BC674A-566B-4CAF-AFCB-AD99E44A6603}" presName="root2" presStyleCnt="0"/>
      <dgm:spPr/>
    </dgm:pt>
    <dgm:pt modelId="{B30183E5-B9CE-4B5D-89BD-9C48F0A5102C}" type="pres">
      <dgm:prSet presAssocID="{89BC674A-566B-4CAF-AFCB-AD99E44A6603}" presName="LevelTwoTextNode" presStyleLbl="node2" presStyleIdx="1" presStyleCnt="3" custScaleX="410818" custScaleY="347180">
        <dgm:presLayoutVars>
          <dgm:chPref val="3"/>
        </dgm:presLayoutVars>
      </dgm:prSet>
      <dgm:spPr/>
      <dgm:t>
        <a:bodyPr/>
        <a:lstStyle/>
        <a:p>
          <a:endParaRPr lang="es-ES"/>
        </a:p>
      </dgm:t>
    </dgm:pt>
    <dgm:pt modelId="{FD4532F1-0657-4399-B1A7-E982A41B65CD}" type="pres">
      <dgm:prSet presAssocID="{89BC674A-566B-4CAF-AFCB-AD99E44A6603}" presName="level3hierChild" presStyleCnt="0"/>
      <dgm:spPr/>
    </dgm:pt>
    <dgm:pt modelId="{4FC2B104-082C-48A3-AAB8-EE9953E8120A}" type="pres">
      <dgm:prSet presAssocID="{8F3EFDBD-B280-46C4-94C6-FC5292B48DE8}" presName="conn2-1" presStyleLbl="parChTrans1D2" presStyleIdx="2" presStyleCnt="3"/>
      <dgm:spPr/>
      <dgm:t>
        <a:bodyPr/>
        <a:lstStyle/>
        <a:p>
          <a:endParaRPr lang="es-CR"/>
        </a:p>
      </dgm:t>
    </dgm:pt>
    <dgm:pt modelId="{B224ADFE-598F-4DA2-B05C-058F2AF1EBBD}" type="pres">
      <dgm:prSet presAssocID="{8F3EFDBD-B280-46C4-94C6-FC5292B48DE8}" presName="connTx" presStyleLbl="parChTrans1D2" presStyleIdx="2" presStyleCnt="3"/>
      <dgm:spPr/>
      <dgm:t>
        <a:bodyPr/>
        <a:lstStyle/>
        <a:p>
          <a:endParaRPr lang="es-CR"/>
        </a:p>
      </dgm:t>
    </dgm:pt>
    <dgm:pt modelId="{9AE2EF48-2CD2-434E-A761-1E5387BDB012}" type="pres">
      <dgm:prSet presAssocID="{44FA9D1A-86BC-4711-8A7E-2F183EE26A31}" presName="root2" presStyleCnt="0"/>
      <dgm:spPr/>
    </dgm:pt>
    <dgm:pt modelId="{BB4B30FB-4560-404B-81E7-9306D627B731}" type="pres">
      <dgm:prSet presAssocID="{44FA9D1A-86BC-4711-8A7E-2F183EE26A31}" presName="LevelTwoTextNode" presStyleLbl="node2" presStyleIdx="2" presStyleCnt="3" custScaleX="387788" custScaleY="210951" custLinFactY="38669" custLinFactNeighborX="2123" custLinFactNeighborY="100000">
        <dgm:presLayoutVars>
          <dgm:chPref val="3"/>
        </dgm:presLayoutVars>
      </dgm:prSet>
      <dgm:spPr/>
      <dgm:t>
        <a:bodyPr/>
        <a:lstStyle/>
        <a:p>
          <a:endParaRPr lang="es-ES"/>
        </a:p>
      </dgm:t>
    </dgm:pt>
    <dgm:pt modelId="{F6EC122A-A975-416A-AC1A-9DE138D61650}" type="pres">
      <dgm:prSet presAssocID="{44FA9D1A-86BC-4711-8A7E-2F183EE26A31}" presName="level3hierChild" presStyleCnt="0"/>
      <dgm:spPr/>
    </dgm:pt>
  </dgm:ptLst>
  <dgm:cxnLst>
    <dgm:cxn modelId="{6920312F-4415-442A-977F-695F35EDCDBD}" type="presOf" srcId="{89BC674A-566B-4CAF-AFCB-AD99E44A6603}" destId="{B30183E5-B9CE-4B5D-89BD-9C48F0A5102C}" srcOrd="0" destOrd="0" presId="urn:microsoft.com/office/officeart/2008/layout/HorizontalMultiLevelHierarchy"/>
    <dgm:cxn modelId="{90110BCC-E47B-4DD5-99A0-7B8E9334F446}" type="presOf" srcId="{67E33ACB-CCB6-48F6-B54E-CA9D96A469A8}" destId="{8515F18D-792A-45D4-8B80-FFBDEEFD5D2C}" srcOrd="0" destOrd="0" presId="urn:microsoft.com/office/officeart/2008/layout/HorizontalMultiLevelHierarchy"/>
    <dgm:cxn modelId="{A723062F-B518-4DC6-8260-0AAD58A5908A}" type="presOf" srcId="{F6B416A3-AA3B-4767-BEB3-3285085D1862}" destId="{4F4FA35E-4429-4E80-A490-EEC0263FBEC8}" srcOrd="0" destOrd="0" presId="urn:microsoft.com/office/officeart/2008/layout/HorizontalMultiLevelHierarchy"/>
    <dgm:cxn modelId="{B419356D-1FA0-40E9-A6EF-288730ACC8B7}" type="presOf" srcId="{C36F2862-C22A-4893-AC8E-7C9F19579F5B}" destId="{0DDC399E-6735-4D40-B00F-7CC0F2FA0E6D}" srcOrd="0" destOrd="0" presId="urn:microsoft.com/office/officeart/2008/layout/HorizontalMultiLevelHierarchy"/>
    <dgm:cxn modelId="{DDCAC77C-42B7-4E57-A6E2-C845BB4E6AA6}" srcId="{67E33ACB-CCB6-48F6-B54E-CA9D96A469A8}" destId="{44FA9D1A-86BC-4711-8A7E-2F183EE26A31}" srcOrd="2" destOrd="0" parTransId="{8F3EFDBD-B280-46C4-94C6-FC5292B48DE8}" sibTransId="{279CD41A-BFE3-4674-8DA5-96DA249DD282}"/>
    <dgm:cxn modelId="{0F8F095F-A554-4E48-8FD3-A670DF030113}" srcId="{67E33ACB-CCB6-48F6-B54E-CA9D96A469A8}" destId="{E35872C2-BBCA-4312-B893-3E4EDE2025D6}" srcOrd="0" destOrd="0" parTransId="{F6B416A3-AA3B-4767-BEB3-3285085D1862}" sibTransId="{49941332-6659-4FF8-A730-0DCDE5EB47C0}"/>
    <dgm:cxn modelId="{371948D6-0036-457A-9123-3BF460A0754A}" srcId="{67E33ACB-CCB6-48F6-B54E-CA9D96A469A8}" destId="{89BC674A-566B-4CAF-AFCB-AD99E44A6603}" srcOrd="1" destOrd="0" parTransId="{C36F2862-C22A-4893-AC8E-7C9F19579F5B}" sibTransId="{31A9E63A-F943-4761-9122-59A5D4ED3A92}"/>
    <dgm:cxn modelId="{DDD73982-C9DD-4CEC-ACB7-9C7A5C925107}" type="presOf" srcId="{8F3EFDBD-B280-46C4-94C6-FC5292B48DE8}" destId="{4FC2B104-082C-48A3-AAB8-EE9953E8120A}" srcOrd="0" destOrd="0" presId="urn:microsoft.com/office/officeart/2008/layout/HorizontalMultiLevelHierarchy"/>
    <dgm:cxn modelId="{B37227DA-80C5-40ED-B0F4-AAFA3CBF7CD4}" type="presOf" srcId="{8F3EFDBD-B280-46C4-94C6-FC5292B48DE8}" destId="{B224ADFE-598F-4DA2-B05C-058F2AF1EBBD}" srcOrd="1" destOrd="0" presId="urn:microsoft.com/office/officeart/2008/layout/HorizontalMultiLevelHierarchy"/>
    <dgm:cxn modelId="{DD69CE6C-A830-4519-80A9-EC1E808E0904}" srcId="{77FC832F-BD8E-415B-9971-45A7790A3510}" destId="{67E33ACB-CCB6-48F6-B54E-CA9D96A469A8}" srcOrd="0" destOrd="0" parTransId="{641C52E7-D0FD-413B-A805-CE7A1308020F}" sibTransId="{C6431560-F4D1-4F3A-8252-8661C935AAC1}"/>
    <dgm:cxn modelId="{C4B7476C-21DD-4CCB-8978-3BFBDBEC3D74}" type="presOf" srcId="{F6B416A3-AA3B-4767-BEB3-3285085D1862}" destId="{6A10134D-5A0B-48B3-AE77-614E0076F99B}" srcOrd="1" destOrd="0" presId="urn:microsoft.com/office/officeart/2008/layout/HorizontalMultiLevelHierarchy"/>
    <dgm:cxn modelId="{72AD8923-6CA4-4535-A640-D992D95F1480}" type="presOf" srcId="{44FA9D1A-86BC-4711-8A7E-2F183EE26A31}" destId="{BB4B30FB-4560-404B-81E7-9306D627B731}" srcOrd="0" destOrd="0" presId="urn:microsoft.com/office/officeart/2008/layout/HorizontalMultiLevelHierarchy"/>
    <dgm:cxn modelId="{79582849-6D56-416D-9510-73F09E2DBC71}" type="presOf" srcId="{E35872C2-BBCA-4312-B893-3E4EDE2025D6}" destId="{58563F0D-37BD-4F7A-AE9E-64D8FF351304}" srcOrd="0" destOrd="0" presId="urn:microsoft.com/office/officeart/2008/layout/HorizontalMultiLevelHierarchy"/>
    <dgm:cxn modelId="{631A99C6-6C8D-4CB1-B58F-1390DB693ED0}" type="presOf" srcId="{77FC832F-BD8E-415B-9971-45A7790A3510}" destId="{7CBA4B71-ADAD-4F13-BC48-2AD503475869}" srcOrd="0" destOrd="0" presId="urn:microsoft.com/office/officeart/2008/layout/HorizontalMultiLevelHierarchy"/>
    <dgm:cxn modelId="{DFE7BB94-9269-4783-8128-BAAF59BC6049}" type="presOf" srcId="{C36F2862-C22A-4893-AC8E-7C9F19579F5B}" destId="{FC234326-D713-41BB-B90A-3B16712BAE7F}" srcOrd="1" destOrd="0" presId="urn:microsoft.com/office/officeart/2008/layout/HorizontalMultiLevelHierarchy"/>
    <dgm:cxn modelId="{61E162FF-4B2B-4A13-95CB-0D0B8668DBFC}" type="presParOf" srcId="{7CBA4B71-ADAD-4F13-BC48-2AD503475869}" destId="{67DF60A1-A7D2-43B8-92A3-6684E2960271}" srcOrd="0" destOrd="0" presId="urn:microsoft.com/office/officeart/2008/layout/HorizontalMultiLevelHierarchy"/>
    <dgm:cxn modelId="{72E3F67C-4621-467B-A27E-86ABFEDA46D8}" type="presParOf" srcId="{67DF60A1-A7D2-43B8-92A3-6684E2960271}" destId="{8515F18D-792A-45D4-8B80-FFBDEEFD5D2C}" srcOrd="0" destOrd="0" presId="urn:microsoft.com/office/officeart/2008/layout/HorizontalMultiLevelHierarchy"/>
    <dgm:cxn modelId="{2190AF03-1958-4E80-9D05-90DC308B0194}" type="presParOf" srcId="{67DF60A1-A7D2-43B8-92A3-6684E2960271}" destId="{F56FA7A8-5524-4C34-97DB-5D60317D92F0}" srcOrd="1" destOrd="0" presId="urn:microsoft.com/office/officeart/2008/layout/HorizontalMultiLevelHierarchy"/>
    <dgm:cxn modelId="{5049B22F-2C84-4820-89FE-CC0B5B6C789B}" type="presParOf" srcId="{F56FA7A8-5524-4C34-97DB-5D60317D92F0}" destId="{4F4FA35E-4429-4E80-A490-EEC0263FBEC8}" srcOrd="0" destOrd="0" presId="urn:microsoft.com/office/officeart/2008/layout/HorizontalMultiLevelHierarchy"/>
    <dgm:cxn modelId="{296E136D-A54F-4D05-A87D-D58A26AE7EAE}" type="presParOf" srcId="{4F4FA35E-4429-4E80-A490-EEC0263FBEC8}" destId="{6A10134D-5A0B-48B3-AE77-614E0076F99B}" srcOrd="0" destOrd="0" presId="urn:microsoft.com/office/officeart/2008/layout/HorizontalMultiLevelHierarchy"/>
    <dgm:cxn modelId="{914B8C23-B9AF-4640-9A06-6B38335AD07D}" type="presParOf" srcId="{F56FA7A8-5524-4C34-97DB-5D60317D92F0}" destId="{4EE974DF-836B-4F18-A279-349C139808F5}" srcOrd="1" destOrd="0" presId="urn:microsoft.com/office/officeart/2008/layout/HorizontalMultiLevelHierarchy"/>
    <dgm:cxn modelId="{0B519645-6A85-4B75-A0AC-EE82619DA3A0}" type="presParOf" srcId="{4EE974DF-836B-4F18-A279-349C139808F5}" destId="{58563F0D-37BD-4F7A-AE9E-64D8FF351304}" srcOrd="0" destOrd="0" presId="urn:microsoft.com/office/officeart/2008/layout/HorizontalMultiLevelHierarchy"/>
    <dgm:cxn modelId="{EB070B01-B21E-4CC1-AF5C-6EDB55439063}" type="presParOf" srcId="{4EE974DF-836B-4F18-A279-349C139808F5}" destId="{491AFB3B-F542-42B4-893D-1845D2E7966D}" srcOrd="1" destOrd="0" presId="urn:microsoft.com/office/officeart/2008/layout/HorizontalMultiLevelHierarchy"/>
    <dgm:cxn modelId="{0DBCE3A9-8B35-4DB5-8740-CCC793E63ADA}" type="presParOf" srcId="{F56FA7A8-5524-4C34-97DB-5D60317D92F0}" destId="{0DDC399E-6735-4D40-B00F-7CC0F2FA0E6D}" srcOrd="2" destOrd="0" presId="urn:microsoft.com/office/officeart/2008/layout/HorizontalMultiLevelHierarchy"/>
    <dgm:cxn modelId="{5B659617-EA33-4E99-A99A-B0119F3E3E74}" type="presParOf" srcId="{0DDC399E-6735-4D40-B00F-7CC0F2FA0E6D}" destId="{FC234326-D713-41BB-B90A-3B16712BAE7F}" srcOrd="0" destOrd="0" presId="urn:microsoft.com/office/officeart/2008/layout/HorizontalMultiLevelHierarchy"/>
    <dgm:cxn modelId="{0E8797AD-A210-4E1E-A631-51526D2BFC6A}" type="presParOf" srcId="{F56FA7A8-5524-4C34-97DB-5D60317D92F0}" destId="{E0B1E423-9D6C-4681-A49E-CA67400D3BB4}" srcOrd="3" destOrd="0" presId="urn:microsoft.com/office/officeart/2008/layout/HorizontalMultiLevelHierarchy"/>
    <dgm:cxn modelId="{7055844D-9D04-4A88-A281-1FD76D1CD6BA}" type="presParOf" srcId="{E0B1E423-9D6C-4681-A49E-CA67400D3BB4}" destId="{B30183E5-B9CE-4B5D-89BD-9C48F0A5102C}" srcOrd="0" destOrd="0" presId="urn:microsoft.com/office/officeart/2008/layout/HorizontalMultiLevelHierarchy"/>
    <dgm:cxn modelId="{CFCAAB03-8300-4F00-9D1D-983C0B8FE25A}" type="presParOf" srcId="{E0B1E423-9D6C-4681-A49E-CA67400D3BB4}" destId="{FD4532F1-0657-4399-B1A7-E982A41B65CD}" srcOrd="1" destOrd="0" presId="urn:microsoft.com/office/officeart/2008/layout/HorizontalMultiLevelHierarchy"/>
    <dgm:cxn modelId="{5622A956-2B4A-4092-821C-6F3AC6B49DB7}" type="presParOf" srcId="{F56FA7A8-5524-4C34-97DB-5D60317D92F0}" destId="{4FC2B104-082C-48A3-AAB8-EE9953E8120A}" srcOrd="4" destOrd="0" presId="urn:microsoft.com/office/officeart/2008/layout/HorizontalMultiLevelHierarchy"/>
    <dgm:cxn modelId="{232FB1B8-DD33-4296-89C7-B48557DC537A}" type="presParOf" srcId="{4FC2B104-082C-48A3-AAB8-EE9953E8120A}" destId="{B224ADFE-598F-4DA2-B05C-058F2AF1EBBD}" srcOrd="0" destOrd="0" presId="urn:microsoft.com/office/officeart/2008/layout/HorizontalMultiLevelHierarchy"/>
    <dgm:cxn modelId="{AB430FB5-B76E-42E8-88F1-DF8F37537629}" type="presParOf" srcId="{F56FA7A8-5524-4C34-97DB-5D60317D92F0}" destId="{9AE2EF48-2CD2-434E-A761-1E5387BDB012}" srcOrd="5" destOrd="0" presId="urn:microsoft.com/office/officeart/2008/layout/HorizontalMultiLevelHierarchy"/>
    <dgm:cxn modelId="{265A9597-CBBF-429B-A7AC-00CDD96237A4}" type="presParOf" srcId="{9AE2EF48-2CD2-434E-A761-1E5387BDB012}" destId="{BB4B30FB-4560-404B-81E7-9306D627B731}" srcOrd="0" destOrd="0" presId="urn:microsoft.com/office/officeart/2008/layout/HorizontalMultiLevelHierarchy"/>
    <dgm:cxn modelId="{B0F91998-E169-4AA7-9A91-2CF8BBA89C92}" type="presParOf" srcId="{9AE2EF48-2CD2-434E-A761-1E5387BDB012}" destId="{F6EC122A-A975-416A-AC1A-9DE138D6165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9D4DB470-EC01-41C3-BB40-641B27CA17D1}" type="doc">
      <dgm:prSet loTypeId="urn:microsoft.com/office/officeart/2005/8/layout/vList3" loCatId="picture" qsTypeId="urn:microsoft.com/office/officeart/2005/8/quickstyle/simple1" qsCatId="simple" csTypeId="urn:microsoft.com/office/officeart/2005/8/colors/colorful2" csCatId="colorful" phldr="1"/>
      <dgm:spPr/>
    </dgm:pt>
    <dgm:pt modelId="{6F3BFEEF-E8A9-4390-A054-330CD2D4DDD2}">
      <dgm:prSet phldrT="[Texto]" custT="1"/>
      <dgm:spPr/>
      <dgm:t>
        <a:bodyPr/>
        <a:lstStyle/>
        <a:p>
          <a:r>
            <a:rPr lang="es-ES" sz="1600" dirty="0" smtClean="0">
              <a:solidFill>
                <a:schemeClr val="tx1"/>
              </a:solidFill>
            </a:rPr>
            <a:t>En efecto, insiste la Aduana en seguir notificando a dicha empresa en la persona del señor XXX, quien como ya se indicó, no se encuentra acreditado para recibir notificaciones, toda vez que no es un empleado inscrito por el transportista, ni tiene un poder o representación que lo legitima como tal,  siendo que el medio señalado para  notificaciones por el señor  XXX, en su condición de representante legal de la empresa, lo es el facsímil…, UNICAMENTE.</a:t>
          </a:r>
          <a:endParaRPr lang="es-ES" sz="1600" dirty="0">
            <a:solidFill>
              <a:schemeClr val="tx1"/>
            </a:solidFill>
          </a:endParaRPr>
        </a:p>
      </dgm:t>
    </dgm:pt>
    <dgm:pt modelId="{6CA3694B-F2C5-41F5-95A8-3BC7514EC2AC}" type="parTrans" cxnId="{0110F3BC-8A0E-44C3-91E4-6756B1CC1C63}">
      <dgm:prSet/>
      <dgm:spPr/>
      <dgm:t>
        <a:bodyPr/>
        <a:lstStyle/>
        <a:p>
          <a:endParaRPr lang="es-ES"/>
        </a:p>
      </dgm:t>
    </dgm:pt>
    <dgm:pt modelId="{C6885312-6756-4CDD-8386-3E9A010E16F1}" type="sibTrans" cxnId="{0110F3BC-8A0E-44C3-91E4-6756B1CC1C63}">
      <dgm:prSet/>
      <dgm:spPr/>
      <dgm:t>
        <a:bodyPr/>
        <a:lstStyle/>
        <a:p>
          <a:endParaRPr lang="es-ES"/>
        </a:p>
      </dgm:t>
    </dgm:pt>
    <dgm:pt modelId="{C392AD87-73E5-4417-BB5F-A4A025C5D5BA}">
      <dgm:prSet phldrT="[Texto]"/>
      <dgm:spPr/>
      <dgm:t>
        <a:bodyPr/>
        <a:lstStyle/>
        <a:p>
          <a:r>
            <a:rPr lang="es-ES" dirty="0" smtClean="0">
              <a:solidFill>
                <a:schemeClr val="tx1"/>
              </a:solidFill>
            </a:rPr>
            <a:t>En esta oportunidad la Aduana vuelve a notificar al señor XXX ya no personalmente sino por medio del correo electrónico … , según consta a folio 141 del expediente, medio no autorizado en expediente, por lo que en realidad el acto que resuelve el recurso de reconsideración no ha sido eficaz respecto a la empresa afectada, por lo que debe ordenarse otra vez  la devolución a la aduana para que proceda a notificar correctamente al facsímil …, que es el medio señalado en autos.  Máxime si se considera que a la fecha, la empresa recurrente no se ha apersonado ante este Tribunal. Todo lo anterior con fundamente en los artículos 140 y  334 de la Ley General de la Administración Pública.</a:t>
          </a:r>
          <a:endParaRPr lang="es-ES" dirty="0">
            <a:solidFill>
              <a:schemeClr val="tx1"/>
            </a:solidFill>
          </a:endParaRPr>
        </a:p>
      </dgm:t>
    </dgm:pt>
    <dgm:pt modelId="{406D810B-E502-420F-ACDF-BBFE24347940}" type="parTrans" cxnId="{E1C58174-286B-4167-8EC3-971C07EAF5EB}">
      <dgm:prSet/>
      <dgm:spPr/>
      <dgm:t>
        <a:bodyPr/>
        <a:lstStyle/>
        <a:p>
          <a:endParaRPr lang="es-ES"/>
        </a:p>
      </dgm:t>
    </dgm:pt>
    <dgm:pt modelId="{0BE3763D-671E-4FE8-9C3D-419C642CAD33}" type="sibTrans" cxnId="{E1C58174-286B-4167-8EC3-971C07EAF5EB}">
      <dgm:prSet/>
      <dgm:spPr/>
      <dgm:t>
        <a:bodyPr/>
        <a:lstStyle/>
        <a:p>
          <a:endParaRPr lang="es-ES"/>
        </a:p>
      </dgm:t>
    </dgm:pt>
    <dgm:pt modelId="{2767BAFE-B4C5-4F67-9FFB-9443D467E3C1}" type="pres">
      <dgm:prSet presAssocID="{9D4DB470-EC01-41C3-BB40-641B27CA17D1}" presName="linearFlow" presStyleCnt="0">
        <dgm:presLayoutVars>
          <dgm:dir/>
          <dgm:resizeHandles val="exact"/>
        </dgm:presLayoutVars>
      </dgm:prSet>
      <dgm:spPr/>
    </dgm:pt>
    <dgm:pt modelId="{9B749ACF-FEB5-497A-B7BB-1A7D10A2625F}" type="pres">
      <dgm:prSet presAssocID="{6F3BFEEF-E8A9-4390-A054-330CD2D4DDD2}" presName="composite" presStyleCnt="0"/>
      <dgm:spPr/>
    </dgm:pt>
    <dgm:pt modelId="{8C0D2FF7-8B66-448D-8C44-4ABDC8CD7276}" type="pres">
      <dgm:prSet presAssocID="{6F3BFEEF-E8A9-4390-A054-330CD2D4DDD2}" presName="imgShp" presStyleLbl="fgImgPlace1" presStyleIdx="0" presStyleCnt="2"/>
      <dgm:spPr>
        <a:blipFill rotWithShape="1">
          <a:blip xmlns:r="http://schemas.openxmlformats.org/officeDocument/2006/relationships" r:embed="rId1"/>
          <a:stretch>
            <a:fillRect/>
          </a:stretch>
        </a:blipFill>
      </dgm:spPr>
      <dgm:t>
        <a:bodyPr/>
        <a:lstStyle/>
        <a:p>
          <a:endParaRPr lang="es-ES"/>
        </a:p>
      </dgm:t>
    </dgm:pt>
    <dgm:pt modelId="{4DB48E64-F311-4318-87A5-13BE2E59A8D3}" type="pres">
      <dgm:prSet presAssocID="{6F3BFEEF-E8A9-4390-A054-330CD2D4DDD2}" presName="txShp" presStyleLbl="node1" presStyleIdx="0" presStyleCnt="2">
        <dgm:presLayoutVars>
          <dgm:bulletEnabled val="1"/>
        </dgm:presLayoutVars>
      </dgm:prSet>
      <dgm:spPr/>
      <dgm:t>
        <a:bodyPr/>
        <a:lstStyle/>
        <a:p>
          <a:endParaRPr lang="es-ES"/>
        </a:p>
      </dgm:t>
    </dgm:pt>
    <dgm:pt modelId="{2C8BEF99-B9A6-4EDC-B242-10170EAE0BB5}" type="pres">
      <dgm:prSet presAssocID="{C6885312-6756-4CDD-8386-3E9A010E16F1}" presName="spacing" presStyleCnt="0"/>
      <dgm:spPr/>
    </dgm:pt>
    <dgm:pt modelId="{94F56A4B-556B-4B22-B78D-CE8C0BA9C33F}" type="pres">
      <dgm:prSet presAssocID="{C392AD87-73E5-4417-BB5F-A4A025C5D5BA}" presName="composite" presStyleCnt="0"/>
      <dgm:spPr/>
    </dgm:pt>
    <dgm:pt modelId="{ACB538CC-A234-4378-AFA1-1F2BFBE846D1}" type="pres">
      <dgm:prSet presAssocID="{C392AD87-73E5-4417-BB5F-A4A025C5D5BA}" presName="imgShp" presStyleLbl="fgImgPlace1" presStyleIdx="1" presStyleCnt="2"/>
      <dgm:spPr>
        <a:blipFill rotWithShape="1">
          <a:blip xmlns:r="http://schemas.openxmlformats.org/officeDocument/2006/relationships" r:embed="rId2"/>
          <a:stretch>
            <a:fillRect/>
          </a:stretch>
        </a:blipFill>
      </dgm:spPr>
    </dgm:pt>
    <dgm:pt modelId="{17272D43-B82E-48ED-B56D-2E433BEDAD92}" type="pres">
      <dgm:prSet presAssocID="{C392AD87-73E5-4417-BB5F-A4A025C5D5BA}" presName="txShp" presStyleLbl="node1" presStyleIdx="1" presStyleCnt="2">
        <dgm:presLayoutVars>
          <dgm:bulletEnabled val="1"/>
        </dgm:presLayoutVars>
      </dgm:prSet>
      <dgm:spPr/>
      <dgm:t>
        <a:bodyPr/>
        <a:lstStyle/>
        <a:p>
          <a:endParaRPr lang="es-ES"/>
        </a:p>
      </dgm:t>
    </dgm:pt>
  </dgm:ptLst>
  <dgm:cxnLst>
    <dgm:cxn modelId="{FD60E5BC-CCE2-439C-A25D-2E04BE89B212}" type="presOf" srcId="{6F3BFEEF-E8A9-4390-A054-330CD2D4DDD2}" destId="{4DB48E64-F311-4318-87A5-13BE2E59A8D3}" srcOrd="0" destOrd="0" presId="urn:microsoft.com/office/officeart/2005/8/layout/vList3"/>
    <dgm:cxn modelId="{80D87717-47C5-44C5-82F0-B28BFFA0BDA7}" type="presOf" srcId="{C392AD87-73E5-4417-BB5F-A4A025C5D5BA}" destId="{17272D43-B82E-48ED-B56D-2E433BEDAD92}" srcOrd="0" destOrd="0" presId="urn:microsoft.com/office/officeart/2005/8/layout/vList3"/>
    <dgm:cxn modelId="{0110F3BC-8A0E-44C3-91E4-6756B1CC1C63}" srcId="{9D4DB470-EC01-41C3-BB40-641B27CA17D1}" destId="{6F3BFEEF-E8A9-4390-A054-330CD2D4DDD2}" srcOrd="0" destOrd="0" parTransId="{6CA3694B-F2C5-41F5-95A8-3BC7514EC2AC}" sibTransId="{C6885312-6756-4CDD-8386-3E9A010E16F1}"/>
    <dgm:cxn modelId="{64C6400F-1317-4CC1-A549-7A9F7A73732E}" type="presOf" srcId="{9D4DB470-EC01-41C3-BB40-641B27CA17D1}" destId="{2767BAFE-B4C5-4F67-9FFB-9443D467E3C1}" srcOrd="0" destOrd="0" presId="urn:microsoft.com/office/officeart/2005/8/layout/vList3"/>
    <dgm:cxn modelId="{E1C58174-286B-4167-8EC3-971C07EAF5EB}" srcId="{9D4DB470-EC01-41C3-BB40-641B27CA17D1}" destId="{C392AD87-73E5-4417-BB5F-A4A025C5D5BA}" srcOrd="1" destOrd="0" parTransId="{406D810B-E502-420F-ACDF-BBFE24347940}" sibTransId="{0BE3763D-671E-4FE8-9C3D-419C642CAD33}"/>
    <dgm:cxn modelId="{1FB5323A-9C22-4CD3-A097-4DE67C5D2B80}" type="presParOf" srcId="{2767BAFE-B4C5-4F67-9FFB-9443D467E3C1}" destId="{9B749ACF-FEB5-497A-B7BB-1A7D10A2625F}" srcOrd="0" destOrd="0" presId="urn:microsoft.com/office/officeart/2005/8/layout/vList3"/>
    <dgm:cxn modelId="{C4D6B557-FC53-4B37-AF92-A85E18E99F1C}" type="presParOf" srcId="{9B749ACF-FEB5-497A-B7BB-1A7D10A2625F}" destId="{8C0D2FF7-8B66-448D-8C44-4ABDC8CD7276}" srcOrd="0" destOrd="0" presId="urn:microsoft.com/office/officeart/2005/8/layout/vList3"/>
    <dgm:cxn modelId="{D05EB915-673A-48EE-8822-98F459905BD4}" type="presParOf" srcId="{9B749ACF-FEB5-497A-B7BB-1A7D10A2625F}" destId="{4DB48E64-F311-4318-87A5-13BE2E59A8D3}" srcOrd="1" destOrd="0" presId="urn:microsoft.com/office/officeart/2005/8/layout/vList3"/>
    <dgm:cxn modelId="{0263DD6C-B688-41C9-8909-FAD213CF24A9}" type="presParOf" srcId="{2767BAFE-B4C5-4F67-9FFB-9443D467E3C1}" destId="{2C8BEF99-B9A6-4EDC-B242-10170EAE0BB5}" srcOrd="1" destOrd="0" presId="urn:microsoft.com/office/officeart/2005/8/layout/vList3"/>
    <dgm:cxn modelId="{17D45A76-9E3A-4518-8B49-C3DB11F2AC5C}" type="presParOf" srcId="{2767BAFE-B4C5-4F67-9FFB-9443D467E3C1}" destId="{94F56A4B-556B-4B22-B78D-CE8C0BA9C33F}" srcOrd="2" destOrd="0" presId="urn:microsoft.com/office/officeart/2005/8/layout/vList3"/>
    <dgm:cxn modelId="{85EFC6AB-B3C2-488B-B389-280C4879F1CF}" type="presParOf" srcId="{94F56A4B-556B-4B22-B78D-CE8C0BA9C33F}" destId="{ACB538CC-A234-4378-AFA1-1F2BFBE846D1}" srcOrd="0" destOrd="0" presId="urn:microsoft.com/office/officeart/2005/8/layout/vList3"/>
    <dgm:cxn modelId="{96E1A60F-BD90-4861-9327-0EBAC145F811}" type="presParOf" srcId="{94F56A4B-556B-4B22-B78D-CE8C0BA9C33F}" destId="{17272D43-B82E-48ED-B56D-2E433BEDAD9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35D3DB77-4910-473F-B629-883CABC24A4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B33A7D4-26C0-42D6-93A8-54E01EF16448}">
      <dgm:prSet phldrT="[Texto]"/>
      <dgm:spPr>
        <a:solidFill>
          <a:schemeClr val="accent2"/>
        </a:solidFill>
      </dgm:spPr>
      <dgm:t>
        <a:bodyPr/>
        <a:lstStyle/>
        <a:p>
          <a:r>
            <a:rPr lang="es-ES" dirty="0" smtClean="0">
              <a:solidFill>
                <a:schemeClr val="tx1"/>
              </a:solidFill>
            </a:rPr>
            <a:t>Por otra parte, al tratar de adecuar la conducta al primer supuesto previsto por la norma, esto es, considerar que la declaración aduanera de importación objeto de la presente </a:t>
          </a:r>
          <a:r>
            <a:rPr lang="es-ES" dirty="0" err="1" smtClean="0">
              <a:solidFill>
                <a:schemeClr val="tx1"/>
              </a:solidFill>
            </a:rPr>
            <a:t>litis</a:t>
          </a:r>
          <a:r>
            <a:rPr lang="es-ES" dirty="0" smtClean="0">
              <a:solidFill>
                <a:schemeClr val="tx1"/>
              </a:solidFill>
            </a:rPr>
            <a:t> se realizó con </a:t>
          </a:r>
          <a:r>
            <a:rPr lang="es-ES" u="sng" dirty="0" smtClean="0">
              <a:solidFill>
                <a:schemeClr val="tx1"/>
              </a:solidFill>
            </a:rPr>
            <a:t>errores o inexactitudes,</a:t>
          </a:r>
          <a:r>
            <a:rPr lang="es-ES" dirty="0" smtClean="0">
              <a:solidFill>
                <a:schemeClr val="tx1"/>
              </a:solidFill>
            </a:rPr>
            <a:t> al describir y clasificar mercancía amparada a la línea 3 en la posición arancelaria 5901.90.00.00 siendo lo correcto la 5211.31.00.00 del Sistema Arancelario Centroamericano (SAC), aún, en este caso, no estamos ante una infracción administrativa, como las reguladas por el artículo 236 inciso 25), toda vez, que si bien en principio en términos</a:t>
          </a:r>
          <a:endParaRPr lang="en-US" dirty="0">
            <a:solidFill>
              <a:schemeClr val="tx1"/>
            </a:solidFill>
          </a:endParaRPr>
        </a:p>
      </dgm:t>
    </dgm:pt>
    <dgm:pt modelId="{0BB9E668-F083-4F3F-BAFB-918A2BF526F9}" type="parTrans" cxnId="{1B9DEB55-1B0E-4E97-A5D2-E9810B1A9815}">
      <dgm:prSet/>
      <dgm:spPr/>
      <dgm:t>
        <a:bodyPr/>
        <a:lstStyle/>
        <a:p>
          <a:endParaRPr lang="en-US">
            <a:solidFill>
              <a:schemeClr val="tx1"/>
            </a:solidFill>
          </a:endParaRPr>
        </a:p>
      </dgm:t>
    </dgm:pt>
    <dgm:pt modelId="{A0B921A7-BDB6-4AB6-96F6-38B3FBF4D213}" type="sibTrans" cxnId="{1B9DEB55-1B0E-4E97-A5D2-E9810B1A9815}">
      <dgm:prSet/>
      <dgm:spPr/>
      <dgm:t>
        <a:bodyPr/>
        <a:lstStyle/>
        <a:p>
          <a:endParaRPr lang="en-US">
            <a:solidFill>
              <a:schemeClr val="tx1"/>
            </a:solidFill>
          </a:endParaRPr>
        </a:p>
      </dgm:t>
    </dgm:pt>
    <dgm:pt modelId="{9A274249-8B60-4DA6-8975-31F33ABA8927}">
      <dgm:prSet phldrT="[Texto]" custT="1"/>
      <dgm:spPr/>
      <dgm:t>
        <a:bodyPr/>
        <a:lstStyle/>
        <a:p>
          <a:r>
            <a:rPr lang="es-ES" sz="1200" dirty="0" smtClean="0">
              <a:solidFill>
                <a:schemeClr val="tx1"/>
              </a:solidFill>
            </a:rPr>
            <a:t>generales podría considerarse que se trata de la conducta sancionada, sin embargo, para que los hechos encajen en la norma el legislador estableció también como requisito del tipo: </a:t>
          </a:r>
          <a:r>
            <a:rPr lang="es-ES" sz="1200" i="1" dirty="0" smtClean="0">
              <a:solidFill>
                <a:schemeClr val="tx1"/>
              </a:solidFill>
            </a:rPr>
            <a:t>" ... salvo si está tipificado con una sanción mayor", </a:t>
          </a:r>
          <a:r>
            <a:rPr lang="es-ES" sz="1200" dirty="0" smtClean="0">
              <a:solidFill>
                <a:schemeClr val="tx1"/>
              </a:solidFill>
            </a:rPr>
            <a:t>lo cual en criterio de este Colegiado impide adecuar los hechos del presente caso en la citada norma, razón por la cual se desprende que los mismos no encuadran estrictamente en la norma citada, toda vez que el tipo es genérico, y sin entrar a prejuzgar sobre su calificación legal en razón de lo resuelto, estima este Tribunal que existen en la legislación aduanera otros tipos específicos e incluso que contienen algunos aspectos diferenciados en sus elementos esenciales que eventualmente podrían aplicarse, previo cumplimiento del debido proceso, a aquellos casos en que se determine que cumplan con los presupuestos.</a:t>
          </a:r>
          <a:endParaRPr lang="en-US" sz="1200" dirty="0">
            <a:solidFill>
              <a:schemeClr val="tx1"/>
            </a:solidFill>
          </a:endParaRPr>
        </a:p>
      </dgm:t>
    </dgm:pt>
    <dgm:pt modelId="{F5BB193E-5F13-4ED0-B0A9-FBCAA47EB8B3}" type="parTrans" cxnId="{1736DC55-926D-416B-B034-EE11D82F8A96}">
      <dgm:prSet/>
      <dgm:spPr/>
      <dgm:t>
        <a:bodyPr/>
        <a:lstStyle/>
        <a:p>
          <a:endParaRPr lang="en-US">
            <a:solidFill>
              <a:schemeClr val="tx1"/>
            </a:solidFill>
          </a:endParaRPr>
        </a:p>
      </dgm:t>
    </dgm:pt>
    <dgm:pt modelId="{007489CB-481E-4DC9-9B12-F870A3DC0FCC}" type="sibTrans" cxnId="{1736DC55-926D-416B-B034-EE11D82F8A96}">
      <dgm:prSet/>
      <dgm:spPr/>
      <dgm:t>
        <a:bodyPr/>
        <a:lstStyle/>
        <a:p>
          <a:endParaRPr lang="en-US">
            <a:solidFill>
              <a:schemeClr val="tx1"/>
            </a:solidFill>
          </a:endParaRPr>
        </a:p>
      </dgm:t>
    </dgm:pt>
    <dgm:pt modelId="{44C141E9-0133-4CE9-8C06-811BD8404478}">
      <dgm:prSet phldrT="[Texto]"/>
      <dgm:spPr>
        <a:solidFill>
          <a:srgbClr val="FFC000"/>
        </a:solidFill>
      </dgm:spPr>
      <dgm:t>
        <a:bodyPr/>
        <a:lstStyle/>
        <a:p>
          <a:r>
            <a:rPr lang="es-ES" dirty="0" smtClean="0">
              <a:solidFill>
                <a:schemeClr val="tx1"/>
              </a:solidFill>
            </a:rPr>
            <a:t>del tipo y además que se demuestre que no existan causas eximentes de responsabilidad, esto es en otras palabras, que independientemente que los hechos sean sancionables o no, puesto que la conducta debe ser no solo típica sino también culpable, situación que debe analizarse en cada caso en particular, determinándose si existe responsabilidad del sujeto, en el tanto actuó con dolo o culpa, al no ser posible en materia de sanciones el establecimiento de responsabilidad de carácter objetivo,…. Tenemos entonces, que sin prejuzgar sobre la calificación legal que eventualmente pueda darse a presente especie fáctica, los hechos presuntamente cometidos, trascienden de lo que nuestra legislación tipifica como infracción administrativa, y en razón de tal situación no es jurídicamente posible mantener lo actuado en el presente caso</a:t>
          </a:r>
          <a:endParaRPr lang="en-US" dirty="0">
            <a:solidFill>
              <a:schemeClr val="tx1"/>
            </a:solidFill>
          </a:endParaRPr>
        </a:p>
      </dgm:t>
    </dgm:pt>
    <dgm:pt modelId="{176FFCEA-D65E-4C27-8EA2-1FC73CAC82CF}" type="parTrans" cxnId="{1EA89B7D-FB86-40E8-BC9C-8F1CDD1591CC}">
      <dgm:prSet/>
      <dgm:spPr/>
      <dgm:t>
        <a:bodyPr/>
        <a:lstStyle/>
        <a:p>
          <a:endParaRPr lang="en-US">
            <a:solidFill>
              <a:schemeClr val="tx1"/>
            </a:solidFill>
          </a:endParaRPr>
        </a:p>
      </dgm:t>
    </dgm:pt>
    <dgm:pt modelId="{90A5C44F-99BE-4912-8579-DC0122893858}" type="sibTrans" cxnId="{1EA89B7D-FB86-40E8-BC9C-8F1CDD1591CC}">
      <dgm:prSet/>
      <dgm:spPr/>
      <dgm:t>
        <a:bodyPr/>
        <a:lstStyle/>
        <a:p>
          <a:endParaRPr lang="en-US">
            <a:solidFill>
              <a:schemeClr val="tx1"/>
            </a:solidFill>
          </a:endParaRPr>
        </a:p>
      </dgm:t>
    </dgm:pt>
    <dgm:pt modelId="{47326EB5-FE9A-4AC8-BD8D-CB33C65639E0}">
      <dgm:prSet phldrT="[Texto]" phldr="1"/>
      <dgm:spPr/>
      <dgm:t>
        <a:bodyPr/>
        <a:lstStyle/>
        <a:p>
          <a:endParaRPr lang="en-US" dirty="0">
            <a:solidFill>
              <a:schemeClr val="tx1"/>
            </a:solidFill>
          </a:endParaRPr>
        </a:p>
      </dgm:t>
    </dgm:pt>
    <dgm:pt modelId="{E61F2926-1CB2-46E7-B482-4AEDB3768BBD}" type="parTrans" cxnId="{C2EF9C19-C85F-4FD2-A8E5-D287B22D37A8}">
      <dgm:prSet/>
      <dgm:spPr/>
      <dgm:t>
        <a:bodyPr/>
        <a:lstStyle/>
        <a:p>
          <a:endParaRPr lang="en-US">
            <a:solidFill>
              <a:schemeClr val="tx1"/>
            </a:solidFill>
          </a:endParaRPr>
        </a:p>
      </dgm:t>
    </dgm:pt>
    <dgm:pt modelId="{2A067E54-81EB-453C-9856-BF97FFE5FDBA}" type="sibTrans" cxnId="{C2EF9C19-C85F-4FD2-A8E5-D287B22D37A8}">
      <dgm:prSet/>
      <dgm:spPr/>
      <dgm:t>
        <a:bodyPr/>
        <a:lstStyle/>
        <a:p>
          <a:endParaRPr lang="en-US">
            <a:solidFill>
              <a:schemeClr val="tx1"/>
            </a:solidFill>
          </a:endParaRPr>
        </a:p>
      </dgm:t>
    </dgm:pt>
    <dgm:pt modelId="{DB6C45DD-4F10-4250-8D91-24CA21499304}" type="pres">
      <dgm:prSet presAssocID="{35D3DB77-4910-473F-B629-883CABC24A4A}" presName="linear" presStyleCnt="0">
        <dgm:presLayoutVars>
          <dgm:animLvl val="lvl"/>
          <dgm:resizeHandles val="exact"/>
        </dgm:presLayoutVars>
      </dgm:prSet>
      <dgm:spPr/>
      <dgm:t>
        <a:bodyPr/>
        <a:lstStyle/>
        <a:p>
          <a:endParaRPr lang="en-US"/>
        </a:p>
      </dgm:t>
    </dgm:pt>
    <dgm:pt modelId="{14C123A5-AFDD-4B11-AA95-C5995DB7A0EF}" type="pres">
      <dgm:prSet presAssocID="{9B33A7D4-26C0-42D6-93A8-54E01EF16448}" presName="parentText" presStyleLbl="node1" presStyleIdx="0" presStyleCnt="2">
        <dgm:presLayoutVars>
          <dgm:chMax val="0"/>
          <dgm:bulletEnabled val="1"/>
        </dgm:presLayoutVars>
      </dgm:prSet>
      <dgm:spPr/>
      <dgm:t>
        <a:bodyPr/>
        <a:lstStyle/>
        <a:p>
          <a:endParaRPr lang="en-US"/>
        </a:p>
      </dgm:t>
    </dgm:pt>
    <dgm:pt modelId="{765E4B91-BD6C-47B6-B64C-E4A8FC0EE26C}" type="pres">
      <dgm:prSet presAssocID="{9B33A7D4-26C0-42D6-93A8-54E01EF16448}" presName="childText" presStyleLbl="revTx" presStyleIdx="0" presStyleCnt="2">
        <dgm:presLayoutVars>
          <dgm:bulletEnabled val="1"/>
        </dgm:presLayoutVars>
      </dgm:prSet>
      <dgm:spPr/>
      <dgm:t>
        <a:bodyPr/>
        <a:lstStyle/>
        <a:p>
          <a:endParaRPr lang="en-US"/>
        </a:p>
      </dgm:t>
    </dgm:pt>
    <dgm:pt modelId="{B106ED8F-114C-4D6D-AAC7-8DC923551D05}" type="pres">
      <dgm:prSet presAssocID="{44C141E9-0133-4CE9-8C06-811BD8404478}" presName="parentText" presStyleLbl="node1" presStyleIdx="1" presStyleCnt="2">
        <dgm:presLayoutVars>
          <dgm:chMax val="0"/>
          <dgm:bulletEnabled val="1"/>
        </dgm:presLayoutVars>
      </dgm:prSet>
      <dgm:spPr/>
      <dgm:t>
        <a:bodyPr/>
        <a:lstStyle/>
        <a:p>
          <a:endParaRPr lang="en-US"/>
        </a:p>
      </dgm:t>
    </dgm:pt>
    <dgm:pt modelId="{CE311A33-0641-40C4-8D6E-D27E1DCADECF}" type="pres">
      <dgm:prSet presAssocID="{44C141E9-0133-4CE9-8C06-811BD8404478}" presName="childText" presStyleLbl="revTx" presStyleIdx="1" presStyleCnt="2">
        <dgm:presLayoutVars>
          <dgm:bulletEnabled val="1"/>
        </dgm:presLayoutVars>
      </dgm:prSet>
      <dgm:spPr/>
      <dgm:t>
        <a:bodyPr/>
        <a:lstStyle/>
        <a:p>
          <a:endParaRPr lang="en-US"/>
        </a:p>
      </dgm:t>
    </dgm:pt>
  </dgm:ptLst>
  <dgm:cxnLst>
    <dgm:cxn modelId="{52E2A9E3-A472-473E-A732-C8E8ECEF51C5}" type="presOf" srcId="{35D3DB77-4910-473F-B629-883CABC24A4A}" destId="{DB6C45DD-4F10-4250-8D91-24CA21499304}" srcOrd="0" destOrd="0" presId="urn:microsoft.com/office/officeart/2005/8/layout/vList2"/>
    <dgm:cxn modelId="{1EA89B7D-FB86-40E8-BC9C-8F1CDD1591CC}" srcId="{35D3DB77-4910-473F-B629-883CABC24A4A}" destId="{44C141E9-0133-4CE9-8C06-811BD8404478}" srcOrd="1" destOrd="0" parTransId="{176FFCEA-D65E-4C27-8EA2-1FC73CAC82CF}" sibTransId="{90A5C44F-99BE-4912-8579-DC0122893858}"/>
    <dgm:cxn modelId="{60E7A185-4F5D-40A2-8F33-2A582522808C}" type="presOf" srcId="{47326EB5-FE9A-4AC8-BD8D-CB33C65639E0}" destId="{CE311A33-0641-40C4-8D6E-D27E1DCADECF}" srcOrd="0" destOrd="0" presId="urn:microsoft.com/office/officeart/2005/8/layout/vList2"/>
    <dgm:cxn modelId="{69ABD9E4-A050-42B3-BCED-4238C369E1F9}" type="presOf" srcId="{9B33A7D4-26C0-42D6-93A8-54E01EF16448}" destId="{14C123A5-AFDD-4B11-AA95-C5995DB7A0EF}" srcOrd="0" destOrd="0" presId="urn:microsoft.com/office/officeart/2005/8/layout/vList2"/>
    <dgm:cxn modelId="{1B9DEB55-1B0E-4E97-A5D2-E9810B1A9815}" srcId="{35D3DB77-4910-473F-B629-883CABC24A4A}" destId="{9B33A7D4-26C0-42D6-93A8-54E01EF16448}" srcOrd="0" destOrd="0" parTransId="{0BB9E668-F083-4F3F-BAFB-918A2BF526F9}" sibTransId="{A0B921A7-BDB6-4AB6-96F6-38B3FBF4D213}"/>
    <dgm:cxn modelId="{1736DC55-926D-416B-B034-EE11D82F8A96}" srcId="{9B33A7D4-26C0-42D6-93A8-54E01EF16448}" destId="{9A274249-8B60-4DA6-8975-31F33ABA8927}" srcOrd="0" destOrd="0" parTransId="{F5BB193E-5F13-4ED0-B0A9-FBCAA47EB8B3}" sibTransId="{007489CB-481E-4DC9-9B12-F870A3DC0FCC}"/>
    <dgm:cxn modelId="{C2EF9C19-C85F-4FD2-A8E5-D287B22D37A8}" srcId="{44C141E9-0133-4CE9-8C06-811BD8404478}" destId="{47326EB5-FE9A-4AC8-BD8D-CB33C65639E0}" srcOrd="0" destOrd="0" parTransId="{E61F2926-1CB2-46E7-B482-4AEDB3768BBD}" sibTransId="{2A067E54-81EB-453C-9856-BF97FFE5FDBA}"/>
    <dgm:cxn modelId="{689BDC65-AB8D-4202-97A2-B1077AC9C0D2}" type="presOf" srcId="{9A274249-8B60-4DA6-8975-31F33ABA8927}" destId="{765E4B91-BD6C-47B6-B64C-E4A8FC0EE26C}" srcOrd="0" destOrd="0" presId="urn:microsoft.com/office/officeart/2005/8/layout/vList2"/>
    <dgm:cxn modelId="{BD33B721-A619-466F-BFF3-C35C46A9D094}" type="presOf" srcId="{44C141E9-0133-4CE9-8C06-811BD8404478}" destId="{B106ED8F-114C-4D6D-AAC7-8DC923551D05}" srcOrd="0" destOrd="0" presId="urn:microsoft.com/office/officeart/2005/8/layout/vList2"/>
    <dgm:cxn modelId="{51716706-6C6A-4FA6-A727-A94D74C47C12}" type="presParOf" srcId="{DB6C45DD-4F10-4250-8D91-24CA21499304}" destId="{14C123A5-AFDD-4B11-AA95-C5995DB7A0EF}" srcOrd="0" destOrd="0" presId="urn:microsoft.com/office/officeart/2005/8/layout/vList2"/>
    <dgm:cxn modelId="{A89A2601-2043-412F-9452-59F22008DBC8}" type="presParOf" srcId="{DB6C45DD-4F10-4250-8D91-24CA21499304}" destId="{765E4B91-BD6C-47B6-B64C-E4A8FC0EE26C}" srcOrd="1" destOrd="0" presId="urn:microsoft.com/office/officeart/2005/8/layout/vList2"/>
    <dgm:cxn modelId="{32D8223D-C060-4869-A49C-B22F0D970C2F}" type="presParOf" srcId="{DB6C45DD-4F10-4250-8D91-24CA21499304}" destId="{B106ED8F-114C-4D6D-AAC7-8DC923551D05}" srcOrd="2" destOrd="0" presId="urn:microsoft.com/office/officeart/2005/8/layout/vList2"/>
    <dgm:cxn modelId="{44B8DEC8-4DFA-4EE1-9CBD-27316A1C2DCC}" type="presParOf" srcId="{DB6C45DD-4F10-4250-8D91-24CA21499304}" destId="{CE311A33-0641-40C4-8D6E-D27E1DCADEC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3129D0B6-9C54-4414-878E-FCB5722C1C77}"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endParaRPr lang="es-ES"/>
        </a:p>
      </dgm:t>
    </dgm:pt>
    <dgm:pt modelId="{9F5E97A3-00AE-4E9E-B728-3B1D4B3692F7}">
      <dgm:prSet phldrT="[Texto]" custT="1"/>
      <dgm:spPr>
        <a:solidFill>
          <a:srgbClr val="FFFF66"/>
        </a:solidFill>
      </dgm:spPr>
      <dgm:t>
        <a:bodyPr/>
        <a:lstStyle/>
        <a:p>
          <a:r>
            <a:rPr lang="es-ES" sz="2000" b="1" i="1" dirty="0" smtClean="0">
              <a:solidFill>
                <a:schemeClr val="tx1"/>
              </a:solidFill>
              <a:effectLst/>
              <a:cs typeface="Times New Roman" pitchFamily="18" charset="0"/>
            </a:rPr>
            <a:t>Análisis de culpabilidad</a:t>
          </a:r>
          <a:endParaRPr lang="es-ES" sz="2000" b="1" dirty="0">
            <a:solidFill>
              <a:schemeClr val="tx1"/>
            </a:solidFill>
            <a:effectLst/>
          </a:endParaRPr>
        </a:p>
      </dgm:t>
    </dgm:pt>
    <dgm:pt modelId="{895DB08E-2819-4B3C-985E-8755203C2D35}" type="parTrans" cxnId="{DC61C602-8A03-4839-B1AA-ECCF6CBCA57D}">
      <dgm:prSet/>
      <dgm:spPr/>
      <dgm:t>
        <a:bodyPr/>
        <a:lstStyle/>
        <a:p>
          <a:endParaRPr lang="es-ES" sz="1600" b="0">
            <a:solidFill>
              <a:schemeClr val="tx1"/>
            </a:solidFill>
            <a:effectLst/>
          </a:endParaRPr>
        </a:p>
      </dgm:t>
    </dgm:pt>
    <dgm:pt modelId="{79E4D428-FC75-4066-AB86-2A3A83F8814E}" type="sibTrans" cxnId="{DC61C602-8A03-4839-B1AA-ECCF6CBCA57D}">
      <dgm:prSet/>
      <dgm:spPr/>
      <dgm:t>
        <a:bodyPr/>
        <a:lstStyle/>
        <a:p>
          <a:endParaRPr lang="es-ES" sz="1600" b="0">
            <a:solidFill>
              <a:schemeClr val="tx1"/>
            </a:solidFill>
            <a:effectLst/>
          </a:endParaRPr>
        </a:p>
      </dgm:t>
    </dgm:pt>
    <dgm:pt modelId="{7A254E49-CA3F-4091-9E5D-13185EA61035}">
      <dgm:prSet phldrT="[Texto]" custT="1"/>
      <dgm:spPr/>
      <dgm:t>
        <a:bodyPr/>
        <a:lstStyle/>
        <a:p>
          <a:r>
            <a:rPr lang="es-ES" sz="1800" b="0" dirty="0" smtClean="0">
              <a:solidFill>
                <a:schemeClr val="tx1"/>
              </a:solidFill>
              <a:effectLst/>
              <a:cs typeface="Times New Roman" pitchFamily="18" charset="0"/>
            </a:rPr>
            <a:t>la relación de la conducta infractora con la sanción que corresponde a esa conducta, describiendo claramente el hecho de que se le acusa</a:t>
          </a:r>
          <a:endParaRPr lang="es-ES" sz="1800" b="0" dirty="0">
            <a:solidFill>
              <a:schemeClr val="tx1"/>
            </a:solidFill>
            <a:effectLst/>
          </a:endParaRPr>
        </a:p>
      </dgm:t>
    </dgm:pt>
    <dgm:pt modelId="{14586979-6AE0-4E16-AC4B-CD515686D6F2}" type="parTrans" cxnId="{99F72796-963B-4085-98BE-7742891E7DA7}">
      <dgm:prSet/>
      <dgm:spPr/>
      <dgm:t>
        <a:bodyPr/>
        <a:lstStyle/>
        <a:p>
          <a:endParaRPr lang="es-ES" sz="1600" b="0">
            <a:solidFill>
              <a:schemeClr val="tx1"/>
            </a:solidFill>
            <a:effectLst/>
          </a:endParaRPr>
        </a:p>
      </dgm:t>
    </dgm:pt>
    <dgm:pt modelId="{D322DCF1-71AE-4B9F-A4FC-8DB752AB93B9}" type="sibTrans" cxnId="{99F72796-963B-4085-98BE-7742891E7DA7}">
      <dgm:prSet/>
      <dgm:spPr/>
      <dgm:t>
        <a:bodyPr/>
        <a:lstStyle/>
        <a:p>
          <a:endParaRPr lang="es-ES" sz="1600" b="0">
            <a:solidFill>
              <a:schemeClr val="tx1"/>
            </a:solidFill>
            <a:effectLst/>
          </a:endParaRPr>
        </a:p>
      </dgm:t>
    </dgm:pt>
    <dgm:pt modelId="{B722A346-F3FF-4700-9638-C41B7B5E9C25}">
      <dgm:prSet phldrT="[Texto]" custT="1"/>
      <dgm:spPr>
        <a:solidFill>
          <a:srgbClr val="64EC6A"/>
        </a:solidFill>
      </dgm:spPr>
      <dgm:t>
        <a:bodyPr/>
        <a:lstStyle/>
        <a:p>
          <a:r>
            <a:rPr lang="es-ES" sz="2000" b="1" i="1" dirty="0" smtClean="0">
              <a:solidFill>
                <a:schemeClr val="tx1"/>
              </a:solidFill>
              <a:effectLst/>
              <a:cs typeface="Arial" pitchFamily="34" charset="0"/>
            </a:rPr>
            <a:t>La base legal</a:t>
          </a:r>
          <a:r>
            <a:rPr lang="es-ES" sz="2000" b="1" dirty="0" smtClean="0">
              <a:solidFill>
                <a:schemeClr val="tx1"/>
              </a:solidFill>
              <a:effectLst/>
              <a:cs typeface="Arial" pitchFamily="34" charset="0"/>
            </a:rPr>
            <a:t> </a:t>
          </a:r>
          <a:endParaRPr lang="es-ES" sz="2000" b="1" dirty="0">
            <a:solidFill>
              <a:schemeClr val="tx1"/>
            </a:solidFill>
            <a:effectLst/>
          </a:endParaRPr>
        </a:p>
      </dgm:t>
    </dgm:pt>
    <dgm:pt modelId="{608D0951-3FF4-4E64-8D2F-3BF9B862F336}" type="parTrans" cxnId="{3DD5C109-DD56-47A2-A131-B5F8E98E0C7F}">
      <dgm:prSet/>
      <dgm:spPr/>
      <dgm:t>
        <a:bodyPr/>
        <a:lstStyle/>
        <a:p>
          <a:endParaRPr lang="es-ES" sz="1600" b="0">
            <a:solidFill>
              <a:schemeClr val="tx1"/>
            </a:solidFill>
            <a:effectLst/>
          </a:endParaRPr>
        </a:p>
      </dgm:t>
    </dgm:pt>
    <dgm:pt modelId="{564BA962-64DD-4025-AB9B-AEC58B49152F}" type="sibTrans" cxnId="{3DD5C109-DD56-47A2-A131-B5F8E98E0C7F}">
      <dgm:prSet/>
      <dgm:spPr/>
      <dgm:t>
        <a:bodyPr/>
        <a:lstStyle/>
        <a:p>
          <a:endParaRPr lang="es-ES" sz="1600" b="0">
            <a:solidFill>
              <a:schemeClr val="tx1"/>
            </a:solidFill>
            <a:effectLst/>
          </a:endParaRPr>
        </a:p>
      </dgm:t>
    </dgm:pt>
    <dgm:pt modelId="{27ED8259-F417-4272-8B4E-1B0113978BCB}">
      <dgm:prSet phldrT="[Texto]" custT="1"/>
      <dgm:spPr/>
      <dgm:t>
        <a:bodyPr/>
        <a:lstStyle/>
        <a:p>
          <a:r>
            <a:rPr lang="es-ES" sz="1800" b="0" dirty="0" smtClean="0">
              <a:solidFill>
                <a:schemeClr val="tx1"/>
              </a:solidFill>
              <a:effectLst/>
              <a:cs typeface="Arial" pitchFamily="34" charset="0"/>
            </a:rPr>
            <a:t>que permite iniciar el proceso y  la que establece la sanción, o sea la calificación legal del hecho</a:t>
          </a:r>
          <a:endParaRPr lang="es-ES" sz="1800" b="0" dirty="0">
            <a:solidFill>
              <a:schemeClr val="tx1"/>
            </a:solidFill>
            <a:effectLst/>
          </a:endParaRPr>
        </a:p>
      </dgm:t>
    </dgm:pt>
    <dgm:pt modelId="{7B8EA493-7C79-42B6-853C-7B4C9133B45A}" type="parTrans" cxnId="{92EA78CD-2464-4E9A-A21E-421674E963DD}">
      <dgm:prSet/>
      <dgm:spPr/>
      <dgm:t>
        <a:bodyPr/>
        <a:lstStyle/>
        <a:p>
          <a:endParaRPr lang="es-ES" sz="1600" b="0">
            <a:solidFill>
              <a:schemeClr val="tx1"/>
            </a:solidFill>
            <a:effectLst/>
          </a:endParaRPr>
        </a:p>
      </dgm:t>
    </dgm:pt>
    <dgm:pt modelId="{F56C08BD-B857-4702-9E76-0AD8AFEEEE17}" type="sibTrans" cxnId="{92EA78CD-2464-4E9A-A21E-421674E963DD}">
      <dgm:prSet/>
      <dgm:spPr/>
      <dgm:t>
        <a:bodyPr/>
        <a:lstStyle/>
        <a:p>
          <a:endParaRPr lang="es-ES" sz="1600" b="0">
            <a:solidFill>
              <a:schemeClr val="tx1"/>
            </a:solidFill>
            <a:effectLst/>
          </a:endParaRPr>
        </a:p>
      </dgm:t>
    </dgm:pt>
    <dgm:pt modelId="{F4F8FEA7-BC98-4A9A-9635-CFE484172105}">
      <dgm:prSet phldrT="[Texto]" custT="1"/>
      <dgm:spPr>
        <a:solidFill>
          <a:schemeClr val="accent2"/>
        </a:solidFill>
      </dgm:spPr>
      <dgm:t>
        <a:bodyPr/>
        <a:lstStyle/>
        <a:p>
          <a:r>
            <a:rPr lang="es-ES" sz="2000" b="1" i="1" dirty="0" smtClean="0">
              <a:solidFill>
                <a:schemeClr val="tx1"/>
              </a:solidFill>
              <a:effectLst/>
              <a:cs typeface="Times New Roman" pitchFamily="18" charset="0"/>
            </a:rPr>
            <a:t>Poner a disposición del sujeto el expediente</a:t>
          </a:r>
          <a:r>
            <a:rPr lang="es-ES" sz="2000" b="1" dirty="0" smtClean="0">
              <a:solidFill>
                <a:schemeClr val="tx1"/>
              </a:solidFill>
              <a:effectLst/>
              <a:cs typeface="Times New Roman" pitchFamily="18" charset="0"/>
            </a:rPr>
            <a:t> </a:t>
          </a:r>
          <a:endParaRPr lang="es-ES" sz="2000" b="1" dirty="0">
            <a:solidFill>
              <a:schemeClr val="tx1"/>
            </a:solidFill>
            <a:effectLst/>
          </a:endParaRPr>
        </a:p>
      </dgm:t>
    </dgm:pt>
    <dgm:pt modelId="{8F09D5F5-D1A0-4AFA-A627-41D76A29DCA1}" type="parTrans" cxnId="{12454573-FEAE-4FA4-A3D0-6767BF5C9714}">
      <dgm:prSet/>
      <dgm:spPr/>
      <dgm:t>
        <a:bodyPr/>
        <a:lstStyle/>
        <a:p>
          <a:endParaRPr lang="es-ES" sz="1600" b="0">
            <a:solidFill>
              <a:schemeClr val="tx1"/>
            </a:solidFill>
            <a:effectLst/>
          </a:endParaRPr>
        </a:p>
      </dgm:t>
    </dgm:pt>
    <dgm:pt modelId="{99C2C592-8E25-4589-BCD2-8E6809AAB3A1}" type="sibTrans" cxnId="{12454573-FEAE-4FA4-A3D0-6767BF5C9714}">
      <dgm:prSet/>
      <dgm:spPr/>
      <dgm:t>
        <a:bodyPr/>
        <a:lstStyle/>
        <a:p>
          <a:endParaRPr lang="es-ES" sz="1600" b="0">
            <a:solidFill>
              <a:schemeClr val="tx1"/>
            </a:solidFill>
            <a:effectLst/>
          </a:endParaRPr>
        </a:p>
      </dgm:t>
    </dgm:pt>
    <dgm:pt modelId="{BAB60A84-A1BE-4E09-81B5-CDF36198F30B}">
      <dgm:prSet phldrT="[Texto]" custT="1"/>
      <dgm:spPr/>
      <dgm:t>
        <a:bodyPr/>
        <a:lstStyle/>
        <a:p>
          <a:r>
            <a:rPr lang="es-ES" sz="1800" b="0" dirty="0" smtClean="0">
              <a:solidFill>
                <a:schemeClr val="tx1"/>
              </a:solidFill>
              <a:effectLst/>
              <a:cs typeface="Times New Roman" pitchFamily="18" charset="0"/>
            </a:rPr>
            <a:t>y todas las pruebas en poder de la administración, para que ejerza el derecho de defensa</a:t>
          </a:r>
          <a:endParaRPr lang="es-ES" sz="1800" b="0" dirty="0">
            <a:solidFill>
              <a:schemeClr val="tx1"/>
            </a:solidFill>
            <a:effectLst/>
          </a:endParaRPr>
        </a:p>
      </dgm:t>
    </dgm:pt>
    <dgm:pt modelId="{1498E464-5038-4023-8836-B19FAA6CE1C7}" type="parTrans" cxnId="{8C82FF47-4B82-4F25-88A6-4E896D27A53B}">
      <dgm:prSet/>
      <dgm:spPr/>
      <dgm:t>
        <a:bodyPr/>
        <a:lstStyle/>
        <a:p>
          <a:endParaRPr lang="es-ES" sz="1600" b="0">
            <a:solidFill>
              <a:schemeClr val="tx1"/>
            </a:solidFill>
            <a:effectLst/>
          </a:endParaRPr>
        </a:p>
      </dgm:t>
    </dgm:pt>
    <dgm:pt modelId="{565EE9F7-A217-4B3D-B66B-0EE326C67F90}" type="sibTrans" cxnId="{8C82FF47-4B82-4F25-88A6-4E896D27A53B}">
      <dgm:prSet/>
      <dgm:spPr/>
      <dgm:t>
        <a:bodyPr/>
        <a:lstStyle/>
        <a:p>
          <a:endParaRPr lang="es-ES" sz="1600" b="0">
            <a:solidFill>
              <a:schemeClr val="tx1"/>
            </a:solidFill>
            <a:effectLst/>
          </a:endParaRPr>
        </a:p>
      </dgm:t>
    </dgm:pt>
    <dgm:pt modelId="{D04F3ABD-9527-4D8B-83B4-9DD358C1BD71}" type="pres">
      <dgm:prSet presAssocID="{3129D0B6-9C54-4414-878E-FCB5722C1C77}" presName="Name0" presStyleCnt="0">
        <dgm:presLayoutVars>
          <dgm:dir/>
          <dgm:animLvl val="lvl"/>
          <dgm:resizeHandles/>
        </dgm:presLayoutVars>
      </dgm:prSet>
      <dgm:spPr/>
      <dgm:t>
        <a:bodyPr/>
        <a:lstStyle/>
        <a:p>
          <a:endParaRPr lang="en-US"/>
        </a:p>
      </dgm:t>
    </dgm:pt>
    <dgm:pt modelId="{331911B4-7128-4262-ACE8-5F2BB579D624}" type="pres">
      <dgm:prSet presAssocID="{9F5E97A3-00AE-4E9E-B728-3B1D4B3692F7}" presName="linNode" presStyleCnt="0"/>
      <dgm:spPr/>
      <dgm:t>
        <a:bodyPr/>
        <a:lstStyle/>
        <a:p>
          <a:endParaRPr lang="en-US"/>
        </a:p>
      </dgm:t>
    </dgm:pt>
    <dgm:pt modelId="{0CEFC801-13CD-421F-9034-FC1467B8B050}" type="pres">
      <dgm:prSet presAssocID="{9F5E97A3-00AE-4E9E-B728-3B1D4B3692F7}" presName="parentShp" presStyleLbl="node1" presStyleIdx="0" presStyleCnt="3">
        <dgm:presLayoutVars>
          <dgm:bulletEnabled val="1"/>
        </dgm:presLayoutVars>
      </dgm:prSet>
      <dgm:spPr/>
      <dgm:t>
        <a:bodyPr/>
        <a:lstStyle/>
        <a:p>
          <a:endParaRPr lang="en-US"/>
        </a:p>
      </dgm:t>
    </dgm:pt>
    <dgm:pt modelId="{D197320B-C389-4379-868B-F4DAC52FB48E}" type="pres">
      <dgm:prSet presAssocID="{9F5E97A3-00AE-4E9E-B728-3B1D4B3692F7}" presName="childShp" presStyleLbl="bgAccFollowNode1" presStyleIdx="0" presStyleCnt="3">
        <dgm:presLayoutVars>
          <dgm:bulletEnabled val="1"/>
        </dgm:presLayoutVars>
      </dgm:prSet>
      <dgm:spPr/>
      <dgm:t>
        <a:bodyPr/>
        <a:lstStyle/>
        <a:p>
          <a:endParaRPr lang="en-US"/>
        </a:p>
      </dgm:t>
    </dgm:pt>
    <dgm:pt modelId="{F2FB58DD-A351-457B-B367-462839446E93}" type="pres">
      <dgm:prSet presAssocID="{79E4D428-FC75-4066-AB86-2A3A83F8814E}" presName="spacing" presStyleCnt="0"/>
      <dgm:spPr/>
      <dgm:t>
        <a:bodyPr/>
        <a:lstStyle/>
        <a:p>
          <a:endParaRPr lang="en-US"/>
        </a:p>
      </dgm:t>
    </dgm:pt>
    <dgm:pt modelId="{5313BF72-34F3-46AF-9CEF-88D2409630A2}" type="pres">
      <dgm:prSet presAssocID="{B722A346-F3FF-4700-9638-C41B7B5E9C25}" presName="linNode" presStyleCnt="0"/>
      <dgm:spPr/>
      <dgm:t>
        <a:bodyPr/>
        <a:lstStyle/>
        <a:p>
          <a:endParaRPr lang="en-US"/>
        </a:p>
      </dgm:t>
    </dgm:pt>
    <dgm:pt modelId="{9445F886-1DBE-44DB-AE33-79B933426755}" type="pres">
      <dgm:prSet presAssocID="{B722A346-F3FF-4700-9638-C41B7B5E9C25}" presName="parentShp" presStyleLbl="node1" presStyleIdx="1" presStyleCnt="3">
        <dgm:presLayoutVars>
          <dgm:bulletEnabled val="1"/>
        </dgm:presLayoutVars>
      </dgm:prSet>
      <dgm:spPr/>
      <dgm:t>
        <a:bodyPr/>
        <a:lstStyle/>
        <a:p>
          <a:endParaRPr lang="en-US"/>
        </a:p>
      </dgm:t>
    </dgm:pt>
    <dgm:pt modelId="{D63BBBC0-90CD-4E95-924B-F9F681C78C46}" type="pres">
      <dgm:prSet presAssocID="{B722A346-F3FF-4700-9638-C41B7B5E9C25}" presName="childShp" presStyleLbl="bgAccFollowNode1" presStyleIdx="1" presStyleCnt="3">
        <dgm:presLayoutVars>
          <dgm:bulletEnabled val="1"/>
        </dgm:presLayoutVars>
      </dgm:prSet>
      <dgm:spPr/>
      <dgm:t>
        <a:bodyPr/>
        <a:lstStyle/>
        <a:p>
          <a:endParaRPr lang="en-US"/>
        </a:p>
      </dgm:t>
    </dgm:pt>
    <dgm:pt modelId="{4400AE00-63CA-44D6-BD85-A1C007AEE2B6}" type="pres">
      <dgm:prSet presAssocID="{564BA962-64DD-4025-AB9B-AEC58B49152F}" presName="spacing" presStyleCnt="0"/>
      <dgm:spPr/>
      <dgm:t>
        <a:bodyPr/>
        <a:lstStyle/>
        <a:p>
          <a:endParaRPr lang="en-US"/>
        </a:p>
      </dgm:t>
    </dgm:pt>
    <dgm:pt modelId="{872ECF45-BB2A-4D5B-A513-B45CAF38F8D5}" type="pres">
      <dgm:prSet presAssocID="{F4F8FEA7-BC98-4A9A-9635-CFE484172105}" presName="linNode" presStyleCnt="0"/>
      <dgm:spPr/>
      <dgm:t>
        <a:bodyPr/>
        <a:lstStyle/>
        <a:p>
          <a:endParaRPr lang="en-US"/>
        </a:p>
      </dgm:t>
    </dgm:pt>
    <dgm:pt modelId="{F3C25706-C63F-4175-B3B4-95EC1F83F409}" type="pres">
      <dgm:prSet presAssocID="{F4F8FEA7-BC98-4A9A-9635-CFE484172105}" presName="parentShp" presStyleLbl="node1" presStyleIdx="2" presStyleCnt="3">
        <dgm:presLayoutVars>
          <dgm:bulletEnabled val="1"/>
        </dgm:presLayoutVars>
      </dgm:prSet>
      <dgm:spPr/>
      <dgm:t>
        <a:bodyPr/>
        <a:lstStyle/>
        <a:p>
          <a:endParaRPr lang="en-US"/>
        </a:p>
      </dgm:t>
    </dgm:pt>
    <dgm:pt modelId="{EE065552-0CBF-468A-AD22-2A7F1FE6A113}" type="pres">
      <dgm:prSet presAssocID="{F4F8FEA7-BC98-4A9A-9635-CFE484172105}" presName="childShp" presStyleLbl="bgAccFollowNode1" presStyleIdx="2" presStyleCnt="3">
        <dgm:presLayoutVars>
          <dgm:bulletEnabled val="1"/>
        </dgm:presLayoutVars>
      </dgm:prSet>
      <dgm:spPr/>
      <dgm:t>
        <a:bodyPr/>
        <a:lstStyle/>
        <a:p>
          <a:endParaRPr lang="en-US"/>
        </a:p>
      </dgm:t>
    </dgm:pt>
  </dgm:ptLst>
  <dgm:cxnLst>
    <dgm:cxn modelId="{75226613-21A9-4324-9519-A821383691DE}" type="presOf" srcId="{BAB60A84-A1BE-4E09-81B5-CDF36198F30B}" destId="{EE065552-0CBF-468A-AD22-2A7F1FE6A113}" srcOrd="0" destOrd="0" presId="urn:microsoft.com/office/officeart/2005/8/layout/vList6"/>
    <dgm:cxn modelId="{99F72796-963B-4085-98BE-7742891E7DA7}" srcId="{9F5E97A3-00AE-4E9E-B728-3B1D4B3692F7}" destId="{7A254E49-CA3F-4091-9E5D-13185EA61035}" srcOrd="0" destOrd="0" parTransId="{14586979-6AE0-4E16-AC4B-CD515686D6F2}" sibTransId="{D322DCF1-71AE-4B9F-A4FC-8DB752AB93B9}"/>
    <dgm:cxn modelId="{1297A08B-D29C-4A30-B7DB-5BB2780EE1A9}" type="presOf" srcId="{27ED8259-F417-4272-8B4E-1B0113978BCB}" destId="{D63BBBC0-90CD-4E95-924B-F9F681C78C46}" srcOrd="0" destOrd="0" presId="urn:microsoft.com/office/officeart/2005/8/layout/vList6"/>
    <dgm:cxn modelId="{055AB1BA-7001-4CDF-B90D-BD28C58B40AD}" type="presOf" srcId="{3129D0B6-9C54-4414-878E-FCB5722C1C77}" destId="{D04F3ABD-9527-4D8B-83B4-9DD358C1BD71}" srcOrd="0" destOrd="0" presId="urn:microsoft.com/office/officeart/2005/8/layout/vList6"/>
    <dgm:cxn modelId="{12454573-FEAE-4FA4-A3D0-6767BF5C9714}" srcId="{3129D0B6-9C54-4414-878E-FCB5722C1C77}" destId="{F4F8FEA7-BC98-4A9A-9635-CFE484172105}" srcOrd="2" destOrd="0" parTransId="{8F09D5F5-D1A0-4AFA-A627-41D76A29DCA1}" sibTransId="{99C2C592-8E25-4589-BCD2-8E6809AAB3A1}"/>
    <dgm:cxn modelId="{3DD5C109-DD56-47A2-A131-B5F8E98E0C7F}" srcId="{3129D0B6-9C54-4414-878E-FCB5722C1C77}" destId="{B722A346-F3FF-4700-9638-C41B7B5E9C25}" srcOrd="1" destOrd="0" parTransId="{608D0951-3FF4-4E64-8D2F-3BF9B862F336}" sibTransId="{564BA962-64DD-4025-AB9B-AEC58B49152F}"/>
    <dgm:cxn modelId="{92EA78CD-2464-4E9A-A21E-421674E963DD}" srcId="{B722A346-F3FF-4700-9638-C41B7B5E9C25}" destId="{27ED8259-F417-4272-8B4E-1B0113978BCB}" srcOrd="0" destOrd="0" parTransId="{7B8EA493-7C79-42B6-853C-7B4C9133B45A}" sibTransId="{F56C08BD-B857-4702-9E76-0AD8AFEEEE17}"/>
    <dgm:cxn modelId="{6F9AB874-A52D-40A3-9FCF-5243CD7D7AA1}" type="presOf" srcId="{9F5E97A3-00AE-4E9E-B728-3B1D4B3692F7}" destId="{0CEFC801-13CD-421F-9034-FC1467B8B050}" srcOrd="0" destOrd="0" presId="urn:microsoft.com/office/officeart/2005/8/layout/vList6"/>
    <dgm:cxn modelId="{8C82FF47-4B82-4F25-88A6-4E896D27A53B}" srcId="{F4F8FEA7-BC98-4A9A-9635-CFE484172105}" destId="{BAB60A84-A1BE-4E09-81B5-CDF36198F30B}" srcOrd="0" destOrd="0" parTransId="{1498E464-5038-4023-8836-B19FAA6CE1C7}" sibTransId="{565EE9F7-A217-4B3D-B66B-0EE326C67F90}"/>
    <dgm:cxn modelId="{C536688E-AF34-4D22-AECF-907EF1D8C346}" type="presOf" srcId="{7A254E49-CA3F-4091-9E5D-13185EA61035}" destId="{D197320B-C389-4379-868B-F4DAC52FB48E}" srcOrd="0" destOrd="0" presId="urn:microsoft.com/office/officeart/2005/8/layout/vList6"/>
    <dgm:cxn modelId="{E82577DD-FE6B-4712-881D-C6D4538E5E77}" type="presOf" srcId="{F4F8FEA7-BC98-4A9A-9635-CFE484172105}" destId="{F3C25706-C63F-4175-B3B4-95EC1F83F409}" srcOrd="0" destOrd="0" presId="urn:microsoft.com/office/officeart/2005/8/layout/vList6"/>
    <dgm:cxn modelId="{3C44FC3E-51C7-4ED3-B4D5-F7AE3ACE84E9}" type="presOf" srcId="{B722A346-F3FF-4700-9638-C41B7B5E9C25}" destId="{9445F886-1DBE-44DB-AE33-79B933426755}" srcOrd="0" destOrd="0" presId="urn:microsoft.com/office/officeart/2005/8/layout/vList6"/>
    <dgm:cxn modelId="{DC61C602-8A03-4839-B1AA-ECCF6CBCA57D}" srcId="{3129D0B6-9C54-4414-878E-FCB5722C1C77}" destId="{9F5E97A3-00AE-4E9E-B728-3B1D4B3692F7}" srcOrd="0" destOrd="0" parTransId="{895DB08E-2819-4B3C-985E-8755203C2D35}" sibTransId="{79E4D428-FC75-4066-AB86-2A3A83F8814E}"/>
    <dgm:cxn modelId="{E2FCD183-5103-4874-9C6E-C1CF052F3FEB}" type="presParOf" srcId="{D04F3ABD-9527-4D8B-83B4-9DD358C1BD71}" destId="{331911B4-7128-4262-ACE8-5F2BB579D624}" srcOrd="0" destOrd="0" presId="urn:microsoft.com/office/officeart/2005/8/layout/vList6"/>
    <dgm:cxn modelId="{2AE7FB9F-A5C9-4569-8432-4402341B1C37}" type="presParOf" srcId="{331911B4-7128-4262-ACE8-5F2BB579D624}" destId="{0CEFC801-13CD-421F-9034-FC1467B8B050}" srcOrd="0" destOrd="0" presId="urn:microsoft.com/office/officeart/2005/8/layout/vList6"/>
    <dgm:cxn modelId="{C529D59B-6BC4-4BA5-B64E-95128F46CC00}" type="presParOf" srcId="{331911B4-7128-4262-ACE8-5F2BB579D624}" destId="{D197320B-C389-4379-868B-F4DAC52FB48E}" srcOrd="1" destOrd="0" presId="urn:microsoft.com/office/officeart/2005/8/layout/vList6"/>
    <dgm:cxn modelId="{0AA9E9A1-42FB-4E68-BF99-85BE80813290}" type="presParOf" srcId="{D04F3ABD-9527-4D8B-83B4-9DD358C1BD71}" destId="{F2FB58DD-A351-457B-B367-462839446E93}" srcOrd="1" destOrd="0" presId="urn:microsoft.com/office/officeart/2005/8/layout/vList6"/>
    <dgm:cxn modelId="{4C55BFB1-E107-4B3A-AA0E-3283F49BF7EA}" type="presParOf" srcId="{D04F3ABD-9527-4D8B-83B4-9DD358C1BD71}" destId="{5313BF72-34F3-46AF-9CEF-88D2409630A2}" srcOrd="2" destOrd="0" presId="urn:microsoft.com/office/officeart/2005/8/layout/vList6"/>
    <dgm:cxn modelId="{F07F256E-5E19-4E32-822A-545BCDED78E3}" type="presParOf" srcId="{5313BF72-34F3-46AF-9CEF-88D2409630A2}" destId="{9445F886-1DBE-44DB-AE33-79B933426755}" srcOrd="0" destOrd="0" presId="urn:microsoft.com/office/officeart/2005/8/layout/vList6"/>
    <dgm:cxn modelId="{0B1E341B-5D3D-43AD-BDAE-A8107BB96E4E}" type="presParOf" srcId="{5313BF72-34F3-46AF-9CEF-88D2409630A2}" destId="{D63BBBC0-90CD-4E95-924B-F9F681C78C46}" srcOrd="1" destOrd="0" presId="urn:microsoft.com/office/officeart/2005/8/layout/vList6"/>
    <dgm:cxn modelId="{259ADB18-3BF9-4656-8461-AD6CB3485B72}" type="presParOf" srcId="{D04F3ABD-9527-4D8B-83B4-9DD358C1BD71}" destId="{4400AE00-63CA-44D6-BD85-A1C007AEE2B6}" srcOrd="3" destOrd="0" presId="urn:microsoft.com/office/officeart/2005/8/layout/vList6"/>
    <dgm:cxn modelId="{C1503D8A-D5A8-49FD-A85A-B9F344DB8039}" type="presParOf" srcId="{D04F3ABD-9527-4D8B-83B4-9DD358C1BD71}" destId="{872ECF45-BB2A-4D5B-A513-B45CAF38F8D5}" srcOrd="4" destOrd="0" presId="urn:microsoft.com/office/officeart/2005/8/layout/vList6"/>
    <dgm:cxn modelId="{BBE730E8-EF1D-4541-963D-7C5B5F362F48}" type="presParOf" srcId="{872ECF45-BB2A-4D5B-A513-B45CAF38F8D5}" destId="{F3C25706-C63F-4175-B3B4-95EC1F83F409}" srcOrd="0" destOrd="0" presId="urn:microsoft.com/office/officeart/2005/8/layout/vList6"/>
    <dgm:cxn modelId="{444BCAFB-FCB9-4F29-B414-2AB0E0133FAE}" type="presParOf" srcId="{872ECF45-BB2A-4D5B-A513-B45CAF38F8D5}" destId="{EE065552-0CBF-468A-AD22-2A7F1FE6A1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1AC819-0870-4EE4-8DD9-95590F4C7E5E}" type="doc">
      <dgm:prSet loTypeId="urn:microsoft.com/office/officeart/2005/8/layout/cycle7" loCatId="cycle" qsTypeId="urn:microsoft.com/office/officeart/2005/8/quickstyle/3d2" qsCatId="3D" csTypeId="urn:microsoft.com/office/officeart/2005/8/colors/accent0_3" csCatId="mainScheme" phldr="1"/>
      <dgm:spPr/>
      <dgm:t>
        <a:bodyPr/>
        <a:lstStyle/>
        <a:p>
          <a:endParaRPr lang="es-ES"/>
        </a:p>
      </dgm:t>
    </dgm:pt>
    <dgm:pt modelId="{97030032-9A23-4F96-8861-A870248223F6}" type="pres">
      <dgm:prSet presAssocID="{441AC819-0870-4EE4-8DD9-95590F4C7E5E}" presName="Name0" presStyleCnt="0">
        <dgm:presLayoutVars>
          <dgm:dir/>
          <dgm:resizeHandles val="exact"/>
        </dgm:presLayoutVars>
      </dgm:prSet>
      <dgm:spPr/>
      <dgm:t>
        <a:bodyPr/>
        <a:lstStyle/>
        <a:p>
          <a:endParaRPr lang="es-ES"/>
        </a:p>
      </dgm:t>
    </dgm:pt>
  </dgm:ptLst>
  <dgm:cxnLst>
    <dgm:cxn modelId="{E728B759-58B5-4C5A-B5F9-4E38034D8EB4}" type="presOf" srcId="{441AC819-0870-4EE4-8DD9-95590F4C7E5E}" destId="{97030032-9A23-4F96-8861-A870248223F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21BCCC7B-EA1D-4D00-9806-925014C1B849}"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s-ES"/>
        </a:p>
      </dgm:t>
    </dgm:pt>
    <dgm:pt modelId="{0E901F71-26D1-404A-9AE6-2A22CAAFEC45}">
      <dgm:prSet phldrT="[Texto]"/>
      <dgm:spPr>
        <a:solidFill>
          <a:schemeClr val="accent2">
            <a:lumMod val="75000"/>
          </a:schemeClr>
        </a:solidFill>
      </dgm:spPr>
      <dgm:t>
        <a:bodyPr/>
        <a:lstStyle/>
        <a:p>
          <a:pPr rtl="0"/>
          <a:r>
            <a:rPr lang="es-ES_tradnl" b="1" dirty="0" smtClean="0">
              <a:solidFill>
                <a:schemeClr val="tx1"/>
              </a:solidFill>
            </a:rPr>
            <a:t>Escrito de Defensa</a:t>
          </a:r>
          <a:endParaRPr lang="es-ES" dirty="0"/>
        </a:p>
      </dgm:t>
    </dgm:pt>
    <dgm:pt modelId="{BF0F9A4B-9B65-4BEB-9C0D-B35D410EB6FC}" type="parTrans" cxnId="{245A66C8-9AE5-427B-87EF-54D30D5066E6}">
      <dgm:prSet/>
      <dgm:spPr/>
      <dgm:t>
        <a:bodyPr/>
        <a:lstStyle/>
        <a:p>
          <a:endParaRPr lang="es-ES"/>
        </a:p>
      </dgm:t>
    </dgm:pt>
    <dgm:pt modelId="{A827F2EF-B617-46E1-96E1-1AB40A6C53E3}" type="sibTrans" cxnId="{245A66C8-9AE5-427B-87EF-54D30D5066E6}">
      <dgm:prSet/>
      <dgm:spPr/>
      <dgm:t>
        <a:bodyPr/>
        <a:lstStyle/>
        <a:p>
          <a:endParaRPr lang="es-ES"/>
        </a:p>
      </dgm:t>
    </dgm:pt>
    <dgm:pt modelId="{D2A80725-7330-42AA-B543-CC428A04433D}">
      <dgm:prSet phldrT="[Texto]"/>
      <dgm:spPr/>
      <dgm:t>
        <a:bodyPr/>
        <a:lstStyle/>
        <a:p>
          <a:pPr rtl="0"/>
          <a:r>
            <a:rPr lang="es-ES_tradnl" dirty="0" smtClean="0">
              <a:solidFill>
                <a:schemeClr val="tx1"/>
              </a:solidFill>
            </a:rPr>
            <a:t>Materialización del debido proceso</a:t>
          </a:r>
          <a:endParaRPr lang="es-ES" dirty="0"/>
        </a:p>
      </dgm:t>
    </dgm:pt>
    <dgm:pt modelId="{467C73CD-CDB4-4B92-9A5B-39A1C4A479CB}" type="parTrans" cxnId="{AAA8A0FB-816A-4EEE-B4E8-C00C11CF2D50}">
      <dgm:prSet/>
      <dgm:spPr/>
      <dgm:t>
        <a:bodyPr/>
        <a:lstStyle/>
        <a:p>
          <a:endParaRPr lang="es-ES"/>
        </a:p>
      </dgm:t>
    </dgm:pt>
    <dgm:pt modelId="{C757733C-FB07-41BA-8A3B-06059C042722}" type="sibTrans" cxnId="{AAA8A0FB-816A-4EEE-B4E8-C00C11CF2D50}">
      <dgm:prSet/>
      <dgm:spPr/>
      <dgm:t>
        <a:bodyPr/>
        <a:lstStyle/>
        <a:p>
          <a:endParaRPr lang="es-ES"/>
        </a:p>
      </dgm:t>
    </dgm:pt>
    <dgm:pt modelId="{0A11323F-F14C-4EB8-AB2C-3312132E86D0}">
      <dgm:prSet phldrT="[Texto]"/>
      <dgm:spPr/>
      <dgm:t>
        <a:bodyPr/>
        <a:lstStyle/>
        <a:p>
          <a:pPr rtl="0"/>
          <a:r>
            <a:rPr lang="es-ES_tradnl" dirty="0" smtClean="0">
              <a:solidFill>
                <a:schemeClr val="tx1"/>
              </a:solidFill>
            </a:rPr>
            <a:t>Se exponen  argumentos, pruebas, excepciones, etc.</a:t>
          </a:r>
          <a:endParaRPr lang="es-ES" dirty="0"/>
        </a:p>
      </dgm:t>
    </dgm:pt>
    <dgm:pt modelId="{E122BB7C-F77E-4BC8-BF85-3A881EDCEB7F}" type="parTrans" cxnId="{1BB1714A-8B14-4505-AC30-5B497F29C1B6}">
      <dgm:prSet/>
      <dgm:spPr/>
      <dgm:t>
        <a:bodyPr/>
        <a:lstStyle/>
        <a:p>
          <a:endParaRPr lang="es-ES"/>
        </a:p>
      </dgm:t>
    </dgm:pt>
    <dgm:pt modelId="{5BBB3932-8077-4FD1-A712-35A8EF64CB34}" type="sibTrans" cxnId="{1BB1714A-8B14-4505-AC30-5B497F29C1B6}">
      <dgm:prSet/>
      <dgm:spPr/>
      <dgm:t>
        <a:bodyPr/>
        <a:lstStyle/>
        <a:p>
          <a:endParaRPr lang="es-ES"/>
        </a:p>
      </dgm:t>
    </dgm:pt>
    <dgm:pt modelId="{18207ACA-8987-4BF3-84A8-97558F88B588}">
      <dgm:prSet phldrT="[Texto]"/>
      <dgm:spPr/>
      <dgm:t>
        <a:bodyPr/>
        <a:lstStyle/>
        <a:p>
          <a:pPr rtl="0"/>
          <a:r>
            <a:rPr lang="es-ES_tradnl" dirty="0" smtClean="0">
              <a:solidFill>
                <a:schemeClr val="tx1"/>
              </a:solidFill>
            </a:rPr>
            <a:t>Defensa efectiva y no una mera formalidad</a:t>
          </a:r>
          <a:endParaRPr lang="es-ES" dirty="0"/>
        </a:p>
      </dgm:t>
    </dgm:pt>
    <dgm:pt modelId="{AF94D053-5E8E-43FC-8CF7-3BEF1B9A64A5}" type="parTrans" cxnId="{361C9D18-0BF0-4AF4-9871-ECD5BF51B1A1}">
      <dgm:prSet/>
      <dgm:spPr/>
      <dgm:t>
        <a:bodyPr/>
        <a:lstStyle/>
        <a:p>
          <a:endParaRPr lang="es-ES"/>
        </a:p>
      </dgm:t>
    </dgm:pt>
    <dgm:pt modelId="{6A171D1F-9193-4021-838C-5AED3AFEC299}" type="sibTrans" cxnId="{361C9D18-0BF0-4AF4-9871-ECD5BF51B1A1}">
      <dgm:prSet/>
      <dgm:spPr/>
      <dgm:t>
        <a:bodyPr/>
        <a:lstStyle/>
        <a:p>
          <a:endParaRPr lang="es-ES"/>
        </a:p>
      </dgm:t>
    </dgm:pt>
    <dgm:pt modelId="{3F20CD13-D2C5-4630-9657-501053308AC6}">
      <dgm:prSet phldrT="[Texto]"/>
      <dgm:spPr/>
      <dgm:t>
        <a:bodyPr/>
        <a:lstStyle/>
        <a:p>
          <a:pPr rtl="0"/>
          <a:r>
            <a:rPr lang="es-ES_tradnl" dirty="0" smtClean="0">
              <a:solidFill>
                <a:schemeClr val="tx1"/>
              </a:solidFill>
            </a:rPr>
            <a:t>Verificar legitimación</a:t>
          </a:r>
          <a:endParaRPr lang="es-ES" dirty="0"/>
        </a:p>
      </dgm:t>
    </dgm:pt>
    <dgm:pt modelId="{B10B3287-3385-4AFE-B599-BE68B40030FE}" type="parTrans" cxnId="{745E6563-60AD-4F50-9015-B0670663D151}">
      <dgm:prSet/>
      <dgm:spPr/>
      <dgm:t>
        <a:bodyPr/>
        <a:lstStyle/>
        <a:p>
          <a:endParaRPr lang="es-ES"/>
        </a:p>
      </dgm:t>
    </dgm:pt>
    <dgm:pt modelId="{2C66233C-4972-40E6-997C-0CE797F4450B}" type="sibTrans" cxnId="{745E6563-60AD-4F50-9015-B0670663D151}">
      <dgm:prSet/>
      <dgm:spPr/>
      <dgm:t>
        <a:bodyPr/>
        <a:lstStyle/>
        <a:p>
          <a:endParaRPr lang="es-ES"/>
        </a:p>
      </dgm:t>
    </dgm:pt>
    <dgm:pt modelId="{D33A2A92-8E85-45A9-A89F-0E616A602A81}">
      <dgm:prSet phldrT="[Texto]"/>
      <dgm:spPr/>
      <dgm:t>
        <a:bodyPr/>
        <a:lstStyle/>
        <a:p>
          <a:pPr rtl="0"/>
          <a:r>
            <a:rPr lang="es-ES_tradnl" dirty="0" smtClean="0">
              <a:solidFill>
                <a:schemeClr val="tx1"/>
              </a:solidFill>
            </a:rPr>
            <a:t>Siempre deberá buscarse la verdad real de hecho</a:t>
          </a:r>
          <a:endParaRPr lang="es-ES" dirty="0"/>
        </a:p>
      </dgm:t>
    </dgm:pt>
    <dgm:pt modelId="{6B8F2743-A8C1-44A1-886B-D97EB3C140A4}" type="parTrans" cxnId="{B657B2A1-193D-428E-BD3A-0D7078CD48B9}">
      <dgm:prSet/>
      <dgm:spPr/>
      <dgm:t>
        <a:bodyPr/>
        <a:lstStyle/>
        <a:p>
          <a:endParaRPr lang="es-ES"/>
        </a:p>
      </dgm:t>
    </dgm:pt>
    <dgm:pt modelId="{8A3124DE-4CFB-429F-8BDB-E16A23D8F85E}" type="sibTrans" cxnId="{B657B2A1-193D-428E-BD3A-0D7078CD48B9}">
      <dgm:prSet/>
      <dgm:spPr/>
      <dgm:t>
        <a:bodyPr/>
        <a:lstStyle/>
        <a:p>
          <a:endParaRPr lang="es-ES"/>
        </a:p>
      </dgm:t>
    </dgm:pt>
    <dgm:pt modelId="{9596D569-2D14-4573-A9F9-317336ACC840}">
      <dgm:prSet phldrT="[Texto]"/>
      <dgm:spPr/>
      <dgm:t>
        <a:bodyPr/>
        <a:lstStyle/>
        <a:p>
          <a:pPr rtl="0"/>
          <a:r>
            <a:rPr lang="es-ES_tradnl" dirty="0" smtClean="0">
              <a:solidFill>
                <a:schemeClr val="tx1"/>
              </a:solidFill>
            </a:rPr>
            <a:t>Verificar capacidad procesal</a:t>
          </a:r>
          <a:endParaRPr lang="es-ES" dirty="0"/>
        </a:p>
      </dgm:t>
    </dgm:pt>
    <dgm:pt modelId="{C1E9A67F-2BC6-4F42-99A0-A2862259C775}" type="parTrans" cxnId="{236CA41A-5FB1-4DF3-AB43-236239F353B8}">
      <dgm:prSet/>
      <dgm:spPr/>
      <dgm:t>
        <a:bodyPr/>
        <a:lstStyle/>
        <a:p>
          <a:endParaRPr lang="es-ES"/>
        </a:p>
      </dgm:t>
    </dgm:pt>
    <dgm:pt modelId="{1DF780BC-DC04-40BE-8977-E21DE4C8AA7D}" type="sibTrans" cxnId="{236CA41A-5FB1-4DF3-AB43-236239F353B8}">
      <dgm:prSet/>
      <dgm:spPr/>
      <dgm:t>
        <a:bodyPr/>
        <a:lstStyle/>
        <a:p>
          <a:endParaRPr lang="es-ES"/>
        </a:p>
      </dgm:t>
    </dgm:pt>
    <dgm:pt modelId="{8BA7F30E-99E3-47C0-8395-6C16E43FA75F}">
      <dgm:prSet phldrT="[Texto]"/>
      <dgm:spPr/>
      <dgm:t>
        <a:bodyPr/>
        <a:lstStyle/>
        <a:p>
          <a:pPr rtl="0"/>
          <a:r>
            <a:rPr lang="es-ES_tradnl" dirty="0" smtClean="0">
              <a:solidFill>
                <a:schemeClr val="tx1"/>
              </a:solidFill>
            </a:rPr>
            <a:t>Plazo para presentar pruebas: </a:t>
          </a:r>
          <a:endParaRPr lang="es-ES" dirty="0"/>
        </a:p>
      </dgm:t>
    </dgm:pt>
    <dgm:pt modelId="{0274FB59-BDDD-4404-B400-4B89A8D7C1BC}" type="parTrans" cxnId="{759071C9-A649-4CB1-ACF5-220249C9F313}">
      <dgm:prSet/>
      <dgm:spPr/>
      <dgm:t>
        <a:bodyPr/>
        <a:lstStyle/>
        <a:p>
          <a:endParaRPr lang="es-ES"/>
        </a:p>
      </dgm:t>
    </dgm:pt>
    <dgm:pt modelId="{9CD77144-C342-4A54-A344-786D5F98B5DA}" type="sibTrans" cxnId="{759071C9-A649-4CB1-ACF5-220249C9F313}">
      <dgm:prSet/>
      <dgm:spPr/>
      <dgm:t>
        <a:bodyPr/>
        <a:lstStyle/>
        <a:p>
          <a:endParaRPr lang="es-ES"/>
        </a:p>
      </dgm:t>
    </dgm:pt>
    <dgm:pt modelId="{5AA7198B-DFBD-429F-9960-553FF30D3931}">
      <dgm:prSet phldrT="[Texto]"/>
      <dgm:spPr>
        <a:solidFill>
          <a:schemeClr val="accent3">
            <a:lumMod val="20000"/>
            <a:lumOff val="80000"/>
          </a:schemeClr>
        </a:solidFill>
      </dgm:spPr>
      <dgm:t>
        <a:bodyPr/>
        <a:lstStyle/>
        <a:p>
          <a:pPr rtl="0"/>
          <a:r>
            <a:rPr lang="es-ES_tradnl" dirty="0" smtClean="0">
              <a:solidFill>
                <a:schemeClr val="tx1"/>
              </a:solidFill>
            </a:rPr>
            <a:t>Multa (5 días)</a:t>
          </a:r>
          <a:endParaRPr lang="es-ES" dirty="0"/>
        </a:p>
      </dgm:t>
    </dgm:pt>
    <dgm:pt modelId="{5C101F3E-287D-4ED8-B3A6-1E73E3E55279}" type="parTrans" cxnId="{A8C4E06B-357E-4837-B935-51E73A8660F0}">
      <dgm:prSet/>
      <dgm:spPr/>
      <dgm:t>
        <a:bodyPr/>
        <a:lstStyle/>
        <a:p>
          <a:endParaRPr lang="es-ES"/>
        </a:p>
      </dgm:t>
    </dgm:pt>
    <dgm:pt modelId="{E3F50E00-338E-4168-BE35-3E52B665C74B}" type="sibTrans" cxnId="{A8C4E06B-357E-4837-B935-51E73A8660F0}">
      <dgm:prSet/>
      <dgm:spPr/>
      <dgm:t>
        <a:bodyPr/>
        <a:lstStyle/>
        <a:p>
          <a:endParaRPr lang="es-ES"/>
        </a:p>
      </dgm:t>
    </dgm:pt>
    <dgm:pt modelId="{276DD35D-377B-42C7-BC98-C0742410EA7D}">
      <dgm:prSet phldrT="[Texto]"/>
      <dgm:spPr>
        <a:solidFill>
          <a:schemeClr val="accent3">
            <a:lumMod val="20000"/>
            <a:lumOff val="80000"/>
          </a:schemeClr>
        </a:solidFill>
      </dgm:spPr>
      <dgm:t>
        <a:bodyPr/>
        <a:lstStyle/>
        <a:p>
          <a:pPr rtl="0"/>
          <a:r>
            <a:rPr lang="es-ES_tradnl" smtClean="0">
              <a:solidFill>
                <a:schemeClr val="tx1"/>
              </a:solidFill>
            </a:rPr>
            <a:t>Suspensión </a:t>
          </a:r>
          <a:r>
            <a:rPr lang="es-ES_tradnl" dirty="0" smtClean="0">
              <a:solidFill>
                <a:schemeClr val="tx1"/>
              </a:solidFill>
            </a:rPr>
            <a:t>(15 días)</a:t>
          </a:r>
          <a:endParaRPr lang="es-ES" dirty="0"/>
        </a:p>
      </dgm:t>
    </dgm:pt>
    <dgm:pt modelId="{47306166-7911-49F1-A314-27DE469E2AED}" type="parTrans" cxnId="{6AA2BE61-D79F-4BCA-85AA-52E9CC7BE89D}">
      <dgm:prSet/>
      <dgm:spPr/>
      <dgm:t>
        <a:bodyPr/>
        <a:lstStyle/>
        <a:p>
          <a:endParaRPr lang="es-ES"/>
        </a:p>
      </dgm:t>
    </dgm:pt>
    <dgm:pt modelId="{B5F979F7-0B85-4EEA-863B-1BAC148BE07F}" type="sibTrans" cxnId="{6AA2BE61-D79F-4BCA-85AA-52E9CC7BE89D}">
      <dgm:prSet/>
      <dgm:spPr/>
      <dgm:t>
        <a:bodyPr/>
        <a:lstStyle/>
        <a:p>
          <a:endParaRPr lang="es-ES"/>
        </a:p>
      </dgm:t>
    </dgm:pt>
    <dgm:pt modelId="{D15FE4CA-4DD3-4880-AED1-3B40EC15507C}" type="pres">
      <dgm:prSet presAssocID="{21BCCC7B-EA1D-4D00-9806-925014C1B849}" presName="Name0" presStyleCnt="0">
        <dgm:presLayoutVars>
          <dgm:chPref val="1"/>
          <dgm:dir/>
          <dgm:animOne val="branch"/>
          <dgm:animLvl val="lvl"/>
          <dgm:resizeHandles val="exact"/>
        </dgm:presLayoutVars>
      </dgm:prSet>
      <dgm:spPr/>
      <dgm:t>
        <a:bodyPr/>
        <a:lstStyle/>
        <a:p>
          <a:endParaRPr lang="es-ES"/>
        </a:p>
      </dgm:t>
    </dgm:pt>
    <dgm:pt modelId="{299CAEE5-0447-4538-9C67-A21622D0A1A4}" type="pres">
      <dgm:prSet presAssocID="{0E901F71-26D1-404A-9AE6-2A22CAAFEC45}" presName="root1" presStyleCnt="0"/>
      <dgm:spPr/>
    </dgm:pt>
    <dgm:pt modelId="{6B39E1DF-FAAF-4CBC-BC0C-2DE1BE932820}" type="pres">
      <dgm:prSet presAssocID="{0E901F71-26D1-404A-9AE6-2A22CAAFEC45}" presName="LevelOneTextNode" presStyleLbl="node0" presStyleIdx="0" presStyleCnt="1">
        <dgm:presLayoutVars>
          <dgm:chPref val="3"/>
        </dgm:presLayoutVars>
      </dgm:prSet>
      <dgm:spPr/>
      <dgm:t>
        <a:bodyPr/>
        <a:lstStyle/>
        <a:p>
          <a:endParaRPr lang="es-ES"/>
        </a:p>
      </dgm:t>
    </dgm:pt>
    <dgm:pt modelId="{92452B3F-24EC-4DB9-9788-C702134B6207}" type="pres">
      <dgm:prSet presAssocID="{0E901F71-26D1-404A-9AE6-2A22CAAFEC45}" presName="level2hierChild" presStyleCnt="0"/>
      <dgm:spPr/>
    </dgm:pt>
    <dgm:pt modelId="{F42A7F88-AF2D-4635-B73A-825D1187FFD9}" type="pres">
      <dgm:prSet presAssocID="{467C73CD-CDB4-4B92-9A5B-39A1C4A479CB}" presName="conn2-1" presStyleLbl="parChTrans1D2" presStyleIdx="0" presStyleCnt="7"/>
      <dgm:spPr/>
      <dgm:t>
        <a:bodyPr/>
        <a:lstStyle/>
        <a:p>
          <a:endParaRPr lang="es-ES"/>
        </a:p>
      </dgm:t>
    </dgm:pt>
    <dgm:pt modelId="{59C8A775-2B6B-4E7C-91E3-55B19FCA13FC}" type="pres">
      <dgm:prSet presAssocID="{467C73CD-CDB4-4B92-9A5B-39A1C4A479CB}" presName="connTx" presStyleLbl="parChTrans1D2" presStyleIdx="0" presStyleCnt="7"/>
      <dgm:spPr/>
      <dgm:t>
        <a:bodyPr/>
        <a:lstStyle/>
        <a:p>
          <a:endParaRPr lang="es-ES"/>
        </a:p>
      </dgm:t>
    </dgm:pt>
    <dgm:pt modelId="{244985EC-D05E-4D0B-B6FE-6780D40793B6}" type="pres">
      <dgm:prSet presAssocID="{D2A80725-7330-42AA-B543-CC428A04433D}" presName="root2" presStyleCnt="0"/>
      <dgm:spPr/>
    </dgm:pt>
    <dgm:pt modelId="{4B8916A8-D57F-4BF5-AC74-C1BF81154592}" type="pres">
      <dgm:prSet presAssocID="{D2A80725-7330-42AA-B543-CC428A04433D}" presName="LevelTwoTextNode" presStyleLbl="node2" presStyleIdx="0" presStyleCnt="7">
        <dgm:presLayoutVars>
          <dgm:chPref val="3"/>
        </dgm:presLayoutVars>
      </dgm:prSet>
      <dgm:spPr/>
      <dgm:t>
        <a:bodyPr/>
        <a:lstStyle/>
        <a:p>
          <a:endParaRPr lang="es-ES"/>
        </a:p>
      </dgm:t>
    </dgm:pt>
    <dgm:pt modelId="{147AA330-6E8C-4A60-AA08-D4EA1F0E91B2}" type="pres">
      <dgm:prSet presAssocID="{D2A80725-7330-42AA-B543-CC428A04433D}" presName="level3hierChild" presStyleCnt="0"/>
      <dgm:spPr/>
    </dgm:pt>
    <dgm:pt modelId="{FC4EDA61-D15C-44F5-9144-7601FF562ABD}" type="pres">
      <dgm:prSet presAssocID="{E122BB7C-F77E-4BC8-BF85-3A881EDCEB7F}" presName="conn2-1" presStyleLbl="parChTrans1D2" presStyleIdx="1" presStyleCnt="7"/>
      <dgm:spPr/>
      <dgm:t>
        <a:bodyPr/>
        <a:lstStyle/>
        <a:p>
          <a:endParaRPr lang="es-ES"/>
        </a:p>
      </dgm:t>
    </dgm:pt>
    <dgm:pt modelId="{53EB65CE-E6CD-4214-8825-29EB1EA77E03}" type="pres">
      <dgm:prSet presAssocID="{E122BB7C-F77E-4BC8-BF85-3A881EDCEB7F}" presName="connTx" presStyleLbl="parChTrans1D2" presStyleIdx="1" presStyleCnt="7"/>
      <dgm:spPr/>
      <dgm:t>
        <a:bodyPr/>
        <a:lstStyle/>
        <a:p>
          <a:endParaRPr lang="es-ES"/>
        </a:p>
      </dgm:t>
    </dgm:pt>
    <dgm:pt modelId="{2EA45FCA-4179-4BAD-AF9D-14B05C58F410}" type="pres">
      <dgm:prSet presAssocID="{0A11323F-F14C-4EB8-AB2C-3312132E86D0}" presName="root2" presStyleCnt="0"/>
      <dgm:spPr/>
    </dgm:pt>
    <dgm:pt modelId="{02CEBCD6-9C95-4D61-9105-55C4088A05A2}" type="pres">
      <dgm:prSet presAssocID="{0A11323F-F14C-4EB8-AB2C-3312132E86D0}" presName="LevelTwoTextNode" presStyleLbl="node2" presStyleIdx="1" presStyleCnt="7">
        <dgm:presLayoutVars>
          <dgm:chPref val="3"/>
        </dgm:presLayoutVars>
      </dgm:prSet>
      <dgm:spPr/>
      <dgm:t>
        <a:bodyPr/>
        <a:lstStyle/>
        <a:p>
          <a:endParaRPr lang="es-ES"/>
        </a:p>
      </dgm:t>
    </dgm:pt>
    <dgm:pt modelId="{C05C337A-FD03-41E7-B02E-4ED546136095}" type="pres">
      <dgm:prSet presAssocID="{0A11323F-F14C-4EB8-AB2C-3312132E86D0}" presName="level3hierChild" presStyleCnt="0"/>
      <dgm:spPr/>
    </dgm:pt>
    <dgm:pt modelId="{77F085CA-CF08-4284-B1FE-E4988F1AD27B}" type="pres">
      <dgm:prSet presAssocID="{AF94D053-5E8E-43FC-8CF7-3BEF1B9A64A5}" presName="conn2-1" presStyleLbl="parChTrans1D2" presStyleIdx="2" presStyleCnt="7"/>
      <dgm:spPr/>
      <dgm:t>
        <a:bodyPr/>
        <a:lstStyle/>
        <a:p>
          <a:endParaRPr lang="es-ES"/>
        </a:p>
      </dgm:t>
    </dgm:pt>
    <dgm:pt modelId="{5826BED7-1E5C-4BC3-81B7-129F0DFECFDB}" type="pres">
      <dgm:prSet presAssocID="{AF94D053-5E8E-43FC-8CF7-3BEF1B9A64A5}" presName="connTx" presStyleLbl="parChTrans1D2" presStyleIdx="2" presStyleCnt="7"/>
      <dgm:spPr/>
      <dgm:t>
        <a:bodyPr/>
        <a:lstStyle/>
        <a:p>
          <a:endParaRPr lang="es-ES"/>
        </a:p>
      </dgm:t>
    </dgm:pt>
    <dgm:pt modelId="{9E5C3ACD-0802-441C-8C7C-1DD0DDCF49C4}" type="pres">
      <dgm:prSet presAssocID="{18207ACA-8987-4BF3-84A8-97558F88B588}" presName="root2" presStyleCnt="0"/>
      <dgm:spPr/>
    </dgm:pt>
    <dgm:pt modelId="{9DFFA5C0-F758-41EA-9B74-499E5C2BECF4}" type="pres">
      <dgm:prSet presAssocID="{18207ACA-8987-4BF3-84A8-97558F88B588}" presName="LevelTwoTextNode" presStyleLbl="node2" presStyleIdx="2" presStyleCnt="7">
        <dgm:presLayoutVars>
          <dgm:chPref val="3"/>
        </dgm:presLayoutVars>
      </dgm:prSet>
      <dgm:spPr/>
      <dgm:t>
        <a:bodyPr/>
        <a:lstStyle/>
        <a:p>
          <a:endParaRPr lang="es-ES"/>
        </a:p>
      </dgm:t>
    </dgm:pt>
    <dgm:pt modelId="{E9D1A83F-8836-4B6E-A04F-46D2D672A79E}" type="pres">
      <dgm:prSet presAssocID="{18207ACA-8987-4BF3-84A8-97558F88B588}" presName="level3hierChild" presStyleCnt="0"/>
      <dgm:spPr/>
    </dgm:pt>
    <dgm:pt modelId="{088726FD-58F6-4622-9931-66CC5AF5EB73}" type="pres">
      <dgm:prSet presAssocID="{B10B3287-3385-4AFE-B599-BE68B40030FE}" presName="conn2-1" presStyleLbl="parChTrans1D2" presStyleIdx="3" presStyleCnt="7"/>
      <dgm:spPr/>
      <dgm:t>
        <a:bodyPr/>
        <a:lstStyle/>
        <a:p>
          <a:endParaRPr lang="es-ES"/>
        </a:p>
      </dgm:t>
    </dgm:pt>
    <dgm:pt modelId="{16951F5E-4B72-478E-BFA1-9586D5089B6A}" type="pres">
      <dgm:prSet presAssocID="{B10B3287-3385-4AFE-B599-BE68B40030FE}" presName="connTx" presStyleLbl="parChTrans1D2" presStyleIdx="3" presStyleCnt="7"/>
      <dgm:spPr/>
      <dgm:t>
        <a:bodyPr/>
        <a:lstStyle/>
        <a:p>
          <a:endParaRPr lang="es-ES"/>
        </a:p>
      </dgm:t>
    </dgm:pt>
    <dgm:pt modelId="{CC4310A0-91BB-4685-AE7C-FF4D09848625}" type="pres">
      <dgm:prSet presAssocID="{3F20CD13-D2C5-4630-9657-501053308AC6}" presName="root2" presStyleCnt="0"/>
      <dgm:spPr/>
    </dgm:pt>
    <dgm:pt modelId="{807B4DAB-52DD-441D-93E7-C49BB4DCEB75}" type="pres">
      <dgm:prSet presAssocID="{3F20CD13-D2C5-4630-9657-501053308AC6}" presName="LevelTwoTextNode" presStyleLbl="node2" presStyleIdx="3" presStyleCnt="7">
        <dgm:presLayoutVars>
          <dgm:chPref val="3"/>
        </dgm:presLayoutVars>
      </dgm:prSet>
      <dgm:spPr/>
      <dgm:t>
        <a:bodyPr/>
        <a:lstStyle/>
        <a:p>
          <a:endParaRPr lang="es-ES"/>
        </a:p>
      </dgm:t>
    </dgm:pt>
    <dgm:pt modelId="{09467180-037A-4704-817B-A7438E5411DD}" type="pres">
      <dgm:prSet presAssocID="{3F20CD13-D2C5-4630-9657-501053308AC6}" presName="level3hierChild" presStyleCnt="0"/>
      <dgm:spPr/>
    </dgm:pt>
    <dgm:pt modelId="{C239EEC4-C68C-42B4-8BAF-2ACA9A16EEBD}" type="pres">
      <dgm:prSet presAssocID="{C1E9A67F-2BC6-4F42-99A0-A2862259C775}" presName="conn2-1" presStyleLbl="parChTrans1D2" presStyleIdx="4" presStyleCnt="7"/>
      <dgm:spPr/>
      <dgm:t>
        <a:bodyPr/>
        <a:lstStyle/>
        <a:p>
          <a:endParaRPr lang="es-ES"/>
        </a:p>
      </dgm:t>
    </dgm:pt>
    <dgm:pt modelId="{F617E179-3D6E-4A42-9304-98BC5B8ABB65}" type="pres">
      <dgm:prSet presAssocID="{C1E9A67F-2BC6-4F42-99A0-A2862259C775}" presName="connTx" presStyleLbl="parChTrans1D2" presStyleIdx="4" presStyleCnt="7"/>
      <dgm:spPr/>
      <dgm:t>
        <a:bodyPr/>
        <a:lstStyle/>
        <a:p>
          <a:endParaRPr lang="es-ES"/>
        </a:p>
      </dgm:t>
    </dgm:pt>
    <dgm:pt modelId="{9CEF6A93-DE9F-43C1-A3BA-0B10E2511D2F}" type="pres">
      <dgm:prSet presAssocID="{9596D569-2D14-4573-A9F9-317336ACC840}" presName="root2" presStyleCnt="0"/>
      <dgm:spPr/>
    </dgm:pt>
    <dgm:pt modelId="{63C1A9E3-E9EF-4243-847F-40943F81113B}" type="pres">
      <dgm:prSet presAssocID="{9596D569-2D14-4573-A9F9-317336ACC840}" presName="LevelTwoTextNode" presStyleLbl="node2" presStyleIdx="4" presStyleCnt="7">
        <dgm:presLayoutVars>
          <dgm:chPref val="3"/>
        </dgm:presLayoutVars>
      </dgm:prSet>
      <dgm:spPr/>
      <dgm:t>
        <a:bodyPr/>
        <a:lstStyle/>
        <a:p>
          <a:endParaRPr lang="es-ES"/>
        </a:p>
      </dgm:t>
    </dgm:pt>
    <dgm:pt modelId="{14EDCC34-261C-41F4-87A0-3206EF3A5AB6}" type="pres">
      <dgm:prSet presAssocID="{9596D569-2D14-4573-A9F9-317336ACC840}" presName="level3hierChild" presStyleCnt="0"/>
      <dgm:spPr/>
    </dgm:pt>
    <dgm:pt modelId="{03357080-AF93-4788-BFD3-F45D4E278DD6}" type="pres">
      <dgm:prSet presAssocID="{6B8F2743-A8C1-44A1-886B-D97EB3C140A4}" presName="conn2-1" presStyleLbl="parChTrans1D2" presStyleIdx="5" presStyleCnt="7"/>
      <dgm:spPr/>
      <dgm:t>
        <a:bodyPr/>
        <a:lstStyle/>
        <a:p>
          <a:endParaRPr lang="es-ES"/>
        </a:p>
      </dgm:t>
    </dgm:pt>
    <dgm:pt modelId="{6BFB287A-5DB0-43E3-981D-8D1436CADED5}" type="pres">
      <dgm:prSet presAssocID="{6B8F2743-A8C1-44A1-886B-D97EB3C140A4}" presName="connTx" presStyleLbl="parChTrans1D2" presStyleIdx="5" presStyleCnt="7"/>
      <dgm:spPr/>
      <dgm:t>
        <a:bodyPr/>
        <a:lstStyle/>
        <a:p>
          <a:endParaRPr lang="es-ES"/>
        </a:p>
      </dgm:t>
    </dgm:pt>
    <dgm:pt modelId="{60A6DBED-7123-4A45-9993-6BAE580C8AEE}" type="pres">
      <dgm:prSet presAssocID="{D33A2A92-8E85-45A9-A89F-0E616A602A81}" presName="root2" presStyleCnt="0"/>
      <dgm:spPr/>
    </dgm:pt>
    <dgm:pt modelId="{529745B5-1B22-4B2D-908F-21F0B30F3020}" type="pres">
      <dgm:prSet presAssocID="{D33A2A92-8E85-45A9-A89F-0E616A602A81}" presName="LevelTwoTextNode" presStyleLbl="node2" presStyleIdx="5" presStyleCnt="7">
        <dgm:presLayoutVars>
          <dgm:chPref val="3"/>
        </dgm:presLayoutVars>
      </dgm:prSet>
      <dgm:spPr/>
      <dgm:t>
        <a:bodyPr/>
        <a:lstStyle/>
        <a:p>
          <a:endParaRPr lang="es-ES"/>
        </a:p>
      </dgm:t>
    </dgm:pt>
    <dgm:pt modelId="{F2009A19-1CAD-4FB0-980C-EA5EBF4B64D0}" type="pres">
      <dgm:prSet presAssocID="{D33A2A92-8E85-45A9-A89F-0E616A602A81}" presName="level3hierChild" presStyleCnt="0"/>
      <dgm:spPr/>
    </dgm:pt>
    <dgm:pt modelId="{D427F448-F011-450B-9374-0D6BD41E85FF}" type="pres">
      <dgm:prSet presAssocID="{0274FB59-BDDD-4404-B400-4B89A8D7C1BC}" presName="conn2-1" presStyleLbl="parChTrans1D2" presStyleIdx="6" presStyleCnt="7"/>
      <dgm:spPr/>
      <dgm:t>
        <a:bodyPr/>
        <a:lstStyle/>
        <a:p>
          <a:endParaRPr lang="es-ES"/>
        </a:p>
      </dgm:t>
    </dgm:pt>
    <dgm:pt modelId="{36A148B7-EF63-4850-88FB-57372FDB8BD3}" type="pres">
      <dgm:prSet presAssocID="{0274FB59-BDDD-4404-B400-4B89A8D7C1BC}" presName="connTx" presStyleLbl="parChTrans1D2" presStyleIdx="6" presStyleCnt="7"/>
      <dgm:spPr/>
      <dgm:t>
        <a:bodyPr/>
        <a:lstStyle/>
        <a:p>
          <a:endParaRPr lang="es-ES"/>
        </a:p>
      </dgm:t>
    </dgm:pt>
    <dgm:pt modelId="{62DB9853-912A-4378-9866-3561245B76DE}" type="pres">
      <dgm:prSet presAssocID="{8BA7F30E-99E3-47C0-8395-6C16E43FA75F}" presName="root2" presStyleCnt="0"/>
      <dgm:spPr/>
    </dgm:pt>
    <dgm:pt modelId="{3F9C348D-FDB9-43C3-B2AF-0A6022BD5AC7}" type="pres">
      <dgm:prSet presAssocID="{8BA7F30E-99E3-47C0-8395-6C16E43FA75F}" presName="LevelTwoTextNode" presStyleLbl="node2" presStyleIdx="6" presStyleCnt="7">
        <dgm:presLayoutVars>
          <dgm:chPref val="3"/>
        </dgm:presLayoutVars>
      </dgm:prSet>
      <dgm:spPr/>
      <dgm:t>
        <a:bodyPr/>
        <a:lstStyle/>
        <a:p>
          <a:endParaRPr lang="es-ES"/>
        </a:p>
      </dgm:t>
    </dgm:pt>
    <dgm:pt modelId="{8C152158-E885-4D03-8AF6-58CB5701E8BC}" type="pres">
      <dgm:prSet presAssocID="{8BA7F30E-99E3-47C0-8395-6C16E43FA75F}" presName="level3hierChild" presStyleCnt="0"/>
      <dgm:spPr/>
    </dgm:pt>
    <dgm:pt modelId="{8EAF7CAD-89A6-4F26-A9C9-3296C85CAAFC}" type="pres">
      <dgm:prSet presAssocID="{5C101F3E-287D-4ED8-B3A6-1E73E3E55279}" presName="conn2-1" presStyleLbl="parChTrans1D3" presStyleIdx="0" presStyleCnt="2"/>
      <dgm:spPr/>
      <dgm:t>
        <a:bodyPr/>
        <a:lstStyle/>
        <a:p>
          <a:endParaRPr lang="es-ES"/>
        </a:p>
      </dgm:t>
    </dgm:pt>
    <dgm:pt modelId="{048485C7-F61C-4E2C-B888-754D5AC54872}" type="pres">
      <dgm:prSet presAssocID="{5C101F3E-287D-4ED8-B3A6-1E73E3E55279}" presName="connTx" presStyleLbl="parChTrans1D3" presStyleIdx="0" presStyleCnt="2"/>
      <dgm:spPr/>
      <dgm:t>
        <a:bodyPr/>
        <a:lstStyle/>
        <a:p>
          <a:endParaRPr lang="es-ES"/>
        </a:p>
      </dgm:t>
    </dgm:pt>
    <dgm:pt modelId="{CA422B8C-D774-4C21-8271-85A435856479}" type="pres">
      <dgm:prSet presAssocID="{5AA7198B-DFBD-429F-9960-553FF30D3931}" presName="root2" presStyleCnt="0"/>
      <dgm:spPr/>
    </dgm:pt>
    <dgm:pt modelId="{EFA2A7DE-C095-4C4B-8771-2949229E0780}" type="pres">
      <dgm:prSet presAssocID="{5AA7198B-DFBD-429F-9960-553FF30D3931}" presName="LevelTwoTextNode" presStyleLbl="node3" presStyleIdx="0" presStyleCnt="2" custScaleY="51156">
        <dgm:presLayoutVars>
          <dgm:chPref val="3"/>
        </dgm:presLayoutVars>
      </dgm:prSet>
      <dgm:spPr/>
      <dgm:t>
        <a:bodyPr/>
        <a:lstStyle/>
        <a:p>
          <a:endParaRPr lang="es-ES"/>
        </a:p>
      </dgm:t>
    </dgm:pt>
    <dgm:pt modelId="{9F90B16C-B1F6-447F-AA50-7FF5E4419862}" type="pres">
      <dgm:prSet presAssocID="{5AA7198B-DFBD-429F-9960-553FF30D3931}" presName="level3hierChild" presStyleCnt="0"/>
      <dgm:spPr/>
    </dgm:pt>
    <dgm:pt modelId="{18D9D698-B92D-4E83-97D6-FB9C9B198D69}" type="pres">
      <dgm:prSet presAssocID="{47306166-7911-49F1-A314-27DE469E2AED}" presName="conn2-1" presStyleLbl="parChTrans1D3" presStyleIdx="1" presStyleCnt="2"/>
      <dgm:spPr/>
      <dgm:t>
        <a:bodyPr/>
        <a:lstStyle/>
        <a:p>
          <a:endParaRPr lang="es-ES"/>
        </a:p>
      </dgm:t>
    </dgm:pt>
    <dgm:pt modelId="{77EE562E-EE73-4172-A26F-202602712931}" type="pres">
      <dgm:prSet presAssocID="{47306166-7911-49F1-A314-27DE469E2AED}" presName="connTx" presStyleLbl="parChTrans1D3" presStyleIdx="1" presStyleCnt="2"/>
      <dgm:spPr/>
      <dgm:t>
        <a:bodyPr/>
        <a:lstStyle/>
        <a:p>
          <a:endParaRPr lang="es-ES"/>
        </a:p>
      </dgm:t>
    </dgm:pt>
    <dgm:pt modelId="{B7508C23-38E8-4517-9015-7F55A4F72978}" type="pres">
      <dgm:prSet presAssocID="{276DD35D-377B-42C7-BC98-C0742410EA7D}" presName="root2" presStyleCnt="0"/>
      <dgm:spPr/>
    </dgm:pt>
    <dgm:pt modelId="{C60913D0-58AF-4E18-ACD4-6C81DB19CFC0}" type="pres">
      <dgm:prSet presAssocID="{276DD35D-377B-42C7-BC98-C0742410EA7D}" presName="LevelTwoTextNode" presStyleLbl="node3" presStyleIdx="1" presStyleCnt="2" custScaleY="47574">
        <dgm:presLayoutVars>
          <dgm:chPref val="3"/>
        </dgm:presLayoutVars>
      </dgm:prSet>
      <dgm:spPr/>
      <dgm:t>
        <a:bodyPr/>
        <a:lstStyle/>
        <a:p>
          <a:endParaRPr lang="es-ES"/>
        </a:p>
      </dgm:t>
    </dgm:pt>
    <dgm:pt modelId="{8C7C32FE-F361-435F-B14C-E106B02A0899}" type="pres">
      <dgm:prSet presAssocID="{276DD35D-377B-42C7-BC98-C0742410EA7D}" presName="level3hierChild" presStyleCnt="0"/>
      <dgm:spPr/>
    </dgm:pt>
  </dgm:ptLst>
  <dgm:cxnLst>
    <dgm:cxn modelId="{721FCCDD-79BC-4E5D-B360-5DD168206C3F}" type="presOf" srcId="{0A11323F-F14C-4EB8-AB2C-3312132E86D0}" destId="{02CEBCD6-9C95-4D61-9105-55C4088A05A2}" srcOrd="0" destOrd="0" presId="urn:microsoft.com/office/officeart/2008/layout/HorizontalMultiLevelHierarchy"/>
    <dgm:cxn modelId="{FE033D86-DCBE-4DD3-8C26-E66BAF410F23}" type="presOf" srcId="{5AA7198B-DFBD-429F-9960-553FF30D3931}" destId="{EFA2A7DE-C095-4C4B-8771-2949229E0780}" srcOrd="0" destOrd="0" presId="urn:microsoft.com/office/officeart/2008/layout/HorizontalMultiLevelHierarchy"/>
    <dgm:cxn modelId="{1243C558-446B-4653-B9D8-2A859D9941EA}" type="presOf" srcId="{21BCCC7B-EA1D-4D00-9806-925014C1B849}" destId="{D15FE4CA-4DD3-4880-AED1-3B40EC15507C}" srcOrd="0" destOrd="0" presId="urn:microsoft.com/office/officeart/2008/layout/HorizontalMultiLevelHierarchy"/>
    <dgm:cxn modelId="{1AB844F8-175F-4238-AC1D-17B41FD9E785}" type="presOf" srcId="{6B8F2743-A8C1-44A1-886B-D97EB3C140A4}" destId="{03357080-AF93-4788-BFD3-F45D4E278DD6}" srcOrd="0" destOrd="0" presId="urn:microsoft.com/office/officeart/2008/layout/HorizontalMultiLevelHierarchy"/>
    <dgm:cxn modelId="{7DD2145A-CDD0-4EC8-9A03-E1C1FE8DEF50}" type="presOf" srcId="{E122BB7C-F77E-4BC8-BF85-3A881EDCEB7F}" destId="{FC4EDA61-D15C-44F5-9144-7601FF562ABD}" srcOrd="0" destOrd="0" presId="urn:microsoft.com/office/officeart/2008/layout/HorizontalMultiLevelHierarchy"/>
    <dgm:cxn modelId="{A2550C38-0BBC-408F-A309-37B93FBE7F5E}" type="presOf" srcId="{5C101F3E-287D-4ED8-B3A6-1E73E3E55279}" destId="{048485C7-F61C-4E2C-B888-754D5AC54872}" srcOrd="1" destOrd="0" presId="urn:microsoft.com/office/officeart/2008/layout/HorizontalMultiLevelHierarchy"/>
    <dgm:cxn modelId="{1BB1714A-8B14-4505-AC30-5B497F29C1B6}" srcId="{0E901F71-26D1-404A-9AE6-2A22CAAFEC45}" destId="{0A11323F-F14C-4EB8-AB2C-3312132E86D0}" srcOrd="1" destOrd="0" parTransId="{E122BB7C-F77E-4BC8-BF85-3A881EDCEB7F}" sibTransId="{5BBB3932-8077-4FD1-A712-35A8EF64CB34}"/>
    <dgm:cxn modelId="{A84ADBE7-4233-4D5B-A172-2C70B8953CFD}" type="presOf" srcId="{D2A80725-7330-42AA-B543-CC428A04433D}" destId="{4B8916A8-D57F-4BF5-AC74-C1BF81154592}" srcOrd="0" destOrd="0" presId="urn:microsoft.com/office/officeart/2008/layout/HorizontalMultiLevelHierarchy"/>
    <dgm:cxn modelId="{47FECAF2-89D4-4B9E-8939-22FF723CB18B}" type="presOf" srcId="{8BA7F30E-99E3-47C0-8395-6C16E43FA75F}" destId="{3F9C348D-FDB9-43C3-B2AF-0A6022BD5AC7}" srcOrd="0" destOrd="0" presId="urn:microsoft.com/office/officeart/2008/layout/HorizontalMultiLevelHierarchy"/>
    <dgm:cxn modelId="{49786BCC-EB8C-4140-BC46-7B8C9BF6AF91}" type="presOf" srcId="{E122BB7C-F77E-4BC8-BF85-3A881EDCEB7F}" destId="{53EB65CE-E6CD-4214-8825-29EB1EA77E03}" srcOrd="1" destOrd="0" presId="urn:microsoft.com/office/officeart/2008/layout/HorizontalMultiLevelHierarchy"/>
    <dgm:cxn modelId="{27BDA3FF-6602-4BA3-8413-4F6431BED676}" type="presOf" srcId="{AF94D053-5E8E-43FC-8CF7-3BEF1B9A64A5}" destId="{5826BED7-1E5C-4BC3-81B7-129F0DFECFDB}" srcOrd="1" destOrd="0" presId="urn:microsoft.com/office/officeart/2008/layout/HorizontalMultiLevelHierarchy"/>
    <dgm:cxn modelId="{A8C4E06B-357E-4837-B935-51E73A8660F0}" srcId="{8BA7F30E-99E3-47C0-8395-6C16E43FA75F}" destId="{5AA7198B-DFBD-429F-9960-553FF30D3931}" srcOrd="0" destOrd="0" parTransId="{5C101F3E-287D-4ED8-B3A6-1E73E3E55279}" sibTransId="{E3F50E00-338E-4168-BE35-3E52B665C74B}"/>
    <dgm:cxn modelId="{1FDE1B6F-A140-4933-852D-5C97168A8CCD}" type="presOf" srcId="{47306166-7911-49F1-A314-27DE469E2AED}" destId="{77EE562E-EE73-4172-A26F-202602712931}" srcOrd="1" destOrd="0" presId="urn:microsoft.com/office/officeart/2008/layout/HorizontalMultiLevelHierarchy"/>
    <dgm:cxn modelId="{B9BF27DE-7459-49AF-9E41-221FB12A3C65}" type="presOf" srcId="{6B8F2743-A8C1-44A1-886B-D97EB3C140A4}" destId="{6BFB287A-5DB0-43E3-981D-8D1436CADED5}" srcOrd="1" destOrd="0" presId="urn:microsoft.com/office/officeart/2008/layout/HorizontalMultiLevelHierarchy"/>
    <dgm:cxn modelId="{18293765-4B76-4F7D-81F0-AE1E5FF87708}" type="presOf" srcId="{0274FB59-BDDD-4404-B400-4B89A8D7C1BC}" destId="{D427F448-F011-450B-9374-0D6BD41E85FF}" srcOrd="0" destOrd="0" presId="urn:microsoft.com/office/officeart/2008/layout/HorizontalMultiLevelHierarchy"/>
    <dgm:cxn modelId="{759071C9-A649-4CB1-ACF5-220249C9F313}" srcId="{0E901F71-26D1-404A-9AE6-2A22CAAFEC45}" destId="{8BA7F30E-99E3-47C0-8395-6C16E43FA75F}" srcOrd="6" destOrd="0" parTransId="{0274FB59-BDDD-4404-B400-4B89A8D7C1BC}" sibTransId="{9CD77144-C342-4A54-A344-786D5F98B5DA}"/>
    <dgm:cxn modelId="{175F93D6-CBAC-45D7-BEEB-E12E786B8E0D}" type="presOf" srcId="{B10B3287-3385-4AFE-B599-BE68B40030FE}" destId="{088726FD-58F6-4622-9931-66CC5AF5EB73}" srcOrd="0" destOrd="0" presId="urn:microsoft.com/office/officeart/2008/layout/HorizontalMultiLevelHierarchy"/>
    <dgm:cxn modelId="{99731D80-6BD3-4B80-8DC5-05F113405BF5}" type="presOf" srcId="{3F20CD13-D2C5-4630-9657-501053308AC6}" destId="{807B4DAB-52DD-441D-93E7-C49BB4DCEB75}" srcOrd="0" destOrd="0" presId="urn:microsoft.com/office/officeart/2008/layout/HorizontalMultiLevelHierarchy"/>
    <dgm:cxn modelId="{D3610A41-BA8F-4B26-BEEB-CD536168DED2}" type="presOf" srcId="{B10B3287-3385-4AFE-B599-BE68B40030FE}" destId="{16951F5E-4B72-478E-BFA1-9586D5089B6A}" srcOrd="1" destOrd="0" presId="urn:microsoft.com/office/officeart/2008/layout/HorizontalMultiLevelHierarchy"/>
    <dgm:cxn modelId="{245A66C8-9AE5-427B-87EF-54D30D5066E6}" srcId="{21BCCC7B-EA1D-4D00-9806-925014C1B849}" destId="{0E901F71-26D1-404A-9AE6-2A22CAAFEC45}" srcOrd="0" destOrd="0" parTransId="{BF0F9A4B-9B65-4BEB-9C0D-B35D410EB6FC}" sibTransId="{A827F2EF-B617-46E1-96E1-1AB40A6C53E3}"/>
    <dgm:cxn modelId="{236CA41A-5FB1-4DF3-AB43-236239F353B8}" srcId="{0E901F71-26D1-404A-9AE6-2A22CAAFEC45}" destId="{9596D569-2D14-4573-A9F9-317336ACC840}" srcOrd="4" destOrd="0" parTransId="{C1E9A67F-2BC6-4F42-99A0-A2862259C775}" sibTransId="{1DF780BC-DC04-40BE-8977-E21DE4C8AA7D}"/>
    <dgm:cxn modelId="{B657B2A1-193D-428E-BD3A-0D7078CD48B9}" srcId="{0E901F71-26D1-404A-9AE6-2A22CAAFEC45}" destId="{D33A2A92-8E85-45A9-A89F-0E616A602A81}" srcOrd="5" destOrd="0" parTransId="{6B8F2743-A8C1-44A1-886B-D97EB3C140A4}" sibTransId="{8A3124DE-4CFB-429F-8BDB-E16A23D8F85E}"/>
    <dgm:cxn modelId="{43AB77E5-216C-41ED-937B-298FB831F3D6}" type="presOf" srcId="{9596D569-2D14-4573-A9F9-317336ACC840}" destId="{63C1A9E3-E9EF-4243-847F-40943F81113B}" srcOrd="0" destOrd="0" presId="urn:microsoft.com/office/officeart/2008/layout/HorizontalMultiLevelHierarchy"/>
    <dgm:cxn modelId="{CC808295-105E-40FD-8B56-B9B8A67F02E7}" type="presOf" srcId="{D33A2A92-8E85-45A9-A89F-0E616A602A81}" destId="{529745B5-1B22-4B2D-908F-21F0B30F3020}" srcOrd="0" destOrd="0" presId="urn:microsoft.com/office/officeart/2008/layout/HorizontalMultiLevelHierarchy"/>
    <dgm:cxn modelId="{953E74AB-D357-4991-AB7C-585425FA8E6C}" type="presOf" srcId="{5C101F3E-287D-4ED8-B3A6-1E73E3E55279}" destId="{8EAF7CAD-89A6-4F26-A9C9-3296C85CAAFC}" srcOrd="0" destOrd="0" presId="urn:microsoft.com/office/officeart/2008/layout/HorizontalMultiLevelHierarchy"/>
    <dgm:cxn modelId="{FCB04A24-CEEE-4C0E-BB0C-74C33BE836B6}" type="presOf" srcId="{276DD35D-377B-42C7-BC98-C0742410EA7D}" destId="{C60913D0-58AF-4E18-ACD4-6C81DB19CFC0}" srcOrd="0" destOrd="0" presId="urn:microsoft.com/office/officeart/2008/layout/HorizontalMultiLevelHierarchy"/>
    <dgm:cxn modelId="{ACF07B62-38BA-4576-8A8D-E61CBC3B8338}" type="presOf" srcId="{467C73CD-CDB4-4B92-9A5B-39A1C4A479CB}" destId="{F42A7F88-AF2D-4635-B73A-825D1187FFD9}" srcOrd="0" destOrd="0" presId="urn:microsoft.com/office/officeart/2008/layout/HorizontalMultiLevelHierarchy"/>
    <dgm:cxn modelId="{C3B32BAB-1DE3-4356-A4CA-F696FD7B20FF}" type="presOf" srcId="{C1E9A67F-2BC6-4F42-99A0-A2862259C775}" destId="{C239EEC4-C68C-42B4-8BAF-2ACA9A16EEBD}" srcOrd="0" destOrd="0" presId="urn:microsoft.com/office/officeart/2008/layout/HorizontalMultiLevelHierarchy"/>
    <dgm:cxn modelId="{361C9D18-0BF0-4AF4-9871-ECD5BF51B1A1}" srcId="{0E901F71-26D1-404A-9AE6-2A22CAAFEC45}" destId="{18207ACA-8987-4BF3-84A8-97558F88B588}" srcOrd="2" destOrd="0" parTransId="{AF94D053-5E8E-43FC-8CF7-3BEF1B9A64A5}" sibTransId="{6A171D1F-9193-4021-838C-5AED3AFEC299}"/>
    <dgm:cxn modelId="{43B6EC06-1CCD-4D4D-9935-22BCDD5B591C}" type="presOf" srcId="{18207ACA-8987-4BF3-84A8-97558F88B588}" destId="{9DFFA5C0-F758-41EA-9B74-499E5C2BECF4}" srcOrd="0" destOrd="0" presId="urn:microsoft.com/office/officeart/2008/layout/HorizontalMultiLevelHierarchy"/>
    <dgm:cxn modelId="{AAA8A0FB-816A-4EEE-B4E8-C00C11CF2D50}" srcId="{0E901F71-26D1-404A-9AE6-2A22CAAFEC45}" destId="{D2A80725-7330-42AA-B543-CC428A04433D}" srcOrd="0" destOrd="0" parTransId="{467C73CD-CDB4-4B92-9A5B-39A1C4A479CB}" sibTransId="{C757733C-FB07-41BA-8A3B-06059C042722}"/>
    <dgm:cxn modelId="{23C1A191-2364-4261-9988-5DA78444A250}" type="presOf" srcId="{0274FB59-BDDD-4404-B400-4B89A8D7C1BC}" destId="{36A148B7-EF63-4850-88FB-57372FDB8BD3}" srcOrd="1" destOrd="0" presId="urn:microsoft.com/office/officeart/2008/layout/HorizontalMultiLevelHierarchy"/>
    <dgm:cxn modelId="{CFBDAC8C-7BA5-41B5-8A59-C69F31F37FCA}" type="presOf" srcId="{47306166-7911-49F1-A314-27DE469E2AED}" destId="{18D9D698-B92D-4E83-97D6-FB9C9B198D69}" srcOrd="0" destOrd="0" presId="urn:microsoft.com/office/officeart/2008/layout/HorizontalMultiLevelHierarchy"/>
    <dgm:cxn modelId="{6AA2BE61-D79F-4BCA-85AA-52E9CC7BE89D}" srcId="{8BA7F30E-99E3-47C0-8395-6C16E43FA75F}" destId="{276DD35D-377B-42C7-BC98-C0742410EA7D}" srcOrd="1" destOrd="0" parTransId="{47306166-7911-49F1-A314-27DE469E2AED}" sibTransId="{B5F979F7-0B85-4EEA-863B-1BAC148BE07F}"/>
    <dgm:cxn modelId="{F99165F8-2009-4102-B6D0-9E7694EC8099}" type="presOf" srcId="{C1E9A67F-2BC6-4F42-99A0-A2862259C775}" destId="{F617E179-3D6E-4A42-9304-98BC5B8ABB65}" srcOrd="1" destOrd="0" presId="urn:microsoft.com/office/officeart/2008/layout/HorizontalMultiLevelHierarchy"/>
    <dgm:cxn modelId="{3A983C45-8990-441A-9F69-8BF33AA38A0B}" type="presOf" srcId="{0E901F71-26D1-404A-9AE6-2A22CAAFEC45}" destId="{6B39E1DF-FAAF-4CBC-BC0C-2DE1BE932820}" srcOrd="0" destOrd="0" presId="urn:microsoft.com/office/officeart/2008/layout/HorizontalMultiLevelHierarchy"/>
    <dgm:cxn modelId="{745E6563-60AD-4F50-9015-B0670663D151}" srcId="{0E901F71-26D1-404A-9AE6-2A22CAAFEC45}" destId="{3F20CD13-D2C5-4630-9657-501053308AC6}" srcOrd="3" destOrd="0" parTransId="{B10B3287-3385-4AFE-B599-BE68B40030FE}" sibTransId="{2C66233C-4972-40E6-997C-0CE797F4450B}"/>
    <dgm:cxn modelId="{01985BD5-6619-4557-B94C-9F3B25F14FF5}" type="presOf" srcId="{467C73CD-CDB4-4B92-9A5B-39A1C4A479CB}" destId="{59C8A775-2B6B-4E7C-91E3-55B19FCA13FC}" srcOrd="1" destOrd="0" presId="urn:microsoft.com/office/officeart/2008/layout/HorizontalMultiLevelHierarchy"/>
    <dgm:cxn modelId="{ACC4C760-9D31-44AD-85C8-136A73D6CCBD}" type="presOf" srcId="{AF94D053-5E8E-43FC-8CF7-3BEF1B9A64A5}" destId="{77F085CA-CF08-4284-B1FE-E4988F1AD27B}" srcOrd="0" destOrd="0" presId="urn:microsoft.com/office/officeart/2008/layout/HorizontalMultiLevelHierarchy"/>
    <dgm:cxn modelId="{C7C6C6AC-E921-4218-B8DA-8C86E06B80D0}" type="presParOf" srcId="{D15FE4CA-4DD3-4880-AED1-3B40EC15507C}" destId="{299CAEE5-0447-4538-9C67-A21622D0A1A4}" srcOrd="0" destOrd="0" presId="urn:microsoft.com/office/officeart/2008/layout/HorizontalMultiLevelHierarchy"/>
    <dgm:cxn modelId="{098FAD5D-8442-496C-B034-D584D81017A8}" type="presParOf" srcId="{299CAEE5-0447-4538-9C67-A21622D0A1A4}" destId="{6B39E1DF-FAAF-4CBC-BC0C-2DE1BE932820}" srcOrd="0" destOrd="0" presId="urn:microsoft.com/office/officeart/2008/layout/HorizontalMultiLevelHierarchy"/>
    <dgm:cxn modelId="{F2DF12A5-E81E-4EAE-BB2B-2898F9E7F0D1}" type="presParOf" srcId="{299CAEE5-0447-4538-9C67-A21622D0A1A4}" destId="{92452B3F-24EC-4DB9-9788-C702134B6207}" srcOrd="1" destOrd="0" presId="urn:microsoft.com/office/officeart/2008/layout/HorizontalMultiLevelHierarchy"/>
    <dgm:cxn modelId="{A2674FB7-218A-4367-9090-FEE04F77A357}" type="presParOf" srcId="{92452B3F-24EC-4DB9-9788-C702134B6207}" destId="{F42A7F88-AF2D-4635-B73A-825D1187FFD9}" srcOrd="0" destOrd="0" presId="urn:microsoft.com/office/officeart/2008/layout/HorizontalMultiLevelHierarchy"/>
    <dgm:cxn modelId="{13E865CD-7490-4F69-BC72-4382524894C7}" type="presParOf" srcId="{F42A7F88-AF2D-4635-B73A-825D1187FFD9}" destId="{59C8A775-2B6B-4E7C-91E3-55B19FCA13FC}" srcOrd="0" destOrd="0" presId="urn:microsoft.com/office/officeart/2008/layout/HorizontalMultiLevelHierarchy"/>
    <dgm:cxn modelId="{954EA317-85DB-4E73-B462-AC7689F0C7BF}" type="presParOf" srcId="{92452B3F-24EC-4DB9-9788-C702134B6207}" destId="{244985EC-D05E-4D0B-B6FE-6780D40793B6}" srcOrd="1" destOrd="0" presId="urn:microsoft.com/office/officeart/2008/layout/HorizontalMultiLevelHierarchy"/>
    <dgm:cxn modelId="{DFE33291-D3A5-4FB6-AC89-10ADDEDE2BAF}" type="presParOf" srcId="{244985EC-D05E-4D0B-B6FE-6780D40793B6}" destId="{4B8916A8-D57F-4BF5-AC74-C1BF81154592}" srcOrd="0" destOrd="0" presId="urn:microsoft.com/office/officeart/2008/layout/HorizontalMultiLevelHierarchy"/>
    <dgm:cxn modelId="{D54F3257-E47F-4A99-8516-3268C9BF8068}" type="presParOf" srcId="{244985EC-D05E-4D0B-B6FE-6780D40793B6}" destId="{147AA330-6E8C-4A60-AA08-D4EA1F0E91B2}" srcOrd="1" destOrd="0" presId="urn:microsoft.com/office/officeart/2008/layout/HorizontalMultiLevelHierarchy"/>
    <dgm:cxn modelId="{36D5D837-450C-4446-9619-7E36D58EE597}" type="presParOf" srcId="{92452B3F-24EC-4DB9-9788-C702134B6207}" destId="{FC4EDA61-D15C-44F5-9144-7601FF562ABD}" srcOrd="2" destOrd="0" presId="urn:microsoft.com/office/officeart/2008/layout/HorizontalMultiLevelHierarchy"/>
    <dgm:cxn modelId="{69E56A7F-1B95-4FA6-BBD3-30B9EFE5E7CA}" type="presParOf" srcId="{FC4EDA61-D15C-44F5-9144-7601FF562ABD}" destId="{53EB65CE-E6CD-4214-8825-29EB1EA77E03}" srcOrd="0" destOrd="0" presId="urn:microsoft.com/office/officeart/2008/layout/HorizontalMultiLevelHierarchy"/>
    <dgm:cxn modelId="{4767301D-3EF1-4651-8F6B-C42D48CE1E60}" type="presParOf" srcId="{92452B3F-24EC-4DB9-9788-C702134B6207}" destId="{2EA45FCA-4179-4BAD-AF9D-14B05C58F410}" srcOrd="3" destOrd="0" presId="urn:microsoft.com/office/officeart/2008/layout/HorizontalMultiLevelHierarchy"/>
    <dgm:cxn modelId="{7D48369B-2222-4ECB-9C5D-C958A0420927}" type="presParOf" srcId="{2EA45FCA-4179-4BAD-AF9D-14B05C58F410}" destId="{02CEBCD6-9C95-4D61-9105-55C4088A05A2}" srcOrd="0" destOrd="0" presId="urn:microsoft.com/office/officeart/2008/layout/HorizontalMultiLevelHierarchy"/>
    <dgm:cxn modelId="{8F1C2D8F-B8C4-4F84-B5DA-D6D382705741}" type="presParOf" srcId="{2EA45FCA-4179-4BAD-AF9D-14B05C58F410}" destId="{C05C337A-FD03-41E7-B02E-4ED546136095}" srcOrd="1" destOrd="0" presId="urn:microsoft.com/office/officeart/2008/layout/HorizontalMultiLevelHierarchy"/>
    <dgm:cxn modelId="{876F63CE-C390-4759-B62C-3C3B954C09C7}" type="presParOf" srcId="{92452B3F-24EC-4DB9-9788-C702134B6207}" destId="{77F085CA-CF08-4284-B1FE-E4988F1AD27B}" srcOrd="4" destOrd="0" presId="urn:microsoft.com/office/officeart/2008/layout/HorizontalMultiLevelHierarchy"/>
    <dgm:cxn modelId="{10BD069A-162A-455C-AAF8-238EE15F0303}" type="presParOf" srcId="{77F085CA-CF08-4284-B1FE-E4988F1AD27B}" destId="{5826BED7-1E5C-4BC3-81B7-129F0DFECFDB}" srcOrd="0" destOrd="0" presId="urn:microsoft.com/office/officeart/2008/layout/HorizontalMultiLevelHierarchy"/>
    <dgm:cxn modelId="{61C4ECFB-E10D-45BD-8C8B-EC32F16E0B8C}" type="presParOf" srcId="{92452B3F-24EC-4DB9-9788-C702134B6207}" destId="{9E5C3ACD-0802-441C-8C7C-1DD0DDCF49C4}" srcOrd="5" destOrd="0" presId="urn:microsoft.com/office/officeart/2008/layout/HorizontalMultiLevelHierarchy"/>
    <dgm:cxn modelId="{CC359AD2-3602-4800-A58B-BD4E34013EA6}" type="presParOf" srcId="{9E5C3ACD-0802-441C-8C7C-1DD0DDCF49C4}" destId="{9DFFA5C0-F758-41EA-9B74-499E5C2BECF4}" srcOrd="0" destOrd="0" presId="urn:microsoft.com/office/officeart/2008/layout/HorizontalMultiLevelHierarchy"/>
    <dgm:cxn modelId="{D1230354-3828-4B2C-BDCA-B2ADAF9A0CD0}" type="presParOf" srcId="{9E5C3ACD-0802-441C-8C7C-1DD0DDCF49C4}" destId="{E9D1A83F-8836-4B6E-A04F-46D2D672A79E}" srcOrd="1" destOrd="0" presId="urn:microsoft.com/office/officeart/2008/layout/HorizontalMultiLevelHierarchy"/>
    <dgm:cxn modelId="{C067ACCA-795D-4EA7-970B-A5B00815275A}" type="presParOf" srcId="{92452B3F-24EC-4DB9-9788-C702134B6207}" destId="{088726FD-58F6-4622-9931-66CC5AF5EB73}" srcOrd="6" destOrd="0" presId="urn:microsoft.com/office/officeart/2008/layout/HorizontalMultiLevelHierarchy"/>
    <dgm:cxn modelId="{2BD82243-741C-458C-AC83-A4D8B818673A}" type="presParOf" srcId="{088726FD-58F6-4622-9931-66CC5AF5EB73}" destId="{16951F5E-4B72-478E-BFA1-9586D5089B6A}" srcOrd="0" destOrd="0" presId="urn:microsoft.com/office/officeart/2008/layout/HorizontalMultiLevelHierarchy"/>
    <dgm:cxn modelId="{DCD7D3AD-15F4-490B-8413-9A5C8D535C3A}" type="presParOf" srcId="{92452B3F-24EC-4DB9-9788-C702134B6207}" destId="{CC4310A0-91BB-4685-AE7C-FF4D09848625}" srcOrd="7" destOrd="0" presId="urn:microsoft.com/office/officeart/2008/layout/HorizontalMultiLevelHierarchy"/>
    <dgm:cxn modelId="{3A081446-51A1-43E7-BAA6-D6BFDD533920}" type="presParOf" srcId="{CC4310A0-91BB-4685-AE7C-FF4D09848625}" destId="{807B4DAB-52DD-441D-93E7-C49BB4DCEB75}" srcOrd="0" destOrd="0" presId="urn:microsoft.com/office/officeart/2008/layout/HorizontalMultiLevelHierarchy"/>
    <dgm:cxn modelId="{E137AC50-05D2-44F5-AE6C-1E88F10F9536}" type="presParOf" srcId="{CC4310A0-91BB-4685-AE7C-FF4D09848625}" destId="{09467180-037A-4704-817B-A7438E5411DD}" srcOrd="1" destOrd="0" presId="urn:microsoft.com/office/officeart/2008/layout/HorizontalMultiLevelHierarchy"/>
    <dgm:cxn modelId="{A6030077-0C98-41FE-BDC6-DDDBE90BB106}" type="presParOf" srcId="{92452B3F-24EC-4DB9-9788-C702134B6207}" destId="{C239EEC4-C68C-42B4-8BAF-2ACA9A16EEBD}" srcOrd="8" destOrd="0" presId="urn:microsoft.com/office/officeart/2008/layout/HorizontalMultiLevelHierarchy"/>
    <dgm:cxn modelId="{053B1462-7A3B-409D-917A-6B342E4D9584}" type="presParOf" srcId="{C239EEC4-C68C-42B4-8BAF-2ACA9A16EEBD}" destId="{F617E179-3D6E-4A42-9304-98BC5B8ABB65}" srcOrd="0" destOrd="0" presId="urn:microsoft.com/office/officeart/2008/layout/HorizontalMultiLevelHierarchy"/>
    <dgm:cxn modelId="{D86E4261-AD57-409E-A0D0-3AD31A72B022}" type="presParOf" srcId="{92452B3F-24EC-4DB9-9788-C702134B6207}" destId="{9CEF6A93-DE9F-43C1-A3BA-0B10E2511D2F}" srcOrd="9" destOrd="0" presId="urn:microsoft.com/office/officeart/2008/layout/HorizontalMultiLevelHierarchy"/>
    <dgm:cxn modelId="{28CE813B-D113-4B84-9F41-4053D8041683}" type="presParOf" srcId="{9CEF6A93-DE9F-43C1-A3BA-0B10E2511D2F}" destId="{63C1A9E3-E9EF-4243-847F-40943F81113B}" srcOrd="0" destOrd="0" presId="urn:microsoft.com/office/officeart/2008/layout/HorizontalMultiLevelHierarchy"/>
    <dgm:cxn modelId="{4C9D0203-987F-4701-B0DF-7AB52C9AB31D}" type="presParOf" srcId="{9CEF6A93-DE9F-43C1-A3BA-0B10E2511D2F}" destId="{14EDCC34-261C-41F4-87A0-3206EF3A5AB6}" srcOrd="1" destOrd="0" presId="urn:microsoft.com/office/officeart/2008/layout/HorizontalMultiLevelHierarchy"/>
    <dgm:cxn modelId="{D6A97D86-1FE9-4991-8715-7855BA35EE10}" type="presParOf" srcId="{92452B3F-24EC-4DB9-9788-C702134B6207}" destId="{03357080-AF93-4788-BFD3-F45D4E278DD6}" srcOrd="10" destOrd="0" presId="urn:microsoft.com/office/officeart/2008/layout/HorizontalMultiLevelHierarchy"/>
    <dgm:cxn modelId="{D0DD9E68-C5D3-4E25-A0EE-33204752C287}" type="presParOf" srcId="{03357080-AF93-4788-BFD3-F45D4E278DD6}" destId="{6BFB287A-5DB0-43E3-981D-8D1436CADED5}" srcOrd="0" destOrd="0" presId="urn:microsoft.com/office/officeart/2008/layout/HorizontalMultiLevelHierarchy"/>
    <dgm:cxn modelId="{AFCB5D45-EF3F-494D-82C8-75114A504839}" type="presParOf" srcId="{92452B3F-24EC-4DB9-9788-C702134B6207}" destId="{60A6DBED-7123-4A45-9993-6BAE580C8AEE}" srcOrd="11" destOrd="0" presId="urn:microsoft.com/office/officeart/2008/layout/HorizontalMultiLevelHierarchy"/>
    <dgm:cxn modelId="{3C86F754-C223-474D-89C2-F1D064C1E69F}" type="presParOf" srcId="{60A6DBED-7123-4A45-9993-6BAE580C8AEE}" destId="{529745B5-1B22-4B2D-908F-21F0B30F3020}" srcOrd="0" destOrd="0" presId="urn:microsoft.com/office/officeart/2008/layout/HorizontalMultiLevelHierarchy"/>
    <dgm:cxn modelId="{EF4C7E17-B9F2-4CB0-80BC-52C418B51186}" type="presParOf" srcId="{60A6DBED-7123-4A45-9993-6BAE580C8AEE}" destId="{F2009A19-1CAD-4FB0-980C-EA5EBF4B64D0}" srcOrd="1" destOrd="0" presId="urn:microsoft.com/office/officeart/2008/layout/HorizontalMultiLevelHierarchy"/>
    <dgm:cxn modelId="{A878310F-3BEB-47DC-8602-7BA9C5AAA37C}" type="presParOf" srcId="{92452B3F-24EC-4DB9-9788-C702134B6207}" destId="{D427F448-F011-450B-9374-0D6BD41E85FF}" srcOrd="12" destOrd="0" presId="urn:microsoft.com/office/officeart/2008/layout/HorizontalMultiLevelHierarchy"/>
    <dgm:cxn modelId="{CF8BC96D-B2BC-4A13-973A-42089086432A}" type="presParOf" srcId="{D427F448-F011-450B-9374-0D6BD41E85FF}" destId="{36A148B7-EF63-4850-88FB-57372FDB8BD3}" srcOrd="0" destOrd="0" presId="urn:microsoft.com/office/officeart/2008/layout/HorizontalMultiLevelHierarchy"/>
    <dgm:cxn modelId="{19E3F2B8-42C7-4A0E-91C1-5E3FF60B37C3}" type="presParOf" srcId="{92452B3F-24EC-4DB9-9788-C702134B6207}" destId="{62DB9853-912A-4378-9866-3561245B76DE}" srcOrd="13" destOrd="0" presId="urn:microsoft.com/office/officeart/2008/layout/HorizontalMultiLevelHierarchy"/>
    <dgm:cxn modelId="{FBE304EC-5C11-462A-8FB3-62BEF5BC706A}" type="presParOf" srcId="{62DB9853-912A-4378-9866-3561245B76DE}" destId="{3F9C348D-FDB9-43C3-B2AF-0A6022BD5AC7}" srcOrd="0" destOrd="0" presId="urn:microsoft.com/office/officeart/2008/layout/HorizontalMultiLevelHierarchy"/>
    <dgm:cxn modelId="{A7E00D3F-6849-4D2B-80BC-5E7700CF43CF}" type="presParOf" srcId="{62DB9853-912A-4378-9866-3561245B76DE}" destId="{8C152158-E885-4D03-8AF6-58CB5701E8BC}" srcOrd="1" destOrd="0" presId="urn:microsoft.com/office/officeart/2008/layout/HorizontalMultiLevelHierarchy"/>
    <dgm:cxn modelId="{E4198B64-4FF2-467F-8D08-FF6EBD0F715F}" type="presParOf" srcId="{8C152158-E885-4D03-8AF6-58CB5701E8BC}" destId="{8EAF7CAD-89A6-4F26-A9C9-3296C85CAAFC}" srcOrd="0" destOrd="0" presId="urn:microsoft.com/office/officeart/2008/layout/HorizontalMultiLevelHierarchy"/>
    <dgm:cxn modelId="{8810BD92-083C-4FA2-950E-27B28740A28A}" type="presParOf" srcId="{8EAF7CAD-89A6-4F26-A9C9-3296C85CAAFC}" destId="{048485C7-F61C-4E2C-B888-754D5AC54872}" srcOrd="0" destOrd="0" presId="urn:microsoft.com/office/officeart/2008/layout/HorizontalMultiLevelHierarchy"/>
    <dgm:cxn modelId="{F33EBC4C-8156-470A-96F4-52162BD1C123}" type="presParOf" srcId="{8C152158-E885-4D03-8AF6-58CB5701E8BC}" destId="{CA422B8C-D774-4C21-8271-85A435856479}" srcOrd="1" destOrd="0" presId="urn:microsoft.com/office/officeart/2008/layout/HorizontalMultiLevelHierarchy"/>
    <dgm:cxn modelId="{DF5181C7-64DD-4DE7-8C7A-4A832502C35A}" type="presParOf" srcId="{CA422B8C-D774-4C21-8271-85A435856479}" destId="{EFA2A7DE-C095-4C4B-8771-2949229E0780}" srcOrd="0" destOrd="0" presId="urn:microsoft.com/office/officeart/2008/layout/HorizontalMultiLevelHierarchy"/>
    <dgm:cxn modelId="{9A6DA4E7-3BA3-427D-B5AA-98A29D44734F}" type="presParOf" srcId="{CA422B8C-D774-4C21-8271-85A435856479}" destId="{9F90B16C-B1F6-447F-AA50-7FF5E4419862}" srcOrd="1" destOrd="0" presId="urn:microsoft.com/office/officeart/2008/layout/HorizontalMultiLevelHierarchy"/>
    <dgm:cxn modelId="{9C6C1358-1B71-48D1-B2F1-73E54A0319F4}" type="presParOf" srcId="{8C152158-E885-4D03-8AF6-58CB5701E8BC}" destId="{18D9D698-B92D-4E83-97D6-FB9C9B198D69}" srcOrd="2" destOrd="0" presId="urn:microsoft.com/office/officeart/2008/layout/HorizontalMultiLevelHierarchy"/>
    <dgm:cxn modelId="{4FAA3863-0830-4B18-8495-5CF267DE2E1B}" type="presParOf" srcId="{18D9D698-B92D-4E83-97D6-FB9C9B198D69}" destId="{77EE562E-EE73-4172-A26F-202602712931}" srcOrd="0" destOrd="0" presId="urn:microsoft.com/office/officeart/2008/layout/HorizontalMultiLevelHierarchy"/>
    <dgm:cxn modelId="{0AAE5569-5FD4-4818-A175-AE130CFB32B4}" type="presParOf" srcId="{8C152158-E885-4D03-8AF6-58CB5701E8BC}" destId="{B7508C23-38E8-4517-9015-7F55A4F72978}" srcOrd="3" destOrd="0" presId="urn:microsoft.com/office/officeart/2008/layout/HorizontalMultiLevelHierarchy"/>
    <dgm:cxn modelId="{C9012096-D9B9-4036-BAE8-B68AE9E58412}" type="presParOf" srcId="{B7508C23-38E8-4517-9015-7F55A4F72978}" destId="{C60913D0-58AF-4E18-ACD4-6C81DB19CFC0}" srcOrd="0" destOrd="0" presId="urn:microsoft.com/office/officeart/2008/layout/HorizontalMultiLevelHierarchy"/>
    <dgm:cxn modelId="{1253E893-B8C7-4FF6-9F2B-A9FA05C9EC6D}" type="presParOf" srcId="{B7508C23-38E8-4517-9015-7F55A4F72978}" destId="{8C7C32FE-F361-435F-B14C-E106B02A089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D8FAD0C5-B869-411F-9317-DC37E7F88E7B}" type="doc">
      <dgm:prSet loTypeId="urn:microsoft.com/office/officeart/2005/8/layout/list1" loCatId="list" qsTypeId="urn:microsoft.com/office/officeart/2005/8/quickstyle/3d3" qsCatId="3D" csTypeId="urn:microsoft.com/office/officeart/2005/8/colors/colorful4" csCatId="colorful" phldr="1"/>
      <dgm:spPr/>
      <dgm:t>
        <a:bodyPr/>
        <a:lstStyle/>
        <a:p>
          <a:endParaRPr lang="es-ES"/>
        </a:p>
      </dgm:t>
    </dgm:pt>
    <dgm:pt modelId="{67E3A4F1-C883-405E-9D6C-ED8901B0AC20}">
      <dgm:prSet custT="1"/>
      <dgm:spPr/>
      <dgm:t>
        <a:bodyPr/>
        <a:lstStyle/>
        <a:p>
          <a:pPr rtl="0"/>
          <a:r>
            <a:rPr lang="es-ES" sz="1800" b="1" dirty="0" smtClean="0">
              <a:solidFill>
                <a:schemeClr val="tx1"/>
              </a:solidFill>
            </a:rPr>
            <a:t>Evacuar</a:t>
          </a:r>
          <a:r>
            <a:rPr lang="es-MX" sz="1800" b="1" dirty="0" smtClean="0">
              <a:solidFill>
                <a:schemeClr val="tx1"/>
              </a:solidFill>
            </a:rPr>
            <a:t>,</a:t>
          </a:r>
          <a:r>
            <a:rPr lang="es-ES" sz="1800" b="1" dirty="0" smtClean="0">
              <a:solidFill>
                <a:schemeClr val="tx1"/>
              </a:solidFill>
            </a:rPr>
            <a:t> referirse, acepta</a:t>
          </a:r>
          <a:r>
            <a:rPr lang="es-MX" sz="1800" b="1" dirty="0" smtClean="0">
              <a:solidFill>
                <a:schemeClr val="tx1"/>
              </a:solidFill>
            </a:rPr>
            <a:t>r</a:t>
          </a:r>
          <a:r>
            <a:rPr lang="es-ES" sz="1800" b="1" dirty="0" smtClean="0">
              <a:solidFill>
                <a:schemeClr val="tx1"/>
              </a:solidFill>
            </a:rPr>
            <a:t> o rechaza</a:t>
          </a:r>
          <a:r>
            <a:rPr lang="es-MX" sz="1800" b="1" dirty="0" smtClean="0">
              <a:solidFill>
                <a:schemeClr val="tx1"/>
              </a:solidFill>
            </a:rPr>
            <a:t>r</a:t>
          </a:r>
          <a:r>
            <a:rPr lang="es-ES" sz="1800" b="1" dirty="0" smtClean="0">
              <a:solidFill>
                <a:schemeClr val="tx1"/>
              </a:solidFill>
            </a:rPr>
            <a:t> la  prueba aportada</a:t>
          </a:r>
          <a:endParaRPr lang="es-ES" sz="1800" b="1" dirty="0">
            <a:solidFill>
              <a:schemeClr val="tx1"/>
            </a:solidFill>
          </a:endParaRPr>
        </a:p>
      </dgm:t>
    </dgm:pt>
    <dgm:pt modelId="{B42637FF-FE3D-45E3-B13E-0C1FA48034AF}" type="parTrans" cxnId="{2FB7097C-F249-4FF5-A128-0E765C7C251E}">
      <dgm:prSet/>
      <dgm:spPr/>
      <dgm:t>
        <a:bodyPr/>
        <a:lstStyle/>
        <a:p>
          <a:endParaRPr lang="es-ES" sz="1800">
            <a:solidFill>
              <a:schemeClr val="tx1"/>
            </a:solidFill>
          </a:endParaRPr>
        </a:p>
      </dgm:t>
    </dgm:pt>
    <dgm:pt modelId="{94A321B8-5FDC-40AA-A954-421DB43D61E6}" type="sibTrans" cxnId="{2FB7097C-F249-4FF5-A128-0E765C7C251E}">
      <dgm:prSet/>
      <dgm:spPr/>
      <dgm:t>
        <a:bodyPr/>
        <a:lstStyle/>
        <a:p>
          <a:endParaRPr lang="es-ES" sz="1800">
            <a:solidFill>
              <a:schemeClr val="tx1"/>
            </a:solidFill>
          </a:endParaRPr>
        </a:p>
      </dgm:t>
    </dgm:pt>
    <dgm:pt modelId="{6F60CDFC-3F8C-4D2C-AE51-081D3C04F69D}">
      <dgm:prSet custT="1"/>
      <dgm:spPr/>
      <dgm:t>
        <a:bodyPr/>
        <a:lstStyle/>
        <a:p>
          <a:pPr rtl="0"/>
          <a:r>
            <a:rPr lang="es-ES" sz="1800" b="1" dirty="0" smtClean="0">
              <a:solidFill>
                <a:schemeClr val="tx1"/>
              </a:solidFill>
            </a:rPr>
            <a:t>Si </a:t>
          </a:r>
          <a:r>
            <a:rPr lang="es-MX" sz="1800" b="1" dirty="0" smtClean="0">
              <a:solidFill>
                <a:schemeClr val="tx1"/>
              </a:solidFill>
            </a:rPr>
            <a:t>se</a:t>
          </a:r>
          <a:r>
            <a:rPr lang="es-ES" sz="1800" b="1" dirty="0" smtClean="0">
              <a:solidFill>
                <a:schemeClr val="tx1"/>
              </a:solidFill>
            </a:rPr>
            <a:t> estima innecesario evacuar alguna prueba debe justificar el por </a:t>
          </a:r>
          <a:r>
            <a:rPr lang="es-ES" sz="1800" b="1" dirty="0" err="1" smtClean="0">
              <a:solidFill>
                <a:schemeClr val="tx1"/>
              </a:solidFill>
            </a:rPr>
            <a:t>qu</a:t>
          </a:r>
          <a:r>
            <a:rPr lang="es-MX" sz="1800" b="1" dirty="0" smtClean="0">
              <a:solidFill>
                <a:schemeClr val="tx1"/>
              </a:solidFill>
            </a:rPr>
            <a:t>é</a:t>
          </a:r>
          <a:endParaRPr lang="es-ES" sz="1800" b="1" dirty="0">
            <a:solidFill>
              <a:schemeClr val="tx1"/>
            </a:solidFill>
          </a:endParaRPr>
        </a:p>
      </dgm:t>
    </dgm:pt>
    <dgm:pt modelId="{CEAB2FB5-6F9F-411C-A348-062FEB7B7B5C}" type="parTrans" cxnId="{66C29277-FC50-4A37-A9F7-8197017FD7F3}">
      <dgm:prSet/>
      <dgm:spPr/>
      <dgm:t>
        <a:bodyPr/>
        <a:lstStyle/>
        <a:p>
          <a:endParaRPr lang="es-ES" sz="1800">
            <a:solidFill>
              <a:schemeClr val="tx1"/>
            </a:solidFill>
          </a:endParaRPr>
        </a:p>
      </dgm:t>
    </dgm:pt>
    <dgm:pt modelId="{B8F279BF-4ACB-418D-BB4A-C83F22D8AA32}" type="sibTrans" cxnId="{66C29277-FC50-4A37-A9F7-8197017FD7F3}">
      <dgm:prSet/>
      <dgm:spPr/>
      <dgm:t>
        <a:bodyPr/>
        <a:lstStyle/>
        <a:p>
          <a:endParaRPr lang="es-ES" sz="1800">
            <a:solidFill>
              <a:schemeClr val="tx1"/>
            </a:solidFill>
          </a:endParaRPr>
        </a:p>
      </dgm:t>
    </dgm:pt>
    <dgm:pt modelId="{418E831F-6099-40D6-AC3B-A3F089992428}">
      <dgm:prSet custT="1"/>
      <dgm:spPr/>
      <dgm:t>
        <a:bodyPr/>
        <a:lstStyle/>
        <a:p>
          <a:pPr rtl="0"/>
          <a:r>
            <a:rPr lang="es-ES" sz="1600" b="1" dirty="0" smtClean="0">
              <a:solidFill>
                <a:schemeClr val="tx1"/>
              </a:solidFill>
            </a:rPr>
            <a:t>Las pruebas recabadas </a:t>
          </a:r>
          <a:r>
            <a:rPr lang="es-MX" sz="1600" b="1" dirty="0" smtClean="0">
              <a:solidFill>
                <a:schemeClr val="tx1"/>
              </a:solidFill>
            </a:rPr>
            <a:t>oficiosamente</a:t>
          </a:r>
          <a:r>
            <a:rPr lang="es-ES" sz="1600" b="1" dirty="0" smtClean="0">
              <a:solidFill>
                <a:schemeClr val="tx1"/>
              </a:solidFill>
            </a:rPr>
            <a:t>, deben ponerse a conocimiento de la parte previo a la resolución final</a:t>
          </a:r>
          <a:endParaRPr lang="es-ES" sz="1600" b="1" dirty="0">
            <a:solidFill>
              <a:schemeClr val="tx1"/>
            </a:solidFill>
          </a:endParaRPr>
        </a:p>
      </dgm:t>
    </dgm:pt>
    <dgm:pt modelId="{ADC87FC5-950C-4057-9256-00D3302CA375}" type="parTrans" cxnId="{A7BEEA4F-750B-4E17-A889-1F9EAACBE594}">
      <dgm:prSet/>
      <dgm:spPr/>
      <dgm:t>
        <a:bodyPr/>
        <a:lstStyle/>
        <a:p>
          <a:endParaRPr lang="es-ES" sz="1800">
            <a:solidFill>
              <a:schemeClr val="tx1"/>
            </a:solidFill>
          </a:endParaRPr>
        </a:p>
      </dgm:t>
    </dgm:pt>
    <dgm:pt modelId="{05415925-18D4-424E-B3E6-765817A48D90}" type="sibTrans" cxnId="{A7BEEA4F-750B-4E17-A889-1F9EAACBE594}">
      <dgm:prSet/>
      <dgm:spPr/>
      <dgm:t>
        <a:bodyPr/>
        <a:lstStyle/>
        <a:p>
          <a:endParaRPr lang="es-ES" sz="1800">
            <a:solidFill>
              <a:schemeClr val="tx1"/>
            </a:solidFill>
          </a:endParaRPr>
        </a:p>
      </dgm:t>
    </dgm:pt>
    <dgm:pt modelId="{497E3059-3415-4ADA-9707-024009D29781}">
      <dgm:prSet custT="1"/>
      <dgm:spPr>
        <a:solidFill>
          <a:srgbClr val="A451E3"/>
        </a:solidFill>
      </dgm:spPr>
      <dgm:t>
        <a:bodyPr/>
        <a:lstStyle/>
        <a:p>
          <a:pPr rtl="0"/>
          <a:r>
            <a:rPr lang="es-ES" sz="1600" b="1" dirty="0" smtClean="0">
              <a:solidFill>
                <a:schemeClr val="tx1"/>
              </a:solidFill>
            </a:rPr>
            <a:t>Los elementos de hecho y derecho que fundamentan la sanción, deben desarrollarse para permitir al infractor el ejercicio de la debida defensa </a:t>
          </a:r>
          <a:endParaRPr lang="es-ES" sz="1600" b="1" dirty="0">
            <a:solidFill>
              <a:schemeClr val="tx1"/>
            </a:solidFill>
          </a:endParaRPr>
        </a:p>
      </dgm:t>
    </dgm:pt>
    <dgm:pt modelId="{D0469FBE-5F6B-4386-B596-F6EF5A042673}" type="parTrans" cxnId="{E4DD979D-D2A5-4AF0-9821-12B9456E0279}">
      <dgm:prSet/>
      <dgm:spPr/>
      <dgm:t>
        <a:bodyPr/>
        <a:lstStyle/>
        <a:p>
          <a:endParaRPr lang="es-ES" sz="1800">
            <a:solidFill>
              <a:schemeClr val="tx1"/>
            </a:solidFill>
          </a:endParaRPr>
        </a:p>
      </dgm:t>
    </dgm:pt>
    <dgm:pt modelId="{E1BFEC49-D8E1-4F52-845B-C2746182B24A}" type="sibTrans" cxnId="{E4DD979D-D2A5-4AF0-9821-12B9456E0279}">
      <dgm:prSet/>
      <dgm:spPr/>
      <dgm:t>
        <a:bodyPr/>
        <a:lstStyle/>
        <a:p>
          <a:endParaRPr lang="es-ES" sz="1800">
            <a:solidFill>
              <a:schemeClr val="tx1"/>
            </a:solidFill>
          </a:endParaRPr>
        </a:p>
      </dgm:t>
    </dgm:pt>
    <dgm:pt modelId="{12BD726B-07E1-49E8-830E-9766C9DA5CAD}">
      <dgm:prSet custT="1"/>
      <dgm:spPr>
        <a:solidFill>
          <a:schemeClr val="accent2">
            <a:lumMod val="60000"/>
            <a:lumOff val="40000"/>
          </a:schemeClr>
        </a:solidFill>
      </dgm:spPr>
      <dgm:t>
        <a:bodyPr/>
        <a:lstStyle/>
        <a:p>
          <a:pPr rtl="0"/>
          <a:r>
            <a:rPr lang="es-ES" sz="1600" b="1" dirty="0" smtClean="0">
              <a:solidFill>
                <a:schemeClr val="tx1"/>
              </a:solidFill>
            </a:rPr>
            <a:t>Por tratarse del acto final, debe quedar establecido con suma claridad el sujeto infractor y la sanción que la conducta desarrollada conlleva (Art 522 RLGA)</a:t>
          </a:r>
          <a:endParaRPr lang="es-ES" sz="1600" b="1" dirty="0">
            <a:solidFill>
              <a:schemeClr val="tx1"/>
            </a:solidFill>
          </a:endParaRPr>
        </a:p>
      </dgm:t>
    </dgm:pt>
    <dgm:pt modelId="{0B4E75FE-19FE-4410-98DC-7D034C9164F3}" type="parTrans" cxnId="{CEC5CCCC-17E9-458E-AD91-79BF5F5EDBA6}">
      <dgm:prSet/>
      <dgm:spPr/>
      <dgm:t>
        <a:bodyPr/>
        <a:lstStyle/>
        <a:p>
          <a:endParaRPr lang="es-ES" sz="1800">
            <a:solidFill>
              <a:schemeClr val="tx1"/>
            </a:solidFill>
          </a:endParaRPr>
        </a:p>
      </dgm:t>
    </dgm:pt>
    <dgm:pt modelId="{EAE56338-0009-408D-B33F-4AEA3D450C7A}" type="sibTrans" cxnId="{CEC5CCCC-17E9-458E-AD91-79BF5F5EDBA6}">
      <dgm:prSet/>
      <dgm:spPr/>
      <dgm:t>
        <a:bodyPr/>
        <a:lstStyle/>
        <a:p>
          <a:endParaRPr lang="es-ES" sz="1800">
            <a:solidFill>
              <a:schemeClr val="tx1"/>
            </a:solidFill>
          </a:endParaRPr>
        </a:p>
      </dgm:t>
    </dgm:pt>
    <dgm:pt modelId="{6B38EE9F-5F34-4E9C-9A46-8D6F22A3538F}" type="pres">
      <dgm:prSet presAssocID="{D8FAD0C5-B869-411F-9317-DC37E7F88E7B}" presName="linear" presStyleCnt="0">
        <dgm:presLayoutVars>
          <dgm:dir/>
          <dgm:animLvl val="lvl"/>
          <dgm:resizeHandles val="exact"/>
        </dgm:presLayoutVars>
      </dgm:prSet>
      <dgm:spPr/>
      <dgm:t>
        <a:bodyPr/>
        <a:lstStyle/>
        <a:p>
          <a:endParaRPr lang="es-ES"/>
        </a:p>
      </dgm:t>
    </dgm:pt>
    <dgm:pt modelId="{A099AEA0-7D08-435B-8CB1-74739EF518E4}" type="pres">
      <dgm:prSet presAssocID="{67E3A4F1-C883-405E-9D6C-ED8901B0AC20}" presName="parentLin" presStyleCnt="0"/>
      <dgm:spPr/>
      <dgm:t>
        <a:bodyPr/>
        <a:lstStyle/>
        <a:p>
          <a:endParaRPr lang="es-CR"/>
        </a:p>
      </dgm:t>
    </dgm:pt>
    <dgm:pt modelId="{2DEF637F-EB1C-42BA-9311-48CEC64167A0}" type="pres">
      <dgm:prSet presAssocID="{67E3A4F1-C883-405E-9D6C-ED8901B0AC20}" presName="parentLeftMargin" presStyleLbl="node1" presStyleIdx="0" presStyleCnt="5"/>
      <dgm:spPr/>
      <dgm:t>
        <a:bodyPr/>
        <a:lstStyle/>
        <a:p>
          <a:endParaRPr lang="es-ES"/>
        </a:p>
      </dgm:t>
    </dgm:pt>
    <dgm:pt modelId="{FBC0CADF-3784-4D5B-AB51-DBCB21E7B830}" type="pres">
      <dgm:prSet presAssocID="{67E3A4F1-C883-405E-9D6C-ED8901B0AC20}" presName="parentText" presStyleLbl="node1" presStyleIdx="0" presStyleCnt="5">
        <dgm:presLayoutVars>
          <dgm:chMax val="0"/>
          <dgm:bulletEnabled val="1"/>
        </dgm:presLayoutVars>
      </dgm:prSet>
      <dgm:spPr/>
      <dgm:t>
        <a:bodyPr/>
        <a:lstStyle/>
        <a:p>
          <a:endParaRPr lang="es-ES"/>
        </a:p>
      </dgm:t>
    </dgm:pt>
    <dgm:pt modelId="{48A84303-3DFF-4637-AA39-961CE176A1B0}" type="pres">
      <dgm:prSet presAssocID="{67E3A4F1-C883-405E-9D6C-ED8901B0AC20}" presName="negativeSpace" presStyleCnt="0"/>
      <dgm:spPr/>
      <dgm:t>
        <a:bodyPr/>
        <a:lstStyle/>
        <a:p>
          <a:endParaRPr lang="es-CR"/>
        </a:p>
      </dgm:t>
    </dgm:pt>
    <dgm:pt modelId="{529A9DFF-7DA2-42B5-981E-BB894C5BFAF4}" type="pres">
      <dgm:prSet presAssocID="{67E3A4F1-C883-405E-9D6C-ED8901B0AC20}" presName="childText" presStyleLbl="conFgAcc1" presStyleIdx="0" presStyleCnt="5">
        <dgm:presLayoutVars>
          <dgm:bulletEnabled val="1"/>
        </dgm:presLayoutVars>
      </dgm:prSet>
      <dgm:spPr/>
      <dgm:t>
        <a:bodyPr/>
        <a:lstStyle/>
        <a:p>
          <a:endParaRPr lang="es-CR"/>
        </a:p>
      </dgm:t>
    </dgm:pt>
    <dgm:pt modelId="{F6280E26-D63D-422B-B50B-F89EE4ADA2FA}" type="pres">
      <dgm:prSet presAssocID="{94A321B8-5FDC-40AA-A954-421DB43D61E6}" presName="spaceBetweenRectangles" presStyleCnt="0"/>
      <dgm:spPr/>
      <dgm:t>
        <a:bodyPr/>
        <a:lstStyle/>
        <a:p>
          <a:endParaRPr lang="es-CR"/>
        </a:p>
      </dgm:t>
    </dgm:pt>
    <dgm:pt modelId="{491B1E8C-2B92-434E-B122-C7DE126A4CE5}" type="pres">
      <dgm:prSet presAssocID="{6F60CDFC-3F8C-4D2C-AE51-081D3C04F69D}" presName="parentLin" presStyleCnt="0"/>
      <dgm:spPr/>
      <dgm:t>
        <a:bodyPr/>
        <a:lstStyle/>
        <a:p>
          <a:endParaRPr lang="es-CR"/>
        </a:p>
      </dgm:t>
    </dgm:pt>
    <dgm:pt modelId="{0BD7E5A8-B0D6-4F50-A027-07B4E1656B04}" type="pres">
      <dgm:prSet presAssocID="{6F60CDFC-3F8C-4D2C-AE51-081D3C04F69D}" presName="parentLeftMargin" presStyleLbl="node1" presStyleIdx="0" presStyleCnt="5"/>
      <dgm:spPr/>
      <dgm:t>
        <a:bodyPr/>
        <a:lstStyle/>
        <a:p>
          <a:endParaRPr lang="es-ES"/>
        </a:p>
      </dgm:t>
    </dgm:pt>
    <dgm:pt modelId="{C7A1D13F-64AC-403E-BA55-A0D52E9A9124}" type="pres">
      <dgm:prSet presAssocID="{6F60CDFC-3F8C-4D2C-AE51-081D3C04F69D}" presName="parentText" presStyleLbl="node1" presStyleIdx="1" presStyleCnt="5">
        <dgm:presLayoutVars>
          <dgm:chMax val="0"/>
          <dgm:bulletEnabled val="1"/>
        </dgm:presLayoutVars>
      </dgm:prSet>
      <dgm:spPr/>
      <dgm:t>
        <a:bodyPr/>
        <a:lstStyle/>
        <a:p>
          <a:endParaRPr lang="es-ES"/>
        </a:p>
      </dgm:t>
    </dgm:pt>
    <dgm:pt modelId="{D57BB0F4-FE6E-464D-A226-24EFB433F8AF}" type="pres">
      <dgm:prSet presAssocID="{6F60CDFC-3F8C-4D2C-AE51-081D3C04F69D}" presName="negativeSpace" presStyleCnt="0"/>
      <dgm:spPr/>
      <dgm:t>
        <a:bodyPr/>
        <a:lstStyle/>
        <a:p>
          <a:endParaRPr lang="es-CR"/>
        </a:p>
      </dgm:t>
    </dgm:pt>
    <dgm:pt modelId="{E98E3F80-0088-423F-960C-2764763C1DCB}" type="pres">
      <dgm:prSet presAssocID="{6F60CDFC-3F8C-4D2C-AE51-081D3C04F69D}" presName="childText" presStyleLbl="conFgAcc1" presStyleIdx="1" presStyleCnt="5">
        <dgm:presLayoutVars>
          <dgm:bulletEnabled val="1"/>
        </dgm:presLayoutVars>
      </dgm:prSet>
      <dgm:spPr/>
      <dgm:t>
        <a:bodyPr/>
        <a:lstStyle/>
        <a:p>
          <a:endParaRPr lang="es-CR"/>
        </a:p>
      </dgm:t>
    </dgm:pt>
    <dgm:pt modelId="{BADF1DE5-52D0-40BA-B9A2-6B3264296066}" type="pres">
      <dgm:prSet presAssocID="{B8F279BF-4ACB-418D-BB4A-C83F22D8AA32}" presName="spaceBetweenRectangles" presStyleCnt="0"/>
      <dgm:spPr/>
      <dgm:t>
        <a:bodyPr/>
        <a:lstStyle/>
        <a:p>
          <a:endParaRPr lang="es-CR"/>
        </a:p>
      </dgm:t>
    </dgm:pt>
    <dgm:pt modelId="{ECA8CCE7-3BDE-41A0-839C-1DB5EEA60097}" type="pres">
      <dgm:prSet presAssocID="{418E831F-6099-40D6-AC3B-A3F089992428}" presName="parentLin" presStyleCnt="0"/>
      <dgm:spPr/>
      <dgm:t>
        <a:bodyPr/>
        <a:lstStyle/>
        <a:p>
          <a:endParaRPr lang="es-CR"/>
        </a:p>
      </dgm:t>
    </dgm:pt>
    <dgm:pt modelId="{7BDCBEE7-C27B-4768-9E4B-A9BF80DD3AB3}" type="pres">
      <dgm:prSet presAssocID="{418E831F-6099-40D6-AC3B-A3F089992428}" presName="parentLeftMargin" presStyleLbl="node1" presStyleIdx="1" presStyleCnt="5"/>
      <dgm:spPr/>
      <dgm:t>
        <a:bodyPr/>
        <a:lstStyle/>
        <a:p>
          <a:endParaRPr lang="es-ES"/>
        </a:p>
      </dgm:t>
    </dgm:pt>
    <dgm:pt modelId="{412AA514-298B-411D-B591-22C4295AEEE2}" type="pres">
      <dgm:prSet presAssocID="{418E831F-6099-40D6-AC3B-A3F089992428}" presName="parentText" presStyleLbl="node1" presStyleIdx="2" presStyleCnt="5">
        <dgm:presLayoutVars>
          <dgm:chMax val="0"/>
          <dgm:bulletEnabled val="1"/>
        </dgm:presLayoutVars>
      </dgm:prSet>
      <dgm:spPr/>
      <dgm:t>
        <a:bodyPr/>
        <a:lstStyle/>
        <a:p>
          <a:endParaRPr lang="es-ES"/>
        </a:p>
      </dgm:t>
    </dgm:pt>
    <dgm:pt modelId="{C957F21B-032B-48DD-84BD-FBBE1AF1FAF4}" type="pres">
      <dgm:prSet presAssocID="{418E831F-6099-40D6-AC3B-A3F089992428}" presName="negativeSpace" presStyleCnt="0"/>
      <dgm:spPr/>
      <dgm:t>
        <a:bodyPr/>
        <a:lstStyle/>
        <a:p>
          <a:endParaRPr lang="es-CR"/>
        </a:p>
      </dgm:t>
    </dgm:pt>
    <dgm:pt modelId="{9F95F6B2-BDA0-4EE4-968E-E61CF22957A5}" type="pres">
      <dgm:prSet presAssocID="{418E831F-6099-40D6-AC3B-A3F089992428}" presName="childText" presStyleLbl="conFgAcc1" presStyleIdx="2" presStyleCnt="5">
        <dgm:presLayoutVars>
          <dgm:bulletEnabled val="1"/>
        </dgm:presLayoutVars>
      </dgm:prSet>
      <dgm:spPr/>
      <dgm:t>
        <a:bodyPr/>
        <a:lstStyle/>
        <a:p>
          <a:endParaRPr lang="es-CR"/>
        </a:p>
      </dgm:t>
    </dgm:pt>
    <dgm:pt modelId="{D4E35BB6-49CF-4A5F-8C8B-3104A5EF1FD0}" type="pres">
      <dgm:prSet presAssocID="{05415925-18D4-424E-B3E6-765817A48D90}" presName="spaceBetweenRectangles" presStyleCnt="0"/>
      <dgm:spPr/>
      <dgm:t>
        <a:bodyPr/>
        <a:lstStyle/>
        <a:p>
          <a:endParaRPr lang="es-CR"/>
        </a:p>
      </dgm:t>
    </dgm:pt>
    <dgm:pt modelId="{666077A3-A84D-4FC7-819A-210D34BE815E}" type="pres">
      <dgm:prSet presAssocID="{497E3059-3415-4ADA-9707-024009D29781}" presName="parentLin" presStyleCnt="0"/>
      <dgm:spPr/>
      <dgm:t>
        <a:bodyPr/>
        <a:lstStyle/>
        <a:p>
          <a:endParaRPr lang="es-CR"/>
        </a:p>
      </dgm:t>
    </dgm:pt>
    <dgm:pt modelId="{BACEA650-3B44-484A-A608-66546D81A0A0}" type="pres">
      <dgm:prSet presAssocID="{497E3059-3415-4ADA-9707-024009D29781}" presName="parentLeftMargin" presStyleLbl="node1" presStyleIdx="2" presStyleCnt="5"/>
      <dgm:spPr/>
      <dgm:t>
        <a:bodyPr/>
        <a:lstStyle/>
        <a:p>
          <a:endParaRPr lang="es-ES"/>
        </a:p>
      </dgm:t>
    </dgm:pt>
    <dgm:pt modelId="{30307221-2A56-4A71-B1D0-A778D2649D68}" type="pres">
      <dgm:prSet presAssocID="{497E3059-3415-4ADA-9707-024009D29781}" presName="parentText" presStyleLbl="node1" presStyleIdx="3" presStyleCnt="5">
        <dgm:presLayoutVars>
          <dgm:chMax val="0"/>
          <dgm:bulletEnabled val="1"/>
        </dgm:presLayoutVars>
      </dgm:prSet>
      <dgm:spPr/>
      <dgm:t>
        <a:bodyPr/>
        <a:lstStyle/>
        <a:p>
          <a:endParaRPr lang="es-ES"/>
        </a:p>
      </dgm:t>
    </dgm:pt>
    <dgm:pt modelId="{B482A71B-7F41-47C9-A2CB-EB657E81BC86}" type="pres">
      <dgm:prSet presAssocID="{497E3059-3415-4ADA-9707-024009D29781}" presName="negativeSpace" presStyleCnt="0"/>
      <dgm:spPr/>
      <dgm:t>
        <a:bodyPr/>
        <a:lstStyle/>
        <a:p>
          <a:endParaRPr lang="es-CR"/>
        </a:p>
      </dgm:t>
    </dgm:pt>
    <dgm:pt modelId="{D8BA7F88-AB32-45C6-93E8-8571CF6FE85B}" type="pres">
      <dgm:prSet presAssocID="{497E3059-3415-4ADA-9707-024009D29781}" presName="childText" presStyleLbl="conFgAcc1" presStyleIdx="3" presStyleCnt="5">
        <dgm:presLayoutVars>
          <dgm:bulletEnabled val="1"/>
        </dgm:presLayoutVars>
      </dgm:prSet>
      <dgm:spPr/>
      <dgm:t>
        <a:bodyPr/>
        <a:lstStyle/>
        <a:p>
          <a:endParaRPr lang="es-CR"/>
        </a:p>
      </dgm:t>
    </dgm:pt>
    <dgm:pt modelId="{1CC8196B-E40F-42CF-9736-05905D362695}" type="pres">
      <dgm:prSet presAssocID="{E1BFEC49-D8E1-4F52-845B-C2746182B24A}" presName="spaceBetweenRectangles" presStyleCnt="0"/>
      <dgm:spPr/>
      <dgm:t>
        <a:bodyPr/>
        <a:lstStyle/>
        <a:p>
          <a:endParaRPr lang="es-CR"/>
        </a:p>
      </dgm:t>
    </dgm:pt>
    <dgm:pt modelId="{C0DF6CF0-DB3A-48C2-B68D-CAEBEF8D2D3E}" type="pres">
      <dgm:prSet presAssocID="{12BD726B-07E1-49E8-830E-9766C9DA5CAD}" presName="parentLin" presStyleCnt="0"/>
      <dgm:spPr/>
      <dgm:t>
        <a:bodyPr/>
        <a:lstStyle/>
        <a:p>
          <a:endParaRPr lang="es-CR"/>
        </a:p>
      </dgm:t>
    </dgm:pt>
    <dgm:pt modelId="{D7D4CBFB-D3AA-49A8-A926-C77AC6211237}" type="pres">
      <dgm:prSet presAssocID="{12BD726B-07E1-49E8-830E-9766C9DA5CAD}" presName="parentLeftMargin" presStyleLbl="node1" presStyleIdx="3" presStyleCnt="5"/>
      <dgm:spPr/>
      <dgm:t>
        <a:bodyPr/>
        <a:lstStyle/>
        <a:p>
          <a:endParaRPr lang="es-ES"/>
        </a:p>
      </dgm:t>
    </dgm:pt>
    <dgm:pt modelId="{A9C95E70-781B-4B7B-AC49-3EB2B841B68E}" type="pres">
      <dgm:prSet presAssocID="{12BD726B-07E1-49E8-830E-9766C9DA5CAD}" presName="parentText" presStyleLbl="node1" presStyleIdx="4" presStyleCnt="5">
        <dgm:presLayoutVars>
          <dgm:chMax val="0"/>
          <dgm:bulletEnabled val="1"/>
        </dgm:presLayoutVars>
      </dgm:prSet>
      <dgm:spPr/>
      <dgm:t>
        <a:bodyPr/>
        <a:lstStyle/>
        <a:p>
          <a:endParaRPr lang="es-ES"/>
        </a:p>
      </dgm:t>
    </dgm:pt>
    <dgm:pt modelId="{04075185-C4F5-425B-8CF7-6EE9CE95CE6E}" type="pres">
      <dgm:prSet presAssocID="{12BD726B-07E1-49E8-830E-9766C9DA5CAD}" presName="negativeSpace" presStyleCnt="0"/>
      <dgm:spPr/>
      <dgm:t>
        <a:bodyPr/>
        <a:lstStyle/>
        <a:p>
          <a:endParaRPr lang="es-CR"/>
        </a:p>
      </dgm:t>
    </dgm:pt>
    <dgm:pt modelId="{0C53F475-A7D6-4C4F-AA98-8D5B89C838E5}" type="pres">
      <dgm:prSet presAssocID="{12BD726B-07E1-49E8-830E-9766C9DA5CAD}" presName="childText" presStyleLbl="conFgAcc1" presStyleIdx="4" presStyleCnt="5">
        <dgm:presLayoutVars>
          <dgm:bulletEnabled val="1"/>
        </dgm:presLayoutVars>
      </dgm:prSet>
      <dgm:spPr/>
      <dgm:t>
        <a:bodyPr/>
        <a:lstStyle/>
        <a:p>
          <a:endParaRPr lang="es-CR"/>
        </a:p>
      </dgm:t>
    </dgm:pt>
  </dgm:ptLst>
  <dgm:cxnLst>
    <dgm:cxn modelId="{CEC5CCCC-17E9-458E-AD91-79BF5F5EDBA6}" srcId="{D8FAD0C5-B869-411F-9317-DC37E7F88E7B}" destId="{12BD726B-07E1-49E8-830E-9766C9DA5CAD}" srcOrd="4" destOrd="0" parTransId="{0B4E75FE-19FE-4410-98DC-7D034C9164F3}" sibTransId="{EAE56338-0009-408D-B33F-4AEA3D450C7A}"/>
    <dgm:cxn modelId="{F34EFB13-3121-4A6B-82B7-88D076A36E99}" type="presOf" srcId="{497E3059-3415-4ADA-9707-024009D29781}" destId="{BACEA650-3B44-484A-A608-66546D81A0A0}" srcOrd="0" destOrd="0" presId="urn:microsoft.com/office/officeart/2005/8/layout/list1"/>
    <dgm:cxn modelId="{8D154F14-D88E-42D1-BD91-8A639791A053}" type="presOf" srcId="{418E831F-6099-40D6-AC3B-A3F089992428}" destId="{412AA514-298B-411D-B591-22C4295AEEE2}" srcOrd="1" destOrd="0" presId="urn:microsoft.com/office/officeart/2005/8/layout/list1"/>
    <dgm:cxn modelId="{E4DD979D-D2A5-4AF0-9821-12B9456E0279}" srcId="{D8FAD0C5-B869-411F-9317-DC37E7F88E7B}" destId="{497E3059-3415-4ADA-9707-024009D29781}" srcOrd="3" destOrd="0" parTransId="{D0469FBE-5F6B-4386-B596-F6EF5A042673}" sibTransId="{E1BFEC49-D8E1-4F52-845B-C2746182B24A}"/>
    <dgm:cxn modelId="{A40A3F33-E42E-4E94-9DEF-E9D2CE8303EF}" type="presOf" srcId="{6F60CDFC-3F8C-4D2C-AE51-081D3C04F69D}" destId="{0BD7E5A8-B0D6-4F50-A027-07B4E1656B04}" srcOrd="0" destOrd="0" presId="urn:microsoft.com/office/officeart/2005/8/layout/list1"/>
    <dgm:cxn modelId="{A7BEEA4F-750B-4E17-A889-1F9EAACBE594}" srcId="{D8FAD0C5-B869-411F-9317-DC37E7F88E7B}" destId="{418E831F-6099-40D6-AC3B-A3F089992428}" srcOrd="2" destOrd="0" parTransId="{ADC87FC5-950C-4057-9256-00D3302CA375}" sibTransId="{05415925-18D4-424E-B3E6-765817A48D90}"/>
    <dgm:cxn modelId="{2FB7097C-F249-4FF5-A128-0E765C7C251E}" srcId="{D8FAD0C5-B869-411F-9317-DC37E7F88E7B}" destId="{67E3A4F1-C883-405E-9D6C-ED8901B0AC20}" srcOrd="0" destOrd="0" parTransId="{B42637FF-FE3D-45E3-B13E-0C1FA48034AF}" sibTransId="{94A321B8-5FDC-40AA-A954-421DB43D61E6}"/>
    <dgm:cxn modelId="{C19F50FA-0AA7-4652-84FB-174A327FE459}" type="presOf" srcId="{67E3A4F1-C883-405E-9D6C-ED8901B0AC20}" destId="{2DEF637F-EB1C-42BA-9311-48CEC64167A0}" srcOrd="0" destOrd="0" presId="urn:microsoft.com/office/officeart/2005/8/layout/list1"/>
    <dgm:cxn modelId="{C6157775-C392-4168-92FE-26F868722C45}" type="presOf" srcId="{12BD726B-07E1-49E8-830E-9766C9DA5CAD}" destId="{D7D4CBFB-D3AA-49A8-A926-C77AC6211237}" srcOrd="0" destOrd="0" presId="urn:microsoft.com/office/officeart/2005/8/layout/list1"/>
    <dgm:cxn modelId="{14778FF6-5C36-4805-A742-AC723173C336}" type="presOf" srcId="{67E3A4F1-C883-405E-9D6C-ED8901B0AC20}" destId="{FBC0CADF-3784-4D5B-AB51-DBCB21E7B830}" srcOrd="1" destOrd="0" presId="urn:microsoft.com/office/officeart/2005/8/layout/list1"/>
    <dgm:cxn modelId="{66C29277-FC50-4A37-A9F7-8197017FD7F3}" srcId="{D8FAD0C5-B869-411F-9317-DC37E7F88E7B}" destId="{6F60CDFC-3F8C-4D2C-AE51-081D3C04F69D}" srcOrd="1" destOrd="0" parTransId="{CEAB2FB5-6F9F-411C-A348-062FEB7B7B5C}" sibTransId="{B8F279BF-4ACB-418D-BB4A-C83F22D8AA32}"/>
    <dgm:cxn modelId="{DE4D09FD-33F1-450B-B20A-AA78B0EC8A45}" type="presOf" srcId="{D8FAD0C5-B869-411F-9317-DC37E7F88E7B}" destId="{6B38EE9F-5F34-4E9C-9A46-8D6F22A3538F}" srcOrd="0" destOrd="0" presId="urn:microsoft.com/office/officeart/2005/8/layout/list1"/>
    <dgm:cxn modelId="{D2EFF884-00F1-4846-91A5-56367EDF8891}" type="presOf" srcId="{418E831F-6099-40D6-AC3B-A3F089992428}" destId="{7BDCBEE7-C27B-4768-9E4B-A9BF80DD3AB3}" srcOrd="0" destOrd="0" presId="urn:microsoft.com/office/officeart/2005/8/layout/list1"/>
    <dgm:cxn modelId="{E421ECDF-B129-4C36-894F-C827DDD763EA}" type="presOf" srcId="{6F60CDFC-3F8C-4D2C-AE51-081D3C04F69D}" destId="{C7A1D13F-64AC-403E-BA55-A0D52E9A9124}" srcOrd="1" destOrd="0" presId="urn:microsoft.com/office/officeart/2005/8/layout/list1"/>
    <dgm:cxn modelId="{9567DCF6-F0CE-4372-A701-E5F66AD7C32F}" type="presOf" srcId="{497E3059-3415-4ADA-9707-024009D29781}" destId="{30307221-2A56-4A71-B1D0-A778D2649D68}" srcOrd="1" destOrd="0" presId="urn:microsoft.com/office/officeart/2005/8/layout/list1"/>
    <dgm:cxn modelId="{D158B658-853B-486D-B8B2-6718E16B8083}" type="presOf" srcId="{12BD726B-07E1-49E8-830E-9766C9DA5CAD}" destId="{A9C95E70-781B-4B7B-AC49-3EB2B841B68E}" srcOrd="1" destOrd="0" presId="urn:microsoft.com/office/officeart/2005/8/layout/list1"/>
    <dgm:cxn modelId="{BDBEE281-340E-4827-AC17-9A42EF8C0C2E}" type="presParOf" srcId="{6B38EE9F-5F34-4E9C-9A46-8D6F22A3538F}" destId="{A099AEA0-7D08-435B-8CB1-74739EF518E4}" srcOrd="0" destOrd="0" presId="urn:microsoft.com/office/officeart/2005/8/layout/list1"/>
    <dgm:cxn modelId="{E8FF6478-8974-48F5-9FA6-5A3CB128FBCC}" type="presParOf" srcId="{A099AEA0-7D08-435B-8CB1-74739EF518E4}" destId="{2DEF637F-EB1C-42BA-9311-48CEC64167A0}" srcOrd="0" destOrd="0" presId="urn:microsoft.com/office/officeart/2005/8/layout/list1"/>
    <dgm:cxn modelId="{384F7A43-054A-4829-9ED0-4F9310EAF073}" type="presParOf" srcId="{A099AEA0-7D08-435B-8CB1-74739EF518E4}" destId="{FBC0CADF-3784-4D5B-AB51-DBCB21E7B830}" srcOrd="1" destOrd="0" presId="urn:microsoft.com/office/officeart/2005/8/layout/list1"/>
    <dgm:cxn modelId="{E3A99B61-5E5A-4C83-BB7C-A21458784FC0}" type="presParOf" srcId="{6B38EE9F-5F34-4E9C-9A46-8D6F22A3538F}" destId="{48A84303-3DFF-4637-AA39-961CE176A1B0}" srcOrd="1" destOrd="0" presId="urn:microsoft.com/office/officeart/2005/8/layout/list1"/>
    <dgm:cxn modelId="{84C7A17A-A48D-4763-8770-369BAA92FCD0}" type="presParOf" srcId="{6B38EE9F-5F34-4E9C-9A46-8D6F22A3538F}" destId="{529A9DFF-7DA2-42B5-981E-BB894C5BFAF4}" srcOrd="2" destOrd="0" presId="urn:microsoft.com/office/officeart/2005/8/layout/list1"/>
    <dgm:cxn modelId="{F618C8C0-DB49-4DD8-8F42-01C184C6681B}" type="presParOf" srcId="{6B38EE9F-5F34-4E9C-9A46-8D6F22A3538F}" destId="{F6280E26-D63D-422B-B50B-F89EE4ADA2FA}" srcOrd="3" destOrd="0" presId="urn:microsoft.com/office/officeart/2005/8/layout/list1"/>
    <dgm:cxn modelId="{5B100D4A-1B50-45AB-869E-367AA628E9F7}" type="presParOf" srcId="{6B38EE9F-5F34-4E9C-9A46-8D6F22A3538F}" destId="{491B1E8C-2B92-434E-B122-C7DE126A4CE5}" srcOrd="4" destOrd="0" presId="urn:microsoft.com/office/officeart/2005/8/layout/list1"/>
    <dgm:cxn modelId="{B62D87AA-60E6-4E65-A03B-B695358743B9}" type="presParOf" srcId="{491B1E8C-2B92-434E-B122-C7DE126A4CE5}" destId="{0BD7E5A8-B0D6-4F50-A027-07B4E1656B04}" srcOrd="0" destOrd="0" presId="urn:microsoft.com/office/officeart/2005/8/layout/list1"/>
    <dgm:cxn modelId="{FE1037E0-DA42-4DE8-A217-A8E1A60C4890}" type="presParOf" srcId="{491B1E8C-2B92-434E-B122-C7DE126A4CE5}" destId="{C7A1D13F-64AC-403E-BA55-A0D52E9A9124}" srcOrd="1" destOrd="0" presId="urn:microsoft.com/office/officeart/2005/8/layout/list1"/>
    <dgm:cxn modelId="{515CF7A5-F23C-4366-BE5B-07CC56494B9D}" type="presParOf" srcId="{6B38EE9F-5F34-4E9C-9A46-8D6F22A3538F}" destId="{D57BB0F4-FE6E-464D-A226-24EFB433F8AF}" srcOrd="5" destOrd="0" presId="urn:microsoft.com/office/officeart/2005/8/layout/list1"/>
    <dgm:cxn modelId="{A8E43300-31A0-4560-8F4A-5123F08CA2A1}" type="presParOf" srcId="{6B38EE9F-5F34-4E9C-9A46-8D6F22A3538F}" destId="{E98E3F80-0088-423F-960C-2764763C1DCB}" srcOrd="6" destOrd="0" presId="urn:microsoft.com/office/officeart/2005/8/layout/list1"/>
    <dgm:cxn modelId="{1B0AFE68-63BA-475B-A959-D400F779412A}" type="presParOf" srcId="{6B38EE9F-5F34-4E9C-9A46-8D6F22A3538F}" destId="{BADF1DE5-52D0-40BA-B9A2-6B3264296066}" srcOrd="7" destOrd="0" presId="urn:microsoft.com/office/officeart/2005/8/layout/list1"/>
    <dgm:cxn modelId="{82E0523F-9412-4992-82D7-B138EED7B6F2}" type="presParOf" srcId="{6B38EE9F-5F34-4E9C-9A46-8D6F22A3538F}" destId="{ECA8CCE7-3BDE-41A0-839C-1DB5EEA60097}" srcOrd="8" destOrd="0" presId="urn:microsoft.com/office/officeart/2005/8/layout/list1"/>
    <dgm:cxn modelId="{091A97FC-F1AB-46F6-85E2-F6E62B887257}" type="presParOf" srcId="{ECA8CCE7-3BDE-41A0-839C-1DB5EEA60097}" destId="{7BDCBEE7-C27B-4768-9E4B-A9BF80DD3AB3}" srcOrd="0" destOrd="0" presId="urn:microsoft.com/office/officeart/2005/8/layout/list1"/>
    <dgm:cxn modelId="{9234AFAA-8A05-4C18-8630-4975CC749D59}" type="presParOf" srcId="{ECA8CCE7-3BDE-41A0-839C-1DB5EEA60097}" destId="{412AA514-298B-411D-B591-22C4295AEEE2}" srcOrd="1" destOrd="0" presId="urn:microsoft.com/office/officeart/2005/8/layout/list1"/>
    <dgm:cxn modelId="{39B70A37-2470-41E4-A15C-5EE357199219}" type="presParOf" srcId="{6B38EE9F-5F34-4E9C-9A46-8D6F22A3538F}" destId="{C957F21B-032B-48DD-84BD-FBBE1AF1FAF4}" srcOrd="9" destOrd="0" presId="urn:microsoft.com/office/officeart/2005/8/layout/list1"/>
    <dgm:cxn modelId="{1C00D37A-4390-408D-9205-8393C4970E1D}" type="presParOf" srcId="{6B38EE9F-5F34-4E9C-9A46-8D6F22A3538F}" destId="{9F95F6B2-BDA0-4EE4-968E-E61CF22957A5}" srcOrd="10" destOrd="0" presId="urn:microsoft.com/office/officeart/2005/8/layout/list1"/>
    <dgm:cxn modelId="{162DFEB2-B678-4090-972C-7C0FFDA03163}" type="presParOf" srcId="{6B38EE9F-5F34-4E9C-9A46-8D6F22A3538F}" destId="{D4E35BB6-49CF-4A5F-8C8B-3104A5EF1FD0}" srcOrd="11" destOrd="0" presId="urn:microsoft.com/office/officeart/2005/8/layout/list1"/>
    <dgm:cxn modelId="{5878FA56-7CF5-4A48-AA36-5B03DE81B939}" type="presParOf" srcId="{6B38EE9F-5F34-4E9C-9A46-8D6F22A3538F}" destId="{666077A3-A84D-4FC7-819A-210D34BE815E}" srcOrd="12" destOrd="0" presId="urn:microsoft.com/office/officeart/2005/8/layout/list1"/>
    <dgm:cxn modelId="{13D4A237-6D5A-4DAD-A7E5-1208D2777785}" type="presParOf" srcId="{666077A3-A84D-4FC7-819A-210D34BE815E}" destId="{BACEA650-3B44-484A-A608-66546D81A0A0}" srcOrd="0" destOrd="0" presId="urn:microsoft.com/office/officeart/2005/8/layout/list1"/>
    <dgm:cxn modelId="{5A512D99-4B62-4D6E-92D3-07F8D198EBF0}" type="presParOf" srcId="{666077A3-A84D-4FC7-819A-210D34BE815E}" destId="{30307221-2A56-4A71-B1D0-A778D2649D68}" srcOrd="1" destOrd="0" presId="urn:microsoft.com/office/officeart/2005/8/layout/list1"/>
    <dgm:cxn modelId="{506114F6-5178-49C5-85CF-16FB4D265DCD}" type="presParOf" srcId="{6B38EE9F-5F34-4E9C-9A46-8D6F22A3538F}" destId="{B482A71B-7F41-47C9-A2CB-EB657E81BC86}" srcOrd="13" destOrd="0" presId="urn:microsoft.com/office/officeart/2005/8/layout/list1"/>
    <dgm:cxn modelId="{08262254-BF78-40B0-A951-62005ABAF655}" type="presParOf" srcId="{6B38EE9F-5F34-4E9C-9A46-8D6F22A3538F}" destId="{D8BA7F88-AB32-45C6-93E8-8571CF6FE85B}" srcOrd="14" destOrd="0" presId="urn:microsoft.com/office/officeart/2005/8/layout/list1"/>
    <dgm:cxn modelId="{D6E70FF1-A91E-49EF-ABF0-3F6A5DBD0852}" type="presParOf" srcId="{6B38EE9F-5F34-4E9C-9A46-8D6F22A3538F}" destId="{1CC8196B-E40F-42CF-9736-05905D362695}" srcOrd="15" destOrd="0" presId="urn:microsoft.com/office/officeart/2005/8/layout/list1"/>
    <dgm:cxn modelId="{22D89481-39BF-40B0-81E3-3C85EEC59A9D}" type="presParOf" srcId="{6B38EE9F-5F34-4E9C-9A46-8D6F22A3538F}" destId="{C0DF6CF0-DB3A-48C2-B68D-CAEBEF8D2D3E}" srcOrd="16" destOrd="0" presId="urn:microsoft.com/office/officeart/2005/8/layout/list1"/>
    <dgm:cxn modelId="{77E6CF82-B25E-4A76-9B38-3613A2941DD4}" type="presParOf" srcId="{C0DF6CF0-DB3A-48C2-B68D-CAEBEF8D2D3E}" destId="{D7D4CBFB-D3AA-49A8-A926-C77AC6211237}" srcOrd="0" destOrd="0" presId="urn:microsoft.com/office/officeart/2005/8/layout/list1"/>
    <dgm:cxn modelId="{47E1CFDC-4C26-4E65-8F97-A098328937A9}" type="presParOf" srcId="{C0DF6CF0-DB3A-48C2-B68D-CAEBEF8D2D3E}" destId="{A9C95E70-781B-4B7B-AC49-3EB2B841B68E}" srcOrd="1" destOrd="0" presId="urn:microsoft.com/office/officeart/2005/8/layout/list1"/>
    <dgm:cxn modelId="{3FFB944D-AFAA-4ECC-96C4-F2E534DF9DEE}" type="presParOf" srcId="{6B38EE9F-5F34-4E9C-9A46-8D6F22A3538F}" destId="{04075185-C4F5-425B-8CF7-6EE9CE95CE6E}" srcOrd="17" destOrd="0" presId="urn:microsoft.com/office/officeart/2005/8/layout/list1"/>
    <dgm:cxn modelId="{5093A385-8C6D-4E50-8128-6FFCB42FCEAA}" type="presParOf" srcId="{6B38EE9F-5F34-4E9C-9A46-8D6F22A3538F}" destId="{0C53F475-A7D6-4C4F-AA98-8D5B89C838E5}" srcOrd="18"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6725587E-27B4-46AD-8059-68DE8078BDEF}"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S"/>
        </a:p>
      </dgm:t>
    </dgm:pt>
    <dgm:pt modelId="{4F429A9B-91D4-46BC-AA24-AE2F342C5369}">
      <dgm:prSet/>
      <dgm:spPr/>
      <dgm:t>
        <a:bodyPr/>
        <a:lstStyle/>
        <a:p>
          <a:pPr rtl="0"/>
          <a:r>
            <a:rPr lang="es-ES" b="1" u="sng" dirty="0" smtClean="0">
              <a:solidFill>
                <a:schemeClr val="bg2">
                  <a:lumMod val="50000"/>
                </a:schemeClr>
              </a:solidFill>
            </a:rPr>
            <a:t>PARTE DISPOSITIVA:</a:t>
          </a:r>
          <a:endParaRPr lang="es-ES" dirty="0">
            <a:solidFill>
              <a:schemeClr val="bg2">
                <a:lumMod val="50000"/>
              </a:schemeClr>
            </a:solidFill>
          </a:endParaRPr>
        </a:p>
      </dgm:t>
    </dgm:pt>
    <dgm:pt modelId="{B3AAFC2B-FF2E-41B5-8B09-FDEDE203DDC6}" type="parTrans" cxnId="{A4C58C02-5E5A-4A49-8008-E49EA28804CB}">
      <dgm:prSet/>
      <dgm:spPr/>
      <dgm:t>
        <a:bodyPr/>
        <a:lstStyle/>
        <a:p>
          <a:endParaRPr lang="es-ES"/>
        </a:p>
      </dgm:t>
    </dgm:pt>
    <dgm:pt modelId="{11921EDD-2152-4031-8154-C650A424383E}" type="sibTrans" cxnId="{A4C58C02-5E5A-4A49-8008-E49EA28804CB}">
      <dgm:prSet/>
      <dgm:spPr/>
      <dgm:t>
        <a:bodyPr/>
        <a:lstStyle/>
        <a:p>
          <a:endParaRPr lang="es-ES"/>
        </a:p>
      </dgm:t>
    </dgm:pt>
    <dgm:pt modelId="{319B3B4C-F746-4C11-8E36-1C903C76AE71}">
      <dgm:prSet custT="1"/>
      <dgm:spPr/>
      <dgm:t>
        <a:bodyPr/>
        <a:lstStyle/>
        <a:p>
          <a:pPr rtl="0"/>
          <a:r>
            <a:rPr lang="es-ES" sz="2400" dirty="0" smtClean="0"/>
            <a:t>Identificar plenamente al sujeto infractor </a:t>
          </a:r>
          <a:endParaRPr lang="es-ES" sz="2400" dirty="0"/>
        </a:p>
      </dgm:t>
    </dgm:pt>
    <dgm:pt modelId="{5333AB23-7127-46E8-829A-44E03017C14F}" type="parTrans" cxnId="{90436C4F-FDB5-4702-84B2-1F5BB9BF381B}">
      <dgm:prSet/>
      <dgm:spPr/>
      <dgm:t>
        <a:bodyPr/>
        <a:lstStyle/>
        <a:p>
          <a:endParaRPr lang="es-ES"/>
        </a:p>
      </dgm:t>
    </dgm:pt>
    <dgm:pt modelId="{BC3C014C-00D5-4BD0-A777-5CB4A9F66633}" type="sibTrans" cxnId="{90436C4F-FDB5-4702-84B2-1F5BB9BF381B}">
      <dgm:prSet/>
      <dgm:spPr/>
      <dgm:t>
        <a:bodyPr/>
        <a:lstStyle/>
        <a:p>
          <a:endParaRPr lang="es-ES"/>
        </a:p>
      </dgm:t>
    </dgm:pt>
    <dgm:pt modelId="{35787005-F7E7-40A6-B3D3-97AF5EF4B57A}">
      <dgm:prSet custT="1"/>
      <dgm:spPr/>
      <dgm:t>
        <a:bodyPr/>
        <a:lstStyle/>
        <a:p>
          <a:pPr rtl="0"/>
          <a:r>
            <a:rPr lang="es-ES" sz="1800" dirty="0" smtClean="0"/>
            <a:t>Establecer la sanción que se impone; si es multa, plazo y forma de pago; si es suspensión, a partir de cuando inicia y concluye la suspensión</a:t>
          </a:r>
          <a:endParaRPr lang="es-ES" sz="1800" dirty="0"/>
        </a:p>
      </dgm:t>
    </dgm:pt>
    <dgm:pt modelId="{B5165EE3-D67D-499E-B1A2-4A194CF74F74}" type="parTrans" cxnId="{C604638B-3D69-48E8-9F6E-220022BD5195}">
      <dgm:prSet/>
      <dgm:spPr/>
      <dgm:t>
        <a:bodyPr/>
        <a:lstStyle/>
        <a:p>
          <a:endParaRPr lang="es-ES"/>
        </a:p>
      </dgm:t>
    </dgm:pt>
    <dgm:pt modelId="{C6CAB6D6-CF1D-467E-B8EA-90B38D425D5A}" type="sibTrans" cxnId="{C604638B-3D69-48E8-9F6E-220022BD5195}">
      <dgm:prSet/>
      <dgm:spPr/>
      <dgm:t>
        <a:bodyPr/>
        <a:lstStyle/>
        <a:p>
          <a:endParaRPr lang="es-ES"/>
        </a:p>
      </dgm:t>
    </dgm:pt>
    <dgm:pt modelId="{B2D896CB-0A76-4D70-9C13-4B92B6217034}">
      <dgm:prSet custT="1"/>
      <dgm:spPr/>
      <dgm:t>
        <a:bodyPr/>
        <a:lstStyle/>
        <a:p>
          <a:pPr rtl="0"/>
          <a:r>
            <a:rPr lang="es-CR" sz="1800" dirty="0" smtClean="0"/>
            <a:t>Señalar los recursos que caben contra el acto final, plazo para interponerlos y  oficina ante la cual pueden presentarse</a:t>
          </a:r>
          <a:endParaRPr lang="es-ES" sz="1800" dirty="0"/>
        </a:p>
      </dgm:t>
    </dgm:pt>
    <dgm:pt modelId="{A9E16A92-5646-492F-AD06-EB676A71604D}" type="parTrans" cxnId="{690E8481-4B02-4D4E-895E-4D83373EFCE4}">
      <dgm:prSet/>
      <dgm:spPr/>
      <dgm:t>
        <a:bodyPr/>
        <a:lstStyle/>
        <a:p>
          <a:endParaRPr lang="es-ES"/>
        </a:p>
      </dgm:t>
    </dgm:pt>
    <dgm:pt modelId="{947F51BB-265F-4C4F-A05A-2F7F715C9D04}" type="sibTrans" cxnId="{690E8481-4B02-4D4E-895E-4D83373EFCE4}">
      <dgm:prSet/>
      <dgm:spPr/>
      <dgm:t>
        <a:bodyPr/>
        <a:lstStyle/>
        <a:p>
          <a:endParaRPr lang="es-ES"/>
        </a:p>
      </dgm:t>
    </dgm:pt>
    <dgm:pt modelId="{F8352E11-C1F9-4478-8347-7072A1A7386C}" type="pres">
      <dgm:prSet presAssocID="{6725587E-27B4-46AD-8059-68DE8078BDEF}" presName="layout" presStyleCnt="0">
        <dgm:presLayoutVars>
          <dgm:chMax/>
          <dgm:chPref/>
          <dgm:dir/>
          <dgm:resizeHandles/>
        </dgm:presLayoutVars>
      </dgm:prSet>
      <dgm:spPr/>
      <dgm:t>
        <a:bodyPr/>
        <a:lstStyle/>
        <a:p>
          <a:endParaRPr lang="es-ES"/>
        </a:p>
      </dgm:t>
    </dgm:pt>
    <dgm:pt modelId="{A0FDA72D-39DE-4D8E-B89A-D8BAF1EC9931}" type="pres">
      <dgm:prSet presAssocID="{4F429A9B-91D4-46BC-AA24-AE2F342C5369}" presName="root" presStyleCnt="0">
        <dgm:presLayoutVars>
          <dgm:chMax/>
          <dgm:chPref/>
        </dgm:presLayoutVars>
      </dgm:prSet>
      <dgm:spPr/>
    </dgm:pt>
    <dgm:pt modelId="{CEAF7635-AD70-4FA2-8AA5-BAE17E84ACCB}" type="pres">
      <dgm:prSet presAssocID="{4F429A9B-91D4-46BC-AA24-AE2F342C5369}" presName="rootComposite" presStyleCnt="0">
        <dgm:presLayoutVars/>
      </dgm:prSet>
      <dgm:spPr/>
    </dgm:pt>
    <dgm:pt modelId="{4720914F-1D2A-47AA-99D4-9D5E81E84F78}" type="pres">
      <dgm:prSet presAssocID="{4F429A9B-91D4-46BC-AA24-AE2F342C5369}" presName="ParentAccent" presStyleLbl="alignNode1" presStyleIdx="0" presStyleCnt="1"/>
      <dgm:spPr>
        <a:solidFill>
          <a:srgbClr val="FFC000"/>
        </a:solidFill>
      </dgm:spPr>
      <dgm:t>
        <a:bodyPr/>
        <a:lstStyle/>
        <a:p>
          <a:endParaRPr lang="es-ES"/>
        </a:p>
      </dgm:t>
    </dgm:pt>
    <dgm:pt modelId="{639D7EF8-B180-4CEA-B21D-7CEA73094AE5}" type="pres">
      <dgm:prSet presAssocID="{4F429A9B-91D4-46BC-AA24-AE2F342C5369}" presName="ParentSmallAccent" presStyleLbl="fgAcc1" presStyleIdx="0" presStyleCnt="1"/>
      <dgm:spPr/>
    </dgm:pt>
    <dgm:pt modelId="{9C1B18BE-30C6-4841-AB94-BE4449C1A3AC}" type="pres">
      <dgm:prSet presAssocID="{4F429A9B-91D4-46BC-AA24-AE2F342C5369}" presName="Parent" presStyleLbl="revTx" presStyleIdx="0" presStyleCnt="4">
        <dgm:presLayoutVars>
          <dgm:chMax/>
          <dgm:chPref val="4"/>
          <dgm:bulletEnabled val="1"/>
        </dgm:presLayoutVars>
      </dgm:prSet>
      <dgm:spPr/>
      <dgm:t>
        <a:bodyPr/>
        <a:lstStyle/>
        <a:p>
          <a:endParaRPr lang="es-ES"/>
        </a:p>
      </dgm:t>
    </dgm:pt>
    <dgm:pt modelId="{0FE38568-FC32-43DB-9CF8-8E6B4F0C38CE}" type="pres">
      <dgm:prSet presAssocID="{4F429A9B-91D4-46BC-AA24-AE2F342C5369}" presName="childShape" presStyleCnt="0">
        <dgm:presLayoutVars>
          <dgm:chMax val="0"/>
          <dgm:chPref val="0"/>
        </dgm:presLayoutVars>
      </dgm:prSet>
      <dgm:spPr/>
    </dgm:pt>
    <dgm:pt modelId="{189F459F-FE80-4D82-AF14-CC001F42F5FC}" type="pres">
      <dgm:prSet presAssocID="{319B3B4C-F746-4C11-8E36-1C903C76AE71}" presName="childComposite" presStyleCnt="0">
        <dgm:presLayoutVars>
          <dgm:chMax val="0"/>
          <dgm:chPref val="0"/>
        </dgm:presLayoutVars>
      </dgm:prSet>
      <dgm:spPr/>
    </dgm:pt>
    <dgm:pt modelId="{4CB835E3-FBA9-4F12-B425-CA0AE0A41073}" type="pres">
      <dgm:prSet presAssocID="{319B3B4C-F746-4C11-8E36-1C903C76AE71}" presName="ChildAccent" presStyleLbl="solidFgAcc1" presStyleIdx="0" presStyleCnt="3"/>
      <dgm:spPr/>
    </dgm:pt>
    <dgm:pt modelId="{46DA3959-3BEB-4A2F-927E-B96D803BBCA4}" type="pres">
      <dgm:prSet presAssocID="{319B3B4C-F746-4C11-8E36-1C903C76AE71}" presName="Child" presStyleLbl="revTx" presStyleIdx="1" presStyleCnt="4">
        <dgm:presLayoutVars>
          <dgm:chMax val="0"/>
          <dgm:chPref val="0"/>
          <dgm:bulletEnabled val="1"/>
        </dgm:presLayoutVars>
      </dgm:prSet>
      <dgm:spPr/>
      <dgm:t>
        <a:bodyPr/>
        <a:lstStyle/>
        <a:p>
          <a:endParaRPr lang="es-ES"/>
        </a:p>
      </dgm:t>
    </dgm:pt>
    <dgm:pt modelId="{5C376987-58B7-4539-9A19-95C54C71659C}" type="pres">
      <dgm:prSet presAssocID="{35787005-F7E7-40A6-B3D3-97AF5EF4B57A}" presName="childComposite" presStyleCnt="0">
        <dgm:presLayoutVars>
          <dgm:chMax val="0"/>
          <dgm:chPref val="0"/>
        </dgm:presLayoutVars>
      </dgm:prSet>
      <dgm:spPr/>
    </dgm:pt>
    <dgm:pt modelId="{FE658271-6F86-4ED9-8FF3-0F0F041DCE26}" type="pres">
      <dgm:prSet presAssocID="{35787005-F7E7-40A6-B3D3-97AF5EF4B57A}" presName="ChildAccent" presStyleLbl="solidFgAcc1" presStyleIdx="1" presStyleCnt="3"/>
      <dgm:spPr/>
    </dgm:pt>
    <dgm:pt modelId="{16ABFDCE-4C48-45D1-AF8A-0EE30A1A13D2}" type="pres">
      <dgm:prSet presAssocID="{35787005-F7E7-40A6-B3D3-97AF5EF4B57A}" presName="Child" presStyleLbl="revTx" presStyleIdx="2" presStyleCnt="4">
        <dgm:presLayoutVars>
          <dgm:chMax val="0"/>
          <dgm:chPref val="0"/>
          <dgm:bulletEnabled val="1"/>
        </dgm:presLayoutVars>
      </dgm:prSet>
      <dgm:spPr/>
      <dgm:t>
        <a:bodyPr/>
        <a:lstStyle/>
        <a:p>
          <a:endParaRPr lang="es-ES"/>
        </a:p>
      </dgm:t>
    </dgm:pt>
    <dgm:pt modelId="{2E3B91C9-85DD-4187-BC7F-0863634DFED0}" type="pres">
      <dgm:prSet presAssocID="{B2D896CB-0A76-4D70-9C13-4B92B6217034}" presName="childComposite" presStyleCnt="0">
        <dgm:presLayoutVars>
          <dgm:chMax val="0"/>
          <dgm:chPref val="0"/>
        </dgm:presLayoutVars>
      </dgm:prSet>
      <dgm:spPr/>
    </dgm:pt>
    <dgm:pt modelId="{54DC7114-5856-4315-A846-2811A7844670}" type="pres">
      <dgm:prSet presAssocID="{B2D896CB-0A76-4D70-9C13-4B92B6217034}" presName="ChildAccent" presStyleLbl="solidFgAcc1" presStyleIdx="2" presStyleCnt="3"/>
      <dgm:spPr/>
    </dgm:pt>
    <dgm:pt modelId="{94C867DD-0160-4354-92FF-5284E3EE0C5A}" type="pres">
      <dgm:prSet presAssocID="{B2D896CB-0A76-4D70-9C13-4B92B6217034}" presName="Child" presStyleLbl="revTx" presStyleIdx="3" presStyleCnt="4">
        <dgm:presLayoutVars>
          <dgm:chMax val="0"/>
          <dgm:chPref val="0"/>
          <dgm:bulletEnabled val="1"/>
        </dgm:presLayoutVars>
      </dgm:prSet>
      <dgm:spPr/>
      <dgm:t>
        <a:bodyPr/>
        <a:lstStyle/>
        <a:p>
          <a:endParaRPr lang="es-ES"/>
        </a:p>
      </dgm:t>
    </dgm:pt>
  </dgm:ptLst>
  <dgm:cxnLst>
    <dgm:cxn modelId="{C604638B-3D69-48E8-9F6E-220022BD5195}" srcId="{4F429A9B-91D4-46BC-AA24-AE2F342C5369}" destId="{35787005-F7E7-40A6-B3D3-97AF5EF4B57A}" srcOrd="1" destOrd="0" parTransId="{B5165EE3-D67D-499E-B1A2-4A194CF74F74}" sibTransId="{C6CAB6D6-CF1D-467E-B8EA-90B38D425D5A}"/>
    <dgm:cxn modelId="{350ABB25-4930-4E35-9587-F91AF3D24F1E}" type="presOf" srcId="{B2D896CB-0A76-4D70-9C13-4B92B6217034}" destId="{94C867DD-0160-4354-92FF-5284E3EE0C5A}" srcOrd="0" destOrd="0" presId="urn:microsoft.com/office/officeart/2008/layout/SquareAccentList"/>
    <dgm:cxn modelId="{90436C4F-FDB5-4702-84B2-1F5BB9BF381B}" srcId="{4F429A9B-91D4-46BC-AA24-AE2F342C5369}" destId="{319B3B4C-F746-4C11-8E36-1C903C76AE71}" srcOrd="0" destOrd="0" parTransId="{5333AB23-7127-46E8-829A-44E03017C14F}" sibTransId="{BC3C014C-00D5-4BD0-A777-5CB4A9F66633}"/>
    <dgm:cxn modelId="{7A1AF353-8D87-42DE-91FE-DAEE04D6D682}" type="presOf" srcId="{4F429A9B-91D4-46BC-AA24-AE2F342C5369}" destId="{9C1B18BE-30C6-4841-AB94-BE4449C1A3AC}" srcOrd="0" destOrd="0" presId="urn:microsoft.com/office/officeart/2008/layout/SquareAccentList"/>
    <dgm:cxn modelId="{A4C58C02-5E5A-4A49-8008-E49EA28804CB}" srcId="{6725587E-27B4-46AD-8059-68DE8078BDEF}" destId="{4F429A9B-91D4-46BC-AA24-AE2F342C5369}" srcOrd="0" destOrd="0" parTransId="{B3AAFC2B-FF2E-41B5-8B09-FDEDE203DDC6}" sibTransId="{11921EDD-2152-4031-8154-C650A424383E}"/>
    <dgm:cxn modelId="{7FEB82E7-1BFA-40EB-9FAD-528F9A61A5D7}" type="presOf" srcId="{35787005-F7E7-40A6-B3D3-97AF5EF4B57A}" destId="{16ABFDCE-4C48-45D1-AF8A-0EE30A1A13D2}" srcOrd="0" destOrd="0" presId="urn:microsoft.com/office/officeart/2008/layout/SquareAccentList"/>
    <dgm:cxn modelId="{47D6F638-8524-4D8B-B84B-E5F4225BC446}" type="presOf" srcId="{6725587E-27B4-46AD-8059-68DE8078BDEF}" destId="{F8352E11-C1F9-4478-8347-7072A1A7386C}" srcOrd="0" destOrd="0" presId="urn:microsoft.com/office/officeart/2008/layout/SquareAccentList"/>
    <dgm:cxn modelId="{690E8481-4B02-4D4E-895E-4D83373EFCE4}" srcId="{4F429A9B-91D4-46BC-AA24-AE2F342C5369}" destId="{B2D896CB-0A76-4D70-9C13-4B92B6217034}" srcOrd="2" destOrd="0" parTransId="{A9E16A92-5646-492F-AD06-EB676A71604D}" sibTransId="{947F51BB-265F-4C4F-A05A-2F7F715C9D04}"/>
    <dgm:cxn modelId="{AF92B4DA-9377-4342-BBA7-782136200145}" type="presOf" srcId="{319B3B4C-F746-4C11-8E36-1C903C76AE71}" destId="{46DA3959-3BEB-4A2F-927E-B96D803BBCA4}" srcOrd="0" destOrd="0" presId="urn:microsoft.com/office/officeart/2008/layout/SquareAccentList"/>
    <dgm:cxn modelId="{F39277A1-CD9E-4214-A882-FEE095518CE9}" type="presParOf" srcId="{F8352E11-C1F9-4478-8347-7072A1A7386C}" destId="{A0FDA72D-39DE-4D8E-B89A-D8BAF1EC9931}" srcOrd="0" destOrd="0" presId="urn:microsoft.com/office/officeart/2008/layout/SquareAccentList"/>
    <dgm:cxn modelId="{4251B8C3-EF80-4437-9EE2-BBAAAED58951}" type="presParOf" srcId="{A0FDA72D-39DE-4D8E-B89A-D8BAF1EC9931}" destId="{CEAF7635-AD70-4FA2-8AA5-BAE17E84ACCB}" srcOrd="0" destOrd="0" presId="urn:microsoft.com/office/officeart/2008/layout/SquareAccentList"/>
    <dgm:cxn modelId="{13730047-629F-4C73-8D82-2D2A2192389E}" type="presParOf" srcId="{CEAF7635-AD70-4FA2-8AA5-BAE17E84ACCB}" destId="{4720914F-1D2A-47AA-99D4-9D5E81E84F78}" srcOrd="0" destOrd="0" presId="urn:microsoft.com/office/officeart/2008/layout/SquareAccentList"/>
    <dgm:cxn modelId="{E62218FD-DA78-4162-A409-4AEB690E3418}" type="presParOf" srcId="{CEAF7635-AD70-4FA2-8AA5-BAE17E84ACCB}" destId="{639D7EF8-B180-4CEA-B21D-7CEA73094AE5}" srcOrd="1" destOrd="0" presId="urn:microsoft.com/office/officeart/2008/layout/SquareAccentList"/>
    <dgm:cxn modelId="{04499312-EAA7-48EB-A8C7-48557854A398}" type="presParOf" srcId="{CEAF7635-AD70-4FA2-8AA5-BAE17E84ACCB}" destId="{9C1B18BE-30C6-4841-AB94-BE4449C1A3AC}" srcOrd="2" destOrd="0" presId="urn:microsoft.com/office/officeart/2008/layout/SquareAccentList"/>
    <dgm:cxn modelId="{9EBE0EA6-FD05-4466-9A73-76C0B153B187}" type="presParOf" srcId="{A0FDA72D-39DE-4D8E-B89A-D8BAF1EC9931}" destId="{0FE38568-FC32-43DB-9CF8-8E6B4F0C38CE}" srcOrd="1" destOrd="0" presId="urn:microsoft.com/office/officeart/2008/layout/SquareAccentList"/>
    <dgm:cxn modelId="{0D4A5EAC-7BAC-4E19-92FE-25BE2748D970}" type="presParOf" srcId="{0FE38568-FC32-43DB-9CF8-8E6B4F0C38CE}" destId="{189F459F-FE80-4D82-AF14-CC001F42F5FC}" srcOrd="0" destOrd="0" presId="urn:microsoft.com/office/officeart/2008/layout/SquareAccentList"/>
    <dgm:cxn modelId="{3FAACC70-2891-40EC-AAF2-A70C1161729B}" type="presParOf" srcId="{189F459F-FE80-4D82-AF14-CC001F42F5FC}" destId="{4CB835E3-FBA9-4F12-B425-CA0AE0A41073}" srcOrd="0" destOrd="0" presId="urn:microsoft.com/office/officeart/2008/layout/SquareAccentList"/>
    <dgm:cxn modelId="{3ED95508-1DAE-4526-A849-AA3A0308DD7E}" type="presParOf" srcId="{189F459F-FE80-4D82-AF14-CC001F42F5FC}" destId="{46DA3959-3BEB-4A2F-927E-B96D803BBCA4}" srcOrd="1" destOrd="0" presId="urn:microsoft.com/office/officeart/2008/layout/SquareAccentList"/>
    <dgm:cxn modelId="{11AB07D0-2403-4A86-ACB8-B403AA925A71}" type="presParOf" srcId="{0FE38568-FC32-43DB-9CF8-8E6B4F0C38CE}" destId="{5C376987-58B7-4539-9A19-95C54C71659C}" srcOrd="1" destOrd="0" presId="urn:microsoft.com/office/officeart/2008/layout/SquareAccentList"/>
    <dgm:cxn modelId="{13EBEFD2-A76E-4EE3-9612-6673CC76C015}" type="presParOf" srcId="{5C376987-58B7-4539-9A19-95C54C71659C}" destId="{FE658271-6F86-4ED9-8FF3-0F0F041DCE26}" srcOrd="0" destOrd="0" presId="urn:microsoft.com/office/officeart/2008/layout/SquareAccentList"/>
    <dgm:cxn modelId="{3F9C963F-16AF-41D0-8BED-815EB1A2B1A6}" type="presParOf" srcId="{5C376987-58B7-4539-9A19-95C54C71659C}" destId="{16ABFDCE-4C48-45D1-AF8A-0EE30A1A13D2}" srcOrd="1" destOrd="0" presId="urn:microsoft.com/office/officeart/2008/layout/SquareAccentList"/>
    <dgm:cxn modelId="{F1A4ED34-A0CE-4440-B550-05E58697F44D}" type="presParOf" srcId="{0FE38568-FC32-43DB-9CF8-8E6B4F0C38CE}" destId="{2E3B91C9-85DD-4187-BC7F-0863634DFED0}" srcOrd="2" destOrd="0" presId="urn:microsoft.com/office/officeart/2008/layout/SquareAccentList"/>
    <dgm:cxn modelId="{6454FD83-6E03-44AD-8617-7CC6C9E17289}" type="presParOf" srcId="{2E3B91C9-85DD-4187-BC7F-0863634DFED0}" destId="{54DC7114-5856-4315-A846-2811A7844670}" srcOrd="0" destOrd="0" presId="urn:microsoft.com/office/officeart/2008/layout/SquareAccentList"/>
    <dgm:cxn modelId="{F9EB404D-6DA6-418A-8836-6867BA4737B5}" type="presParOf" srcId="{2E3B91C9-85DD-4187-BC7F-0863634DFED0}" destId="{94C867DD-0160-4354-92FF-5284E3EE0C5A}"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E15DF87B-E870-4DC9-89BD-5C46A7B32A34}"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n-US"/>
        </a:p>
      </dgm:t>
    </dgm:pt>
    <dgm:pt modelId="{60B83CE3-6F98-4596-B422-D10AC96DAC6E}">
      <dgm:prSet phldrT="[Texto]" custT="1"/>
      <dgm:spPr/>
      <dgm:t>
        <a:bodyPr/>
        <a:lstStyle/>
        <a:p>
          <a:pPr algn="just"/>
          <a:r>
            <a:rPr lang="es-ES" sz="1600" dirty="0" smtClean="0">
              <a:latin typeface="Times New Roman" pitchFamily="18" charset="0"/>
            </a:rPr>
            <a:t>Constituye una omisión grave en el procedimiento, para imputar una falta debe determinarse si existe culpabilidad en el hecho y al revisar los actos dictados por la autoridad aduanera en este caso que nos ocupa, se establece con absoluta claridad la </a:t>
          </a:r>
          <a:r>
            <a:rPr lang="es-ES" sz="1600" b="1" u="sng" dirty="0" smtClean="0">
              <a:latin typeface="Times New Roman" pitchFamily="18" charset="0"/>
            </a:rPr>
            <a:t>ausencia de un análisis de culpabilidad</a:t>
          </a:r>
          <a:r>
            <a:rPr lang="es-ES" sz="1600" b="1" dirty="0" smtClean="0">
              <a:latin typeface="Times New Roman" pitchFamily="18" charset="0"/>
            </a:rPr>
            <a:t>,</a:t>
          </a:r>
          <a:r>
            <a:rPr lang="es-ES" sz="1600" dirty="0" smtClean="0">
              <a:latin typeface="Times New Roman" pitchFamily="18" charset="0"/>
            </a:rPr>
            <a:t> carece el acto de la motivación necesaria que permita establecer la calificación de la infracción, conforme lo ordena el artículo 526 del Reglamento a la LGA. Para que un órgano decisor pueda ordenar o imponer una sanción debe de previo cumplir con una serie de requisitos o etapas, entre ellas un análisis de la conducta del sujeto activo a la luz de los principios que rigen el procedimiento sancionador, además debe determinar el órgano sancionador si la conducta del infractor es imputable a título de dolo o culpa y en este último supuesto si es por negligencia, imprudencia o impericia y en ausencia de esta definición no puede establecerse una sanción, porque el principio de  responsabilidad subjetiva imperante en nuestro ordenamiento sancionador exige la demostración de culpabilidad del sujeto para poder ser acreedor a una sanción y como requisito indispensable para suprimir los efectos del principio de inocencia que determina que nadie es culpable hasta que se demuestre lo contrario. Esto es así porque permitir obrar en sentido inverso implicaría imputar una infracción y sancionar al administrado aplicando la  responsabilidad objetiva, donde cometido un hecho aplica una sanción, lo que no es procedente.”</a:t>
          </a:r>
          <a:endParaRPr lang="en-US" sz="1600" dirty="0"/>
        </a:p>
      </dgm:t>
    </dgm:pt>
    <dgm:pt modelId="{E4FAAD74-63E6-4D5F-B93C-3BA392595990}" type="parTrans" cxnId="{513BCDF9-3FAB-42E4-AC0D-9E1EF4D6B734}">
      <dgm:prSet/>
      <dgm:spPr/>
      <dgm:t>
        <a:bodyPr/>
        <a:lstStyle/>
        <a:p>
          <a:endParaRPr lang="en-US" sz="2000">
            <a:solidFill>
              <a:schemeClr val="tx1"/>
            </a:solidFill>
          </a:endParaRPr>
        </a:p>
      </dgm:t>
    </dgm:pt>
    <dgm:pt modelId="{E3ECCCD7-EB83-4731-9399-40C77C7496F3}" type="sibTrans" cxnId="{513BCDF9-3FAB-42E4-AC0D-9E1EF4D6B734}">
      <dgm:prSet/>
      <dgm:spPr/>
      <dgm:t>
        <a:bodyPr/>
        <a:lstStyle/>
        <a:p>
          <a:endParaRPr lang="en-US" sz="2000">
            <a:solidFill>
              <a:schemeClr val="tx1"/>
            </a:solidFill>
          </a:endParaRPr>
        </a:p>
      </dgm:t>
    </dgm:pt>
    <dgm:pt modelId="{12B5B652-A487-4229-89D6-7113A6F86A21}" type="pres">
      <dgm:prSet presAssocID="{E15DF87B-E870-4DC9-89BD-5C46A7B32A34}" presName="Name0" presStyleCnt="0">
        <dgm:presLayoutVars>
          <dgm:dir/>
          <dgm:resizeHandles val="exact"/>
        </dgm:presLayoutVars>
      </dgm:prSet>
      <dgm:spPr/>
      <dgm:t>
        <a:bodyPr/>
        <a:lstStyle/>
        <a:p>
          <a:endParaRPr lang="en-US"/>
        </a:p>
      </dgm:t>
    </dgm:pt>
    <dgm:pt modelId="{2C938B73-ED34-4E55-ACBC-95FDEB36A6B9}" type="pres">
      <dgm:prSet presAssocID="{60B83CE3-6F98-4596-B422-D10AC96DAC6E}" presName="composite" presStyleCnt="0"/>
      <dgm:spPr/>
      <dgm:t>
        <a:bodyPr/>
        <a:lstStyle/>
        <a:p>
          <a:endParaRPr lang="es-CR"/>
        </a:p>
      </dgm:t>
    </dgm:pt>
    <dgm:pt modelId="{E99441BE-22B3-4EC6-8521-F7139C80DCDE}" type="pres">
      <dgm:prSet presAssocID="{60B83CE3-6F98-4596-B422-D10AC96DAC6E}" presName="rect1" presStyleLbl="trAlignAcc1" presStyleIdx="0" presStyleCnt="1" custScaleY="171756">
        <dgm:presLayoutVars>
          <dgm:bulletEnabled val="1"/>
        </dgm:presLayoutVars>
      </dgm:prSet>
      <dgm:spPr/>
      <dgm:t>
        <a:bodyPr/>
        <a:lstStyle/>
        <a:p>
          <a:endParaRPr lang="en-US"/>
        </a:p>
      </dgm:t>
    </dgm:pt>
    <dgm:pt modelId="{43B8A5AD-44D3-459D-BE3F-F5A7C2CC9ECB}" type="pres">
      <dgm:prSet presAssocID="{60B83CE3-6F98-4596-B422-D10AC96DAC6E}" presName="rect2" presStyleLbl="fgImgPlace1" presStyleIdx="0" presStyleCnt="1"/>
      <dgm:spPr/>
      <dgm:t>
        <a:bodyPr/>
        <a:lstStyle/>
        <a:p>
          <a:endParaRPr lang="es-CR"/>
        </a:p>
      </dgm:t>
    </dgm:pt>
  </dgm:ptLst>
  <dgm:cxnLst>
    <dgm:cxn modelId="{FF8B2B02-AA60-42F2-B1F7-07638048A82D}" type="presOf" srcId="{E15DF87B-E870-4DC9-89BD-5C46A7B32A34}" destId="{12B5B652-A487-4229-89D6-7113A6F86A21}" srcOrd="0" destOrd="0" presId="urn:microsoft.com/office/officeart/2008/layout/PictureStrips"/>
    <dgm:cxn modelId="{513BCDF9-3FAB-42E4-AC0D-9E1EF4D6B734}" srcId="{E15DF87B-E870-4DC9-89BD-5C46A7B32A34}" destId="{60B83CE3-6F98-4596-B422-D10AC96DAC6E}" srcOrd="0" destOrd="0" parTransId="{E4FAAD74-63E6-4D5F-B93C-3BA392595990}" sibTransId="{E3ECCCD7-EB83-4731-9399-40C77C7496F3}"/>
    <dgm:cxn modelId="{8F3957E2-CEFD-4637-AC63-DAC15E0492EE}" type="presOf" srcId="{60B83CE3-6F98-4596-B422-D10AC96DAC6E}" destId="{E99441BE-22B3-4EC6-8521-F7139C80DCDE}" srcOrd="0" destOrd="0" presId="urn:microsoft.com/office/officeart/2008/layout/PictureStrips"/>
    <dgm:cxn modelId="{95A73CC5-86EA-4C16-A784-59F8FC9AD1B2}" type="presParOf" srcId="{12B5B652-A487-4229-89D6-7113A6F86A21}" destId="{2C938B73-ED34-4E55-ACBC-95FDEB36A6B9}" srcOrd="0" destOrd="0" presId="urn:microsoft.com/office/officeart/2008/layout/PictureStrips"/>
    <dgm:cxn modelId="{ABF1B03A-E2FD-485D-BDB7-B603D578CD28}" type="presParOf" srcId="{2C938B73-ED34-4E55-ACBC-95FDEB36A6B9}" destId="{E99441BE-22B3-4EC6-8521-F7139C80DCDE}" srcOrd="0" destOrd="0" presId="urn:microsoft.com/office/officeart/2008/layout/PictureStrips"/>
    <dgm:cxn modelId="{C91DBCB3-3858-4ECE-8BCC-6DE725749D43}" type="presParOf" srcId="{2C938B73-ED34-4E55-ACBC-95FDEB36A6B9}" destId="{43B8A5AD-44D3-459D-BE3F-F5A7C2CC9EC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B06E58CB-2262-42FA-8B66-BE1B361B7C97}" type="doc">
      <dgm:prSet loTypeId="urn:microsoft.com/office/officeart/2005/8/layout/vList4#9" loCatId="list" qsTypeId="urn:microsoft.com/office/officeart/2005/8/quickstyle/simple1" qsCatId="simple" csTypeId="urn:microsoft.com/office/officeart/2005/8/colors/colorful3" csCatId="colorful" phldr="1"/>
      <dgm:spPr/>
      <dgm:t>
        <a:bodyPr/>
        <a:lstStyle/>
        <a:p>
          <a:endParaRPr lang="es-ES"/>
        </a:p>
      </dgm:t>
    </dgm:pt>
    <dgm:pt modelId="{27BB1161-D889-4849-85D0-E43967946546}">
      <dgm:prSet phldrT="[Texto]"/>
      <dgm:spPr/>
      <dgm:t>
        <a:bodyPr/>
        <a:lstStyle/>
        <a:p>
          <a:pPr algn="just"/>
          <a:r>
            <a:rPr lang="es-ES" dirty="0" smtClean="0">
              <a:solidFill>
                <a:schemeClr val="bg1"/>
              </a:solidFill>
              <a:latin typeface="Times New Roman" pitchFamily="18" charset="0"/>
            </a:rPr>
            <a:t>“</a:t>
          </a:r>
          <a:r>
            <a:rPr lang="es-ES" dirty="0" smtClean="0">
              <a:solidFill>
                <a:schemeClr val="bg1"/>
              </a:solidFill>
            </a:rPr>
            <a:t>En la especie arriba este Tribunal a la conclusión que el caso sometido a su conocimiento, contiene graves nulidades, como lo son … así como el incorrecto análisis de culpabilidad efectuado por la autoridad aduanera, al quedar demostrado que el sujeto pasivo no tiene culpa alguna o no le es reprochable la conducta, pues no dependía de su actuación los hechos atribuidos por parte de la Dirección General de Aduanas, al no proporcionar la información relativa a la declaración aduanera de tránsito XXX del XXX, al no haberse detectado la existencia del dolo o la culpa en su actuación, elemento indispensable de tener debidamente demostrado de previo a imponer una sanción de cualquier tipo, al respecto explica el tratadista Alejandro Nieto:</a:t>
          </a:r>
          <a:endParaRPr lang="es-ES" dirty="0">
            <a:solidFill>
              <a:schemeClr val="bg1"/>
            </a:solidFill>
          </a:endParaRPr>
        </a:p>
      </dgm:t>
    </dgm:pt>
    <dgm:pt modelId="{C6915839-5AAB-48A5-AB5D-68F8DAA1BB66}" type="parTrans" cxnId="{72C83EB4-AA87-48BF-89DF-345E1DBB2AE0}">
      <dgm:prSet/>
      <dgm:spPr/>
      <dgm:t>
        <a:bodyPr/>
        <a:lstStyle/>
        <a:p>
          <a:endParaRPr lang="es-ES"/>
        </a:p>
      </dgm:t>
    </dgm:pt>
    <dgm:pt modelId="{453152F2-0510-4B83-A54A-EA5AA006E18F}" type="sibTrans" cxnId="{72C83EB4-AA87-48BF-89DF-345E1DBB2AE0}">
      <dgm:prSet/>
      <dgm:spPr/>
      <dgm:t>
        <a:bodyPr/>
        <a:lstStyle/>
        <a:p>
          <a:endParaRPr lang="es-ES"/>
        </a:p>
      </dgm:t>
    </dgm:pt>
    <dgm:pt modelId="{00E70F16-4F28-4F5B-A95F-8628A90E77DF}">
      <dgm:prSet phldrT="[Texto]"/>
      <dgm:spPr/>
      <dgm:t>
        <a:bodyPr/>
        <a:lstStyle/>
        <a:p>
          <a:pPr algn="just"/>
          <a:r>
            <a:rPr lang="es-ES" b="1" dirty="0" smtClean="0">
              <a:solidFill>
                <a:schemeClr val="bg1"/>
              </a:solidFill>
            </a:rPr>
            <a:t>“...Más no basta requerir que el hecho sea materialmente causado por el sujeto para que pueda hacérsele responsable de él; es preciso que el hecho haya sido “querido” (doloso) o haya podido “preverse y evitarse” (que pueda existir culpa o imprudencia): “principio de dolo o culpa” Por último, para que pueda considerarse culpable del hecho doloso o culposo a su autor ha de poder atribuírsele normalmente a éste, como producto de una motivación racional normal: “principio de </a:t>
          </a:r>
          <a:r>
            <a:rPr lang="es-ES" b="1" dirty="0" err="1" smtClean="0">
              <a:solidFill>
                <a:schemeClr val="bg1"/>
              </a:solidFill>
            </a:rPr>
            <a:t>atribuibilidad</a:t>
          </a:r>
          <a:r>
            <a:rPr lang="es-ES" b="1" dirty="0" smtClean="0">
              <a:solidFill>
                <a:schemeClr val="bg1"/>
              </a:solidFill>
            </a:rPr>
            <a:t>” o de “culpabilidad en sentido estricto” (</a:t>
          </a:r>
          <a:r>
            <a:rPr lang="es-ES" b="1" dirty="0" err="1" smtClean="0">
              <a:solidFill>
                <a:schemeClr val="bg1"/>
              </a:solidFill>
            </a:rPr>
            <a:t>op</a:t>
          </a:r>
          <a:r>
            <a:rPr lang="es-ES" b="1" dirty="0" smtClean="0">
              <a:solidFill>
                <a:schemeClr val="bg1"/>
              </a:solidFill>
            </a:rPr>
            <a:t> </a:t>
          </a:r>
          <a:r>
            <a:rPr lang="es-ES" b="1" dirty="0" err="1" smtClean="0">
              <a:solidFill>
                <a:schemeClr val="bg1"/>
              </a:solidFill>
            </a:rPr>
            <a:t>cit</a:t>
          </a:r>
          <a:r>
            <a:rPr lang="es-ES" b="1" dirty="0" smtClean="0">
              <a:solidFill>
                <a:schemeClr val="bg1"/>
              </a:solidFill>
            </a:rPr>
            <a:t>, pág. 339).</a:t>
          </a:r>
          <a:endParaRPr lang="es-ES" dirty="0">
            <a:solidFill>
              <a:schemeClr val="bg1"/>
            </a:solidFill>
          </a:endParaRPr>
        </a:p>
      </dgm:t>
    </dgm:pt>
    <dgm:pt modelId="{5AF8C9E5-5818-4CBF-BF6B-B25CF7B6E790}" type="parTrans" cxnId="{B1C80946-BD15-4B1E-83C7-0FCCE60611EA}">
      <dgm:prSet/>
      <dgm:spPr/>
      <dgm:t>
        <a:bodyPr/>
        <a:lstStyle/>
        <a:p>
          <a:endParaRPr lang="es-ES"/>
        </a:p>
      </dgm:t>
    </dgm:pt>
    <dgm:pt modelId="{71D0C119-18B1-49B1-B5D0-173A414503CB}" type="sibTrans" cxnId="{B1C80946-BD15-4B1E-83C7-0FCCE60611EA}">
      <dgm:prSet/>
      <dgm:spPr/>
      <dgm:t>
        <a:bodyPr/>
        <a:lstStyle/>
        <a:p>
          <a:endParaRPr lang="es-ES"/>
        </a:p>
      </dgm:t>
    </dgm:pt>
    <dgm:pt modelId="{ABA7F9D7-5B65-4D83-8AD1-FBB0D74E6A16}">
      <dgm:prSet phldrT="[Texto]"/>
      <dgm:spPr/>
      <dgm:t>
        <a:bodyPr/>
        <a:lstStyle/>
        <a:p>
          <a:pPr algn="just"/>
          <a:r>
            <a:rPr lang="es-ES" dirty="0" smtClean="0">
              <a:solidFill>
                <a:schemeClr val="bg1"/>
              </a:solidFill>
            </a:rPr>
            <a:t>En la </a:t>
          </a:r>
          <a:r>
            <a:rPr lang="es-ES" dirty="0" err="1" smtClean="0">
              <a:solidFill>
                <a:schemeClr val="bg1"/>
              </a:solidFill>
            </a:rPr>
            <a:t>litis</a:t>
          </a:r>
          <a:r>
            <a:rPr lang="es-ES" dirty="0" smtClean="0">
              <a:solidFill>
                <a:schemeClr val="bg1"/>
              </a:solidFill>
            </a:rPr>
            <a:t> al presunto infractor ni siquiera le es atribuible a título de mera culpa los hechos por los cuales la autoridad aduanera le impone una sanción, llamando la atención de este Colegiado que a pesar de haber demostrado de previo al reinicio del procedimiento seguido en su contra que la declaración aduanera de tránsito … se encontraba anulada, la Dirección General de Aduanas hizo caso omiso de esa situación manteniendo su posición inicial y sancionando finalmente por ese hecho al recurrente lo que contraviene abiertamente el ordenamiento jurídico vigente y produce en consecuencia la nulidad absoluta del procedimiento. </a:t>
          </a:r>
          <a:endParaRPr lang="es-ES" dirty="0">
            <a:solidFill>
              <a:schemeClr val="bg1"/>
            </a:solidFill>
          </a:endParaRPr>
        </a:p>
      </dgm:t>
    </dgm:pt>
    <dgm:pt modelId="{0DCC4415-DDFD-4331-9C13-6485252F1380}" type="parTrans" cxnId="{477C08C8-00F0-4458-9ABB-74EAB83D87BC}">
      <dgm:prSet/>
      <dgm:spPr/>
      <dgm:t>
        <a:bodyPr/>
        <a:lstStyle/>
        <a:p>
          <a:endParaRPr lang="es-ES"/>
        </a:p>
      </dgm:t>
    </dgm:pt>
    <dgm:pt modelId="{9E477A32-632E-45B4-9E40-ACCAB91E80D7}" type="sibTrans" cxnId="{477C08C8-00F0-4458-9ABB-74EAB83D87BC}">
      <dgm:prSet/>
      <dgm:spPr/>
      <dgm:t>
        <a:bodyPr/>
        <a:lstStyle/>
        <a:p>
          <a:endParaRPr lang="es-ES"/>
        </a:p>
      </dgm:t>
    </dgm:pt>
    <dgm:pt modelId="{342646DD-B15E-4B3A-9B7E-97C584AAD029}" type="pres">
      <dgm:prSet presAssocID="{B06E58CB-2262-42FA-8B66-BE1B361B7C97}" presName="linear" presStyleCnt="0">
        <dgm:presLayoutVars>
          <dgm:dir/>
          <dgm:resizeHandles val="exact"/>
        </dgm:presLayoutVars>
      </dgm:prSet>
      <dgm:spPr/>
      <dgm:t>
        <a:bodyPr/>
        <a:lstStyle/>
        <a:p>
          <a:endParaRPr lang="es-ES"/>
        </a:p>
      </dgm:t>
    </dgm:pt>
    <dgm:pt modelId="{EE74C402-DB22-4E63-B57B-A9CB931AD2C4}" type="pres">
      <dgm:prSet presAssocID="{27BB1161-D889-4849-85D0-E43967946546}" presName="comp" presStyleCnt="0"/>
      <dgm:spPr/>
    </dgm:pt>
    <dgm:pt modelId="{100A0938-181C-4E7B-B6D3-67923D1D8EF2}" type="pres">
      <dgm:prSet presAssocID="{27BB1161-D889-4849-85D0-E43967946546}" presName="box" presStyleLbl="node1" presStyleIdx="0" presStyleCnt="3"/>
      <dgm:spPr/>
      <dgm:t>
        <a:bodyPr/>
        <a:lstStyle/>
        <a:p>
          <a:endParaRPr lang="es-ES"/>
        </a:p>
      </dgm:t>
    </dgm:pt>
    <dgm:pt modelId="{5CCAFA24-8965-480C-B14F-E8E93D0A5659}" type="pres">
      <dgm:prSet presAssocID="{27BB1161-D889-4849-85D0-E43967946546}" presName="img" presStyleLbl="fgImgPlace1" presStyleIdx="0" presStyleCnt="3"/>
      <dgm:spPr>
        <a:blipFill rotWithShape="0">
          <a:blip xmlns:r="http://schemas.openxmlformats.org/officeDocument/2006/relationships" r:embed="rId1"/>
          <a:stretch>
            <a:fillRect/>
          </a:stretch>
        </a:blipFill>
      </dgm:spPr>
    </dgm:pt>
    <dgm:pt modelId="{7DBBE35A-9B45-4242-8535-81C5EDA321B7}" type="pres">
      <dgm:prSet presAssocID="{27BB1161-D889-4849-85D0-E43967946546}" presName="text" presStyleLbl="node1" presStyleIdx="0" presStyleCnt="3">
        <dgm:presLayoutVars>
          <dgm:bulletEnabled val="1"/>
        </dgm:presLayoutVars>
      </dgm:prSet>
      <dgm:spPr/>
      <dgm:t>
        <a:bodyPr/>
        <a:lstStyle/>
        <a:p>
          <a:endParaRPr lang="es-ES"/>
        </a:p>
      </dgm:t>
    </dgm:pt>
    <dgm:pt modelId="{B6BC2469-9767-4C61-939D-DE65BEDA3593}" type="pres">
      <dgm:prSet presAssocID="{453152F2-0510-4B83-A54A-EA5AA006E18F}" presName="spacer" presStyleCnt="0"/>
      <dgm:spPr/>
    </dgm:pt>
    <dgm:pt modelId="{6663E583-80C2-4205-A6AB-6101C7523460}" type="pres">
      <dgm:prSet presAssocID="{00E70F16-4F28-4F5B-A95F-8628A90E77DF}" presName="comp" presStyleCnt="0"/>
      <dgm:spPr/>
    </dgm:pt>
    <dgm:pt modelId="{32885DC4-0C36-43F3-8F84-3F596C9D7288}" type="pres">
      <dgm:prSet presAssocID="{00E70F16-4F28-4F5B-A95F-8628A90E77DF}" presName="box" presStyleLbl="node1" presStyleIdx="1" presStyleCnt="3"/>
      <dgm:spPr/>
      <dgm:t>
        <a:bodyPr/>
        <a:lstStyle/>
        <a:p>
          <a:endParaRPr lang="es-ES"/>
        </a:p>
      </dgm:t>
    </dgm:pt>
    <dgm:pt modelId="{6DC18810-185A-45CB-819B-67B3BFA2DAAB}" type="pres">
      <dgm:prSet presAssocID="{00E70F16-4F28-4F5B-A95F-8628A90E77DF}" presName="img" presStyleLbl="fgImgPlace1" presStyleIdx="1" presStyleCnt="3"/>
      <dgm:spPr>
        <a:blipFill rotWithShape="0">
          <a:blip xmlns:r="http://schemas.openxmlformats.org/officeDocument/2006/relationships" r:embed="rId2"/>
          <a:stretch>
            <a:fillRect/>
          </a:stretch>
        </a:blipFill>
      </dgm:spPr>
    </dgm:pt>
    <dgm:pt modelId="{83208D0E-9460-4A33-A4CA-FAB0ABFD3B9C}" type="pres">
      <dgm:prSet presAssocID="{00E70F16-4F28-4F5B-A95F-8628A90E77DF}" presName="text" presStyleLbl="node1" presStyleIdx="1" presStyleCnt="3">
        <dgm:presLayoutVars>
          <dgm:bulletEnabled val="1"/>
        </dgm:presLayoutVars>
      </dgm:prSet>
      <dgm:spPr/>
      <dgm:t>
        <a:bodyPr/>
        <a:lstStyle/>
        <a:p>
          <a:endParaRPr lang="es-ES"/>
        </a:p>
      </dgm:t>
    </dgm:pt>
    <dgm:pt modelId="{728E89A9-7438-4372-96B0-FC7E95411CAE}" type="pres">
      <dgm:prSet presAssocID="{71D0C119-18B1-49B1-B5D0-173A414503CB}" presName="spacer" presStyleCnt="0"/>
      <dgm:spPr/>
    </dgm:pt>
    <dgm:pt modelId="{B52C5860-7B67-4937-B998-D6B66732071E}" type="pres">
      <dgm:prSet presAssocID="{ABA7F9D7-5B65-4D83-8AD1-FBB0D74E6A16}" presName="comp" presStyleCnt="0"/>
      <dgm:spPr/>
    </dgm:pt>
    <dgm:pt modelId="{28D9B5DC-70CB-4859-91DC-A1C7EFB0B1CE}" type="pres">
      <dgm:prSet presAssocID="{ABA7F9D7-5B65-4D83-8AD1-FBB0D74E6A16}" presName="box" presStyleLbl="node1" presStyleIdx="2" presStyleCnt="3"/>
      <dgm:spPr/>
      <dgm:t>
        <a:bodyPr/>
        <a:lstStyle/>
        <a:p>
          <a:endParaRPr lang="es-ES"/>
        </a:p>
      </dgm:t>
    </dgm:pt>
    <dgm:pt modelId="{CFEA2EC8-2B42-44EE-9D24-FE910E619DA5}" type="pres">
      <dgm:prSet presAssocID="{ABA7F9D7-5B65-4D83-8AD1-FBB0D74E6A16}" presName="img" presStyleLbl="fgImgPlace1" presStyleIdx="2" presStyleCnt="3"/>
      <dgm:spPr>
        <a:blipFill rotWithShape="0">
          <a:blip xmlns:r="http://schemas.openxmlformats.org/officeDocument/2006/relationships" r:embed="rId3"/>
          <a:stretch>
            <a:fillRect/>
          </a:stretch>
        </a:blipFill>
      </dgm:spPr>
    </dgm:pt>
    <dgm:pt modelId="{C0FB7857-73C7-4CA7-ACD2-5C3D3937D9B3}" type="pres">
      <dgm:prSet presAssocID="{ABA7F9D7-5B65-4D83-8AD1-FBB0D74E6A16}" presName="text" presStyleLbl="node1" presStyleIdx="2" presStyleCnt="3">
        <dgm:presLayoutVars>
          <dgm:bulletEnabled val="1"/>
        </dgm:presLayoutVars>
      </dgm:prSet>
      <dgm:spPr/>
      <dgm:t>
        <a:bodyPr/>
        <a:lstStyle/>
        <a:p>
          <a:endParaRPr lang="es-ES"/>
        </a:p>
      </dgm:t>
    </dgm:pt>
  </dgm:ptLst>
  <dgm:cxnLst>
    <dgm:cxn modelId="{419AC9B1-C63B-442A-ACAA-F31A4A3BB700}" type="presOf" srcId="{27BB1161-D889-4849-85D0-E43967946546}" destId="{100A0938-181C-4E7B-B6D3-67923D1D8EF2}" srcOrd="0" destOrd="0" presId="urn:microsoft.com/office/officeart/2005/8/layout/vList4#9"/>
    <dgm:cxn modelId="{C9752CFC-514F-4E8F-8494-2061FB3927EB}" type="presOf" srcId="{00E70F16-4F28-4F5B-A95F-8628A90E77DF}" destId="{32885DC4-0C36-43F3-8F84-3F596C9D7288}" srcOrd="0" destOrd="0" presId="urn:microsoft.com/office/officeart/2005/8/layout/vList4#9"/>
    <dgm:cxn modelId="{32E9D3FB-1D67-4D71-91FA-8586E2F688AB}" type="presOf" srcId="{ABA7F9D7-5B65-4D83-8AD1-FBB0D74E6A16}" destId="{C0FB7857-73C7-4CA7-ACD2-5C3D3937D9B3}" srcOrd="1" destOrd="0" presId="urn:microsoft.com/office/officeart/2005/8/layout/vList4#9"/>
    <dgm:cxn modelId="{520BAEA3-2BDE-4229-BC75-A30F0C905479}" type="presOf" srcId="{B06E58CB-2262-42FA-8B66-BE1B361B7C97}" destId="{342646DD-B15E-4B3A-9B7E-97C584AAD029}" srcOrd="0" destOrd="0" presId="urn:microsoft.com/office/officeart/2005/8/layout/vList4#9"/>
    <dgm:cxn modelId="{477C08C8-00F0-4458-9ABB-74EAB83D87BC}" srcId="{B06E58CB-2262-42FA-8B66-BE1B361B7C97}" destId="{ABA7F9D7-5B65-4D83-8AD1-FBB0D74E6A16}" srcOrd="2" destOrd="0" parTransId="{0DCC4415-DDFD-4331-9C13-6485252F1380}" sibTransId="{9E477A32-632E-45B4-9E40-ACCAB91E80D7}"/>
    <dgm:cxn modelId="{2BE45A9D-2F4A-4944-9A0D-1D8D0DFC1AB1}" type="presOf" srcId="{27BB1161-D889-4849-85D0-E43967946546}" destId="{7DBBE35A-9B45-4242-8535-81C5EDA321B7}" srcOrd="1" destOrd="0" presId="urn:microsoft.com/office/officeart/2005/8/layout/vList4#9"/>
    <dgm:cxn modelId="{C0A5D95D-B3C4-4A85-87F9-2C8D87668B7C}" type="presOf" srcId="{00E70F16-4F28-4F5B-A95F-8628A90E77DF}" destId="{83208D0E-9460-4A33-A4CA-FAB0ABFD3B9C}" srcOrd="1" destOrd="0" presId="urn:microsoft.com/office/officeart/2005/8/layout/vList4#9"/>
    <dgm:cxn modelId="{72C83EB4-AA87-48BF-89DF-345E1DBB2AE0}" srcId="{B06E58CB-2262-42FA-8B66-BE1B361B7C97}" destId="{27BB1161-D889-4849-85D0-E43967946546}" srcOrd="0" destOrd="0" parTransId="{C6915839-5AAB-48A5-AB5D-68F8DAA1BB66}" sibTransId="{453152F2-0510-4B83-A54A-EA5AA006E18F}"/>
    <dgm:cxn modelId="{E3F91C0A-73DC-4344-8410-D662C4D1B1FE}" type="presOf" srcId="{ABA7F9D7-5B65-4D83-8AD1-FBB0D74E6A16}" destId="{28D9B5DC-70CB-4859-91DC-A1C7EFB0B1CE}" srcOrd="0" destOrd="0" presId="urn:microsoft.com/office/officeart/2005/8/layout/vList4#9"/>
    <dgm:cxn modelId="{B1C80946-BD15-4B1E-83C7-0FCCE60611EA}" srcId="{B06E58CB-2262-42FA-8B66-BE1B361B7C97}" destId="{00E70F16-4F28-4F5B-A95F-8628A90E77DF}" srcOrd="1" destOrd="0" parTransId="{5AF8C9E5-5818-4CBF-BF6B-B25CF7B6E790}" sibTransId="{71D0C119-18B1-49B1-B5D0-173A414503CB}"/>
    <dgm:cxn modelId="{DFA76370-A699-4A56-A60A-8DC906E7154F}" type="presParOf" srcId="{342646DD-B15E-4B3A-9B7E-97C584AAD029}" destId="{EE74C402-DB22-4E63-B57B-A9CB931AD2C4}" srcOrd="0" destOrd="0" presId="urn:microsoft.com/office/officeart/2005/8/layout/vList4#9"/>
    <dgm:cxn modelId="{D772C0B1-9C8A-47EC-B46E-4F39E4F5792E}" type="presParOf" srcId="{EE74C402-DB22-4E63-B57B-A9CB931AD2C4}" destId="{100A0938-181C-4E7B-B6D3-67923D1D8EF2}" srcOrd="0" destOrd="0" presId="urn:microsoft.com/office/officeart/2005/8/layout/vList4#9"/>
    <dgm:cxn modelId="{B76796EB-B32E-4E67-BFB0-16ECC3B9C8A4}" type="presParOf" srcId="{EE74C402-DB22-4E63-B57B-A9CB931AD2C4}" destId="{5CCAFA24-8965-480C-B14F-E8E93D0A5659}" srcOrd="1" destOrd="0" presId="urn:microsoft.com/office/officeart/2005/8/layout/vList4#9"/>
    <dgm:cxn modelId="{F67F5F2B-41CC-432C-A9EF-A272E5E9B720}" type="presParOf" srcId="{EE74C402-DB22-4E63-B57B-A9CB931AD2C4}" destId="{7DBBE35A-9B45-4242-8535-81C5EDA321B7}" srcOrd="2" destOrd="0" presId="urn:microsoft.com/office/officeart/2005/8/layout/vList4#9"/>
    <dgm:cxn modelId="{00E64CAB-5170-4BAB-A615-E402D13A796C}" type="presParOf" srcId="{342646DD-B15E-4B3A-9B7E-97C584AAD029}" destId="{B6BC2469-9767-4C61-939D-DE65BEDA3593}" srcOrd="1" destOrd="0" presId="urn:microsoft.com/office/officeart/2005/8/layout/vList4#9"/>
    <dgm:cxn modelId="{4ABB4552-7FA4-4C22-BCC5-87620DD9CFBC}" type="presParOf" srcId="{342646DD-B15E-4B3A-9B7E-97C584AAD029}" destId="{6663E583-80C2-4205-A6AB-6101C7523460}" srcOrd="2" destOrd="0" presId="urn:microsoft.com/office/officeart/2005/8/layout/vList4#9"/>
    <dgm:cxn modelId="{7B040F26-2481-4818-B5DF-9F7EBB6C88D3}" type="presParOf" srcId="{6663E583-80C2-4205-A6AB-6101C7523460}" destId="{32885DC4-0C36-43F3-8F84-3F596C9D7288}" srcOrd="0" destOrd="0" presId="urn:microsoft.com/office/officeart/2005/8/layout/vList4#9"/>
    <dgm:cxn modelId="{35724066-71E5-4808-8030-A484E0D43E73}" type="presParOf" srcId="{6663E583-80C2-4205-A6AB-6101C7523460}" destId="{6DC18810-185A-45CB-819B-67B3BFA2DAAB}" srcOrd="1" destOrd="0" presId="urn:microsoft.com/office/officeart/2005/8/layout/vList4#9"/>
    <dgm:cxn modelId="{5BF477F1-0C16-41A5-BDFB-D3DDA8850134}" type="presParOf" srcId="{6663E583-80C2-4205-A6AB-6101C7523460}" destId="{83208D0E-9460-4A33-A4CA-FAB0ABFD3B9C}" srcOrd="2" destOrd="0" presId="urn:microsoft.com/office/officeart/2005/8/layout/vList4#9"/>
    <dgm:cxn modelId="{3A1AFC1F-DC56-4EE9-8B1A-FFDC5B4C2922}" type="presParOf" srcId="{342646DD-B15E-4B3A-9B7E-97C584AAD029}" destId="{728E89A9-7438-4372-96B0-FC7E95411CAE}" srcOrd="3" destOrd="0" presId="urn:microsoft.com/office/officeart/2005/8/layout/vList4#9"/>
    <dgm:cxn modelId="{A9268693-7AE8-49B1-BC0B-2488B81DD2FD}" type="presParOf" srcId="{342646DD-B15E-4B3A-9B7E-97C584AAD029}" destId="{B52C5860-7B67-4937-B998-D6B66732071E}" srcOrd="4" destOrd="0" presId="urn:microsoft.com/office/officeart/2005/8/layout/vList4#9"/>
    <dgm:cxn modelId="{6427C954-FE7A-44C0-BF89-6711A239C6A3}" type="presParOf" srcId="{B52C5860-7B67-4937-B998-D6B66732071E}" destId="{28D9B5DC-70CB-4859-91DC-A1C7EFB0B1CE}" srcOrd="0" destOrd="0" presId="urn:microsoft.com/office/officeart/2005/8/layout/vList4#9"/>
    <dgm:cxn modelId="{21D0B107-A31A-47FA-965D-C0C299A08AC7}" type="presParOf" srcId="{B52C5860-7B67-4937-B998-D6B66732071E}" destId="{CFEA2EC8-2B42-44EE-9D24-FE910E619DA5}" srcOrd="1" destOrd="0" presId="urn:microsoft.com/office/officeart/2005/8/layout/vList4#9"/>
    <dgm:cxn modelId="{B94EAA3D-E88E-4395-A8CD-3A42312992DD}" type="presParOf" srcId="{B52C5860-7B67-4937-B998-D6B66732071E}" destId="{C0FB7857-73C7-4CA7-ACD2-5C3D3937D9B3}" srcOrd="2" destOrd="0" presId="urn:microsoft.com/office/officeart/2005/8/layout/vList4#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6EEDC4-05ED-4C3A-9013-5E3C4C1A7EBB}" type="doc">
      <dgm:prSet loTypeId="urn:microsoft.com/office/officeart/2005/8/layout/hierarchy4" loCatId="hierarchy" qsTypeId="urn:microsoft.com/office/officeart/2005/8/quickstyle/3d3" qsCatId="3D" csTypeId="urn:microsoft.com/office/officeart/2005/8/colors/colorful4" csCatId="colorful" phldr="1"/>
      <dgm:spPr/>
      <dgm:t>
        <a:bodyPr/>
        <a:lstStyle/>
        <a:p>
          <a:endParaRPr lang="es-ES"/>
        </a:p>
      </dgm:t>
    </dgm:pt>
    <dgm:pt modelId="{B655F97F-F57E-400B-8DDE-13658CD54491}">
      <dgm:prSet phldrT="[Texto]" custT="1"/>
      <dgm:spPr>
        <a:gradFill flip="none" rotWithShape="0">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lin ang="5400000" scaled="1"/>
          <a:tileRect/>
        </a:gradFill>
      </dgm:spPr>
      <dgm:t>
        <a:bodyPr/>
        <a:lstStyle/>
        <a:p>
          <a:r>
            <a:rPr lang="es-ES" sz="2000" dirty="0" smtClean="0">
              <a:solidFill>
                <a:schemeClr val="tx1"/>
              </a:solidFill>
              <a:latin typeface="Trebuchet MS" pitchFamily="34" charset="0"/>
              <a:sym typeface="Wingdings 2" pitchFamily="18" charset="2"/>
            </a:rPr>
            <a:t>Salvo si los otros poderes ejercen función administrativa. </a:t>
          </a:r>
          <a:r>
            <a:rPr lang="es-ES" sz="2000" dirty="0" err="1" smtClean="0">
              <a:solidFill>
                <a:schemeClr val="tx1"/>
              </a:solidFill>
              <a:latin typeface="Trebuchet MS" pitchFamily="34" charset="0"/>
              <a:sym typeface="Wingdings 2" pitchFamily="18" charset="2"/>
            </a:rPr>
            <a:t>Ej</a:t>
          </a:r>
          <a:endParaRPr lang="es-ES" sz="2000" dirty="0">
            <a:solidFill>
              <a:schemeClr val="tx1"/>
            </a:solidFill>
            <a:latin typeface="Trebuchet MS" pitchFamily="34" charset="0"/>
          </a:endParaRPr>
        </a:p>
      </dgm:t>
    </dgm:pt>
    <dgm:pt modelId="{B2E46222-6D07-4422-945D-147880EAAEB5}" type="parTrans" cxnId="{69C0A0F6-B9FC-4C67-94E6-FE5804EFB6CD}">
      <dgm:prSet/>
      <dgm:spPr/>
      <dgm:t>
        <a:bodyPr/>
        <a:lstStyle/>
        <a:p>
          <a:endParaRPr lang="es-ES">
            <a:solidFill>
              <a:schemeClr val="tx1"/>
            </a:solidFill>
          </a:endParaRPr>
        </a:p>
      </dgm:t>
    </dgm:pt>
    <dgm:pt modelId="{51AD8264-EC4F-4C40-9630-A9AD4DBAA6BD}" type="sibTrans" cxnId="{69C0A0F6-B9FC-4C67-94E6-FE5804EFB6CD}">
      <dgm:prSet/>
      <dgm:spPr/>
      <dgm:t>
        <a:bodyPr/>
        <a:lstStyle/>
        <a:p>
          <a:endParaRPr lang="es-ES">
            <a:solidFill>
              <a:schemeClr val="tx1"/>
            </a:solidFill>
          </a:endParaRPr>
        </a:p>
      </dgm:t>
    </dgm:pt>
    <dgm:pt modelId="{C6ECDB36-51DD-4788-9565-995A04E67896}">
      <dgm:prSet phldrT="[Texto]"/>
      <dgm:spPr>
        <a:solidFill>
          <a:schemeClr val="accent6">
            <a:lumMod val="40000"/>
            <a:lumOff val="60000"/>
          </a:schemeClr>
        </a:solidFill>
      </dgm:spPr>
      <dgm:t>
        <a:bodyPr/>
        <a:lstStyle/>
        <a:p>
          <a:r>
            <a:rPr lang="es-ES" dirty="0" smtClean="0">
              <a:solidFill>
                <a:schemeClr val="tx1"/>
              </a:solidFill>
              <a:latin typeface="Trebuchet MS" pitchFamily="34" charset="0"/>
              <a:sym typeface="Wingdings 2" pitchFamily="18" charset="2"/>
            </a:rPr>
            <a:t>Actos de organización interna</a:t>
          </a:r>
          <a:endParaRPr lang="es-ES" dirty="0">
            <a:solidFill>
              <a:schemeClr val="tx1"/>
            </a:solidFill>
            <a:latin typeface="Trebuchet MS" pitchFamily="34" charset="0"/>
          </a:endParaRPr>
        </a:p>
      </dgm:t>
    </dgm:pt>
    <dgm:pt modelId="{2B28ACA9-9F7D-4ACD-94F6-1FB925C3B02F}" type="parTrans" cxnId="{BCC522A7-D14D-480C-9E9A-F157A17F62E2}">
      <dgm:prSet/>
      <dgm:spPr/>
      <dgm:t>
        <a:bodyPr/>
        <a:lstStyle/>
        <a:p>
          <a:endParaRPr lang="es-ES">
            <a:solidFill>
              <a:schemeClr val="tx1"/>
            </a:solidFill>
          </a:endParaRPr>
        </a:p>
      </dgm:t>
    </dgm:pt>
    <dgm:pt modelId="{9FA0A55A-98D6-4810-BE6A-D1335A7CA85A}" type="sibTrans" cxnId="{BCC522A7-D14D-480C-9E9A-F157A17F62E2}">
      <dgm:prSet/>
      <dgm:spPr/>
      <dgm:t>
        <a:bodyPr/>
        <a:lstStyle/>
        <a:p>
          <a:endParaRPr lang="es-ES">
            <a:solidFill>
              <a:schemeClr val="tx1"/>
            </a:solidFill>
          </a:endParaRPr>
        </a:p>
      </dgm:t>
    </dgm:pt>
    <dgm:pt modelId="{C2356E0D-CEDE-4DBC-A54B-0D173BBEF289}">
      <dgm:prSet phldrT="[Texto]"/>
      <dgm:spPr>
        <a:solidFill>
          <a:schemeClr val="accent6">
            <a:lumMod val="40000"/>
            <a:lumOff val="60000"/>
          </a:schemeClr>
        </a:solidFill>
        <a:ln>
          <a:solidFill>
            <a:srgbClr val="009999"/>
          </a:solidFill>
        </a:ln>
      </dgm:spPr>
      <dgm:t>
        <a:bodyPr/>
        <a:lstStyle/>
        <a:p>
          <a:r>
            <a:rPr lang="es-ES" smtClean="0">
              <a:solidFill>
                <a:schemeClr val="tx1"/>
              </a:solidFill>
              <a:latin typeface="Trebuchet MS" pitchFamily="34" charset="0"/>
              <a:sym typeface="Wingdings 2" pitchFamily="18" charset="2"/>
            </a:rPr>
            <a:t>Actos de administración del patrimonio</a:t>
          </a:r>
        </a:p>
        <a:p>
          <a:r>
            <a:rPr lang="es-CR" smtClean="0">
              <a:solidFill>
                <a:schemeClr val="tx1"/>
              </a:solidFill>
              <a:latin typeface="Trebuchet MS" pitchFamily="34" charset="0"/>
              <a:sym typeface="Wingdings 2" pitchFamily="18" charset="2"/>
            </a:rPr>
            <a:t>y de personal</a:t>
          </a:r>
          <a:endParaRPr lang="es-ES" dirty="0">
            <a:solidFill>
              <a:schemeClr val="tx1"/>
            </a:solidFill>
            <a:latin typeface="Trebuchet MS" pitchFamily="34" charset="0"/>
          </a:endParaRPr>
        </a:p>
      </dgm:t>
    </dgm:pt>
    <dgm:pt modelId="{8A5D6F56-3114-40C5-BB94-5D492934855A}" type="parTrans" cxnId="{865FF022-3324-4EBA-B6A4-DE7E59A36CA8}">
      <dgm:prSet/>
      <dgm:spPr/>
      <dgm:t>
        <a:bodyPr/>
        <a:lstStyle/>
        <a:p>
          <a:endParaRPr lang="es-ES">
            <a:solidFill>
              <a:schemeClr val="tx1"/>
            </a:solidFill>
          </a:endParaRPr>
        </a:p>
      </dgm:t>
    </dgm:pt>
    <dgm:pt modelId="{D88E73CC-1AF4-480B-B593-D1BA35008054}" type="sibTrans" cxnId="{865FF022-3324-4EBA-B6A4-DE7E59A36CA8}">
      <dgm:prSet/>
      <dgm:spPr/>
      <dgm:t>
        <a:bodyPr/>
        <a:lstStyle/>
        <a:p>
          <a:endParaRPr lang="es-ES">
            <a:solidFill>
              <a:schemeClr val="tx1"/>
            </a:solidFill>
          </a:endParaRPr>
        </a:p>
      </dgm:t>
    </dgm:pt>
    <dgm:pt modelId="{24254B16-4469-4522-A22D-3E0079F82DFF}">
      <dgm:prSet phldrT="[Texto]" custT="1"/>
      <dgm:spPr/>
      <dgm:t>
        <a:bodyPr/>
        <a:lstStyle/>
        <a:p>
          <a:r>
            <a:rPr lang="es-ES" sz="2000" smtClean="0">
              <a:solidFill>
                <a:schemeClr val="tx1"/>
              </a:solidFill>
              <a:latin typeface="Trebuchet MS" pitchFamily="34" charset="0"/>
              <a:sym typeface="Wingdings 2" pitchFamily="18" charset="2"/>
            </a:rPr>
            <a:t>En ambos casos cuando los desarrolla la Asamblea Legislativa o el Poder Judicial están ejerciendo función administrativa y por tanto son actos administrativos</a:t>
          </a:r>
          <a:endParaRPr lang="es-ES" sz="2000" dirty="0">
            <a:solidFill>
              <a:schemeClr val="tx1"/>
            </a:solidFill>
            <a:latin typeface="Trebuchet MS" pitchFamily="34" charset="0"/>
          </a:endParaRPr>
        </a:p>
      </dgm:t>
    </dgm:pt>
    <dgm:pt modelId="{322CFF92-24FA-454E-B5E0-65F198327582}" type="parTrans" cxnId="{2AF31C60-B85C-41DD-A58B-C8F0070BDD91}">
      <dgm:prSet/>
      <dgm:spPr/>
      <dgm:t>
        <a:bodyPr/>
        <a:lstStyle/>
        <a:p>
          <a:endParaRPr lang="es-ES">
            <a:solidFill>
              <a:schemeClr val="tx1"/>
            </a:solidFill>
          </a:endParaRPr>
        </a:p>
      </dgm:t>
    </dgm:pt>
    <dgm:pt modelId="{72CB583F-62CB-4A47-9EBA-5B44B70E4E27}" type="sibTrans" cxnId="{2AF31C60-B85C-41DD-A58B-C8F0070BDD91}">
      <dgm:prSet/>
      <dgm:spPr/>
      <dgm:t>
        <a:bodyPr/>
        <a:lstStyle/>
        <a:p>
          <a:endParaRPr lang="es-ES">
            <a:solidFill>
              <a:schemeClr val="tx1"/>
            </a:solidFill>
          </a:endParaRPr>
        </a:p>
      </dgm:t>
    </dgm:pt>
    <dgm:pt modelId="{B695D6BA-5440-4654-B673-2539F6027B94}" type="pres">
      <dgm:prSet presAssocID="{6F6EEDC4-05ED-4C3A-9013-5E3C4C1A7EBB}" presName="Name0" presStyleCnt="0">
        <dgm:presLayoutVars>
          <dgm:chPref val="1"/>
          <dgm:dir/>
          <dgm:animOne val="branch"/>
          <dgm:animLvl val="lvl"/>
          <dgm:resizeHandles/>
        </dgm:presLayoutVars>
      </dgm:prSet>
      <dgm:spPr/>
      <dgm:t>
        <a:bodyPr/>
        <a:lstStyle/>
        <a:p>
          <a:endParaRPr lang="es-CR"/>
        </a:p>
      </dgm:t>
    </dgm:pt>
    <dgm:pt modelId="{051AD05A-AAD4-4ABA-BEB7-7875998884E5}" type="pres">
      <dgm:prSet presAssocID="{B655F97F-F57E-400B-8DDE-13658CD54491}" presName="vertOne" presStyleCnt="0"/>
      <dgm:spPr/>
      <dgm:t>
        <a:bodyPr/>
        <a:lstStyle/>
        <a:p>
          <a:endParaRPr lang="en-US"/>
        </a:p>
      </dgm:t>
    </dgm:pt>
    <dgm:pt modelId="{4AA102C8-B8A1-45AD-A595-B3691FC1B33C}" type="pres">
      <dgm:prSet presAssocID="{B655F97F-F57E-400B-8DDE-13658CD54491}" presName="txOne" presStyleLbl="node0" presStyleIdx="0" presStyleCnt="2" custLinFactNeighborX="794" custLinFactNeighborY="-6706">
        <dgm:presLayoutVars>
          <dgm:chPref val="3"/>
        </dgm:presLayoutVars>
      </dgm:prSet>
      <dgm:spPr/>
      <dgm:t>
        <a:bodyPr/>
        <a:lstStyle/>
        <a:p>
          <a:endParaRPr lang="es-CR"/>
        </a:p>
      </dgm:t>
    </dgm:pt>
    <dgm:pt modelId="{B7B7AAC2-B10C-4747-8F58-AAD6779B163E}" type="pres">
      <dgm:prSet presAssocID="{B655F97F-F57E-400B-8DDE-13658CD54491}" presName="parTransOne" presStyleCnt="0"/>
      <dgm:spPr/>
      <dgm:t>
        <a:bodyPr/>
        <a:lstStyle/>
        <a:p>
          <a:endParaRPr lang="en-US"/>
        </a:p>
      </dgm:t>
    </dgm:pt>
    <dgm:pt modelId="{D43D6B33-2BE1-4C9B-8A1C-442F40ED76CC}" type="pres">
      <dgm:prSet presAssocID="{B655F97F-F57E-400B-8DDE-13658CD54491}" presName="horzOne" presStyleCnt="0"/>
      <dgm:spPr/>
      <dgm:t>
        <a:bodyPr/>
        <a:lstStyle/>
        <a:p>
          <a:endParaRPr lang="en-US"/>
        </a:p>
      </dgm:t>
    </dgm:pt>
    <dgm:pt modelId="{00FF762D-B783-4E7E-801E-0213756F88B2}" type="pres">
      <dgm:prSet presAssocID="{C6ECDB36-51DD-4788-9565-995A04E67896}" presName="vertTwo" presStyleCnt="0"/>
      <dgm:spPr/>
      <dgm:t>
        <a:bodyPr/>
        <a:lstStyle/>
        <a:p>
          <a:endParaRPr lang="en-US"/>
        </a:p>
      </dgm:t>
    </dgm:pt>
    <dgm:pt modelId="{39E2FFED-3E44-4A8A-9608-93AE4A2E150F}" type="pres">
      <dgm:prSet presAssocID="{C6ECDB36-51DD-4788-9565-995A04E67896}" presName="txTwo" presStyleLbl="node2" presStyleIdx="0" presStyleCnt="2">
        <dgm:presLayoutVars>
          <dgm:chPref val="3"/>
        </dgm:presLayoutVars>
      </dgm:prSet>
      <dgm:spPr/>
      <dgm:t>
        <a:bodyPr/>
        <a:lstStyle/>
        <a:p>
          <a:endParaRPr lang="es-CR"/>
        </a:p>
      </dgm:t>
    </dgm:pt>
    <dgm:pt modelId="{8820B767-D0C0-40A7-9D17-93D547D7CEC1}" type="pres">
      <dgm:prSet presAssocID="{C6ECDB36-51DD-4788-9565-995A04E67896}" presName="horzTwo" presStyleCnt="0"/>
      <dgm:spPr/>
      <dgm:t>
        <a:bodyPr/>
        <a:lstStyle/>
        <a:p>
          <a:endParaRPr lang="en-US"/>
        </a:p>
      </dgm:t>
    </dgm:pt>
    <dgm:pt modelId="{3B49ABAB-2C58-4CC5-84A9-4EB8FCFB3D0D}" type="pres">
      <dgm:prSet presAssocID="{9FA0A55A-98D6-4810-BE6A-D1335A7CA85A}" presName="sibSpaceTwo" presStyleCnt="0"/>
      <dgm:spPr/>
      <dgm:t>
        <a:bodyPr/>
        <a:lstStyle/>
        <a:p>
          <a:endParaRPr lang="en-US"/>
        </a:p>
      </dgm:t>
    </dgm:pt>
    <dgm:pt modelId="{7CC46BEF-1C0C-4812-9C78-295A62338127}" type="pres">
      <dgm:prSet presAssocID="{C2356E0D-CEDE-4DBC-A54B-0D173BBEF289}" presName="vertTwo" presStyleCnt="0"/>
      <dgm:spPr/>
      <dgm:t>
        <a:bodyPr/>
        <a:lstStyle/>
        <a:p>
          <a:endParaRPr lang="en-US"/>
        </a:p>
      </dgm:t>
    </dgm:pt>
    <dgm:pt modelId="{35C1079C-E9A1-4C4E-BE84-A90AD4298B12}" type="pres">
      <dgm:prSet presAssocID="{C2356E0D-CEDE-4DBC-A54B-0D173BBEF289}" presName="txTwo" presStyleLbl="node2" presStyleIdx="1" presStyleCnt="2">
        <dgm:presLayoutVars>
          <dgm:chPref val="3"/>
        </dgm:presLayoutVars>
      </dgm:prSet>
      <dgm:spPr/>
      <dgm:t>
        <a:bodyPr/>
        <a:lstStyle/>
        <a:p>
          <a:endParaRPr lang="es-CR"/>
        </a:p>
      </dgm:t>
    </dgm:pt>
    <dgm:pt modelId="{C13BF9A5-33A4-48AD-BCC4-78A54641492E}" type="pres">
      <dgm:prSet presAssocID="{C2356E0D-CEDE-4DBC-A54B-0D173BBEF289}" presName="horzTwo" presStyleCnt="0"/>
      <dgm:spPr/>
      <dgm:t>
        <a:bodyPr/>
        <a:lstStyle/>
        <a:p>
          <a:endParaRPr lang="en-US"/>
        </a:p>
      </dgm:t>
    </dgm:pt>
    <dgm:pt modelId="{27FDA35C-4431-4F3D-9644-857CA9ED2297}" type="pres">
      <dgm:prSet presAssocID="{51AD8264-EC4F-4C40-9630-A9AD4DBAA6BD}" presName="sibSpaceOne" presStyleCnt="0"/>
      <dgm:spPr/>
      <dgm:t>
        <a:bodyPr/>
        <a:lstStyle/>
        <a:p>
          <a:endParaRPr lang="en-US"/>
        </a:p>
      </dgm:t>
    </dgm:pt>
    <dgm:pt modelId="{761114AE-CCF3-48DC-8C6F-8A3EA5AE65BE}" type="pres">
      <dgm:prSet presAssocID="{24254B16-4469-4522-A22D-3E0079F82DFF}" presName="vertOne" presStyleCnt="0"/>
      <dgm:spPr/>
      <dgm:t>
        <a:bodyPr/>
        <a:lstStyle/>
        <a:p>
          <a:endParaRPr lang="en-US"/>
        </a:p>
      </dgm:t>
    </dgm:pt>
    <dgm:pt modelId="{6068C388-F7EE-449E-9AF2-0FA83D30BA72}" type="pres">
      <dgm:prSet presAssocID="{24254B16-4469-4522-A22D-3E0079F82DFF}" presName="txOne" presStyleLbl="node0" presStyleIdx="1" presStyleCnt="2" custScaleX="109946" custScaleY="144099">
        <dgm:presLayoutVars>
          <dgm:chPref val="3"/>
        </dgm:presLayoutVars>
      </dgm:prSet>
      <dgm:spPr/>
      <dgm:t>
        <a:bodyPr/>
        <a:lstStyle/>
        <a:p>
          <a:endParaRPr lang="es-CR"/>
        </a:p>
      </dgm:t>
    </dgm:pt>
    <dgm:pt modelId="{E443CBC5-0F18-4F01-929D-C5D406D54A0C}" type="pres">
      <dgm:prSet presAssocID="{24254B16-4469-4522-A22D-3E0079F82DFF}" presName="horzOne" presStyleCnt="0"/>
      <dgm:spPr/>
      <dgm:t>
        <a:bodyPr/>
        <a:lstStyle/>
        <a:p>
          <a:endParaRPr lang="en-US"/>
        </a:p>
      </dgm:t>
    </dgm:pt>
  </dgm:ptLst>
  <dgm:cxnLst>
    <dgm:cxn modelId="{92A57915-C18B-412D-AF3C-2A15ACBE7A4F}" type="presOf" srcId="{24254B16-4469-4522-A22D-3E0079F82DFF}" destId="{6068C388-F7EE-449E-9AF2-0FA83D30BA72}" srcOrd="0" destOrd="0" presId="urn:microsoft.com/office/officeart/2005/8/layout/hierarchy4"/>
    <dgm:cxn modelId="{D999C8EE-694B-4A78-92A8-C759C825E0BA}" type="presOf" srcId="{B655F97F-F57E-400B-8DDE-13658CD54491}" destId="{4AA102C8-B8A1-45AD-A595-B3691FC1B33C}" srcOrd="0" destOrd="0" presId="urn:microsoft.com/office/officeart/2005/8/layout/hierarchy4"/>
    <dgm:cxn modelId="{06671D2B-1A1D-4949-BD79-CC54527587D8}" type="presOf" srcId="{C2356E0D-CEDE-4DBC-A54B-0D173BBEF289}" destId="{35C1079C-E9A1-4C4E-BE84-A90AD4298B12}" srcOrd="0" destOrd="0" presId="urn:microsoft.com/office/officeart/2005/8/layout/hierarchy4"/>
    <dgm:cxn modelId="{A81E3B9F-2DD5-4FF9-B375-30BEA5A87DA9}" type="presOf" srcId="{6F6EEDC4-05ED-4C3A-9013-5E3C4C1A7EBB}" destId="{B695D6BA-5440-4654-B673-2539F6027B94}" srcOrd="0" destOrd="0" presId="urn:microsoft.com/office/officeart/2005/8/layout/hierarchy4"/>
    <dgm:cxn modelId="{865FF022-3324-4EBA-B6A4-DE7E59A36CA8}" srcId="{B655F97F-F57E-400B-8DDE-13658CD54491}" destId="{C2356E0D-CEDE-4DBC-A54B-0D173BBEF289}" srcOrd="1" destOrd="0" parTransId="{8A5D6F56-3114-40C5-BB94-5D492934855A}" sibTransId="{D88E73CC-1AF4-480B-B593-D1BA35008054}"/>
    <dgm:cxn modelId="{69C0A0F6-B9FC-4C67-94E6-FE5804EFB6CD}" srcId="{6F6EEDC4-05ED-4C3A-9013-5E3C4C1A7EBB}" destId="{B655F97F-F57E-400B-8DDE-13658CD54491}" srcOrd="0" destOrd="0" parTransId="{B2E46222-6D07-4422-945D-147880EAAEB5}" sibTransId="{51AD8264-EC4F-4C40-9630-A9AD4DBAA6BD}"/>
    <dgm:cxn modelId="{20883E79-5825-44DD-A31F-D2159D905AB5}" type="presOf" srcId="{C6ECDB36-51DD-4788-9565-995A04E67896}" destId="{39E2FFED-3E44-4A8A-9608-93AE4A2E150F}" srcOrd="0" destOrd="0" presId="urn:microsoft.com/office/officeart/2005/8/layout/hierarchy4"/>
    <dgm:cxn modelId="{BCC522A7-D14D-480C-9E9A-F157A17F62E2}" srcId="{B655F97F-F57E-400B-8DDE-13658CD54491}" destId="{C6ECDB36-51DD-4788-9565-995A04E67896}" srcOrd="0" destOrd="0" parTransId="{2B28ACA9-9F7D-4ACD-94F6-1FB925C3B02F}" sibTransId="{9FA0A55A-98D6-4810-BE6A-D1335A7CA85A}"/>
    <dgm:cxn modelId="{2AF31C60-B85C-41DD-A58B-C8F0070BDD91}" srcId="{6F6EEDC4-05ED-4C3A-9013-5E3C4C1A7EBB}" destId="{24254B16-4469-4522-A22D-3E0079F82DFF}" srcOrd="1" destOrd="0" parTransId="{322CFF92-24FA-454E-B5E0-65F198327582}" sibTransId="{72CB583F-62CB-4A47-9EBA-5B44B70E4E27}"/>
    <dgm:cxn modelId="{7C50F40D-F72D-42FA-BFA4-9D5F0B83C423}" type="presParOf" srcId="{B695D6BA-5440-4654-B673-2539F6027B94}" destId="{051AD05A-AAD4-4ABA-BEB7-7875998884E5}" srcOrd="0" destOrd="0" presId="urn:microsoft.com/office/officeart/2005/8/layout/hierarchy4"/>
    <dgm:cxn modelId="{998DBE9F-FEF6-491B-A33C-E5BBF5A5159A}" type="presParOf" srcId="{051AD05A-AAD4-4ABA-BEB7-7875998884E5}" destId="{4AA102C8-B8A1-45AD-A595-B3691FC1B33C}" srcOrd="0" destOrd="0" presId="urn:microsoft.com/office/officeart/2005/8/layout/hierarchy4"/>
    <dgm:cxn modelId="{32A10969-1DB4-4C5D-BBF0-0E9AB53BCA92}" type="presParOf" srcId="{051AD05A-AAD4-4ABA-BEB7-7875998884E5}" destId="{B7B7AAC2-B10C-4747-8F58-AAD6779B163E}" srcOrd="1" destOrd="0" presId="urn:microsoft.com/office/officeart/2005/8/layout/hierarchy4"/>
    <dgm:cxn modelId="{F4F23C17-4E6E-4881-B9FA-A37AE1D222DC}" type="presParOf" srcId="{051AD05A-AAD4-4ABA-BEB7-7875998884E5}" destId="{D43D6B33-2BE1-4C9B-8A1C-442F40ED76CC}" srcOrd="2" destOrd="0" presId="urn:microsoft.com/office/officeart/2005/8/layout/hierarchy4"/>
    <dgm:cxn modelId="{428A2907-D756-440D-BE0A-EDD81B2F7D41}" type="presParOf" srcId="{D43D6B33-2BE1-4C9B-8A1C-442F40ED76CC}" destId="{00FF762D-B783-4E7E-801E-0213756F88B2}" srcOrd="0" destOrd="0" presId="urn:microsoft.com/office/officeart/2005/8/layout/hierarchy4"/>
    <dgm:cxn modelId="{F7196EF3-F455-4CF1-8506-580B4A2122DF}" type="presParOf" srcId="{00FF762D-B783-4E7E-801E-0213756F88B2}" destId="{39E2FFED-3E44-4A8A-9608-93AE4A2E150F}" srcOrd="0" destOrd="0" presId="urn:microsoft.com/office/officeart/2005/8/layout/hierarchy4"/>
    <dgm:cxn modelId="{DB8EB5EE-0EE1-4818-B017-967C29986C51}" type="presParOf" srcId="{00FF762D-B783-4E7E-801E-0213756F88B2}" destId="{8820B767-D0C0-40A7-9D17-93D547D7CEC1}" srcOrd="1" destOrd="0" presId="urn:microsoft.com/office/officeart/2005/8/layout/hierarchy4"/>
    <dgm:cxn modelId="{BE255011-60E9-4640-8E87-DB48C4FF5D9A}" type="presParOf" srcId="{D43D6B33-2BE1-4C9B-8A1C-442F40ED76CC}" destId="{3B49ABAB-2C58-4CC5-84A9-4EB8FCFB3D0D}" srcOrd="1" destOrd="0" presId="urn:microsoft.com/office/officeart/2005/8/layout/hierarchy4"/>
    <dgm:cxn modelId="{B8FEAF04-9811-41C5-B0A3-D35BB59FF9F8}" type="presParOf" srcId="{D43D6B33-2BE1-4C9B-8A1C-442F40ED76CC}" destId="{7CC46BEF-1C0C-4812-9C78-295A62338127}" srcOrd="2" destOrd="0" presId="urn:microsoft.com/office/officeart/2005/8/layout/hierarchy4"/>
    <dgm:cxn modelId="{93D8067A-051D-45EB-B362-B00B0B9D038D}" type="presParOf" srcId="{7CC46BEF-1C0C-4812-9C78-295A62338127}" destId="{35C1079C-E9A1-4C4E-BE84-A90AD4298B12}" srcOrd="0" destOrd="0" presId="urn:microsoft.com/office/officeart/2005/8/layout/hierarchy4"/>
    <dgm:cxn modelId="{5A935A09-E95F-454A-A7D4-62E6C56130C5}" type="presParOf" srcId="{7CC46BEF-1C0C-4812-9C78-295A62338127}" destId="{C13BF9A5-33A4-48AD-BCC4-78A54641492E}" srcOrd="1" destOrd="0" presId="urn:microsoft.com/office/officeart/2005/8/layout/hierarchy4"/>
    <dgm:cxn modelId="{7382D6BC-D595-4130-A309-C634270110B9}" type="presParOf" srcId="{B695D6BA-5440-4654-B673-2539F6027B94}" destId="{27FDA35C-4431-4F3D-9644-857CA9ED2297}" srcOrd="1" destOrd="0" presId="urn:microsoft.com/office/officeart/2005/8/layout/hierarchy4"/>
    <dgm:cxn modelId="{82C3A0ED-67A1-409E-AA85-44E2609D8F9B}" type="presParOf" srcId="{B695D6BA-5440-4654-B673-2539F6027B94}" destId="{761114AE-CCF3-48DC-8C6F-8A3EA5AE65BE}" srcOrd="2" destOrd="0" presId="urn:microsoft.com/office/officeart/2005/8/layout/hierarchy4"/>
    <dgm:cxn modelId="{F9393A9C-0D45-4FD9-91A6-DEB369F9EB1A}" type="presParOf" srcId="{761114AE-CCF3-48DC-8C6F-8A3EA5AE65BE}" destId="{6068C388-F7EE-449E-9AF2-0FA83D30BA72}" srcOrd="0" destOrd="0" presId="urn:microsoft.com/office/officeart/2005/8/layout/hierarchy4"/>
    <dgm:cxn modelId="{07C5676F-B8E1-4629-A95B-2DD5F02424F9}" type="presParOf" srcId="{761114AE-CCF3-48DC-8C6F-8A3EA5AE65BE}" destId="{E443CBC5-0F18-4F01-929D-C5D406D54A0C}"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1AC819-0870-4EE4-8DD9-95590F4C7E5E}" type="doc">
      <dgm:prSet loTypeId="urn:microsoft.com/office/officeart/2005/8/layout/cycle7" loCatId="cycle" qsTypeId="urn:microsoft.com/office/officeart/2005/8/quickstyle/3d2" qsCatId="3D" csTypeId="urn:microsoft.com/office/officeart/2005/8/colors/accent0_3" csCatId="mainScheme" phldr="1"/>
      <dgm:spPr/>
      <dgm:t>
        <a:bodyPr/>
        <a:lstStyle/>
        <a:p>
          <a:endParaRPr lang="es-ES"/>
        </a:p>
      </dgm:t>
    </dgm:pt>
    <dgm:pt modelId="{97030032-9A23-4F96-8861-A870248223F6}" type="pres">
      <dgm:prSet presAssocID="{441AC819-0870-4EE4-8DD9-95590F4C7E5E}" presName="Name0" presStyleCnt="0">
        <dgm:presLayoutVars>
          <dgm:dir/>
          <dgm:resizeHandles val="exact"/>
        </dgm:presLayoutVars>
      </dgm:prSet>
      <dgm:spPr/>
      <dgm:t>
        <a:bodyPr/>
        <a:lstStyle/>
        <a:p>
          <a:endParaRPr lang="es-ES"/>
        </a:p>
      </dgm:t>
    </dgm:pt>
  </dgm:ptLst>
  <dgm:cxnLst>
    <dgm:cxn modelId="{E2571976-6BC3-4B45-AF85-9B768F3211E6}" type="presOf" srcId="{441AC819-0870-4EE4-8DD9-95590F4C7E5E}" destId="{97030032-9A23-4F96-8861-A870248223F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708B48-F8D6-4679-9896-EBA992F00DB2}" type="doc">
      <dgm:prSet loTypeId="urn:microsoft.com/office/officeart/2005/8/layout/vList5" loCatId="list" qsTypeId="urn:microsoft.com/office/officeart/2005/8/quickstyle/3d3" qsCatId="3D" csTypeId="urn:microsoft.com/office/officeart/2005/8/colors/colorful3" csCatId="colorful" phldr="1"/>
      <dgm:spPr/>
      <dgm:t>
        <a:bodyPr/>
        <a:lstStyle/>
        <a:p>
          <a:endParaRPr lang="es-ES"/>
        </a:p>
      </dgm:t>
    </dgm:pt>
    <dgm:pt modelId="{13305E99-A088-458A-87DA-1569683FB88C}">
      <dgm:prSet phldrT="[Texto]" custT="1"/>
      <dgm:spPr>
        <a:solidFill>
          <a:schemeClr val="accent2">
            <a:lumMod val="75000"/>
          </a:schemeClr>
        </a:solidFill>
      </dgm:spPr>
      <dgm:t>
        <a:bodyPr/>
        <a:lstStyle/>
        <a:p>
          <a:r>
            <a:rPr lang="es-ES" sz="1800" b="1" smtClean="0">
              <a:solidFill>
                <a:schemeClr val="tx1"/>
              </a:solidFill>
              <a:effectLst>
                <a:outerShdw blurRad="38100" dist="38100" dir="2700000" algn="tl">
                  <a:srgbClr val="000000">
                    <a:alpha val="43137"/>
                  </a:srgbClr>
                </a:outerShdw>
              </a:effectLst>
              <a:latin typeface="Trebuchet MS" pitchFamily="34" charset="0"/>
              <a:sym typeface="Wingdings 2" pitchFamily="18" charset="2"/>
            </a:rPr>
            <a:t>Potestad:</a:t>
          </a:r>
          <a:r>
            <a:rPr lang="es-ES" sz="1800" smtClean="0">
              <a:solidFill>
                <a:schemeClr val="tx1"/>
              </a:solidFill>
              <a:effectLst>
                <a:outerShdw blurRad="38100" dist="38100" dir="2700000" algn="tl">
                  <a:srgbClr val="000000">
                    <a:alpha val="43137"/>
                  </a:srgbClr>
                </a:outerShdw>
              </a:effectLst>
              <a:latin typeface="Trebuchet MS" pitchFamily="34" charset="0"/>
              <a:sym typeface="Wingdings 2" pitchFamily="18" charset="2"/>
            </a:rPr>
            <a:t> Posibilidad de realizar actos jurídicos. Lo que interesa es que el acto administrativo es el dictado en el ejercicio de la función administrativa, sin interesar el órgano público del que emana</a:t>
          </a:r>
        </a:p>
        <a:p>
          <a:r>
            <a:rPr lang="es-ES" sz="1800" smtClean="0">
              <a:solidFill>
                <a:schemeClr val="tx1"/>
              </a:solidFill>
              <a:effectLst>
                <a:outerShdw blurRad="38100" dist="38100" dir="2700000" algn="tl">
                  <a:srgbClr val="000000">
                    <a:alpha val="43137"/>
                  </a:srgbClr>
                </a:outerShdw>
              </a:effectLst>
              <a:latin typeface="Trebuchet MS" pitchFamily="34" charset="0"/>
              <a:sym typeface="Wingdings 2" pitchFamily="18" charset="2"/>
            </a:rPr>
            <a:t>La función administrativa está subordinada a la Constitución, a la ley y a los principios generales del derecho. Debe ser conforme a todas las normas de superior rango</a:t>
          </a:r>
          <a:endParaRPr lang="es-ES" sz="1800" dirty="0">
            <a:solidFill>
              <a:schemeClr val="tx1"/>
            </a:solidFill>
            <a:effectLst>
              <a:outerShdw blurRad="38100" dist="38100" dir="2700000" algn="tl">
                <a:srgbClr val="000000">
                  <a:alpha val="43137"/>
                </a:srgbClr>
              </a:outerShdw>
            </a:effectLst>
            <a:latin typeface="Trebuchet MS" pitchFamily="34" charset="0"/>
          </a:endParaRPr>
        </a:p>
      </dgm:t>
    </dgm:pt>
    <dgm:pt modelId="{6AFB94EA-5AB4-42D4-9EB1-1B80C8203EA3}" type="parTrans" cxnId="{C6845FD1-5018-4BD9-8438-0482E90E4059}">
      <dgm:prSet/>
      <dgm:spPr/>
      <dgm:t>
        <a:bodyPr/>
        <a:lstStyle/>
        <a:p>
          <a:endParaRPr lang="es-ES"/>
        </a:p>
      </dgm:t>
    </dgm:pt>
    <dgm:pt modelId="{705BF7DA-513D-4D5F-84DE-35A143C22C87}" type="sibTrans" cxnId="{C6845FD1-5018-4BD9-8438-0482E90E4059}">
      <dgm:prSet/>
      <dgm:spPr/>
      <dgm:t>
        <a:bodyPr/>
        <a:lstStyle/>
        <a:p>
          <a:endParaRPr lang="es-ES"/>
        </a:p>
      </dgm:t>
    </dgm:pt>
    <dgm:pt modelId="{EE757417-22EC-429B-A166-AEB221CF78AA}">
      <dgm:prSet phldrT="[Texto]"/>
      <dgm:spPr/>
      <dgm:t>
        <a:bodyPr/>
        <a:lstStyle/>
        <a:p>
          <a:pPr algn="just"/>
          <a:r>
            <a:rPr lang="es-ES" u="sng" dirty="0" smtClean="0">
              <a:effectLst>
                <a:outerShdw blurRad="38100" dist="38100" dir="2700000" algn="tl">
                  <a:srgbClr val="000000"/>
                </a:outerShdw>
              </a:effectLst>
              <a:latin typeface="Baskerville Old Face" pitchFamily="18" charset="0"/>
              <a:sym typeface="Wingdings 2" pitchFamily="18" charset="2"/>
            </a:rPr>
            <a:t>Son actos administrativos</a:t>
          </a:r>
          <a:r>
            <a:rPr lang="es-ES" dirty="0" smtClean="0">
              <a:effectLst>
                <a:outerShdw blurRad="38100" dist="38100" dir="2700000" algn="tl">
                  <a:srgbClr val="000000"/>
                </a:outerShdw>
              </a:effectLst>
              <a:latin typeface="Baskerville Old Face" pitchFamily="18" charset="0"/>
              <a:sym typeface="Wingdings 2" pitchFamily="18" charset="2"/>
            </a:rPr>
            <a:t>:</a:t>
          </a:r>
          <a:endParaRPr lang="es-ES" dirty="0"/>
        </a:p>
      </dgm:t>
    </dgm:pt>
    <dgm:pt modelId="{9B969365-2665-49E9-9E9E-21BA6E0783FA}" type="parTrans" cxnId="{B2064BE5-3E39-4582-80CD-6583D8DEDA53}">
      <dgm:prSet/>
      <dgm:spPr/>
      <dgm:t>
        <a:bodyPr/>
        <a:lstStyle/>
        <a:p>
          <a:endParaRPr lang="es-ES"/>
        </a:p>
      </dgm:t>
    </dgm:pt>
    <dgm:pt modelId="{2D1C53C1-65DD-479D-933C-F804B428A83A}" type="sibTrans" cxnId="{B2064BE5-3E39-4582-80CD-6583D8DEDA53}">
      <dgm:prSet/>
      <dgm:spPr/>
      <dgm:t>
        <a:bodyPr/>
        <a:lstStyle/>
        <a:p>
          <a:endParaRPr lang="es-ES"/>
        </a:p>
      </dgm:t>
    </dgm:pt>
    <dgm:pt modelId="{82FD2F81-B394-49AB-955B-6B20D5282551}">
      <dgm:prSet/>
      <dgm:spPr/>
      <dgm:t>
        <a:bodyPr/>
        <a:lstStyle/>
        <a:p>
          <a:pPr algn="just"/>
          <a:r>
            <a:rPr lang="es-ES" dirty="0" smtClean="0">
              <a:latin typeface="Baskerville Old Face" pitchFamily="18" charset="0"/>
              <a:sym typeface="Wingdings 2" pitchFamily="18" charset="2"/>
            </a:rPr>
            <a:t>Las sentencias de los tribunales administrativos (Tribunal Aduanero Nacional, Tribunal Fiscal, Tribunal del Servicio Civil, </a:t>
          </a:r>
          <a:r>
            <a:rPr lang="es-ES" dirty="0" err="1" smtClean="0">
              <a:latin typeface="Baskerville Old Face" pitchFamily="18" charset="0"/>
              <a:sym typeface="Wingdings 2" pitchFamily="18" charset="2"/>
            </a:rPr>
            <a:t>etc</a:t>
          </a:r>
          <a:r>
            <a:rPr lang="es-ES" dirty="0" smtClean="0">
              <a:latin typeface="Baskerville Old Face" pitchFamily="18" charset="0"/>
              <a:sym typeface="Wingdings 2" pitchFamily="18" charset="2"/>
            </a:rPr>
            <a:t>) por su jerarquía y fuerza formal</a:t>
          </a:r>
          <a:endParaRPr lang="es-ES" dirty="0">
            <a:latin typeface="Baskerville Old Face" pitchFamily="18" charset="0"/>
            <a:sym typeface="Wingdings 2" pitchFamily="18" charset="2"/>
          </a:endParaRPr>
        </a:p>
      </dgm:t>
    </dgm:pt>
    <dgm:pt modelId="{556F62C4-2B93-43B8-B350-1F7E84599D28}" type="parTrans" cxnId="{ABA56925-C2B9-48EA-8E20-F7363C707831}">
      <dgm:prSet/>
      <dgm:spPr/>
      <dgm:t>
        <a:bodyPr/>
        <a:lstStyle/>
        <a:p>
          <a:endParaRPr lang="es-ES"/>
        </a:p>
      </dgm:t>
    </dgm:pt>
    <dgm:pt modelId="{CE6B0661-607F-4853-8666-E0A904E065F4}" type="sibTrans" cxnId="{ABA56925-C2B9-48EA-8E20-F7363C707831}">
      <dgm:prSet/>
      <dgm:spPr/>
      <dgm:t>
        <a:bodyPr/>
        <a:lstStyle/>
        <a:p>
          <a:endParaRPr lang="es-ES"/>
        </a:p>
      </dgm:t>
    </dgm:pt>
    <dgm:pt modelId="{6A2D1B53-7CC2-46CF-9613-BD4723364B3E}">
      <dgm:prSet/>
      <dgm:spPr/>
      <dgm:t>
        <a:bodyPr/>
        <a:lstStyle/>
        <a:p>
          <a:pPr algn="just"/>
          <a:r>
            <a:rPr lang="es-ES" dirty="0" smtClean="0">
              <a:latin typeface="Baskerville Old Face" pitchFamily="18" charset="0"/>
              <a:sym typeface="Wingdings 2" pitchFamily="18" charset="2"/>
            </a:rPr>
            <a:t>Los reglamentos</a:t>
          </a:r>
          <a:endParaRPr lang="es-ES" dirty="0">
            <a:latin typeface="Baskerville Old Face" pitchFamily="18" charset="0"/>
            <a:sym typeface="Wingdings 2" pitchFamily="18" charset="2"/>
          </a:endParaRPr>
        </a:p>
      </dgm:t>
    </dgm:pt>
    <dgm:pt modelId="{DD321DDF-CC89-4E17-B289-FB7A745FCDF5}" type="parTrans" cxnId="{4D185D18-978E-4A66-B5DD-591AB3B98F8E}">
      <dgm:prSet/>
      <dgm:spPr/>
      <dgm:t>
        <a:bodyPr/>
        <a:lstStyle/>
        <a:p>
          <a:endParaRPr lang="es-ES"/>
        </a:p>
      </dgm:t>
    </dgm:pt>
    <dgm:pt modelId="{3778C5E3-DC1B-44FA-947B-1E0748C9470E}" type="sibTrans" cxnId="{4D185D18-978E-4A66-B5DD-591AB3B98F8E}">
      <dgm:prSet/>
      <dgm:spPr/>
      <dgm:t>
        <a:bodyPr/>
        <a:lstStyle/>
        <a:p>
          <a:endParaRPr lang="es-ES"/>
        </a:p>
      </dgm:t>
    </dgm:pt>
    <dgm:pt modelId="{38445124-4859-493D-8377-08C762248C5B}">
      <dgm:prSet/>
      <dgm:spPr/>
      <dgm:t>
        <a:bodyPr/>
        <a:lstStyle/>
        <a:p>
          <a:pPr algn="just"/>
          <a:r>
            <a:rPr lang="es-ES" dirty="0" smtClean="0">
              <a:latin typeface="Baskerville Old Face" pitchFamily="18" charset="0"/>
              <a:sym typeface="Wingdings 2" pitchFamily="18" charset="2"/>
            </a:rPr>
            <a:t>Las decisiones que resuelvan recursos</a:t>
          </a:r>
          <a:endParaRPr lang="es-ES" dirty="0">
            <a:latin typeface="Baskerville Old Face" pitchFamily="18" charset="0"/>
            <a:sym typeface="Wingdings 2" pitchFamily="18" charset="2"/>
          </a:endParaRPr>
        </a:p>
      </dgm:t>
    </dgm:pt>
    <dgm:pt modelId="{D0640419-4913-421E-A662-7929E25D8900}" type="parTrans" cxnId="{37388644-A187-42D6-B6EF-216F299F2907}">
      <dgm:prSet/>
      <dgm:spPr/>
      <dgm:t>
        <a:bodyPr/>
        <a:lstStyle/>
        <a:p>
          <a:endParaRPr lang="es-ES"/>
        </a:p>
      </dgm:t>
    </dgm:pt>
    <dgm:pt modelId="{8501CB14-8A52-48F0-B1A3-2E1EE17649E2}" type="sibTrans" cxnId="{37388644-A187-42D6-B6EF-216F299F2907}">
      <dgm:prSet/>
      <dgm:spPr/>
      <dgm:t>
        <a:bodyPr/>
        <a:lstStyle/>
        <a:p>
          <a:endParaRPr lang="es-ES"/>
        </a:p>
      </dgm:t>
    </dgm:pt>
    <dgm:pt modelId="{92F7E977-C0C6-44F2-8475-3C1A4CE58693}" type="pres">
      <dgm:prSet presAssocID="{91708B48-F8D6-4679-9896-EBA992F00DB2}" presName="Name0" presStyleCnt="0">
        <dgm:presLayoutVars>
          <dgm:dir/>
          <dgm:animLvl val="lvl"/>
          <dgm:resizeHandles val="exact"/>
        </dgm:presLayoutVars>
      </dgm:prSet>
      <dgm:spPr/>
      <dgm:t>
        <a:bodyPr/>
        <a:lstStyle/>
        <a:p>
          <a:endParaRPr lang="es-ES"/>
        </a:p>
      </dgm:t>
    </dgm:pt>
    <dgm:pt modelId="{B96A0432-0D81-4D76-B522-10698E2969B1}" type="pres">
      <dgm:prSet presAssocID="{13305E99-A088-458A-87DA-1569683FB88C}" presName="linNode" presStyleCnt="0"/>
      <dgm:spPr/>
      <dgm:t>
        <a:bodyPr/>
        <a:lstStyle/>
        <a:p>
          <a:endParaRPr lang="es-CR"/>
        </a:p>
      </dgm:t>
    </dgm:pt>
    <dgm:pt modelId="{B82D1BE8-529E-463B-8EE2-3EE1CD048D98}" type="pres">
      <dgm:prSet presAssocID="{13305E99-A088-458A-87DA-1569683FB88C}" presName="parentText" presStyleLbl="node1" presStyleIdx="0" presStyleCnt="1">
        <dgm:presLayoutVars>
          <dgm:chMax val="1"/>
          <dgm:bulletEnabled val="1"/>
        </dgm:presLayoutVars>
      </dgm:prSet>
      <dgm:spPr/>
      <dgm:t>
        <a:bodyPr/>
        <a:lstStyle/>
        <a:p>
          <a:endParaRPr lang="es-ES"/>
        </a:p>
      </dgm:t>
    </dgm:pt>
    <dgm:pt modelId="{F273C8C9-7DB4-47C8-93EC-C7060155949B}" type="pres">
      <dgm:prSet presAssocID="{13305E99-A088-458A-87DA-1569683FB88C}" presName="descendantText" presStyleLbl="alignAccFollowNode1" presStyleIdx="0" presStyleCnt="1">
        <dgm:presLayoutVars>
          <dgm:bulletEnabled val="1"/>
        </dgm:presLayoutVars>
      </dgm:prSet>
      <dgm:spPr/>
      <dgm:t>
        <a:bodyPr/>
        <a:lstStyle/>
        <a:p>
          <a:endParaRPr lang="es-ES"/>
        </a:p>
      </dgm:t>
    </dgm:pt>
  </dgm:ptLst>
  <dgm:cxnLst>
    <dgm:cxn modelId="{DDA53710-9575-4689-94F1-5B15810388C0}" type="presOf" srcId="{EE757417-22EC-429B-A166-AEB221CF78AA}" destId="{F273C8C9-7DB4-47C8-93EC-C7060155949B}" srcOrd="0" destOrd="0" presId="urn:microsoft.com/office/officeart/2005/8/layout/vList5"/>
    <dgm:cxn modelId="{8CB1169E-DECA-42ED-8C1B-EBF00D6B1BEC}" type="presOf" srcId="{13305E99-A088-458A-87DA-1569683FB88C}" destId="{B82D1BE8-529E-463B-8EE2-3EE1CD048D98}" srcOrd="0" destOrd="0" presId="urn:microsoft.com/office/officeart/2005/8/layout/vList5"/>
    <dgm:cxn modelId="{4D185D18-978E-4A66-B5DD-591AB3B98F8E}" srcId="{13305E99-A088-458A-87DA-1569683FB88C}" destId="{6A2D1B53-7CC2-46CF-9613-BD4723364B3E}" srcOrd="2" destOrd="0" parTransId="{DD321DDF-CC89-4E17-B289-FB7A745FCDF5}" sibTransId="{3778C5E3-DC1B-44FA-947B-1E0748C9470E}"/>
    <dgm:cxn modelId="{A905FB78-72AA-440A-BF6E-94E8B8DC80F0}" type="presOf" srcId="{91708B48-F8D6-4679-9896-EBA992F00DB2}" destId="{92F7E977-C0C6-44F2-8475-3C1A4CE58693}" srcOrd="0" destOrd="0" presId="urn:microsoft.com/office/officeart/2005/8/layout/vList5"/>
    <dgm:cxn modelId="{B2064BE5-3E39-4582-80CD-6583D8DEDA53}" srcId="{13305E99-A088-458A-87DA-1569683FB88C}" destId="{EE757417-22EC-429B-A166-AEB221CF78AA}" srcOrd="0" destOrd="0" parTransId="{9B969365-2665-49E9-9E9E-21BA6E0783FA}" sibTransId="{2D1C53C1-65DD-479D-933C-F804B428A83A}"/>
    <dgm:cxn modelId="{37388644-A187-42D6-B6EF-216F299F2907}" srcId="{13305E99-A088-458A-87DA-1569683FB88C}" destId="{38445124-4859-493D-8377-08C762248C5B}" srcOrd="3" destOrd="0" parTransId="{D0640419-4913-421E-A662-7929E25D8900}" sibTransId="{8501CB14-8A52-48F0-B1A3-2E1EE17649E2}"/>
    <dgm:cxn modelId="{7165EF86-2ED4-423B-9717-518F603684C7}" type="presOf" srcId="{82FD2F81-B394-49AB-955B-6B20D5282551}" destId="{F273C8C9-7DB4-47C8-93EC-C7060155949B}" srcOrd="0" destOrd="1" presId="urn:microsoft.com/office/officeart/2005/8/layout/vList5"/>
    <dgm:cxn modelId="{ABA56925-C2B9-48EA-8E20-F7363C707831}" srcId="{13305E99-A088-458A-87DA-1569683FB88C}" destId="{82FD2F81-B394-49AB-955B-6B20D5282551}" srcOrd="1" destOrd="0" parTransId="{556F62C4-2B93-43B8-B350-1F7E84599D28}" sibTransId="{CE6B0661-607F-4853-8666-E0A904E065F4}"/>
    <dgm:cxn modelId="{02C1C3AD-D3FA-4F0A-8FBF-0F903373583B}" type="presOf" srcId="{38445124-4859-493D-8377-08C762248C5B}" destId="{F273C8C9-7DB4-47C8-93EC-C7060155949B}" srcOrd="0" destOrd="3" presId="urn:microsoft.com/office/officeart/2005/8/layout/vList5"/>
    <dgm:cxn modelId="{A34649FD-554E-4F29-B4D6-C0E7A0102E51}" type="presOf" srcId="{6A2D1B53-7CC2-46CF-9613-BD4723364B3E}" destId="{F273C8C9-7DB4-47C8-93EC-C7060155949B}" srcOrd="0" destOrd="2" presId="urn:microsoft.com/office/officeart/2005/8/layout/vList5"/>
    <dgm:cxn modelId="{C6845FD1-5018-4BD9-8438-0482E90E4059}" srcId="{91708B48-F8D6-4679-9896-EBA992F00DB2}" destId="{13305E99-A088-458A-87DA-1569683FB88C}" srcOrd="0" destOrd="0" parTransId="{6AFB94EA-5AB4-42D4-9EB1-1B80C8203EA3}" sibTransId="{705BF7DA-513D-4D5F-84DE-35A143C22C87}"/>
    <dgm:cxn modelId="{9F811F63-ED4F-4FC1-98E9-E13D1B93F843}" type="presParOf" srcId="{92F7E977-C0C6-44F2-8475-3C1A4CE58693}" destId="{B96A0432-0D81-4D76-B522-10698E2969B1}" srcOrd="0" destOrd="0" presId="urn:microsoft.com/office/officeart/2005/8/layout/vList5"/>
    <dgm:cxn modelId="{B34B9C49-3E06-42A6-85DF-77641AFC6A5A}" type="presParOf" srcId="{B96A0432-0D81-4D76-B522-10698E2969B1}" destId="{B82D1BE8-529E-463B-8EE2-3EE1CD048D98}" srcOrd="0" destOrd="0" presId="urn:microsoft.com/office/officeart/2005/8/layout/vList5"/>
    <dgm:cxn modelId="{AA13AE84-85D9-44D1-8142-4893DE1785E2}" type="presParOf" srcId="{B96A0432-0D81-4D76-B522-10698E2969B1}" destId="{F273C8C9-7DB4-47C8-93EC-C7060155949B}"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05D043-55DA-4E8C-AE1E-00309E52EEA5}" type="doc">
      <dgm:prSet loTypeId="urn:microsoft.com/office/officeart/2005/8/layout/arrow1" loCatId="relationship" qsTypeId="urn:microsoft.com/office/officeart/2005/8/quickstyle/simple1" qsCatId="simple" csTypeId="urn:microsoft.com/office/officeart/2005/8/colors/colorful2" csCatId="colorful" phldr="1"/>
      <dgm:spPr/>
      <dgm:t>
        <a:bodyPr/>
        <a:lstStyle/>
        <a:p>
          <a:endParaRPr lang="es-ES"/>
        </a:p>
      </dgm:t>
    </dgm:pt>
    <dgm:pt modelId="{D5159C32-339F-4B99-963F-906996D0C546}">
      <dgm:prSet phldrT="[Texto]"/>
      <dgm:spPr/>
      <dgm:t>
        <a:bodyPr/>
        <a:lstStyle/>
        <a:p>
          <a:r>
            <a:rPr lang="es-ES" b="1" dirty="0" smtClean="0">
              <a:solidFill>
                <a:schemeClr val="tx1"/>
              </a:solidFill>
              <a:effectLst>
                <a:outerShdw blurRad="38100" dist="38100" dir="2700000" algn="tl">
                  <a:srgbClr val="000000">
                    <a:alpha val="43137"/>
                  </a:srgbClr>
                </a:outerShdw>
              </a:effectLst>
              <a:latin typeface="Baskerville Old Face" pitchFamily="18" charset="0"/>
            </a:rPr>
            <a:t>Sujeto</a:t>
          </a:r>
          <a:endParaRPr lang="es-ES" dirty="0">
            <a:solidFill>
              <a:schemeClr val="tx1"/>
            </a:solidFill>
            <a:effectLst>
              <a:outerShdw blurRad="38100" dist="38100" dir="2700000" algn="tl">
                <a:srgbClr val="000000">
                  <a:alpha val="43137"/>
                </a:srgbClr>
              </a:outerShdw>
            </a:effectLst>
          </a:endParaRPr>
        </a:p>
      </dgm:t>
    </dgm:pt>
    <dgm:pt modelId="{819EA463-F165-42E5-8173-2227F93DDB4B}" type="parTrans" cxnId="{1C44CE3F-CE39-4409-B018-595C8836165D}">
      <dgm:prSet/>
      <dgm:spPr/>
      <dgm:t>
        <a:bodyPr/>
        <a:lstStyle/>
        <a:p>
          <a:endParaRPr lang="es-ES"/>
        </a:p>
      </dgm:t>
    </dgm:pt>
    <dgm:pt modelId="{21AF7579-AE47-44C6-A9BA-ADBD5D7EE420}" type="sibTrans" cxnId="{1C44CE3F-CE39-4409-B018-595C8836165D}">
      <dgm:prSet/>
      <dgm:spPr/>
      <dgm:t>
        <a:bodyPr/>
        <a:lstStyle/>
        <a:p>
          <a:endParaRPr lang="es-ES"/>
        </a:p>
      </dgm:t>
    </dgm:pt>
    <dgm:pt modelId="{64D07849-270E-415A-A17F-A94A7189E695}">
      <dgm:prSet phldrT="[Texto]"/>
      <dgm:spPr/>
      <dgm:t>
        <a:bodyPr/>
        <a:lstStyle/>
        <a:p>
          <a:r>
            <a:rPr lang="es-ES" b="1" dirty="0" smtClean="0">
              <a:solidFill>
                <a:schemeClr val="tx1"/>
              </a:solidFill>
              <a:effectLst>
                <a:outerShdw blurRad="38100" dist="38100" dir="2700000" algn="tl">
                  <a:srgbClr val="000000">
                    <a:alpha val="43137"/>
                  </a:srgbClr>
                </a:outerShdw>
              </a:effectLst>
              <a:latin typeface="Baskerville Old Face" pitchFamily="18" charset="0"/>
            </a:rPr>
            <a:t>Motivo</a:t>
          </a:r>
          <a:endParaRPr lang="es-ES" dirty="0">
            <a:solidFill>
              <a:schemeClr val="tx1"/>
            </a:solidFill>
            <a:effectLst>
              <a:outerShdw blurRad="38100" dist="38100" dir="2700000" algn="tl">
                <a:srgbClr val="000000">
                  <a:alpha val="43137"/>
                </a:srgbClr>
              </a:outerShdw>
            </a:effectLst>
          </a:endParaRPr>
        </a:p>
      </dgm:t>
    </dgm:pt>
    <dgm:pt modelId="{9AA1E4C5-5B97-4A48-A00A-73D056892F33}" type="parTrans" cxnId="{8FEAD345-89E2-4516-93FB-988D50137E4F}">
      <dgm:prSet/>
      <dgm:spPr/>
      <dgm:t>
        <a:bodyPr/>
        <a:lstStyle/>
        <a:p>
          <a:endParaRPr lang="es-ES"/>
        </a:p>
      </dgm:t>
    </dgm:pt>
    <dgm:pt modelId="{7D692AD4-EEC4-4275-B468-BF646A20C5A4}" type="sibTrans" cxnId="{8FEAD345-89E2-4516-93FB-988D50137E4F}">
      <dgm:prSet/>
      <dgm:spPr/>
      <dgm:t>
        <a:bodyPr/>
        <a:lstStyle/>
        <a:p>
          <a:endParaRPr lang="es-ES"/>
        </a:p>
      </dgm:t>
    </dgm:pt>
    <dgm:pt modelId="{E0238AEE-DD00-4EF2-B21B-52BF933793F5}">
      <dgm:prSet phldrT="[Texto]"/>
      <dgm:spPr/>
      <dgm:t>
        <a:bodyPr/>
        <a:lstStyle/>
        <a:p>
          <a:r>
            <a:rPr lang="es-ES" b="1" dirty="0" smtClean="0">
              <a:solidFill>
                <a:schemeClr val="tx1"/>
              </a:solidFill>
              <a:effectLst>
                <a:outerShdw blurRad="38100" dist="38100" dir="2700000" algn="tl">
                  <a:srgbClr val="000000">
                    <a:alpha val="43137"/>
                  </a:srgbClr>
                </a:outerShdw>
              </a:effectLst>
              <a:latin typeface="Baskerville Old Face" pitchFamily="18" charset="0"/>
            </a:rPr>
            <a:t>Fin</a:t>
          </a:r>
          <a:endParaRPr lang="es-ES" dirty="0">
            <a:solidFill>
              <a:schemeClr val="tx1"/>
            </a:solidFill>
            <a:effectLst>
              <a:outerShdw blurRad="38100" dist="38100" dir="2700000" algn="tl">
                <a:srgbClr val="000000">
                  <a:alpha val="43137"/>
                </a:srgbClr>
              </a:outerShdw>
            </a:effectLst>
          </a:endParaRPr>
        </a:p>
      </dgm:t>
    </dgm:pt>
    <dgm:pt modelId="{CA7E3FD5-5217-4B8B-8113-A3F96ADC1290}" type="parTrans" cxnId="{DFC661CD-62FF-4F81-9A50-D4EDEEA5D6C1}">
      <dgm:prSet/>
      <dgm:spPr/>
      <dgm:t>
        <a:bodyPr/>
        <a:lstStyle/>
        <a:p>
          <a:endParaRPr lang="es-ES"/>
        </a:p>
      </dgm:t>
    </dgm:pt>
    <dgm:pt modelId="{6E6C90E4-8041-4D76-800E-5295E22AD296}" type="sibTrans" cxnId="{DFC661CD-62FF-4F81-9A50-D4EDEEA5D6C1}">
      <dgm:prSet/>
      <dgm:spPr/>
      <dgm:t>
        <a:bodyPr/>
        <a:lstStyle/>
        <a:p>
          <a:endParaRPr lang="es-ES"/>
        </a:p>
      </dgm:t>
    </dgm:pt>
    <dgm:pt modelId="{F1A0DC6B-4ADD-48BF-BB95-612159465670}">
      <dgm:prSet phldrT="[Texto]"/>
      <dgm:spPr/>
      <dgm:t>
        <a:bodyPr/>
        <a:lstStyle/>
        <a:p>
          <a:r>
            <a:rPr lang="es-ES" b="1" dirty="0" smtClean="0">
              <a:solidFill>
                <a:schemeClr val="tx1"/>
              </a:solidFill>
              <a:effectLst>
                <a:outerShdw blurRad="38100" dist="38100" dir="2700000" algn="tl">
                  <a:srgbClr val="000000">
                    <a:alpha val="43137"/>
                  </a:srgbClr>
                </a:outerShdw>
              </a:effectLst>
              <a:latin typeface="Baskerville Old Face" pitchFamily="18" charset="0"/>
            </a:rPr>
            <a:t>Contenido</a:t>
          </a:r>
          <a:endParaRPr lang="es-ES" dirty="0">
            <a:solidFill>
              <a:schemeClr val="tx1"/>
            </a:solidFill>
            <a:effectLst>
              <a:outerShdw blurRad="38100" dist="38100" dir="2700000" algn="tl">
                <a:srgbClr val="000000">
                  <a:alpha val="43137"/>
                </a:srgbClr>
              </a:outerShdw>
            </a:effectLst>
          </a:endParaRPr>
        </a:p>
      </dgm:t>
    </dgm:pt>
    <dgm:pt modelId="{689F8DEC-E2BD-435A-89D5-C3022B39F29A}" type="parTrans" cxnId="{59DA8125-49C5-4DC9-8DE0-83FB8613AE7E}">
      <dgm:prSet/>
      <dgm:spPr/>
      <dgm:t>
        <a:bodyPr/>
        <a:lstStyle/>
        <a:p>
          <a:endParaRPr lang="es-ES"/>
        </a:p>
      </dgm:t>
    </dgm:pt>
    <dgm:pt modelId="{500FBE0E-6036-4C82-A55C-8C79D3CD7B7F}" type="sibTrans" cxnId="{59DA8125-49C5-4DC9-8DE0-83FB8613AE7E}">
      <dgm:prSet/>
      <dgm:spPr/>
      <dgm:t>
        <a:bodyPr/>
        <a:lstStyle/>
        <a:p>
          <a:endParaRPr lang="es-ES"/>
        </a:p>
      </dgm:t>
    </dgm:pt>
    <dgm:pt modelId="{D9638777-8448-465A-B78E-CEF0B84A3B99}">
      <dgm:prSet phldrT="[Texto]"/>
      <dgm:spPr/>
      <dgm:t>
        <a:bodyPr/>
        <a:lstStyle/>
        <a:p>
          <a:r>
            <a:rPr lang="es-ES" b="1" dirty="0" smtClean="0">
              <a:solidFill>
                <a:schemeClr val="tx1"/>
              </a:solidFill>
              <a:effectLst>
                <a:outerShdw blurRad="38100" dist="38100" dir="2700000" algn="tl">
                  <a:srgbClr val="000000">
                    <a:alpha val="43137"/>
                  </a:srgbClr>
                </a:outerShdw>
              </a:effectLst>
              <a:latin typeface="Baskerville Old Face" pitchFamily="18" charset="0"/>
            </a:rPr>
            <a:t>Procedimiento</a:t>
          </a:r>
          <a:endParaRPr lang="es-ES" dirty="0">
            <a:solidFill>
              <a:schemeClr val="tx1"/>
            </a:solidFill>
            <a:effectLst>
              <a:outerShdw blurRad="38100" dist="38100" dir="2700000" algn="tl">
                <a:srgbClr val="000000">
                  <a:alpha val="43137"/>
                </a:srgbClr>
              </a:outerShdw>
            </a:effectLst>
          </a:endParaRPr>
        </a:p>
      </dgm:t>
    </dgm:pt>
    <dgm:pt modelId="{AA7CE212-CE9F-4649-BF7E-4C38D2BBD249}" type="parTrans" cxnId="{8AE171CD-C930-4CBC-B43A-AF1AFF6245CB}">
      <dgm:prSet/>
      <dgm:spPr/>
      <dgm:t>
        <a:bodyPr/>
        <a:lstStyle/>
        <a:p>
          <a:endParaRPr lang="es-ES"/>
        </a:p>
      </dgm:t>
    </dgm:pt>
    <dgm:pt modelId="{9058A939-9011-4B4F-B5E1-10BD32D53FD6}" type="sibTrans" cxnId="{8AE171CD-C930-4CBC-B43A-AF1AFF6245CB}">
      <dgm:prSet/>
      <dgm:spPr/>
      <dgm:t>
        <a:bodyPr/>
        <a:lstStyle/>
        <a:p>
          <a:endParaRPr lang="es-ES"/>
        </a:p>
      </dgm:t>
    </dgm:pt>
    <dgm:pt modelId="{40B32929-56BD-4203-AAAF-98698B58E0F3}" type="pres">
      <dgm:prSet presAssocID="{D005D043-55DA-4E8C-AE1E-00309E52EEA5}" presName="cycle" presStyleCnt="0">
        <dgm:presLayoutVars>
          <dgm:dir/>
          <dgm:resizeHandles val="exact"/>
        </dgm:presLayoutVars>
      </dgm:prSet>
      <dgm:spPr/>
      <dgm:t>
        <a:bodyPr/>
        <a:lstStyle/>
        <a:p>
          <a:endParaRPr lang="en-US"/>
        </a:p>
      </dgm:t>
    </dgm:pt>
    <dgm:pt modelId="{0058EAD4-7B21-48E0-BE75-68EEB69BD852}" type="pres">
      <dgm:prSet presAssocID="{D5159C32-339F-4B99-963F-906996D0C546}" presName="arrow" presStyleLbl="node1" presStyleIdx="0" presStyleCnt="5">
        <dgm:presLayoutVars>
          <dgm:bulletEnabled val="1"/>
        </dgm:presLayoutVars>
      </dgm:prSet>
      <dgm:spPr/>
      <dgm:t>
        <a:bodyPr/>
        <a:lstStyle/>
        <a:p>
          <a:endParaRPr lang="en-US"/>
        </a:p>
      </dgm:t>
    </dgm:pt>
    <dgm:pt modelId="{48570D7B-1844-4F34-86BC-AF76D4FBE738}" type="pres">
      <dgm:prSet presAssocID="{64D07849-270E-415A-A17F-A94A7189E695}" presName="arrow" presStyleLbl="node1" presStyleIdx="1" presStyleCnt="5">
        <dgm:presLayoutVars>
          <dgm:bulletEnabled val="1"/>
        </dgm:presLayoutVars>
      </dgm:prSet>
      <dgm:spPr/>
      <dgm:t>
        <a:bodyPr/>
        <a:lstStyle/>
        <a:p>
          <a:endParaRPr lang="en-US"/>
        </a:p>
      </dgm:t>
    </dgm:pt>
    <dgm:pt modelId="{DF45699C-379B-46C9-B451-FD3244E030BA}" type="pres">
      <dgm:prSet presAssocID="{E0238AEE-DD00-4EF2-B21B-52BF933793F5}" presName="arrow" presStyleLbl="node1" presStyleIdx="2" presStyleCnt="5">
        <dgm:presLayoutVars>
          <dgm:bulletEnabled val="1"/>
        </dgm:presLayoutVars>
      </dgm:prSet>
      <dgm:spPr/>
      <dgm:t>
        <a:bodyPr/>
        <a:lstStyle/>
        <a:p>
          <a:endParaRPr lang="en-US"/>
        </a:p>
      </dgm:t>
    </dgm:pt>
    <dgm:pt modelId="{77F88447-F704-47FF-A062-732C3995E400}" type="pres">
      <dgm:prSet presAssocID="{F1A0DC6B-4ADD-48BF-BB95-612159465670}" presName="arrow" presStyleLbl="node1" presStyleIdx="3" presStyleCnt="5">
        <dgm:presLayoutVars>
          <dgm:bulletEnabled val="1"/>
        </dgm:presLayoutVars>
      </dgm:prSet>
      <dgm:spPr/>
      <dgm:t>
        <a:bodyPr/>
        <a:lstStyle/>
        <a:p>
          <a:endParaRPr lang="en-US"/>
        </a:p>
      </dgm:t>
    </dgm:pt>
    <dgm:pt modelId="{9F1AB501-8CE9-42DB-B457-BC492ED1A480}" type="pres">
      <dgm:prSet presAssocID="{D9638777-8448-465A-B78E-CEF0B84A3B99}" presName="arrow" presStyleLbl="node1" presStyleIdx="4" presStyleCnt="5">
        <dgm:presLayoutVars>
          <dgm:bulletEnabled val="1"/>
        </dgm:presLayoutVars>
      </dgm:prSet>
      <dgm:spPr/>
      <dgm:t>
        <a:bodyPr/>
        <a:lstStyle/>
        <a:p>
          <a:endParaRPr lang="en-US"/>
        </a:p>
      </dgm:t>
    </dgm:pt>
  </dgm:ptLst>
  <dgm:cxnLst>
    <dgm:cxn modelId="{B735127F-9AC3-4060-AB21-BD49BD20E0E8}" type="presOf" srcId="{64D07849-270E-415A-A17F-A94A7189E695}" destId="{48570D7B-1844-4F34-86BC-AF76D4FBE738}" srcOrd="0" destOrd="0" presId="urn:microsoft.com/office/officeart/2005/8/layout/arrow1"/>
    <dgm:cxn modelId="{410D4FAA-4BED-4CD5-BF05-3B441E086416}" type="presOf" srcId="{E0238AEE-DD00-4EF2-B21B-52BF933793F5}" destId="{DF45699C-379B-46C9-B451-FD3244E030BA}" srcOrd="0" destOrd="0" presId="urn:microsoft.com/office/officeart/2005/8/layout/arrow1"/>
    <dgm:cxn modelId="{59DA8125-49C5-4DC9-8DE0-83FB8613AE7E}" srcId="{D005D043-55DA-4E8C-AE1E-00309E52EEA5}" destId="{F1A0DC6B-4ADD-48BF-BB95-612159465670}" srcOrd="3" destOrd="0" parTransId="{689F8DEC-E2BD-435A-89D5-C3022B39F29A}" sibTransId="{500FBE0E-6036-4C82-A55C-8C79D3CD7B7F}"/>
    <dgm:cxn modelId="{8FEAD345-89E2-4516-93FB-988D50137E4F}" srcId="{D005D043-55DA-4E8C-AE1E-00309E52EEA5}" destId="{64D07849-270E-415A-A17F-A94A7189E695}" srcOrd="1" destOrd="0" parTransId="{9AA1E4C5-5B97-4A48-A00A-73D056892F33}" sibTransId="{7D692AD4-EEC4-4275-B468-BF646A20C5A4}"/>
    <dgm:cxn modelId="{D60F92CB-FFB5-4AB7-9649-DFE026CFD125}" type="presOf" srcId="{D9638777-8448-465A-B78E-CEF0B84A3B99}" destId="{9F1AB501-8CE9-42DB-B457-BC492ED1A480}" srcOrd="0" destOrd="0" presId="urn:microsoft.com/office/officeart/2005/8/layout/arrow1"/>
    <dgm:cxn modelId="{7BBEF502-D8BC-4BC5-8206-6794E10EE6D1}" type="presOf" srcId="{D005D043-55DA-4E8C-AE1E-00309E52EEA5}" destId="{40B32929-56BD-4203-AAAF-98698B58E0F3}" srcOrd="0" destOrd="0" presId="urn:microsoft.com/office/officeart/2005/8/layout/arrow1"/>
    <dgm:cxn modelId="{1C44CE3F-CE39-4409-B018-595C8836165D}" srcId="{D005D043-55DA-4E8C-AE1E-00309E52EEA5}" destId="{D5159C32-339F-4B99-963F-906996D0C546}" srcOrd="0" destOrd="0" parTransId="{819EA463-F165-42E5-8173-2227F93DDB4B}" sibTransId="{21AF7579-AE47-44C6-A9BA-ADBD5D7EE420}"/>
    <dgm:cxn modelId="{8AE171CD-C930-4CBC-B43A-AF1AFF6245CB}" srcId="{D005D043-55DA-4E8C-AE1E-00309E52EEA5}" destId="{D9638777-8448-465A-B78E-CEF0B84A3B99}" srcOrd="4" destOrd="0" parTransId="{AA7CE212-CE9F-4649-BF7E-4C38D2BBD249}" sibTransId="{9058A939-9011-4B4F-B5E1-10BD32D53FD6}"/>
    <dgm:cxn modelId="{DFC661CD-62FF-4F81-9A50-D4EDEEA5D6C1}" srcId="{D005D043-55DA-4E8C-AE1E-00309E52EEA5}" destId="{E0238AEE-DD00-4EF2-B21B-52BF933793F5}" srcOrd="2" destOrd="0" parTransId="{CA7E3FD5-5217-4B8B-8113-A3F96ADC1290}" sibTransId="{6E6C90E4-8041-4D76-800E-5295E22AD296}"/>
    <dgm:cxn modelId="{116D4E12-F4B1-4F23-AF65-B6E88DCDDAFE}" type="presOf" srcId="{D5159C32-339F-4B99-963F-906996D0C546}" destId="{0058EAD4-7B21-48E0-BE75-68EEB69BD852}" srcOrd="0" destOrd="0" presId="urn:microsoft.com/office/officeart/2005/8/layout/arrow1"/>
    <dgm:cxn modelId="{93127043-3A6E-4A21-AD75-6F4400B221FC}" type="presOf" srcId="{F1A0DC6B-4ADD-48BF-BB95-612159465670}" destId="{77F88447-F704-47FF-A062-732C3995E400}" srcOrd="0" destOrd="0" presId="urn:microsoft.com/office/officeart/2005/8/layout/arrow1"/>
    <dgm:cxn modelId="{D1F7F831-0A0B-4015-AC12-791D689967E4}" type="presParOf" srcId="{40B32929-56BD-4203-AAAF-98698B58E0F3}" destId="{0058EAD4-7B21-48E0-BE75-68EEB69BD852}" srcOrd="0" destOrd="0" presId="urn:microsoft.com/office/officeart/2005/8/layout/arrow1"/>
    <dgm:cxn modelId="{47426DF6-3336-4E36-9A64-EA9256B7BD2C}" type="presParOf" srcId="{40B32929-56BD-4203-AAAF-98698B58E0F3}" destId="{48570D7B-1844-4F34-86BC-AF76D4FBE738}" srcOrd="1" destOrd="0" presId="urn:microsoft.com/office/officeart/2005/8/layout/arrow1"/>
    <dgm:cxn modelId="{A0D5DC1E-8128-4AC7-8411-C814F6207CD6}" type="presParOf" srcId="{40B32929-56BD-4203-AAAF-98698B58E0F3}" destId="{DF45699C-379B-46C9-B451-FD3244E030BA}" srcOrd="2" destOrd="0" presId="urn:microsoft.com/office/officeart/2005/8/layout/arrow1"/>
    <dgm:cxn modelId="{D38FF676-F506-49AA-989D-19D78EA297E8}" type="presParOf" srcId="{40B32929-56BD-4203-AAAF-98698B58E0F3}" destId="{77F88447-F704-47FF-A062-732C3995E400}" srcOrd="3" destOrd="0" presId="urn:microsoft.com/office/officeart/2005/8/layout/arrow1"/>
    <dgm:cxn modelId="{CA58F58A-904B-4673-885A-05126A034794}" type="presParOf" srcId="{40B32929-56BD-4203-AAAF-98698B58E0F3}" destId="{9F1AB501-8CE9-42DB-B457-BC492ED1A480}" srcOrd="4"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C1D166A-52F3-4288-9882-C59DACB36179}" type="doc">
      <dgm:prSet loTypeId="urn:microsoft.com/office/officeart/2005/8/layout/vList4#1" loCatId="list" qsTypeId="urn:microsoft.com/office/officeart/2005/8/quickstyle/simple1" qsCatId="simple" csTypeId="urn:microsoft.com/office/officeart/2005/8/colors/colorful1#1" csCatId="colorful" phldr="1"/>
      <dgm:spPr/>
      <dgm:t>
        <a:bodyPr/>
        <a:lstStyle/>
        <a:p>
          <a:endParaRPr lang="es-ES"/>
        </a:p>
      </dgm:t>
    </dgm:pt>
    <dgm:pt modelId="{CBD1784D-127E-46A3-830E-D8C8C312C898}">
      <dgm:prSet phldrT="[Texto]"/>
      <dgm:spPr>
        <a:gradFill flip="none" rotWithShape="0">
          <a:gsLst>
            <a:gs pos="0">
              <a:schemeClr val="accent2">
                <a:hueOff val="0"/>
                <a:satOff val="0"/>
                <a:lumOff val="0"/>
                <a:shade val="30000"/>
                <a:satMod val="115000"/>
              </a:schemeClr>
            </a:gs>
            <a:gs pos="50000">
              <a:schemeClr val="accent2">
                <a:hueOff val="0"/>
                <a:satOff val="0"/>
                <a:lumOff val="0"/>
                <a:shade val="67500"/>
                <a:satMod val="115000"/>
              </a:schemeClr>
            </a:gs>
            <a:gs pos="100000">
              <a:schemeClr val="accent2">
                <a:hueOff val="0"/>
                <a:satOff val="0"/>
                <a:lumOff val="0"/>
                <a:shade val="100000"/>
                <a:satMod val="115000"/>
              </a:schemeClr>
            </a:gs>
          </a:gsLst>
          <a:lin ang="0" scaled="1"/>
          <a:tileRect/>
        </a:gradFill>
      </dgm:spPr>
      <dgm:t>
        <a:bodyPr/>
        <a:lstStyle/>
        <a:p>
          <a:r>
            <a:rPr lang="es-ES" sz="3500" b="1" dirty="0" smtClean="0">
              <a:effectLst>
                <a:outerShdw blurRad="38100" dist="38100" dir="2700000" algn="tl">
                  <a:srgbClr val="000000">
                    <a:alpha val="43137"/>
                  </a:srgbClr>
                </a:outerShdw>
              </a:effectLst>
              <a:latin typeface="Comic Sans MS" pitchFamily="66" charset="0"/>
              <a:cs typeface="Arial" pitchFamily="34" charset="0"/>
            </a:rPr>
            <a:t>FORMALES</a:t>
          </a:r>
          <a:endParaRPr lang="es-ES" sz="3500" dirty="0">
            <a:effectLst>
              <a:outerShdw blurRad="38100" dist="38100" dir="2700000" algn="tl">
                <a:srgbClr val="000000">
                  <a:alpha val="43137"/>
                </a:srgbClr>
              </a:outerShdw>
            </a:effectLst>
          </a:endParaRPr>
        </a:p>
      </dgm:t>
    </dgm:pt>
    <dgm:pt modelId="{C3E6CB06-28E1-4C85-B6D3-5AADCB28AD0B}" type="parTrans" cxnId="{3BB09940-60B3-442E-9ED2-472372B233DF}">
      <dgm:prSet/>
      <dgm:spPr/>
      <dgm:t>
        <a:bodyPr/>
        <a:lstStyle/>
        <a:p>
          <a:endParaRPr lang="es-ES"/>
        </a:p>
      </dgm:t>
    </dgm:pt>
    <dgm:pt modelId="{3A8B397E-97AF-42D2-A772-FFCB7778E9A1}" type="sibTrans" cxnId="{3BB09940-60B3-442E-9ED2-472372B233DF}">
      <dgm:prSet/>
      <dgm:spPr/>
      <dgm:t>
        <a:bodyPr/>
        <a:lstStyle/>
        <a:p>
          <a:endParaRPr lang="es-ES"/>
        </a:p>
      </dgm:t>
    </dgm:pt>
    <dgm:pt modelId="{C73193EE-8580-4E9C-8624-E4D83CF7E55A}">
      <dgm:prSet phldrT="[Texto]" custT="1"/>
      <dgm:spPr>
        <a:gradFill flip="none" rotWithShape="0">
          <a:gsLst>
            <a:gs pos="0">
              <a:schemeClr val="accent2">
                <a:hueOff val="0"/>
                <a:satOff val="0"/>
                <a:lumOff val="0"/>
                <a:shade val="30000"/>
                <a:satMod val="115000"/>
              </a:schemeClr>
            </a:gs>
            <a:gs pos="50000">
              <a:schemeClr val="accent2">
                <a:hueOff val="0"/>
                <a:satOff val="0"/>
                <a:lumOff val="0"/>
                <a:shade val="67500"/>
                <a:satMod val="115000"/>
              </a:schemeClr>
            </a:gs>
            <a:gs pos="100000">
              <a:schemeClr val="accent2">
                <a:hueOff val="0"/>
                <a:satOff val="0"/>
                <a:lumOff val="0"/>
                <a:shade val="100000"/>
                <a:satMod val="115000"/>
              </a:schemeClr>
            </a:gs>
          </a:gsLst>
          <a:lin ang="0" scaled="1"/>
          <a:tileRect/>
        </a:gradFill>
      </dgm:spPr>
      <dgm:t>
        <a:bodyPr/>
        <a:lstStyle/>
        <a:p>
          <a:r>
            <a:rPr lang="es-ES" sz="2800" dirty="0" smtClean="0"/>
            <a:t>Sujeto</a:t>
          </a:r>
          <a:endParaRPr lang="es-ES" sz="2800" dirty="0"/>
        </a:p>
      </dgm:t>
    </dgm:pt>
    <dgm:pt modelId="{264A6559-6A2A-4D29-9B3A-88927A93663B}" type="parTrans" cxnId="{7078114B-FB64-4C65-A193-589129D6AB1B}">
      <dgm:prSet/>
      <dgm:spPr/>
      <dgm:t>
        <a:bodyPr/>
        <a:lstStyle/>
        <a:p>
          <a:endParaRPr lang="es-ES"/>
        </a:p>
      </dgm:t>
    </dgm:pt>
    <dgm:pt modelId="{131F5A0D-62B9-4242-8D71-528D20A9EFF0}" type="sibTrans" cxnId="{7078114B-FB64-4C65-A193-589129D6AB1B}">
      <dgm:prSet/>
      <dgm:spPr/>
      <dgm:t>
        <a:bodyPr/>
        <a:lstStyle/>
        <a:p>
          <a:endParaRPr lang="es-ES"/>
        </a:p>
      </dgm:t>
    </dgm:pt>
    <dgm:pt modelId="{52F32459-3688-4D52-9FC9-32E17B85D151}">
      <dgm:prSet phldrT="[Texto]" custT="1"/>
      <dgm:spPr>
        <a:gradFill flip="none" rotWithShape="0">
          <a:gsLst>
            <a:gs pos="0">
              <a:schemeClr val="accent2">
                <a:hueOff val="0"/>
                <a:satOff val="0"/>
                <a:lumOff val="0"/>
                <a:shade val="30000"/>
                <a:satMod val="115000"/>
              </a:schemeClr>
            </a:gs>
            <a:gs pos="50000">
              <a:schemeClr val="accent2">
                <a:hueOff val="0"/>
                <a:satOff val="0"/>
                <a:lumOff val="0"/>
                <a:shade val="67500"/>
                <a:satMod val="115000"/>
              </a:schemeClr>
            </a:gs>
            <a:gs pos="100000">
              <a:schemeClr val="accent2">
                <a:hueOff val="0"/>
                <a:satOff val="0"/>
                <a:lumOff val="0"/>
                <a:shade val="100000"/>
                <a:satMod val="115000"/>
              </a:schemeClr>
            </a:gs>
          </a:gsLst>
          <a:lin ang="0" scaled="1"/>
          <a:tileRect/>
        </a:gradFill>
      </dgm:spPr>
      <dgm:t>
        <a:bodyPr/>
        <a:lstStyle/>
        <a:p>
          <a:r>
            <a:rPr lang="es-ES" sz="2800" dirty="0" smtClean="0"/>
            <a:t>Procedimiento</a:t>
          </a:r>
          <a:endParaRPr lang="es-ES" sz="2800" dirty="0"/>
        </a:p>
      </dgm:t>
    </dgm:pt>
    <dgm:pt modelId="{5F40DCEA-20D7-453E-95B8-BDA963E7A7B9}" type="parTrans" cxnId="{244AA1DB-D292-4294-BF0E-6F6E6A63ACD4}">
      <dgm:prSet/>
      <dgm:spPr/>
      <dgm:t>
        <a:bodyPr/>
        <a:lstStyle/>
        <a:p>
          <a:endParaRPr lang="es-ES"/>
        </a:p>
      </dgm:t>
    </dgm:pt>
    <dgm:pt modelId="{F648DEEB-4E7F-4BBE-8CBC-629DCF1C490F}" type="sibTrans" cxnId="{244AA1DB-D292-4294-BF0E-6F6E6A63ACD4}">
      <dgm:prSet/>
      <dgm:spPr/>
      <dgm:t>
        <a:bodyPr/>
        <a:lstStyle/>
        <a:p>
          <a:endParaRPr lang="es-ES"/>
        </a:p>
      </dgm:t>
    </dgm:pt>
    <dgm:pt modelId="{E58CE5C7-4B03-4D42-B656-823DAAFF8E66}" type="pres">
      <dgm:prSet presAssocID="{0C1D166A-52F3-4288-9882-C59DACB36179}" presName="linear" presStyleCnt="0">
        <dgm:presLayoutVars>
          <dgm:dir/>
          <dgm:resizeHandles val="exact"/>
        </dgm:presLayoutVars>
      </dgm:prSet>
      <dgm:spPr/>
      <dgm:t>
        <a:bodyPr/>
        <a:lstStyle/>
        <a:p>
          <a:endParaRPr lang="es-ES"/>
        </a:p>
      </dgm:t>
    </dgm:pt>
    <dgm:pt modelId="{FCD1CAEC-5459-44A2-B033-C1D52F926E47}" type="pres">
      <dgm:prSet presAssocID="{CBD1784D-127E-46A3-830E-D8C8C312C898}" presName="comp" presStyleCnt="0"/>
      <dgm:spPr/>
    </dgm:pt>
    <dgm:pt modelId="{F5084FFF-9A4A-4187-A955-07D71B415F07}" type="pres">
      <dgm:prSet presAssocID="{CBD1784D-127E-46A3-830E-D8C8C312C898}" presName="box" presStyleLbl="node1" presStyleIdx="0" presStyleCnt="1" custLinFactNeighborX="69" custLinFactNeighborY="-3080"/>
      <dgm:spPr/>
      <dgm:t>
        <a:bodyPr/>
        <a:lstStyle/>
        <a:p>
          <a:endParaRPr lang="es-ES"/>
        </a:p>
      </dgm:t>
    </dgm:pt>
    <dgm:pt modelId="{C3DBF8FB-54B8-4393-A5CD-8E3AFD551C93}" type="pres">
      <dgm:prSet presAssocID="{CBD1784D-127E-46A3-830E-D8C8C312C898}" presName="img" presStyleLbl="fgImgPlace1" presStyleIdx="0" presStyleCnt="1" custScaleX="314029" custScaleY="61356" custLinFactX="48528" custLinFactNeighborX="100000" custLinFactNeighborY="24298"/>
      <dgm:spPr>
        <a:blipFill rotWithShape="0">
          <a:blip xmlns:r="http://schemas.openxmlformats.org/officeDocument/2006/relationships" r:embed="rId1"/>
          <a:stretch>
            <a:fillRect/>
          </a:stretch>
        </a:blipFill>
      </dgm:spPr>
    </dgm:pt>
    <dgm:pt modelId="{694A8196-9C74-43AE-B7C6-BA638A73FF74}" type="pres">
      <dgm:prSet presAssocID="{CBD1784D-127E-46A3-830E-D8C8C312C898}" presName="text" presStyleLbl="node1" presStyleIdx="0" presStyleCnt="1">
        <dgm:presLayoutVars>
          <dgm:bulletEnabled val="1"/>
        </dgm:presLayoutVars>
      </dgm:prSet>
      <dgm:spPr/>
      <dgm:t>
        <a:bodyPr/>
        <a:lstStyle/>
        <a:p>
          <a:endParaRPr lang="es-ES"/>
        </a:p>
      </dgm:t>
    </dgm:pt>
  </dgm:ptLst>
  <dgm:cxnLst>
    <dgm:cxn modelId="{A2EEFB62-541B-44D5-AD67-C6B80022755A}" type="presOf" srcId="{52F32459-3688-4D52-9FC9-32E17B85D151}" destId="{694A8196-9C74-43AE-B7C6-BA638A73FF74}" srcOrd="1" destOrd="2" presId="urn:microsoft.com/office/officeart/2005/8/layout/vList4#1"/>
    <dgm:cxn modelId="{7A3989D6-2BCB-4510-8B14-E0609F911CFE}" type="presOf" srcId="{CBD1784D-127E-46A3-830E-D8C8C312C898}" destId="{694A8196-9C74-43AE-B7C6-BA638A73FF74}" srcOrd="1" destOrd="0" presId="urn:microsoft.com/office/officeart/2005/8/layout/vList4#1"/>
    <dgm:cxn modelId="{A5098BD9-D0C8-4826-B9FF-2D193AF10E47}" type="presOf" srcId="{CBD1784D-127E-46A3-830E-D8C8C312C898}" destId="{F5084FFF-9A4A-4187-A955-07D71B415F07}" srcOrd="0" destOrd="0" presId="urn:microsoft.com/office/officeart/2005/8/layout/vList4#1"/>
    <dgm:cxn modelId="{E8019FE0-97EE-48C5-B90F-7FCD893F8A18}" type="presOf" srcId="{52F32459-3688-4D52-9FC9-32E17B85D151}" destId="{F5084FFF-9A4A-4187-A955-07D71B415F07}" srcOrd="0" destOrd="2" presId="urn:microsoft.com/office/officeart/2005/8/layout/vList4#1"/>
    <dgm:cxn modelId="{96414A83-F09E-4C1C-A064-0C677896AAB4}" type="presOf" srcId="{C73193EE-8580-4E9C-8624-E4D83CF7E55A}" destId="{F5084FFF-9A4A-4187-A955-07D71B415F07}" srcOrd="0" destOrd="1" presId="urn:microsoft.com/office/officeart/2005/8/layout/vList4#1"/>
    <dgm:cxn modelId="{3BB09940-60B3-442E-9ED2-472372B233DF}" srcId="{0C1D166A-52F3-4288-9882-C59DACB36179}" destId="{CBD1784D-127E-46A3-830E-D8C8C312C898}" srcOrd="0" destOrd="0" parTransId="{C3E6CB06-28E1-4C85-B6D3-5AADCB28AD0B}" sibTransId="{3A8B397E-97AF-42D2-A772-FFCB7778E9A1}"/>
    <dgm:cxn modelId="{7078114B-FB64-4C65-A193-589129D6AB1B}" srcId="{CBD1784D-127E-46A3-830E-D8C8C312C898}" destId="{C73193EE-8580-4E9C-8624-E4D83CF7E55A}" srcOrd="0" destOrd="0" parTransId="{264A6559-6A2A-4D29-9B3A-88927A93663B}" sibTransId="{131F5A0D-62B9-4242-8D71-528D20A9EFF0}"/>
    <dgm:cxn modelId="{244AA1DB-D292-4294-BF0E-6F6E6A63ACD4}" srcId="{CBD1784D-127E-46A3-830E-D8C8C312C898}" destId="{52F32459-3688-4D52-9FC9-32E17B85D151}" srcOrd="1" destOrd="0" parTransId="{5F40DCEA-20D7-453E-95B8-BDA963E7A7B9}" sibTransId="{F648DEEB-4E7F-4BBE-8CBC-629DCF1C490F}"/>
    <dgm:cxn modelId="{E17CDC62-B1A2-4F67-8E4E-42C87C161B05}" type="presOf" srcId="{C73193EE-8580-4E9C-8624-E4D83CF7E55A}" destId="{694A8196-9C74-43AE-B7C6-BA638A73FF74}" srcOrd="1" destOrd="1" presId="urn:microsoft.com/office/officeart/2005/8/layout/vList4#1"/>
    <dgm:cxn modelId="{FEFBF1DB-D4B5-499D-BE9C-3FB0FE6F0CA5}" type="presOf" srcId="{0C1D166A-52F3-4288-9882-C59DACB36179}" destId="{E58CE5C7-4B03-4D42-B656-823DAAFF8E66}" srcOrd="0" destOrd="0" presId="urn:microsoft.com/office/officeart/2005/8/layout/vList4#1"/>
    <dgm:cxn modelId="{1FC8CA54-6E58-4B5C-B9B9-DAC87F8128B7}" type="presParOf" srcId="{E58CE5C7-4B03-4D42-B656-823DAAFF8E66}" destId="{FCD1CAEC-5459-44A2-B033-C1D52F926E47}" srcOrd="0" destOrd="0" presId="urn:microsoft.com/office/officeart/2005/8/layout/vList4#1"/>
    <dgm:cxn modelId="{14B9AE8E-ECD6-43A8-A163-B545CE6A4BA6}" type="presParOf" srcId="{FCD1CAEC-5459-44A2-B033-C1D52F926E47}" destId="{F5084FFF-9A4A-4187-A955-07D71B415F07}" srcOrd="0" destOrd="0" presId="urn:microsoft.com/office/officeart/2005/8/layout/vList4#1"/>
    <dgm:cxn modelId="{649D5971-5D23-42E2-BC6C-98890F900CB3}" type="presParOf" srcId="{FCD1CAEC-5459-44A2-B033-C1D52F926E47}" destId="{C3DBF8FB-54B8-4393-A5CD-8E3AFD551C93}" srcOrd="1" destOrd="0" presId="urn:microsoft.com/office/officeart/2005/8/layout/vList4#1"/>
    <dgm:cxn modelId="{55823F81-0A30-48F6-AA13-47E2C0363782}" type="presParOf" srcId="{FCD1CAEC-5459-44A2-B033-C1D52F926E47}" destId="{694A8196-9C74-43AE-B7C6-BA638A73FF74}"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802E445-F24C-472A-B3E2-3CF2F77BBB41}" type="doc">
      <dgm:prSet loTypeId="urn:microsoft.com/office/officeart/2005/8/layout/vList4#2" loCatId="list" qsTypeId="urn:microsoft.com/office/officeart/2005/8/quickstyle/simple1" qsCatId="simple" csTypeId="urn:microsoft.com/office/officeart/2005/8/colors/colorful3" csCatId="colorful" phldr="1"/>
      <dgm:spPr/>
      <dgm:t>
        <a:bodyPr/>
        <a:lstStyle/>
        <a:p>
          <a:endParaRPr lang="es-ES"/>
        </a:p>
      </dgm:t>
    </dgm:pt>
    <dgm:pt modelId="{D754EA10-8E89-4016-9FF6-8CF5DA0FD1D2}">
      <dgm:prSet phldrT="[Texto]" custT="1"/>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dgm:spPr>
      <dgm:t>
        <a:bodyPr/>
        <a:lstStyle/>
        <a:p>
          <a:r>
            <a:rPr lang="es-ES" sz="2800" b="1" dirty="0" smtClean="0">
              <a:effectLst>
                <a:outerShdw blurRad="38100" dist="38100" dir="2700000" algn="tl">
                  <a:srgbClr val="000000">
                    <a:alpha val="43137"/>
                  </a:srgbClr>
                </a:outerShdw>
              </a:effectLst>
              <a:latin typeface="Arial" pitchFamily="34" charset="0"/>
              <a:cs typeface="Arial" pitchFamily="34" charset="0"/>
            </a:rPr>
            <a:t>M</a:t>
          </a:r>
          <a:r>
            <a:rPr lang="es-ES" sz="2800" b="1" dirty="0" smtClean="0">
              <a:effectLst>
                <a:outerShdw blurRad="38100" dist="38100" dir="2700000" algn="tl">
                  <a:srgbClr val="000000">
                    <a:alpha val="43137"/>
                  </a:srgbClr>
                </a:outerShdw>
              </a:effectLst>
              <a:latin typeface="Comic Sans MS" pitchFamily="66" charset="0"/>
              <a:cs typeface="Arial" pitchFamily="34" charset="0"/>
            </a:rPr>
            <a:t>ATERIALES</a:t>
          </a:r>
          <a:endParaRPr lang="es-ES" sz="2800" dirty="0">
            <a:effectLst>
              <a:outerShdw blurRad="38100" dist="38100" dir="2700000" algn="tl">
                <a:srgbClr val="000000">
                  <a:alpha val="43137"/>
                </a:srgbClr>
              </a:outerShdw>
            </a:effectLst>
          </a:endParaRPr>
        </a:p>
      </dgm:t>
    </dgm:pt>
    <dgm:pt modelId="{622F93BB-A330-4A31-B3C2-C72CF4C0F729}" type="parTrans" cxnId="{E38AD3FD-F9CC-4C5C-BE25-C2AAD4EB9484}">
      <dgm:prSet/>
      <dgm:spPr/>
      <dgm:t>
        <a:bodyPr/>
        <a:lstStyle/>
        <a:p>
          <a:endParaRPr lang="es-ES"/>
        </a:p>
      </dgm:t>
    </dgm:pt>
    <dgm:pt modelId="{5E052B30-8412-4D28-9211-D632785A2A81}" type="sibTrans" cxnId="{E38AD3FD-F9CC-4C5C-BE25-C2AAD4EB9484}">
      <dgm:prSet/>
      <dgm:spPr/>
      <dgm:t>
        <a:bodyPr/>
        <a:lstStyle/>
        <a:p>
          <a:endParaRPr lang="es-ES"/>
        </a:p>
      </dgm:t>
    </dgm:pt>
    <dgm:pt modelId="{214B9452-8A51-435D-8C2C-5206EBF13E23}">
      <dgm:prSet phldrT="[Texto]" custT="1"/>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dgm:spPr>
      <dgm:t>
        <a:bodyPr/>
        <a:lstStyle/>
        <a:p>
          <a:r>
            <a:rPr lang="es-ES" sz="2800" dirty="0" smtClean="0"/>
            <a:t>Motivo</a:t>
          </a:r>
          <a:endParaRPr lang="es-ES" sz="2800" dirty="0"/>
        </a:p>
      </dgm:t>
    </dgm:pt>
    <dgm:pt modelId="{49BF1868-94F4-4312-A181-F13DBFA204FB}" type="parTrans" cxnId="{C9A57D58-023D-4B5C-AED4-61D38F312DAD}">
      <dgm:prSet/>
      <dgm:spPr/>
      <dgm:t>
        <a:bodyPr/>
        <a:lstStyle/>
        <a:p>
          <a:endParaRPr lang="es-ES"/>
        </a:p>
      </dgm:t>
    </dgm:pt>
    <dgm:pt modelId="{74E8C3E6-857A-4318-BA00-754089E022A9}" type="sibTrans" cxnId="{C9A57D58-023D-4B5C-AED4-61D38F312DAD}">
      <dgm:prSet/>
      <dgm:spPr/>
      <dgm:t>
        <a:bodyPr/>
        <a:lstStyle/>
        <a:p>
          <a:endParaRPr lang="es-ES"/>
        </a:p>
      </dgm:t>
    </dgm:pt>
    <dgm:pt modelId="{9A6EB8D4-FF76-4862-ABC3-388672CCB03D}">
      <dgm:prSet phldrT="[Texto]" custT="1"/>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dgm:spPr>
      <dgm:t>
        <a:bodyPr/>
        <a:lstStyle/>
        <a:p>
          <a:r>
            <a:rPr lang="es-ES" sz="2800" dirty="0" smtClean="0"/>
            <a:t>Fin</a:t>
          </a:r>
          <a:endParaRPr lang="es-ES" sz="2800" dirty="0"/>
        </a:p>
      </dgm:t>
    </dgm:pt>
    <dgm:pt modelId="{169C73AC-1A76-46FA-9C88-488C5A5A6827}" type="parTrans" cxnId="{591AB1B0-3A66-4AA8-A631-D0A8864802AF}">
      <dgm:prSet/>
      <dgm:spPr/>
      <dgm:t>
        <a:bodyPr/>
        <a:lstStyle/>
        <a:p>
          <a:endParaRPr lang="es-ES"/>
        </a:p>
      </dgm:t>
    </dgm:pt>
    <dgm:pt modelId="{9CA438C8-B69F-413A-A8FD-1D8B4E65D5AD}" type="sibTrans" cxnId="{591AB1B0-3A66-4AA8-A631-D0A8864802AF}">
      <dgm:prSet/>
      <dgm:spPr/>
      <dgm:t>
        <a:bodyPr/>
        <a:lstStyle/>
        <a:p>
          <a:endParaRPr lang="es-ES"/>
        </a:p>
      </dgm:t>
    </dgm:pt>
    <dgm:pt modelId="{3F937ABF-F3B7-45D7-A7DB-3393634A221D}">
      <dgm:prSet phldrT="[Texto]" custT="1"/>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0800000" scaled="1"/>
          <a:tileRect/>
        </a:gradFill>
      </dgm:spPr>
      <dgm:t>
        <a:bodyPr/>
        <a:lstStyle/>
        <a:p>
          <a:r>
            <a:rPr lang="es-ES" sz="2800" dirty="0" smtClean="0"/>
            <a:t>Contenido</a:t>
          </a:r>
          <a:endParaRPr lang="es-ES" sz="2800" dirty="0"/>
        </a:p>
      </dgm:t>
    </dgm:pt>
    <dgm:pt modelId="{E46EDFB0-401B-4C54-8023-3DCC7022FB3F}" type="parTrans" cxnId="{F018E528-95CF-4CC0-9A7C-BA57EF88D4B7}">
      <dgm:prSet/>
      <dgm:spPr/>
      <dgm:t>
        <a:bodyPr/>
        <a:lstStyle/>
        <a:p>
          <a:endParaRPr lang="es-ES"/>
        </a:p>
      </dgm:t>
    </dgm:pt>
    <dgm:pt modelId="{2AB8D9FC-15B7-4CF6-BA0C-D6E8419244CE}" type="sibTrans" cxnId="{F018E528-95CF-4CC0-9A7C-BA57EF88D4B7}">
      <dgm:prSet/>
      <dgm:spPr/>
      <dgm:t>
        <a:bodyPr/>
        <a:lstStyle/>
        <a:p>
          <a:endParaRPr lang="es-ES"/>
        </a:p>
      </dgm:t>
    </dgm:pt>
    <dgm:pt modelId="{BEFB0659-71BA-4140-8E16-C09DDAF05694}" type="pres">
      <dgm:prSet presAssocID="{5802E445-F24C-472A-B3E2-3CF2F77BBB41}" presName="linear" presStyleCnt="0">
        <dgm:presLayoutVars>
          <dgm:dir/>
          <dgm:resizeHandles val="exact"/>
        </dgm:presLayoutVars>
      </dgm:prSet>
      <dgm:spPr/>
      <dgm:t>
        <a:bodyPr/>
        <a:lstStyle/>
        <a:p>
          <a:endParaRPr lang="es-ES"/>
        </a:p>
      </dgm:t>
    </dgm:pt>
    <dgm:pt modelId="{409E5876-8038-4B75-A684-83DA05BD1B20}" type="pres">
      <dgm:prSet presAssocID="{D754EA10-8E89-4016-9FF6-8CF5DA0FD1D2}" presName="comp" presStyleCnt="0"/>
      <dgm:spPr/>
    </dgm:pt>
    <dgm:pt modelId="{BBC7FCF0-08F5-4945-95AE-39060BDE048A}" type="pres">
      <dgm:prSet presAssocID="{D754EA10-8E89-4016-9FF6-8CF5DA0FD1D2}" presName="box" presStyleLbl="node1" presStyleIdx="0" presStyleCnt="1"/>
      <dgm:spPr/>
      <dgm:t>
        <a:bodyPr/>
        <a:lstStyle/>
        <a:p>
          <a:endParaRPr lang="es-ES"/>
        </a:p>
      </dgm:t>
    </dgm:pt>
    <dgm:pt modelId="{96E3A5C3-295A-4C92-B38E-5C903BDD80EE}" type="pres">
      <dgm:prSet presAssocID="{D754EA10-8E89-4016-9FF6-8CF5DA0FD1D2}" presName="img" presStyleLbl="fgImgPlace1" presStyleIdx="0" presStyleCnt="1" custScaleX="279999" custScaleY="61437" custLinFactX="60484" custLinFactNeighborX="100000" custLinFactNeighborY="25092"/>
      <dgm:spPr>
        <a:blipFill rotWithShape="0">
          <a:blip xmlns:r="http://schemas.openxmlformats.org/officeDocument/2006/relationships" r:embed="rId1"/>
          <a:stretch>
            <a:fillRect/>
          </a:stretch>
        </a:blipFill>
      </dgm:spPr>
    </dgm:pt>
    <dgm:pt modelId="{371005BA-2ADC-4222-A97E-2129E1696F48}" type="pres">
      <dgm:prSet presAssocID="{D754EA10-8E89-4016-9FF6-8CF5DA0FD1D2}" presName="text" presStyleLbl="node1" presStyleIdx="0" presStyleCnt="1">
        <dgm:presLayoutVars>
          <dgm:bulletEnabled val="1"/>
        </dgm:presLayoutVars>
      </dgm:prSet>
      <dgm:spPr/>
      <dgm:t>
        <a:bodyPr/>
        <a:lstStyle/>
        <a:p>
          <a:endParaRPr lang="es-ES"/>
        </a:p>
      </dgm:t>
    </dgm:pt>
  </dgm:ptLst>
  <dgm:cxnLst>
    <dgm:cxn modelId="{95A3FFC1-722D-4EA8-989F-F8554044C25D}" type="presOf" srcId="{9A6EB8D4-FF76-4862-ABC3-388672CCB03D}" destId="{BBC7FCF0-08F5-4945-95AE-39060BDE048A}" srcOrd="0" destOrd="3" presId="urn:microsoft.com/office/officeart/2005/8/layout/vList4#2"/>
    <dgm:cxn modelId="{3DA14914-874F-4A7B-A543-096316D6A9FD}" type="presOf" srcId="{3F937ABF-F3B7-45D7-A7DB-3393634A221D}" destId="{371005BA-2ADC-4222-A97E-2129E1696F48}" srcOrd="1" destOrd="2" presId="urn:microsoft.com/office/officeart/2005/8/layout/vList4#2"/>
    <dgm:cxn modelId="{CC4C5054-B4FE-4140-8ADF-B178CD6E82F3}" type="presOf" srcId="{D754EA10-8E89-4016-9FF6-8CF5DA0FD1D2}" destId="{371005BA-2ADC-4222-A97E-2129E1696F48}" srcOrd="1" destOrd="0" presId="urn:microsoft.com/office/officeart/2005/8/layout/vList4#2"/>
    <dgm:cxn modelId="{619053EF-AD3A-4923-8621-8073F1D27755}" type="presOf" srcId="{9A6EB8D4-FF76-4862-ABC3-388672CCB03D}" destId="{371005BA-2ADC-4222-A97E-2129E1696F48}" srcOrd="1" destOrd="3" presId="urn:microsoft.com/office/officeart/2005/8/layout/vList4#2"/>
    <dgm:cxn modelId="{F018E528-95CF-4CC0-9A7C-BA57EF88D4B7}" srcId="{D754EA10-8E89-4016-9FF6-8CF5DA0FD1D2}" destId="{3F937ABF-F3B7-45D7-A7DB-3393634A221D}" srcOrd="1" destOrd="0" parTransId="{E46EDFB0-401B-4C54-8023-3DCC7022FB3F}" sibTransId="{2AB8D9FC-15B7-4CF6-BA0C-D6E8419244CE}"/>
    <dgm:cxn modelId="{E38AD3FD-F9CC-4C5C-BE25-C2AAD4EB9484}" srcId="{5802E445-F24C-472A-B3E2-3CF2F77BBB41}" destId="{D754EA10-8E89-4016-9FF6-8CF5DA0FD1D2}" srcOrd="0" destOrd="0" parTransId="{622F93BB-A330-4A31-B3C2-C72CF4C0F729}" sibTransId="{5E052B30-8412-4D28-9211-D632785A2A81}"/>
    <dgm:cxn modelId="{FA3EFF97-9992-4971-8D04-9545DA467C44}" type="presOf" srcId="{5802E445-F24C-472A-B3E2-3CF2F77BBB41}" destId="{BEFB0659-71BA-4140-8E16-C09DDAF05694}" srcOrd="0" destOrd="0" presId="urn:microsoft.com/office/officeart/2005/8/layout/vList4#2"/>
    <dgm:cxn modelId="{7A2C6D6A-F43C-4A75-AA94-CA78DF0DF1AA}" type="presOf" srcId="{214B9452-8A51-435D-8C2C-5206EBF13E23}" destId="{371005BA-2ADC-4222-A97E-2129E1696F48}" srcOrd="1" destOrd="1" presId="urn:microsoft.com/office/officeart/2005/8/layout/vList4#2"/>
    <dgm:cxn modelId="{7469C964-89F5-45B1-9766-DBD2688A2871}" type="presOf" srcId="{D754EA10-8E89-4016-9FF6-8CF5DA0FD1D2}" destId="{BBC7FCF0-08F5-4945-95AE-39060BDE048A}" srcOrd="0" destOrd="0" presId="urn:microsoft.com/office/officeart/2005/8/layout/vList4#2"/>
    <dgm:cxn modelId="{D4AE09EA-12F9-4A10-808F-0B284A699547}" type="presOf" srcId="{3F937ABF-F3B7-45D7-A7DB-3393634A221D}" destId="{BBC7FCF0-08F5-4945-95AE-39060BDE048A}" srcOrd="0" destOrd="2" presId="urn:microsoft.com/office/officeart/2005/8/layout/vList4#2"/>
    <dgm:cxn modelId="{591AB1B0-3A66-4AA8-A631-D0A8864802AF}" srcId="{D754EA10-8E89-4016-9FF6-8CF5DA0FD1D2}" destId="{9A6EB8D4-FF76-4862-ABC3-388672CCB03D}" srcOrd="2" destOrd="0" parTransId="{169C73AC-1A76-46FA-9C88-488C5A5A6827}" sibTransId="{9CA438C8-B69F-413A-A8FD-1D8B4E65D5AD}"/>
    <dgm:cxn modelId="{C9A57D58-023D-4B5C-AED4-61D38F312DAD}" srcId="{D754EA10-8E89-4016-9FF6-8CF5DA0FD1D2}" destId="{214B9452-8A51-435D-8C2C-5206EBF13E23}" srcOrd="0" destOrd="0" parTransId="{49BF1868-94F4-4312-A181-F13DBFA204FB}" sibTransId="{74E8C3E6-857A-4318-BA00-754089E022A9}"/>
    <dgm:cxn modelId="{E3868C0C-3C92-416B-B8E7-E1D4AA1CE947}" type="presOf" srcId="{214B9452-8A51-435D-8C2C-5206EBF13E23}" destId="{BBC7FCF0-08F5-4945-95AE-39060BDE048A}" srcOrd="0" destOrd="1" presId="urn:microsoft.com/office/officeart/2005/8/layout/vList4#2"/>
    <dgm:cxn modelId="{FAEDE0E3-D51C-448F-A65A-0CFF26E1F095}" type="presParOf" srcId="{BEFB0659-71BA-4140-8E16-C09DDAF05694}" destId="{409E5876-8038-4B75-A684-83DA05BD1B20}" srcOrd="0" destOrd="0" presId="urn:microsoft.com/office/officeart/2005/8/layout/vList4#2"/>
    <dgm:cxn modelId="{0F85625E-E4DC-4ED9-9685-A4C1062EF5C5}" type="presParOf" srcId="{409E5876-8038-4B75-A684-83DA05BD1B20}" destId="{BBC7FCF0-08F5-4945-95AE-39060BDE048A}" srcOrd="0" destOrd="0" presId="urn:microsoft.com/office/officeart/2005/8/layout/vList4#2"/>
    <dgm:cxn modelId="{180104C9-45D1-4A22-B171-BF499049D2D7}" type="presParOf" srcId="{409E5876-8038-4B75-A684-83DA05BD1B20}" destId="{96E3A5C3-295A-4C92-B38E-5C903BDD80EE}" srcOrd="1" destOrd="0" presId="urn:microsoft.com/office/officeart/2005/8/layout/vList4#2"/>
    <dgm:cxn modelId="{1E35358F-3D5A-4844-8B65-477609D4CDFC}" type="presParOf" srcId="{409E5876-8038-4B75-A684-83DA05BD1B20}" destId="{371005BA-2ADC-4222-A97E-2129E1696F48}" srcOrd="2" destOrd="0" presId="urn:microsoft.com/office/officeart/2005/8/layout/vList4#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4DCA9B6-288F-4301-B606-C22AE6DC9DD4}"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75B6101C-61C9-4EED-90D7-7E5DD1268ECB}">
      <dgm:prSet/>
      <dgm:spPr/>
      <dgm:t>
        <a:bodyPr/>
        <a:lstStyle/>
        <a:p>
          <a:pPr rtl="0"/>
          <a:r>
            <a:rPr lang="es-ES" b="1" smtClean="0">
              <a:solidFill>
                <a:schemeClr val="tx1"/>
              </a:solidFill>
              <a:effectLst/>
              <a:latin typeface="Comic Sans MS" pitchFamily="66" charset="0"/>
            </a:rPr>
            <a:t>Sujeto:</a:t>
          </a:r>
          <a:r>
            <a:rPr lang="es-ES" b="1" smtClean="0">
              <a:solidFill>
                <a:schemeClr val="tx1"/>
              </a:solidFill>
              <a:effectLst/>
              <a:latin typeface="Baskerville Old Face" pitchFamily="18" charset="0"/>
            </a:rPr>
            <a:t>  </a:t>
          </a:r>
          <a:r>
            <a:rPr lang="es-ES" smtClean="0">
              <a:solidFill>
                <a:schemeClr val="tx1"/>
              </a:solidFill>
              <a:effectLst/>
              <a:latin typeface="Baskerville Old Face" pitchFamily="18" charset="0"/>
            </a:rPr>
            <a:t>Es el autor del acto</a:t>
          </a:r>
          <a:endParaRPr lang="es-ES_tradnl" b="1" dirty="0">
            <a:solidFill>
              <a:schemeClr val="tx1"/>
            </a:solidFill>
            <a:effectLst/>
          </a:endParaRPr>
        </a:p>
      </dgm:t>
    </dgm:pt>
    <dgm:pt modelId="{D25ECEB9-DD58-4557-9421-84329F47D4CB}" type="parTrans" cxnId="{53A4B670-300D-42B0-94A5-BF01B4EC7828}">
      <dgm:prSet/>
      <dgm:spPr/>
      <dgm:t>
        <a:bodyPr/>
        <a:lstStyle/>
        <a:p>
          <a:endParaRPr lang="en-US">
            <a:solidFill>
              <a:schemeClr val="tx1"/>
            </a:solidFill>
          </a:endParaRPr>
        </a:p>
      </dgm:t>
    </dgm:pt>
    <dgm:pt modelId="{0C1CCB3C-BCE9-4F7E-B7F3-A586D8AD4F1F}" type="sibTrans" cxnId="{53A4B670-300D-42B0-94A5-BF01B4EC7828}">
      <dgm:prSet/>
      <dgm:spPr/>
      <dgm:t>
        <a:bodyPr/>
        <a:lstStyle/>
        <a:p>
          <a:endParaRPr lang="en-US">
            <a:solidFill>
              <a:schemeClr val="tx1"/>
            </a:solidFill>
          </a:endParaRPr>
        </a:p>
      </dgm:t>
    </dgm:pt>
    <dgm:pt modelId="{D17B35D8-F861-403E-9E85-428EB2BA8A6A}">
      <dgm:prSet/>
      <dgm:spPr/>
      <dgm:t>
        <a:bodyPr/>
        <a:lstStyle/>
        <a:p>
          <a:pPr rtl="0"/>
          <a:r>
            <a:rPr lang="es-ES" b="1" u="sng" smtClean="0">
              <a:solidFill>
                <a:schemeClr val="tx1"/>
              </a:solidFill>
              <a:latin typeface="Baskerville Old Face" pitchFamily="18" charset="0"/>
            </a:rPr>
            <a:t>Aspectos de su noción</a:t>
          </a:r>
          <a:r>
            <a:rPr lang="es-ES" b="1" smtClean="0">
              <a:solidFill>
                <a:schemeClr val="tx1"/>
              </a:solidFill>
              <a:latin typeface="Baskerville Old Face" pitchFamily="18" charset="0"/>
            </a:rPr>
            <a:t>:</a:t>
          </a:r>
          <a:endParaRPr lang="es-ES_tradnl" b="1" dirty="0">
            <a:solidFill>
              <a:schemeClr val="tx1"/>
            </a:solidFill>
          </a:endParaRPr>
        </a:p>
      </dgm:t>
    </dgm:pt>
    <dgm:pt modelId="{0E7DC3EC-D5D5-47EF-988D-9CDC6F2B478D}" type="parTrans" cxnId="{3FD9B49D-6C0A-41D1-B84C-3D3CF5413B2A}">
      <dgm:prSet/>
      <dgm:spPr/>
      <dgm:t>
        <a:bodyPr/>
        <a:lstStyle/>
        <a:p>
          <a:endParaRPr lang="es-ES">
            <a:solidFill>
              <a:schemeClr val="tx1"/>
            </a:solidFill>
          </a:endParaRPr>
        </a:p>
      </dgm:t>
    </dgm:pt>
    <dgm:pt modelId="{38F68B54-BC58-424E-B6D1-3A27B96ABE60}" type="sibTrans" cxnId="{3FD9B49D-6C0A-41D1-B84C-3D3CF5413B2A}">
      <dgm:prSet/>
      <dgm:spPr/>
      <dgm:t>
        <a:bodyPr/>
        <a:lstStyle/>
        <a:p>
          <a:endParaRPr lang="es-ES">
            <a:solidFill>
              <a:schemeClr val="tx1"/>
            </a:solidFill>
          </a:endParaRPr>
        </a:p>
      </dgm:t>
    </dgm:pt>
    <dgm:pt modelId="{A3E04631-0058-461A-BD53-75C2B15728C0}" type="pres">
      <dgm:prSet presAssocID="{64DCA9B6-288F-4301-B606-C22AE6DC9DD4}" presName="linear" presStyleCnt="0">
        <dgm:presLayoutVars>
          <dgm:animLvl val="lvl"/>
          <dgm:resizeHandles val="exact"/>
        </dgm:presLayoutVars>
      </dgm:prSet>
      <dgm:spPr/>
      <dgm:t>
        <a:bodyPr/>
        <a:lstStyle/>
        <a:p>
          <a:endParaRPr lang="en-US"/>
        </a:p>
      </dgm:t>
    </dgm:pt>
    <dgm:pt modelId="{847EC549-70D2-461B-A5A0-9020155FCDCD}" type="pres">
      <dgm:prSet presAssocID="{75B6101C-61C9-4EED-90D7-7E5DD1268ECB}" presName="parentText" presStyleLbl="node1" presStyleIdx="0" presStyleCnt="2">
        <dgm:presLayoutVars>
          <dgm:chMax val="0"/>
          <dgm:bulletEnabled val="1"/>
        </dgm:presLayoutVars>
      </dgm:prSet>
      <dgm:spPr/>
      <dgm:t>
        <a:bodyPr/>
        <a:lstStyle/>
        <a:p>
          <a:endParaRPr lang="en-US"/>
        </a:p>
      </dgm:t>
    </dgm:pt>
    <dgm:pt modelId="{17C5B641-0157-4EFE-B392-049F59F8F681}" type="pres">
      <dgm:prSet presAssocID="{0C1CCB3C-BCE9-4F7E-B7F3-A586D8AD4F1F}" presName="spacer" presStyleCnt="0"/>
      <dgm:spPr/>
      <dgm:t>
        <a:bodyPr/>
        <a:lstStyle/>
        <a:p>
          <a:endParaRPr lang="en-US"/>
        </a:p>
      </dgm:t>
    </dgm:pt>
    <dgm:pt modelId="{865C8A4E-6723-4C39-9970-4465106850B1}" type="pres">
      <dgm:prSet presAssocID="{D17B35D8-F861-403E-9E85-428EB2BA8A6A}" presName="parentText" presStyleLbl="node1" presStyleIdx="1" presStyleCnt="2">
        <dgm:presLayoutVars>
          <dgm:chMax val="0"/>
          <dgm:bulletEnabled val="1"/>
        </dgm:presLayoutVars>
      </dgm:prSet>
      <dgm:spPr/>
      <dgm:t>
        <a:bodyPr/>
        <a:lstStyle/>
        <a:p>
          <a:endParaRPr lang="es-ES"/>
        </a:p>
      </dgm:t>
    </dgm:pt>
  </dgm:ptLst>
  <dgm:cxnLst>
    <dgm:cxn modelId="{3FD9B49D-6C0A-41D1-B84C-3D3CF5413B2A}" srcId="{64DCA9B6-288F-4301-B606-C22AE6DC9DD4}" destId="{D17B35D8-F861-403E-9E85-428EB2BA8A6A}" srcOrd="1" destOrd="0" parTransId="{0E7DC3EC-D5D5-47EF-988D-9CDC6F2B478D}" sibTransId="{38F68B54-BC58-424E-B6D1-3A27B96ABE60}"/>
    <dgm:cxn modelId="{3DA12939-C098-4BB5-8430-56DE3BEDDB0A}" type="presOf" srcId="{D17B35D8-F861-403E-9E85-428EB2BA8A6A}" destId="{865C8A4E-6723-4C39-9970-4465106850B1}" srcOrd="0" destOrd="0" presId="urn:microsoft.com/office/officeart/2005/8/layout/vList2"/>
    <dgm:cxn modelId="{FBEDED89-BA4E-466E-87A3-C7146E604F93}" type="presOf" srcId="{75B6101C-61C9-4EED-90D7-7E5DD1268ECB}" destId="{847EC549-70D2-461B-A5A0-9020155FCDCD}" srcOrd="0" destOrd="0" presId="urn:microsoft.com/office/officeart/2005/8/layout/vList2"/>
    <dgm:cxn modelId="{53A4B670-300D-42B0-94A5-BF01B4EC7828}" srcId="{64DCA9B6-288F-4301-B606-C22AE6DC9DD4}" destId="{75B6101C-61C9-4EED-90D7-7E5DD1268ECB}" srcOrd="0" destOrd="0" parTransId="{D25ECEB9-DD58-4557-9421-84329F47D4CB}" sibTransId="{0C1CCB3C-BCE9-4F7E-B7F3-A586D8AD4F1F}"/>
    <dgm:cxn modelId="{CAF58EEC-7574-4A2B-82E6-0DFA491013DE}" type="presOf" srcId="{64DCA9B6-288F-4301-B606-C22AE6DC9DD4}" destId="{A3E04631-0058-461A-BD53-75C2B15728C0}" srcOrd="0" destOrd="0" presId="urn:microsoft.com/office/officeart/2005/8/layout/vList2"/>
    <dgm:cxn modelId="{1E912E9F-0752-4925-941B-DD34F449FEFB}" type="presParOf" srcId="{A3E04631-0058-461A-BD53-75C2B15728C0}" destId="{847EC549-70D2-461B-A5A0-9020155FCDCD}" srcOrd="0" destOrd="0" presId="urn:microsoft.com/office/officeart/2005/8/layout/vList2"/>
    <dgm:cxn modelId="{CB36F679-DCD1-4B54-A200-20C891B4C46C}" type="presParOf" srcId="{A3E04631-0058-461A-BD53-75C2B15728C0}" destId="{17C5B641-0157-4EFE-B392-049F59F8F681}" srcOrd="1" destOrd="0" presId="urn:microsoft.com/office/officeart/2005/8/layout/vList2"/>
    <dgm:cxn modelId="{C48A6948-6278-45DE-A4CF-54E1A1167EE0}" type="presParOf" srcId="{A3E04631-0058-461A-BD53-75C2B15728C0}" destId="{865C8A4E-6723-4C39-9970-4465106850B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C6BEEFD-08E6-45B8-A024-03BCBFBFF982}" type="doc">
      <dgm:prSet loTypeId="urn:microsoft.com/office/officeart/2005/8/layout/hList7" loCatId="list" qsTypeId="urn:microsoft.com/office/officeart/2005/8/quickstyle/simple1" qsCatId="simple" csTypeId="urn:microsoft.com/office/officeart/2005/8/colors/colorful1" csCatId="colorful" phldr="1"/>
      <dgm:spPr/>
    </dgm:pt>
    <dgm:pt modelId="{3B85F0BD-90EC-4D92-BDD4-137CFD5BD726}">
      <dgm:prSet phldrT="[Texto]"/>
      <dgm:spPr/>
      <dgm:t>
        <a:bodyPr/>
        <a:lstStyle/>
        <a:p>
          <a:pPr rtl="0"/>
          <a:r>
            <a:rPr lang="es-ES" b="1" u="sng" dirty="0" smtClean="0">
              <a:solidFill>
                <a:schemeClr val="tx1"/>
              </a:solidFill>
              <a:latin typeface="Baskerville Old Face" pitchFamily="18" charset="0"/>
            </a:rPr>
            <a:t>Competencia:</a:t>
          </a:r>
          <a:r>
            <a:rPr lang="es-ES" b="1" dirty="0" smtClean="0">
              <a:solidFill>
                <a:schemeClr val="tx1"/>
              </a:solidFill>
              <a:latin typeface="Baskerville Old Face" pitchFamily="18" charset="0"/>
            </a:rPr>
            <a:t>  </a:t>
          </a:r>
          <a:r>
            <a:rPr lang="es-ES" dirty="0" smtClean="0">
              <a:solidFill>
                <a:schemeClr val="tx1"/>
              </a:solidFill>
              <a:latin typeface="Baskerville Old Face" pitchFamily="18" charset="0"/>
            </a:rPr>
            <a:t>Potestades y derechos, deberes y obligaciones de la Administración</a:t>
          </a:r>
          <a:endParaRPr lang="es-ES" dirty="0"/>
        </a:p>
      </dgm:t>
    </dgm:pt>
    <dgm:pt modelId="{95862C40-0D46-4532-B54B-AE23BEC6E0FE}" type="parTrans" cxnId="{23881D47-21A5-46DF-B0CF-12701D9E4802}">
      <dgm:prSet/>
      <dgm:spPr/>
      <dgm:t>
        <a:bodyPr/>
        <a:lstStyle/>
        <a:p>
          <a:endParaRPr lang="es-ES"/>
        </a:p>
      </dgm:t>
    </dgm:pt>
    <dgm:pt modelId="{0BE5D22D-D953-40D9-8770-8CB682674BAB}" type="sibTrans" cxnId="{23881D47-21A5-46DF-B0CF-12701D9E4802}">
      <dgm:prSet/>
      <dgm:spPr/>
      <dgm:t>
        <a:bodyPr/>
        <a:lstStyle/>
        <a:p>
          <a:endParaRPr lang="es-ES"/>
        </a:p>
      </dgm:t>
    </dgm:pt>
    <dgm:pt modelId="{FFB7FDD6-0297-4491-89E6-2883E6C73BDE}">
      <dgm:prSet phldrT="[Texto]"/>
      <dgm:spPr/>
      <dgm:t>
        <a:bodyPr/>
        <a:lstStyle/>
        <a:p>
          <a:pPr rtl="0"/>
          <a:r>
            <a:rPr lang="es-ES" b="1" u="sng" dirty="0" smtClean="0">
              <a:solidFill>
                <a:schemeClr val="tx1"/>
              </a:solidFill>
              <a:latin typeface="Baskerville Old Face" pitchFamily="18" charset="0"/>
            </a:rPr>
            <a:t>Investidura</a:t>
          </a:r>
          <a:r>
            <a:rPr lang="es-ES" b="1" dirty="0" smtClean="0">
              <a:solidFill>
                <a:schemeClr val="tx1"/>
              </a:solidFill>
              <a:latin typeface="Baskerville Old Face" pitchFamily="18" charset="0"/>
            </a:rPr>
            <a:t>:  </a:t>
          </a:r>
          <a:r>
            <a:rPr lang="es-ES" dirty="0" smtClean="0">
              <a:solidFill>
                <a:schemeClr val="tx1"/>
              </a:solidFill>
              <a:latin typeface="Baskerville Old Face" pitchFamily="18" charset="0"/>
            </a:rPr>
            <a:t>Designación formal de una persona para el ejercicio del cargo (Requisitos del nombramiento)</a:t>
          </a:r>
          <a:endParaRPr lang="es-ES" dirty="0"/>
        </a:p>
      </dgm:t>
    </dgm:pt>
    <dgm:pt modelId="{72D53701-BD65-49D2-BABE-0B2469EBD5D4}" type="parTrans" cxnId="{C58D3E13-53DE-479E-B60C-567FBAA34812}">
      <dgm:prSet/>
      <dgm:spPr/>
      <dgm:t>
        <a:bodyPr/>
        <a:lstStyle/>
        <a:p>
          <a:endParaRPr lang="es-ES"/>
        </a:p>
      </dgm:t>
    </dgm:pt>
    <dgm:pt modelId="{926854C8-529A-4FB0-BD05-298DC1A98737}" type="sibTrans" cxnId="{C58D3E13-53DE-479E-B60C-567FBAA34812}">
      <dgm:prSet/>
      <dgm:spPr/>
      <dgm:t>
        <a:bodyPr/>
        <a:lstStyle/>
        <a:p>
          <a:endParaRPr lang="es-ES"/>
        </a:p>
      </dgm:t>
    </dgm:pt>
    <dgm:pt modelId="{D8BDC4A7-C052-413A-84CD-8B4BDAA70DEC}">
      <dgm:prSet phldrT="[Texto]"/>
      <dgm:spPr/>
      <dgm:t>
        <a:bodyPr/>
        <a:lstStyle/>
        <a:p>
          <a:pPr rtl="0"/>
          <a:r>
            <a:rPr lang="es-ES" b="1" u="sng" dirty="0" smtClean="0">
              <a:solidFill>
                <a:schemeClr val="tx1"/>
              </a:solidFill>
              <a:latin typeface="Baskerville Old Face" pitchFamily="18" charset="0"/>
            </a:rPr>
            <a:t>Legitimación</a:t>
          </a:r>
          <a:r>
            <a:rPr lang="es-ES" b="1" dirty="0" smtClean="0">
              <a:solidFill>
                <a:schemeClr val="tx1"/>
              </a:solidFill>
              <a:latin typeface="Baskerville Old Face" pitchFamily="18" charset="0"/>
            </a:rPr>
            <a:t>:  </a:t>
          </a:r>
          <a:r>
            <a:rPr lang="es-ES" dirty="0" smtClean="0">
              <a:solidFill>
                <a:schemeClr val="tx1"/>
              </a:solidFill>
              <a:latin typeface="Baskerville Old Face" pitchFamily="18" charset="0"/>
            </a:rPr>
            <a:t>Potestad genérica para ejercer la competencia  en razón de haber llenado determinadas exigencias jurídicas (</a:t>
          </a:r>
          <a:r>
            <a:rPr lang="es-ES" dirty="0" err="1" smtClean="0">
              <a:solidFill>
                <a:schemeClr val="tx1"/>
              </a:solidFill>
              <a:latin typeface="Baskerville Old Face" pitchFamily="18" charset="0"/>
            </a:rPr>
            <a:t>Ej</a:t>
          </a:r>
          <a:r>
            <a:rPr lang="es-ES" dirty="0" smtClean="0">
              <a:solidFill>
                <a:schemeClr val="tx1"/>
              </a:solidFill>
              <a:latin typeface="Baskerville Old Face" pitchFamily="18" charset="0"/>
            </a:rPr>
            <a:t>: inexistencia de incompatibilidades o inexistencia del quórum)</a:t>
          </a:r>
          <a:endParaRPr lang="es-ES" dirty="0"/>
        </a:p>
      </dgm:t>
    </dgm:pt>
    <dgm:pt modelId="{8CC5E5F3-B3D4-4325-8417-68DF95EA4A47}" type="parTrans" cxnId="{160FF34D-01E9-47D8-82AF-DF2EB6109616}">
      <dgm:prSet/>
      <dgm:spPr/>
      <dgm:t>
        <a:bodyPr/>
        <a:lstStyle/>
        <a:p>
          <a:endParaRPr lang="es-ES"/>
        </a:p>
      </dgm:t>
    </dgm:pt>
    <dgm:pt modelId="{B1226A66-9A7C-47FE-AC12-074B79A09FC2}" type="sibTrans" cxnId="{160FF34D-01E9-47D8-82AF-DF2EB6109616}">
      <dgm:prSet/>
      <dgm:spPr/>
      <dgm:t>
        <a:bodyPr/>
        <a:lstStyle/>
        <a:p>
          <a:endParaRPr lang="es-ES"/>
        </a:p>
      </dgm:t>
    </dgm:pt>
    <dgm:pt modelId="{9587146E-24B5-429E-BB16-8A3F6E4FC89C}" type="pres">
      <dgm:prSet presAssocID="{EC6BEEFD-08E6-45B8-A024-03BCBFBFF982}" presName="Name0" presStyleCnt="0">
        <dgm:presLayoutVars>
          <dgm:dir/>
          <dgm:resizeHandles val="exact"/>
        </dgm:presLayoutVars>
      </dgm:prSet>
      <dgm:spPr/>
    </dgm:pt>
    <dgm:pt modelId="{2B4CBBC8-8CA6-4557-8DE4-05583726893A}" type="pres">
      <dgm:prSet presAssocID="{EC6BEEFD-08E6-45B8-A024-03BCBFBFF982}" presName="fgShape" presStyleLbl="fgShp" presStyleIdx="0" presStyleCnt="1"/>
      <dgm:spPr/>
    </dgm:pt>
    <dgm:pt modelId="{E1D0FAFC-BA0E-49A0-BC4D-89E6AB5542E5}" type="pres">
      <dgm:prSet presAssocID="{EC6BEEFD-08E6-45B8-A024-03BCBFBFF982}" presName="linComp" presStyleCnt="0"/>
      <dgm:spPr/>
    </dgm:pt>
    <dgm:pt modelId="{26B6AB26-8100-4B99-9170-ED2B965A1391}" type="pres">
      <dgm:prSet presAssocID="{3B85F0BD-90EC-4D92-BDD4-137CFD5BD726}" presName="compNode" presStyleCnt="0"/>
      <dgm:spPr/>
    </dgm:pt>
    <dgm:pt modelId="{D4F8AF82-CF23-4F70-9135-FC92D04A5AC7}" type="pres">
      <dgm:prSet presAssocID="{3B85F0BD-90EC-4D92-BDD4-137CFD5BD726}" presName="bkgdShape" presStyleLbl="node1" presStyleIdx="0" presStyleCnt="3"/>
      <dgm:spPr/>
      <dgm:t>
        <a:bodyPr/>
        <a:lstStyle/>
        <a:p>
          <a:endParaRPr lang="es-ES"/>
        </a:p>
      </dgm:t>
    </dgm:pt>
    <dgm:pt modelId="{D7771953-EF58-428C-A13D-5FC0EC23ED94}" type="pres">
      <dgm:prSet presAssocID="{3B85F0BD-90EC-4D92-BDD4-137CFD5BD726}" presName="nodeTx" presStyleLbl="node1" presStyleIdx="0" presStyleCnt="3">
        <dgm:presLayoutVars>
          <dgm:bulletEnabled val="1"/>
        </dgm:presLayoutVars>
      </dgm:prSet>
      <dgm:spPr/>
      <dgm:t>
        <a:bodyPr/>
        <a:lstStyle/>
        <a:p>
          <a:endParaRPr lang="es-ES"/>
        </a:p>
      </dgm:t>
    </dgm:pt>
    <dgm:pt modelId="{E427BEAD-54D1-449F-A17A-342503E992C4}" type="pres">
      <dgm:prSet presAssocID="{3B85F0BD-90EC-4D92-BDD4-137CFD5BD726}" presName="invisiNode" presStyleLbl="node1" presStyleIdx="0" presStyleCnt="3"/>
      <dgm:spPr/>
    </dgm:pt>
    <dgm:pt modelId="{CD325C33-F901-48AC-AAC0-8FEDDC1F4A40}" type="pres">
      <dgm:prSet presAssocID="{3B85F0BD-90EC-4D92-BDD4-137CFD5BD726}" presName="imagNode" presStyleLbl="fgImgPlace1" presStyleIdx="0" presStyleCnt="3"/>
      <dgm:spPr>
        <a:blipFill rotWithShape="1">
          <a:blip xmlns:r="http://schemas.openxmlformats.org/officeDocument/2006/relationships" r:embed="rId1"/>
          <a:stretch>
            <a:fillRect/>
          </a:stretch>
        </a:blipFill>
      </dgm:spPr>
    </dgm:pt>
    <dgm:pt modelId="{71410564-56E1-4353-8EC1-FBED28BBFFD0}" type="pres">
      <dgm:prSet presAssocID="{0BE5D22D-D953-40D9-8770-8CB682674BAB}" presName="sibTrans" presStyleLbl="sibTrans2D1" presStyleIdx="0" presStyleCnt="0"/>
      <dgm:spPr/>
      <dgm:t>
        <a:bodyPr/>
        <a:lstStyle/>
        <a:p>
          <a:endParaRPr lang="es-ES"/>
        </a:p>
      </dgm:t>
    </dgm:pt>
    <dgm:pt modelId="{26146F64-A0D2-47DA-8DDE-65F70CDA286A}" type="pres">
      <dgm:prSet presAssocID="{FFB7FDD6-0297-4491-89E6-2883E6C73BDE}" presName="compNode" presStyleCnt="0"/>
      <dgm:spPr/>
    </dgm:pt>
    <dgm:pt modelId="{1F518481-F124-4CF3-A77E-AF08A50119F4}" type="pres">
      <dgm:prSet presAssocID="{FFB7FDD6-0297-4491-89E6-2883E6C73BDE}" presName="bkgdShape" presStyleLbl="node1" presStyleIdx="1" presStyleCnt="3"/>
      <dgm:spPr/>
      <dgm:t>
        <a:bodyPr/>
        <a:lstStyle/>
        <a:p>
          <a:endParaRPr lang="es-ES"/>
        </a:p>
      </dgm:t>
    </dgm:pt>
    <dgm:pt modelId="{6AF81EC9-9228-4D1F-BAC2-F72D3FBD2E81}" type="pres">
      <dgm:prSet presAssocID="{FFB7FDD6-0297-4491-89E6-2883E6C73BDE}" presName="nodeTx" presStyleLbl="node1" presStyleIdx="1" presStyleCnt="3">
        <dgm:presLayoutVars>
          <dgm:bulletEnabled val="1"/>
        </dgm:presLayoutVars>
      </dgm:prSet>
      <dgm:spPr/>
      <dgm:t>
        <a:bodyPr/>
        <a:lstStyle/>
        <a:p>
          <a:endParaRPr lang="es-ES"/>
        </a:p>
      </dgm:t>
    </dgm:pt>
    <dgm:pt modelId="{7C34BB55-E7D9-4874-A9C7-05B6A1FAA64B}" type="pres">
      <dgm:prSet presAssocID="{FFB7FDD6-0297-4491-89E6-2883E6C73BDE}" presName="invisiNode" presStyleLbl="node1" presStyleIdx="1" presStyleCnt="3"/>
      <dgm:spPr/>
    </dgm:pt>
    <dgm:pt modelId="{84F3814B-97C3-417D-8FDF-B3C0005413B5}" type="pres">
      <dgm:prSet presAssocID="{FFB7FDD6-0297-4491-89E6-2883E6C73BDE}" presName="imagNode" presStyleLbl="fgImgPlace1" presStyleIdx="1" presStyleCnt="3"/>
      <dgm:spPr>
        <a:blipFill rotWithShape="1">
          <a:blip xmlns:r="http://schemas.openxmlformats.org/officeDocument/2006/relationships" r:embed="rId2"/>
          <a:stretch>
            <a:fillRect/>
          </a:stretch>
        </a:blipFill>
      </dgm:spPr>
    </dgm:pt>
    <dgm:pt modelId="{B85E468E-2C1B-4EEA-81DB-73E59EC49109}" type="pres">
      <dgm:prSet presAssocID="{926854C8-529A-4FB0-BD05-298DC1A98737}" presName="sibTrans" presStyleLbl="sibTrans2D1" presStyleIdx="0" presStyleCnt="0"/>
      <dgm:spPr/>
      <dgm:t>
        <a:bodyPr/>
        <a:lstStyle/>
        <a:p>
          <a:endParaRPr lang="es-ES"/>
        </a:p>
      </dgm:t>
    </dgm:pt>
    <dgm:pt modelId="{BC11F1E3-1C19-4E28-872E-7FB6C802BD8B}" type="pres">
      <dgm:prSet presAssocID="{D8BDC4A7-C052-413A-84CD-8B4BDAA70DEC}" presName="compNode" presStyleCnt="0"/>
      <dgm:spPr/>
    </dgm:pt>
    <dgm:pt modelId="{9B8472CD-A0B7-4986-B55B-BBD7E96A68C1}" type="pres">
      <dgm:prSet presAssocID="{D8BDC4A7-C052-413A-84CD-8B4BDAA70DEC}" presName="bkgdShape" presStyleLbl="node1" presStyleIdx="2" presStyleCnt="3"/>
      <dgm:spPr/>
      <dgm:t>
        <a:bodyPr/>
        <a:lstStyle/>
        <a:p>
          <a:endParaRPr lang="es-ES"/>
        </a:p>
      </dgm:t>
    </dgm:pt>
    <dgm:pt modelId="{C67E6EB1-D60D-415E-81C7-13FF3699E2EA}" type="pres">
      <dgm:prSet presAssocID="{D8BDC4A7-C052-413A-84CD-8B4BDAA70DEC}" presName="nodeTx" presStyleLbl="node1" presStyleIdx="2" presStyleCnt="3">
        <dgm:presLayoutVars>
          <dgm:bulletEnabled val="1"/>
        </dgm:presLayoutVars>
      </dgm:prSet>
      <dgm:spPr/>
      <dgm:t>
        <a:bodyPr/>
        <a:lstStyle/>
        <a:p>
          <a:endParaRPr lang="es-ES"/>
        </a:p>
      </dgm:t>
    </dgm:pt>
    <dgm:pt modelId="{8557BAB3-A4DB-42B5-8913-3DDFC4C7C66D}" type="pres">
      <dgm:prSet presAssocID="{D8BDC4A7-C052-413A-84CD-8B4BDAA70DEC}" presName="invisiNode" presStyleLbl="node1" presStyleIdx="2" presStyleCnt="3"/>
      <dgm:spPr/>
    </dgm:pt>
    <dgm:pt modelId="{28E40C9A-9404-4E23-8130-05800E6B4E69}" type="pres">
      <dgm:prSet presAssocID="{D8BDC4A7-C052-413A-84CD-8B4BDAA70DEC}" presName="imagNode" presStyleLbl="fgImgPlace1" presStyleIdx="2" presStyleCnt="3"/>
      <dgm:spPr>
        <a:blipFill rotWithShape="1">
          <a:blip xmlns:r="http://schemas.openxmlformats.org/officeDocument/2006/relationships" r:embed="rId3"/>
          <a:stretch>
            <a:fillRect/>
          </a:stretch>
        </a:blipFill>
      </dgm:spPr>
    </dgm:pt>
  </dgm:ptLst>
  <dgm:cxnLst>
    <dgm:cxn modelId="{A84E914B-C173-4439-9A0A-E051AD9CFB50}" type="presOf" srcId="{EC6BEEFD-08E6-45B8-A024-03BCBFBFF982}" destId="{9587146E-24B5-429E-BB16-8A3F6E4FC89C}" srcOrd="0" destOrd="0" presId="urn:microsoft.com/office/officeart/2005/8/layout/hList7"/>
    <dgm:cxn modelId="{C58D3E13-53DE-479E-B60C-567FBAA34812}" srcId="{EC6BEEFD-08E6-45B8-A024-03BCBFBFF982}" destId="{FFB7FDD6-0297-4491-89E6-2883E6C73BDE}" srcOrd="1" destOrd="0" parTransId="{72D53701-BD65-49D2-BABE-0B2469EBD5D4}" sibTransId="{926854C8-529A-4FB0-BD05-298DC1A98737}"/>
    <dgm:cxn modelId="{FF0CCA23-5850-46F4-9217-AB2A6A611A20}" type="presOf" srcId="{926854C8-529A-4FB0-BD05-298DC1A98737}" destId="{B85E468E-2C1B-4EEA-81DB-73E59EC49109}" srcOrd="0" destOrd="0" presId="urn:microsoft.com/office/officeart/2005/8/layout/hList7"/>
    <dgm:cxn modelId="{2E44533A-345B-4C9A-8701-C63415FA1A9C}" type="presOf" srcId="{FFB7FDD6-0297-4491-89E6-2883E6C73BDE}" destId="{6AF81EC9-9228-4D1F-BAC2-F72D3FBD2E81}" srcOrd="1" destOrd="0" presId="urn:microsoft.com/office/officeart/2005/8/layout/hList7"/>
    <dgm:cxn modelId="{F6D18AD9-E0D0-4F1A-B432-D876FC717AC1}" type="presOf" srcId="{D8BDC4A7-C052-413A-84CD-8B4BDAA70DEC}" destId="{C67E6EB1-D60D-415E-81C7-13FF3699E2EA}" srcOrd="1" destOrd="0" presId="urn:microsoft.com/office/officeart/2005/8/layout/hList7"/>
    <dgm:cxn modelId="{23881D47-21A5-46DF-B0CF-12701D9E4802}" srcId="{EC6BEEFD-08E6-45B8-A024-03BCBFBFF982}" destId="{3B85F0BD-90EC-4D92-BDD4-137CFD5BD726}" srcOrd="0" destOrd="0" parTransId="{95862C40-0D46-4532-B54B-AE23BEC6E0FE}" sibTransId="{0BE5D22D-D953-40D9-8770-8CB682674BAB}"/>
    <dgm:cxn modelId="{64AC8F4D-2F54-469C-A70A-2AE60A2C2781}" type="presOf" srcId="{0BE5D22D-D953-40D9-8770-8CB682674BAB}" destId="{71410564-56E1-4353-8EC1-FBED28BBFFD0}" srcOrd="0" destOrd="0" presId="urn:microsoft.com/office/officeart/2005/8/layout/hList7"/>
    <dgm:cxn modelId="{86FD6BFE-E546-4FBC-BDA4-71D52DB5C634}" type="presOf" srcId="{3B85F0BD-90EC-4D92-BDD4-137CFD5BD726}" destId="{D4F8AF82-CF23-4F70-9135-FC92D04A5AC7}" srcOrd="0" destOrd="0" presId="urn:microsoft.com/office/officeart/2005/8/layout/hList7"/>
    <dgm:cxn modelId="{9EAC03B2-47B6-4844-B64D-1EC53C030435}" type="presOf" srcId="{D8BDC4A7-C052-413A-84CD-8B4BDAA70DEC}" destId="{9B8472CD-A0B7-4986-B55B-BBD7E96A68C1}" srcOrd="0" destOrd="0" presId="urn:microsoft.com/office/officeart/2005/8/layout/hList7"/>
    <dgm:cxn modelId="{1F328933-C713-4742-9E9E-995CDDE3A5D7}" type="presOf" srcId="{FFB7FDD6-0297-4491-89E6-2883E6C73BDE}" destId="{1F518481-F124-4CF3-A77E-AF08A50119F4}" srcOrd="0" destOrd="0" presId="urn:microsoft.com/office/officeart/2005/8/layout/hList7"/>
    <dgm:cxn modelId="{E2E7EC63-7818-4822-B86B-C5CDF77A8D86}" type="presOf" srcId="{3B85F0BD-90EC-4D92-BDD4-137CFD5BD726}" destId="{D7771953-EF58-428C-A13D-5FC0EC23ED94}" srcOrd="1" destOrd="0" presId="urn:microsoft.com/office/officeart/2005/8/layout/hList7"/>
    <dgm:cxn modelId="{160FF34D-01E9-47D8-82AF-DF2EB6109616}" srcId="{EC6BEEFD-08E6-45B8-A024-03BCBFBFF982}" destId="{D8BDC4A7-C052-413A-84CD-8B4BDAA70DEC}" srcOrd="2" destOrd="0" parTransId="{8CC5E5F3-B3D4-4325-8417-68DF95EA4A47}" sibTransId="{B1226A66-9A7C-47FE-AC12-074B79A09FC2}"/>
    <dgm:cxn modelId="{69F35FD1-06D6-4B92-BB88-39525B26B5CA}" type="presParOf" srcId="{9587146E-24B5-429E-BB16-8A3F6E4FC89C}" destId="{2B4CBBC8-8CA6-4557-8DE4-05583726893A}" srcOrd="0" destOrd="0" presId="urn:microsoft.com/office/officeart/2005/8/layout/hList7"/>
    <dgm:cxn modelId="{09ED8F7F-A0B3-4EBD-8ADF-5AFBCDD7EC7B}" type="presParOf" srcId="{9587146E-24B5-429E-BB16-8A3F6E4FC89C}" destId="{E1D0FAFC-BA0E-49A0-BC4D-89E6AB5542E5}" srcOrd="1" destOrd="0" presId="urn:microsoft.com/office/officeart/2005/8/layout/hList7"/>
    <dgm:cxn modelId="{93B4FDEF-9369-4BCD-9A3C-F8887079F7FB}" type="presParOf" srcId="{E1D0FAFC-BA0E-49A0-BC4D-89E6AB5542E5}" destId="{26B6AB26-8100-4B99-9170-ED2B965A1391}" srcOrd="0" destOrd="0" presId="urn:microsoft.com/office/officeart/2005/8/layout/hList7"/>
    <dgm:cxn modelId="{3CEE648F-1459-4789-BD71-10079C969DD3}" type="presParOf" srcId="{26B6AB26-8100-4B99-9170-ED2B965A1391}" destId="{D4F8AF82-CF23-4F70-9135-FC92D04A5AC7}" srcOrd="0" destOrd="0" presId="urn:microsoft.com/office/officeart/2005/8/layout/hList7"/>
    <dgm:cxn modelId="{37D54D3E-7F47-4D39-8FC0-5D8C23198D64}" type="presParOf" srcId="{26B6AB26-8100-4B99-9170-ED2B965A1391}" destId="{D7771953-EF58-428C-A13D-5FC0EC23ED94}" srcOrd="1" destOrd="0" presId="urn:microsoft.com/office/officeart/2005/8/layout/hList7"/>
    <dgm:cxn modelId="{FD2FD608-3255-4124-8781-9BED9B3D0B6D}" type="presParOf" srcId="{26B6AB26-8100-4B99-9170-ED2B965A1391}" destId="{E427BEAD-54D1-449F-A17A-342503E992C4}" srcOrd="2" destOrd="0" presId="urn:microsoft.com/office/officeart/2005/8/layout/hList7"/>
    <dgm:cxn modelId="{580EE658-C32F-474B-862E-61F0C32A9065}" type="presParOf" srcId="{26B6AB26-8100-4B99-9170-ED2B965A1391}" destId="{CD325C33-F901-48AC-AAC0-8FEDDC1F4A40}" srcOrd="3" destOrd="0" presId="urn:microsoft.com/office/officeart/2005/8/layout/hList7"/>
    <dgm:cxn modelId="{C637292E-2FBE-4AB0-8B2C-93DDF03E8979}" type="presParOf" srcId="{E1D0FAFC-BA0E-49A0-BC4D-89E6AB5542E5}" destId="{71410564-56E1-4353-8EC1-FBED28BBFFD0}" srcOrd="1" destOrd="0" presId="urn:microsoft.com/office/officeart/2005/8/layout/hList7"/>
    <dgm:cxn modelId="{7A559A0B-FFFB-44F2-B165-6C353D59F3AF}" type="presParOf" srcId="{E1D0FAFC-BA0E-49A0-BC4D-89E6AB5542E5}" destId="{26146F64-A0D2-47DA-8DDE-65F70CDA286A}" srcOrd="2" destOrd="0" presId="urn:microsoft.com/office/officeart/2005/8/layout/hList7"/>
    <dgm:cxn modelId="{FB83FAB4-01EA-487A-A49F-56F3AEA8B0B7}" type="presParOf" srcId="{26146F64-A0D2-47DA-8DDE-65F70CDA286A}" destId="{1F518481-F124-4CF3-A77E-AF08A50119F4}" srcOrd="0" destOrd="0" presId="urn:microsoft.com/office/officeart/2005/8/layout/hList7"/>
    <dgm:cxn modelId="{6EDC2388-216F-4AD5-9BFD-24A265CBF7F3}" type="presParOf" srcId="{26146F64-A0D2-47DA-8DDE-65F70CDA286A}" destId="{6AF81EC9-9228-4D1F-BAC2-F72D3FBD2E81}" srcOrd="1" destOrd="0" presId="urn:microsoft.com/office/officeart/2005/8/layout/hList7"/>
    <dgm:cxn modelId="{B745063E-D699-48E4-A18A-BB601B360EAE}" type="presParOf" srcId="{26146F64-A0D2-47DA-8DDE-65F70CDA286A}" destId="{7C34BB55-E7D9-4874-A9C7-05B6A1FAA64B}" srcOrd="2" destOrd="0" presId="urn:microsoft.com/office/officeart/2005/8/layout/hList7"/>
    <dgm:cxn modelId="{216BF358-A430-4550-B5AB-C602A8723387}" type="presParOf" srcId="{26146F64-A0D2-47DA-8DDE-65F70CDA286A}" destId="{84F3814B-97C3-417D-8FDF-B3C0005413B5}" srcOrd="3" destOrd="0" presId="urn:microsoft.com/office/officeart/2005/8/layout/hList7"/>
    <dgm:cxn modelId="{095A19A6-CB3C-40CF-8B36-EEDD56CF2EF4}" type="presParOf" srcId="{E1D0FAFC-BA0E-49A0-BC4D-89E6AB5542E5}" destId="{B85E468E-2C1B-4EEA-81DB-73E59EC49109}" srcOrd="3" destOrd="0" presId="urn:microsoft.com/office/officeart/2005/8/layout/hList7"/>
    <dgm:cxn modelId="{842B690B-33E3-406A-8A15-BA884CCB3BB4}" type="presParOf" srcId="{E1D0FAFC-BA0E-49A0-BC4D-89E6AB5542E5}" destId="{BC11F1E3-1C19-4E28-872E-7FB6C802BD8B}" srcOrd="4" destOrd="0" presId="urn:microsoft.com/office/officeart/2005/8/layout/hList7"/>
    <dgm:cxn modelId="{6C334001-713B-4A17-AB8D-956AD6B50CB1}" type="presParOf" srcId="{BC11F1E3-1C19-4E28-872E-7FB6C802BD8B}" destId="{9B8472CD-A0B7-4986-B55B-BBD7E96A68C1}" srcOrd="0" destOrd="0" presId="urn:microsoft.com/office/officeart/2005/8/layout/hList7"/>
    <dgm:cxn modelId="{DD8D88D1-F7A5-4912-8C8E-FC229C0890D1}" type="presParOf" srcId="{BC11F1E3-1C19-4E28-872E-7FB6C802BD8B}" destId="{C67E6EB1-D60D-415E-81C7-13FF3699E2EA}" srcOrd="1" destOrd="0" presId="urn:microsoft.com/office/officeart/2005/8/layout/hList7"/>
    <dgm:cxn modelId="{910DB2B0-9BD6-4663-ABE2-49C9557DAA72}" type="presParOf" srcId="{BC11F1E3-1C19-4E28-872E-7FB6C802BD8B}" destId="{8557BAB3-A4DB-42B5-8913-3DDFC4C7C66D}" srcOrd="2" destOrd="0" presId="urn:microsoft.com/office/officeart/2005/8/layout/hList7"/>
    <dgm:cxn modelId="{521BCCAD-AEB7-4748-AD5D-6DB7C2F22128}" type="presParOf" srcId="{BC11F1E3-1C19-4E28-872E-7FB6C802BD8B}" destId="{28E40C9A-9404-4E23-8130-05800E6B4E69}" srcOrd="3" destOrd="0" presId="urn:microsoft.com/office/officeart/2005/8/layout/hList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D1E0EE-128F-4828-84A1-D566C6F56D6D}" type="doc">
      <dgm:prSet loTypeId="urn:microsoft.com/office/officeart/2005/8/layout/venn1" loCatId="relationship" qsTypeId="urn:microsoft.com/office/officeart/2005/8/quickstyle/simple5" qsCatId="simple" csTypeId="urn:microsoft.com/office/officeart/2005/8/colors/colorful4" csCatId="colorful" phldr="1"/>
      <dgm:spPr/>
    </dgm:pt>
    <dgm:pt modelId="{50778D7A-61E0-4B6A-A9BC-BCBF9D5B210D}">
      <dgm:prSet phldrT="[Texto]"/>
      <dgm:spPr>
        <a:solidFill>
          <a:schemeClr val="accent2">
            <a:lumMod val="75000"/>
          </a:schemeClr>
        </a:solidFill>
      </dgm:spPr>
      <dgm:t>
        <a:bodyPr/>
        <a:lstStyle/>
        <a:p>
          <a:r>
            <a:rPr lang="es-ES" dirty="0" smtClean="0"/>
            <a:t>Inicio del Procedimiento</a:t>
          </a:r>
          <a:endParaRPr lang="es-ES" dirty="0"/>
        </a:p>
      </dgm:t>
    </dgm:pt>
    <dgm:pt modelId="{36D8B6FD-CF6F-43B4-AA0D-051EB2FBD58D}" type="parTrans" cxnId="{F727B850-E75A-4BB0-AE90-9ECE519B0FC2}">
      <dgm:prSet/>
      <dgm:spPr/>
      <dgm:t>
        <a:bodyPr/>
        <a:lstStyle/>
        <a:p>
          <a:endParaRPr lang="es-ES"/>
        </a:p>
      </dgm:t>
    </dgm:pt>
    <dgm:pt modelId="{CDC0EAD8-A274-4C29-AE59-3F9312836845}" type="sibTrans" cxnId="{F727B850-E75A-4BB0-AE90-9ECE519B0FC2}">
      <dgm:prSet/>
      <dgm:spPr/>
      <dgm:t>
        <a:bodyPr/>
        <a:lstStyle/>
        <a:p>
          <a:endParaRPr lang="es-ES"/>
        </a:p>
      </dgm:t>
    </dgm:pt>
    <dgm:pt modelId="{8E80C7D8-3CA9-42D5-AB9C-8426D017F796}">
      <dgm:prSet phldrT="[Texto]"/>
      <dgm:spPr>
        <a:solidFill>
          <a:schemeClr val="accent6">
            <a:lumMod val="60000"/>
            <a:lumOff val="40000"/>
          </a:schemeClr>
        </a:solidFill>
      </dgm:spPr>
      <dgm:t>
        <a:bodyPr/>
        <a:lstStyle/>
        <a:p>
          <a:r>
            <a:rPr lang="es-ES" dirty="0" smtClean="0"/>
            <a:t>Terminación del Procedimiento</a:t>
          </a:r>
          <a:endParaRPr lang="es-ES" dirty="0"/>
        </a:p>
      </dgm:t>
    </dgm:pt>
    <dgm:pt modelId="{5B404100-D0C6-4A37-A6FE-0A1615D6A14B}" type="parTrans" cxnId="{691B602A-6F67-4E83-83DB-85F4CF23708C}">
      <dgm:prSet/>
      <dgm:spPr/>
      <dgm:t>
        <a:bodyPr/>
        <a:lstStyle/>
        <a:p>
          <a:endParaRPr lang="es-ES"/>
        </a:p>
      </dgm:t>
    </dgm:pt>
    <dgm:pt modelId="{FD9C0596-5174-431F-AAEE-6725B4FF45C1}" type="sibTrans" cxnId="{691B602A-6F67-4E83-83DB-85F4CF23708C}">
      <dgm:prSet/>
      <dgm:spPr/>
      <dgm:t>
        <a:bodyPr/>
        <a:lstStyle/>
        <a:p>
          <a:endParaRPr lang="es-ES"/>
        </a:p>
      </dgm:t>
    </dgm:pt>
    <dgm:pt modelId="{67BDD8D3-B132-44AC-97F6-DAB441E43B24}">
      <dgm:prSet phldrT="[Texto]"/>
      <dgm:spPr>
        <a:solidFill>
          <a:schemeClr val="accent2">
            <a:lumMod val="60000"/>
            <a:lumOff val="40000"/>
          </a:schemeClr>
        </a:solidFill>
      </dgm:spPr>
      <dgm:t>
        <a:bodyPr/>
        <a:lstStyle/>
        <a:p>
          <a:r>
            <a:rPr lang="es-ES" dirty="0" smtClean="0"/>
            <a:t>Desarrollo del Procedimiento</a:t>
          </a:r>
          <a:endParaRPr lang="es-ES" dirty="0"/>
        </a:p>
      </dgm:t>
    </dgm:pt>
    <dgm:pt modelId="{147DB50D-5076-4174-B614-EC37F28BF06D}" type="parTrans" cxnId="{CFD0EA4A-2D08-45C5-949B-BC877BB0364D}">
      <dgm:prSet/>
      <dgm:spPr/>
      <dgm:t>
        <a:bodyPr/>
        <a:lstStyle/>
        <a:p>
          <a:endParaRPr lang="es-ES"/>
        </a:p>
      </dgm:t>
    </dgm:pt>
    <dgm:pt modelId="{DB901101-8B89-43DA-82D8-77F6195120AC}" type="sibTrans" cxnId="{CFD0EA4A-2D08-45C5-949B-BC877BB0364D}">
      <dgm:prSet/>
      <dgm:spPr/>
      <dgm:t>
        <a:bodyPr/>
        <a:lstStyle/>
        <a:p>
          <a:endParaRPr lang="es-ES"/>
        </a:p>
      </dgm:t>
    </dgm:pt>
    <dgm:pt modelId="{52A574A7-F7B2-4F9F-9373-C25681C61B79}" type="pres">
      <dgm:prSet presAssocID="{25D1E0EE-128F-4828-84A1-D566C6F56D6D}" presName="compositeShape" presStyleCnt="0">
        <dgm:presLayoutVars>
          <dgm:chMax val="7"/>
          <dgm:dir/>
          <dgm:resizeHandles val="exact"/>
        </dgm:presLayoutVars>
      </dgm:prSet>
      <dgm:spPr/>
    </dgm:pt>
    <dgm:pt modelId="{89E4F959-F802-4C83-99F8-F2D7DF144D2D}" type="pres">
      <dgm:prSet presAssocID="{50778D7A-61E0-4B6A-A9BC-BCBF9D5B210D}" presName="circ1" presStyleLbl="vennNode1" presStyleIdx="0" presStyleCnt="3"/>
      <dgm:spPr/>
      <dgm:t>
        <a:bodyPr/>
        <a:lstStyle/>
        <a:p>
          <a:endParaRPr lang="es-ES"/>
        </a:p>
      </dgm:t>
    </dgm:pt>
    <dgm:pt modelId="{B03AD96D-B57B-4B32-85C0-6356A3A15968}" type="pres">
      <dgm:prSet presAssocID="{50778D7A-61E0-4B6A-A9BC-BCBF9D5B210D}" presName="circ1Tx" presStyleLbl="revTx" presStyleIdx="0" presStyleCnt="0">
        <dgm:presLayoutVars>
          <dgm:chMax val="0"/>
          <dgm:chPref val="0"/>
          <dgm:bulletEnabled val="1"/>
        </dgm:presLayoutVars>
      </dgm:prSet>
      <dgm:spPr/>
      <dgm:t>
        <a:bodyPr/>
        <a:lstStyle/>
        <a:p>
          <a:endParaRPr lang="es-ES"/>
        </a:p>
      </dgm:t>
    </dgm:pt>
    <dgm:pt modelId="{6B65F68A-B50D-4DAE-BA78-237343CA44A7}" type="pres">
      <dgm:prSet presAssocID="{8E80C7D8-3CA9-42D5-AB9C-8426D017F796}" presName="circ2" presStyleLbl="vennNode1" presStyleIdx="1" presStyleCnt="3"/>
      <dgm:spPr/>
      <dgm:t>
        <a:bodyPr/>
        <a:lstStyle/>
        <a:p>
          <a:endParaRPr lang="es-ES"/>
        </a:p>
      </dgm:t>
    </dgm:pt>
    <dgm:pt modelId="{86FCD827-BC04-4AF2-ACF8-491DECB70CDA}" type="pres">
      <dgm:prSet presAssocID="{8E80C7D8-3CA9-42D5-AB9C-8426D017F796}" presName="circ2Tx" presStyleLbl="revTx" presStyleIdx="0" presStyleCnt="0">
        <dgm:presLayoutVars>
          <dgm:chMax val="0"/>
          <dgm:chPref val="0"/>
          <dgm:bulletEnabled val="1"/>
        </dgm:presLayoutVars>
      </dgm:prSet>
      <dgm:spPr/>
      <dgm:t>
        <a:bodyPr/>
        <a:lstStyle/>
        <a:p>
          <a:endParaRPr lang="es-ES"/>
        </a:p>
      </dgm:t>
    </dgm:pt>
    <dgm:pt modelId="{703B2716-EE90-48DF-BB3E-F4A75FBD28B5}" type="pres">
      <dgm:prSet presAssocID="{67BDD8D3-B132-44AC-97F6-DAB441E43B24}" presName="circ3" presStyleLbl="vennNode1" presStyleIdx="2" presStyleCnt="3"/>
      <dgm:spPr/>
      <dgm:t>
        <a:bodyPr/>
        <a:lstStyle/>
        <a:p>
          <a:endParaRPr lang="es-ES"/>
        </a:p>
      </dgm:t>
    </dgm:pt>
    <dgm:pt modelId="{5404666E-32D0-4531-B5DA-B5B06E12A7EC}" type="pres">
      <dgm:prSet presAssocID="{67BDD8D3-B132-44AC-97F6-DAB441E43B24}" presName="circ3Tx" presStyleLbl="revTx" presStyleIdx="0" presStyleCnt="0">
        <dgm:presLayoutVars>
          <dgm:chMax val="0"/>
          <dgm:chPref val="0"/>
          <dgm:bulletEnabled val="1"/>
        </dgm:presLayoutVars>
      </dgm:prSet>
      <dgm:spPr/>
      <dgm:t>
        <a:bodyPr/>
        <a:lstStyle/>
        <a:p>
          <a:endParaRPr lang="es-ES"/>
        </a:p>
      </dgm:t>
    </dgm:pt>
  </dgm:ptLst>
  <dgm:cxnLst>
    <dgm:cxn modelId="{F727B850-E75A-4BB0-AE90-9ECE519B0FC2}" srcId="{25D1E0EE-128F-4828-84A1-D566C6F56D6D}" destId="{50778D7A-61E0-4B6A-A9BC-BCBF9D5B210D}" srcOrd="0" destOrd="0" parTransId="{36D8B6FD-CF6F-43B4-AA0D-051EB2FBD58D}" sibTransId="{CDC0EAD8-A274-4C29-AE59-3F9312836845}"/>
    <dgm:cxn modelId="{C60713FD-70E6-4D5F-8A72-E709313FBA6E}" type="presOf" srcId="{67BDD8D3-B132-44AC-97F6-DAB441E43B24}" destId="{703B2716-EE90-48DF-BB3E-F4A75FBD28B5}" srcOrd="0" destOrd="0" presId="urn:microsoft.com/office/officeart/2005/8/layout/venn1"/>
    <dgm:cxn modelId="{E0119FF6-722F-4A1F-9228-64F27A28A7BA}" type="presOf" srcId="{67BDD8D3-B132-44AC-97F6-DAB441E43B24}" destId="{5404666E-32D0-4531-B5DA-B5B06E12A7EC}" srcOrd="1" destOrd="0" presId="urn:microsoft.com/office/officeart/2005/8/layout/venn1"/>
    <dgm:cxn modelId="{CFD0EA4A-2D08-45C5-949B-BC877BB0364D}" srcId="{25D1E0EE-128F-4828-84A1-D566C6F56D6D}" destId="{67BDD8D3-B132-44AC-97F6-DAB441E43B24}" srcOrd="2" destOrd="0" parTransId="{147DB50D-5076-4174-B614-EC37F28BF06D}" sibTransId="{DB901101-8B89-43DA-82D8-77F6195120AC}"/>
    <dgm:cxn modelId="{9BEF172C-655A-4AEC-9AEF-AF80BE75025E}" type="presOf" srcId="{8E80C7D8-3CA9-42D5-AB9C-8426D017F796}" destId="{6B65F68A-B50D-4DAE-BA78-237343CA44A7}" srcOrd="0" destOrd="0" presId="urn:microsoft.com/office/officeart/2005/8/layout/venn1"/>
    <dgm:cxn modelId="{3CED05E1-A713-4E44-B300-E4797B5F6CDC}" type="presOf" srcId="{25D1E0EE-128F-4828-84A1-D566C6F56D6D}" destId="{52A574A7-F7B2-4F9F-9373-C25681C61B79}" srcOrd="0" destOrd="0" presId="urn:microsoft.com/office/officeart/2005/8/layout/venn1"/>
    <dgm:cxn modelId="{691B602A-6F67-4E83-83DB-85F4CF23708C}" srcId="{25D1E0EE-128F-4828-84A1-D566C6F56D6D}" destId="{8E80C7D8-3CA9-42D5-AB9C-8426D017F796}" srcOrd="1" destOrd="0" parTransId="{5B404100-D0C6-4A37-A6FE-0A1615D6A14B}" sibTransId="{FD9C0596-5174-431F-AAEE-6725B4FF45C1}"/>
    <dgm:cxn modelId="{E14F98A1-2615-4FCC-967D-EDE6EB3F643E}" type="presOf" srcId="{50778D7A-61E0-4B6A-A9BC-BCBF9D5B210D}" destId="{B03AD96D-B57B-4B32-85C0-6356A3A15968}" srcOrd="1" destOrd="0" presId="urn:microsoft.com/office/officeart/2005/8/layout/venn1"/>
    <dgm:cxn modelId="{5975D74D-9D3E-48D8-9735-DFD25F137667}" type="presOf" srcId="{8E80C7D8-3CA9-42D5-AB9C-8426D017F796}" destId="{86FCD827-BC04-4AF2-ACF8-491DECB70CDA}" srcOrd="1" destOrd="0" presId="urn:microsoft.com/office/officeart/2005/8/layout/venn1"/>
    <dgm:cxn modelId="{81E8542A-3AB1-4670-8916-5DC3910A6E81}" type="presOf" srcId="{50778D7A-61E0-4B6A-A9BC-BCBF9D5B210D}" destId="{89E4F959-F802-4C83-99F8-F2D7DF144D2D}" srcOrd="0" destOrd="0" presId="urn:microsoft.com/office/officeart/2005/8/layout/venn1"/>
    <dgm:cxn modelId="{0047C2B8-029D-46E2-BCEF-3B709C8C5C21}" type="presParOf" srcId="{52A574A7-F7B2-4F9F-9373-C25681C61B79}" destId="{89E4F959-F802-4C83-99F8-F2D7DF144D2D}" srcOrd="0" destOrd="0" presId="urn:microsoft.com/office/officeart/2005/8/layout/venn1"/>
    <dgm:cxn modelId="{2EB8B98B-A90C-401E-85D8-7EDBB40B4E8E}" type="presParOf" srcId="{52A574A7-F7B2-4F9F-9373-C25681C61B79}" destId="{B03AD96D-B57B-4B32-85C0-6356A3A15968}" srcOrd="1" destOrd="0" presId="urn:microsoft.com/office/officeart/2005/8/layout/venn1"/>
    <dgm:cxn modelId="{B6DEE5E5-1709-419B-AED4-EB6A85640EEC}" type="presParOf" srcId="{52A574A7-F7B2-4F9F-9373-C25681C61B79}" destId="{6B65F68A-B50D-4DAE-BA78-237343CA44A7}" srcOrd="2" destOrd="0" presId="urn:microsoft.com/office/officeart/2005/8/layout/venn1"/>
    <dgm:cxn modelId="{F1AE74BB-F3A8-4CC9-A4E1-6FB681C80BB3}" type="presParOf" srcId="{52A574A7-F7B2-4F9F-9373-C25681C61B79}" destId="{86FCD827-BC04-4AF2-ACF8-491DECB70CDA}" srcOrd="3" destOrd="0" presId="urn:microsoft.com/office/officeart/2005/8/layout/venn1"/>
    <dgm:cxn modelId="{D87C739D-F457-4D06-A8F6-76FDD4DFABD2}" type="presParOf" srcId="{52A574A7-F7B2-4F9F-9373-C25681C61B79}" destId="{703B2716-EE90-48DF-BB3E-F4A75FBD28B5}" srcOrd="4" destOrd="0" presId="urn:microsoft.com/office/officeart/2005/8/layout/venn1"/>
    <dgm:cxn modelId="{E766B267-8FFC-4230-BEA3-959C10CB35CC}" type="presParOf" srcId="{52A574A7-F7B2-4F9F-9373-C25681C61B79}" destId="{5404666E-32D0-4531-B5DA-B5B06E12A7EC}"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5013C23-05D7-4248-ABF0-457E1A246BA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83614F1-EBAE-4983-853D-4AE7B5758F72}">
      <dgm:prSet phldrT="[Texto]"/>
      <dgm:spPr>
        <a:solidFill>
          <a:srgbClr val="CEFB91"/>
        </a:solidFill>
      </dgm:spPr>
      <dgm:t>
        <a:bodyPr/>
        <a:lstStyle/>
        <a:p>
          <a:r>
            <a:rPr lang="es-ES" b="1" dirty="0" smtClean="0">
              <a:effectLst>
                <a:outerShdw blurRad="38100" dist="38100" dir="2700000" algn="tl">
                  <a:srgbClr val="000000">
                    <a:alpha val="43137"/>
                  </a:srgbClr>
                </a:outerShdw>
              </a:effectLst>
              <a:latin typeface="Baskerville Old Face" pitchFamily="18" charset="0"/>
            </a:rPr>
            <a:t>Sujeto</a:t>
          </a:r>
          <a:r>
            <a:rPr lang="es-ES" b="1" dirty="0" smtClean="0">
              <a:effectLst>
                <a:outerShdw blurRad="38100" dist="38100" dir="2700000" algn="tl">
                  <a:srgbClr val="000000"/>
                </a:outerShdw>
              </a:effectLst>
              <a:latin typeface="Baskerville Old Face" pitchFamily="18" charset="0"/>
            </a:rPr>
            <a:t>:</a:t>
          </a:r>
          <a:r>
            <a:rPr lang="es-ES" b="1" dirty="0" smtClean="0">
              <a:latin typeface="Baskerville Old Face" pitchFamily="18" charset="0"/>
            </a:rPr>
            <a:t>  </a:t>
          </a:r>
          <a:r>
            <a:rPr lang="es-ES" dirty="0" smtClean="0">
              <a:latin typeface="Baskerville Old Face" pitchFamily="18" charset="0"/>
            </a:rPr>
            <a:t>Autoridad Aduanera competente </a:t>
          </a:r>
          <a:endParaRPr lang="es-ES" dirty="0"/>
        </a:p>
      </dgm:t>
    </dgm:pt>
    <dgm:pt modelId="{95A6DD4A-7AA5-4B09-85DC-683D92F18CD1}" type="parTrans" cxnId="{E21A12B5-2DF1-40B6-BAC4-076B07C190F5}">
      <dgm:prSet/>
      <dgm:spPr/>
      <dgm:t>
        <a:bodyPr/>
        <a:lstStyle/>
        <a:p>
          <a:endParaRPr lang="es-ES"/>
        </a:p>
      </dgm:t>
    </dgm:pt>
    <dgm:pt modelId="{D451B216-40D1-4114-A517-092362E26C25}" type="sibTrans" cxnId="{E21A12B5-2DF1-40B6-BAC4-076B07C190F5}">
      <dgm:prSet/>
      <dgm:spPr/>
      <dgm:t>
        <a:bodyPr/>
        <a:lstStyle/>
        <a:p>
          <a:endParaRPr lang="es-ES"/>
        </a:p>
      </dgm:t>
    </dgm:pt>
    <dgm:pt modelId="{2C816848-252D-4B25-9DE9-26915AA7214A}">
      <dgm:prSet phldrT="[Texto]" custT="1"/>
      <dgm:spPr/>
      <dgm:t>
        <a:bodyPr/>
        <a:lstStyle/>
        <a:p>
          <a:pPr algn="l"/>
          <a:r>
            <a:rPr lang="es-ES" sz="2000" b="1" dirty="0" smtClean="0">
              <a:solidFill>
                <a:schemeClr val="tx1"/>
              </a:solidFill>
              <a:latin typeface="Arial" pitchFamily="34" charset="0"/>
              <a:cs typeface="Arial" pitchFamily="34" charset="0"/>
            </a:rPr>
            <a:t>Aduana</a:t>
          </a:r>
          <a:r>
            <a:rPr lang="es-CR" sz="2000" b="1" dirty="0" smtClean="0">
              <a:solidFill>
                <a:schemeClr val="tx1"/>
              </a:solidFill>
              <a:latin typeface="Arial" pitchFamily="34" charset="0"/>
              <a:cs typeface="Arial" pitchFamily="34" charset="0"/>
            </a:rPr>
            <a:t> en el control inmediato:</a:t>
          </a:r>
          <a:r>
            <a:rPr lang="es-ES" sz="1700" dirty="0" smtClean="0">
              <a:solidFill>
                <a:schemeClr val="tx1"/>
              </a:solidFill>
              <a:latin typeface="Baskerville Old Face" pitchFamily="18" charset="0"/>
            </a:rPr>
            <a:t>	 </a:t>
          </a:r>
          <a:r>
            <a:rPr lang="es-ES" sz="1600" dirty="0" smtClean="0">
              <a:solidFill>
                <a:schemeClr val="tx1"/>
              </a:solidFill>
              <a:latin typeface="Arial" pitchFamily="34" charset="0"/>
              <a:cs typeface="Arial" pitchFamily="34" charset="0"/>
            </a:rPr>
            <a:t>Gerente o en su defecto Subgerente</a:t>
          </a:r>
          <a:r>
            <a:rPr lang="es-CR" sz="1600" dirty="0" smtClean="0">
              <a:solidFill>
                <a:schemeClr val="tx1"/>
              </a:solidFill>
              <a:latin typeface="Arial" pitchFamily="34" charset="0"/>
              <a:cs typeface="Arial" pitchFamily="34" charset="0"/>
            </a:rPr>
            <a:t>	 Jefe  Departamento Técnico</a:t>
          </a:r>
          <a:endParaRPr lang="es-ES" sz="1600" b="1" dirty="0">
            <a:solidFill>
              <a:schemeClr val="tx1"/>
            </a:solidFill>
            <a:latin typeface="Arial" pitchFamily="34" charset="0"/>
            <a:cs typeface="Arial" pitchFamily="34" charset="0"/>
          </a:endParaRPr>
        </a:p>
      </dgm:t>
    </dgm:pt>
    <dgm:pt modelId="{C1B1A86B-D870-4E24-850B-12FFE610F485}" type="parTrans" cxnId="{39DD3EE8-0728-4088-8602-8FB0513B5315}">
      <dgm:prSet/>
      <dgm:spPr/>
      <dgm:t>
        <a:bodyPr/>
        <a:lstStyle/>
        <a:p>
          <a:endParaRPr lang="es-ES"/>
        </a:p>
      </dgm:t>
    </dgm:pt>
    <dgm:pt modelId="{BB7BA766-2290-423B-A159-94A11A4D1291}" type="sibTrans" cxnId="{39DD3EE8-0728-4088-8602-8FB0513B5315}">
      <dgm:prSet/>
      <dgm:spPr/>
      <dgm:t>
        <a:bodyPr/>
        <a:lstStyle/>
        <a:p>
          <a:endParaRPr lang="es-ES"/>
        </a:p>
      </dgm:t>
    </dgm:pt>
    <dgm:pt modelId="{AFD8257F-3B2C-43CA-80A4-30115F2AE7CB}">
      <dgm:prSet custT="1"/>
      <dgm:spPr/>
      <dgm:t>
        <a:bodyPr/>
        <a:lstStyle/>
        <a:p>
          <a:pPr algn="l"/>
          <a:r>
            <a:rPr lang="es-ES" sz="2000" b="1" dirty="0" smtClean="0">
              <a:solidFill>
                <a:schemeClr val="tx1"/>
              </a:solidFill>
              <a:latin typeface="Arial" pitchFamily="34" charset="0"/>
              <a:cs typeface="Arial" pitchFamily="34" charset="0"/>
            </a:rPr>
            <a:t>DGA en control </a:t>
          </a:r>
          <a:r>
            <a:rPr lang="es-ES" sz="2000" b="1" smtClean="0">
              <a:solidFill>
                <a:schemeClr val="tx1"/>
              </a:solidFill>
              <a:latin typeface="Arial" pitchFamily="34" charset="0"/>
              <a:cs typeface="Arial" pitchFamily="34" charset="0"/>
            </a:rPr>
            <a:t>a posteriori:</a:t>
          </a:r>
          <a:endParaRPr lang="es-ES" sz="2000" b="1" dirty="0">
            <a:latin typeface="Arial" pitchFamily="34" charset="0"/>
            <a:cs typeface="Arial" pitchFamily="34" charset="0"/>
          </a:endParaRPr>
        </a:p>
      </dgm:t>
    </dgm:pt>
    <dgm:pt modelId="{E5A73490-B78B-40D1-A9F4-F74505379D44}" type="parTrans" cxnId="{DA1552AE-9C3F-4C1D-A7B7-8E1066776031}">
      <dgm:prSet/>
      <dgm:spPr/>
      <dgm:t>
        <a:bodyPr/>
        <a:lstStyle/>
        <a:p>
          <a:endParaRPr lang="es-ES"/>
        </a:p>
      </dgm:t>
    </dgm:pt>
    <dgm:pt modelId="{423E459F-F1FD-4360-9A36-C0EA327D9BC7}" type="sibTrans" cxnId="{DA1552AE-9C3F-4C1D-A7B7-8E1066776031}">
      <dgm:prSet/>
      <dgm:spPr/>
      <dgm:t>
        <a:bodyPr/>
        <a:lstStyle/>
        <a:p>
          <a:endParaRPr lang="es-ES"/>
        </a:p>
      </dgm:t>
    </dgm:pt>
    <dgm:pt modelId="{81158131-1DAD-417A-A3AE-081801C65AE4}">
      <dgm:prSet custT="1"/>
      <dgm:spPr/>
      <dgm:t>
        <a:bodyPr/>
        <a:lstStyle/>
        <a:p>
          <a:pPr algn="l"/>
          <a:r>
            <a:rPr lang="es-ES" sz="1800" b="1" dirty="0" smtClean="0">
              <a:solidFill>
                <a:schemeClr val="tx1"/>
              </a:solidFill>
              <a:latin typeface="Arial" pitchFamily="34" charset="0"/>
              <a:cs typeface="Arial" pitchFamily="34" charset="0"/>
            </a:rPr>
            <a:t>Director o Subdirector</a:t>
          </a:r>
          <a:endParaRPr lang="es-ES" sz="1800" b="1" dirty="0">
            <a:solidFill>
              <a:schemeClr val="tx1"/>
            </a:solidFill>
            <a:latin typeface="Arial" pitchFamily="34" charset="0"/>
            <a:cs typeface="Arial" pitchFamily="34" charset="0"/>
          </a:endParaRPr>
        </a:p>
      </dgm:t>
    </dgm:pt>
    <dgm:pt modelId="{3662C31D-CCE8-4BAE-AE47-963906DC290B}" type="parTrans" cxnId="{5E34627B-DA0B-4E8A-841A-A2C2F1B3FB6A}">
      <dgm:prSet/>
      <dgm:spPr/>
      <dgm:t>
        <a:bodyPr/>
        <a:lstStyle/>
        <a:p>
          <a:endParaRPr lang="es-ES"/>
        </a:p>
      </dgm:t>
    </dgm:pt>
    <dgm:pt modelId="{C300975F-9C24-4851-A713-6142EF88AB96}" type="sibTrans" cxnId="{5E34627B-DA0B-4E8A-841A-A2C2F1B3FB6A}">
      <dgm:prSet/>
      <dgm:spPr/>
      <dgm:t>
        <a:bodyPr/>
        <a:lstStyle/>
        <a:p>
          <a:endParaRPr lang="es-ES"/>
        </a:p>
      </dgm:t>
    </dgm:pt>
    <dgm:pt modelId="{DEE6AA30-817B-434D-A3F1-29CE9C8CF1C2}">
      <dgm:prSet custT="1"/>
      <dgm:spPr/>
      <dgm:t>
        <a:bodyPr/>
        <a:lstStyle/>
        <a:p>
          <a:pPr algn="l"/>
          <a:r>
            <a:rPr lang="es-ES" sz="1800" b="1" dirty="0" smtClean="0">
              <a:solidFill>
                <a:schemeClr val="tx1"/>
              </a:solidFill>
              <a:latin typeface="Arial" pitchFamily="34" charset="0"/>
              <a:cs typeface="Arial" pitchFamily="34" charset="0"/>
            </a:rPr>
            <a:t>(o Jefe Dirección  de Control y Fiscalización)</a:t>
          </a:r>
          <a:endParaRPr lang="es-ES" sz="1600" b="1" dirty="0">
            <a:solidFill>
              <a:schemeClr val="tx1"/>
            </a:solidFill>
            <a:latin typeface="Arial" pitchFamily="34" charset="0"/>
            <a:cs typeface="Arial" pitchFamily="34" charset="0"/>
          </a:endParaRPr>
        </a:p>
      </dgm:t>
    </dgm:pt>
    <dgm:pt modelId="{0CF8FA3E-A751-4E6B-8BEE-CC8B2BF5C73B}" type="parTrans" cxnId="{F547E7EC-E174-42F0-9727-A65CA77C3B18}">
      <dgm:prSet/>
      <dgm:spPr/>
      <dgm:t>
        <a:bodyPr/>
        <a:lstStyle/>
        <a:p>
          <a:endParaRPr lang="es-ES"/>
        </a:p>
      </dgm:t>
    </dgm:pt>
    <dgm:pt modelId="{0A8238B0-C26B-49CF-8A0B-098B9C62892E}" type="sibTrans" cxnId="{F547E7EC-E174-42F0-9727-A65CA77C3B18}">
      <dgm:prSet/>
      <dgm:spPr/>
      <dgm:t>
        <a:bodyPr/>
        <a:lstStyle/>
        <a:p>
          <a:endParaRPr lang="es-ES"/>
        </a:p>
      </dgm:t>
    </dgm:pt>
    <dgm:pt modelId="{F987F819-3DAD-4525-BBBB-3C786DACDCB0}" type="pres">
      <dgm:prSet presAssocID="{45013C23-05D7-4248-ABF0-457E1A246BAA}" presName="theList" presStyleCnt="0">
        <dgm:presLayoutVars>
          <dgm:dir/>
          <dgm:animLvl val="lvl"/>
          <dgm:resizeHandles val="exact"/>
        </dgm:presLayoutVars>
      </dgm:prSet>
      <dgm:spPr/>
      <dgm:t>
        <a:bodyPr/>
        <a:lstStyle/>
        <a:p>
          <a:endParaRPr lang="es-CR"/>
        </a:p>
      </dgm:t>
    </dgm:pt>
    <dgm:pt modelId="{528A94CC-6D6E-44FA-964C-C190C6003F7F}" type="pres">
      <dgm:prSet presAssocID="{783614F1-EBAE-4983-853D-4AE7B5758F72}" presName="compNode" presStyleCnt="0"/>
      <dgm:spPr/>
      <dgm:t>
        <a:bodyPr/>
        <a:lstStyle/>
        <a:p>
          <a:endParaRPr lang="es-CR"/>
        </a:p>
      </dgm:t>
    </dgm:pt>
    <dgm:pt modelId="{C9A86698-25CF-4A31-9409-0F5E141B8CF7}" type="pres">
      <dgm:prSet presAssocID="{783614F1-EBAE-4983-853D-4AE7B5758F72}" presName="aNode" presStyleLbl="bgShp" presStyleIdx="0" presStyleCnt="1" custLinFactNeighborX="-585" custLinFactNeighborY="-4169"/>
      <dgm:spPr/>
      <dgm:t>
        <a:bodyPr/>
        <a:lstStyle/>
        <a:p>
          <a:endParaRPr lang="es-CR"/>
        </a:p>
      </dgm:t>
    </dgm:pt>
    <dgm:pt modelId="{B31B23B0-5EAD-49B6-900C-FBCF81E61519}" type="pres">
      <dgm:prSet presAssocID="{783614F1-EBAE-4983-853D-4AE7B5758F72}" presName="textNode" presStyleLbl="bgShp" presStyleIdx="0" presStyleCnt="1"/>
      <dgm:spPr/>
      <dgm:t>
        <a:bodyPr/>
        <a:lstStyle/>
        <a:p>
          <a:endParaRPr lang="es-CR"/>
        </a:p>
      </dgm:t>
    </dgm:pt>
    <dgm:pt modelId="{AA78D956-294F-4987-ABCC-3DDDDAAE01F1}" type="pres">
      <dgm:prSet presAssocID="{783614F1-EBAE-4983-853D-4AE7B5758F72}" presName="compChildNode" presStyleCnt="0"/>
      <dgm:spPr/>
      <dgm:t>
        <a:bodyPr/>
        <a:lstStyle/>
        <a:p>
          <a:endParaRPr lang="es-CR"/>
        </a:p>
      </dgm:t>
    </dgm:pt>
    <dgm:pt modelId="{3503211F-D11D-402B-9169-E6ACB3E17D36}" type="pres">
      <dgm:prSet presAssocID="{783614F1-EBAE-4983-853D-4AE7B5758F72}" presName="theInnerList" presStyleCnt="0"/>
      <dgm:spPr/>
      <dgm:t>
        <a:bodyPr/>
        <a:lstStyle/>
        <a:p>
          <a:endParaRPr lang="es-CR"/>
        </a:p>
      </dgm:t>
    </dgm:pt>
    <dgm:pt modelId="{CF948C93-F3BF-4C7F-A241-72F71925E24E}" type="pres">
      <dgm:prSet presAssocID="{2C816848-252D-4B25-9DE9-26915AA7214A}" presName="childNode" presStyleLbl="node1" presStyleIdx="0" presStyleCnt="4">
        <dgm:presLayoutVars>
          <dgm:bulletEnabled val="1"/>
        </dgm:presLayoutVars>
      </dgm:prSet>
      <dgm:spPr/>
      <dgm:t>
        <a:bodyPr/>
        <a:lstStyle/>
        <a:p>
          <a:endParaRPr lang="es-CR"/>
        </a:p>
      </dgm:t>
    </dgm:pt>
    <dgm:pt modelId="{6ECB2ADB-EECF-4C2B-B34B-7064EA26797D}" type="pres">
      <dgm:prSet presAssocID="{2C816848-252D-4B25-9DE9-26915AA7214A}" presName="aSpace2" presStyleCnt="0"/>
      <dgm:spPr/>
      <dgm:t>
        <a:bodyPr/>
        <a:lstStyle/>
        <a:p>
          <a:endParaRPr lang="es-CR"/>
        </a:p>
      </dgm:t>
    </dgm:pt>
    <dgm:pt modelId="{6099B30B-F2C1-4E5B-8980-B7B8F535B732}" type="pres">
      <dgm:prSet presAssocID="{AFD8257F-3B2C-43CA-80A4-30115F2AE7CB}" presName="childNode" presStyleLbl="node1" presStyleIdx="1" presStyleCnt="4">
        <dgm:presLayoutVars>
          <dgm:bulletEnabled val="1"/>
        </dgm:presLayoutVars>
      </dgm:prSet>
      <dgm:spPr/>
      <dgm:t>
        <a:bodyPr/>
        <a:lstStyle/>
        <a:p>
          <a:endParaRPr lang="es-CR"/>
        </a:p>
      </dgm:t>
    </dgm:pt>
    <dgm:pt modelId="{AB65EA1D-4B7B-415D-97DA-2D6A75842B81}" type="pres">
      <dgm:prSet presAssocID="{AFD8257F-3B2C-43CA-80A4-30115F2AE7CB}" presName="aSpace2" presStyleCnt="0"/>
      <dgm:spPr/>
      <dgm:t>
        <a:bodyPr/>
        <a:lstStyle/>
        <a:p>
          <a:endParaRPr lang="es-CR"/>
        </a:p>
      </dgm:t>
    </dgm:pt>
    <dgm:pt modelId="{65DD6DD5-F0D9-4B0F-967E-A3682EF0B553}" type="pres">
      <dgm:prSet presAssocID="{81158131-1DAD-417A-A3AE-081801C65AE4}" presName="childNode" presStyleLbl="node1" presStyleIdx="2" presStyleCnt="4">
        <dgm:presLayoutVars>
          <dgm:bulletEnabled val="1"/>
        </dgm:presLayoutVars>
      </dgm:prSet>
      <dgm:spPr/>
      <dgm:t>
        <a:bodyPr/>
        <a:lstStyle/>
        <a:p>
          <a:endParaRPr lang="es-CR"/>
        </a:p>
      </dgm:t>
    </dgm:pt>
    <dgm:pt modelId="{CAE6741F-DC3C-4DEE-A124-D9B31024B6C7}" type="pres">
      <dgm:prSet presAssocID="{81158131-1DAD-417A-A3AE-081801C65AE4}" presName="aSpace2" presStyleCnt="0"/>
      <dgm:spPr/>
      <dgm:t>
        <a:bodyPr/>
        <a:lstStyle/>
        <a:p>
          <a:endParaRPr lang="es-CR"/>
        </a:p>
      </dgm:t>
    </dgm:pt>
    <dgm:pt modelId="{41545D48-B183-4333-89A0-5306DC805AF1}" type="pres">
      <dgm:prSet presAssocID="{DEE6AA30-817B-434D-A3F1-29CE9C8CF1C2}" presName="childNode" presStyleLbl="node1" presStyleIdx="3" presStyleCnt="4">
        <dgm:presLayoutVars>
          <dgm:bulletEnabled val="1"/>
        </dgm:presLayoutVars>
      </dgm:prSet>
      <dgm:spPr/>
      <dgm:t>
        <a:bodyPr/>
        <a:lstStyle/>
        <a:p>
          <a:endParaRPr lang="es-CR"/>
        </a:p>
      </dgm:t>
    </dgm:pt>
  </dgm:ptLst>
  <dgm:cxnLst>
    <dgm:cxn modelId="{D9CE8036-3016-462B-BE30-BE6FC96231EC}" type="presOf" srcId="{783614F1-EBAE-4983-853D-4AE7B5758F72}" destId="{B31B23B0-5EAD-49B6-900C-FBCF81E61519}" srcOrd="1" destOrd="0" presId="urn:microsoft.com/office/officeart/2005/8/layout/lProcess2"/>
    <dgm:cxn modelId="{6A5D49C7-7E7F-4E83-98D0-B52749A99CF1}" type="presOf" srcId="{81158131-1DAD-417A-A3AE-081801C65AE4}" destId="{65DD6DD5-F0D9-4B0F-967E-A3682EF0B553}" srcOrd="0" destOrd="0" presId="urn:microsoft.com/office/officeart/2005/8/layout/lProcess2"/>
    <dgm:cxn modelId="{1FBD5CA2-9B5B-4306-BA98-51E0B192D309}" type="presOf" srcId="{783614F1-EBAE-4983-853D-4AE7B5758F72}" destId="{C9A86698-25CF-4A31-9409-0F5E141B8CF7}" srcOrd="0" destOrd="0" presId="urn:microsoft.com/office/officeart/2005/8/layout/lProcess2"/>
    <dgm:cxn modelId="{1809E112-8AE2-4942-A397-397BC05CF262}" type="presOf" srcId="{2C816848-252D-4B25-9DE9-26915AA7214A}" destId="{CF948C93-F3BF-4C7F-A241-72F71925E24E}" srcOrd="0" destOrd="0" presId="urn:microsoft.com/office/officeart/2005/8/layout/lProcess2"/>
    <dgm:cxn modelId="{74D2655A-5C0A-4EDC-ACC0-1444593F2625}" type="presOf" srcId="{45013C23-05D7-4248-ABF0-457E1A246BAA}" destId="{F987F819-3DAD-4525-BBBB-3C786DACDCB0}" srcOrd="0" destOrd="0" presId="urn:microsoft.com/office/officeart/2005/8/layout/lProcess2"/>
    <dgm:cxn modelId="{39DD3EE8-0728-4088-8602-8FB0513B5315}" srcId="{783614F1-EBAE-4983-853D-4AE7B5758F72}" destId="{2C816848-252D-4B25-9DE9-26915AA7214A}" srcOrd="0" destOrd="0" parTransId="{C1B1A86B-D870-4E24-850B-12FFE610F485}" sibTransId="{BB7BA766-2290-423B-A159-94A11A4D1291}"/>
    <dgm:cxn modelId="{63736F67-CCBA-4460-8931-BEB35726F5CF}" type="presOf" srcId="{AFD8257F-3B2C-43CA-80A4-30115F2AE7CB}" destId="{6099B30B-F2C1-4E5B-8980-B7B8F535B732}" srcOrd="0" destOrd="0" presId="urn:microsoft.com/office/officeart/2005/8/layout/lProcess2"/>
    <dgm:cxn modelId="{DA1552AE-9C3F-4C1D-A7B7-8E1066776031}" srcId="{783614F1-EBAE-4983-853D-4AE7B5758F72}" destId="{AFD8257F-3B2C-43CA-80A4-30115F2AE7CB}" srcOrd="1" destOrd="0" parTransId="{E5A73490-B78B-40D1-A9F4-F74505379D44}" sibTransId="{423E459F-F1FD-4360-9A36-C0EA327D9BC7}"/>
    <dgm:cxn modelId="{94CD7038-26C4-45AA-8E36-92F46C10BACD}" type="presOf" srcId="{DEE6AA30-817B-434D-A3F1-29CE9C8CF1C2}" destId="{41545D48-B183-4333-89A0-5306DC805AF1}" srcOrd="0" destOrd="0" presId="urn:microsoft.com/office/officeart/2005/8/layout/lProcess2"/>
    <dgm:cxn modelId="{5E34627B-DA0B-4E8A-841A-A2C2F1B3FB6A}" srcId="{783614F1-EBAE-4983-853D-4AE7B5758F72}" destId="{81158131-1DAD-417A-A3AE-081801C65AE4}" srcOrd="2" destOrd="0" parTransId="{3662C31D-CCE8-4BAE-AE47-963906DC290B}" sibTransId="{C300975F-9C24-4851-A713-6142EF88AB96}"/>
    <dgm:cxn modelId="{E21A12B5-2DF1-40B6-BAC4-076B07C190F5}" srcId="{45013C23-05D7-4248-ABF0-457E1A246BAA}" destId="{783614F1-EBAE-4983-853D-4AE7B5758F72}" srcOrd="0" destOrd="0" parTransId="{95A6DD4A-7AA5-4B09-85DC-683D92F18CD1}" sibTransId="{D451B216-40D1-4114-A517-092362E26C25}"/>
    <dgm:cxn modelId="{F547E7EC-E174-42F0-9727-A65CA77C3B18}" srcId="{783614F1-EBAE-4983-853D-4AE7B5758F72}" destId="{DEE6AA30-817B-434D-A3F1-29CE9C8CF1C2}" srcOrd="3" destOrd="0" parTransId="{0CF8FA3E-A751-4E6B-8BEE-CC8B2BF5C73B}" sibTransId="{0A8238B0-C26B-49CF-8A0B-098B9C62892E}"/>
    <dgm:cxn modelId="{4AF2C468-D03C-43EE-AD77-43F25157CBA5}" type="presParOf" srcId="{F987F819-3DAD-4525-BBBB-3C786DACDCB0}" destId="{528A94CC-6D6E-44FA-964C-C190C6003F7F}" srcOrd="0" destOrd="0" presId="urn:microsoft.com/office/officeart/2005/8/layout/lProcess2"/>
    <dgm:cxn modelId="{158A6395-5FFA-440F-8200-D0DE50BCAD8B}" type="presParOf" srcId="{528A94CC-6D6E-44FA-964C-C190C6003F7F}" destId="{C9A86698-25CF-4A31-9409-0F5E141B8CF7}" srcOrd="0" destOrd="0" presId="urn:microsoft.com/office/officeart/2005/8/layout/lProcess2"/>
    <dgm:cxn modelId="{34DB6C9A-8754-44E5-8CF0-32BEE2B8878E}" type="presParOf" srcId="{528A94CC-6D6E-44FA-964C-C190C6003F7F}" destId="{B31B23B0-5EAD-49B6-900C-FBCF81E61519}" srcOrd="1" destOrd="0" presId="urn:microsoft.com/office/officeart/2005/8/layout/lProcess2"/>
    <dgm:cxn modelId="{DA246E47-E241-4D43-9AED-C04CBEF4FBC4}" type="presParOf" srcId="{528A94CC-6D6E-44FA-964C-C190C6003F7F}" destId="{AA78D956-294F-4987-ABCC-3DDDDAAE01F1}" srcOrd="2" destOrd="0" presId="urn:microsoft.com/office/officeart/2005/8/layout/lProcess2"/>
    <dgm:cxn modelId="{637E2BBB-D99F-4EBB-863D-2B4B538A1F58}" type="presParOf" srcId="{AA78D956-294F-4987-ABCC-3DDDDAAE01F1}" destId="{3503211F-D11D-402B-9169-E6ACB3E17D36}" srcOrd="0" destOrd="0" presId="urn:microsoft.com/office/officeart/2005/8/layout/lProcess2"/>
    <dgm:cxn modelId="{75E64A94-B970-413C-A718-CFACB540D1F8}" type="presParOf" srcId="{3503211F-D11D-402B-9169-E6ACB3E17D36}" destId="{CF948C93-F3BF-4C7F-A241-72F71925E24E}" srcOrd="0" destOrd="0" presId="urn:microsoft.com/office/officeart/2005/8/layout/lProcess2"/>
    <dgm:cxn modelId="{4D21CEAC-F568-4DA1-8888-DF8E13F396E1}" type="presParOf" srcId="{3503211F-D11D-402B-9169-E6ACB3E17D36}" destId="{6ECB2ADB-EECF-4C2B-B34B-7064EA26797D}" srcOrd="1" destOrd="0" presId="urn:microsoft.com/office/officeart/2005/8/layout/lProcess2"/>
    <dgm:cxn modelId="{30991041-3A57-4C5F-9A00-4EFA8AE3F64B}" type="presParOf" srcId="{3503211F-D11D-402B-9169-E6ACB3E17D36}" destId="{6099B30B-F2C1-4E5B-8980-B7B8F535B732}" srcOrd="2" destOrd="0" presId="urn:microsoft.com/office/officeart/2005/8/layout/lProcess2"/>
    <dgm:cxn modelId="{4516E0DD-4084-49DF-9E53-CB2775E81C9C}" type="presParOf" srcId="{3503211F-D11D-402B-9169-E6ACB3E17D36}" destId="{AB65EA1D-4B7B-415D-97DA-2D6A75842B81}" srcOrd="3" destOrd="0" presId="urn:microsoft.com/office/officeart/2005/8/layout/lProcess2"/>
    <dgm:cxn modelId="{67D5F613-A39D-4308-A11D-EF55D126A14A}" type="presParOf" srcId="{3503211F-D11D-402B-9169-E6ACB3E17D36}" destId="{65DD6DD5-F0D9-4B0F-967E-A3682EF0B553}" srcOrd="4" destOrd="0" presId="urn:microsoft.com/office/officeart/2005/8/layout/lProcess2"/>
    <dgm:cxn modelId="{A78C2122-EEE9-4D3F-A3E5-F3B6F6D09BE1}" type="presParOf" srcId="{3503211F-D11D-402B-9169-E6ACB3E17D36}" destId="{CAE6741F-DC3C-4DEE-A124-D9B31024B6C7}" srcOrd="5" destOrd="0" presId="urn:microsoft.com/office/officeart/2005/8/layout/lProcess2"/>
    <dgm:cxn modelId="{7F8213D6-5AC1-4E09-8261-408AC30E6380}" type="presParOf" srcId="{3503211F-D11D-402B-9169-E6ACB3E17D36}" destId="{41545D48-B183-4333-89A0-5306DC805AF1}"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5062598-6E2B-4227-91C9-829E0D08AC0C}" type="doc">
      <dgm:prSet loTypeId="urn:microsoft.com/office/officeart/2005/8/layout/pList2#1" loCatId="list" qsTypeId="urn:microsoft.com/office/officeart/2005/8/quickstyle/simple1" qsCatId="simple" csTypeId="urn:microsoft.com/office/officeart/2005/8/colors/accent1_4" csCatId="accent1" phldr="1"/>
      <dgm:spPr/>
    </dgm:pt>
    <dgm:pt modelId="{C5C05B37-6510-4F84-89C9-FDEF18EE7180}">
      <dgm:prSet phldrT="[Texto]" custT="1"/>
      <dgm:spPr>
        <a:solidFill>
          <a:schemeClr val="accent6">
            <a:lumMod val="40000"/>
            <a:lumOff val="60000"/>
          </a:schemeClr>
        </a:solidFill>
      </dgm:spPr>
      <dgm:t>
        <a:bodyPr/>
        <a:lstStyle/>
        <a:p>
          <a:r>
            <a:rPr lang="es-ES" sz="1600" b="1" dirty="0" smtClean="0">
              <a:solidFill>
                <a:schemeClr val="tx1"/>
              </a:solidFill>
            </a:rPr>
            <a:t>Señala el recurrente que mediante la resolución de inicio del procedimiento emitida por la Dirección General de Aduanas se violenta la jerarquía procesal, pues este proceso debió iniciarse en la Aduana de La Anexión…</a:t>
          </a:r>
          <a:endParaRPr lang="es-ES" sz="1600" dirty="0">
            <a:solidFill>
              <a:schemeClr val="tx1"/>
            </a:solidFill>
          </a:endParaRPr>
        </a:p>
      </dgm:t>
    </dgm:pt>
    <dgm:pt modelId="{1B47D970-F532-4ABC-8D9F-A9E59132770C}" type="parTrans" cxnId="{EBC1100C-F4CD-470B-A039-8ABC6C62E5CD}">
      <dgm:prSet/>
      <dgm:spPr/>
      <dgm:t>
        <a:bodyPr/>
        <a:lstStyle/>
        <a:p>
          <a:endParaRPr lang="es-ES"/>
        </a:p>
      </dgm:t>
    </dgm:pt>
    <dgm:pt modelId="{743BC9A5-7679-4595-8CBC-22ED27E9131A}" type="sibTrans" cxnId="{EBC1100C-F4CD-470B-A039-8ABC6C62E5CD}">
      <dgm:prSet/>
      <dgm:spPr/>
      <dgm:t>
        <a:bodyPr/>
        <a:lstStyle/>
        <a:p>
          <a:endParaRPr lang="es-ES"/>
        </a:p>
      </dgm:t>
    </dgm:pt>
    <dgm:pt modelId="{A6DD25C7-B97F-4039-850D-797AA4066D00}">
      <dgm:prSet phldrT="[Texto]" custT="1"/>
      <dgm:spPr>
        <a:solidFill>
          <a:schemeClr val="accent6">
            <a:lumMod val="60000"/>
            <a:lumOff val="40000"/>
          </a:schemeClr>
        </a:solidFill>
      </dgm:spPr>
      <dgm:t>
        <a:bodyPr/>
        <a:lstStyle/>
        <a:p>
          <a:pPr algn="just"/>
          <a:r>
            <a:rPr lang="es-ES_tradnl" sz="1200" b="1" dirty="0" smtClean="0">
              <a:solidFill>
                <a:schemeClr val="tx1"/>
              </a:solidFill>
            </a:rPr>
            <a:t>Sobre los alegatos de nulidad realizados por el recurrente, n</a:t>
          </a:r>
          <a:r>
            <a:rPr lang="es-ES" sz="1200" b="1" dirty="0" smtClean="0">
              <a:solidFill>
                <a:schemeClr val="tx1"/>
              </a:solidFill>
            </a:rPr>
            <a:t>o comparte este Tribunal los argumentos esgrimidos por la parte, pues en primer término de conformidad con la normativa que rige la materia, es meridianamente clara la </a:t>
          </a:r>
          <a:r>
            <a:rPr lang="es-ES" sz="1200" b="1" u="sng" dirty="0" smtClean="0">
              <a:solidFill>
                <a:schemeClr val="tx1"/>
              </a:solidFill>
            </a:rPr>
            <a:t>potestad y competencia que tiene la Dirección General de Aduanas,</a:t>
          </a:r>
          <a:r>
            <a:rPr lang="es-ES" sz="1200" b="1" dirty="0" smtClean="0">
              <a:solidFill>
                <a:schemeClr val="tx1"/>
              </a:solidFill>
            </a:rPr>
            <a:t> como órgano superior jerárquico del Servicio Nacional de Aduanas</a:t>
          </a:r>
          <a:r>
            <a:rPr lang="es-ES" sz="1200" b="1" u="sng" dirty="0" smtClean="0">
              <a:solidFill>
                <a:schemeClr val="tx1"/>
              </a:solidFill>
            </a:rPr>
            <a:t>, para modificar la obligación tributaria aduanera </a:t>
          </a:r>
          <a:r>
            <a:rPr lang="es-ES" sz="1200" b="1" dirty="0" smtClean="0">
              <a:solidFill>
                <a:schemeClr val="tx1"/>
              </a:solidFill>
            </a:rPr>
            <a:t>en todos sus elementos, entre ellos, el valor de determinada, a diferencia de la Dirección General de Aduanas, cuya competencia funcional la ejerce dentro de todo el territorio aduanero</a:t>
          </a:r>
          <a:r>
            <a:rPr lang="es-ES" sz="1200" dirty="0" smtClean="0">
              <a:solidFill>
                <a:schemeClr val="tx1"/>
              </a:solidFill>
            </a:rPr>
            <a:t> </a:t>
          </a:r>
          <a:endParaRPr lang="es-ES" sz="1200" dirty="0">
            <a:solidFill>
              <a:schemeClr val="tx1"/>
            </a:solidFill>
          </a:endParaRPr>
        </a:p>
      </dgm:t>
    </dgm:pt>
    <dgm:pt modelId="{1F8ED0A0-7481-4917-B9B5-F515A98A9221}" type="parTrans" cxnId="{B6CF08E4-A605-4952-ACCC-F6149B8B5F0B}">
      <dgm:prSet/>
      <dgm:spPr/>
      <dgm:t>
        <a:bodyPr/>
        <a:lstStyle/>
        <a:p>
          <a:endParaRPr lang="es-ES"/>
        </a:p>
      </dgm:t>
    </dgm:pt>
    <dgm:pt modelId="{6D40EBC8-7159-4E02-BF8E-83A2BCEFFA4B}" type="sibTrans" cxnId="{B6CF08E4-A605-4952-ACCC-F6149B8B5F0B}">
      <dgm:prSet/>
      <dgm:spPr/>
      <dgm:t>
        <a:bodyPr/>
        <a:lstStyle/>
        <a:p>
          <a:endParaRPr lang="es-ES"/>
        </a:p>
      </dgm:t>
    </dgm:pt>
    <dgm:pt modelId="{9D8DDC90-7444-4513-890B-D0C8043AFDC6}">
      <dgm:prSet phldrT="[Texto]" custT="1"/>
      <dgm:spPr>
        <a:gradFill flip="none" rotWithShape="0">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dgm:spPr>
      <dgm:t>
        <a:bodyPr/>
        <a:lstStyle/>
        <a:p>
          <a:pPr algn="just"/>
          <a:r>
            <a:rPr lang="es-ES" sz="1300" b="1" baseline="0" dirty="0" smtClean="0">
              <a:solidFill>
                <a:schemeClr val="tx1"/>
              </a:solidFill>
            </a:rPr>
            <a:t>la mercancía y efectuar los ajustes respectivos, en el ejercicio, entre otros, del control a posteriori, cuando producto de una revisión posterior al despacho, se determinen diferencias entre lo declarado y lo que debió declararse, previo cumplimiento del debido proceso</a:t>
          </a:r>
          <a:r>
            <a:rPr lang="es-ES" sz="1300" baseline="0" dirty="0" smtClean="0">
              <a:solidFill>
                <a:schemeClr val="tx1"/>
              </a:solidFill>
            </a:rPr>
            <a:t> …</a:t>
          </a:r>
          <a:endParaRPr lang="en-US" sz="1300" baseline="0" dirty="0" smtClean="0">
            <a:solidFill>
              <a:schemeClr val="tx1"/>
            </a:solidFill>
          </a:endParaRPr>
        </a:p>
        <a:p>
          <a:pPr algn="just"/>
          <a:r>
            <a:rPr lang="es-ES" sz="1300" b="1" baseline="0" dirty="0" smtClean="0">
              <a:solidFill>
                <a:schemeClr val="tx1"/>
              </a:solidFill>
            </a:rPr>
            <a:t>Nótese que reafirma esta norma que la competencia asignada a las aduanas, tiene una circunscripción territorial </a:t>
          </a:r>
          <a:endParaRPr lang="es-ES" sz="1300" baseline="0" dirty="0">
            <a:solidFill>
              <a:schemeClr val="tx1"/>
            </a:solidFill>
          </a:endParaRPr>
        </a:p>
      </dgm:t>
    </dgm:pt>
    <dgm:pt modelId="{8E034633-A711-4B4E-B865-FC4543FD933B}" type="parTrans" cxnId="{4DF0073F-1CBB-4198-8CCE-3969529D40DF}">
      <dgm:prSet/>
      <dgm:spPr/>
      <dgm:t>
        <a:bodyPr/>
        <a:lstStyle/>
        <a:p>
          <a:endParaRPr lang="es-ES"/>
        </a:p>
      </dgm:t>
    </dgm:pt>
    <dgm:pt modelId="{C8E76C71-88CE-4426-9607-5385B9E57253}" type="sibTrans" cxnId="{4DF0073F-1CBB-4198-8CCE-3969529D40DF}">
      <dgm:prSet/>
      <dgm:spPr/>
      <dgm:t>
        <a:bodyPr/>
        <a:lstStyle/>
        <a:p>
          <a:endParaRPr lang="es-ES"/>
        </a:p>
      </dgm:t>
    </dgm:pt>
    <dgm:pt modelId="{289C9549-FC7D-452F-9DD8-7794796438F6}" type="pres">
      <dgm:prSet presAssocID="{35062598-6E2B-4227-91C9-829E0D08AC0C}" presName="Name0" presStyleCnt="0">
        <dgm:presLayoutVars>
          <dgm:dir/>
          <dgm:resizeHandles val="exact"/>
        </dgm:presLayoutVars>
      </dgm:prSet>
      <dgm:spPr/>
    </dgm:pt>
    <dgm:pt modelId="{E014BE2C-7BDB-4369-B0C7-A504B8381F58}" type="pres">
      <dgm:prSet presAssocID="{35062598-6E2B-4227-91C9-829E0D08AC0C}" presName="bkgdShp" presStyleLbl="alignAccFollowNode1" presStyleIdx="0" presStyleCnt="1"/>
      <dgm:spPr/>
    </dgm:pt>
    <dgm:pt modelId="{4D96A53B-6B11-4583-83F4-2D65429CF29B}" type="pres">
      <dgm:prSet presAssocID="{35062598-6E2B-4227-91C9-829E0D08AC0C}" presName="linComp" presStyleCnt="0"/>
      <dgm:spPr/>
    </dgm:pt>
    <dgm:pt modelId="{96ACCE64-BC69-4C40-B7EA-9F2F270DB106}" type="pres">
      <dgm:prSet presAssocID="{C5C05B37-6510-4F84-89C9-FDEF18EE7180}" presName="compNode" presStyleCnt="0"/>
      <dgm:spPr/>
    </dgm:pt>
    <dgm:pt modelId="{643BD87F-0BEB-4E55-802B-83115FD8190F}" type="pres">
      <dgm:prSet presAssocID="{C5C05B37-6510-4F84-89C9-FDEF18EE7180}" presName="node" presStyleLbl="node1" presStyleIdx="0" presStyleCnt="3" custScaleX="123017">
        <dgm:presLayoutVars>
          <dgm:bulletEnabled val="1"/>
        </dgm:presLayoutVars>
      </dgm:prSet>
      <dgm:spPr/>
      <dgm:t>
        <a:bodyPr/>
        <a:lstStyle/>
        <a:p>
          <a:endParaRPr lang="es-ES"/>
        </a:p>
      </dgm:t>
    </dgm:pt>
    <dgm:pt modelId="{06F3E16D-59E3-45BE-852E-A43852A121D9}" type="pres">
      <dgm:prSet presAssocID="{C5C05B37-6510-4F84-89C9-FDEF18EE7180}" presName="invisiNode" presStyleLbl="node1" presStyleIdx="0" presStyleCnt="3"/>
      <dgm:spPr/>
    </dgm:pt>
    <dgm:pt modelId="{FC7FD6AB-12E7-4210-80EF-F1F7D8153883}" type="pres">
      <dgm:prSet presAssocID="{C5C05B37-6510-4F84-89C9-FDEF18EE7180}" presName="imagNode" presStyleLbl="fgImgPlace1" presStyleIdx="0" presStyleCnt="3"/>
      <dgm:spPr>
        <a:blipFill rotWithShape="0">
          <a:blip xmlns:r="http://schemas.openxmlformats.org/officeDocument/2006/relationships" r:embed="rId1"/>
          <a:stretch>
            <a:fillRect/>
          </a:stretch>
        </a:blipFill>
      </dgm:spPr>
    </dgm:pt>
    <dgm:pt modelId="{42778679-B812-4A80-9336-F1B5A0A5000F}" type="pres">
      <dgm:prSet presAssocID="{743BC9A5-7679-4595-8CBC-22ED27E9131A}" presName="sibTrans" presStyleLbl="sibTrans2D1" presStyleIdx="0" presStyleCnt="0"/>
      <dgm:spPr/>
      <dgm:t>
        <a:bodyPr/>
        <a:lstStyle/>
        <a:p>
          <a:endParaRPr lang="en-US"/>
        </a:p>
      </dgm:t>
    </dgm:pt>
    <dgm:pt modelId="{8817AF8D-FB74-490F-A4C1-F80FAAE0B235}" type="pres">
      <dgm:prSet presAssocID="{A6DD25C7-B97F-4039-850D-797AA4066D00}" presName="compNode" presStyleCnt="0"/>
      <dgm:spPr/>
    </dgm:pt>
    <dgm:pt modelId="{31B1FF4A-A340-4734-9A79-81FA53BED96E}" type="pres">
      <dgm:prSet presAssocID="{A6DD25C7-B97F-4039-850D-797AA4066D00}" presName="node" presStyleLbl="node1" presStyleIdx="1" presStyleCnt="3" custScaleX="153268">
        <dgm:presLayoutVars>
          <dgm:bulletEnabled val="1"/>
        </dgm:presLayoutVars>
      </dgm:prSet>
      <dgm:spPr/>
      <dgm:t>
        <a:bodyPr/>
        <a:lstStyle/>
        <a:p>
          <a:endParaRPr lang="es-ES"/>
        </a:p>
      </dgm:t>
    </dgm:pt>
    <dgm:pt modelId="{39C9FFE1-592F-42E8-9E1F-D23AEB43821F}" type="pres">
      <dgm:prSet presAssocID="{A6DD25C7-B97F-4039-850D-797AA4066D00}" presName="invisiNode" presStyleLbl="node1" presStyleIdx="1" presStyleCnt="3"/>
      <dgm:spPr/>
    </dgm:pt>
    <dgm:pt modelId="{8CBA3E3F-8D0D-4F94-8D8E-76F2523B1277}" type="pres">
      <dgm:prSet presAssocID="{A6DD25C7-B97F-4039-850D-797AA4066D00}" presName="imagNode" presStyleLbl="fgImgPlace1" presStyleIdx="1" presStyleCnt="3"/>
      <dgm:spPr>
        <a:blipFill rotWithShape="0">
          <a:blip xmlns:r="http://schemas.openxmlformats.org/officeDocument/2006/relationships" r:embed="rId2"/>
          <a:stretch>
            <a:fillRect/>
          </a:stretch>
        </a:blipFill>
      </dgm:spPr>
    </dgm:pt>
    <dgm:pt modelId="{48C05175-D5A4-4B05-848D-1B7958FD2A6B}" type="pres">
      <dgm:prSet presAssocID="{6D40EBC8-7159-4E02-BF8E-83A2BCEFFA4B}" presName="sibTrans" presStyleLbl="sibTrans2D1" presStyleIdx="0" presStyleCnt="0"/>
      <dgm:spPr/>
      <dgm:t>
        <a:bodyPr/>
        <a:lstStyle/>
        <a:p>
          <a:endParaRPr lang="en-US"/>
        </a:p>
      </dgm:t>
    </dgm:pt>
    <dgm:pt modelId="{B8780167-2D96-4A2C-A13A-7AC6C50F46A6}" type="pres">
      <dgm:prSet presAssocID="{9D8DDC90-7444-4513-890B-D0C8043AFDC6}" presName="compNode" presStyleCnt="0"/>
      <dgm:spPr/>
    </dgm:pt>
    <dgm:pt modelId="{E5B440CC-E0D1-43E8-99E8-B100E448C9F9}" type="pres">
      <dgm:prSet presAssocID="{9D8DDC90-7444-4513-890B-D0C8043AFDC6}" presName="node" presStyleLbl="node1" presStyleIdx="2" presStyleCnt="3" custScaleX="135327">
        <dgm:presLayoutVars>
          <dgm:bulletEnabled val="1"/>
        </dgm:presLayoutVars>
      </dgm:prSet>
      <dgm:spPr/>
      <dgm:t>
        <a:bodyPr/>
        <a:lstStyle/>
        <a:p>
          <a:endParaRPr lang="es-ES"/>
        </a:p>
      </dgm:t>
    </dgm:pt>
    <dgm:pt modelId="{E0D307B3-B6CC-4A07-9821-724DDC342312}" type="pres">
      <dgm:prSet presAssocID="{9D8DDC90-7444-4513-890B-D0C8043AFDC6}" presName="invisiNode" presStyleLbl="node1" presStyleIdx="2" presStyleCnt="3"/>
      <dgm:spPr/>
    </dgm:pt>
    <dgm:pt modelId="{C82306AD-8566-42C3-9BDC-8AD939A52ACD}" type="pres">
      <dgm:prSet presAssocID="{9D8DDC90-7444-4513-890B-D0C8043AFDC6}" presName="imagNode" presStyleLbl="fgImgPlace1" presStyleIdx="2" presStyleCnt="3"/>
      <dgm:spPr>
        <a:blipFill rotWithShape="0">
          <a:blip xmlns:r="http://schemas.openxmlformats.org/officeDocument/2006/relationships" r:embed="rId3"/>
          <a:stretch>
            <a:fillRect/>
          </a:stretch>
        </a:blipFill>
      </dgm:spPr>
    </dgm:pt>
  </dgm:ptLst>
  <dgm:cxnLst>
    <dgm:cxn modelId="{FEE9959B-2B9A-4F0E-84C3-F6531B836FAA}" type="presOf" srcId="{C5C05B37-6510-4F84-89C9-FDEF18EE7180}" destId="{643BD87F-0BEB-4E55-802B-83115FD8190F}" srcOrd="0" destOrd="0" presId="urn:microsoft.com/office/officeart/2005/8/layout/pList2#1"/>
    <dgm:cxn modelId="{4DF0073F-1CBB-4198-8CCE-3969529D40DF}" srcId="{35062598-6E2B-4227-91C9-829E0D08AC0C}" destId="{9D8DDC90-7444-4513-890B-D0C8043AFDC6}" srcOrd="2" destOrd="0" parTransId="{8E034633-A711-4B4E-B865-FC4543FD933B}" sibTransId="{C8E76C71-88CE-4426-9607-5385B9E57253}"/>
    <dgm:cxn modelId="{3E086346-A3A3-4E2A-A8F8-EFEE7C7C9183}" type="presOf" srcId="{9D8DDC90-7444-4513-890B-D0C8043AFDC6}" destId="{E5B440CC-E0D1-43E8-99E8-B100E448C9F9}" srcOrd="0" destOrd="0" presId="urn:microsoft.com/office/officeart/2005/8/layout/pList2#1"/>
    <dgm:cxn modelId="{2A223A9A-B145-4B9E-9084-7CC89DF840E3}" type="presOf" srcId="{A6DD25C7-B97F-4039-850D-797AA4066D00}" destId="{31B1FF4A-A340-4734-9A79-81FA53BED96E}" srcOrd="0" destOrd="0" presId="urn:microsoft.com/office/officeart/2005/8/layout/pList2#1"/>
    <dgm:cxn modelId="{3830D9E4-1C49-4C19-9980-EB85D6AAE1EC}" type="presOf" srcId="{743BC9A5-7679-4595-8CBC-22ED27E9131A}" destId="{42778679-B812-4A80-9336-F1B5A0A5000F}" srcOrd="0" destOrd="0" presId="urn:microsoft.com/office/officeart/2005/8/layout/pList2#1"/>
    <dgm:cxn modelId="{B6CF08E4-A605-4952-ACCC-F6149B8B5F0B}" srcId="{35062598-6E2B-4227-91C9-829E0D08AC0C}" destId="{A6DD25C7-B97F-4039-850D-797AA4066D00}" srcOrd="1" destOrd="0" parTransId="{1F8ED0A0-7481-4917-B9B5-F515A98A9221}" sibTransId="{6D40EBC8-7159-4E02-BF8E-83A2BCEFFA4B}"/>
    <dgm:cxn modelId="{4B2E6CDE-04FF-4DE8-BC3E-24148192D87C}" type="presOf" srcId="{6D40EBC8-7159-4E02-BF8E-83A2BCEFFA4B}" destId="{48C05175-D5A4-4B05-848D-1B7958FD2A6B}" srcOrd="0" destOrd="0" presId="urn:microsoft.com/office/officeart/2005/8/layout/pList2#1"/>
    <dgm:cxn modelId="{EBC1100C-F4CD-470B-A039-8ABC6C62E5CD}" srcId="{35062598-6E2B-4227-91C9-829E0D08AC0C}" destId="{C5C05B37-6510-4F84-89C9-FDEF18EE7180}" srcOrd="0" destOrd="0" parTransId="{1B47D970-F532-4ABC-8D9F-A9E59132770C}" sibTransId="{743BC9A5-7679-4595-8CBC-22ED27E9131A}"/>
    <dgm:cxn modelId="{04674B16-D0C5-44BF-A655-6C384D77AFA8}" type="presOf" srcId="{35062598-6E2B-4227-91C9-829E0D08AC0C}" destId="{289C9549-FC7D-452F-9DD8-7794796438F6}" srcOrd="0" destOrd="0" presId="urn:microsoft.com/office/officeart/2005/8/layout/pList2#1"/>
    <dgm:cxn modelId="{AABA0F8D-7E9B-4C53-9B57-CE2282A3D138}" type="presParOf" srcId="{289C9549-FC7D-452F-9DD8-7794796438F6}" destId="{E014BE2C-7BDB-4369-B0C7-A504B8381F58}" srcOrd="0" destOrd="0" presId="urn:microsoft.com/office/officeart/2005/8/layout/pList2#1"/>
    <dgm:cxn modelId="{9024EE3D-9EE6-4566-B5AB-3131421CA0F8}" type="presParOf" srcId="{289C9549-FC7D-452F-9DD8-7794796438F6}" destId="{4D96A53B-6B11-4583-83F4-2D65429CF29B}" srcOrd="1" destOrd="0" presId="urn:microsoft.com/office/officeart/2005/8/layout/pList2#1"/>
    <dgm:cxn modelId="{CCE99A8E-C695-4945-8103-F0367FE7E28B}" type="presParOf" srcId="{4D96A53B-6B11-4583-83F4-2D65429CF29B}" destId="{96ACCE64-BC69-4C40-B7EA-9F2F270DB106}" srcOrd="0" destOrd="0" presId="urn:microsoft.com/office/officeart/2005/8/layout/pList2#1"/>
    <dgm:cxn modelId="{8CE8AE88-BF5A-4D6D-B2BA-8B9AEEB8416D}" type="presParOf" srcId="{96ACCE64-BC69-4C40-B7EA-9F2F270DB106}" destId="{643BD87F-0BEB-4E55-802B-83115FD8190F}" srcOrd="0" destOrd="0" presId="urn:microsoft.com/office/officeart/2005/8/layout/pList2#1"/>
    <dgm:cxn modelId="{E1496693-2C08-4689-BA66-B0762CABD5CC}" type="presParOf" srcId="{96ACCE64-BC69-4C40-B7EA-9F2F270DB106}" destId="{06F3E16D-59E3-45BE-852E-A43852A121D9}" srcOrd="1" destOrd="0" presId="urn:microsoft.com/office/officeart/2005/8/layout/pList2#1"/>
    <dgm:cxn modelId="{888E1994-64EF-4184-B7E0-FB244F373902}" type="presParOf" srcId="{96ACCE64-BC69-4C40-B7EA-9F2F270DB106}" destId="{FC7FD6AB-12E7-4210-80EF-F1F7D8153883}" srcOrd="2" destOrd="0" presId="urn:microsoft.com/office/officeart/2005/8/layout/pList2#1"/>
    <dgm:cxn modelId="{12CACED6-83AC-4105-B365-EDED62EA84EF}" type="presParOf" srcId="{4D96A53B-6B11-4583-83F4-2D65429CF29B}" destId="{42778679-B812-4A80-9336-F1B5A0A5000F}" srcOrd="1" destOrd="0" presId="urn:microsoft.com/office/officeart/2005/8/layout/pList2#1"/>
    <dgm:cxn modelId="{F7DAB92B-4EA7-4635-9408-3EB1F5FFB7C6}" type="presParOf" srcId="{4D96A53B-6B11-4583-83F4-2D65429CF29B}" destId="{8817AF8D-FB74-490F-A4C1-F80FAAE0B235}" srcOrd="2" destOrd="0" presId="urn:microsoft.com/office/officeart/2005/8/layout/pList2#1"/>
    <dgm:cxn modelId="{5AC22E50-FC20-4AAC-9C37-74EA930CF8E8}" type="presParOf" srcId="{8817AF8D-FB74-490F-A4C1-F80FAAE0B235}" destId="{31B1FF4A-A340-4734-9A79-81FA53BED96E}" srcOrd="0" destOrd="0" presId="urn:microsoft.com/office/officeart/2005/8/layout/pList2#1"/>
    <dgm:cxn modelId="{26B59982-26C9-4D9F-83AA-1B504E6AAEE0}" type="presParOf" srcId="{8817AF8D-FB74-490F-A4C1-F80FAAE0B235}" destId="{39C9FFE1-592F-42E8-9E1F-D23AEB43821F}" srcOrd="1" destOrd="0" presId="urn:microsoft.com/office/officeart/2005/8/layout/pList2#1"/>
    <dgm:cxn modelId="{9C61330A-3B96-48D7-80C2-CFF5B6011E4C}" type="presParOf" srcId="{8817AF8D-FB74-490F-A4C1-F80FAAE0B235}" destId="{8CBA3E3F-8D0D-4F94-8D8E-76F2523B1277}" srcOrd="2" destOrd="0" presId="urn:microsoft.com/office/officeart/2005/8/layout/pList2#1"/>
    <dgm:cxn modelId="{38C6219B-7EE0-4DB4-9E0F-D86A0BE054D1}" type="presParOf" srcId="{4D96A53B-6B11-4583-83F4-2D65429CF29B}" destId="{48C05175-D5A4-4B05-848D-1B7958FD2A6B}" srcOrd="3" destOrd="0" presId="urn:microsoft.com/office/officeart/2005/8/layout/pList2#1"/>
    <dgm:cxn modelId="{90DFDB59-7042-4FAB-9027-B4A2CAA2F167}" type="presParOf" srcId="{4D96A53B-6B11-4583-83F4-2D65429CF29B}" destId="{B8780167-2D96-4A2C-A13A-7AC6C50F46A6}" srcOrd="4" destOrd="0" presId="urn:microsoft.com/office/officeart/2005/8/layout/pList2#1"/>
    <dgm:cxn modelId="{B5BD7F52-F7FE-4EC8-9DE2-C1C9E638DD08}" type="presParOf" srcId="{B8780167-2D96-4A2C-A13A-7AC6C50F46A6}" destId="{E5B440CC-E0D1-43E8-99E8-B100E448C9F9}" srcOrd="0" destOrd="0" presId="urn:microsoft.com/office/officeart/2005/8/layout/pList2#1"/>
    <dgm:cxn modelId="{71245805-5973-4914-8A61-6CC53EEA4F02}" type="presParOf" srcId="{B8780167-2D96-4A2C-A13A-7AC6C50F46A6}" destId="{E0D307B3-B6CC-4A07-9821-724DDC342312}" srcOrd="1" destOrd="0" presId="urn:microsoft.com/office/officeart/2005/8/layout/pList2#1"/>
    <dgm:cxn modelId="{3BE8C166-B025-4B6A-B625-2CEF6223D36B}" type="presParOf" srcId="{B8780167-2D96-4A2C-A13A-7AC6C50F46A6}" destId="{C82306AD-8566-42C3-9BDC-8AD939A52ACD}"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FE4ABA3-E224-4092-998F-DD453E7C9B17}"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s-ES"/>
        </a:p>
      </dgm:t>
    </dgm:pt>
    <dgm:pt modelId="{0C12FF60-99C8-4B01-B6AF-6795066E26EE}">
      <dgm:prSet phldrT="[Texto]" custT="1"/>
      <dgm:spPr>
        <a:solidFill>
          <a:srgbClr val="FFC000"/>
        </a:solidFill>
      </dgm:spPr>
      <dgm:t>
        <a:bodyPr/>
        <a:lstStyle/>
        <a:p>
          <a:pPr algn="just"/>
          <a:r>
            <a:rPr lang="es-ES" sz="1800" dirty="0" smtClean="0">
              <a:solidFill>
                <a:schemeClr val="tx1"/>
              </a:solidFill>
            </a:rPr>
            <a:t>Analizando el caso concreto tenemos que si bien se desprende de los hechos que en efecto en el momento del despacho no se solicitó trato preferencial y en razón de ello se presenta el reclamo por pago en exceso, es también claro de la evidencia del expediente frente a la normativa señalada, que no corresponde a la Aduana atender y resolver este tipo de solicitudes sino que conforme con el Artículo 13 del Reglamento trascrito, </a:t>
          </a:r>
          <a:r>
            <a:rPr lang="es-ES" sz="1800" b="1" dirty="0" smtClean="0">
              <a:solidFill>
                <a:schemeClr val="tx1"/>
              </a:solidFill>
            </a:rPr>
            <a:t>es competencia de la Dirección General de Aduanas atender, tramitar y resolver, las solicitudes de devolución de aranceles, que se presenten de conformidad con lo establecido en el párrafo 3 del artículo 6-03 del Tratado, por parte de los importadores que hubieran importado mercancías originarias respecto de las cuales no hubiere solicitado la aplicación de trato preferencial, </a:t>
          </a:r>
          <a:r>
            <a:rPr lang="es-ES" sz="1800" b="0" dirty="0" smtClean="0">
              <a:solidFill>
                <a:schemeClr val="tx1"/>
              </a:solidFill>
            </a:rPr>
            <a:t>siendo dicha autoridad la competente al efecto, en virtud lo actuado por la aduana en el presente caso deviene nulo y así debe declararlo este Tribunal…por estar viciado en consecuencia uno de los elementos formales del acto administrativo, -el sujeto-…</a:t>
          </a:r>
          <a:endParaRPr lang="es-ES" sz="1800" dirty="0">
            <a:solidFill>
              <a:schemeClr val="tx1"/>
            </a:solidFill>
          </a:endParaRPr>
        </a:p>
      </dgm:t>
    </dgm:pt>
    <dgm:pt modelId="{C123BE91-78BF-454F-9F3B-A01468792BE7}" type="parTrans" cxnId="{477A7B75-0C92-43B5-A5D6-AE943380866B}">
      <dgm:prSet/>
      <dgm:spPr/>
      <dgm:t>
        <a:bodyPr/>
        <a:lstStyle/>
        <a:p>
          <a:endParaRPr lang="es-ES"/>
        </a:p>
      </dgm:t>
    </dgm:pt>
    <dgm:pt modelId="{379B8C8C-B57F-42D7-9ECD-013E1B8BC235}" type="sibTrans" cxnId="{477A7B75-0C92-43B5-A5D6-AE943380866B}">
      <dgm:prSet/>
      <dgm:spPr/>
      <dgm:t>
        <a:bodyPr/>
        <a:lstStyle/>
        <a:p>
          <a:endParaRPr lang="es-ES"/>
        </a:p>
      </dgm:t>
    </dgm:pt>
    <dgm:pt modelId="{D69057B4-C958-4DDD-A51F-2132390307AA}" type="pres">
      <dgm:prSet presAssocID="{BFE4ABA3-E224-4092-998F-DD453E7C9B17}" presName="linear" presStyleCnt="0">
        <dgm:presLayoutVars>
          <dgm:dir/>
          <dgm:resizeHandles val="exact"/>
        </dgm:presLayoutVars>
      </dgm:prSet>
      <dgm:spPr/>
      <dgm:t>
        <a:bodyPr/>
        <a:lstStyle/>
        <a:p>
          <a:endParaRPr lang="es-CR"/>
        </a:p>
      </dgm:t>
    </dgm:pt>
    <dgm:pt modelId="{001DC072-CB76-43BD-879B-198C20586905}" type="pres">
      <dgm:prSet presAssocID="{0C12FF60-99C8-4B01-B6AF-6795066E26EE}" presName="comp" presStyleCnt="0"/>
      <dgm:spPr/>
    </dgm:pt>
    <dgm:pt modelId="{D4F5E718-26A0-4357-9273-505DA319AD08}" type="pres">
      <dgm:prSet presAssocID="{0C12FF60-99C8-4B01-B6AF-6795066E26EE}" presName="box" presStyleLbl="node1" presStyleIdx="0" presStyleCnt="1"/>
      <dgm:spPr/>
      <dgm:t>
        <a:bodyPr/>
        <a:lstStyle/>
        <a:p>
          <a:endParaRPr lang="es-ES"/>
        </a:p>
      </dgm:t>
    </dgm:pt>
    <dgm:pt modelId="{717A09C8-8984-4AEB-8E2C-2B034470BFDD}" type="pres">
      <dgm:prSet presAssocID="{0C12FF60-99C8-4B01-B6AF-6795066E26EE}" presName="img" presStyleLbl="fgImgPlace1" presStyleIdx="0" presStyleCnt="1" custScaleX="115165" custLinFactNeighborX="-8164" custLinFactNeighborY="427"/>
      <dgm:spPr>
        <a:blipFill rotWithShape="1">
          <a:blip xmlns:r="http://schemas.openxmlformats.org/officeDocument/2006/relationships" r:embed="rId1"/>
          <a:stretch>
            <a:fillRect/>
          </a:stretch>
        </a:blipFill>
      </dgm:spPr>
    </dgm:pt>
    <dgm:pt modelId="{0B582109-C3B2-4D27-A3F4-A0B67DFF7C57}" type="pres">
      <dgm:prSet presAssocID="{0C12FF60-99C8-4B01-B6AF-6795066E26EE}" presName="text" presStyleLbl="node1" presStyleIdx="0" presStyleCnt="1">
        <dgm:presLayoutVars>
          <dgm:bulletEnabled val="1"/>
        </dgm:presLayoutVars>
      </dgm:prSet>
      <dgm:spPr/>
      <dgm:t>
        <a:bodyPr/>
        <a:lstStyle/>
        <a:p>
          <a:endParaRPr lang="es-ES"/>
        </a:p>
      </dgm:t>
    </dgm:pt>
  </dgm:ptLst>
  <dgm:cxnLst>
    <dgm:cxn modelId="{477A7B75-0C92-43B5-A5D6-AE943380866B}" srcId="{BFE4ABA3-E224-4092-998F-DD453E7C9B17}" destId="{0C12FF60-99C8-4B01-B6AF-6795066E26EE}" srcOrd="0" destOrd="0" parTransId="{C123BE91-78BF-454F-9F3B-A01468792BE7}" sibTransId="{379B8C8C-B57F-42D7-9ECD-013E1B8BC235}"/>
    <dgm:cxn modelId="{64427586-4711-4B43-BC4E-20EA966DA6AD}" type="presOf" srcId="{0C12FF60-99C8-4B01-B6AF-6795066E26EE}" destId="{0B582109-C3B2-4D27-A3F4-A0B67DFF7C57}" srcOrd="1" destOrd="0" presId="urn:microsoft.com/office/officeart/2005/8/layout/vList4"/>
    <dgm:cxn modelId="{96AE064A-DBED-41E3-8BC2-40ADA3A9A543}" type="presOf" srcId="{BFE4ABA3-E224-4092-998F-DD453E7C9B17}" destId="{D69057B4-C958-4DDD-A51F-2132390307AA}" srcOrd="0" destOrd="0" presId="urn:microsoft.com/office/officeart/2005/8/layout/vList4"/>
    <dgm:cxn modelId="{C894A4A9-094F-4A78-A6F3-5AFE3B0D8584}" type="presOf" srcId="{0C12FF60-99C8-4B01-B6AF-6795066E26EE}" destId="{D4F5E718-26A0-4357-9273-505DA319AD08}" srcOrd="0" destOrd="0" presId="urn:microsoft.com/office/officeart/2005/8/layout/vList4"/>
    <dgm:cxn modelId="{326B7638-13B6-4960-B8BA-D39B2053C424}" type="presParOf" srcId="{D69057B4-C958-4DDD-A51F-2132390307AA}" destId="{001DC072-CB76-43BD-879B-198C20586905}" srcOrd="0" destOrd="0" presId="urn:microsoft.com/office/officeart/2005/8/layout/vList4"/>
    <dgm:cxn modelId="{EF032FA0-E023-4B33-9957-15087CF3BB37}" type="presParOf" srcId="{001DC072-CB76-43BD-879B-198C20586905}" destId="{D4F5E718-26A0-4357-9273-505DA319AD08}" srcOrd="0" destOrd="0" presId="urn:microsoft.com/office/officeart/2005/8/layout/vList4"/>
    <dgm:cxn modelId="{CB52E491-72CD-47CA-867E-CD8DA6976839}" type="presParOf" srcId="{001DC072-CB76-43BD-879B-198C20586905}" destId="{717A09C8-8984-4AEB-8E2C-2B034470BFDD}" srcOrd="1" destOrd="0" presId="urn:microsoft.com/office/officeart/2005/8/layout/vList4"/>
    <dgm:cxn modelId="{71F7FD49-D404-41D0-9DB6-B9A82CBEC301}" type="presParOf" srcId="{001DC072-CB76-43BD-879B-198C20586905}" destId="{0B582109-C3B2-4D27-A3F4-A0B67DFF7C5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867BFD9-979D-4F50-B617-EC002C4EEBA7}" type="doc">
      <dgm:prSet loTypeId="urn:microsoft.com/office/officeart/2008/layout/AlternatingPictureBlocks" loCatId="list" qsTypeId="urn:microsoft.com/office/officeart/2005/8/quickstyle/simple1" qsCatId="simple" csTypeId="urn:microsoft.com/office/officeart/2005/8/colors/colorful4" csCatId="colorful" phldr="1"/>
      <dgm:spPr/>
      <dgm:t>
        <a:bodyPr/>
        <a:lstStyle/>
        <a:p>
          <a:endParaRPr lang="en-US"/>
        </a:p>
      </dgm:t>
    </dgm:pt>
    <dgm:pt modelId="{8C9D7246-93DE-47AE-94FD-5D8AEAA1C3DB}">
      <dgm:prSet phldrT="[Texto]" custT="1"/>
      <dgm:spPr>
        <a:solidFill>
          <a:schemeClr val="accent6">
            <a:lumMod val="40000"/>
            <a:lumOff val="60000"/>
          </a:schemeClr>
        </a:solidFill>
      </dgm:spPr>
      <dgm:t>
        <a:bodyPr/>
        <a:lstStyle/>
        <a:p>
          <a:r>
            <a:rPr lang="es-ES" sz="1400" b="1" smtClean="0">
              <a:solidFill>
                <a:schemeClr val="tx1"/>
              </a:solidFill>
            </a:rPr>
            <a:t>En consecuencia pueden ser modificadas por la Autoridad Aduanera, siempre que tal acción se efectúe dentro del plazo de 4 años, salvo las excepciones de ley.  </a:t>
          </a:r>
          <a:r>
            <a:rPr lang="es-ES" sz="1400" b="1" i="1" u="sng" smtClean="0">
              <a:solidFill>
                <a:schemeClr val="tx1"/>
              </a:solidFill>
            </a:rPr>
            <a:t>Ello aún cuando habiéndose realizado bajo el sistema de autodeterminación, la aduana hubiese revisado la determinación en el momento del despacho</a:t>
          </a:r>
          <a:r>
            <a:rPr lang="es-ES" sz="1400" b="1" smtClean="0">
              <a:solidFill>
                <a:schemeClr val="tx1"/>
              </a:solidFill>
            </a:rPr>
            <a:t> y aún cuando la misma Autoridad Aduanera haya efectuado la determinación, con base en la información proporcionada…</a:t>
          </a:r>
        </a:p>
        <a:p>
          <a:endParaRPr lang="en-US" sz="1400" dirty="0">
            <a:solidFill>
              <a:schemeClr val="tx1"/>
            </a:solidFill>
          </a:endParaRPr>
        </a:p>
      </dgm:t>
    </dgm:pt>
    <dgm:pt modelId="{98591346-1170-49FE-A978-274D063C58DA}" type="parTrans" cxnId="{13E19E5F-B81D-4C43-9491-2B8B904B8A38}">
      <dgm:prSet/>
      <dgm:spPr/>
      <dgm:t>
        <a:bodyPr/>
        <a:lstStyle/>
        <a:p>
          <a:endParaRPr lang="en-US" sz="2000">
            <a:solidFill>
              <a:schemeClr val="tx1"/>
            </a:solidFill>
          </a:endParaRPr>
        </a:p>
      </dgm:t>
    </dgm:pt>
    <dgm:pt modelId="{F6D8DB31-E2BD-4667-9BF2-99B5BA1F93AC}" type="sibTrans" cxnId="{13E19E5F-B81D-4C43-9491-2B8B904B8A38}">
      <dgm:prSet/>
      <dgm:spPr/>
      <dgm:t>
        <a:bodyPr/>
        <a:lstStyle/>
        <a:p>
          <a:endParaRPr lang="en-US" sz="2000">
            <a:solidFill>
              <a:schemeClr val="tx1"/>
            </a:solidFill>
          </a:endParaRPr>
        </a:p>
      </dgm:t>
    </dgm:pt>
    <dgm:pt modelId="{2CCAAA6E-7EEE-4EAB-8555-CD908FDF1043}">
      <dgm:prSet phldrT="[Texto]" custT="1"/>
      <dgm:spPr>
        <a:solidFill>
          <a:srgbClr val="FFC000"/>
        </a:solidFill>
      </dgm:spPr>
      <dgm:t>
        <a:bodyPr/>
        <a:lstStyle/>
        <a:p>
          <a:r>
            <a:rPr lang="es-ES" sz="1200" b="1" dirty="0" smtClean="0">
              <a:solidFill>
                <a:schemeClr val="tx1"/>
              </a:solidFill>
            </a:rPr>
            <a:t>… recayendo tal facultad en el caso de la Dirección General de Aduanas en el Director General de Aduanas y en las Aduanas en el Gerente de la correspondiente Aduana, según corresponda de conformidad con lo preceptuado por los numerales 8, 11, 12, 13 y 14, 22, 23, 24 incisos a) y b), 59, 62, 93, 98 y 102 de la Ley General de Aduanas supra citados, es claro en el presente asunto que el procedimiento ordinario de modificación y ajuste del elemento valor de la obligación tributaria aduanera del vehículo presentado a despacho a través de la Declaración Aduanera de Importación </a:t>
          </a:r>
          <a:r>
            <a:rPr lang="es-ES" sz="1200" b="1" dirty="0" err="1" smtClean="0">
              <a:solidFill>
                <a:schemeClr val="tx1"/>
              </a:solidFill>
            </a:rPr>
            <a:t>N°xxx</a:t>
          </a:r>
          <a:r>
            <a:rPr lang="es-ES" sz="1200" b="1" dirty="0" smtClean="0">
              <a:solidFill>
                <a:schemeClr val="tx1"/>
              </a:solidFill>
            </a:rPr>
            <a:t>, fue abierto y tramitado por la Dirección General de Aduanas, sin que sea excluyente la facultad del Director General en virtud de tener una competencia para tales efectos de conformidad con las atribuciones y potestades supra señaladas, en el ejercicio del control a posteriori…</a:t>
          </a:r>
          <a:endParaRPr lang="en-US" sz="1200" dirty="0">
            <a:solidFill>
              <a:schemeClr val="tx1"/>
            </a:solidFill>
          </a:endParaRPr>
        </a:p>
      </dgm:t>
    </dgm:pt>
    <dgm:pt modelId="{AD709998-2BDE-4244-83FC-A2AFE353CD95}" type="parTrans" cxnId="{53D1185B-0650-42EA-8441-935A657F39E8}">
      <dgm:prSet/>
      <dgm:spPr/>
      <dgm:t>
        <a:bodyPr/>
        <a:lstStyle/>
        <a:p>
          <a:endParaRPr lang="en-US" sz="2000">
            <a:solidFill>
              <a:schemeClr val="tx1"/>
            </a:solidFill>
          </a:endParaRPr>
        </a:p>
      </dgm:t>
    </dgm:pt>
    <dgm:pt modelId="{C52DC5AC-A688-4BF0-ABDE-02A112ADE9B7}" type="sibTrans" cxnId="{53D1185B-0650-42EA-8441-935A657F39E8}">
      <dgm:prSet/>
      <dgm:spPr/>
      <dgm:t>
        <a:bodyPr/>
        <a:lstStyle/>
        <a:p>
          <a:endParaRPr lang="en-US" sz="2000">
            <a:solidFill>
              <a:schemeClr val="tx1"/>
            </a:solidFill>
          </a:endParaRPr>
        </a:p>
      </dgm:t>
    </dgm:pt>
    <dgm:pt modelId="{F4CD933A-922B-4F1B-82FC-5916B7B04F6F}" type="pres">
      <dgm:prSet presAssocID="{3867BFD9-979D-4F50-B617-EC002C4EEBA7}" presName="linearFlow" presStyleCnt="0">
        <dgm:presLayoutVars>
          <dgm:dir/>
          <dgm:resizeHandles val="exact"/>
        </dgm:presLayoutVars>
      </dgm:prSet>
      <dgm:spPr/>
      <dgm:t>
        <a:bodyPr/>
        <a:lstStyle/>
        <a:p>
          <a:endParaRPr lang="en-US"/>
        </a:p>
      </dgm:t>
    </dgm:pt>
    <dgm:pt modelId="{7E02BC2A-8436-4709-9D81-B8EBA02A9B8B}" type="pres">
      <dgm:prSet presAssocID="{8C9D7246-93DE-47AE-94FD-5D8AEAA1C3DB}" presName="comp" presStyleCnt="0"/>
      <dgm:spPr/>
    </dgm:pt>
    <dgm:pt modelId="{6949F435-685C-4C05-BE2C-69794AA4EA64}" type="pres">
      <dgm:prSet presAssocID="{8C9D7246-93DE-47AE-94FD-5D8AEAA1C3DB}" presName="rect2" presStyleLbl="node1" presStyleIdx="0" presStyleCnt="2">
        <dgm:presLayoutVars>
          <dgm:bulletEnabled val="1"/>
        </dgm:presLayoutVars>
      </dgm:prSet>
      <dgm:spPr/>
      <dgm:t>
        <a:bodyPr/>
        <a:lstStyle/>
        <a:p>
          <a:endParaRPr lang="en-US"/>
        </a:p>
      </dgm:t>
    </dgm:pt>
    <dgm:pt modelId="{820466F3-9583-4F27-AF24-1E1B0072738E}" type="pres">
      <dgm:prSet presAssocID="{8C9D7246-93DE-47AE-94FD-5D8AEAA1C3DB}" presName="rect1" presStyleLbl="lnNode1" presStyleIdx="0" presStyleCnt="2" custLinFactNeighborX="846" custLinFactNeighborY="661"/>
      <dgm:spPr>
        <a:blipFill rotWithShape="0">
          <a:blip xmlns:r="http://schemas.openxmlformats.org/officeDocument/2006/relationships" r:embed="rId1"/>
          <a:stretch>
            <a:fillRect/>
          </a:stretch>
        </a:blipFill>
      </dgm:spPr>
      <dgm:t>
        <a:bodyPr/>
        <a:lstStyle/>
        <a:p>
          <a:endParaRPr lang="es-CR"/>
        </a:p>
      </dgm:t>
    </dgm:pt>
    <dgm:pt modelId="{DC5A4629-B163-4CC1-84B8-0792DDE515DD}" type="pres">
      <dgm:prSet presAssocID="{F6D8DB31-E2BD-4667-9BF2-99B5BA1F93AC}" presName="sibTrans" presStyleCnt="0"/>
      <dgm:spPr/>
    </dgm:pt>
    <dgm:pt modelId="{98277701-BAE3-4EFB-8BFA-AC824BC0FE63}" type="pres">
      <dgm:prSet presAssocID="{2CCAAA6E-7EEE-4EAB-8555-CD908FDF1043}" presName="comp" presStyleCnt="0"/>
      <dgm:spPr/>
    </dgm:pt>
    <dgm:pt modelId="{0B342F7A-9998-4A40-8020-BD97959C4D2E}" type="pres">
      <dgm:prSet presAssocID="{2CCAAA6E-7EEE-4EAB-8555-CD908FDF1043}" presName="rect2" presStyleLbl="node1" presStyleIdx="1" presStyleCnt="2">
        <dgm:presLayoutVars>
          <dgm:bulletEnabled val="1"/>
        </dgm:presLayoutVars>
      </dgm:prSet>
      <dgm:spPr/>
      <dgm:t>
        <a:bodyPr/>
        <a:lstStyle/>
        <a:p>
          <a:endParaRPr lang="en-US"/>
        </a:p>
      </dgm:t>
    </dgm:pt>
    <dgm:pt modelId="{917673FC-F8EE-4004-B573-C0C50E9B2DEA}" type="pres">
      <dgm:prSet presAssocID="{2CCAAA6E-7EEE-4EAB-8555-CD908FDF1043}" presName="rect1" presStyleLbl="lnNode1" presStyleIdx="1" presStyleCnt="2"/>
      <dgm:spPr/>
    </dgm:pt>
  </dgm:ptLst>
  <dgm:cxnLst>
    <dgm:cxn modelId="{BBE0CE2A-DD1F-4837-8285-05F96DB7353A}" type="presOf" srcId="{3867BFD9-979D-4F50-B617-EC002C4EEBA7}" destId="{F4CD933A-922B-4F1B-82FC-5916B7B04F6F}" srcOrd="0" destOrd="0" presId="urn:microsoft.com/office/officeart/2008/layout/AlternatingPictureBlocks"/>
    <dgm:cxn modelId="{2BCD2764-6E08-457F-A9E9-9863676620B8}" type="presOf" srcId="{2CCAAA6E-7EEE-4EAB-8555-CD908FDF1043}" destId="{0B342F7A-9998-4A40-8020-BD97959C4D2E}" srcOrd="0" destOrd="0" presId="urn:microsoft.com/office/officeart/2008/layout/AlternatingPictureBlocks"/>
    <dgm:cxn modelId="{13E19E5F-B81D-4C43-9491-2B8B904B8A38}" srcId="{3867BFD9-979D-4F50-B617-EC002C4EEBA7}" destId="{8C9D7246-93DE-47AE-94FD-5D8AEAA1C3DB}" srcOrd="0" destOrd="0" parTransId="{98591346-1170-49FE-A978-274D063C58DA}" sibTransId="{F6D8DB31-E2BD-4667-9BF2-99B5BA1F93AC}"/>
    <dgm:cxn modelId="{53D1185B-0650-42EA-8441-935A657F39E8}" srcId="{3867BFD9-979D-4F50-B617-EC002C4EEBA7}" destId="{2CCAAA6E-7EEE-4EAB-8555-CD908FDF1043}" srcOrd="1" destOrd="0" parTransId="{AD709998-2BDE-4244-83FC-A2AFE353CD95}" sibTransId="{C52DC5AC-A688-4BF0-ABDE-02A112ADE9B7}"/>
    <dgm:cxn modelId="{5A98DFC5-2290-4D23-AFA6-FCCEE67968D4}" type="presOf" srcId="{8C9D7246-93DE-47AE-94FD-5D8AEAA1C3DB}" destId="{6949F435-685C-4C05-BE2C-69794AA4EA64}" srcOrd="0" destOrd="0" presId="urn:microsoft.com/office/officeart/2008/layout/AlternatingPictureBlocks"/>
    <dgm:cxn modelId="{0EE84399-6964-491A-AE54-31E56DC1C4DB}" type="presParOf" srcId="{F4CD933A-922B-4F1B-82FC-5916B7B04F6F}" destId="{7E02BC2A-8436-4709-9D81-B8EBA02A9B8B}" srcOrd="0" destOrd="0" presId="urn:microsoft.com/office/officeart/2008/layout/AlternatingPictureBlocks"/>
    <dgm:cxn modelId="{A8182CFE-7861-4937-8E80-594629A9CC9F}" type="presParOf" srcId="{7E02BC2A-8436-4709-9D81-B8EBA02A9B8B}" destId="{6949F435-685C-4C05-BE2C-69794AA4EA64}" srcOrd="0" destOrd="0" presId="urn:microsoft.com/office/officeart/2008/layout/AlternatingPictureBlocks"/>
    <dgm:cxn modelId="{85D3A50F-B724-4E30-B7CA-1EDD5BAC10BB}" type="presParOf" srcId="{7E02BC2A-8436-4709-9D81-B8EBA02A9B8B}" destId="{820466F3-9583-4F27-AF24-1E1B0072738E}" srcOrd="1" destOrd="0" presId="urn:microsoft.com/office/officeart/2008/layout/AlternatingPictureBlocks"/>
    <dgm:cxn modelId="{361A0C28-FD2F-454D-8E39-C1E023D90610}" type="presParOf" srcId="{F4CD933A-922B-4F1B-82FC-5916B7B04F6F}" destId="{DC5A4629-B163-4CC1-84B8-0792DDE515DD}" srcOrd="1" destOrd="0" presId="urn:microsoft.com/office/officeart/2008/layout/AlternatingPictureBlocks"/>
    <dgm:cxn modelId="{02D46863-EDC4-4FC0-8497-8BF345015B94}" type="presParOf" srcId="{F4CD933A-922B-4F1B-82FC-5916B7B04F6F}" destId="{98277701-BAE3-4EFB-8BFA-AC824BC0FE63}" srcOrd="2" destOrd="0" presId="urn:microsoft.com/office/officeart/2008/layout/AlternatingPictureBlocks"/>
    <dgm:cxn modelId="{DF720DEB-77D2-4798-9322-A272CA70F781}" type="presParOf" srcId="{98277701-BAE3-4EFB-8BFA-AC824BC0FE63}" destId="{0B342F7A-9998-4A40-8020-BD97959C4D2E}" srcOrd="0" destOrd="0" presId="urn:microsoft.com/office/officeart/2008/layout/AlternatingPictureBlocks"/>
    <dgm:cxn modelId="{8C643FF1-C145-4886-B2FF-C6F140291EC3}" type="presParOf" srcId="{98277701-BAE3-4EFB-8BFA-AC824BC0FE63}" destId="{917673FC-F8EE-4004-B573-C0C50E9B2DEA}"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765EAED-EDEB-4885-B5AF-A6DE4C232D3B}" type="doc">
      <dgm:prSet loTypeId="urn:microsoft.com/office/officeart/2005/8/layout/matrix1" loCatId="matrix" qsTypeId="urn:microsoft.com/office/officeart/2005/8/quickstyle/3d2" qsCatId="3D" csTypeId="urn:microsoft.com/office/officeart/2005/8/colors/colorful2" csCatId="colorful" phldr="1"/>
      <dgm:spPr/>
      <dgm:t>
        <a:bodyPr/>
        <a:lstStyle/>
        <a:p>
          <a:endParaRPr lang="es-ES"/>
        </a:p>
      </dgm:t>
    </dgm:pt>
    <dgm:pt modelId="{1068A48B-B3F0-47F9-AE07-0B464A2B2B6B}">
      <dgm:prSet phldrT="[Texto]" custT="1"/>
      <dgm:spPr/>
      <dgm:t>
        <a:bodyPr/>
        <a:lstStyle/>
        <a:p>
          <a:r>
            <a:rPr lang="es-ES" sz="2400" b="1" dirty="0" smtClean="0">
              <a:solidFill>
                <a:schemeClr val="tx1"/>
              </a:solidFill>
              <a:effectLst>
                <a:outerShdw blurRad="38100" dist="38100" dir="2700000" algn="tl">
                  <a:srgbClr val="000000"/>
                </a:outerShdw>
              </a:effectLst>
              <a:latin typeface="Trebuchet MS" pitchFamily="34" charset="0"/>
            </a:rPr>
            <a:t>SUJETO CONTRA EL QUE SE DIRIGE:</a:t>
          </a:r>
          <a:endParaRPr lang="es-ES" sz="2400" dirty="0">
            <a:solidFill>
              <a:schemeClr val="tx1"/>
            </a:solidFill>
            <a:latin typeface="Trebuchet MS" pitchFamily="34" charset="0"/>
          </a:endParaRPr>
        </a:p>
      </dgm:t>
    </dgm:pt>
    <dgm:pt modelId="{C31C574D-0F2D-46F7-B853-D34DC9E21286}" type="parTrans" cxnId="{EF445F39-2B8A-419E-A16A-83069C1473DB}">
      <dgm:prSet/>
      <dgm:spPr/>
      <dgm:t>
        <a:bodyPr/>
        <a:lstStyle/>
        <a:p>
          <a:endParaRPr lang="es-ES">
            <a:solidFill>
              <a:schemeClr val="tx1"/>
            </a:solidFill>
          </a:endParaRPr>
        </a:p>
      </dgm:t>
    </dgm:pt>
    <dgm:pt modelId="{9F482BF9-4732-449C-99AD-A1B76F032071}" type="sibTrans" cxnId="{EF445F39-2B8A-419E-A16A-83069C1473DB}">
      <dgm:prSet/>
      <dgm:spPr/>
      <dgm:t>
        <a:bodyPr/>
        <a:lstStyle/>
        <a:p>
          <a:endParaRPr lang="es-ES">
            <a:solidFill>
              <a:schemeClr val="tx1"/>
            </a:solidFill>
          </a:endParaRPr>
        </a:p>
      </dgm:t>
    </dgm:pt>
    <dgm:pt modelId="{40F7742F-29F4-4B32-9A66-AD6B07CA3BFD}">
      <dgm:prSet phldrT="[Texto]" custT="1"/>
      <dgm:spPr/>
      <dgm:t>
        <a:bodyPr/>
        <a:lstStyle/>
        <a:p>
          <a:r>
            <a:rPr lang="es-ES" sz="2400" b="1" dirty="0" smtClean="0">
              <a:solidFill>
                <a:schemeClr val="tx1"/>
              </a:solidFill>
              <a:effectLst>
                <a:outerShdw blurRad="38100" dist="38100" dir="2700000" algn="tl">
                  <a:srgbClr val="000000"/>
                </a:outerShdw>
              </a:effectLst>
              <a:latin typeface="Trebuchet MS" pitchFamily="34" charset="0"/>
            </a:rPr>
            <a:t>No confundirlo con el autor del acto</a:t>
          </a:r>
          <a:r>
            <a:rPr lang="es-ES" sz="2400" dirty="0" smtClean="0">
              <a:solidFill>
                <a:schemeClr val="tx1"/>
              </a:solidFill>
              <a:latin typeface="Trebuchet MS" pitchFamily="34" charset="0"/>
            </a:rPr>
            <a:t>.  Debe ser correctamente identificado</a:t>
          </a:r>
          <a:endParaRPr lang="es-ES" sz="2400" dirty="0">
            <a:solidFill>
              <a:schemeClr val="tx1"/>
            </a:solidFill>
            <a:latin typeface="Trebuchet MS" pitchFamily="34" charset="0"/>
          </a:endParaRPr>
        </a:p>
      </dgm:t>
    </dgm:pt>
    <dgm:pt modelId="{F15A7324-C1F2-4ACB-A611-587A017F449D}" type="parTrans" cxnId="{BB289903-DC5A-4005-81C6-760D8FBF755E}">
      <dgm:prSet/>
      <dgm:spPr/>
      <dgm:t>
        <a:bodyPr/>
        <a:lstStyle/>
        <a:p>
          <a:endParaRPr lang="es-ES">
            <a:solidFill>
              <a:schemeClr val="tx1"/>
            </a:solidFill>
          </a:endParaRPr>
        </a:p>
      </dgm:t>
    </dgm:pt>
    <dgm:pt modelId="{0B438A53-BDB3-4161-A40B-57DA9024D9AE}" type="sibTrans" cxnId="{BB289903-DC5A-4005-81C6-760D8FBF755E}">
      <dgm:prSet/>
      <dgm:spPr/>
      <dgm:t>
        <a:bodyPr/>
        <a:lstStyle/>
        <a:p>
          <a:endParaRPr lang="es-ES">
            <a:solidFill>
              <a:schemeClr val="tx1"/>
            </a:solidFill>
          </a:endParaRPr>
        </a:p>
      </dgm:t>
    </dgm:pt>
    <dgm:pt modelId="{1B9F099C-72C7-4B48-84EF-757686DBBA42}">
      <dgm:prSet phldrT="[Texto]" custT="1"/>
      <dgm:spPr/>
      <dgm:t>
        <a:bodyPr/>
        <a:lstStyle/>
        <a:p>
          <a:endParaRPr lang="es-ES" sz="2000" b="1" dirty="0" smtClean="0">
            <a:solidFill>
              <a:schemeClr val="tx1"/>
            </a:solidFill>
            <a:effectLst>
              <a:outerShdw blurRad="38100" dist="38100" dir="2700000" algn="tl">
                <a:srgbClr val="000000"/>
              </a:outerShdw>
            </a:effectLst>
            <a:latin typeface="Trebuchet MS" pitchFamily="34" charset="0"/>
          </a:endParaRPr>
        </a:p>
        <a:p>
          <a:r>
            <a:rPr lang="es-ES" sz="2000" b="1" dirty="0" smtClean="0">
              <a:solidFill>
                <a:schemeClr val="tx1"/>
              </a:solidFill>
              <a:effectLst>
                <a:outerShdw blurRad="38100" dist="38100" dir="2700000" algn="tl">
                  <a:srgbClr val="000000"/>
                </a:outerShdw>
              </a:effectLst>
              <a:latin typeface="Trebuchet MS" pitchFamily="34" charset="0"/>
            </a:rPr>
            <a:t>Identificar la condición</a:t>
          </a:r>
          <a:r>
            <a:rPr lang="es-ES" sz="2000" dirty="0" smtClean="0">
              <a:solidFill>
                <a:schemeClr val="tx1"/>
              </a:solidFill>
              <a:effectLst>
                <a:outerShdw blurRad="38100" dist="38100" dir="2700000" algn="tl">
                  <a:srgbClr val="000000"/>
                </a:outerShdw>
              </a:effectLst>
              <a:latin typeface="Trebuchet MS" pitchFamily="34" charset="0"/>
            </a:rPr>
            <a:t> </a:t>
          </a:r>
          <a:r>
            <a:rPr lang="es-CR" sz="2000" b="1" dirty="0" smtClean="0">
              <a:solidFill>
                <a:schemeClr val="tx1"/>
              </a:solidFill>
              <a:effectLst>
                <a:outerShdw blurRad="38100" dist="38100" dir="2700000" algn="tl">
                  <a:srgbClr val="000000"/>
                </a:outerShdw>
              </a:effectLst>
              <a:latin typeface="Trebuchet MS" pitchFamily="34" charset="0"/>
            </a:rPr>
            <a:t>y el carácter</a:t>
          </a:r>
          <a:r>
            <a:rPr lang="es-CR" sz="2000" dirty="0" smtClean="0">
              <a:solidFill>
                <a:schemeClr val="tx1"/>
              </a:solidFill>
              <a:latin typeface="Trebuchet MS" pitchFamily="34" charset="0"/>
            </a:rPr>
            <a:t> </a:t>
          </a:r>
          <a:r>
            <a:rPr lang="es-ES" sz="2000" dirty="0" smtClean="0">
              <a:solidFill>
                <a:schemeClr val="tx1"/>
              </a:solidFill>
              <a:latin typeface="Trebuchet MS" pitchFamily="34" charset="0"/>
            </a:rPr>
            <a:t>en que se participa en el proceso de cada persona física o jurídica y notificar en forma independiente</a:t>
          </a:r>
          <a:r>
            <a:rPr lang="es-CR" sz="2000" dirty="0" smtClean="0">
              <a:solidFill>
                <a:schemeClr val="tx1"/>
              </a:solidFill>
              <a:latin typeface="Trebuchet MS" pitchFamily="34" charset="0"/>
            </a:rPr>
            <a:t> Artículos 102 y 196 LGA (</a:t>
          </a:r>
          <a:r>
            <a:rPr lang="es-CR" sz="2000" dirty="0" err="1" smtClean="0">
              <a:solidFill>
                <a:schemeClr val="tx1"/>
              </a:solidFill>
              <a:latin typeface="Trebuchet MS" pitchFamily="34" charset="0"/>
            </a:rPr>
            <a:t>Sent</a:t>
          </a:r>
          <a:r>
            <a:rPr lang="es-CR" sz="2000" dirty="0" smtClean="0">
              <a:solidFill>
                <a:schemeClr val="tx1"/>
              </a:solidFill>
              <a:latin typeface="Trebuchet MS" pitchFamily="34" charset="0"/>
            </a:rPr>
            <a:t>  253-2005 y 299-2005)</a:t>
          </a:r>
          <a:endParaRPr lang="es-ES" sz="2000" dirty="0">
            <a:solidFill>
              <a:schemeClr val="tx1"/>
            </a:solidFill>
            <a:latin typeface="Trebuchet MS" pitchFamily="34" charset="0"/>
          </a:endParaRPr>
        </a:p>
      </dgm:t>
    </dgm:pt>
    <dgm:pt modelId="{39FE1290-D6CD-4016-8B0F-5B4AC1C9F072}" type="parTrans" cxnId="{64FA4413-C158-4547-8BBC-77678D58923E}">
      <dgm:prSet/>
      <dgm:spPr/>
      <dgm:t>
        <a:bodyPr/>
        <a:lstStyle/>
        <a:p>
          <a:endParaRPr lang="es-ES">
            <a:solidFill>
              <a:schemeClr val="tx1"/>
            </a:solidFill>
          </a:endParaRPr>
        </a:p>
      </dgm:t>
    </dgm:pt>
    <dgm:pt modelId="{CA7164AC-1678-4E3C-BF99-3EF87B2B9FE8}" type="sibTrans" cxnId="{64FA4413-C158-4547-8BBC-77678D58923E}">
      <dgm:prSet/>
      <dgm:spPr/>
      <dgm:t>
        <a:bodyPr/>
        <a:lstStyle/>
        <a:p>
          <a:endParaRPr lang="es-ES">
            <a:solidFill>
              <a:schemeClr val="tx1"/>
            </a:solidFill>
          </a:endParaRPr>
        </a:p>
      </dgm:t>
    </dgm:pt>
    <dgm:pt modelId="{A6B4A746-BB66-4DBD-B413-696E54805782}">
      <dgm:prSet phldrT="[Texto]" custT="1"/>
      <dgm:spPr/>
      <dgm:t>
        <a:bodyPr/>
        <a:lstStyle/>
        <a:p>
          <a:r>
            <a:rPr lang="es-ES" sz="2400" b="1" dirty="0" smtClean="0">
              <a:solidFill>
                <a:schemeClr val="tx1"/>
              </a:solidFill>
              <a:effectLst>
                <a:outerShdw blurRad="38100" dist="38100" dir="2700000" algn="tl">
                  <a:srgbClr val="000000"/>
                </a:outerShdw>
              </a:effectLst>
              <a:latin typeface="Trebuchet MS" pitchFamily="34" charset="0"/>
            </a:rPr>
            <a:t>Capacidad procesal</a:t>
          </a:r>
          <a:r>
            <a:rPr lang="es-ES" sz="2400" dirty="0" smtClean="0">
              <a:solidFill>
                <a:schemeClr val="tx1"/>
              </a:solidFill>
              <a:effectLst>
                <a:outerShdw blurRad="38100" dist="38100" dir="2700000" algn="tl">
                  <a:srgbClr val="000000"/>
                </a:outerShdw>
              </a:effectLst>
              <a:latin typeface="Trebuchet MS" pitchFamily="34" charset="0"/>
            </a:rPr>
            <a:t>:</a:t>
          </a:r>
          <a:r>
            <a:rPr lang="es-ES" sz="2400" dirty="0" smtClean="0">
              <a:solidFill>
                <a:schemeClr val="tx1"/>
              </a:solidFill>
              <a:latin typeface="Trebuchet MS" pitchFamily="34" charset="0"/>
            </a:rPr>
            <a:t>  Debe acreditarse la condición en que actúa a través de personería</a:t>
          </a:r>
          <a:endParaRPr lang="es-ES" sz="2400" dirty="0">
            <a:solidFill>
              <a:schemeClr val="tx1"/>
            </a:solidFill>
            <a:latin typeface="Trebuchet MS" pitchFamily="34" charset="0"/>
          </a:endParaRPr>
        </a:p>
      </dgm:t>
    </dgm:pt>
    <dgm:pt modelId="{41E253EE-3EA1-4E75-B484-D7ACF41D541D}" type="parTrans" cxnId="{7DDEFF99-1D81-4804-A743-DA89673E3697}">
      <dgm:prSet/>
      <dgm:spPr/>
      <dgm:t>
        <a:bodyPr/>
        <a:lstStyle/>
        <a:p>
          <a:endParaRPr lang="es-ES">
            <a:solidFill>
              <a:schemeClr val="tx1"/>
            </a:solidFill>
          </a:endParaRPr>
        </a:p>
      </dgm:t>
    </dgm:pt>
    <dgm:pt modelId="{56A87417-78F2-4447-A607-306E5328A503}" type="sibTrans" cxnId="{7DDEFF99-1D81-4804-A743-DA89673E3697}">
      <dgm:prSet/>
      <dgm:spPr/>
      <dgm:t>
        <a:bodyPr/>
        <a:lstStyle/>
        <a:p>
          <a:endParaRPr lang="es-ES">
            <a:solidFill>
              <a:schemeClr val="tx1"/>
            </a:solidFill>
          </a:endParaRPr>
        </a:p>
      </dgm:t>
    </dgm:pt>
    <dgm:pt modelId="{EC2CC9AD-7677-4A71-9EBF-878B67F8DD45}">
      <dgm:prSet phldrT="[Texto]" custT="1"/>
      <dgm:spPr/>
      <dgm:t>
        <a:bodyPr/>
        <a:lstStyle/>
        <a:p>
          <a:r>
            <a:rPr lang="es-ES" sz="2400" b="1" dirty="0" smtClean="0">
              <a:solidFill>
                <a:schemeClr val="tx1"/>
              </a:solidFill>
              <a:effectLst>
                <a:outerShdw blurRad="38100" dist="38100" dir="2700000" algn="tl">
                  <a:srgbClr val="000000"/>
                </a:outerShdw>
              </a:effectLst>
              <a:latin typeface="Trebuchet MS" pitchFamily="34" charset="0"/>
            </a:rPr>
            <a:t>Legitimación:</a:t>
          </a:r>
          <a:r>
            <a:rPr lang="es-ES" sz="2400" dirty="0" smtClean="0">
              <a:solidFill>
                <a:schemeClr val="tx1"/>
              </a:solidFill>
              <a:latin typeface="Trebuchet MS" pitchFamily="34" charset="0"/>
            </a:rPr>
            <a:t>  Si las pretensiones están sustentadas por quien efectivamente es titular de un derecho subjetivo o un interés legítimo </a:t>
          </a:r>
          <a:endParaRPr lang="es-ES" sz="2400" dirty="0">
            <a:solidFill>
              <a:schemeClr val="tx1"/>
            </a:solidFill>
            <a:latin typeface="Trebuchet MS" pitchFamily="34" charset="0"/>
          </a:endParaRPr>
        </a:p>
      </dgm:t>
    </dgm:pt>
    <dgm:pt modelId="{9B4015D2-41C6-4B16-8DDD-754172AC8161}" type="parTrans" cxnId="{388953DF-A81B-46CE-92F2-923CCC584E93}">
      <dgm:prSet/>
      <dgm:spPr/>
      <dgm:t>
        <a:bodyPr/>
        <a:lstStyle/>
        <a:p>
          <a:endParaRPr lang="es-ES">
            <a:solidFill>
              <a:schemeClr val="tx1"/>
            </a:solidFill>
          </a:endParaRPr>
        </a:p>
      </dgm:t>
    </dgm:pt>
    <dgm:pt modelId="{F6BA717E-E6DC-404E-B7B2-C87DA07A812B}" type="sibTrans" cxnId="{388953DF-A81B-46CE-92F2-923CCC584E93}">
      <dgm:prSet/>
      <dgm:spPr/>
      <dgm:t>
        <a:bodyPr/>
        <a:lstStyle/>
        <a:p>
          <a:endParaRPr lang="es-ES">
            <a:solidFill>
              <a:schemeClr val="tx1"/>
            </a:solidFill>
          </a:endParaRPr>
        </a:p>
      </dgm:t>
    </dgm:pt>
    <dgm:pt modelId="{DE0CB3CF-0F72-4DB9-B236-FE937D20DC46}" type="pres">
      <dgm:prSet presAssocID="{A765EAED-EDEB-4885-B5AF-A6DE4C232D3B}" presName="diagram" presStyleCnt="0">
        <dgm:presLayoutVars>
          <dgm:chMax val="1"/>
          <dgm:dir/>
          <dgm:animLvl val="ctr"/>
          <dgm:resizeHandles val="exact"/>
        </dgm:presLayoutVars>
      </dgm:prSet>
      <dgm:spPr/>
      <dgm:t>
        <a:bodyPr/>
        <a:lstStyle/>
        <a:p>
          <a:endParaRPr lang="es-ES"/>
        </a:p>
      </dgm:t>
    </dgm:pt>
    <dgm:pt modelId="{43F860EE-1AAB-44CE-9C74-C47EC6EBA0A0}" type="pres">
      <dgm:prSet presAssocID="{A765EAED-EDEB-4885-B5AF-A6DE4C232D3B}" presName="matrix" presStyleCnt="0"/>
      <dgm:spPr/>
    </dgm:pt>
    <dgm:pt modelId="{F78F5E0D-1BBC-4C6B-99AB-871209029728}" type="pres">
      <dgm:prSet presAssocID="{A765EAED-EDEB-4885-B5AF-A6DE4C232D3B}" presName="tile1" presStyleLbl="node1" presStyleIdx="0" presStyleCnt="4"/>
      <dgm:spPr/>
      <dgm:t>
        <a:bodyPr/>
        <a:lstStyle/>
        <a:p>
          <a:endParaRPr lang="es-ES"/>
        </a:p>
      </dgm:t>
    </dgm:pt>
    <dgm:pt modelId="{EF3BE528-EDEB-4C85-AEC1-49AE9501357D}" type="pres">
      <dgm:prSet presAssocID="{A765EAED-EDEB-4885-B5AF-A6DE4C232D3B}" presName="tile1text" presStyleLbl="node1" presStyleIdx="0" presStyleCnt="4">
        <dgm:presLayoutVars>
          <dgm:chMax val="0"/>
          <dgm:chPref val="0"/>
          <dgm:bulletEnabled val="1"/>
        </dgm:presLayoutVars>
      </dgm:prSet>
      <dgm:spPr/>
      <dgm:t>
        <a:bodyPr/>
        <a:lstStyle/>
        <a:p>
          <a:endParaRPr lang="es-ES"/>
        </a:p>
      </dgm:t>
    </dgm:pt>
    <dgm:pt modelId="{AD8308AB-6CB3-4ADD-AB4C-016D419BF52C}" type="pres">
      <dgm:prSet presAssocID="{A765EAED-EDEB-4885-B5AF-A6DE4C232D3B}" presName="tile2" presStyleLbl="node1" presStyleIdx="1" presStyleCnt="4"/>
      <dgm:spPr/>
      <dgm:t>
        <a:bodyPr/>
        <a:lstStyle/>
        <a:p>
          <a:endParaRPr lang="es-ES"/>
        </a:p>
      </dgm:t>
    </dgm:pt>
    <dgm:pt modelId="{7F7EBD37-29B8-49F2-A914-CE688EBECB93}" type="pres">
      <dgm:prSet presAssocID="{A765EAED-EDEB-4885-B5AF-A6DE4C232D3B}" presName="tile2text" presStyleLbl="node1" presStyleIdx="1" presStyleCnt="4">
        <dgm:presLayoutVars>
          <dgm:chMax val="0"/>
          <dgm:chPref val="0"/>
          <dgm:bulletEnabled val="1"/>
        </dgm:presLayoutVars>
      </dgm:prSet>
      <dgm:spPr/>
      <dgm:t>
        <a:bodyPr/>
        <a:lstStyle/>
        <a:p>
          <a:endParaRPr lang="es-ES"/>
        </a:p>
      </dgm:t>
    </dgm:pt>
    <dgm:pt modelId="{C501A6B2-D2A8-43D8-A861-B18AF284B0C6}" type="pres">
      <dgm:prSet presAssocID="{A765EAED-EDEB-4885-B5AF-A6DE4C232D3B}" presName="tile3" presStyleLbl="node1" presStyleIdx="2" presStyleCnt="4"/>
      <dgm:spPr/>
      <dgm:t>
        <a:bodyPr/>
        <a:lstStyle/>
        <a:p>
          <a:endParaRPr lang="es-ES"/>
        </a:p>
      </dgm:t>
    </dgm:pt>
    <dgm:pt modelId="{FE80A54B-2EAC-4A5D-988A-75DC50FEFE28}" type="pres">
      <dgm:prSet presAssocID="{A765EAED-EDEB-4885-B5AF-A6DE4C232D3B}" presName="tile3text" presStyleLbl="node1" presStyleIdx="2" presStyleCnt="4">
        <dgm:presLayoutVars>
          <dgm:chMax val="0"/>
          <dgm:chPref val="0"/>
          <dgm:bulletEnabled val="1"/>
        </dgm:presLayoutVars>
      </dgm:prSet>
      <dgm:spPr/>
      <dgm:t>
        <a:bodyPr/>
        <a:lstStyle/>
        <a:p>
          <a:endParaRPr lang="es-ES"/>
        </a:p>
      </dgm:t>
    </dgm:pt>
    <dgm:pt modelId="{E593A664-BE37-4286-A3A5-F7A52DEC1C1F}" type="pres">
      <dgm:prSet presAssocID="{A765EAED-EDEB-4885-B5AF-A6DE4C232D3B}" presName="tile4" presStyleLbl="node1" presStyleIdx="3" presStyleCnt="4"/>
      <dgm:spPr/>
      <dgm:t>
        <a:bodyPr/>
        <a:lstStyle/>
        <a:p>
          <a:endParaRPr lang="es-ES"/>
        </a:p>
      </dgm:t>
    </dgm:pt>
    <dgm:pt modelId="{D6E5E348-DD8B-46AF-830F-91FA467A8B0D}" type="pres">
      <dgm:prSet presAssocID="{A765EAED-EDEB-4885-B5AF-A6DE4C232D3B}" presName="tile4text" presStyleLbl="node1" presStyleIdx="3" presStyleCnt="4">
        <dgm:presLayoutVars>
          <dgm:chMax val="0"/>
          <dgm:chPref val="0"/>
          <dgm:bulletEnabled val="1"/>
        </dgm:presLayoutVars>
      </dgm:prSet>
      <dgm:spPr/>
      <dgm:t>
        <a:bodyPr/>
        <a:lstStyle/>
        <a:p>
          <a:endParaRPr lang="es-ES"/>
        </a:p>
      </dgm:t>
    </dgm:pt>
    <dgm:pt modelId="{95C79196-9ECB-4459-8CB9-3B611B4288B0}" type="pres">
      <dgm:prSet presAssocID="{A765EAED-EDEB-4885-B5AF-A6DE4C232D3B}" presName="centerTile" presStyleLbl="fgShp" presStyleIdx="0" presStyleCnt="1">
        <dgm:presLayoutVars>
          <dgm:chMax val="0"/>
          <dgm:chPref val="0"/>
        </dgm:presLayoutVars>
      </dgm:prSet>
      <dgm:spPr/>
      <dgm:t>
        <a:bodyPr/>
        <a:lstStyle/>
        <a:p>
          <a:endParaRPr lang="es-ES"/>
        </a:p>
      </dgm:t>
    </dgm:pt>
  </dgm:ptLst>
  <dgm:cxnLst>
    <dgm:cxn modelId="{F191B042-EDFD-4714-AD49-38BC69EBACAA}" type="presOf" srcId="{A765EAED-EDEB-4885-B5AF-A6DE4C232D3B}" destId="{DE0CB3CF-0F72-4DB9-B236-FE937D20DC46}" srcOrd="0" destOrd="0" presId="urn:microsoft.com/office/officeart/2005/8/layout/matrix1"/>
    <dgm:cxn modelId="{74589C9D-C06F-495D-8966-F71FE19DB7BB}" type="presOf" srcId="{40F7742F-29F4-4B32-9A66-AD6B07CA3BFD}" destId="{F78F5E0D-1BBC-4C6B-99AB-871209029728}" srcOrd="0" destOrd="0" presId="urn:microsoft.com/office/officeart/2005/8/layout/matrix1"/>
    <dgm:cxn modelId="{FE1C4047-467A-4E87-93FA-DEFE63DC2F0C}" type="presOf" srcId="{1B9F099C-72C7-4B48-84EF-757686DBBA42}" destId="{AD8308AB-6CB3-4ADD-AB4C-016D419BF52C}" srcOrd="0" destOrd="0" presId="urn:microsoft.com/office/officeart/2005/8/layout/matrix1"/>
    <dgm:cxn modelId="{7DDEFF99-1D81-4804-A743-DA89673E3697}" srcId="{1068A48B-B3F0-47F9-AE07-0B464A2B2B6B}" destId="{A6B4A746-BB66-4DBD-B413-696E54805782}" srcOrd="2" destOrd="0" parTransId="{41E253EE-3EA1-4E75-B484-D7ACF41D541D}" sibTransId="{56A87417-78F2-4447-A607-306E5328A503}"/>
    <dgm:cxn modelId="{43355E5B-3324-4B7F-959B-AFA3F28BF42E}" type="presOf" srcId="{1B9F099C-72C7-4B48-84EF-757686DBBA42}" destId="{7F7EBD37-29B8-49F2-A914-CE688EBECB93}" srcOrd="1" destOrd="0" presId="urn:microsoft.com/office/officeart/2005/8/layout/matrix1"/>
    <dgm:cxn modelId="{2A2712E9-88CD-4F6B-9003-BFB1B8EE84FA}" type="presOf" srcId="{1068A48B-B3F0-47F9-AE07-0B464A2B2B6B}" destId="{95C79196-9ECB-4459-8CB9-3B611B4288B0}" srcOrd="0" destOrd="0" presId="urn:microsoft.com/office/officeart/2005/8/layout/matrix1"/>
    <dgm:cxn modelId="{388953DF-A81B-46CE-92F2-923CCC584E93}" srcId="{1068A48B-B3F0-47F9-AE07-0B464A2B2B6B}" destId="{EC2CC9AD-7677-4A71-9EBF-878B67F8DD45}" srcOrd="3" destOrd="0" parTransId="{9B4015D2-41C6-4B16-8DDD-754172AC8161}" sibTransId="{F6BA717E-E6DC-404E-B7B2-C87DA07A812B}"/>
    <dgm:cxn modelId="{2779C881-8B8E-4D2C-9C65-DDAC986F5768}" type="presOf" srcId="{A6B4A746-BB66-4DBD-B413-696E54805782}" destId="{FE80A54B-2EAC-4A5D-988A-75DC50FEFE28}" srcOrd="1" destOrd="0" presId="urn:microsoft.com/office/officeart/2005/8/layout/matrix1"/>
    <dgm:cxn modelId="{EF445F39-2B8A-419E-A16A-83069C1473DB}" srcId="{A765EAED-EDEB-4885-B5AF-A6DE4C232D3B}" destId="{1068A48B-B3F0-47F9-AE07-0B464A2B2B6B}" srcOrd="0" destOrd="0" parTransId="{C31C574D-0F2D-46F7-B853-D34DC9E21286}" sibTransId="{9F482BF9-4732-449C-99AD-A1B76F032071}"/>
    <dgm:cxn modelId="{3A1360B8-2DBE-4858-AFB6-65D35958D10F}" type="presOf" srcId="{EC2CC9AD-7677-4A71-9EBF-878B67F8DD45}" destId="{D6E5E348-DD8B-46AF-830F-91FA467A8B0D}" srcOrd="1" destOrd="0" presId="urn:microsoft.com/office/officeart/2005/8/layout/matrix1"/>
    <dgm:cxn modelId="{58E7BA3B-CC06-4C3E-AC1E-DFAAB7457402}" type="presOf" srcId="{A6B4A746-BB66-4DBD-B413-696E54805782}" destId="{C501A6B2-D2A8-43D8-A861-B18AF284B0C6}" srcOrd="0" destOrd="0" presId="urn:microsoft.com/office/officeart/2005/8/layout/matrix1"/>
    <dgm:cxn modelId="{CD2AB266-6421-4D72-A51A-1391AE25082A}" type="presOf" srcId="{40F7742F-29F4-4B32-9A66-AD6B07CA3BFD}" destId="{EF3BE528-EDEB-4C85-AEC1-49AE9501357D}" srcOrd="1" destOrd="0" presId="urn:microsoft.com/office/officeart/2005/8/layout/matrix1"/>
    <dgm:cxn modelId="{BB289903-DC5A-4005-81C6-760D8FBF755E}" srcId="{1068A48B-B3F0-47F9-AE07-0B464A2B2B6B}" destId="{40F7742F-29F4-4B32-9A66-AD6B07CA3BFD}" srcOrd="0" destOrd="0" parTransId="{F15A7324-C1F2-4ACB-A611-587A017F449D}" sibTransId="{0B438A53-BDB3-4161-A40B-57DA9024D9AE}"/>
    <dgm:cxn modelId="{64FA4413-C158-4547-8BBC-77678D58923E}" srcId="{1068A48B-B3F0-47F9-AE07-0B464A2B2B6B}" destId="{1B9F099C-72C7-4B48-84EF-757686DBBA42}" srcOrd="1" destOrd="0" parTransId="{39FE1290-D6CD-4016-8B0F-5B4AC1C9F072}" sibTransId="{CA7164AC-1678-4E3C-BF99-3EF87B2B9FE8}"/>
    <dgm:cxn modelId="{CD037287-C404-4EF4-98E8-23C4D62992F8}" type="presOf" srcId="{EC2CC9AD-7677-4A71-9EBF-878B67F8DD45}" destId="{E593A664-BE37-4286-A3A5-F7A52DEC1C1F}" srcOrd="0" destOrd="0" presId="urn:microsoft.com/office/officeart/2005/8/layout/matrix1"/>
    <dgm:cxn modelId="{DF776D1E-866B-4FB9-A16C-D2A5188C8CB5}" type="presParOf" srcId="{DE0CB3CF-0F72-4DB9-B236-FE937D20DC46}" destId="{43F860EE-1AAB-44CE-9C74-C47EC6EBA0A0}" srcOrd="0" destOrd="0" presId="urn:microsoft.com/office/officeart/2005/8/layout/matrix1"/>
    <dgm:cxn modelId="{2461A670-CFD8-4E1A-8EE3-8561446AF59A}" type="presParOf" srcId="{43F860EE-1AAB-44CE-9C74-C47EC6EBA0A0}" destId="{F78F5E0D-1BBC-4C6B-99AB-871209029728}" srcOrd="0" destOrd="0" presId="urn:microsoft.com/office/officeart/2005/8/layout/matrix1"/>
    <dgm:cxn modelId="{5477E610-BF81-41E7-81FC-EEFD2012604B}" type="presParOf" srcId="{43F860EE-1AAB-44CE-9C74-C47EC6EBA0A0}" destId="{EF3BE528-EDEB-4C85-AEC1-49AE9501357D}" srcOrd="1" destOrd="0" presId="urn:microsoft.com/office/officeart/2005/8/layout/matrix1"/>
    <dgm:cxn modelId="{E7FCF7A4-1536-4BE9-B4FE-68FDCA01128C}" type="presParOf" srcId="{43F860EE-1AAB-44CE-9C74-C47EC6EBA0A0}" destId="{AD8308AB-6CB3-4ADD-AB4C-016D419BF52C}" srcOrd="2" destOrd="0" presId="urn:microsoft.com/office/officeart/2005/8/layout/matrix1"/>
    <dgm:cxn modelId="{54A27DCF-2764-494C-AEB6-4B3405235BE5}" type="presParOf" srcId="{43F860EE-1AAB-44CE-9C74-C47EC6EBA0A0}" destId="{7F7EBD37-29B8-49F2-A914-CE688EBECB93}" srcOrd="3" destOrd="0" presId="urn:microsoft.com/office/officeart/2005/8/layout/matrix1"/>
    <dgm:cxn modelId="{886D6F80-8574-4D7D-90CE-EAAD6866182F}" type="presParOf" srcId="{43F860EE-1AAB-44CE-9C74-C47EC6EBA0A0}" destId="{C501A6B2-D2A8-43D8-A861-B18AF284B0C6}" srcOrd="4" destOrd="0" presId="urn:microsoft.com/office/officeart/2005/8/layout/matrix1"/>
    <dgm:cxn modelId="{9722EDF8-F596-453F-890E-6B976A3943D4}" type="presParOf" srcId="{43F860EE-1AAB-44CE-9C74-C47EC6EBA0A0}" destId="{FE80A54B-2EAC-4A5D-988A-75DC50FEFE28}" srcOrd="5" destOrd="0" presId="urn:microsoft.com/office/officeart/2005/8/layout/matrix1"/>
    <dgm:cxn modelId="{672193D2-E827-4459-80C8-1A8DC741D1DD}" type="presParOf" srcId="{43F860EE-1AAB-44CE-9C74-C47EC6EBA0A0}" destId="{E593A664-BE37-4286-A3A5-F7A52DEC1C1F}" srcOrd="6" destOrd="0" presId="urn:microsoft.com/office/officeart/2005/8/layout/matrix1"/>
    <dgm:cxn modelId="{124BE8DD-CC2B-4650-AC10-68EAA7E87904}" type="presParOf" srcId="{43F860EE-1AAB-44CE-9C74-C47EC6EBA0A0}" destId="{D6E5E348-DD8B-46AF-830F-91FA467A8B0D}" srcOrd="7" destOrd="0" presId="urn:microsoft.com/office/officeart/2005/8/layout/matrix1"/>
    <dgm:cxn modelId="{C05604EF-8877-46C0-A207-B5EC444C9580}" type="presParOf" srcId="{DE0CB3CF-0F72-4DB9-B236-FE937D20DC46}" destId="{95C79196-9ECB-4459-8CB9-3B611B4288B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0EC59B4-421E-45D8-AB3F-CD98B309CA6B}" type="doc">
      <dgm:prSet loTypeId="urn:microsoft.com/office/officeart/2005/8/layout/hierarchy3" loCatId="list" qsTypeId="urn:microsoft.com/office/officeart/2005/8/quickstyle/simple2" qsCatId="simple" csTypeId="urn:microsoft.com/office/officeart/2005/8/colors/colorful3" csCatId="colorful" phldr="1"/>
      <dgm:spPr/>
      <dgm:t>
        <a:bodyPr/>
        <a:lstStyle/>
        <a:p>
          <a:endParaRPr lang="es-ES"/>
        </a:p>
      </dgm:t>
    </dgm:pt>
    <dgm:pt modelId="{88B231CD-9C3A-43C4-954A-16C1654679CD}">
      <dgm:prSet phldrT="[Texto]" custT="1"/>
      <dgm:spPr/>
      <dgm:t>
        <a:bodyPr/>
        <a:lstStyle/>
        <a:p>
          <a:r>
            <a:rPr lang="es-CR"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Eventuales r</a:t>
          </a:r>
          <a:r>
            <a:rPr lang="es-ES" sz="1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esponsables</a:t>
          </a:r>
          <a:r>
            <a:rPr lang="es-E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de cancelar los tributos.  Sujeto pasivo</a:t>
          </a:r>
          <a:endParaRPr lang="es-ES" sz="1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B394D333-8CD6-436A-8DD4-821670D776A3}" type="parTrans" cxnId="{1629F677-E198-447A-B56D-F58AE15D29B9}">
      <dgm:prSet/>
      <dgm:spPr/>
      <dgm:t>
        <a:bodyPr/>
        <a:lstStyle/>
        <a:p>
          <a:endParaRPr lang="es-ES"/>
        </a:p>
      </dgm:t>
    </dgm:pt>
    <dgm:pt modelId="{76651D2E-D8C5-46CE-A9A4-33A2A08DEA5A}" type="sibTrans" cxnId="{1629F677-E198-447A-B56D-F58AE15D29B9}">
      <dgm:prSet/>
      <dgm:spPr/>
      <dgm:t>
        <a:bodyPr/>
        <a:lstStyle/>
        <a:p>
          <a:endParaRPr lang="es-ES"/>
        </a:p>
      </dgm:t>
    </dgm:pt>
    <dgm:pt modelId="{BE67A0A4-5627-4701-8B1D-60F6612DF1B0}">
      <dgm:prSet phldrT="[Texto]"/>
      <dgm:spPr/>
      <dgm:t>
        <a:bodyPr/>
        <a:lstStyle/>
        <a:p>
          <a:r>
            <a:rPr lang="es-ES" b="1" u="sng" dirty="0" smtClean="0">
              <a:latin typeface="Arial" pitchFamily="34" charset="0"/>
              <a:cs typeface="Arial" pitchFamily="34" charset="0"/>
            </a:rPr>
            <a:t>Consignatario</a:t>
          </a:r>
          <a:r>
            <a:rPr lang="es-CR" dirty="0" smtClean="0">
              <a:latin typeface="Arial" pitchFamily="34" charset="0"/>
              <a:cs typeface="Arial" pitchFamily="34" charset="0"/>
            </a:rPr>
            <a:t>:</a:t>
          </a:r>
          <a:r>
            <a:rPr lang="es-ES" dirty="0" smtClean="0">
              <a:latin typeface="Arial" pitchFamily="34" charset="0"/>
              <a:cs typeface="Arial" pitchFamily="34" charset="0"/>
            </a:rPr>
            <a:t>  Aclarando la condición  en que actúa</a:t>
          </a:r>
          <a:endParaRPr lang="es-ES" dirty="0">
            <a:latin typeface="Arial" pitchFamily="34" charset="0"/>
            <a:cs typeface="Arial" pitchFamily="34" charset="0"/>
          </a:endParaRPr>
        </a:p>
      </dgm:t>
    </dgm:pt>
    <dgm:pt modelId="{6AA9B578-18E6-4BA9-BD95-D6D81FD6D06A}" type="parTrans" cxnId="{F061984F-4401-43B0-A57B-09B0F991977B}">
      <dgm:prSet/>
      <dgm:spPr/>
      <dgm:t>
        <a:bodyPr/>
        <a:lstStyle/>
        <a:p>
          <a:endParaRPr lang="es-ES"/>
        </a:p>
      </dgm:t>
    </dgm:pt>
    <dgm:pt modelId="{624BD419-95D6-43C5-8151-F3D04F45AAE0}" type="sibTrans" cxnId="{F061984F-4401-43B0-A57B-09B0F991977B}">
      <dgm:prSet/>
      <dgm:spPr/>
      <dgm:t>
        <a:bodyPr/>
        <a:lstStyle/>
        <a:p>
          <a:endParaRPr lang="es-ES"/>
        </a:p>
      </dgm:t>
    </dgm:pt>
    <dgm:pt modelId="{83CC634E-7729-48F5-982D-D8C069020F2E}">
      <dgm:prSet phldrT="[Texto]"/>
      <dgm:spPr/>
      <dgm:t>
        <a:bodyPr/>
        <a:lstStyle/>
        <a:p>
          <a:r>
            <a:rPr lang="es-CR" b="1" u="sng" dirty="0" smtClean="0">
              <a:latin typeface="Arial" pitchFamily="34" charset="0"/>
              <a:cs typeface="Arial" pitchFamily="34" charset="0"/>
            </a:rPr>
            <a:t>A</a:t>
          </a:r>
          <a:r>
            <a:rPr lang="es-ES" b="1" u="sng" dirty="0" smtClean="0">
              <a:latin typeface="Arial" pitchFamily="34" charset="0"/>
              <a:cs typeface="Arial" pitchFamily="34" charset="0"/>
            </a:rPr>
            <a:t>gente Aduanero</a:t>
          </a:r>
          <a:r>
            <a:rPr lang="es-ES" dirty="0" smtClean="0">
              <a:latin typeface="Arial" pitchFamily="34" charset="0"/>
              <a:cs typeface="Arial" pitchFamily="34" charset="0"/>
            </a:rPr>
            <a:t>:  aclarando su condición</a:t>
          </a:r>
          <a:endParaRPr lang="es-ES" dirty="0">
            <a:latin typeface="Arial" pitchFamily="34" charset="0"/>
            <a:cs typeface="Arial" pitchFamily="34" charset="0"/>
          </a:endParaRPr>
        </a:p>
      </dgm:t>
    </dgm:pt>
    <dgm:pt modelId="{1D4E2FF8-FA5E-48D7-BD63-D570596DBB94}" type="parTrans" cxnId="{98EB7D43-DF65-4ED7-932B-A7FC60EA2182}">
      <dgm:prSet/>
      <dgm:spPr/>
      <dgm:t>
        <a:bodyPr/>
        <a:lstStyle/>
        <a:p>
          <a:endParaRPr lang="es-ES"/>
        </a:p>
      </dgm:t>
    </dgm:pt>
    <dgm:pt modelId="{6C2FE2B3-9293-4568-A366-E32547ED83F2}" type="sibTrans" cxnId="{98EB7D43-DF65-4ED7-932B-A7FC60EA2182}">
      <dgm:prSet/>
      <dgm:spPr/>
      <dgm:t>
        <a:bodyPr/>
        <a:lstStyle/>
        <a:p>
          <a:endParaRPr lang="es-ES"/>
        </a:p>
      </dgm:t>
    </dgm:pt>
    <dgm:pt modelId="{F58035C0-5162-4210-82C9-20F3C199A236}">
      <dgm:prSet phldrT="[Texto]" custT="1"/>
      <dgm:spPr/>
      <dgm:t>
        <a:bodyPr/>
        <a:lstStyle/>
        <a:p>
          <a:r>
            <a:rPr lang="es-CR" sz="1600" b="1" dirty="0" smtClean="0">
              <a:solidFill>
                <a:schemeClr val="tx1"/>
              </a:solidFill>
              <a:effectLst/>
              <a:latin typeface="Arial" pitchFamily="34" charset="0"/>
              <a:cs typeface="Arial" pitchFamily="34" charset="0"/>
            </a:rPr>
            <a:t>a. </a:t>
          </a:r>
          <a:r>
            <a:rPr lang="es-ES" sz="1600" b="1" dirty="0" smtClean="0">
              <a:solidFill>
                <a:schemeClr val="tx1"/>
              </a:solidFill>
              <a:effectLst/>
              <a:latin typeface="Arial" pitchFamily="34" charset="0"/>
              <a:cs typeface="Arial" pitchFamily="34" charset="0"/>
            </a:rPr>
            <a:t>Como obligado por deuda ajena, si es responsable  solidario el cobro se dirige contra él</a:t>
          </a:r>
          <a:r>
            <a:rPr lang="es-CR" sz="1600" b="1" dirty="0" smtClean="0">
              <a:solidFill>
                <a:schemeClr val="tx1"/>
              </a:solidFill>
              <a:effectLst/>
              <a:latin typeface="Arial" pitchFamily="34" charset="0"/>
              <a:cs typeface="Arial" pitchFamily="34" charset="0"/>
            </a:rPr>
            <a:t>, sin perjuicio de resarcir luego lo pagado</a:t>
          </a:r>
          <a:endParaRPr lang="es-ES" sz="1600" b="1" dirty="0" smtClean="0">
            <a:solidFill>
              <a:schemeClr val="tx1"/>
            </a:solidFill>
            <a:effectLst/>
            <a:latin typeface="Arial" pitchFamily="34" charset="0"/>
            <a:cs typeface="Arial" pitchFamily="34" charset="0"/>
          </a:endParaRPr>
        </a:p>
        <a:p>
          <a:r>
            <a:rPr lang="es-CR" sz="1600" b="1" dirty="0" smtClean="0">
              <a:solidFill>
                <a:schemeClr val="tx1"/>
              </a:solidFill>
              <a:effectLst/>
              <a:latin typeface="Arial" pitchFamily="34" charset="0"/>
              <a:cs typeface="Arial" pitchFamily="34" charset="0"/>
            </a:rPr>
            <a:t>b. </a:t>
          </a:r>
          <a:r>
            <a:rPr lang="es-ES" sz="1600" b="1" dirty="0" smtClean="0">
              <a:solidFill>
                <a:schemeClr val="tx1"/>
              </a:solidFill>
              <a:effectLst/>
              <a:latin typeface="Arial" pitchFamily="34" charset="0"/>
              <a:cs typeface="Arial" pitchFamily="34" charset="0"/>
            </a:rPr>
            <a:t>Como representante del importador pero el cobro va dirigido contra este último</a:t>
          </a:r>
        </a:p>
        <a:p>
          <a:r>
            <a:rPr lang="es-CR" sz="1600" b="1" dirty="0" smtClean="0">
              <a:solidFill>
                <a:schemeClr val="tx1"/>
              </a:solidFill>
              <a:effectLst/>
              <a:latin typeface="Arial" pitchFamily="34" charset="0"/>
              <a:cs typeface="Arial" pitchFamily="34" charset="0"/>
            </a:rPr>
            <a:t>c. </a:t>
          </a:r>
          <a:r>
            <a:rPr lang="es-ES" sz="1600" b="1" dirty="0" smtClean="0">
              <a:solidFill>
                <a:schemeClr val="tx1"/>
              </a:solidFill>
              <a:effectLst/>
              <a:latin typeface="Arial" pitchFamily="34" charset="0"/>
              <a:cs typeface="Arial" pitchFamily="34" charset="0"/>
            </a:rPr>
            <a:t>En ambas condiciones</a:t>
          </a:r>
          <a:endParaRPr lang="es-ES" sz="1600" b="1" dirty="0">
            <a:solidFill>
              <a:schemeClr val="tx1"/>
            </a:solidFill>
            <a:effectLst/>
            <a:latin typeface="Arial" pitchFamily="34" charset="0"/>
            <a:cs typeface="Arial" pitchFamily="34" charset="0"/>
          </a:endParaRPr>
        </a:p>
      </dgm:t>
    </dgm:pt>
    <dgm:pt modelId="{76B7F602-8D17-41EE-80F2-56FE6DCE5EF8}" type="parTrans" cxnId="{6F233BC4-8B97-4250-9B36-B18025BDF6B7}">
      <dgm:prSet/>
      <dgm:spPr/>
      <dgm:t>
        <a:bodyPr/>
        <a:lstStyle/>
        <a:p>
          <a:endParaRPr lang="es-ES"/>
        </a:p>
      </dgm:t>
    </dgm:pt>
    <dgm:pt modelId="{98E35CF7-3885-4165-B60C-0BA111008771}" type="sibTrans" cxnId="{6F233BC4-8B97-4250-9B36-B18025BDF6B7}">
      <dgm:prSet/>
      <dgm:spPr/>
      <dgm:t>
        <a:bodyPr/>
        <a:lstStyle/>
        <a:p>
          <a:endParaRPr lang="es-ES"/>
        </a:p>
      </dgm:t>
    </dgm:pt>
    <dgm:pt modelId="{17DF1F2F-B537-47DA-99A6-C713E3D16E18}">
      <dgm:prSet phldrT="[Texto]" custT="1"/>
      <dgm:spPr/>
      <dgm:t>
        <a:bodyPr/>
        <a:lstStyle/>
        <a:p>
          <a:r>
            <a:rPr lang="es-E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Se debe notificar por separado</a:t>
          </a:r>
          <a:r>
            <a:rPr lang="es-CR"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y </a:t>
          </a:r>
          <a:r>
            <a:rPr lang="es-E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a:t>
          </a:r>
          <a:r>
            <a:rPr lang="es-CR"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ú</a:t>
          </a:r>
          <a:r>
            <a:rPr lang="es-E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 cuando el agente </a:t>
          </a:r>
          <a:r>
            <a:rPr lang="es-ES" sz="1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ac</a:t>
          </a:r>
          <a:r>
            <a:rPr lang="es-CR" sz="1800" dirty="0" err="1" smtClean="0">
              <a:solidFill>
                <a:schemeClr val="tx1"/>
              </a:solidFill>
              <a:effectLst>
                <a:outerShdw blurRad="38100" dist="38100" dir="2700000" algn="tl">
                  <a:srgbClr val="000000">
                    <a:alpha val="43137"/>
                  </a:srgbClr>
                </a:outerShdw>
              </a:effectLst>
              <a:latin typeface="Arial" pitchFamily="34" charset="0"/>
              <a:cs typeface="Arial" pitchFamily="34" charset="0"/>
            </a:rPr>
            <a:t>túe</a:t>
          </a:r>
          <a:r>
            <a:rPr lang="es-E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como representante del importador puede recibir la notificación de éste</a:t>
          </a:r>
          <a:endParaRPr lang="es-ES" sz="1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FBF31591-3134-4E40-BF64-2985DA3B3906}" type="parTrans" cxnId="{0A7C94C2-9754-4951-979D-EBE0718B4ED5}">
      <dgm:prSet/>
      <dgm:spPr/>
      <dgm:t>
        <a:bodyPr/>
        <a:lstStyle/>
        <a:p>
          <a:endParaRPr lang="es-ES"/>
        </a:p>
      </dgm:t>
    </dgm:pt>
    <dgm:pt modelId="{26FC2996-B0B7-4776-8567-A53CC5899CBD}" type="sibTrans" cxnId="{0A7C94C2-9754-4951-979D-EBE0718B4ED5}">
      <dgm:prSet/>
      <dgm:spPr/>
      <dgm:t>
        <a:bodyPr/>
        <a:lstStyle/>
        <a:p>
          <a:endParaRPr lang="es-ES"/>
        </a:p>
      </dgm:t>
    </dgm:pt>
    <dgm:pt modelId="{EA5981A1-EB4C-46EE-B935-0576604849A8}" type="pres">
      <dgm:prSet presAssocID="{B0EC59B4-421E-45D8-AB3F-CD98B309CA6B}" presName="diagram" presStyleCnt="0">
        <dgm:presLayoutVars>
          <dgm:chPref val="1"/>
          <dgm:dir/>
          <dgm:animOne val="branch"/>
          <dgm:animLvl val="lvl"/>
          <dgm:resizeHandles/>
        </dgm:presLayoutVars>
      </dgm:prSet>
      <dgm:spPr/>
      <dgm:t>
        <a:bodyPr/>
        <a:lstStyle/>
        <a:p>
          <a:endParaRPr lang="es-ES"/>
        </a:p>
      </dgm:t>
    </dgm:pt>
    <dgm:pt modelId="{AB4C3FD7-5503-41D2-8DAB-7AEAAF183A4B}" type="pres">
      <dgm:prSet presAssocID="{88B231CD-9C3A-43C4-954A-16C1654679CD}" presName="root" presStyleCnt="0"/>
      <dgm:spPr/>
      <dgm:t>
        <a:bodyPr/>
        <a:lstStyle/>
        <a:p>
          <a:endParaRPr lang="es-CR"/>
        </a:p>
      </dgm:t>
    </dgm:pt>
    <dgm:pt modelId="{B544D46E-5864-4A33-AA9C-234E009D3380}" type="pres">
      <dgm:prSet presAssocID="{88B231CD-9C3A-43C4-954A-16C1654679CD}" presName="rootComposite" presStyleCnt="0"/>
      <dgm:spPr/>
      <dgm:t>
        <a:bodyPr/>
        <a:lstStyle/>
        <a:p>
          <a:endParaRPr lang="es-CR"/>
        </a:p>
      </dgm:t>
    </dgm:pt>
    <dgm:pt modelId="{4EEC0832-2D21-4114-A4DA-E1F298D3B93A}" type="pres">
      <dgm:prSet presAssocID="{88B231CD-9C3A-43C4-954A-16C1654679CD}" presName="rootText" presStyleLbl="node1" presStyleIdx="0" presStyleCnt="3"/>
      <dgm:spPr/>
      <dgm:t>
        <a:bodyPr/>
        <a:lstStyle/>
        <a:p>
          <a:endParaRPr lang="es-ES"/>
        </a:p>
      </dgm:t>
    </dgm:pt>
    <dgm:pt modelId="{1A26C2F1-E448-4B66-8B88-798C5333865C}" type="pres">
      <dgm:prSet presAssocID="{88B231CD-9C3A-43C4-954A-16C1654679CD}" presName="rootConnector" presStyleLbl="node1" presStyleIdx="0" presStyleCnt="3"/>
      <dgm:spPr/>
      <dgm:t>
        <a:bodyPr/>
        <a:lstStyle/>
        <a:p>
          <a:endParaRPr lang="es-ES"/>
        </a:p>
      </dgm:t>
    </dgm:pt>
    <dgm:pt modelId="{556ABE67-1920-4338-B1E1-03E7FDD6170B}" type="pres">
      <dgm:prSet presAssocID="{88B231CD-9C3A-43C4-954A-16C1654679CD}" presName="childShape" presStyleCnt="0"/>
      <dgm:spPr/>
      <dgm:t>
        <a:bodyPr/>
        <a:lstStyle/>
        <a:p>
          <a:endParaRPr lang="es-CR"/>
        </a:p>
      </dgm:t>
    </dgm:pt>
    <dgm:pt modelId="{FC7F1E5E-46C9-4C59-8D6B-623EA43AD880}" type="pres">
      <dgm:prSet presAssocID="{6AA9B578-18E6-4BA9-BD95-D6D81FD6D06A}" presName="Name13" presStyleLbl="parChTrans1D2" presStyleIdx="0" presStyleCnt="2"/>
      <dgm:spPr/>
      <dgm:t>
        <a:bodyPr/>
        <a:lstStyle/>
        <a:p>
          <a:endParaRPr lang="es-ES"/>
        </a:p>
      </dgm:t>
    </dgm:pt>
    <dgm:pt modelId="{4EF34AA5-DC9F-425E-ADF9-1F98A566EE49}" type="pres">
      <dgm:prSet presAssocID="{BE67A0A4-5627-4701-8B1D-60F6612DF1B0}" presName="childText" presStyleLbl="bgAcc1" presStyleIdx="0" presStyleCnt="2">
        <dgm:presLayoutVars>
          <dgm:bulletEnabled val="1"/>
        </dgm:presLayoutVars>
      </dgm:prSet>
      <dgm:spPr/>
      <dgm:t>
        <a:bodyPr/>
        <a:lstStyle/>
        <a:p>
          <a:endParaRPr lang="es-ES"/>
        </a:p>
      </dgm:t>
    </dgm:pt>
    <dgm:pt modelId="{97C9FA03-9B92-4ED6-B16B-60E3CE38F4D9}" type="pres">
      <dgm:prSet presAssocID="{1D4E2FF8-FA5E-48D7-BD63-D570596DBB94}" presName="Name13" presStyleLbl="parChTrans1D2" presStyleIdx="1" presStyleCnt="2"/>
      <dgm:spPr/>
      <dgm:t>
        <a:bodyPr/>
        <a:lstStyle/>
        <a:p>
          <a:endParaRPr lang="es-ES"/>
        </a:p>
      </dgm:t>
    </dgm:pt>
    <dgm:pt modelId="{70DB3AC0-8D35-452C-87C4-F11FBB1D8855}" type="pres">
      <dgm:prSet presAssocID="{83CC634E-7729-48F5-982D-D8C069020F2E}" presName="childText" presStyleLbl="bgAcc1" presStyleIdx="1" presStyleCnt="2">
        <dgm:presLayoutVars>
          <dgm:bulletEnabled val="1"/>
        </dgm:presLayoutVars>
      </dgm:prSet>
      <dgm:spPr/>
      <dgm:t>
        <a:bodyPr/>
        <a:lstStyle/>
        <a:p>
          <a:endParaRPr lang="es-ES"/>
        </a:p>
      </dgm:t>
    </dgm:pt>
    <dgm:pt modelId="{532200A7-4006-4C64-B25D-59461FB72DBC}" type="pres">
      <dgm:prSet presAssocID="{F58035C0-5162-4210-82C9-20F3C199A236}" presName="root" presStyleCnt="0"/>
      <dgm:spPr/>
      <dgm:t>
        <a:bodyPr/>
        <a:lstStyle/>
        <a:p>
          <a:endParaRPr lang="es-CR"/>
        </a:p>
      </dgm:t>
    </dgm:pt>
    <dgm:pt modelId="{3C434733-79C9-4724-BBAB-E47BA51D695B}" type="pres">
      <dgm:prSet presAssocID="{F58035C0-5162-4210-82C9-20F3C199A236}" presName="rootComposite" presStyleCnt="0"/>
      <dgm:spPr/>
      <dgm:t>
        <a:bodyPr/>
        <a:lstStyle/>
        <a:p>
          <a:endParaRPr lang="es-CR"/>
        </a:p>
      </dgm:t>
    </dgm:pt>
    <dgm:pt modelId="{44E34C4C-C8A1-4CE4-B109-3FDD02BBD2DA}" type="pres">
      <dgm:prSet presAssocID="{F58035C0-5162-4210-82C9-20F3C199A236}" presName="rootText" presStyleLbl="node1" presStyleIdx="1" presStyleCnt="3" custScaleY="284296" custLinFactY="100000" custLinFactNeighborX="8265" custLinFactNeighborY="135609"/>
      <dgm:spPr/>
      <dgm:t>
        <a:bodyPr/>
        <a:lstStyle/>
        <a:p>
          <a:endParaRPr lang="es-ES"/>
        </a:p>
      </dgm:t>
    </dgm:pt>
    <dgm:pt modelId="{2AA27C31-478C-4CFC-9475-A116CE38F9CD}" type="pres">
      <dgm:prSet presAssocID="{F58035C0-5162-4210-82C9-20F3C199A236}" presName="rootConnector" presStyleLbl="node1" presStyleIdx="1" presStyleCnt="3"/>
      <dgm:spPr/>
      <dgm:t>
        <a:bodyPr/>
        <a:lstStyle/>
        <a:p>
          <a:endParaRPr lang="es-ES"/>
        </a:p>
      </dgm:t>
    </dgm:pt>
    <dgm:pt modelId="{471FB4E4-E613-42DB-98B9-73354D3664C3}" type="pres">
      <dgm:prSet presAssocID="{F58035C0-5162-4210-82C9-20F3C199A236}" presName="childShape" presStyleCnt="0"/>
      <dgm:spPr/>
      <dgm:t>
        <a:bodyPr/>
        <a:lstStyle/>
        <a:p>
          <a:endParaRPr lang="es-CR"/>
        </a:p>
      </dgm:t>
    </dgm:pt>
    <dgm:pt modelId="{DC269509-8523-4FF0-A841-3DEE500E983D}" type="pres">
      <dgm:prSet presAssocID="{17DF1F2F-B537-47DA-99A6-C713E3D16E18}" presName="root" presStyleCnt="0"/>
      <dgm:spPr/>
      <dgm:t>
        <a:bodyPr/>
        <a:lstStyle/>
        <a:p>
          <a:endParaRPr lang="es-CR"/>
        </a:p>
      </dgm:t>
    </dgm:pt>
    <dgm:pt modelId="{6C12F0D3-4705-4C57-A465-EFDFE3D73D9A}" type="pres">
      <dgm:prSet presAssocID="{17DF1F2F-B537-47DA-99A6-C713E3D16E18}" presName="rootComposite" presStyleCnt="0"/>
      <dgm:spPr/>
      <dgm:t>
        <a:bodyPr/>
        <a:lstStyle/>
        <a:p>
          <a:endParaRPr lang="es-CR"/>
        </a:p>
      </dgm:t>
    </dgm:pt>
    <dgm:pt modelId="{215F90C1-EBA1-4575-9D0E-BF50D26CFA97}" type="pres">
      <dgm:prSet presAssocID="{17DF1F2F-B537-47DA-99A6-C713E3D16E18}" presName="rootText" presStyleLbl="node1" presStyleIdx="2" presStyleCnt="3" custScaleY="194618" custLinFactY="100000" custLinFactNeighborX="-883" custLinFactNeighborY="128617"/>
      <dgm:spPr/>
      <dgm:t>
        <a:bodyPr/>
        <a:lstStyle/>
        <a:p>
          <a:endParaRPr lang="es-ES"/>
        </a:p>
      </dgm:t>
    </dgm:pt>
    <dgm:pt modelId="{5C136DB8-E228-48C5-8F26-93D0BB769DC2}" type="pres">
      <dgm:prSet presAssocID="{17DF1F2F-B537-47DA-99A6-C713E3D16E18}" presName="rootConnector" presStyleLbl="node1" presStyleIdx="2" presStyleCnt="3"/>
      <dgm:spPr/>
      <dgm:t>
        <a:bodyPr/>
        <a:lstStyle/>
        <a:p>
          <a:endParaRPr lang="es-ES"/>
        </a:p>
      </dgm:t>
    </dgm:pt>
    <dgm:pt modelId="{485DA44D-26E1-483A-A5CB-3ED0CE7B1A15}" type="pres">
      <dgm:prSet presAssocID="{17DF1F2F-B537-47DA-99A6-C713E3D16E18}" presName="childShape" presStyleCnt="0"/>
      <dgm:spPr/>
      <dgm:t>
        <a:bodyPr/>
        <a:lstStyle/>
        <a:p>
          <a:endParaRPr lang="es-CR"/>
        </a:p>
      </dgm:t>
    </dgm:pt>
  </dgm:ptLst>
  <dgm:cxnLst>
    <dgm:cxn modelId="{8E3AFD78-4BB1-4F64-9C4C-852F3B8AF64C}" type="presOf" srcId="{83CC634E-7729-48F5-982D-D8C069020F2E}" destId="{70DB3AC0-8D35-452C-87C4-F11FBB1D8855}" srcOrd="0" destOrd="0" presId="urn:microsoft.com/office/officeart/2005/8/layout/hierarchy3"/>
    <dgm:cxn modelId="{1629F677-E198-447A-B56D-F58AE15D29B9}" srcId="{B0EC59B4-421E-45D8-AB3F-CD98B309CA6B}" destId="{88B231CD-9C3A-43C4-954A-16C1654679CD}" srcOrd="0" destOrd="0" parTransId="{B394D333-8CD6-436A-8DD4-821670D776A3}" sibTransId="{76651D2E-D8C5-46CE-A9A4-33A2A08DEA5A}"/>
    <dgm:cxn modelId="{6E15194C-8F32-4B7A-A782-836196F42398}" type="presOf" srcId="{6AA9B578-18E6-4BA9-BD95-D6D81FD6D06A}" destId="{FC7F1E5E-46C9-4C59-8D6B-623EA43AD880}" srcOrd="0" destOrd="0" presId="urn:microsoft.com/office/officeart/2005/8/layout/hierarchy3"/>
    <dgm:cxn modelId="{1B8F6A76-12B0-423D-A1C5-904B78D7D756}" type="presOf" srcId="{88B231CD-9C3A-43C4-954A-16C1654679CD}" destId="{4EEC0832-2D21-4114-A4DA-E1F298D3B93A}" srcOrd="0" destOrd="0" presId="urn:microsoft.com/office/officeart/2005/8/layout/hierarchy3"/>
    <dgm:cxn modelId="{F061984F-4401-43B0-A57B-09B0F991977B}" srcId="{88B231CD-9C3A-43C4-954A-16C1654679CD}" destId="{BE67A0A4-5627-4701-8B1D-60F6612DF1B0}" srcOrd="0" destOrd="0" parTransId="{6AA9B578-18E6-4BA9-BD95-D6D81FD6D06A}" sibTransId="{624BD419-95D6-43C5-8151-F3D04F45AAE0}"/>
    <dgm:cxn modelId="{CE26FDA0-606A-4583-B411-BCFA8031E9CC}" type="presOf" srcId="{1D4E2FF8-FA5E-48D7-BD63-D570596DBB94}" destId="{97C9FA03-9B92-4ED6-B16B-60E3CE38F4D9}" srcOrd="0" destOrd="0" presId="urn:microsoft.com/office/officeart/2005/8/layout/hierarchy3"/>
    <dgm:cxn modelId="{0A7C94C2-9754-4951-979D-EBE0718B4ED5}" srcId="{B0EC59B4-421E-45D8-AB3F-CD98B309CA6B}" destId="{17DF1F2F-B537-47DA-99A6-C713E3D16E18}" srcOrd="2" destOrd="0" parTransId="{FBF31591-3134-4E40-BF64-2985DA3B3906}" sibTransId="{26FC2996-B0B7-4776-8567-A53CC5899CBD}"/>
    <dgm:cxn modelId="{98EB7D43-DF65-4ED7-932B-A7FC60EA2182}" srcId="{88B231CD-9C3A-43C4-954A-16C1654679CD}" destId="{83CC634E-7729-48F5-982D-D8C069020F2E}" srcOrd="1" destOrd="0" parTransId="{1D4E2FF8-FA5E-48D7-BD63-D570596DBB94}" sibTransId="{6C2FE2B3-9293-4568-A366-E32547ED83F2}"/>
    <dgm:cxn modelId="{2E3DB7CE-5149-4501-9A1D-639E25B5CEE4}" type="presOf" srcId="{F58035C0-5162-4210-82C9-20F3C199A236}" destId="{44E34C4C-C8A1-4CE4-B109-3FDD02BBD2DA}" srcOrd="0" destOrd="0" presId="urn:microsoft.com/office/officeart/2005/8/layout/hierarchy3"/>
    <dgm:cxn modelId="{6F233BC4-8B97-4250-9B36-B18025BDF6B7}" srcId="{B0EC59B4-421E-45D8-AB3F-CD98B309CA6B}" destId="{F58035C0-5162-4210-82C9-20F3C199A236}" srcOrd="1" destOrd="0" parTransId="{76B7F602-8D17-41EE-80F2-56FE6DCE5EF8}" sibTransId="{98E35CF7-3885-4165-B60C-0BA111008771}"/>
    <dgm:cxn modelId="{A5548AF7-87E4-45EC-A790-788A95DF6E97}" type="presOf" srcId="{17DF1F2F-B537-47DA-99A6-C713E3D16E18}" destId="{5C136DB8-E228-48C5-8F26-93D0BB769DC2}" srcOrd="1" destOrd="0" presId="urn:microsoft.com/office/officeart/2005/8/layout/hierarchy3"/>
    <dgm:cxn modelId="{388AA62B-752F-4CC5-92D6-19A8964F008C}" type="presOf" srcId="{88B231CD-9C3A-43C4-954A-16C1654679CD}" destId="{1A26C2F1-E448-4B66-8B88-798C5333865C}" srcOrd="1" destOrd="0" presId="urn:microsoft.com/office/officeart/2005/8/layout/hierarchy3"/>
    <dgm:cxn modelId="{11935407-228C-46F3-805A-4253662B6B7F}" type="presOf" srcId="{F58035C0-5162-4210-82C9-20F3C199A236}" destId="{2AA27C31-478C-4CFC-9475-A116CE38F9CD}" srcOrd="1" destOrd="0" presId="urn:microsoft.com/office/officeart/2005/8/layout/hierarchy3"/>
    <dgm:cxn modelId="{53D6E2D0-5E9A-4AB9-86E0-803CE27B83E9}" type="presOf" srcId="{17DF1F2F-B537-47DA-99A6-C713E3D16E18}" destId="{215F90C1-EBA1-4575-9D0E-BF50D26CFA97}" srcOrd="0" destOrd="0" presId="urn:microsoft.com/office/officeart/2005/8/layout/hierarchy3"/>
    <dgm:cxn modelId="{26626CD3-F9F9-4401-93AB-4A722B5F5699}" type="presOf" srcId="{B0EC59B4-421E-45D8-AB3F-CD98B309CA6B}" destId="{EA5981A1-EB4C-46EE-B935-0576604849A8}" srcOrd="0" destOrd="0" presId="urn:microsoft.com/office/officeart/2005/8/layout/hierarchy3"/>
    <dgm:cxn modelId="{32A4B10B-2208-4148-9133-255CA6AED1B8}" type="presOf" srcId="{BE67A0A4-5627-4701-8B1D-60F6612DF1B0}" destId="{4EF34AA5-DC9F-425E-ADF9-1F98A566EE49}" srcOrd="0" destOrd="0" presId="urn:microsoft.com/office/officeart/2005/8/layout/hierarchy3"/>
    <dgm:cxn modelId="{C412364B-C13E-48E5-A210-ED341FF9B0D1}" type="presParOf" srcId="{EA5981A1-EB4C-46EE-B935-0576604849A8}" destId="{AB4C3FD7-5503-41D2-8DAB-7AEAAF183A4B}" srcOrd="0" destOrd="0" presId="urn:microsoft.com/office/officeart/2005/8/layout/hierarchy3"/>
    <dgm:cxn modelId="{F3625142-1CAF-4234-AA74-A27761EC9FD9}" type="presParOf" srcId="{AB4C3FD7-5503-41D2-8DAB-7AEAAF183A4B}" destId="{B544D46E-5864-4A33-AA9C-234E009D3380}" srcOrd="0" destOrd="0" presId="urn:microsoft.com/office/officeart/2005/8/layout/hierarchy3"/>
    <dgm:cxn modelId="{44FD8588-73B2-4AF0-B9FA-377D6892B4DB}" type="presParOf" srcId="{B544D46E-5864-4A33-AA9C-234E009D3380}" destId="{4EEC0832-2D21-4114-A4DA-E1F298D3B93A}" srcOrd="0" destOrd="0" presId="urn:microsoft.com/office/officeart/2005/8/layout/hierarchy3"/>
    <dgm:cxn modelId="{CA1D03CC-97ED-4A29-AF06-708993988B4B}" type="presParOf" srcId="{B544D46E-5864-4A33-AA9C-234E009D3380}" destId="{1A26C2F1-E448-4B66-8B88-798C5333865C}" srcOrd="1" destOrd="0" presId="urn:microsoft.com/office/officeart/2005/8/layout/hierarchy3"/>
    <dgm:cxn modelId="{E847FEE3-36AD-4AF5-A3FE-0EC0A5BA00D0}" type="presParOf" srcId="{AB4C3FD7-5503-41D2-8DAB-7AEAAF183A4B}" destId="{556ABE67-1920-4338-B1E1-03E7FDD6170B}" srcOrd="1" destOrd="0" presId="urn:microsoft.com/office/officeart/2005/8/layout/hierarchy3"/>
    <dgm:cxn modelId="{CD66C14F-377B-4F15-AC49-9D111FF6095E}" type="presParOf" srcId="{556ABE67-1920-4338-B1E1-03E7FDD6170B}" destId="{FC7F1E5E-46C9-4C59-8D6B-623EA43AD880}" srcOrd="0" destOrd="0" presId="urn:microsoft.com/office/officeart/2005/8/layout/hierarchy3"/>
    <dgm:cxn modelId="{7AB1D4E8-21CF-4F04-8583-0928940D2A84}" type="presParOf" srcId="{556ABE67-1920-4338-B1E1-03E7FDD6170B}" destId="{4EF34AA5-DC9F-425E-ADF9-1F98A566EE49}" srcOrd="1" destOrd="0" presId="urn:microsoft.com/office/officeart/2005/8/layout/hierarchy3"/>
    <dgm:cxn modelId="{939E45A0-4F74-4D07-9AB5-7DD72AA716AE}" type="presParOf" srcId="{556ABE67-1920-4338-B1E1-03E7FDD6170B}" destId="{97C9FA03-9B92-4ED6-B16B-60E3CE38F4D9}" srcOrd="2" destOrd="0" presId="urn:microsoft.com/office/officeart/2005/8/layout/hierarchy3"/>
    <dgm:cxn modelId="{8100A380-7483-4F57-9CB8-7751DEA3D051}" type="presParOf" srcId="{556ABE67-1920-4338-B1E1-03E7FDD6170B}" destId="{70DB3AC0-8D35-452C-87C4-F11FBB1D8855}" srcOrd="3" destOrd="0" presId="urn:microsoft.com/office/officeart/2005/8/layout/hierarchy3"/>
    <dgm:cxn modelId="{E82843DA-C043-4F0B-9929-91A2E6CC8E5F}" type="presParOf" srcId="{EA5981A1-EB4C-46EE-B935-0576604849A8}" destId="{532200A7-4006-4C64-B25D-59461FB72DBC}" srcOrd="1" destOrd="0" presId="urn:microsoft.com/office/officeart/2005/8/layout/hierarchy3"/>
    <dgm:cxn modelId="{6CE4C91E-1474-4684-8F13-2B092121B1D6}" type="presParOf" srcId="{532200A7-4006-4C64-B25D-59461FB72DBC}" destId="{3C434733-79C9-4724-BBAB-E47BA51D695B}" srcOrd="0" destOrd="0" presId="urn:microsoft.com/office/officeart/2005/8/layout/hierarchy3"/>
    <dgm:cxn modelId="{B29C94D1-317B-4F2F-A636-5201047F3EE3}" type="presParOf" srcId="{3C434733-79C9-4724-BBAB-E47BA51D695B}" destId="{44E34C4C-C8A1-4CE4-B109-3FDD02BBD2DA}" srcOrd="0" destOrd="0" presId="urn:microsoft.com/office/officeart/2005/8/layout/hierarchy3"/>
    <dgm:cxn modelId="{F81C9DEE-A415-4F99-8AE9-C105A9C3FB47}" type="presParOf" srcId="{3C434733-79C9-4724-BBAB-E47BA51D695B}" destId="{2AA27C31-478C-4CFC-9475-A116CE38F9CD}" srcOrd="1" destOrd="0" presId="urn:microsoft.com/office/officeart/2005/8/layout/hierarchy3"/>
    <dgm:cxn modelId="{3A9C8C86-3DA4-4EA4-9061-4E9D85F19E2C}" type="presParOf" srcId="{532200A7-4006-4C64-B25D-59461FB72DBC}" destId="{471FB4E4-E613-42DB-98B9-73354D3664C3}" srcOrd="1" destOrd="0" presId="urn:microsoft.com/office/officeart/2005/8/layout/hierarchy3"/>
    <dgm:cxn modelId="{175A7E32-A534-4612-A535-572AEFBF181F}" type="presParOf" srcId="{EA5981A1-EB4C-46EE-B935-0576604849A8}" destId="{DC269509-8523-4FF0-A841-3DEE500E983D}" srcOrd="2" destOrd="0" presId="urn:microsoft.com/office/officeart/2005/8/layout/hierarchy3"/>
    <dgm:cxn modelId="{4783CC06-E948-410E-9B35-089D3E70EC63}" type="presParOf" srcId="{DC269509-8523-4FF0-A841-3DEE500E983D}" destId="{6C12F0D3-4705-4C57-A465-EFDFE3D73D9A}" srcOrd="0" destOrd="0" presId="urn:microsoft.com/office/officeart/2005/8/layout/hierarchy3"/>
    <dgm:cxn modelId="{2A9EB3E2-5B88-4017-9AEA-10195A727E6A}" type="presParOf" srcId="{6C12F0D3-4705-4C57-A465-EFDFE3D73D9A}" destId="{215F90C1-EBA1-4575-9D0E-BF50D26CFA97}" srcOrd="0" destOrd="0" presId="urn:microsoft.com/office/officeart/2005/8/layout/hierarchy3"/>
    <dgm:cxn modelId="{D2ED2876-8FED-44C3-A1CC-8C3D0FEDBC0E}" type="presParOf" srcId="{6C12F0D3-4705-4C57-A465-EFDFE3D73D9A}" destId="{5C136DB8-E228-48C5-8F26-93D0BB769DC2}" srcOrd="1" destOrd="0" presId="urn:microsoft.com/office/officeart/2005/8/layout/hierarchy3"/>
    <dgm:cxn modelId="{0B55B978-9F43-4FB0-9370-DEB1A6A26C71}" type="presParOf" srcId="{DC269509-8523-4FF0-A841-3DEE500E983D}" destId="{485DA44D-26E1-483A-A5CB-3ED0CE7B1A1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0CC5FD-D0B1-48F3-8063-DA8EE066D40D}" type="doc">
      <dgm:prSet loTypeId="urn:microsoft.com/office/officeart/2005/8/layout/hProcess7#2" loCatId="list" qsTypeId="urn:microsoft.com/office/officeart/2005/8/quickstyle/3d3" qsCatId="3D" csTypeId="urn:microsoft.com/office/officeart/2005/8/colors/colorful3" csCatId="colorful" phldr="1"/>
      <dgm:spPr/>
      <dgm:t>
        <a:bodyPr/>
        <a:lstStyle/>
        <a:p>
          <a:endParaRPr lang="es-ES"/>
        </a:p>
      </dgm:t>
    </dgm:pt>
    <dgm:pt modelId="{D5A9ECD8-5DDF-48D9-B8FD-36ADFA3C8325}">
      <dgm:prSet phldrT="[Texto]"/>
      <dgm:spPr/>
      <dgm:t>
        <a:bodyPr/>
        <a:lstStyle/>
        <a:p>
          <a:r>
            <a:rPr lang="es-ES" b="1" u="sng" smtClean="0">
              <a:solidFill>
                <a:schemeClr val="tx1"/>
              </a:solidFill>
              <a:latin typeface="Arial" pitchFamily="34" charset="0"/>
              <a:cs typeface="Arial" pitchFamily="34" charset="0"/>
            </a:rPr>
            <a:t>Legitimación</a:t>
          </a:r>
          <a:endParaRPr lang="es-ES" u="sng" dirty="0">
            <a:solidFill>
              <a:schemeClr val="tx1"/>
            </a:solidFill>
          </a:endParaRPr>
        </a:p>
      </dgm:t>
    </dgm:pt>
    <dgm:pt modelId="{C1FF18D8-7530-43FC-AD68-6585837D4096}" type="parTrans" cxnId="{0530993E-6219-4F5B-8BC7-B7B0B9AF02DE}">
      <dgm:prSet/>
      <dgm:spPr/>
      <dgm:t>
        <a:bodyPr/>
        <a:lstStyle/>
        <a:p>
          <a:endParaRPr lang="es-ES">
            <a:solidFill>
              <a:schemeClr val="tx1"/>
            </a:solidFill>
          </a:endParaRPr>
        </a:p>
      </dgm:t>
    </dgm:pt>
    <dgm:pt modelId="{CE602C9A-670D-4ECB-8583-2A1527EA4841}" type="sibTrans" cxnId="{0530993E-6219-4F5B-8BC7-B7B0B9AF02DE}">
      <dgm:prSet/>
      <dgm:spPr/>
      <dgm:t>
        <a:bodyPr/>
        <a:lstStyle/>
        <a:p>
          <a:endParaRPr lang="es-ES">
            <a:solidFill>
              <a:schemeClr val="tx1"/>
            </a:solidFill>
          </a:endParaRPr>
        </a:p>
      </dgm:t>
    </dgm:pt>
    <dgm:pt modelId="{3D8DDF71-2898-4580-9FA7-8F867B10005E}">
      <dgm:prSet phldrT="[Texto]" custT="1"/>
      <dgm:spPr/>
      <dgm:t>
        <a:bodyPr/>
        <a:lstStyle/>
        <a:p>
          <a:pPr algn="just"/>
          <a:r>
            <a:rPr lang="es-ES" sz="1800" dirty="0" smtClean="0">
              <a:solidFill>
                <a:schemeClr val="tx1"/>
              </a:solidFill>
              <a:latin typeface="Arial" pitchFamily="34" charset="0"/>
              <a:cs typeface="Arial" pitchFamily="34" charset="0"/>
            </a:rPr>
            <a:t>Es la titularidad de la potestad para ejercer las competencias en razón de las condiciones que garantizan la adecuación de dicho ejercicio al interés público y al interés de los administrados</a:t>
          </a:r>
          <a:endParaRPr lang="es-ES" sz="1800" dirty="0">
            <a:solidFill>
              <a:schemeClr val="tx1"/>
            </a:solidFill>
            <a:latin typeface="Arial" pitchFamily="34" charset="0"/>
            <a:cs typeface="Arial" pitchFamily="34" charset="0"/>
          </a:endParaRPr>
        </a:p>
      </dgm:t>
    </dgm:pt>
    <dgm:pt modelId="{4D257D42-CB4F-4824-8065-8D978ED81939}" type="parTrans" cxnId="{137D5D5D-991B-4317-9996-744DEB08232F}">
      <dgm:prSet/>
      <dgm:spPr/>
      <dgm:t>
        <a:bodyPr/>
        <a:lstStyle/>
        <a:p>
          <a:endParaRPr lang="es-ES">
            <a:solidFill>
              <a:schemeClr val="tx1"/>
            </a:solidFill>
          </a:endParaRPr>
        </a:p>
      </dgm:t>
    </dgm:pt>
    <dgm:pt modelId="{10737451-CBE7-4752-92F1-FCB8A445B749}" type="sibTrans" cxnId="{137D5D5D-991B-4317-9996-744DEB08232F}">
      <dgm:prSet/>
      <dgm:spPr/>
      <dgm:t>
        <a:bodyPr/>
        <a:lstStyle/>
        <a:p>
          <a:endParaRPr lang="es-ES">
            <a:solidFill>
              <a:schemeClr val="tx1"/>
            </a:solidFill>
          </a:endParaRPr>
        </a:p>
      </dgm:t>
    </dgm:pt>
    <dgm:pt modelId="{6D28B11F-F083-430A-9F77-E17642023C10}">
      <dgm:prSet phldrT="[Texto]" custT="1"/>
      <dgm:spPr/>
      <dgm:t>
        <a:bodyPr/>
        <a:lstStyle/>
        <a:p>
          <a:pPr algn="just"/>
          <a:r>
            <a:rPr lang="es-ES" sz="1800" dirty="0" smtClean="0">
              <a:solidFill>
                <a:schemeClr val="tx1"/>
              </a:solidFill>
              <a:latin typeface="Arial" pitchFamily="34" charset="0"/>
              <a:cs typeface="Arial" pitchFamily="34" charset="0"/>
            </a:rPr>
            <a:t>Es la posibilidad genérica de ejercer la competencia en razón de haber llenado determinadas exigencias jurídicas</a:t>
          </a:r>
          <a:endParaRPr lang="es-ES" sz="1800" dirty="0">
            <a:solidFill>
              <a:schemeClr val="tx1"/>
            </a:solidFill>
            <a:latin typeface="Arial" pitchFamily="34" charset="0"/>
            <a:cs typeface="Arial" pitchFamily="34" charset="0"/>
          </a:endParaRPr>
        </a:p>
      </dgm:t>
    </dgm:pt>
    <dgm:pt modelId="{224B6206-AD3A-495B-B24E-345B83ABF499}" type="parTrans" cxnId="{58AF5353-4429-4FA9-8C42-090B75BA1358}">
      <dgm:prSet/>
      <dgm:spPr/>
      <dgm:t>
        <a:bodyPr/>
        <a:lstStyle/>
        <a:p>
          <a:endParaRPr lang="es-ES">
            <a:solidFill>
              <a:schemeClr val="tx1"/>
            </a:solidFill>
          </a:endParaRPr>
        </a:p>
      </dgm:t>
    </dgm:pt>
    <dgm:pt modelId="{A4A5FEFA-90A1-470C-B470-B5E7EB0A5D22}" type="sibTrans" cxnId="{58AF5353-4429-4FA9-8C42-090B75BA1358}">
      <dgm:prSet/>
      <dgm:spPr/>
      <dgm:t>
        <a:bodyPr/>
        <a:lstStyle/>
        <a:p>
          <a:endParaRPr lang="es-ES">
            <a:solidFill>
              <a:schemeClr val="tx1"/>
            </a:solidFill>
          </a:endParaRPr>
        </a:p>
      </dgm:t>
    </dgm:pt>
    <dgm:pt modelId="{B6D8A6FD-C0C2-4928-B7C6-A441B51524C5}" type="pres">
      <dgm:prSet presAssocID="{A60CC5FD-D0B1-48F3-8063-DA8EE066D40D}" presName="Name0" presStyleCnt="0">
        <dgm:presLayoutVars>
          <dgm:dir/>
          <dgm:animLvl val="lvl"/>
          <dgm:resizeHandles val="exact"/>
        </dgm:presLayoutVars>
      </dgm:prSet>
      <dgm:spPr/>
      <dgm:t>
        <a:bodyPr/>
        <a:lstStyle/>
        <a:p>
          <a:endParaRPr lang="es-CR"/>
        </a:p>
      </dgm:t>
    </dgm:pt>
    <dgm:pt modelId="{83AEE3E4-AE33-45BA-9239-CE946CA984B0}" type="pres">
      <dgm:prSet presAssocID="{D5A9ECD8-5DDF-48D9-B8FD-36ADFA3C8325}" presName="compositeNode" presStyleCnt="0">
        <dgm:presLayoutVars>
          <dgm:bulletEnabled val="1"/>
        </dgm:presLayoutVars>
      </dgm:prSet>
      <dgm:spPr/>
      <dgm:t>
        <a:bodyPr/>
        <a:lstStyle/>
        <a:p>
          <a:endParaRPr lang="en-US"/>
        </a:p>
      </dgm:t>
    </dgm:pt>
    <dgm:pt modelId="{EB3C792C-2CAA-488C-92E7-7E6EA8499C5F}" type="pres">
      <dgm:prSet presAssocID="{D5A9ECD8-5DDF-48D9-B8FD-36ADFA3C8325}" presName="bgRect" presStyleLbl="node1" presStyleIdx="0" presStyleCnt="1" custScaleY="76923" custLinFactNeighborX="316" custLinFactNeighborY="4738"/>
      <dgm:spPr/>
      <dgm:t>
        <a:bodyPr/>
        <a:lstStyle/>
        <a:p>
          <a:endParaRPr lang="es-CR"/>
        </a:p>
      </dgm:t>
    </dgm:pt>
    <dgm:pt modelId="{AE55A385-C9FF-40CF-9FB9-43B346C87646}" type="pres">
      <dgm:prSet presAssocID="{D5A9ECD8-5DDF-48D9-B8FD-36ADFA3C8325}" presName="parentNode" presStyleLbl="node1" presStyleIdx="0" presStyleCnt="1">
        <dgm:presLayoutVars>
          <dgm:chMax val="0"/>
          <dgm:bulletEnabled val="1"/>
        </dgm:presLayoutVars>
      </dgm:prSet>
      <dgm:spPr/>
      <dgm:t>
        <a:bodyPr/>
        <a:lstStyle/>
        <a:p>
          <a:endParaRPr lang="es-CR"/>
        </a:p>
      </dgm:t>
    </dgm:pt>
    <dgm:pt modelId="{DA511B96-C058-4141-8D83-EE5C8462C711}" type="pres">
      <dgm:prSet presAssocID="{D5A9ECD8-5DDF-48D9-B8FD-36ADFA3C8325}" presName="childNode" presStyleLbl="node1" presStyleIdx="0" presStyleCnt="1">
        <dgm:presLayoutVars>
          <dgm:bulletEnabled val="1"/>
        </dgm:presLayoutVars>
      </dgm:prSet>
      <dgm:spPr/>
      <dgm:t>
        <a:bodyPr/>
        <a:lstStyle/>
        <a:p>
          <a:endParaRPr lang="es-CR"/>
        </a:p>
      </dgm:t>
    </dgm:pt>
  </dgm:ptLst>
  <dgm:cxnLst>
    <dgm:cxn modelId="{83D25F5B-91EF-4C1D-B6EA-C6FCDE4F0B9F}" type="presOf" srcId="{D5A9ECD8-5DDF-48D9-B8FD-36ADFA3C8325}" destId="{AE55A385-C9FF-40CF-9FB9-43B346C87646}" srcOrd="1" destOrd="0" presId="urn:microsoft.com/office/officeart/2005/8/layout/hProcess7#2"/>
    <dgm:cxn modelId="{3467F44C-1AE1-4443-A8A6-97AF0E93ADB4}" type="presOf" srcId="{D5A9ECD8-5DDF-48D9-B8FD-36ADFA3C8325}" destId="{EB3C792C-2CAA-488C-92E7-7E6EA8499C5F}" srcOrd="0" destOrd="0" presId="urn:microsoft.com/office/officeart/2005/8/layout/hProcess7#2"/>
    <dgm:cxn modelId="{95CDA0B0-B02B-42A4-B7BB-1D761BFDF6B8}" type="presOf" srcId="{3D8DDF71-2898-4580-9FA7-8F867B10005E}" destId="{DA511B96-C058-4141-8D83-EE5C8462C711}" srcOrd="0" destOrd="0" presId="urn:microsoft.com/office/officeart/2005/8/layout/hProcess7#2"/>
    <dgm:cxn modelId="{A4A3A7FD-2E1B-4715-86F5-324757945AAF}" type="presOf" srcId="{6D28B11F-F083-430A-9F77-E17642023C10}" destId="{DA511B96-C058-4141-8D83-EE5C8462C711}" srcOrd="0" destOrd="1" presId="urn:microsoft.com/office/officeart/2005/8/layout/hProcess7#2"/>
    <dgm:cxn modelId="{4D889926-B1D4-46C8-A69B-EA5E439A64E3}" type="presOf" srcId="{A60CC5FD-D0B1-48F3-8063-DA8EE066D40D}" destId="{B6D8A6FD-C0C2-4928-B7C6-A441B51524C5}" srcOrd="0" destOrd="0" presId="urn:microsoft.com/office/officeart/2005/8/layout/hProcess7#2"/>
    <dgm:cxn modelId="{0530993E-6219-4F5B-8BC7-B7B0B9AF02DE}" srcId="{A60CC5FD-D0B1-48F3-8063-DA8EE066D40D}" destId="{D5A9ECD8-5DDF-48D9-B8FD-36ADFA3C8325}" srcOrd="0" destOrd="0" parTransId="{C1FF18D8-7530-43FC-AD68-6585837D4096}" sibTransId="{CE602C9A-670D-4ECB-8583-2A1527EA4841}"/>
    <dgm:cxn modelId="{58AF5353-4429-4FA9-8C42-090B75BA1358}" srcId="{D5A9ECD8-5DDF-48D9-B8FD-36ADFA3C8325}" destId="{6D28B11F-F083-430A-9F77-E17642023C10}" srcOrd="1" destOrd="0" parTransId="{224B6206-AD3A-495B-B24E-345B83ABF499}" sibTransId="{A4A5FEFA-90A1-470C-B470-B5E7EB0A5D22}"/>
    <dgm:cxn modelId="{137D5D5D-991B-4317-9996-744DEB08232F}" srcId="{D5A9ECD8-5DDF-48D9-B8FD-36ADFA3C8325}" destId="{3D8DDF71-2898-4580-9FA7-8F867B10005E}" srcOrd="0" destOrd="0" parTransId="{4D257D42-CB4F-4824-8065-8D978ED81939}" sibTransId="{10737451-CBE7-4752-92F1-FCB8A445B749}"/>
    <dgm:cxn modelId="{50B05BF6-F8A4-4F71-B692-B03721BBF96A}" type="presParOf" srcId="{B6D8A6FD-C0C2-4928-B7C6-A441B51524C5}" destId="{83AEE3E4-AE33-45BA-9239-CE946CA984B0}" srcOrd="0" destOrd="0" presId="urn:microsoft.com/office/officeart/2005/8/layout/hProcess7#2"/>
    <dgm:cxn modelId="{645189DC-D6B5-4538-B6EC-20EF4F944E0B}" type="presParOf" srcId="{83AEE3E4-AE33-45BA-9239-CE946CA984B0}" destId="{EB3C792C-2CAA-488C-92E7-7E6EA8499C5F}" srcOrd="0" destOrd="0" presId="urn:microsoft.com/office/officeart/2005/8/layout/hProcess7#2"/>
    <dgm:cxn modelId="{72FF8755-0E75-4CCF-9D92-C5A4C856D7A5}" type="presParOf" srcId="{83AEE3E4-AE33-45BA-9239-CE946CA984B0}" destId="{AE55A385-C9FF-40CF-9FB9-43B346C87646}" srcOrd="1" destOrd="0" presId="urn:microsoft.com/office/officeart/2005/8/layout/hProcess7#2"/>
    <dgm:cxn modelId="{C3A32663-1DD7-4AEE-B206-52C13AC38EA1}" type="presParOf" srcId="{83AEE3E4-AE33-45BA-9239-CE946CA984B0}" destId="{DA511B96-C058-4141-8D83-EE5C8462C711}" srcOrd="2"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E52C6D1-9BA5-428F-8BC6-28C03AC085EC}"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s-ES"/>
        </a:p>
      </dgm:t>
    </dgm:pt>
    <dgm:pt modelId="{9F867F74-61A0-4BD9-818A-58A30470434C}">
      <dgm:prSet phldrT="[Texto]" custT="1"/>
      <dgm:spPr/>
      <dgm:t>
        <a:bodyPr/>
        <a:lstStyle/>
        <a:p>
          <a:r>
            <a:rPr lang="es-ES" sz="2000" dirty="0" smtClean="0">
              <a:effectLst>
                <a:outerShdw blurRad="38100" dist="38100" dir="2700000" algn="tl">
                  <a:srgbClr val="000000">
                    <a:alpha val="43137"/>
                  </a:srgbClr>
                </a:outerShdw>
              </a:effectLst>
              <a:latin typeface="Arial" pitchFamily="34" charset="0"/>
              <a:cs typeface="Arial" pitchFamily="34" charset="0"/>
            </a:rPr>
            <a:t>Es el conjunto de actos y operaciones administrativas necesarias para la formación del acto administrativo, en uso de la potestad correspondiente </a:t>
          </a:r>
          <a:endParaRPr lang="es-ES" sz="2000" dirty="0">
            <a:effectLst>
              <a:outerShdw blurRad="38100" dist="38100" dir="2700000" algn="tl">
                <a:srgbClr val="000000">
                  <a:alpha val="43137"/>
                </a:srgbClr>
              </a:outerShdw>
            </a:effectLst>
            <a:latin typeface="Arial" pitchFamily="34" charset="0"/>
            <a:cs typeface="Arial" pitchFamily="34" charset="0"/>
          </a:endParaRPr>
        </a:p>
      </dgm:t>
    </dgm:pt>
    <dgm:pt modelId="{BB5CC340-EFA1-4FA6-B8FB-4C1D561991F8}" type="parTrans" cxnId="{959DEEB5-6DE2-4C76-88AE-D26767E97DE1}">
      <dgm:prSet/>
      <dgm:spPr/>
      <dgm:t>
        <a:bodyPr/>
        <a:lstStyle/>
        <a:p>
          <a:endParaRPr lang="es-ES"/>
        </a:p>
      </dgm:t>
    </dgm:pt>
    <dgm:pt modelId="{010C2D1A-3D93-4E23-82E8-2B19BF42536D}" type="sibTrans" cxnId="{959DEEB5-6DE2-4C76-88AE-D26767E97DE1}">
      <dgm:prSet/>
      <dgm:spPr/>
      <dgm:t>
        <a:bodyPr/>
        <a:lstStyle/>
        <a:p>
          <a:endParaRPr lang="es-ES"/>
        </a:p>
      </dgm:t>
    </dgm:pt>
    <dgm:pt modelId="{5B9452DB-7B65-454F-9F4F-E19538402E4D}">
      <dgm:prSet phldrT="[Texto]" custT="1"/>
      <dgm:spPr/>
      <dgm:t>
        <a:bodyPr/>
        <a:lstStyle/>
        <a:p>
          <a:r>
            <a:rPr lang="es-ES" sz="2000" smtClean="0">
              <a:effectLst>
                <a:outerShdw blurRad="38100" dist="38100" dir="2700000" algn="tl">
                  <a:srgbClr val="000000">
                    <a:alpha val="43137"/>
                  </a:srgbClr>
                </a:outerShdw>
              </a:effectLst>
              <a:latin typeface="Arial" pitchFamily="34" charset="0"/>
              <a:cs typeface="Arial" pitchFamily="34" charset="0"/>
            </a:rPr>
            <a:t>Está destinado a preparar y hacer posible el acto. Mientras el procedimiento no esté concluido, no se puede ejercer la competencia y el acto es inválido</a:t>
          </a:r>
          <a:endParaRPr lang="es-ES" sz="2000" dirty="0">
            <a:effectLst>
              <a:outerShdw blurRad="38100" dist="38100" dir="2700000" algn="tl">
                <a:srgbClr val="000000">
                  <a:alpha val="43137"/>
                </a:srgbClr>
              </a:outerShdw>
            </a:effectLst>
            <a:latin typeface="Arial" pitchFamily="34" charset="0"/>
            <a:cs typeface="Arial" pitchFamily="34" charset="0"/>
          </a:endParaRPr>
        </a:p>
      </dgm:t>
    </dgm:pt>
    <dgm:pt modelId="{F15EFBE9-1F24-49A6-BAD7-F00AC5A21EF2}" type="parTrans" cxnId="{38737730-4479-43C5-B433-11503FE8075C}">
      <dgm:prSet/>
      <dgm:spPr/>
      <dgm:t>
        <a:bodyPr/>
        <a:lstStyle/>
        <a:p>
          <a:endParaRPr lang="es-ES"/>
        </a:p>
      </dgm:t>
    </dgm:pt>
    <dgm:pt modelId="{22E6F192-9A2A-4687-8A60-6735E8336419}" type="sibTrans" cxnId="{38737730-4479-43C5-B433-11503FE8075C}">
      <dgm:prSet/>
      <dgm:spPr/>
      <dgm:t>
        <a:bodyPr/>
        <a:lstStyle/>
        <a:p>
          <a:endParaRPr lang="es-ES"/>
        </a:p>
      </dgm:t>
    </dgm:pt>
    <dgm:pt modelId="{F88A529E-C2C0-493C-A319-10DE41B78922}">
      <dgm:prSet phldrT="[Texto]" custT="1"/>
      <dgm:spPr/>
      <dgm:t>
        <a:bodyPr/>
        <a:lstStyle/>
        <a:p>
          <a:r>
            <a:rPr lang="es-ES" sz="2000" smtClean="0">
              <a:effectLst>
                <a:outerShdw blurRad="38100" dist="38100" dir="2700000" algn="tl">
                  <a:srgbClr val="000000">
                    <a:alpha val="43137"/>
                  </a:srgbClr>
                </a:outerShdw>
              </a:effectLst>
              <a:latin typeface="Arial" pitchFamily="34" charset="0"/>
              <a:cs typeface="Arial" pitchFamily="34" charset="0"/>
            </a:rPr>
            <a:t>La ausencia o irregularidad en cualquiera de las etapas del procedimiento produce normalmente la invalidez del acto final</a:t>
          </a:r>
          <a:endParaRPr lang="es-ES" sz="2000" dirty="0">
            <a:effectLst>
              <a:outerShdw blurRad="38100" dist="38100" dir="2700000" algn="tl">
                <a:srgbClr val="000000">
                  <a:alpha val="43137"/>
                </a:srgbClr>
              </a:outerShdw>
            </a:effectLst>
            <a:latin typeface="Arial" pitchFamily="34" charset="0"/>
            <a:cs typeface="Arial" pitchFamily="34" charset="0"/>
          </a:endParaRPr>
        </a:p>
      </dgm:t>
    </dgm:pt>
    <dgm:pt modelId="{581DA40B-A540-4F33-8601-B3AB9B1C579C}" type="parTrans" cxnId="{45773EEE-E1A2-40AB-A861-41F172B62BC4}">
      <dgm:prSet/>
      <dgm:spPr/>
      <dgm:t>
        <a:bodyPr/>
        <a:lstStyle/>
        <a:p>
          <a:endParaRPr lang="es-ES"/>
        </a:p>
      </dgm:t>
    </dgm:pt>
    <dgm:pt modelId="{A419016F-03DD-4101-B9C1-C07C0FBFC586}" type="sibTrans" cxnId="{45773EEE-E1A2-40AB-A861-41F172B62BC4}">
      <dgm:prSet/>
      <dgm:spPr/>
      <dgm:t>
        <a:bodyPr/>
        <a:lstStyle/>
        <a:p>
          <a:endParaRPr lang="es-ES"/>
        </a:p>
      </dgm:t>
    </dgm:pt>
    <dgm:pt modelId="{D89A71D8-F515-455C-BDBB-A35548CCF748}">
      <dgm:prSet phldrT="[Texto]" custT="1"/>
      <dgm:spPr/>
      <dgm:t>
        <a:bodyPr/>
        <a:lstStyle/>
        <a:p>
          <a:r>
            <a:rPr lang="es-ES" sz="2000" b="1" smtClean="0">
              <a:effectLst>
                <a:outerShdw blurRad="38100" dist="38100" dir="2700000" algn="tl">
                  <a:srgbClr val="000000">
                    <a:alpha val="43137"/>
                  </a:srgbClr>
                </a:outerShdw>
              </a:effectLst>
              <a:latin typeface="Arial" pitchFamily="34" charset="0"/>
              <a:cs typeface="Arial" pitchFamily="34" charset="0"/>
            </a:rPr>
            <a:t>PROPÓSITO: </a:t>
          </a:r>
        </a:p>
        <a:p>
          <a:r>
            <a:rPr lang="es-ES" sz="2000" smtClean="0">
              <a:effectLst>
                <a:outerShdw blurRad="38100" dist="38100" dir="2700000" algn="tl">
                  <a:srgbClr val="000000">
                    <a:alpha val="43137"/>
                  </a:srgbClr>
                </a:outerShdw>
              </a:effectLst>
              <a:latin typeface="Arial" pitchFamily="34" charset="0"/>
              <a:cs typeface="Arial" pitchFamily="34" charset="0"/>
              <a:sym typeface="Wingdings" pitchFamily="2" charset="2"/>
            </a:rPr>
            <a:t> </a:t>
          </a:r>
          <a:r>
            <a:rPr lang="es-ES" sz="2000" smtClean="0">
              <a:effectLst>
                <a:outerShdw blurRad="38100" dist="38100" dir="2700000" algn="tl">
                  <a:srgbClr val="000000">
                    <a:alpha val="43137"/>
                  </a:srgbClr>
                </a:outerShdw>
              </a:effectLst>
              <a:latin typeface="Arial" pitchFamily="34" charset="0"/>
              <a:cs typeface="Arial" pitchFamily="34" charset="0"/>
            </a:rPr>
            <a:t>Garantizar la satisfacción de necesidades públicas</a:t>
          </a:r>
        </a:p>
        <a:p>
          <a:r>
            <a:rPr lang="es-ES" sz="2000" smtClean="0">
              <a:effectLst>
                <a:outerShdw blurRad="38100" dist="38100" dir="2700000" algn="tl">
                  <a:srgbClr val="000000">
                    <a:alpha val="43137"/>
                  </a:srgbClr>
                </a:outerShdw>
              </a:effectLst>
              <a:latin typeface="Arial" pitchFamily="34" charset="0"/>
              <a:cs typeface="Arial" pitchFamily="34" charset="0"/>
              <a:sym typeface="Wingdings" pitchFamily="2" charset="2"/>
            </a:rPr>
            <a:t> Garantizar los derechos de los particulares que serán afectados por el acto final del procedimiento</a:t>
          </a:r>
          <a:endParaRPr lang="es-ES" sz="2000" dirty="0">
            <a:effectLst>
              <a:outerShdw blurRad="38100" dist="38100" dir="2700000" algn="tl">
                <a:srgbClr val="000000">
                  <a:alpha val="43137"/>
                </a:srgbClr>
              </a:outerShdw>
            </a:effectLst>
            <a:latin typeface="Arial" pitchFamily="34" charset="0"/>
            <a:cs typeface="Arial" pitchFamily="34" charset="0"/>
          </a:endParaRPr>
        </a:p>
      </dgm:t>
    </dgm:pt>
    <dgm:pt modelId="{F31D98B9-2D23-4B7B-B4CE-391CE0E7E807}" type="parTrans" cxnId="{A9EFC220-42EC-4FD7-827B-2B844E162270}">
      <dgm:prSet/>
      <dgm:spPr/>
      <dgm:t>
        <a:bodyPr/>
        <a:lstStyle/>
        <a:p>
          <a:endParaRPr lang="es-ES"/>
        </a:p>
      </dgm:t>
    </dgm:pt>
    <dgm:pt modelId="{AC173520-5C71-4023-B5C4-0F00E68B75D3}" type="sibTrans" cxnId="{A9EFC220-42EC-4FD7-827B-2B844E162270}">
      <dgm:prSet/>
      <dgm:spPr/>
      <dgm:t>
        <a:bodyPr/>
        <a:lstStyle/>
        <a:p>
          <a:endParaRPr lang="es-ES"/>
        </a:p>
      </dgm:t>
    </dgm:pt>
    <dgm:pt modelId="{C2BD37F6-53B1-4406-95FB-227ACC3B8FB9}" type="pres">
      <dgm:prSet presAssocID="{DE52C6D1-9BA5-428F-8BC6-28C03AC085EC}" presName="linear" presStyleCnt="0">
        <dgm:presLayoutVars>
          <dgm:animLvl val="lvl"/>
          <dgm:resizeHandles val="exact"/>
        </dgm:presLayoutVars>
      </dgm:prSet>
      <dgm:spPr/>
      <dgm:t>
        <a:bodyPr/>
        <a:lstStyle/>
        <a:p>
          <a:endParaRPr lang="en-US"/>
        </a:p>
      </dgm:t>
    </dgm:pt>
    <dgm:pt modelId="{86309B5D-D1ED-42B1-AA17-C10232294C50}" type="pres">
      <dgm:prSet presAssocID="{9F867F74-61A0-4BD9-818A-58A30470434C}" presName="parentText" presStyleLbl="node1" presStyleIdx="0" presStyleCnt="4">
        <dgm:presLayoutVars>
          <dgm:chMax val="0"/>
          <dgm:bulletEnabled val="1"/>
        </dgm:presLayoutVars>
      </dgm:prSet>
      <dgm:spPr/>
      <dgm:t>
        <a:bodyPr/>
        <a:lstStyle/>
        <a:p>
          <a:endParaRPr lang="en-US"/>
        </a:p>
      </dgm:t>
    </dgm:pt>
    <dgm:pt modelId="{174279C7-BA45-410A-8BD1-D1A398B067D8}" type="pres">
      <dgm:prSet presAssocID="{010C2D1A-3D93-4E23-82E8-2B19BF42536D}" presName="spacer" presStyleCnt="0"/>
      <dgm:spPr/>
      <dgm:t>
        <a:bodyPr/>
        <a:lstStyle/>
        <a:p>
          <a:endParaRPr lang="es-CR"/>
        </a:p>
      </dgm:t>
    </dgm:pt>
    <dgm:pt modelId="{440968D3-EB12-4373-936E-CE2C18D77F33}" type="pres">
      <dgm:prSet presAssocID="{5B9452DB-7B65-454F-9F4F-E19538402E4D}" presName="parentText" presStyleLbl="node1" presStyleIdx="1" presStyleCnt="4">
        <dgm:presLayoutVars>
          <dgm:chMax val="0"/>
          <dgm:bulletEnabled val="1"/>
        </dgm:presLayoutVars>
      </dgm:prSet>
      <dgm:spPr/>
      <dgm:t>
        <a:bodyPr/>
        <a:lstStyle/>
        <a:p>
          <a:endParaRPr lang="en-US"/>
        </a:p>
      </dgm:t>
    </dgm:pt>
    <dgm:pt modelId="{0B27AE57-2A2D-4F61-9D14-A6E9A73BE96E}" type="pres">
      <dgm:prSet presAssocID="{22E6F192-9A2A-4687-8A60-6735E8336419}" presName="spacer" presStyleCnt="0"/>
      <dgm:spPr/>
      <dgm:t>
        <a:bodyPr/>
        <a:lstStyle/>
        <a:p>
          <a:endParaRPr lang="es-CR"/>
        </a:p>
      </dgm:t>
    </dgm:pt>
    <dgm:pt modelId="{671E8FB2-2AB7-4479-BDB5-2ECAC18046E7}" type="pres">
      <dgm:prSet presAssocID="{F88A529E-C2C0-493C-A319-10DE41B78922}" presName="parentText" presStyleLbl="node1" presStyleIdx="2" presStyleCnt="4">
        <dgm:presLayoutVars>
          <dgm:chMax val="0"/>
          <dgm:bulletEnabled val="1"/>
        </dgm:presLayoutVars>
      </dgm:prSet>
      <dgm:spPr/>
      <dgm:t>
        <a:bodyPr/>
        <a:lstStyle/>
        <a:p>
          <a:endParaRPr lang="en-US"/>
        </a:p>
      </dgm:t>
    </dgm:pt>
    <dgm:pt modelId="{F204FBC3-D532-44A3-8CB1-A20330EF3608}" type="pres">
      <dgm:prSet presAssocID="{A419016F-03DD-4101-B9C1-C07C0FBFC586}" presName="spacer" presStyleCnt="0"/>
      <dgm:spPr/>
      <dgm:t>
        <a:bodyPr/>
        <a:lstStyle/>
        <a:p>
          <a:endParaRPr lang="es-CR"/>
        </a:p>
      </dgm:t>
    </dgm:pt>
    <dgm:pt modelId="{2FDD3C04-8C78-4184-8608-61B67EBCA223}" type="pres">
      <dgm:prSet presAssocID="{D89A71D8-F515-455C-BDBB-A35548CCF748}" presName="parentText" presStyleLbl="node1" presStyleIdx="3" presStyleCnt="4" custScaleY="122686">
        <dgm:presLayoutVars>
          <dgm:chMax val="0"/>
          <dgm:bulletEnabled val="1"/>
        </dgm:presLayoutVars>
      </dgm:prSet>
      <dgm:spPr/>
      <dgm:t>
        <a:bodyPr/>
        <a:lstStyle/>
        <a:p>
          <a:endParaRPr lang="en-US"/>
        </a:p>
      </dgm:t>
    </dgm:pt>
  </dgm:ptLst>
  <dgm:cxnLst>
    <dgm:cxn modelId="{CD785A50-55BB-4322-B3AD-67651285F7C4}" type="presOf" srcId="{9F867F74-61A0-4BD9-818A-58A30470434C}" destId="{86309B5D-D1ED-42B1-AA17-C10232294C50}" srcOrd="0" destOrd="0" presId="urn:microsoft.com/office/officeart/2005/8/layout/vList2"/>
    <dgm:cxn modelId="{A9EFC220-42EC-4FD7-827B-2B844E162270}" srcId="{DE52C6D1-9BA5-428F-8BC6-28C03AC085EC}" destId="{D89A71D8-F515-455C-BDBB-A35548CCF748}" srcOrd="3" destOrd="0" parTransId="{F31D98B9-2D23-4B7B-B4CE-391CE0E7E807}" sibTransId="{AC173520-5C71-4023-B5C4-0F00E68B75D3}"/>
    <dgm:cxn modelId="{959DEEB5-6DE2-4C76-88AE-D26767E97DE1}" srcId="{DE52C6D1-9BA5-428F-8BC6-28C03AC085EC}" destId="{9F867F74-61A0-4BD9-818A-58A30470434C}" srcOrd="0" destOrd="0" parTransId="{BB5CC340-EFA1-4FA6-B8FB-4C1D561991F8}" sibTransId="{010C2D1A-3D93-4E23-82E8-2B19BF42536D}"/>
    <dgm:cxn modelId="{C5518924-B046-425F-8F48-5D58FC5DAE3F}" type="presOf" srcId="{5B9452DB-7B65-454F-9F4F-E19538402E4D}" destId="{440968D3-EB12-4373-936E-CE2C18D77F33}" srcOrd="0" destOrd="0" presId="urn:microsoft.com/office/officeart/2005/8/layout/vList2"/>
    <dgm:cxn modelId="{78861326-146D-4509-AC5B-2D88828445C5}" type="presOf" srcId="{F88A529E-C2C0-493C-A319-10DE41B78922}" destId="{671E8FB2-2AB7-4479-BDB5-2ECAC18046E7}" srcOrd="0" destOrd="0" presId="urn:microsoft.com/office/officeart/2005/8/layout/vList2"/>
    <dgm:cxn modelId="{3C9F918D-4F0A-4B75-9B1E-A86507BF7822}" type="presOf" srcId="{DE52C6D1-9BA5-428F-8BC6-28C03AC085EC}" destId="{C2BD37F6-53B1-4406-95FB-227ACC3B8FB9}" srcOrd="0" destOrd="0" presId="urn:microsoft.com/office/officeart/2005/8/layout/vList2"/>
    <dgm:cxn modelId="{5FFC2B40-A24D-4F1A-B338-03CA56F9C5A4}" type="presOf" srcId="{D89A71D8-F515-455C-BDBB-A35548CCF748}" destId="{2FDD3C04-8C78-4184-8608-61B67EBCA223}" srcOrd="0" destOrd="0" presId="urn:microsoft.com/office/officeart/2005/8/layout/vList2"/>
    <dgm:cxn modelId="{45773EEE-E1A2-40AB-A861-41F172B62BC4}" srcId="{DE52C6D1-9BA5-428F-8BC6-28C03AC085EC}" destId="{F88A529E-C2C0-493C-A319-10DE41B78922}" srcOrd="2" destOrd="0" parTransId="{581DA40B-A540-4F33-8601-B3AB9B1C579C}" sibTransId="{A419016F-03DD-4101-B9C1-C07C0FBFC586}"/>
    <dgm:cxn modelId="{38737730-4479-43C5-B433-11503FE8075C}" srcId="{DE52C6D1-9BA5-428F-8BC6-28C03AC085EC}" destId="{5B9452DB-7B65-454F-9F4F-E19538402E4D}" srcOrd="1" destOrd="0" parTransId="{F15EFBE9-1F24-49A6-BAD7-F00AC5A21EF2}" sibTransId="{22E6F192-9A2A-4687-8A60-6735E8336419}"/>
    <dgm:cxn modelId="{2DC120B5-ABA6-44FE-A1C2-E29EF12E419E}" type="presParOf" srcId="{C2BD37F6-53B1-4406-95FB-227ACC3B8FB9}" destId="{86309B5D-D1ED-42B1-AA17-C10232294C50}" srcOrd="0" destOrd="0" presId="urn:microsoft.com/office/officeart/2005/8/layout/vList2"/>
    <dgm:cxn modelId="{19AF4136-8AA7-4547-9126-BF9A992E4404}" type="presParOf" srcId="{C2BD37F6-53B1-4406-95FB-227ACC3B8FB9}" destId="{174279C7-BA45-410A-8BD1-D1A398B067D8}" srcOrd="1" destOrd="0" presId="urn:microsoft.com/office/officeart/2005/8/layout/vList2"/>
    <dgm:cxn modelId="{F089869D-A283-4320-A9D9-3CCDF2060C20}" type="presParOf" srcId="{C2BD37F6-53B1-4406-95FB-227ACC3B8FB9}" destId="{440968D3-EB12-4373-936E-CE2C18D77F33}" srcOrd="2" destOrd="0" presId="urn:microsoft.com/office/officeart/2005/8/layout/vList2"/>
    <dgm:cxn modelId="{2E024C2D-80A8-4A94-8E62-B53C845951EE}" type="presParOf" srcId="{C2BD37F6-53B1-4406-95FB-227ACC3B8FB9}" destId="{0B27AE57-2A2D-4F61-9D14-A6E9A73BE96E}" srcOrd="3" destOrd="0" presId="urn:microsoft.com/office/officeart/2005/8/layout/vList2"/>
    <dgm:cxn modelId="{9C930E41-8C6A-417F-A198-CDE41EBFAE23}" type="presParOf" srcId="{C2BD37F6-53B1-4406-95FB-227ACC3B8FB9}" destId="{671E8FB2-2AB7-4479-BDB5-2ECAC18046E7}" srcOrd="4" destOrd="0" presId="urn:microsoft.com/office/officeart/2005/8/layout/vList2"/>
    <dgm:cxn modelId="{123981E6-7339-494A-BC8D-693533E7A4A8}" type="presParOf" srcId="{C2BD37F6-53B1-4406-95FB-227ACC3B8FB9}" destId="{F204FBC3-D532-44A3-8CB1-A20330EF3608}" srcOrd="5" destOrd="0" presId="urn:microsoft.com/office/officeart/2005/8/layout/vList2"/>
    <dgm:cxn modelId="{C267AC77-14DD-4A12-9690-ACF88C7BF971}" type="presParOf" srcId="{C2BD37F6-53B1-4406-95FB-227ACC3B8FB9}" destId="{2FDD3C04-8C78-4184-8608-61B67EBCA22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032C634-0B54-4AD7-B164-7096B72AEB92}" type="doc">
      <dgm:prSet loTypeId="urn:microsoft.com/office/officeart/2008/layout/HorizontalMultiLevelHierarchy" loCatId="hierarchy" qsTypeId="urn:microsoft.com/office/officeart/2005/8/quickstyle/3d3" qsCatId="3D" csTypeId="urn:microsoft.com/office/officeart/2005/8/colors/colorful3" csCatId="colorful" phldr="1"/>
      <dgm:spPr/>
      <dgm:t>
        <a:bodyPr/>
        <a:lstStyle/>
        <a:p>
          <a:endParaRPr lang="es-ES"/>
        </a:p>
      </dgm:t>
    </dgm:pt>
    <dgm:pt modelId="{9E0B8044-3CDF-4816-8B78-983204197816}">
      <dgm:prSet phldrT="[Texto]" custT="1"/>
      <dgm:spPr>
        <a:solidFill>
          <a:srgbClr val="FFC000"/>
        </a:solidFill>
      </dgm:spPr>
      <dgm:t>
        <a:bodyPr/>
        <a:lstStyle/>
        <a:p>
          <a:r>
            <a:rPr lang="es-ES" sz="2000" smtClean="0">
              <a:solidFill>
                <a:schemeClr val="tx1"/>
              </a:solidFill>
              <a:latin typeface="Arial" pitchFamily="34" charset="0"/>
              <a:cs typeface="Arial" pitchFamily="34" charset="0"/>
            </a:rPr>
            <a:t>Los procedimientos son: </a:t>
          </a:r>
          <a:endParaRPr lang="es-ES" sz="2000" dirty="0">
            <a:solidFill>
              <a:schemeClr val="tx1"/>
            </a:solidFill>
            <a:latin typeface="Arial" pitchFamily="34" charset="0"/>
            <a:cs typeface="Arial" pitchFamily="34" charset="0"/>
          </a:endParaRPr>
        </a:p>
      </dgm:t>
    </dgm:pt>
    <dgm:pt modelId="{8FB0DDCA-31DF-4B9B-B6A3-61716CACBB41}" type="parTrans" cxnId="{061D614A-D8F4-439C-A22D-B244D1183783}">
      <dgm:prSet/>
      <dgm:spPr/>
      <dgm:t>
        <a:bodyPr/>
        <a:lstStyle/>
        <a:p>
          <a:endParaRPr lang="es-ES">
            <a:solidFill>
              <a:schemeClr val="tx1"/>
            </a:solidFill>
          </a:endParaRPr>
        </a:p>
      </dgm:t>
    </dgm:pt>
    <dgm:pt modelId="{B54F5B40-8C0D-4E23-B868-0E7526667488}" type="sibTrans" cxnId="{061D614A-D8F4-439C-A22D-B244D1183783}">
      <dgm:prSet/>
      <dgm:spPr/>
      <dgm:t>
        <a:bodyPr/>
        <a:lstStyle/>
        <a:p>
          <a:endParaRPr lang="es-ES">
            <a:solidFill>
              <a:schemeClr val="tx1"/>
            </a:solidFill>
          </a:endParaRPr>
        </a:p>
      </dgm:t>
    </dgm:pt>
    <dgm:pt modelId="{D7006D50-847C-4DA3-8B97-FC4AAF169B10}">
      <dgm:prSet phldrT="[Texto]" custT="1"/>
      <dgm:spPr/>
      <dgm:t>
        <a:bodyPr/>
        <a:lstStyle/>
        <a:p>
          <a:r>
            <a:rPr lang="es-ES" sz="1600" b="1" smtClean="0">
              <a:solidFill>
                <a:schemeClr val="tx1"/>
              </a:solidFill>
              <a:latin typeface="Arial" pitchFamily="34" charset="0"/>
              <a:cs typeface="Arial" pitchFamily="34" charset="0"/>
            </a:rPr>
            <a:t>OBLIGATORIOS: </a:t>
          </a:r>
          <a:r>
            <a:rPr lang="es-ES" sz="1600" smtClean="0">
              <a:solidFill>
                <a:schemeClr val="tx1"/>
              </a:solidFill>
              <a:latin typeface="Arial" pitchFamily="34" charset="0"/>
              <a:cs typeface="Arial" pitchFamily="34" charset="0"/>
            </a:rPr>
            <a:t>Cuando los prescribe una ley o reglamento , pueden tener formalidades: </a:t>
          </a:r>
          <a:endParaRPr lang="es-ES" sz="1600" dirty="0">
            <a:solidFill>
              <a:schemeClr val="tx1"/>
            </a:solidFill>
            <a:latin typeface="Arial" pitchFamily="34" charset="0"/>
            <a:cs typeface="Arial" pitchFamily="34" charset="0"/>
          </a:endParaRPr>
        </a:p>
      </dgm:t>
    </dgm:pt>
    <dgm:pt modelId="{92FF5E93-E785-42F6-9E6A-F88DC2EB02BA}" type="parTrans" cxnId="{534AD9F9-4435-482A-ABAF-5E424D4970DB}">
      <dgm:prSet/>
      <dgm:spPr/>
      <dgm:t>
        <a:bodyPr/>
        <a:lstStyle/>
        <a:p>
          <a:endParaRPr lang="es-ES">
            <a:solidFill>
              <a:schemeClr val="tx1"/>
            </a:solidFill>
          </a:endParaRPr>
        </a:p>
      </dgm:t>
    </dgm:pt>
    <dgm:pt modelId="{1663F61A-5FC0-4E35-982B-9D87B0C8C772}" type="sibTrans" cxnId="{534AD9F9-4435-482A-ABAF-5E424D4970DB}">
      <dgm:prSet/>
      <dgm:spPr/>
      <dgm:t>
        <a:bodyPr/>
        <a:lstStyle/>
        <a:p>
          <a:endParaRPr lang="es-ES">
            <a:solidFill>
              <a:schemeClr val="tx1"/>
            </a:solidFill>
          </a:endParaRPr>
        </a:p>
      </dgm:t>
    </dgm:pt>
    <dgm:pt modelId="{7D1F879C-7443-4DDD-8819-7FD3A0D91F67}">
      <dgm:prSet phldrT="[Texto]"/>
      <dgm:spPr>
        <a:solidFill>
          <a:srgbClr val="CEFB91"/>
        </a:solidFill>
      </dgm:spPr>
      <dgm:t>
        <a:bodyPr/>
        <a:lstStyle/>
        <a:p>
          <a:r>
            <a:rPr lang="es-ES" b="1" dirty="0" smtClean="0">
              <a:solidFill>
                <a:schemeClr val="tx1"/>
              </a:solidFill>
              <a:latin typeface="Arial" pitchFamily="34" charset="0"/>
              <a:cs typeface="Arial" pitchFamily="34" charset="0"/>
              <a:sym typeface="Wingdings" pitchFamily="2" charset="2"/>
            </a:rPr>
            <a:t>ACCIDENTALES </a:t>
          </a:r>
          <a:r>
            <a:rPr lang="es-ES" dirty="0" smtClean="0">
              <a:solidFill>
                <a:schemeClr val="tx1"/>
              </a:solidFill>
              <a:latin typeface="Arial" pitchFamily="34" charset="0"/>
              <a:cs typeface="Arial" pitchFamily="34" charset="0"/>
              <a:sym typeface="Wingdings" pitchFamily="2" charset="2"/>
            </a:rPr>
            <a:t>Son las que no ha sido decisivas para adoptar el acto, sería lo mismo si se omitieran o se anularan</a:t>
          </a:r>
          <a:endParaRPr lang="es-ES" dirty="0">
            <a:solidFill>
              <a:schemeClr val="tx1"/>
            </a:solidFill>
            <a:latin typeface="Arial" pitchFamily="34" charset="0"/>
            <a:cs typeface="Arial" pitchFamily="34" charset="0"/>
          </a:endParaRPr>
        </a:p>
      </dgm:t>
    </dgm:pt>
    <dgm:pt modelId="{85207436-E24B-4778-928B-0BBE435D23D8}" type="parTrans" cxnId="{C40317A6-43D0-4F52-82EA-A309839ED77E}">
      <dgm:prSet/>
      <dgm:spPr/>
      <dgm:t>
        <a:bodyPr/>
        <a:lstStyle/>
        <a:p>
          <a:endParaRPr lang="es-ES">
            <a:solidFill>
              <a:schemeClr val="tx1"/>
            </a:solidFill>
          </a:endParaRPr>
        </a:p>
      </dgm:t>
    </dgm:pt>
    <dgm:pt modelId="{9AD65207-AED2-4D17-A828-9BD7964CB76E}" type="sibTrans" cxnId="{C40317A6-43D0-4F52-82EA-A309839ED77E}">
      <dgm:prSet/>
      <dgm:spPr/>
      <dgm:t>
        <a:bodyPr/>
        <a:lstStyle/>
        <a:p>
          <a:endParaRPr lang="es-ES">
            <a:solidFill>
              <a:schemeClr val="tx1"/>
            </a:solidFill>
          </a:endParaRPr>
        </a:p>
      </dgm:t>
    </dgm:pt>
    <dgm:pt modelId="{DFD0B175-55BA-4CA7-8C40-B64834F9CB1A}">
      <dgm:prSet phldrT="[Texto]" custT="1"/>
      <dgm:spPr/>
      <dgm:t>
        <a:bodyPr/>
        <a:lstStyle/>
        <a:p>
          <a:r>
            <a:rPr lang="es-ES" sz="1400" b="1" dirty="0" smtClean="0">
              <a:solidFill>
                <a:schemeClr val="tx1"/>
              </a:solidFill>
              <a:latin typeface="Arial" pitchFamily="34" charset="0"/>
              <a:cs typeface="Arial" pitchFamily="34" charset="0"/>
            </a:rPr>
            <a:t>FACULTATIVOS: </a:t>
          </a:r>
          <a:r>
            <a:rPr lang="es-ES" sz="1400" dirty="0" smtClean="0">
              <a:solidFill>
                <a:schemeClr val="tx1"/>
              </a:solidFill>
              <a:latin typeface="Arial" pitchFamily="34" charset="0"/>
              <a:cs typeface="Arial" pitchFamily="34" charset="0"/>
            </a:rPr>
            <a:t>Cuando los crea la autoridad administrativa </a:t>
          </a:r>
          <a:r>
            <a:rPr lang="es-ES" sz="1400" dirty="0" err="1" smtClean="0">
              <a:solidFill>
                <a:schemeClr val="tx1"/>
              </a:solidFill>
              <a:latin typeface="Arial" pitchFamily="34" charset="0"/>
              <a:cs typeface="Arial" pitchFamily="34" charset="0"/>
            </a:rPr>
            <a:t>Ej</a:t>
          </a:r>
          <a:r>
            <a:rPr lang="es-ES" sz="1400" dirty="0" smtClean="0">
              <a:solidFill>
                <a:schemeClr val="tx1"/>
              </a:solidFill>
              <a:latin typeface="Arial" pitchFamily="34" charset="0"/>
              <a:cs typeface="Arial" pitchFamily="34" charset="0"/>
            </a:rPr>
            <a:t>: cuando se abandona una costumbre administrativa</a:t>
          </a:r>
        </a:p>
        <a:p>
          <a:r>
            <a:rPr lang="es-ES" sz="1400" dirty="0" smtClean="0">
              <a:solidFill>
                <a:schemeClr val="tx1"/>
              </a:solidFill>
              <a:latin typeface="Arial" pitchFamily="34" charset="0"/>
              <a:cs typeface="Arial" pitchFamily="34" charset="0"/>
            </a:rPr>
            <a:t>en cuyo caso el acto debe motivarse en razón del principio de igualdad e imparcialidad de trato</a:t>
          </a:r>
          <a:endParaRPr lang="es-ES" sz="1400" dirty="0">
            <a:solidFill>
              <a:schemeClr val="tx1"/>
            </a:solidFill>
            <a:latin typeface="Arial" pitchFamily="34" charset="0"/>
            <a:cs typeface="Arial" pitchFamily="34" charset="0"/>
          </a:endParaRPr>
        </a:p>
      </dgm:t>
    </dgm:pt>
    <dgm:pt modelId="{2DBD66ED-3303-4DAC-905A-39CF135FDE6E}" type="parTrans" cxnId="{FC0E6822-30FD-4666-B74A-7BB5625F49DD}">
      <dgm:prSet/>
      <dgm:spPr/>
      <dgm:t>
        <a:bodyPr/>
        <a:lstStyle/>
        <a:p>
          <a:endParaRPr lang="es-ES">
            <a:solidFill>
              <a:schemeClr val="tx1"/>
            </a:solidFill>
          </a:endParaRPr>
        </a:p>
      </dgm:t>
    </dgm:pt>
    <dgm:pt modelId="{9E848289-072E-4D78-98CC-33CFDC6ABAFF}" type="sibTrans" cxnId="{FC0E6822-30FD-4666-B74A-7BB5625F49DD}">
      <dgm:prSet/>
      <dgm:spPr/>
      <dgm:t>
        <a:bodyPr/>
        <a:lstStyle/>
        <a:p>
          <a:endParaRPr lang="es-ES">
            <a:solidFill>
              <a:schemeClr val="tx1"/>
            </a:solidFill>
          </a:endParaRPr>
        </a:p>
      </dgm:t>
    </dgm:pt>
    <dgm:pt modelId="{BA2F4EA3-667D-4C70-A36B-E9F0AF3B06A1}">
      <dgm:prSet custT="1"/>
      <dgm:spPr>
        <a:solidFill>
          <a:srgbClr val="CEFB91"/>
        </a:solidFill>
      </dgm:spPr>
      <dgm:t>
        <a:bodyPr/>
        <a:lstStyle/>
        <a:p>
          <a:r>
            <a:rPr lang="es-ES" sz="1400" b="1" dirty="0" smtClean="0">
              <a:solidFill>
                <a:schemeClr val="tx1"/>
              </a:solidFill>
              <a:latin typeface="Arial" pitchFamily="34" charset="0"/>
              <a:cs typeface="Arial" pitchFamily="34" charset="0"/>
              <a:sym typeface="Wingdings" pitchFamily="2" charset="2"/>
            </a:rPr>
            <a:t>SUSTANCIALES</a:t>
          </a:r>
          <a:r>
            <a:rPr lang="es-ES" sz="1400" dirty="0" smtClean="0">
              <a:solidFill>
                <a:schemeClr val="tx1"/>
              </a:solidFill>
              <a:latin typeface="Arial" pitchFamily="34" charset="0"/>
              <a:cs typeface="Arial" pitchFamily="34" charset="0"/>
              <a:sym typeface="Wingdings" pitchFamily="2" charset="2"/>
            </a:rPr>
            <a:t> Son las que determinan el acto tal y como se da. Su invalidez genera la del acto</a:t>
          </a:r>
          <a:endParaRPr lang="es-ES" sz="1400" dirty="0">
            <a:solidFill>
              <a:schemeClr val="tx1"/>
            </a:solidFill>
            <a:latin typeface="Arial" pitchFamily="34" charset="0"/>
            <a:cs typeface="Arial" pitchFamily="34" charset="0"/>
          </a:endParaRPr>
        </a:p>
      </dgm:t>
    </dgm:pt>
    <dgm:pt modelId="{5E635951-CC82-47CE-86EB-D6244D509452}" type="parTrans" cxnId="{EB3CBBC8-CE73-4926-98A3-64F9BFAC0BA7}">
      <dgm:prSet/>
      <dgm:spPr/>
      <dgm:t>
        <a:bodyPr/>
        <a:lstStyle/>
        <a:p>
          <a:endParaRPr lang="es-ES">
            <a:solidFill>
              <a:schemeClr val="tx1"/>
            </a:solidFill>
          </a:endParaRPr>
        </a:p>
      </dgm:t>
    </dgm:pt>
    <dgm:pt modelId="{0CFC819F-B618-41C6-9697-E2C876953A2D}" type="sibTrans" cxnId="{EB3CBBC8-CE73-4926-98A3-64F9BFAC0BA7}">
      <dgm:prSet/>
      <dgm:spPr/>
      <dgm:t>
        <a:bodyPr/>
        <a:lstStyle/>
        <a:p>
          <a:endParaRPr lang="es-ES">
            <a:solidFill>
              <a:schemeClr val="tx1"/>
            </a:solidFill>
          </a:endParaRPr>
        </a:p>
      </dgm:t>
    </dgm:pt>
    <dgm:pt modelId="{69723BC8-D7BE-4CAD-A372-8CF5570A038D}" type="pres">
      <dgm:prSet presAssocID="{5032C634-0B54-4AD7-B164-7096B72AEB92}" presName="Name0" presStyleCnt="0">
        <dgm:presLayoutVars>
          <dgm:chPref val="1"/>
          <dgm:dir/>
          <dgm:animOne val="branch"/>
          <dgm:animLvl val="lvl"/>
          <dgm:resizeHandles val="exact"/>
        </dgm:presLayoutVars>
      </dgm:prSet>
      <dgm:spPr/>
      <dgm:t>
        <a:bodyPr/>
        <a:lstStyle/>
        <a:p>
          <a:endParaRPr lang="en-US"/>
        </a:p>
      </dgm:t>
    </dgm:pt>
    <dgm:pt modelId="{C0452F5D-9A48-41D9-AC5A-48D1F7E91083}" type="pres">
      <dgm:prSet presAssocID="{9E0B8044-3CDF-4816-8B78-983204197816}" presName="root1" presStyleCnt="0"/>
      <dgm:spPr/>
    </dgm:pt>
    <dgm:pt modelId="{5095CD88-8C4F-4752-8EB3-12982B4DDFBF}" type="pres">
      <dgm:prSet presAssocID="{9E0B8044-3CDF-4816-8B78-983204197816}" presName="LevelOneTextNode" presStyleLbl="node0" presStyleIdx="0" presStyleCnt="1">
        <dgm:presLayoutVars>
          <dgm:chPref val="3"/>
        </dgm:presLayoutVars>
      </dgm:prSet>
      <dgm:spPr/>
      <dgm:t>
        <a:bodyPr/>
        <a:lstStyle/>
        <a:p>
          <a:endParaRPr lang="en-US"/>
        </a:p>
      </dgm:t>
    </dgm:pt>
    <dgm:pt modelId="{0C071BF4-ABE0-4831-B00F-7CA8519DB15B}" type="pres">
      <dgm:prSet presAssocID="{9E0B8044-3CDF-4816-8B78-983204197816}" presName="level2hierChild" presStyleCnt="0"/>
      <dgm:spPr/>
    </dgm:pt>
    <dgm:pt modelId="{607333E7-F05F-4F9A-A038-875224C71D2E}" type="pres">
      <dgm:prSet presAssocID="{92FF5E93-E785-42F6-9E6A-F88DC2EB02BA}" presName="conn2-1" presStyleLbl="parChTrans1D2" presStyleIdx="0" presStyleCnt="2"/>
      <dgm:spPr/>
      <dgm:t>
        <a:bodyPr/>
        <a:lstStyle/>
        <a:p>
          <a:endParaRPr lang="en-US"/>
        </a:p>
      </dgm:t>
    </dgm:pt>
    <dgm:pt modelId="{F5DE448D-8C67-45C3-AB86-9BCC6BF6B3A3}" type="pres">
      <dgm:prSet presAssocID="{92FF5E93-E785-42F6-9E6A-F88DC2EB02BA}" presName="connTx" presStyleLbl="parChTrans1D2" presStyleIdx="0" presStyleCnt="2"/>
      <dgm:spPr/>
      <dgm:t>
        <a:bodyPr/>
        <a:lstStyle/>
        <a:p>
          <a:endParaRPr lang="en-US"/>
        </a:p>
      </dgm:t>
    </dgm:pt>
    <dgm:pt modelId="{8BA4D1B3-75CC-4C3C-80ED-A6651E45609A}" type="pres">
      <dgm:prSet presAssocID="{D7006D50-847C-4DA3-8B97-FC4AAF169B10}" presName="root2" presStyleCnt="0"/>
      <dgm:spPr/>
    </dgm:pt>
    <dgm:pt modelId="{88E0D35B-FA44-4DE0-9473-A5F202C1F29C}" type="pres">
      <dgm:prSet presAssocID="{D7006D50-847C-4DA3-8B97-FC4AAF169B10}" presName="LevelTwoTextNode" presStyleLbl="node2" presStyleIdx="0" presStyleCnt="2" custLinFactNeighborX="-570" custLinFactNeighborY="-36125">
        <dgm:presLayoutVars>
          <dgm:chPref val="3"/>
        </dgm:presLayoutVars>
      </dgm:prSet>
      <dgm:spPr/>
      <dgm:t>
        <a:bodyPr/>
        <a:lstStyle/>
        <a:p>
          <a:endParaRPr lang="en-US"/>
        </a:p>
      </dgm:t>
    </dgm:pt>
    <dgm:pt modelId="{06195A03-D865-40D3-850A-58B3ED889F90}" type="pres">
      <dgm:prSet presAssocID="{D7006D50-847C-4DA3-8B97-FC4AAF169B10}" presName="level3hierChild" presStyleCnt="0"/>
      <dgm:spPr/>
    </dgm:pt>
    <dgm:pt modelId="{3DFF107C-012E-4BAE-A72E-D3FF582E9D63}" type="pres">
      <dgm:prSet presAssocID="{5E635951-CC82-47CE-86EB-D6244D509452}" presName="conn2-1" presStyleLbl="parChTrans1D3" presStyleIdx="0" presStyleCnt="2"/>
      <dgm:spPr/>
      <dgm:t>
        <a:bodyPr/>
        <a:lstStyle/>
        <a:p>
          <a:endParaRPr lang="en-US"/>
        </a:p>
      </dgm:t>
    </dgm:pt>
    <dgm:pt modelId="{FB0D12D3-5C2D-4466-8F49-4AA4D22DFAE1}" type="pres">
      <dgm:prSet presAssocID="{5E635951-CC82-47CE-86EB-D6244D509452}" presName="connTx" presStyleLbl="parChTrans1D3" presStyleIdx="0" presStyleCnt="2"/>
      <dgm:spPr/>
      <dgm:t>
        <a:bodyPr/>
        <a:lstStyle/>
        <a:p>
          <a:endParaRPr lang="en-US"/>
        </a:p>
      </dgm:t>
    </dgm:pt>
    <dgm:pt modelId="{04506299-421C-4A26-ADB9-9DACB10DC8DA}" type="pres">
      <dgm:prSet presAssocID="{BA2F4EA3-667D-4C70-A36B-E9F0AF3B06A1}" presName="root2" presStyleCnt="0"/>
      <dgm:spPr/>
    </dgm:pt>
    <dgm:pt modelId="{D02B432A-3A56-4EE8-B234-E324471B6AEE}" type="pres">
      <dgm:prSet presAssocID="{BA2F4EA3-667D-4C70-A36B-E9F0AF3B06A1}" presName="LevelTwoTextNode" presStyleLbl="node3" presStyleIdx="0" presStyleCnt="2">
        <dgm:presLayoutVars>
          <dgm:chPref val="3"/>
        </dgm:presLayoutVars>
      </dgm:prSet>
      <dgm:spPr/>
      <dgm:t>
        <a:bodyPr/>
        <a:lstStyle/>
        <a:p>
          <a:endParaRPr lang="en-US"/>
        </a:p>
      </dgm:t>
    </dgm:pt>
    <dgm:pt modelId="{B9F9B2C7-3623-4D39-8DF8-7F0A715C1B4F}" type="pres">
      <dgm:prSet presAssocID="{BA2F4EA3-667D-4C70-A36B-E9F0AF3B06A1}" presName="level3hierChild" presStyleCnt="0"/>
      <dgm:spPr/>
    </dgm:pt>
    <dgm:pt modelId="{78A8AEBF-7DF8-4160-9F98-F4147A35084B}" type="pres">
      <dgm:prSet presAssocID="{85207436-E24B-4778-928B-0BBE435D23D8}" presName="conn2-1" presStyleLbl="parChTrans1D3" presStyleIdx="1" presStyleCnt="2"/>
      <dgm:spPr/>
      <dgm:t>
        <a:bodyPr/>
        <a:lstStyle/>
        <a:p>
          <a:endParaRPr lang="en-US"/>
        </a:p>
      </dgm:t>
    </dgm:pt>
    <dgm:pt modelId="{5009ED87-1AB4-48B4-8BC1-83C48499251F}" type="pres">
      <dgm:prSet presAssocID="{85207436-E24B-4778-928B-0BBE435D23D8}" presName="connTx" presStyleLbl="parChTrans1D3" presStyleIdx="1" presStyleCnt="2"/>
      <dgm:spPr/>
      <dgm:t>
        <a:bodyPr/>
        <a:lstStyle/>
        <a:p>
          <a:endParaRPr lang="en-US"/>
        </a:p>
      </dgm:t>
    </dgm:pt>
    <dgm:pt modelId="{340BA41F-0BC6-467B-9F29-825ED8A65BDD}" type="pres">
      <dgm:prSet presAssocID="{7D1F879C-7443-4DDD-8819-7FD3A0D91F67}" presName="root2" presStyleCnt="0"/>
      <dgm:spPr/>
    </dgm:pt>
    <dgm:pt modelId="{B563B0F8-921C-49CD-BC93-86AEE51DBD92}" type="pres">
      <dgm:prSet presAssocID="{7D1F879C-7443-4DDD-8819-7FD3A0D91F67}" presName="LevelTwoTextNode" presStyleLbl="node3" presStyleIdx="1" presStyleCnt="2">
        <dgm:presLayoutVars>
          <dgm:chPref val="3"/>
        </dgm:presLayoutVars>
      </dgm:prSet>
      <dgm:spPr/>
      <dgm:t>
        <a:bodyPr/>
        <a:lstStyle/>
        <a:p>
          <a:endParaRPr lang="en-US"/>
        </a:p>
      </dgm:t>
    </dgm:pt>
    <dgm:pt modelId="{9AA8D0CE-6337-4DC3-8F86-67B92DF42006}" type="pres">
      <dgm:prSet presAssocID="{7D1F879C-7443-4DDD-8819-7FD3A0D91F67}" presName="level3hierChild" presStyleCnt="0"/>
      <dgm:spPr/>
    </dgm:pt>
    <dgm:pt modelId="{82537DD4-E9CC-4056-9B3F-B0672339303D}" type="pres">
      <dgm:prSet presAssocID="{2DBD66ED-3303-4DAC-905A-39CF135FDE6E}" presName="conn2-1" presStyleLbl="parChTrans1D2" presStyleIdx="1" presStyleCnt="2"/>
      <dgm:spPr/>
      <dgm:t>
        <a:bodyPr/>
        <a:lstStyle/>
        <a:p>
          <a:endParaRPr lang="en-US"/>
        </a:p>
      </dgm:t>
    </dgm:pt>
    <dgm:pt modelId="{0A89E52E-4DD2-4B01-9C8B-E720567A79AD}" type="pres">
      <dgm:prSet presAssocID="{2DBD66ED-3303-4DAC-905A-39CF135FDE6E}" presName="connTx" presStyleLbl="parChTrans1D2" presStyleIdx="1" presStyleCnt="2"/>
      <dgm:spPr/>
      <dgm:t>
        <a:bodyPr/>
        <a:lstStyle/>
        <a:p>
          <a:endParaRPr lang="en-US"/>
        </a:p>
      </dgm:t>
    </dgm:pt>
    <dgm:pt modelId="{02E5B455-FEF9-4855-AEB5-D8FA39BD7D81}" type="pres">
      <dgm:prSet presAssocID="{DFD0B175-55BA-4CA7-8C40-B64834F9CB1A}" presName="root2" presStyleCnt="0"/>
      <dgm:spPr/>
    </dgm:pt>
    <dgm:pt modelId="{322BD476-B427-4B1E-BDA5-714D777D96E7}" type="pres">
      <dgm:prSet presAssocID="{DFD0B175-55BA-4CA7-8C40-B64834F9CB1A}" presName="LevelTwoTextNode" presStyleLbl="node2" presStyleIdx="1" presStyleCnt="2" custScaleY="153519" custLinFactY="22475" custLinFactNeighborX="-570" custLinFactNeighborY="100000">
        <dgm:presLayoutVars>
          <dgm:chPref val="3"/>
        </dgm:presLayoutVars>
      </dgm:prSet>
      <dgm:spPr/>
      <dgm:t>
        <a:bodyPr/>
        <a:lstStyle/>
        <a:p>
          <a:endParaRPr lang="en-US"/>
        </a:p>
      </dgm:t>
    </dgm:pt>
    <dgm:pt modelId="{8B179179-5E92-4C15-AC7B-B4272EA6822E}" type="pres">
      <dgm:prSet presAssocID="{DFD0B175-55BA-4CA7-8C40-B64834F9CB1A}" presName="level3hierChild" presStyleCnt="0"/>
      <dgm:spPr/>
    </dgm:pt>
  </dgm:ptLst>
  <dgm:cxnLst>
    <dgm:cxn modelId="{F80D8F44-101F-48F6-B745-A718D0BCAA05}" type="presOf" srcId="{5E635951-CC82-47CE-86EB-D6244D509452}" destId="{FB0D12D3-5C2D-4466-8F49-4AA4D22DFAE1}" srcOrd="1" destOrd="0" presId="urn:microsoft.com/office/officeart/2008/layout/HorizontalMultiLevelHierarchy"/>
    <dgm:cxn modelId="{5DD5D6EC-EA9A-479C-85EF-8630260126E4}" type="presOf" srcId="{2DBD66ED-3303-4DAC-905A-39CF135FDE6E}" destId="{0A89E52E-4DD2-4B01-9C8B-E720567A79AD}" srcOrd="1" destOrd="0" presId="urn:microsoft.com/office/officeart/2008/layout/HorizontalMultiLevelHierarchy"/>
    <dgm:cxn modelId="{55980E67-67F3-463B-B9A6-A029270DBBEC}" type="presOf" srcId="{2DBD66ED-3303-4DAC-905A-39CF135FDE6E}" destId="{82537DD4-E9CC-4056-9B3F-B0672339303D}" srcOrd="0" destOrd="0" presId="urn:microsoft.com/office/officeart/2008/layout/HorizontalMultiLevelHierarchy"/>
    <dgm:cxn modelId="{534AD9F9-4435-482A-ABAF-5E424D4970DB}" srcId="{9E0B8044-3CDF-4816-8B78-983204197816}" destId="{D7006D50-847C-4DA3-8B97-FC4AAF169B10}" srcOrd="0" destOrd="0" parTransId="{92FF5E93-E785-42F6-9E6A-F88DC2EB02BA}" sibTransId="{1663F61A-5FC0-4E35-982B-9D87B0C8C772}"/>
    <dgm:cxn modelId="{328A32D6-971F-4ECF-8516-AE91F3667223}" type="presOf" srcId="{85207436-E24B-4778-928B-0BBE435D23D8}" destId="{5009ED87-1AB4-48B4-8BC1-83C48499251F}" srcOrd="1" destOrd="0" presId="urn:microsoft.com/office/officeart/2008/layout/HorizontalMultiLevelHierarchy"/>
    <dgm:cxn modelId="{92B606D1-8069-4827-A326-09C461C921DF}" type="presOf" srcId="{7D1F879C-7443-4DDD-8819-7FD3A0D91F67}" destId="{B563B0F8-921C-49CD-BC93-86AEE51DBD92}" srcOrd="0" destOrd="0" presId="urn:microsoft.com/office/officeart/2008/layout/HorizontalMultiLevelHierarchy"/>
    <dgm:cxn modelId="{FC0E6822-30FD-4666-B74A-7BB5625F49DD}" srcId="{9E0B8044-3CDF-4816-8B78-983204197816}" destId="{DFD0B175-55BA-4CA7-8C40-B64834F9CB1A}" srcOrd="1" destOrd="0" parTransId="{2DBD66ED-3303-4DAC-905A-39CF135FDE6E}" sibTransId="{9E848289-072E-4D78-98CC-33CFDC6ABAFF}"/>
    <dgm:cxn modelId="{C1DCD3CB-F8CB-4EE7-A1DD-D1EFACC33088}" type="presOf" srcId="{D7006D50-847C-4DA3-8B97-FC4AAF169B10}" destId="{88E0D35B-FA44-4DE0-9473-A5F202C1F29C}" srcOrd="0" destOrd="0" presId="urn:microsoft.com/office/officeart/2008/layout/HorizontalMultiLevelHierarchy"/>
    <dgm:cxn modelId="{02EBC762-6F9C-4389-83D3-F1E8C1E51389}" type="presOf" srcId="{92FF5E93-E785-42F6-9E6A-F88DC2EB02BA}" destId="{F5DE448D-8C67-45C3-AB86-9BCC6BF6B3A3}" srcOrd="1" destOrd="0" presId="urn:microsoft.com/office/officeart/2008/layout/HorizontalMultiLevelHierarchy"/>
    <dgm:cxn modelId="{C4EE656D-0D35-4F31-A3F8-1D1996D3FDD6}" type="presOf" srcId="{5032C634-0B54-4AD7-B164-7096B72AEB92}" destId="{69723BC8-D7BE-4CAD-A372-8CF5570A038D}" srcOrd="0" destOrd="0" presId="urn:microsoft.com/office/officeart/2008/layout/HorizontalMultiLevelHierarchy"/>
    <dgm:cxn modelId="{C40317A6-43D0-4F52-82EA-A309839ED77E}" srcId="{D7006D50-847C-4DA3-8B97-FC4AAF169B10}" destId="{7D1F879C-7443-4DDD-8819-7FD3A0D91F67}" srcOrd="1" destOrd="0" parTransId="{85207436-E24B-4778-928B-0BBE435D23D8}" sibTransId="{9AD65207-AED2-4D17-A828-9BD7964CB76E}"/>
    <dgm:cxn modelId="{3BFCC239-3F0C-4BB0-BE63-4ADC5BC47AF4}" type="presOf" srcId="{9E0B8044-3CDF-4816-8B78-983204197816}" destId="{5095CD88-8C4F-4752-8EB3-12982B4DDFBF}" srcOrd="0" destOrd="0" presId="urn:microsoft.com/office/officeart/2008/layout/HorizontalMultiLevelHierarchy"/>
    <dgm:cxn modelId="{4C72EB8C-6B17-4407-AB6E-301BAA2D9BDB}" type="presOf" srcId="{5E635951-CC82-47CE-86EB-D6244D509452}" destId="{3DFF107C-012E-4BAE-A72E-D3FF582E9D63}" srcOrd="0" destOrd="0" presId="urn:microsoft.com/office/officeart/2008/layout/HorizontalMultiLevelHierarchy"/>
    <dgm:cxn modelId="{061D614A-D8F4-439C-A22D-B244D1183783}" srcId="{5032C634-0B54-4AD7-B164-7096B72AEB92}" destId="{9E0B8044-3CDF-4816-8B78-983204197816}" srcOrd="0" destOrd="0" parTransId="{8FB0DDCA-31DF-4B9B-B6A3-61716CACBB41}" sibTransId="{B54F5B40-8C0D-4E23-B868-0E7526667488}"/>
    <dgm:cxn modelId="{F8DF1430-A5FB-42DA-A454-BF9DAB73FAEE}" type="presOf" srcId="{DFD0B175-55BA-4CA7-8C40-B64834F9CB1A}" destId="{322BD476-B427-4B1E-BDA5-714D777D96E7}" srcOrd="0" destOrd="0" presId="urn:microsoft.com/office/officeart/2008/layout/HorizontalMultiLevelHierarchy"/>
    <dgm:cxn modelId="{EB3CBBC8-CE73-4926-98A3-64F9BFAC0BA7}" srcId="{D7006D50-847C-4DA3-8B97-FC4AAF169B10}" destId="{BA2F4EA3-667D-4C70-A36B-E9F0AF3B06A1}" srcOrd="0" destOrd="0" parTransId="{5E635951-CC82-47CE-86EB-D6244D509452}" sibTransId="{0CFC819F-B618-41C6-9697-E2C876953A2D}"/>
    <dgm:cxn modelId="{9A03899C-C857-4CAF-8802-4E22E4845B26}" type="presOf" srcId="{85207436-E24B-4778-928B-0BBE435D23D8}" destId="{78A8AEBF-7DF8-4160-9F98-F4147A35084B}" srcOrd="0" destOrd="0" presId="urn:microsoft.com/office/officeart/2008/layout/HorizontalMultiLevelHierarchy"/>
    <dgm:cxn modelId="{24A538D1-EE56-41E1-918B-6BEC00B89643}" type="presOf" srcId="{92FF5E93-E785-42F6-9E6A-F88DC2EB02BA}" destId="{607333E7-F05F-4F9A-A038-875224C71D2E}" srcOrd="0" destOrd="0" presId="urn:microsoft.com/office/officeart/2008/layout/HorizontalMultiLevelHierarchy"/>
    <dgm:cxn modelId="{90310466-76FE-4F6C-913D-00BD7B8795A5}" type="presOf" srcId="{BA2F4EA3-667D-4C70-A36B-E9F0AF3B06A1}" destId="{D02B432A-3A56-4EE8-B234-E324471B6AEE}" srcOrd="0" destOrd="0" presId="urn:microsoft.com/office/officeart/2008/layout/HorizontalMultiLevelHierarchy"/>
    <dgm:cxn modelId="{07DDA833-5D72-4DC3-9E30-B05E10AEFF4B}" type="presParOf" srcId="{69723BC8-D7BE-4CAD-A372-8CF5570A038D}" destId="{C0452F5D-9A48-41D9-AC5A-48D1F7E91083}" srcOrd="0" destOrd="0" presId="urn:microsoft.com/office/officeart/2008/layout/HorizontalMultiLevelHierarchy"/>
    <dgm:cxn modelId="{7618D5C0-2D0A-4613-BFA1-1BBA6ED5F80C}" type="presParOf" srcId="{C0452F5D-9A48-41D9-AC5A-48D1F7E91083}" destId="{5095CD88-8C4F-4752-8EB3-12982B4DDFBF}" srcOrd="0" destOrd="0" presId="urn:microsoft.com/office/officeart/2008/layout/HorizontalMultiLevelHierarchy"/>
    <dgm:cxn modelId="{4BDB425A-EB16-475C-A5EC-8B93FD2700FF}" type="presParOf" srcId="{C0452F5D-9A48-41D9-AC5A-48D1F7E91083}" destId="{0C071BF4-ABE0-4831-B00F-7CA8519DB15B}" srcOrd="1" destOrd="0" presId="urn:microsoft.com/office/officeart/2008/layout/HorizontalMultiLevelHierarchy"/>
    <dgm:cxn modelId="{994805C2-8647-46DD-9FEB-1DC8F6432439}" type="presParOf" srcId="{0C071BF4-ABE0-4831-B00F-7CA8519DB15B}" destId="{607333E7-F05F-4F9A-A038-875224C71D2E}" srcOrd="0" destOrd="0" presId="urn:microsoft.com/office/officeart/2008/layout/HorizontalMultiLevelHierarchy"/>
    <dgm:cxn modelId="{5A996BBA-985F-43B4-A89C-2D168FDB4C48}" type="presParOf" srcId="{607333E7-F05F-4F9A-A038-875224C71D2E}" destId="{F5DE448D-8C67-45C3-AB86-9BCC6BF6B3A3}" srcOrd="0" destOrd="0" presId="urn:microsoft.com/office/officeart/2008/layout/HorizontalMultiLevelHierarchy"/>
    <dgm:cxn modelId="{CBC3B510-1AF3-4C78-A4B4-EC7CD31E934E}" type="presParOf" srcId="{0C071BF4-ABE0-4831-B00F-7CA8519DB15B}" destId="{8BA4D1B3-75CC-4C3C-80ED-A6651E45609A}" srcOrd="1" destOrd="0" presId="urn:microsoft.com/office/officeart/2008/layout/HorizontalMultiLevelHierarchy"/>
    <dgm:cxn modelId="{6DAFD0B0-0C3A-4DC0-91F1-977A6412D25E}" type="presParOf" srcId="{8BA4D1B3-75CC-4C3C-80ED-A6651E45609A}" destId="{88E0D35B-FA44-4DE0-9473-A5F202C1F29C}" srcOrd="0" destOrd="0" presId="urn:microsoft.com/office/officeart/2008/layout/HorizontalMultiLevelHierarchy"/>
    <dgm:cxn modelId="{8DB8505B-05E1-4F86-954C-3E2E27B78CC9}" type="presParOf" srcId="{8BA4D1B3-75CC-4C3C-80ED-A6651E45609A}" destId="{06195A03-D865-40D3-850A-58B3ED889F90}" srcOrd="1" destOrd="0" presId="urn:microsoft.com/office/officeart/2008/layout/HorizontalMultiLevelHierarchy"/>
    <dgm:cxn modelId="{843A9EA9-E9E9-44CF-AAAF-41BD8DEFEE1E}" type="presParOf" srcId="{06195A03-D865-40D3-850A-58B3ED889F90}" destId="{3DFF107C-012E-4BAE-A72E-D3FF582E9D63}" srcOrd="0" destOrd="0" presId="urn:microsoft.com/office/officeart/2008/layout/HorizontalMultiLevelHierarchy"/>
    <dgm:cxn modelId="{4F8C2103-331E-442B-9E20-1213223DDA3C}" type="presParOf" srcId="{3DFF107C-012E-4BAE-A72E-D3FF582E9D63}" destId="{FB0D12D3-5C2D-4466-8F49-4AA4D22DFAE1}" srcOrd="0" destOrd="0" presId="urn:microsoft.com/office/officeart/2008/layout/HorizontalMultiLevelHierarchy"/>
    <dgm:cxn modelId="{8FE3159F-4CA8-487F-BB43-1C2F7263063E}" type="presParOf" srcId="{06195A03-D865-40D3-850A-58B3ED889F90}" destId="{04506299-421C-4A26-ADB9-9DACB10DC8DA}" srcOrd="1" destOrd="0" presId="urn:microsoft.com/office/officeart/2008/layout/HorizontalMultiLevelHierarchy"/>
    <dgm:cxn modelId="{62783B8F-3FA7-417C-9B21-FEE991309D4B}" type="presParOf" srcId="{04506299-421C-4A26-ADB9-9DACB10DC8DA}" destId="{D02B432A-3A56-4EE8-B234-E324471B6AEE}" srcOrd="0" destOrd="0" presId="urn:microsoft.com/office/officeart/2008/layout/HorizontalMultiLevelHierarchy"/>
    <dgm:cxn modelId="{957FA02D-0027-4BB4-B3DA-18A25DEF02B7}" type="presParOf" srcId="{04506299-421C-4A26-ADB9-9DACB10DC8DA}" destId="{B9F9B2C7-3623-4D39-8DF8-7F0A715C1B4F}" srcOrd="1" destOrd="0" presId="urn:microsoft.com/office/officeart/2008/layout/HorizontalMultiLevelHierarchy"/>
    <dgm:cxn modelId="{08E5FD35-0EE7-410B-BC0D-C0664F247374}" type="presParOf" srcId="{06195A03-D865-40D3-850A-58B3ED889F90}" destId="{78A8AEBF-7DF8-4160-9F98-F4147A35084B}" srcOrd="2" destOrd="0" presId="urn:microsoft.com/office/officeart/2008/layout/HorizontalMultiLevelHierarchy"/>
    <dgm:cxn modelId="{62278F7F-DA97-410F-B18C-319F75EB631F}" type="presParOf" srcId="{78A8AEBF-7DF8-4160-9F98-F4147A35084B}" destId="{5009ED87-1AB4-48B4-8BC1-83C48499251F}" srcOrd="0" destOrd="0" presId="urn:microsoft.com/office/officeart/2008/layout/HorizontalMultiLevelHierarchy"/>
    <dgm:cxn modelId="{DE1169A7-14FC-49D6-AC74-70DF1EDB3399}" type="presParOf" srcId="{06195A03-D865-40D3-850A-58B3ED889F90}" destId="{340BA41F-0BC6-467B-9F29-825ED8A65BDD}" srcOrd="3" destOrd="0" presId="urn:microsoft.com/office/officeart/2008/layout/HorizontalMultiLevelHierarchy"/>
    <dgm:cxn modelId="{FD36DDF4-8593-4547-BA16-4A4A81872DFD}" type="presParOf" srcId="{340BA41F-0BC6-467B-9F29-825ED8A65BDD}" destId="{B563B0F8-921C-49CD-BC93-86AEE51DBD92}" srcOrd="0" destOrd="0" presId="urn:microsoft.com/office/officeart/2008/layout/HorizontalMultiLevelHierarchy"/>
    <dgm:cxn modelId="{00026BD2-8BC6-458A-9B65-71F8074689E3}" type="presParOf" srcId="{340BA41F-0BC6-467B-9F29-825ED8A65BDD}" destId="{9AA8D0CE-6337-4DC3-8F86-67B92DF42006}" srcOrd="1" destOrd="0" presId="urn:microsoft.com/office/officeart/2008/layout/HorizontalMultiLevelHierarchy"/>
    <dgm:cxn modelId="{16067304-36F0-414F-972D-0977B341F896}" type="presParOf" srcId="{0C071BF4-ABE0-4831-B00F-7CA8519DB15B}" destId="{82537DD4-E9CC-4056-9B3F-B0672339303D}" srcOrd="2" destOrd="0" presId="urn:microsoft.com/office/officeart/2008/layout/HorizontalMultiLevelHierarchy"/>
    <dgm:cxn modelId="{B20BD7A2-9F41-4841-B81D-03B3CDF7A0FF}" type="presParOf" srcId="{82537DD4-E9CC-4056-9B3F-B0672339303D}" destId="{0A89E52E-4DD2-4B01-9C8B-E720567A79AD}" srcOrd="0" destOrd="0" presId="urn:microsoft.com/office/officeart/2008/layout/HorizontalMultiLevelHierarchy"/>
    <dgm:cxn modelId="{3D7D23A7-7214-4E26-B03E-9BBDB4D2C9B3}" type="presParOf" srcId="{0C071BF4-ABE0-4831-B00F-7CA8519DB15B}" destId="{02E5B455-FEF9-4855-AEB5-D8FA39BD7D81}" srcOrd="3" destOrd="0" presId="urn:microsoft.com/office/officeart/2008/layout/HorizontalMultiLevelHierarchy"/>
    <dgm:cxn modelId="{95BCA740-7381-473B-8E7A-CE061B6D8EF4}" type="presParOf" srcId="{02E5B455-FEF9-4855-AEB5-D8FA39BD7D81}" destId="{322BD476-B427-4B1E-BDA5-714D777D96E7}" srcOrd="0" destOrd="0" presId="urn:microsoft.com/office/officeart/2008/layout/HorizontalMultiLevelHierarchy"/>
    <dgm:cxn modelId="{D062FDF8-E615-4A55-A189-6EA6CB4AF6DF}" type="presParOf" srcId="{02E5B455-FEF9-4855-AEB5-D8FA39BD7D81}" destId="{8B179179-5E92-4C15-AC7B-B4272EA6822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9D34122-7634-4C6F-8372-96600874956D}" type="doc">
      <dgm:prSet loTypeId="urn:microsoft.com/office/officeart/2005/8/layout/hList7#1" loCatId="list" qsTypeId="urn:microsoft.com/office/officeart/2005/8/quickstyle/3d3" qsCatId="3D" csTypeId="urn:microsoft.com/office/officeart/2005/8/colors/colorful3" csCatId="colorful" phldr="1"/>
      <dgm:spPr/>
      <dgm:t>
        <a:bodyPr/>
        <a:lstStyle/>
        <a:p>
          <a:endParaRPr lang="es-ES"/>
        </a:p>
      </dgm:t>
    </dgm:pt>
    <dgm:pt modelId="{52111C81-B0D1-4B45-BD0D-6AE6B5AC0DB1}">
      <dgm:prSet phldrT="[Texto]" custT="1"/>
      <dgm:spPr/>
      <dgm:t>
        <a:bodyPr/>
        <a:lstStyle/>
        <a:p>
          <a:pPr algn="just"/>
          <a:r>
            <a:rPr lang="es-ES" sz="1800" b="1" smtClean="0">
              <a:solidFill>
                <a:schemeClr val="tx1"/>
              </a:solidFill>
              <a:latin typeface="Arial" pitchFamily="34" charset="0"/>
              <a:cs typeface="Arial" pitchFamily="34" charset="0"/>
              <a:sym typeface="Wingdings" pitchFamily="2" charset="2"/>
            </a:rPr>
            <a:t>Cuando la ley expresamente sanciona su omisión o imperfección con la nulidad. Ej cuando se afirma que ningún acto obligará al Estado si no ha sido refrendado por la Contraloría Art 184 C Pol</a:t>
          </a:r>
          <a:endParaRPr lang="es-ES" sz="1800" b="1" dirty="0">
            <a:solidFill>
              <a:schemeClr val="tx1"/>
            </a:solidFill>
            <a:latin typeface="Arial" pitchFamily="34" charset="0"/>
            <a:cs typeface="Arial" pitchFamily="34" charset="0"/>
          </a:endParaRPr>
        </a:p>
      </dgm:t>
    </dgm:pt>
    <dgm:pt modelId="{4EA7620E-D7EB-4167-A511-BE2C5897D30F}" type="parTrans" cxnId="{35F34EE1-BAA3-4AD8-B094-0D4917389F05}">
      <dgm:prSet/>
      <dgm:spPr/>
      <dgm:t>
        <a:bodyPr/>
        <a:lstStyle/>
        <a:p>
          <a:endParaRPr lang="es-ES">
            <a:solidFill>
              <a:schemeClr val="tx1"/>
            </a:solidFill>
          </a:endParaRPr>
        </a:p>
      </dgm:t>
    </dgm:pt>
    <dgm:pt modelId="{C6990415-AEC7-4D08-88C8-169563EC6BA6}" type="sibTrans" cxnId="{35F34EE1-BAA3-4AD8-B094-0D4917389F05}">
      <dgm:prSet/>
      <dgm:spPr/>
      <dgm:t>
        <a:bodyPr/>
        <a:lstStyle/>
        <a:p>
          <a:endParaRPr lang="es-ES">
            <a:solidFill>
              <a:schemeClr val="tx1"/>
            </a:solidFill>
          </a:endParaRPr>
        </a:p>
      </dgm:t>
    </dgm:pt>
    <dgm:pt modelId="{A003BDA3-386F-43C6-8279-F07DDC298478}">
      <dgm:prSet phldrT="[Texto]" custT="1"/>
      <dgm:spPr/>
      <dgm:t>
        <a:bodyPr/>
        <a:lstStyle/>
        <a:p>
          <a:pPr algn="just"/>
          <a:r>
            <a:rPr lang="es-ES" sz="1800" smtClean="0">
              <a:solidFill>
                <a:schemeClr val="tx1"/>
              </a:solidFill>
              <a:latin typeface="Arial" pitchFamily="34" charset="0"/>
              <a:cs typeface="Arial" pitchFamily="34" charset="0"/>
              <a:sym typeface="Wingdings" pitchFamily="2" charset="2"/>
            </a:rPr>
            <a:t>Cuando se da para evitar confabulaciones o actos inmorales en perjuicio de la Hacienda Pública Ej Trámites de licitaciones públicas o selección de funcionarios para el Servicio Civil</a:t>
          </a:r>
          <a:endParaRPr lang="es-ES" sz="1800" dirty="0">
            <a:solidFill>
              <a:schemeClr val="tx1"/>
            </a:solidFill>
            <a:latin typeface="Arial" pitchFamily="34" charset="0"/>
            <a:cs typeface="Arial" pitchFamily="34" charset="0"/>
          </a:endParaRPr>
        </a:p>
      </dgm:t>
    </dgm:pt>
    <dgm:pt modelId="{8F7CA869-A1FD-4D6C-B433-1EF031D126C6}" type="parTrans" cxnId="{C6BFB6C3-36D5-45E4-8592-C583033476FC}">
      <dgm:prSet/>
      <dgm:spPr/>
      <dgm:t>
        <a:bodyPr/>
        <a:lstStyle/>
        <a:p>
          <a:endParaRPr lang="es-ES">
            <a:solidFill>
              <a:schemeClr val="tx1"/>
            </a:solidFill>
          </a:endParaRPr>
        </a:p>
      </dgm:t>
    </dgm:pt>
    <dgm:pt modelId="{787247EA-BF00-40DB-86AB-FACFD3AA4073}" type="sibTrans" cxnId="{C6BFB6C3-36D5-45E4-8592-C583033476FC}">
      <dgm:prSet/>
      <dgm:spPr/>
      <dgm:t>
        <a:bodyPr/>
        <a:lstStyle/>
        <a:p>
          <a:endParaRPr lang="es-ES">
            <a:solidFill>
              <a:schemeClr val="tx1"/>
            </a:solidFill>
          </a:endParaRPr>
        </a:p>
      </dgm:t>
    </dgm:pt>
    <dgm:pt modelId="{3DADF575-7D68-476A-ABAE-EE44D39B9C12}">
      <dgm:prSet phldrT="[Texto]" custT="1"/>
      <dgm:spPr/>
      <dgm:t>
        <a:bodyPr/>
        <a:lstStyle/>
        <a:p>
          <a:pPr algn="ctr"/>
          <a:endParaRPr lang="es-ES" sz="1600" dirty="0" smtClean="0">
            <a:solidFill>
              <a:schemeClr val="tx1"/>
            </a:solidFill>
            <a:latin typeface="Arial" pitchFamily="34" charset="0"/>
            <a:cs typeface="Arial" pitchFamily="34" charset="0"/>
            <a:sym typeface="Wingdings" pitchFamily="2" charset="2"/>
          </a:endParaRPr>
        </a:p>
        <a:p>
          <a:pPr algn="just"/>
          <a:r>
            <a:rPr lang="es-ES" sz="1600" b="1" dirty="0" smtClean="0">
              <a:solidFill>
                <a:schemeClr val="tx1"/>
              </a:solidFill>
              <a:latin typeface="Arial" pitchFamily="34" charset="0"/>
              <a:cs typeface="Arial" pitchFamily="34" charset="0"/>
              <a:sym typeface="Wingdings" pitchFamily="2" charset="2"/>
            </a:rPr>
            <a:t>Cuando es indispensable o determinante para la emisión del acto, en el sentido de que si no se hubiera observado ésta hubiera sido realizado en forma diversa. </a:t>
          </a:r>
          <a:r>
            <a:rPr lang="es-ES" sz="1600" b="1" dirty="0" err="1" smtClean="0">
              <a:solidFill>
                <a:schemeClr val="tx1"/>
              </a:solidFill>
              <a:latin typeface="Arial" pitchFamily="34" charset="0"/>
              <a:cs typeface="Arial" pitchFamily="34" charset="0"/>
              <a:sym typeface="Wingdings" pitchFamily="2" charset="2"/>
            </a:rPr>
            <a:t>Ej</a:t>
          </a:r>
          <a:r>
            <a:rPr lang="es-ES" sz="1600" b="1" dirty="0" smtClean="0">
              <a:solidFill>
                <a:schemeClr val="tx1"/>
              </a:solidFill>
              <a:latin typeface="Arial" pitchFamily="34" charset="0"/>
              <a:cs typeface="Arial" pitchFamily="34" charset="0"/>
              <a:sym typeface="Wingdings" pitchFamily="2" charset="2"/>
            </a:rPr>
            <a:t> Consulta con las instituciones autónomas previa </a:t>
          </a:r>
          <a:r>
            <a:rPr lang="es-ES" sz="1600" b="1" dirty="0" err="1" smtClean="0">
              <a:solidFill>
                <a:schemeClr val="tx1"/>
              </a:solidFill>
              <a:latin typeface="Arial" pitchFamily="34" charset="0"/>
              <a:cs typeface="Arial" pitchFamily="34" charset="0"/>
              <a:sym typeface="Wingdings" pitchFamily="2" charset="2"/>
            </a:rPr>
            <a:t>improbación</a:t>
          </a:r>
          <a:r>
            <a:rPr lang="es-ES" sz="1600" b="1" dirty="0" smtClean="0">
              <a:solidFill>
                <a:schemeClr val="tx1"/>
              </a:solidFill>
              <a:latin typeface="Arial" pitchFamily="34" charset="0"/>
              <a:cs typeface="Arial" pitchFamily="34" charset="0"/>
              <a:sym typeface="Wingdings" pitchFamily="2" charset="2"/>
            </a:rPr>
            <a:t> de sus presupuestos por la Contraloría</a:t>
          </a:r>
          <a:endParaRPr lang="es-ES" sz="1600" b="1" dirty="0">
            <a:solidFill>
              <a:schemeClr val="tx1"/>
            </a:solidFill>
            <a:latin typeface="Arial" pitchFamily="34" charset="0"/>
            <a:cs typeface="Arial" pitchFamily="34" charset="0"/>
          </a:endParaRPr>
        </a:p>
      </dgm:t>
    </dgm:pt>
    <dgm:pt modelId="{474F0F62-3CC6-4C1D-989A-FD58913A2F86}" type="parTrans" cxnId="{6D68ACD0-F1BB-4F11-808C-DF4E59BAF688}">
      <dgm:prSet/>
      <dgm:spPr/>
      <dgm:t>
        <a:bodyPr/>
        <a:lstStyle/>
        <a:p>
          <a:endParaRPr lang="es-ES">
            <a:solidFill>
              <a:schemeClr val="tx1"/>
            </a:solidFill>
          </a:endParaRPr>
        </a:p>
      </dgm:t>
    </dgm:pt>
    <dgm:pt modelId="{E3E3268F-2DB5-45CE-B503-39556791EE76}" type="sibTrans" cxnId="{6D68ACD0-F1BB-4F11-808C-DF4E59BAF688}">
      <dgm:prSet/>
      <dgm:spPr/>
      <dgm:t>
        <a:bodyPr/>
        <a:lstStyle/>
        <a:p>
          <a:endParaRPr lang="es-ES">
            <a:solidFill>
              <a:schemeClr val="tx1"/>
            </a:solidFill>
          </a:endParaRPr>
        </a:p>
      </dgm:t>
    </dgm:pt>
    <dgm:pt modelId="{CB040083-B162-41C4-96B6-D8CF5ED491A9}" type="pres">
      <dgm:prSet presAssocID="{29D34122-7634-4C6F-8372-96600874956D}" presName="Name0" presStyleCnt="0">
        <dgm:presLayoutVars>
          <dgm:dir/>
          <dgm:resizeHandles val="exact"/>
        </dgm:presLayoutVars>
      </dgm:prSet>
      <dgm:spPr/>
      <dgm:t>
        <a:bodyPr/>
        <a:lstStyle/>
        <a:p>
          <a:endParaRPr lang="es-CR"/>
        </a:p>
      </dgm:t>
    </dgm:pt>
    <dgm:pt modelId="{BDFB638D-1C4C-4464-8A02-1A6F4F954E63}" type="pres">
      <dgm:prSet presAssocID="{29D34122-7634-4C6F-8372-96600874956D}" presName="fgShape" presStyleLbl="fgShp" presStyleIdx="0" presStyleCnt="1" custScaleY="17676" custLinFactNeighborX="293" custLinFactNeighborY="71864"/>
      <dgm:spPr/>
      <dgm:t>
        <a:bodyPr/>
        <a:lstStyle/>
        <a:p>
          <a:endParaRPr lang="en-US"/>
        </a:p>
      </dgm:t>
    </dgm:pt>
    <dgm:pt modelId="{D475892E-C7D6-4BA8-8EBC-5B57D28C7910}" type="pres">
      <dgm:prSet presAssocID="{29D34122-7634-4C6F-8372-96600874956D}" presName="linComp" presStyleCnt="0"/>
      <dgm:spPr/>
      <dgm:t>
        <a:bodyPr/>
        <a:lstStyle/>
        <a:p>
          <a:endParaRPr lang="en-US"/>
        </a:p>
      </dgm:t>
    </dgm:pt>
    <dgm:pt modelId="{B6227663-DBBE-457D-A9F9-343A59CBFA61}" type="pres">
      <dgm:prSet presAssocID="{52111C81-B0D1-4B45-BD0D-6AE6B5AC0DB1}" presName="compNode" presStyleCnt="0"/>
      <dgm:spPr/>
      <dgm:t>
        <a:bodyPr/>
        <a:lstStyle/>
        <a:p>
          <a:endParaRPr lang="en-US"/>
        </a:p>
      </dgm:t>
    </dgm:pt>
    <dgm:pt modelId="{1A44324A-D44A-4B43-9D14-4DB059C0CA3A}" type="pres">
      <dgm:prSet presAssocID="{52111C81-B0D1-4B45-BD0D-6AE6B5AC0DB1}" presName="bkgdShape" presStyleLbl="node1" presStyleIdx="0" presStyleCnt="3"/>
      <dgm:spPr/>
      <dgm:t>
        <a:bodyPr/>
        <a:lstStyle/>
        <a:p>
          <a:endParaRPr lang="es-CR"/>
        </a:p>
      </dgm:t>
    </dgm:pt>
    <dgm:pt modelId="{5D35EC9B-116D-4BE1-BA81-72CF7CD628F5}" type="pres">
      <dgm:prSet presAssocID="{52111C81-B0D1-4B45-BD0D-6AE6B5AC0DB1}" presName="nodeTx" presStyleLbl="node1" presStyleIdx="0" presStyleCnt="3">
        <dgm:presLayoutVars>
          <dgm:bulletEnabled val="1"/>
        </dgm:presLayoutVars>
      </dgm:prSet>
      <dgm:spPr/>
      <dgm:t>
        <a:bodyPr/>
        <a:lstStyle/>
        <a:p>
          <a:endParaRPr lang="es-CR"/>
        </a:p>
      </dgm:t>
    </dgm:pt>
    <dgm:pt modelId="{C8C6ABE8-C8C0-4790-93E3-BDA3BFD57FFF}" type="pres">
      <dgm:prSet presAssocID="{52111C81-B0D1-4B45-BD0D-6AE6B5AC0DB1}" presName="invisiNode" presStyleLbl="node1" presStyleIdx="0" presStyleCnt="3"/>
      <dgm:spPr/>
      <dgm:t>
        <a:bodyPr/>
        <a:lstStyle/>
        <a:p>
          <a:endParaRPr lang="en-US"/>
        </a:p>
      </dgm:t>
    </dgm:pt>
    <dgm:pt modelId="{E9DEAE7C-396D-4E27-8DCE-FC6B4C3610AE}" type="pres">
      <dgm:prSet presAssocID="{52111C81-B0D1-4B45-BD0D-6AE6B5AC0DB1}" presName="imagNode" presStyleLbl="fgImgPlace1" presStyleIdx="0" presStyleCnt="3" custLinFactNeighborX="437" custLinFactNeighborY="-19203"/>
      <dgm:spPr/>
      <dgm:t>
        <a:bodyPr/>
        <a:lstStyle/>
        <a:p>
          <a:endParaRPr lang="en-US"/>
        </a:p>
      </dgm:t>
    </dgm:pt>
    <dgm:pt modelId="{AA04D088-4E54-4E2F-9D62-8E718E16B26B}" type="pres">
      <dgm:prSet presAssocID="{C6990415-AEC7-4D08-88C8-169563EC6BA6}" presName="sibTrans" presStyleLbl="sibTrans2D1" presStyleIdx="0" presStyleCnt="0"/>
      <dgm:spPr/>
      <dgm:t>
        <a:bodyPr/>
        <a:lstStyle/>
        <a:p>
          <a:endParaRPr lang="es-CR"/>
        </a:p>
      </dgm:t>
    </dgm:pt>
    <dgm:pt modelId="{67A1C3D7-5957-4479-820E-600DE3240B17}" type="pres">
      <dgm:prSet presAssocID="{A003BDA3-386F-43C6-8279-F07DDC298478}" presName="compNode" presStyleCnt="0"/>
      <dgm:spPr/>
      <dgm:t>
        <a:bodyPr/>
        <a:lstStyle/>
        <a:p>
          <a:endParaRPr lang="en-US"/>
        </a:p>
      </dgm:t>
    </dgm:pt>
    <dgm:pt modelId="{303DE4D7-02A3-492A-A9A2-F8F9ED28A298}" type="pres">
      <dgm:prSet presAssocID="{A003BDA3-386F-43C6-8279-F07DDC298478}" presName="bkgdShape" presStyleLbl="node1" presStyleIdx="1" presStyleCnt="3"/>
      <dgm:spPr/>
      <dgm:t>
        <a:bodyPr/>
        <a:lstStyle/>
        <a:p>
          <a:endParaRPr lang="es-CR"/>
        </a:p>
      </dgm:t>
    </dgm:pt>
    <dgm:pt modelId="{D6B85EDE-1B82-4DB2-BB49-DE934CE4C411}" type="pres">
      <dgm:prSet presAssocID="{A003BDA3-386F-43C6-8279-F07DDC298478}" presName="nodeTx" presStyleLbl="node1" presStyleIdx="1" presStyleCnt="3">
        <dgm:presLayoutVars>
          <dgm:bulletEnabled val="1"/>
        </dgm:presLayoutVars>
      </dgm:prSet>
      <dgm:spPr/>
      <dgm:t>
        <a:bodyPr/>
        <a:lstStyle/>
        <a:p>
          <a:endParaRPr lang="es-CR"/>
        </a:p>
      </dgm:t>
    </dgm:pt>
    <dgm:pt modelId="{E935D055-E2A8-4787-8F5F-3A3914FCA66F}" type="pres">
      <dgm:prSet presAssocID="{A003BDA3-386F-43C6-8279-F07DDC298478}" presName="invisiNode" presStyleLbl="node1" presStyleIdx="1" presStyleCnt="3"/>
      <dgm:spPr/>
      <dgm:t>
        <a:bodyPr/>
        <a:lstStyle/>
        <a:p>
          <a:endParaRPr lang="en-US"/>
        </a:p>
      </dgm:t>
    </dgm:pt>
    <dgm:pt modelId="{DE843F92-475F-459B-90CB-ABB599EC2DDB}" type="pres">
      <dgm:prSet presAssocID="{A003BDA3-386F-43C6-8279-F07DDC298478}" presName="imagNode" presStyleLbl="fgImgPlace1" presStyleIdx="1" presStyleCnt="3"/>
      <dgm:spPr/>
      <dgm:t>
        <a:bodyPr/>
        <a:lstStyle/>
        <a:p>
          <a:endParaRPr lang="en-US"/>
        </a:p>
      </dgm:t>
    </dgm:pt>
    <dgm:pt modelId="{64BC17E0-46ED-4B00-9684-9056D356ACA4}" type="pres">
      <dgm:prSet presAssocID="{787247EA-BF00-40DB-86AB-FACFD3AA4073}" presName="sibTrans" presStyleLbl="sibTrans2D1" presStyleIdx="0" presStyleCnt="0"/>
      <dgm:spPr/>
      <dgm:t>
        <a:bodyPr/>
        <a:lstStyle/>
        <a:p>
          <a:endParaRPr lang="es-CR"/>
        </a:p>
      </dgm:t>
    </dgm:pt>
    <dgm:pt modelId="{8940C205-7D2F-4DB1-9A3D-0920200BEA55}" type="pres">
      <dgm:prSet presAssocID="{3DADF575-7D68-476A-ABAE-EE44D39B9C12}" presName="compNode" presStyleCnt="0"/>
      <dgm:spPr/>
      <dgm:t>
        <a:bodyPr/>
        <a:lstStyle/>
        <a:p>
          <a:endParaRPr lang="en-US"/>
        </a:p>
      </dgm:t>
    </dgm:pt>
    <dgm:pt modelId="{BF17745C-9329-4AD6-AEC0-D87FD5B922F0}" type="pres">
      <dgm:prSet presAssocID="{3DADF575-7D68-476A-ABAE-EE44D39B9C12}" presName="bkgdShape" presStyleLbl="node1" presStyleIdx="2" presStyleCnt="3"/>
      <dgm:spPr/>
      <dgm:t>
        <a:bodyPr/>
        <a:lstStyle/>
        <a:p>
          <a:endParaRPr lang="es-CR"/>
        </a:p>
      </dgm:t>
    </dgm:pt>
    <dgm:pt modelId="{98635461-3DC2-482A-AD66-EA85EE6299DC}" type="pres">
      <dgm:prSet presAssocID="{3DADF575-7D68-476A-ABAE-EE44D39B9C12}" presName="nodeTx" presStyleLbl="node1" presStyleIdx="2" presStyleCnt="3">
        <dgm:presLayoutVars>
          <dgm:bulletEnabled val="1"/>
        </dgm:presLayoutVars>
      </dgm:prSet>
      <dgm:spPr/>
      <dgm:t>
        <a:bodyPr/>
        <a:lstStyle/>
        <a:p>
          <a:endParaRPr lang="es-CR"/>
        </a:p>
      </dgm:t>
    </dgm:pt>
    <dgm:pt modelId="{3442D542-49DA-4A57-A922-1B22427D236F}" type="pres">
      <dgm:prSet presAssocID="{3DADF575-7D68-476A-ABAE-EE44D39B9C12}" presName="invisiNode" presStyleLbl="node1" presStyleIdx="2" presStyleCnt="3"/>
      <dgm:spPr/>
      <dgm:t>
        <a:bodyPr/>
        <a:lstStyle/>
        <a:p>
          <a:endParaRPr lang="en-US"/>
        </a:p>
      </dgm:t>
    </dgm:pt>
    <dgm:pt modelId="{71A09149-D71D-4F7B-94DE-6B06C0D423B0}" type="pres">
      <dgm:prSet presAssocID="{3DADF575-7D68-476A-ABAE-EE44D39B9C12}" presName="imagNode" presStyleLbl="fgImgPlace1" presStyleIdx="2" presStyleCnt="3" custLinFactNeighborX="-4605" custLinFactNeighborY="-10647"/>
      <dgm:spPr/>
      <dgm:t>
        <a:bodyPr/>
        <a:lstStyle/>
        <a:p>
          <a:endParaRPr lang="en-US"/>
        </a:p>
      </dgm:t>
    </dgm:pt>
  </dgm:ptLst>
  <dgm:cxnLst>
    <dgm:cxn modelId="{C6BFB6C3-36D5-45E4-8592-C583033476FC}" srcId="{29D34122-7634-4C6F-8372-96600874956D}" destId="{A003BDA3-386F-43C6-8279-F07DDC298478}" srcOrd="1" destOrd="0" parTransId="{8F7CA869-A1FD-4D6C-B433-1EF031D126C6}" sibTransId="{787247EA-BF00-40DB-86AB-FACFD3AA4073}"/>
    <dgm:cxn modelId="{6D68ACD0-F1BB-4F11-808C-DF4E59BAF688}" srcId="{29D34122-7634-4C6F-8372-96600874956D}" destId="{3DADF575-7D68-476A-ABAE-EE44D39B9C12}" srcOrd="2" destOrd="0" parTransId="{474F0F62-3CC6-4C1D-989A-FD58913A2F86}" sibTransId="{E3E3268F-2DB5-45CE-B503-39556791EE76}"/>
    <dgm:cxn modelId="{14A7BD09-42C6-4C46-94FE-0E8CFCD6583C}" type="presOf" srcId="{52111C81-B0D1-4B45-BD0D-6AE6B5AC0DB1}" destId="{1A44324A-D44A-4B43-9D14-4DB059C0CA3A}" srcOrd="0" destOrd="0" presId="urn:microsoft.com/office/officeart/2005/8/layout/hList7#1"/>
    <dgm:cxn modelId="{5EE6C03B-F909-4AA3-AB7F-B7E55513ADB5}" type="presOf" srcId="{A003BDA3-386F-43C6-8279-F07DDC298478}" destId="{D6B85EDE-1B82-4DB2-BB49-DE934CE4C411}" srcOrd="1" destOrd="0" presId="urn:microsoft.com/office/officeart/2005/8/layout/hList7#1"/>
    <dgm:cxn modelId="{35F34EE1-BAA3-4AD8-B094-0D4917389F05}" srcId="{29D34122-7634-4C6F-8372-96600874956D}" destId="{52111C81-B0D1-4B45-BD0D-6AE6B5AC0DB1}" srcOrd="0" destOrd="0" parTransId="{4EA7620E-D7EB-4167-A511-BE2C5897D30F}" sibTransId="{C6990415-AEC7-4D08-88C8-169563EC6BA6}"/>
    <dgm:cxn modelId="{5186B53C-2EE5-4141-B0AB-FDA60AB49C62}" type="presOf" srcId="{29D34122-7634-4C6F-8372-96600874956D}" destId="{CB040083-B162-41C4-96B6-D8CF5ED491A9}" srcOrd="0" destOrd="0" presId="urn:microsoft.com/office/officeart/2005/8/layout/hList7#1"/>
    <dgm:cxn modelId="{A8CA134A-B7C0-42D1-8077-36D7CCFC61A5}" type="presOf" srcId="{A003BDA3-386F-43C6-8279-F07DDC298478}" destId="{303DE4D7-02A3-492A-A9A2-F8F9ED28A298}" srcOrd="0" destOrd="0" presId="urn:microsoft.com/office/officeart/2005/8/layout/hList7#1"/>
    <dgm:cxn modelId="{DB3B994C-AE3B-4F39-9FCC-EF60597FB1E8}" type="presOf" srcId="{52111C81-B0D1-4B45-BD0D-6AE6B5AC0DB1}" destId="{5D35EC9B-116D-4BE1-BA81-72CF7CD628F5}" srcOrd="1" destOrd="0" presId="urn:microsoft.com/office/officeart/2005/8/layout/hList7#1"/>
    <dgm:cxn modelId="{4902A723-0B92-403B-8AB4-7359710463C6}" type="presOf" srcId="{3DADF575-7D68-476A-ABAE-EE44D39B9C12}" destId="{98635461-3DC2-482A-AD66-EA85EE6299DC}" srcOrd="1" destOrd="0" presId="urn:microsoft.com/office/officeart/2005/8/layout/hList7#1"/>
    <dgm:cxn modelId="{DC0C1A77-E3F5-4DC9-8E86-07922F0F464B}" type="presOf" srcId="{787247EA-BF00-40DB-86AB-FACFD3AA4073}" destId="{64BC17E0-46ED-4B00-9684-9056D356ACA4}" srcOrd="0" destOrd="0" presId="urn:microsoft.com/office/officeart/2005/8/layout/hList7#1"/>
    <dgm:cxn modelId="{A9EBEA0A-F380-47FF-B182-4C86AF82CE61}" type="presOf" srcId="{3DADF575-7D68-476A-ABAE-EE44D39B9C12}" destId="{BF17745C-9329-4AD6-AEC0-D87FD5B922F0}" srcOrd="0" destOrd="0" presId="urn:microsoft.com/office/officeart/2005/8/layout/hList7#1"/>
    <dgm:cxn modelId="{1DF073E8-2A02-4BD6-ACCC-DE0CDDB3C539}" type="presOf" srcId="{C6990415-AEC7-4D08-88C8-169563EC6BA6}" destId="{AA04D088-4E54-4E2F-9D62-8E718E16B26B}" srcOrd="0" destOrd="0" presId="urn:microsoft.com/office/officeart/2005/8/layout/hList7#1"/>
    <dgm:cxn modelId="{4A1219C0-C33A-430F-A1C1-C3A3952F0490}" type="presParOf" srcId="{CB040083-B162-41C4-96B6-D8CF5ED491A9}" destId="{BDFB638D-1C4C-4464-8A02-1A6F4F954E63}" srcOrd="0" destOrd="0" presId="urn:microsoft.com/office/officeart/2005/8/layout/hList7#1"/>
    <dgm:cxn modelId="{0725EE52-2918-4104-A897-2AC4274354CD}" type="presParOf" srcId="{CB040083-B162-41C4-96B6-D8CF5ED491A9}" destId="{D475892E-C7D6-4BA8-8EBC-5B57D28C7910}" srcOrd="1" destOrd="0" presId="urn:microsoft.com/office/officeart/2005/8/layout/hList7#1"/>
    <dgm:cxn modelId="{D31C485C-1E17-4BF9-880C-2D09D1053DB3}" type="presParOf" srcId="{D475892E-C7D6-4BA8-8EBC-5B57D28C7910}" destId="{B6227663-DBBE-457D-A9F9-343A59CBFA61}" srcOrd="0" destOrd="0" presId="urn:microsoft.com/office/officeart/2005/8/layout/hList7#1"/>
    <dgm:cxn modelId="{1D3BE2C6-4488-49C7-81CA-C8805640FA32}" type="presParOf" srcId="{B6227663-DBBE-457D-A9F9-343A59CBFA61}" destId="{1A44324A-D44A-4B43-9D14-4DB059C0CA3A}" srcOrd="0" destOrd="0" presId="urn:microsoft.com/office/officeart/2005/8/layout/hList7#1"/>
    <dgm:cxn modelId="{FBB43DF8-4E44-4323-89D9-90898003F692}" type="presParOf" srcId="{B6227663-DBBE-457D-A9F9-343A59CBFA61}" destId="{5D35EC9B-116D-4BE1-BA81-72CF7CD628F5}" srcOrd="1" destOrd="0" presId="urn:microsoft.com/office/officeart/2005/8/layout/hList7#1"/>
    <dgm:cxn modelId="{C9C4B5F1-B1AD-4973-806F-227AAA5C9E5A}" type="presParOf" srcId="{B6227663-DBBE-457D-A9F9-343A59CBFA61}" destId="{C8C6ABE8-C8C0-4790-93E3-BDA3BFD57FFF}" srcOrd="2" destOrd="0" presId="urn:microsoft.com/office/officeart/2005/8/layout/hList7#1"/>
    <dgm:cxn modelId="{F8BA5155-3DF8-4469-B2E1-3627B0661B5A}" type="presParOf" srcId="{B6227663-DBBE-457D-A9F9-343A59CBFA61}" destId="{E9DEAE7C-396D-4E27-8DCE-FC6B4C3610AE}" srcOrd="3" destOrd="0" presId="urn:microsoft.com/office/officeart/2005/8/layout/hList7#1"/>
    <dgm:cxn modelId="{B38FBA07-673F-4C6B-84F4-550F4FA9AB62}" type="presParOf" srcId="{D475892E-C7D6-4BA8-8EBC-5B57D28C7910}" destId="{AA04D088-4E54-4E2F-9D62-8E718E16B26B}" srcOrd="1" destOrd="0" presId="urn:microsoft.com/office/officeart/2005/8/layout/hList7#1"/>
    <dgm:cxn modelId="{07FDE0AD-E613-4FF4-B844-D0A24B1E24F2}" type="presParOf" srcId="{D475892E-C7D6-4BA8-8EBC-5B57D28C7910}" destId="{67A1C3D7-5957-4479-820E-600DE3240B17}" srcOrd="2" destOrd="0" presId="urn:microsoft.com/office/officeart/2005/8/layout/hList7#1"/>
    <dgm:cxn modelId="{FFF1CFA2-6486-4C40-B605-F80595741523}" type="presParOf" srcId="{67A1C3D7-5957-4479-820E-600DE3240B17}" destId="{303DE4D7-02A3-492A-A9A2-F8F9ED28A298}" srcOrd="0" destOrd="0" presId="urn:microsoft.com/office/officeart/2005/8/layout/hList7#1"/>
    <dgm:cxn modelId="{F40E76E5-1767-4C15-96B3-220C0CA31A5A}" type="presParOf" srcId="{67A1C3D7-5957-4479-820E-600DE3240B17}" destId="{D6B85EDE-1B82-4DB2-BB49-DE934CE4C411}" srcOrd="1" destOrd="0" presId="urn:microsoft.com/office/officeart/2005/8/layout/hList7#1"/>
    <dgm:cxn modelId="{563CDD97-18AC-4887-B9E9-39965C97852B}" type="presParOf" srcId="{67A1C3D7-5957-4479-820E-600DE3240B17}" destId="{E935D055-E2A8-4787-8F5F-3A3914FCA66F}" srcOrd="2" destOrd="0" presId="urn:microsoft.com/office/officeart/2005/8/layout/hList7#1"/>
    <dgm:cxn modelId="{A902C3E3-EDD2-48DE-86FC-1EAC291D884B}" type="presParOf" srcId="{67A1C3D7-5957-4479-820E-600DE3240B17}" destId="{DE843F92-475F-459B-90CB-ABB599EC2DDB}" srcOrd="3" destOrd="0" presId="urn:microsoft.com/office/officeart/2005/8/layout/hList7#1"/>
    <dgm:cxn modelId="{29323718-E690-4DC5-B53F-87D58EB65347}" type="presParOf" srcId="{D475892E-C7D6-4BA8-8EBC-5B57D28C7910}" destId="{64BC17E0-46ED-4B00-9684-9056D356ACA4}" srcOrd="3" destOrd="0" presId="urn:microsoft.com/office/officeart/2005/8/layout/hList7#1"/>
    <dgm:cxn modelId="{F4A18527-9C19-4680-B018-C2F327A7E9FD}" type="presParOf" srcId="{D475892E-C7D6-4BA8-8EBC-5B57D28C7910}" destId="{8940C205-7D2F-4DB1-9A3D-0920200BEA55}" srcOrd="4" destOrd="0" presId="urn:microsoft.com/office/officeart/2005/8/layout/hList7#1"/>
    <dgm:cxn modelId="{254506FD-31CA-4C97-815B-55D33AD1BC75}" type="presParOf" srcId="{8940C205-7D2F-4DB1-9A3D-0920200BEA55}" destId="{BF17745C-9329-4AD6-AEC0-D87FD5B922F0}" srcOrd="0" destOrd="0" presId="urn:microsoft.com/office/officeart/2005/8/layout/hList7#1"/>
    <dgm:cxn modelId="{E1927796-1640-409E-89B0-7BCE19279F83}" type="presParOf" srcId="{8940C205-7D2F-4DB1-9A3D-0920200BEA55}" destId="{98635461-3DC2-482A-AD66-EA85EE6299DC}" srcOrd="1" destOrd="0" presId="urn:microsoft.com/office/officeart/2005/8/layout/hList7#1"/>
    <dgm:cxn modelId="{F373F957-AB25-4C99-A8E0-6E072BC197B9}" type="presParOf" srcId="{8940C205-7D2F-4DB1-9A3D-0920200BEA55}" destId="{3442D542-49DA-4A57-A922-1B22427D236F}" srcOrd="2" destOrd="0" presId="urn:microsoft.com/office/officeart/2005/8/layout/hList7#1"/>
    <dgm:cxn modelId="{23A9CA8D-E613-4A69-9CA8-36F67442F57F}" type="presParOf" srcId="{8940C205-7D2F-4DB1-9A3D-0920200BEA55}" destId="{71A09149-D71D-4F7B-94DE-6B06C0D423B0}"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A0284-0976-4C1F-9B1F-F4DA39FC93BC}" type="doc">
      <dgm:prSet loTypeId="urn:microsoft.com/office/officeart/2008/layout/LinedList" loCatId="list" qsTypeId="urn:microsoft.com/office/officeart/2005/8/quickstyle/simple3" qsCatId="simple" csTypeId="urn:microsoft.com/office/officeart/2005/8/colors/accent3_4" csCatId="accent3" phldr="1"/>
      <dgm:spPr/>
      <dgm:t>
        <a:bodyPr/>
        <a:lstStyle/>
        <a:p>
          <a:endParaRPr lang="es-ES"/>
        </a:p>
      </dgm:t>
    </dgm:pt>
    <dgm:pt modelId="{7DD36FA7-52DB-49D3-ACAD-198434AD19A1}">
      <dgm:prSet/>
      <dgm:spPr>
        <a:solidFill>
          <a:schemeClr val="accent5"/>
        </a:solidFill>
      </dgm:spPr>
      <dgm:t>
        <a:bodyPr/>
        <a:lstStyle/>
        <a:p>
          <a:r>
            <a:rPr lang="es-CR" sz="1800" b="1" dirty="0" smtClean="0">
              <a:latin typeface="Arial" pitchFamily="34" charset="0"/>
              <a:cs typeface="Arial" pitchFamily="34" charset="0"/>
            </a:rPr>
            <a:t>Sujeto</a:t>
          </a:r>
          <a:endParaRPr lang="es-CR" sz="1800" b="1" dirty="0">
            <a:latin typeface="Arial" pitchFamily="34" charset="0"/>
            <a:cs typeface="Arial" pitchFamily="34" charset="0"/>
          </a:endParaRPr>
        </a:p>
      </dgm:t>
    </dgm:pt>
    <dgm:pt modelId="{403812C7-343C-4BF4-AD49-62C1222E294D}" type="parTrans" cxnId="{0E6E7201-117B-4036-91BC-3C9F6A6E2C15}">
      <dgm:prSet/>
      <dgm:spPr/>
      <dgm:t>
        <a:bodyPr/>
        <a:lstStyle/>
        <a:p>
          <a:endParaRPr lang="es-ES"/>
        </a:p>
      </dgm:t>
    </dgm:pt>
    <dgm:pt modelId="{C3CDB855-C983-457D-B348-1C55AB69FECF}" type="sibTrans" cxnId="{0E6E7201-117B-4036-91BC-3C9F6A6E2C15}">
      <dgm:prSet/>
      <dgm:spPr/>
      <dgm:t>
        <a:bodyPr/>
        <a:lstStyle/>
        <a:p>
          <a:endParaRPr lang="es-ES"/>
        </a:p>
      </dgm:t>
    </dgm:pt>
    <dgm:pt modelId="{E6645AC6-0AD6-4A1E-BC07-542FF9EC52E8}">
      <dgm:prSet/>
      <dgm:spPr>
        <a:solidFill>
          <a:schemeClr val="accent3">
            <a:lumMod val="75000"/>
          </a:schemeClr>
        </a:solidFill>
      </dgm:spPr>
      <dgm:t>
        <a:bodyPr/>
        <a:lstStyle/>
        <a:p>
          <a:r>
            <a:rPr lang="es-CR" sz="1800" b="1" dirty="0" smtClean="0">
              <a:latin typeface="Arial" pitchFamily="34" charset="0"/>
              <a:cs typeface="Arial" pitchFamily="34" charset="0"/>
            </a:rPr>
            <a:t>Procedimiento</a:t>
          </a:r>
          <a:endParaRPr lang="es-CR" sz="1800" b="1" dirty="0">
            <a:latin typeface="Arial" pitchFamily="34" charset="0"/>
            <a:cs typeface="Arial" pitchFamily="34" charset="0"/>
          </a:endParaRPr>
        </a:p>
      </dgm:t>
    </dgm:pt>
    <dgm:pt modelId="{811F06EB-F28E-4936-8C83-288BBA1AB2F9}" type="parTrans" cxnId="{C817B6E9-7FA1-446E-BEF1-E05ED356BCAA}">
      <dgm:prSet/>
      <dgm:spPr/>
      <dgm:t>
        <a:bodyPr/>
        <a:lstStyle/>
        <a:p>
          <a:endParaRPr lang="es-ES"/>
        </a:p>
      </dgm:t>
    </dgm:pt>
    <dgm:pt modelId="{3E807AB7-DB59-49C2-952A-DEB5C1CDBF83}" type="sibTrans" cxnId="{C817B6E9-7FA1-446E-BEF1-E05ED356BCAA}">
      <dgm:prSet/>
      <dgm:spPr/>
      <dgm:t>
        <a:bodyPr/>
        <a:lstStyle/>
        <a:p>
          <a:endParaRPr lang="es-ES"/>
        </a:p>
      </dgm:t>
    </dgm:pt>
    <dgm:pt modelId="{66FA76A0-EA9C-4FE5-86D3-831AD62305B6}">
      <dgm:prSet/>
      <dgm:spPr>
        <a:solidFill>
          <a:schemeClr val="accent5"/>
        </a:solidFill>
      </dgm:spPr>
      <dgm:t>
        <a:bodyPr/>
        <a:lstStyle/>
        <a:p>
          <a:r>
            <a:rPr lang="es-CR" sz="1800" b="1" dirty="0" smtClean="0">
              <a:latin typeface="Arial" pitchFamily="34" charset="0"/>
              <a:cs typeface="Arial" pitchFamily="34" charset="0"/>
            </a:rPr>
            <a:t>Motivo</a:t>
          </a:r>
          <a:endParaRPr lang="es-CR" sz="1800" b="1" dirty="0">
            <a:latin typeface="Arial" pitchFamily="34" charset="0"/>
            <a:cs typeface="Arial" pitchFamily="34" charset="0"/>
          </a:endParaRPr>
        </a:p>
      </dgm:t>
    </dgm:pt>
    <dgm:pt modelId="{44596229-1FF3-4980-8ED8-2438633BB2FE}" type="parTrans" cxnId="{B5AE6A89-041A-492A-A48B-580D4C2F5D5C}">
      <dgm:prSet/>
      <dgm:spPr/>
      <dgm:t>
        <a:bodyPr/>
        <a:lstStyle/>
        <a:p>
          <a:endParaRPr lang="es-ES"/>
        </a:p>
      </dgm:t>
    </dgm:pt>
    <dgm:pt modelId="{326AE6F7-708A-4EFD-A416-98A2527CEBC3}" type="sibTrans" cxnId="{B5AE6A89-041A-492A-A48B-580D4C2F5D5C}">
      <dgm:prSet/>
      <dgm:spPr/>
      <dgm:t>
        <a:bodyPr/>
        <a:lstStyle/>
        <a:p>
          <a:endParaRPr lang="es-ES"/>
        </a:p>
      </dgm:t>
    </dgm:pt>
    <dgm:pt modelId="{49660A5E-759C-443B-9800-67175A428C80}">
      <dgm:prSet/>
      <dgm:spPr>
        <a:solidFill>
          <a:schemeClr val="accent3">
            <a:lumMod val="75000"/>
          </a:schemeClr>
        </a:solidFill>
      </dgm:spPr>
      <dgm:t>
        <a:bodyPr/>
        <a:lstStyle/>
        <a:p>
          <a:r>
            <a:rPr lang="es-CR" sz="1800" b="1" dirty="0" smtClean="0">
              <a:latin typeface="Arial" pitchFamily="34" charset="0"/>
              <a:cs typeface="Arial" pitchFamily="34" charset="0"/>
            </a:rPr>
            <a:t>Contenido</a:t>
          </a:r>
          <a:endParaRPr lang="es-CR" sz="1800" b="1" dirty="0">
            <a:latin typeface="Arial" pitchFamily="34" charset="0"/>
            <a:cs typeface="Arial" pitchFamily="34" charset="0"/>
          </a:endParaRPr>
        </a:p>
      </dgm:t>
    </dgm:pt>
    <dgm:pt modelId="{E61AF105-6EA3-4EA0-9849-CE833E4F5BB7}" type="parTrans" cxnId="{B5B0A3A4-CE4B-468E-8D5C-3EF328B338C4}">
      <dgm:prSet/>
      <dgm:spPr/>
      <dgm:t>
        <a:bodyPr/>
        <a:lstStyle/>
        <a:p>
          <a:endParaRPr lang="es-ES"/>
        </a:p>
      </dgm:t>
    </dgm:pt>
    <dgm:pt modelId="{20A9FD13-A679-459C-A6C2-E4B3DE48D5E2}" type="sibTrans" cxnId="{B5B0A3A4-CE4B-468E-8D5C-3EF328B338C4}">
      <dgm:prSet/>
      <dgm:spPr/>
      <dgm:t>
        <a:bodyPr/>
        <a:lstStyle/>
        <a:p>
          <a:endParaRPr lang="es-ES"/>
        </a:p>
      </dgm:t>
    </dgm:pt>
    <dgm:pt modelId="{802D8FBB-AED9-416A-9044-AE7A7BBA1887}">
      <dgm:prSet/>
      <dgm:spPr>
        <a:solidFill>
          <a:schemeClr val="accent5"/>
        </a:solidFill>
      </dgm:spPr>
      <dgm:t>
        <a:bodyPr/>
        <a:lstStyle/>
        <a:p>
          <a:r>
            <a:rPr lang="es-CR" sz="1800" b="1" dirty="0" smtClean="0">
              <a:latin typeface="Arial" pitchFamily="34" charset="0"/>
              <a:cs typeface="Arial" pitchFamily="34" charset="0"/>
            </a:rPr>
            <a:t>Fin</a:t>
          </a:r>
          <a:endParaRPr lang="es-CR" sz="1800" b="1" dirty="0">
            <a:latin typeface="Arial" pitchFamily="34" charset="0"/>
            <a:cs typeface="Arial" pitchFamily="34" charset="0"/>
          </a:endParaRPr>
        </a:p>
      </dgm:t>
    </dgm:pt>
    <dgm:pt modelId="{7EFBA5C0-8316-4782-AC49-E715F2F2BB85}" type="parTrans" cxnId="{F4895B15-5F50-4420-BEBA-605B352DAF36}">
      <dgm:prSet/>
      <dgm:spPr/>
      <dgm:t>
        <a:bodyPr/>
        <a:lstStyle/>
        <a:p>
          <a:endParaRPr lang="es-ES"/>
        </a:p>
      </dgm:t>
    </dgm:pt>
    <dgm:pt modelId="{9DA6CCC5-FF20-4E96-9DCF-725945A80722}" type="sibTrans" cxnId="{F4895B15-5F50-4420-BEBA-605B352DAF36}">
      <dgm:prSet/>
      <dgm:spPr/>
      <dgm:t>
        <a:bodyPr/>
        <a:lstStyle/>
        <a:p>
          <a:endParaRPr lang="es-ES"/>
        </a:p>
      </dgm:t>
    </dgm:pt>
    <dgm:pt modelId="{AC61A3DC-CBC5-4C16-AB8A-804947227241}">
      <dgm:prSet phldrT="[Texto]" custT="1"/>
      <dgm:spPr>
        <a:gradFill flip="none" rotWithShape="0">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8100000" scaled="1"/>
          <a:tileRect/>
        </a:gradFill>
      </dgm:spPr>
      <dgm:t>
        <a:bodyPr/>
        <a:lstStyle/>
        <a:p>
          <a:endParaRPr lang="es-ES" sz="2400" b="1" dirty="0" smtClean="0">
            <a:effectLst>
              <a:outerShdw blurRad="38100" dist="38100" dir="2700000" algn="tl">
                <a:srgbClr val="000000">
                  <a:alpha val="43137"/>
                </a:srgbClr>
              </a:outerShdw>
            </a:effectLst>
          </a:endParaRPr>
        </a:p>
        <a:p>
          <a:r>
            <a:rPr lang="es-ES" sz="2400" b="1" smtClean="0">
              <a:effectLst>
                <a:outerShdw blurRad="38100" dist="38100" dir="2700000" algn="tl">
                  <a:srgbClr val="000000">
                    <a:alpha val="43137"/>
                  </a:srgbClr>
                </a:outerShdw>
              </a:effectLst>
            </a:rPr>
            <a:t>Concepto</a:t>
          </a:r>
          <a:endParaRPr lang="es-ES" sz="2400" b="1" dirty="0">
            <a:effectLst>
              <a:outerShdw blurRad="38100" dist="38100" dir="2700000" algn="tl">
                <a:srgbClr val="000000">
                  <a:alpha val="43137"/>
                </a:srgbClr>
              </a:outerShdw>
            </a:effectLst>
          </a:endParaRPr>
        </a:p>
      </dgm:t>
    </dgm:pt>
    <dgm:pt modelId="{1014F606-1340-4CC9-AD23-A8E374A29737}" type="sibTrans" cxnId="{63036694-227C-4609-B79E-5C5B40DABF14}">
      <dgm:prSet/>
      <dgm:spPr/>
      <dgm:t>
        <a:bodyPr/>
        <a:lstStyle/>
        <a:p>
          <a:endParaRPr lang="es-ES"/>
        </a:p>
      </dgm:t>
    </dgm:pt>
    <dgm:pt modelId="{577A2AEA-D1CC-4BAC-8472-6C760D77E041}" type="parTrans" cxnId="{63036694-227C-4609-B79E-5C5B40DABF14}">
      <dgm:prSet/>
      <dgm:spPr/>
      <dgm:t>
        <a:bodyPr/>
        <a:lstStyle/>
        <a:p>
          <a:endParaRPr lang="es-ES"/>
        </a:p>
      </dgm:t>
    </dgm:pt>
    <dgm:pt modelId="{26DC4AE5-7BA5-4048-A3A2-5259F3258176}">
      <dgm:prSet phldrT="[Texto]" custT="1"/>
      <dgm:spPr>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dgm:spPr>
      <dgm:t>
        <a:bodyPr vert="vert270"/>
        <a:lstStyle/>
        <a:p>
          <a:r>
            <a:rPr lang="es-ES" sz="3600" b="1" baseline="0" dirty="0" smtClean="0">
              <a:effectLst>
                <a:outerShdw blurRad="38100" dist="38100" dir="2700000" algn="tl">
                  <a:srgbClr val="000000">
                    <a:alpha val="43137"/>
                  </a:srgbClr>
                </a:outerShdw>
              </a:effectLst>
            </a:rPr>
            <a:t>Acto</a:t>
          </a:r>
        </a:p>
        <a:p>
          <a:r>
            <a:rPr lang="es-ES" sz="3600" b="1" baseline="0" dirty="0" smtClean="0">
              <a:effectLst>
                <a:outerShdw blurRad="38100" dist="38100" dir="2700000" algn="tl">
                  <a:srgbClr val="000000">
                    <a:alpha val="43137"/>
                  </a:srgbClr>
                </a:outerShdw>
              </a:effectLst>
            </a:rPr>
            <a:t>Administrativo</a:t>
          </a:r>
          <a:endParaRPr lang="es-ES" sz="3600" b="1" baseline="0" dirty="0">
            <a:effectLst>
              <a:outerShdw blurRad="38100" dist="38100" dir="2700000" algn="tl">
                <a:srgbClr val="000000">
                  <a:alpha val="43137"/>
                </a:srgbClr>
              </a:outerShdw>
            </a:effectLst>
          </a:endParaRPr>
        </a:p>
      </dgm:t>
    </dgm:pt>
    <dgm:pt modelId="{A8C951B9-7120-459E-8B77-473AA03E902F}" type="sibTrans" cxnId="{99C26D7B-B71E-487E-9A46-6F07D5168EBA}">
      <dgm:prSet/>
      <dgm:spPr/>
      <dgm:t>
        <a:bodyPr/>
        <a:lstStyle/>
        <a:p>
          <a:endParaRPr lang="es-ES"/>
        </a:p>
      </dgm:t>
    </dgm:pt>
    <dgm:pt modelId="{9891723C-E5BC-46BE-9DEF-91CFE18B9047}" type="parTrans" cxnId="{99C26D7B-B71E-487E-9A46-6F07D5168EBA}">
      <dgm:prSet/>
      <dgm:spPr/>
      <dgm:t>
        <a:bodyPr/>
        <a:lstStyle/>
        <a:p>
          <a:endParaRPr lang="es-ES"/>
        </a:p>
      </dgm:t>
    </dgm:pt>
    <dgm:pt modelId="{FBE74FA9-4600-43CE-930C-C44A7483F540}">
      <dgm:prSet phldrT="[Texto]" custT="1"/>
      <dgm:spPr>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dgm:spPr>
      <dgm:t>
        <a:bodyPr/>
        <a:lstStyle/>
        <a:p>
          <a:endParaRPr lang="es-CR" sz="2400" b="1" dirty="0" smtClean="0">
            <a:effectLst>
              <a:outerShdw blurRad="38100" dist="38100" dir="2700000" algn="tl">
                <a:srgbClr val="000000">
                  <a:alpha val="43137"/>
                </a:srgbClr>
              </a:outerShdw>
            </a:effectLst>
            <a:latin typeface="Arial" pitchFamily="34" charset="0"/>
            <a:cs typeface="Arial" pitchFamily="34" charset="0"/>
          </a:endParaRPr>
        </a:p>
        <a:p>
          <a:r>
            <a:rPr lang="es-CR" sz="2400" b="1" dirty="0" smtClean="0">
              <a:effectLst>
                <a:outerShdw blurRad="38100" dist="38100" dir="2700000" algn="tl">
                  <a:srgbClr val="000000">
                    <a:alpha val="43137"/>
                  </a:srgbClr>
                </a:outerShdw>
              </a:effectLst>
              <a:latin typeface="Arial" pitchFamily="34" charset="0"/>
              <a:cs typeface="Arial" pitchFamily="34" charset="0"/>
            </a:rPr>
            <a:t>Elementos</a:t>
          </a:r>
          <a:endParaRPr lang="es-ES" sz="2400" b="1" dirty="0"/>
        </a:p>
      </dgm:t>
    </dgm:pt>
    <dgm:pt modelId="{C542A4CA-EA01-42F3-BB74-D57467690E6F}" type="sibTrans" cxnId="{A15B4EEE-4705-4CA8-8EA0-526B51237A2B}">
      <dgm:prSet/>
      <dgm:spPr/>
      <dgm:t>
        <a:bodyPr/>
        <a:lstStyle/>
        <a:p>
          <a:endParaRPr lang="es-ES"/>
        </a:p>
      </dgm:t>
    </dgm:pt>
    <dgm:pt modelId="{6DEBAEDA-DB46-491B-8D64-697B589A4432}" type="parTrans" cxnId="{A15B4EEE-4705-4CA8-8EA0-526B51237A2B}">
      <dgm:prSet/>
      <dgm:spPr/>
      <dgm:t>
        <a:bodyPr/>
        <a:lstStyle/>
        <a:p>
          <a:endParaRPr lang="es-ES"/>
        </a:p>
      </dgm:t>
    </dgm:pt>
    <dgm:pt modelId="{2AF46ABA-689E-4E6C-9FFA-573A1E7BE552}">
      <dgm:prSet phldrT="[Texto]" custT="1"/>
      <dgm:spPr>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dgm:spPr>
      <dgm:t>
        <a:bodyPr/>
        <a:lstStyle/>
        <a:p>
          <a:endParaRPr lang="es-ES" sz="2400" b="1" dirty="0">
            <a:solidFill>
              <a:schemeClr val="accent2">
                <a:lumMod val="50000"/>
              </a:schemeClr>
            </a:solidFill>
            <a:effectLst>
              <a:outerShdw blurRad="38100" dist="38100" dir="2700000" algn="tl">
                <a:srgbClr val="000000">
                  <a:alpha val="43137"/>
                </a:srgbClr>
              </a:outerShdw>
            </a:effectLst>
          </a:endParaRPr>
        </a:p>
      </dgm:t>
    </dgm:pt>
    <dgm:pt modelId="{757D6071-7851-4DDF-B501-E89887890C8D}" type="sibTrans" cxnId="{86ACEE6E-8847-4414-85F0-3D5FCA76CD56}">
      <dgm:prSet/>
      <dgm:spPr/>
      <dgm:t>
        <a:bodyPr/>
        <a:lstStyle/>
        <a:p>
          <a:endParaRPr lang="es-ES"/>
        </a:p>
      </dgm:t>
    </dgm:pt>
    <dgm:pt modelId="{F252BF3A-3E6A-4BBD-A954-3120CAE73365}" type="parTrans" cxnId="{86ACEE6E-8847-4414-85F0-3D5FCA76CD56}">
      <dgm:prSet/>
      <dgm:spPr/>
      <dgm:t>
        <a:bodyPr/>
        <a:lstStyle/>
        <a:p>
          <a:endParaRPr lang="es-ES"/>
        </a:p>
      </dgm:t>
    </dgm:pt>
    <dgm:pt modelId="{618E8F02-C868-48E7-AAE7-45B2CA65697C}" type="pres">
      <dgm:prSet presAssocID="{DC7A0284-0976-4C1F-9B1F-F4DA39FC93BC}" presName="vert0" presStyleCnt="0">
        <dgm:presLayoutVars>
          <dgm:dir/>
          <dgm:animOne val="branch"/>
          <dgm:animLvl val="lvl"/>
        </dgm:presLayoutVars>
      </dgm:prSet>
      <dgm:spPr/>
      <dgm:t>
        <a:bodyPr/>
        <a:lstStyle/>
        <a:p>
          <a:endParaRPr lang="en-US"/>
        </a:p>
      </dgm:t>
    </dgm:pt>
    <dgm:pt modelId="{C98EE45B-CB3E-4925-BA2A-76944B38867F}" type="pres">
      <dgm:prSet presAssocID="{26DC4AE5-7BA5-4048-A3A2-5259F3258176}" presName="thickLine" presStyleLbl="alignNode1" presStyleIdx="0" presStyleCnt="2"/>
      <dgm:spPr/>
      <dgm:t>
        <a:bodyPr/>
        <a:lstStyle/>
        <a:p>
          <a:endParaRPr lang="en-US"/>
        </a:p>
      </dgm:t>
    </dgm:pt>
    <dgm:pt modelId="{181C0CFE-9D34-4057-8165-8EBADD7ABD1A}" type="pres">
      <dgm:prSet presAssocID="{26DC4AE5-7BA5-4048-A3A2-5259F3258176}" presName="horz1" presStyleCnt="0"/>
      <dgm:spPr/>
      <dgm:t>
        <a:bodyPr/>
        <a:lstStyle/>
        <a:p>
          <a:endParaRPr lang="en-US"/>
        </a:p>
      </dgm:t>
    </dgm:pt>
    <dgm:pt modelId="{2636E5D5-59A9-4D9E-9F7B-3E860468BAA9}" type="pres">
      <dgm:prSet presAssocID="{26DC4AE5-7BA5-4048-A3A2-5259F3258176}" presName="tx1" presStyleLbl="revTx" presStyleIdx="0" presStyleCnt="9" custScaleY="133862"/>
      <dgm:spPr/>
      <dgm:t>
        <a:bodyPr/>
        <a:lstStyle/>
        <a:p>
          <a:endParaRPr lang="en-US"/>
        </a:p>
      </dgm:t>
    </dgm:pt>
    <dgm:pt modelId="{8D1E1101-F6AD-454C-8F8B-65FD981FD19D}" type="pres">
      <dgm:prSet presAssocID="{26DC4AE5-7BA5-4048-A3A2-5259F3258176}" presName="vert1" presStyleCnt="0"/>
      <dgm:spPr/>
      <dgm:t>
        <a:bodyPr/>
        <a:lstStyle/>
        <a:p>
          <a:endParaRPr lang="en-US"/>
        </a:p>
      </dgm:t>
    </dgm:pt>
    <dgm:pt modelId="{7D33EBEF-7A90-400F-A329-6D7DD9A35CC6}" type="pres">
      <dgm:prSet presAssocID="{AC61A3DC-CBC5-4C16-AB8A-804947227241}" presName="vertSpace2a" presStyleCnt="0"/>
      <dgm:spPr/>
      <dgm:t>
        <a:bodyPr/>
        <a:lstStyle/>
        <a:p>
          <a:endParaRPr lang="en-US"/>
        </a:p>
      </dgm:t>
    </dgm:pt>
    <dgm:pt modelId="{03498F69-FEC7-4440-971A-AAB9478EBAAB}" type="pres">
      <dgm:prSet presAssocID="{AC61A3DC-CBC5-4C16-AB8A-804947227241}" presName="horz2" presStyleCnt="0"/>
      <dgm:spPr/>
      <dgm:t>
        <a:bodyPr/>
        <a:lstStyle/>
        <a:p>
          <a:endParaRPr lang="en-US"/>
        </a:p>
      </dgm:t>
    </dgm:pt>
    <dgm:pt modelId="{133349CB-C3CB-4C12-8404-677527EBCF81}" type="pres">
      <dgm:prSet presAssocID="{AC61A3DC-CBC5-4C16-AB8A-804947227241}" presName="horzSpace2" presStyleCnt="0"/>
      <dgm:spPr/>
      <dgm:t>
        <a:bodyPr/>
        <a:lstStyle/>
        <a:p>
          <a:endParaRPr lang="en-US"/>
        </a:p>
      </dgm:t>
    </dgm:pt>
    <dgm:pt modelId="{828ED5BC-5158-42D4-BC03-B8CEE3DE496A}" type="pres">
      <dgm:prSet presAssocID="{AC61A3DC-CBC5-4C16-AB8A-804947227241}" presName="tx2" presStyleLbl="revTx" presStyleIdx="1" presStyleCnt="9"/>
      <dgm:spPr/>
      <dgm:t>
        <a:bodyPr/>
        <a:lstStyle/>
        <a:p>
          <a:endParaRPr lang="en-US"/>
        </a:p>
      </dgm:t>
    </dgm:pt>
    <dgm:pt modelId="{200B0755-BCD3-43D7-9B9F-2EE6E4174055}" type="pres">
      <dgm:prSet presAssocID="{AC61A3DC-CBC5-4C16-AB8A-804947227241}" presName="vert2" presStyleCnt="0"/>
      <dgm:spPr/>
      <dgm:t>
        <a:bodyPr/>
        <a:lstStyle/>
        <a:p>
          <a:endParaRPr lang="en-US"/>
        </a:p>
      </dgm:t>
    </dgm:pt>
    <dgm:pt modelId="{E492641C-7AFD-42C1-A603-45AFC0EC1E68}" type="pres">
      <dgm:prSet presAssocID="{AC61A3DC-CBC5-4C16-AB8A-804947227241}" presName="thinLine2b" presStyleLbl="callout" presStyleIdx="0" presStyleCnt="6"/>
      <dgm:spPr/>
      <dgm:t>
        <a:bodyPr/>
        <a:lstStyle/>
        <a:p>
          <a:endParaRPr lang="en-US"/>
        </a:p>
      </dgm:t>
    </dgm:pt>
    <dgm:pt modelId="{04D80833-4EB1-4DDE-99D9-BAA91414B5EA}" type="pres">
      <dgm:prSet presAssocID="{AC61A3DC-CBC5-4C16-AB8A-804947227241}" presName="vertSpace2b" presStyleCnt="0"/>
      <dgm:spPr/>
      <dgm:t>
        <a:bodyPr/>
        <a:lstStyle/>
        <a:p>
          <a:endParaRPr lang="en-US"/>
        </a:p>
      </dgm:t>
    </dgm:pt>
    <dgm:pt modelId="{E94E8424-5EAB-4F93-96CC-ED6CBB4EAD08}" type="pres">
      <dgm:prSet presAssocID="{2AF46ABA-689E-4E6C-9FFA-573A1E7BE552}" presName="thickLine" presStyleLbl="alignNode1" presStyleIdx="1" presStyleCnt="2"/>
      <dgm:spPr/>
    </dgm:pt>
    <dgm:pt modelId="{8D521088-DDAF-4FD2-AB1F-1EE54889028E}" type="pres">
      <dgm:prSet presAssocID="{2AF46ABA-689E-4E6C-9FFA-573A1E7BE552}" presName="horz1" presStyleCnt="0"/>
      <dgm:spPr/>
    </dgm:pt>
    <dgm:pt modelId="{5E93EFB0-3D8E-4DA5-B644-2F36A10525A3}" type="pres">
      <dgm:prSet presAssocID="{2AF46ABA-689E-4E6C-9FFA-573A1E7BE552}" presName="tx1" presStyleLbl="revTx" presStyleIdx="2" presStyleCnt="9"/>
      <dgm:spPr/>
      <dgm:t>
        <a:bodyPr/>
        <a:lstStyle/>
        <a:p>
          <a:endParaRPr lang="es-ES"/>
        </a:p>
      </dgm:t>
    </dgm:pt>
    <dgm:pt modelId="{FB198E86-0141-43DF-9717-CEBB98588FE3}" type="pres">
      <dgm:prSet presAssocID="{2AF46ABA-689E-4E6C-9FFA-573A1E7BE552}" presName="vert1" presStyleCnt="0"/>
      <dgm:spPr/>
    </dgm:pt>
    <dgm:pt modelId="{A481EBDF-6677-454F-8808-BC90B231937C}" type="pres">
      <dgm:prSet presAssocID="{FBE74FA9-4600-43CE-930C-C44A7483F540}" presName="vertSpace2a" presStyleCnt="0"/>
      <dgm:spPr/>
    </dgm:pt>
    <dgm:pt modelId="{A7317331-ECDA-4DD4-910A-AB07E53BFADF}" type="pres">
      <dgm:prSet presAssocID="{FBE74FA9-4600-43CE-930C-C44A7483F540}" presName="horz2" presStyleCnt="0"/>
      <dgm:spPr/>
      <dgm:t>
        <a:bodyPr/>
        <a:lstStyle/>
        <a:p>
          <a:endParaRPr lang="en-US"/>
        </a:p>
      </dgm:t>
    </dgm:pt>
    <dgm:pt modelId="{ACD75FCC-A1BB-47FC-80A1-17FAF227F3A3}" type="pres">
      <dgm:prSet presAssocID="{FBE74FA9-4600-43CE-930C-C44A7483F540}" presName="horzSpace2" presStyleCnt="0"/>
      <dgm:spPr/>
      <dgm:t>
        <a:bodyPr/>
        <a:lstStyle/>
        <a:p>
          <a:endParaRPr lang="en-US"/>
        </a:p>
      </dgm:t>
    </dgm:pt>
    <dgm:pt modelId="{7BC7C6A3-9128-4737-903B-90309FB279A8}" type="pres">
      <dgm:prSet presAssocID="{FBE74FA9-4600-43CE-930C-C44A7483F540}" presName="tx2" presStyleLbl="revTx" presStyleIdx="3" presStyleCnt="9" custLinFactNeighborX="-1687" custLinFactNeighborY="5161"/>
      <dgm:spPr/>
      <dgm:t>
        <a:bodyPr/>
        <a:lstStyle/>
        <a:p>
          <a:endParaRPr lang="en-US"/>
        </a:p>
      </dgm:t>
    </dgm:pt>
    <dgm:pt modelId="{F47250B8-44F0-4723-BC35-F07B18065759}" type="pres">
      <dgm:prSet presAssocID="{FBE74FA9-4600-43CE-930C-C44A7483F540}" presName="vert2" presStyleCnt="0"/>
      <dgm:spPr/>
      <dgm:t>
        <a:bodyPr/>
        <a:lstStyle/>
        <a:p>
          <a:endParaRPr lang="en-US"/>
        </a:p>
      </dgm:t>
    </dgm:pt>
    <dgm:pt modelId="{0E756BD1-159B-419B-9EA9-5FB0B933294A}" type="pres">
      <dgm:prSet presAssocID="{7DD36FA7-52DB-49D3-ACAD-198434AD19A1}" presName="horz3" presStyleCnt="0"/>
      <dgm:spPr/>
      <dgm:t>
        <a:bodyPr/>
        <a:lstStyle/>
        <a:p>
          <a:endParaRPr lang="en-US"/>
        </a:p>
      </dgm:t>
    </dgm:pt>
    <dgm:pt modelId="{44C27C0A-E7A7-4AE6-BBFE-450D34C466DF}" type="pres">
      <dgm:prSet presAssocID="{7DD36FA7-52DB-49D3-ACAD-198434AD19A1}" presName="horzSpace3" presStyleCnt="0"/>
      <dgm:spPr/>
      <dgm:t>
        <a:bodyPr/>
        <a:lstStyle/>
        <a:p>
          <a:endParaRPr lang="en-US"/>
        </a:p>
      </dgm:t>
    </dgm:pt>
    <dgm:pt modelId="{115FE267-E7FC-45FB-B0A6-EDAD8A67FAF0}" type="pres">
      <dgm:prSet presAssocID="{7DD36FA7-52DB-49D3-ACAD-198434AD19A1}" presName="tx3" presStyleLbl="revTx" presStyleIdx="4" presStyleCnt="9"/>
      <dgm:spPr/>
      <dgm:t>
        <a:bodyPr/>
        <a:lstStyle/>
        <a:p>
          <a:endParaRPr lang="en-US"/>
        </a:p>
      </dgm:t>
    </dgm:pt>
    <dgm:pt modelId="{447EC3DF-9949-480A-91BA-D0D09AA16A4D}" type="pres">
      <dgm:prSet presAssocID="{7DD36FA7-52DB-49D3-ACAD-198434AD19A1}" presName="vert3" presStyleCnt="0"/>
      <dgm:spPr/>
      <dgm:t>
        <a:bodyPr/>
        <a:lstStyle/>
        <a:p>
          <a:endParaRPr lang="en-US"/>
        </a:p>
      </dgm:t>
    </dgm:pt>
    <dgm:pt modelId="{333F1615-5A25-4646-990F-6E47CEDEB89D}" type="pres">
      <dgm:prSet presAssocID="{C3CDB855-C983-457D-B348-1C55AB69FECF}" presName="thinLine3" presStyleLbl="callout" presStyleIdx="1" presStyleCnt="6"/>
      <dgm:spPr/>
      <dgm:t>
        <a:bodyPr/>
        <a:lstStyle/>
        <a:p>
          <a:endParaRPr lang="en-US"/>
        </a:p>
      </dgm:t>
    </dgm:pt>
    <dgm:pt modelId="{AE00A32A-6166-4252-B530-CF03E578F888}" type="pres">
      <dgm:prSet presAssocID="{E6645AC6-0AD6-4A1E-BC07-542FF9EC52E8}" presName="horz3" presStyleCnt="0"/>
      <dgm:spPr/>
      <dgm:t>
        <a:bodyPr/>
        <a:lstStyle/>
        <a:p>
          <a:endParaRPr lang="en-US"/>
        </a:p>
      </dgm:t>
    </dgm:pt>
    <dgm:pt modelId="{19AA11D3-9B4A-4F7B-B371-21D1449787D4}" type="pres">
      <dgm:prSet presAssocID="{E6645AC6-0AD6-4A1E-BC07-542FF9EC52E8}" presName="horzSpace3" presStyleCnt="0"/>
      <dgm:spPr/>
      <dgm:t>
        <a:bodyPr/>
        <a:lstStyle/>
        <a:p>
          <a:endParaRPr lang="en-US"/>
        </a:p>
      </dgm:t>
    </dgm:pt>
    <dgm:pt modelId="{04F4AF38-8247-4BB9-A267-56AB850CB10D}" type="pres">
      <dgm:prSet presAssocID="{E6645AC6-0AD6-4A1E-BC07-542FF9EC52E8}" presName="tx3" presStyleLbl="revTx" presStyleIdx="5" presStyleCnt="9"/>
      <dgm:spPr/>
      <dgm:t>
        <a:bodyPr/>
        <a:lstStyle/>
        <a:p>
          <a:endParaRPr lang="en-US"/>
        </a:p>
      </dgm:t>
    </dgm:pt>
    <dgm:pt modelId="{8655D0B0-1B7F-410F-B65A-1687687F8DD2}" type="pres">
      <dgm:prSet presAssocID="{E6645AC6-0AD6-4A1E-BC07-542FF9EC52E8}" presName="vert3" presStyleCnt="0"/>
      <dgm:spPr/>
      <dgm:t>
        <a:bodyPr/>
        <a:lstStyle/>
        <a:p>
          <a:endParaRPr lang="en-US"/>
        </a:p>
      </dgm:t>
    </dgm:pt>
    <dgm:pt modelId="{98840389-8F3C-4B79-9D12-99CDA9FD55C2}" type="pres">
      <dgm:prSet presAssocID="{3E807AB7-DB59-49C2-952A-DEB5C1CDBF83}" presName="thinLine3" presStyleLbl="callout" presStyleIdx="2" presStyleCnt="6"/>
      <dgm:spPr/>
      <dgm:t>
        <a:bodyPr/>
        <a:lstStyle/>
        <a:p>
          <a:endParaRPr lang="en-US"/>
        </a:p>
      </dgm:t>
    </dgm:pt>
    <dgm:pt modelId="{E5D09BD3-832A-48C2-8FF0-60816357BF66}" type="pres">
      <dgm:prSet presAssocID="{66FA76A0-EA9C-4FE5-86D3-831AD62305B6}" presName="horz3" presStyleCnt="0"/>
      <dgm:spPr/>
      <dgm:t>
        <a:bodyPr/>
        <a:lstStyle/>
        <a:p>
          <a:endParaRPr lang="en-US"/>
        </a:p>
      </dgm:t>
    </dgm:pt>
    <dgm:pt modelId="{BB749F58-6E87-4953-BBFE-F30F86A01F5A}" type="pres">
      <dgm:prSet presAssocID="{66FA76A0-EA9C-4FE5-86D3-831AD62305B6}" presName="horzSpace3" presStyleCnt="0"/>
      <dgm:spPr/>
      <dgm:t>
        <a:bodyPr/>
        <a:lstStyle/>
        <a:p>
          <a:endParaRPr lang="en-US"/>
        </a:p>
      </dgm:t>
    </dgm:pt>
    <dgm:pt modelId="{C45B5B66-AF76-4CCC-BDD4-B4871EBF74EB}" type="pres">
      <dgm:prSet presAssocID="{66FA76A0-EA9C-4FE5-86D3-831AD62305B6}" presName="tx3" presStyleLbl="revTx" presStyleIdx="6" presStyleCnt="9"/>
      <dgm:spPr/>
      <dgm:t>
        <a:bodyPr/>
        <a:lstStyle/>
        <a:p>
          <a:endParaRPr lang="en-US"/>
        </a:p>
      </dgm:t>
    </dgm:pt>
    <dgm:pt modelId="{34C86A42-4BF2-4952-9F64-88E622184C0A}" type="pres">
      <dgm:prSet presAssocID="{66FA76A0-EA9C-4FE5-86D3-831AD62305B6}" presName="vert3" presStyleCnt="0"/>
      <dgm:spPr/>
      <dgm:t>
        <a:bodyPr/>
        <a:lstStyle/>
        <a:p>
          <a:endParaRPr lang="en-US"/>
        </a:p>
      </dgm:t>
    </dgm:pt>
    <dgm:pt modelId="{64751804-0F3F-4F40-8BBA-063DD537BB17}" type="pres">
      <dgm:prSet presAssocID="{326AE6F7-708A-4EFD-A416-98A2527CEBC3}" presName="thinLine3" presStyleLbl="callout" presStyleIdx="3" presStyleCnt="6"/>
      <dgm:spPr/>
      <dgm:t>
        <a:bodyPr/>
        <a:lstStyle/>
        <a:p>
          <a:endParaRPr lang="en-US"/>
        </a:p>
      </dgm:t>
    </dgm:pt>
    <dgm:pt modelId="{550AE817-086D-4D58-814E-58EA6911AD64}" type="pres">
      <dgm:prSet presAssocID="{49660A5E-759C-443B-9800-67175A428C80}" presName="horz3" presStyleCnt="0"/>
      <dgm:spPr/>
      <dgm:t>
        <a:bodyPr/>
        <a:lstStyle/>
        <a:p>
          <a:endParaRPr lang="en-US"/>
        </a:p>
      </dgm:t>
    </dgm:pt>
    <dgm:pt modelId="{E50B9B9B-D983-45DB-BDC5-711B4163E51B}" type="pres">
      <dgm:prSet presAssocID="{49660A5E-759C-443B-9800-67175A428C80}" presName="horzSpace3" presStyleCnt="0"/>
      <dgm:spPr/>
      <dgm:t>
        <a:bodyPr/>
        <a:lstStyle/>
        <a:p>
          <a:endParaRPr lang="en-US"/>
        </a:p>
      </dgm:t>
    </dgm:pt>
    <dgm:pt modelId="{D425445E-D01D-4DD7-832D-BFD7927F4256}" type="pres">
      <dgm:prSet presAssocID="{49660A5E-759C-443B-9800-67175A428C80}" presName="tx3" presStyleLbl="revTx" presStyleIdx="7" presStyleCnt="9"/>
      <dgm:spPr/>
      <dgm:t>
        <a:bodyPr/>
        <a:lstStyle/>
        <a:p>
          <a:endParaRPr lang="en-US"/>
        </a:p>
      </dgm:t>
    </dgm:pt>
    <dgm:pt modelId="{C191D6EF-2113-4093-9CA6-41822CFA4F5E}" type="pres">
      <dgm:prSet presAssocID="{49660A5E-759C-443B-9800-67175A428C80}" presName="vert3" presStyleCnt="0"/>
      <dgm:spPr/>
      <dgm:t>
        <a:bodyPr/>
        <a:lstStyle/>
        <a:p>
          <a:endParaRPr lang="en-US"/>
        </a:p>
      </dgm:t>
    </dgm:pt>
    <dgm:pt modelId="{24630C98-B39E-4A2E-8A80-58ADC0AC3989}" type="pres">
      <dgm:prSet presAssocID="{20A9FD13-A679-459C-A6C2-E4B3DE48D5E2}" presName="thinLine3" presStyleLbl="callout" presStyleIdx="4" presStyleCnt="6"/>
      <dgm:spPr/>
      <dgm:t>
        <a:bodyPr/>
        <a:lstStyle/>
        <a:p>
          <a:endParaRPr lang="en-US"/>
        </a:p>
      </dgm:t>
    </dgm:pt>
    <dgm:pt modelId="{F9DE33E0-3839-4F82-907C-2966E53A2D6C}" type="pres">
      <dgm:prSet presAssocID="{802D8FBB-AED9-416A-9044-AE7A7BBA1887}" presName="horz3" presStyleCnt="0"/>
      <dgm:spPr/>
      <dgm:t>
        <a:bodyPr/>
        <a:lstStyle/>
        <a:p>
          <a:endParaRPr lang="en-US"/>
        </a:p>
      </dgm:t>
    </dgm:pt>
    <dgm:pt modelId="{60468065-E4F3-4154-8AF7-A79EBC347EBE}" type="pres">
      <dgm:prSet presAssocID="{802D8FBB-AED9-416A-9044-AE7A7BBA1887}" presName="horzSpace3" presStyleCnt="0"/>
      <dgm:spPr/>
      <dgm:t>
        <a:bodyPr/>
        <a:lstStyle/>
        <a:p>
          <a:endParaRPr lang="en-US"/>
        </a:p>
      </dgm:t>
    </dgm:pt>
    <dgm:pt modelId="{EDE0A15D-3566-4CA8-8859-04375B90848C}" type="pres">
      <dgm:prSet presAssocID="{802D8FBB-AED9-416A-9044-AE7A7BBA1887}" presName="tx3" presStyleLbl="revTx" presStyleIdx="8" presStyleCnt="9"/>
      <dgm:spPr/>
      <dgm:t>
        <a:bodyPr/>
        <a:lstStyle/>
        <a:p>
          <a:endParaRPr lang="en-US"/>
        </a:p>
      </dgm:t>
    </dgm:pt>
    <dgm:pt modelId="{5C8528EC-B438-4026-8760-8224BC947031}" type="pres">
      <dgm:prSet presAssocID="{802D8FBB-AED9-416A-9044-AE7A7BBA1887}" presName="vert3" presStyleCnt="0"/>
      <dgm:spPr/>
      <dgm:t>
        <a:bodyPr/>
        <a:lstStyle/>
        <a:p>
          <a:endParaRPr lang="en-US"/>
        </a:p>
      </dgm:t>
    </dgm:pt>
    <dgm:pt modelId="{ABBF4856-D68A-4939-9324-6D0056EECF47}" type="pres">
      <dgm:prSet presAssocID="{FBE74FA9-4600-43CE-930C-C44A7483F540}" presName="thinLine2b" presStyleLbl="callout" presStyleIdx="5" presStyleCnt="6"/>
      <dgm:spPr/>
      <dgm:t>
        <a:bodyPr/>
        <a:lstStyle/>
        <a:p>
          <a:endParaRPr lang="en-US"/>
        </a:p>
      </dgm:t>
    </dgm:pt>
    <dgm:pt modelId="{CD5826F6-2A23-445E-9ECB-0814D5192BA7}" type="pres">
      <dgm:prSet presAssocID="{FBE74FA9-4600-43CE-930C-C44A7483F540}" presName="vertSpace2b" presStyleCnt="0"/>
      <dgm:spPr/>
      <dgm:t>
        <a:bodyPr/>
        <a:lstStyle/>
        <a:p>
          <a:endParaRPr lang="en-US"/>
        </a:p>
      </dgm:t>
    </dgm:pt>
  </dgm:ptLst>
  <dgm:cxnLst>
    <dgm:cxn modelId="{C817B6E9-7FA1-446E-BEF1-E05ED356BCAA}" srcId="{FBE74FA9-4600-43CE-930C-C44A7483F540}" destId="{E6645AC6-0AD6-4A1E-BC07-542FF9EC52E8}" srcOrd="1" destOrd="0" parTransId="{811F06EB-F28E-4936-8C83-288BBA1AB2F9}" sibTransId="{3E807AB7-DB59-49C2-952A-DEB5C1CDBF83}"/>
    <dgm:cxn modelId="{759565CE-BCB9-49A3-9573-2798EF802F29}" type="presOf" srcId="{802D8FBB-AED9-416A-9044-AE7A7BBA1887}" destId="{EDE0A15D-3566-4CA8-8859-04375B90848C}" srcOrd="0" destOrd="0" presId="urn:microsoft.com/office/officeart/2008/layout/LinedList"/>
    <dgm:cxn modelId="{217D5C49-2AE3-4930-9855-6B2E99E2C133}" type="presOf" srcId="{66FA76A0-EA9C-4FE5-86D3-831AD62305B6}" destId="{C45B5B66-AF76-4CCC-BDD4-B4871EBF74EB}" srcOrd="0" destOrd="0" presId="urn:microsoft.com/office/officeart/2008/layout/LinedList"/>
    <dgm:cxn modelId="{99C26D7B-B71E-487E-9A46-6F07D5168EBA}" srcId="{DC7A0284-0976-4C1F-9B1F-F4DA39FC93BC}" destId="{26DC4AE5-7BA5-4048-A3A2-5259F3258176}" srcOrd="0" destOrd="0" parTransId="{9891723C-E5BC-46BE-9DEF-91CFE18B9047}" sibTransId="{A8C951B9-7120-459E-8B77-473AA03E902F}"/>
    <dgm:cxn modelId="{86ACEE6E-8847-4414-85F0-3D5FCA76CD56}" srcId="{DC7A0284-0976-4C1F-9B1F-F4DA39FC93BC}" destId="{2AF46ABA-689E-4E6C-9FFA-573A1E7BE552}" srcOrd="1" destOrd="0" parTransId="{F252BF3A-3E6A-4BBD-A954-3120CAE73365}" sibTransId="{757D6071-7851-4DDF-B501-E89887890C8D}"/>
    <dgm:cxn modelId="{FF3558D7-3891-4A6B-A4A3-415DE7C5EBF8}" type="presOf" srcId="{DC7A0284-0976-4C1F-9B1F-F4DA39FC93BC}" destId="{618E8F02-C868-48E7-AAE7-45B2CA65697C}" srcOrd="0" destOrd="0" presId="urn:microsoft.com/office/officeart/2008/layout/LinedList"/>
    <dgm:cxn modelId="{8CCD7283-EB87-4777-9E76-7F193143A5B6}" type="presOf" srcId="{FBE74FA9-4600-43CE-930C-C44A7483F540}" destId="{7BC7C6A3-9128-4737-903B-90309FB279A8}" srcOrd="0" destOrd="0" presId="urn:microsoft.com/office/officeart/2008/layout/LinedList"/>
    <dgm:cxn modelId="{A15B4EEE-4705-4CA8-8EA0-526B51237A2B}" srcId="{2AF46ABA-689E-4E6C-9FFA-573A1E7BE552}" destId="{FBE74FA9-4600-43CE-930C-C44A7483F540}" srcOrd="0" destOrd="0" parTransId="{6DEBAEDA-DB46-491B-8D64-697B589A4432}" sibTransId="{C542A4CA-EA01-42F3-BB74-D57467690E6F}"/>
    <dgm:cxn modelId="{5B0334D4-968A-4907-B6C6-EAF5ADA247A3}" type="presOf" srcId="{AC61A3DC-CBC5-4C16-AB8A-804947227241}" destId="{828ED5BC-5158-42D4-BC03-B8CEE3DE496A}" srcOrd="0" destOrd="0" presId="urn:microsoft.com/office/officeart/2008/layout/LinedList"/>
    <dgm:cxn modelId="{AEEE0150-8BE6-4318-A3C9-97425346786D}" type="presOf" srcId="{E6645AC6-0AD6-4A1E-BC07-542FF9EC52E8}" destId="{04F4AF38-8247-4BB9-A267-56AB850CB10D}" srcOrd="0" destOrd="0" presId="urn:microsoft.com/office/officeart/2008/layout/LinedList"/>
    <dgm:cxn modelId="{117D040F-0EB9-4107-B44C-807F0219E591}" type="presOf" srcId="{2AF46ABA-689E-4E6C-9FFA-573A1E7BE552}" destId="{5E93EFB0-3D8E-4DA5-B644-2F36A10525A3}" srcOrd="0" destOrd="0" presId="urn:microsoft.com/office/officeart/2008/layout/LinedList"/>
    <dgm:cxn modelId="{B5B0A3A4-CE4B-468E-8D5C-3EF328B338C4}" srcId="{FBE74FA9-4600-43CE-930C-C44A7483F540}" destId="{49660A5E-759C-443B-9800-67175A428C80}" srcOrd="3" destOrd="0" parTransId="{E61AF105-6EA3-4EA0-9849-CE833E4F5BB7}" sibTransId="{20A9FD13-A679-459C-A6C2-E4B3DE48D5E2}"/>
    <dgm:cxn modelId="{1CA1EC7C-3C89-420A-843E-C7ACA64FF1BB}" type="presOf" srcId="{7DD36FA7-52DB-49D3-ACAD-198434AD19A1}" destId="{115FE267-E7FC-45FB-B0A6-EDAD8A67FAF0}" srcOrd="0" destOrd="0" presId="urn:microsoft.com/office/officeart/2008/layout/LinedList"/>
    <dgm:cxn modelId="{63036694-227C-4609-B79E-5C5B40DABF14}" srcId="{26DC4AE5-7BA5-4048-A3A2-5259F3258176}" destId="{AC61A3DC-CBC5-4C16-AB8A-804947227241}" srcOrd="0" destOrd="0" parTransId="{577A2AEA-D1CC-4BAC-8472-6C760D77E041}" sibTransId="{1014F606-1340-4CC9-AD23-A8E374A29737}"/>
    <dgm:cxn modelId="{3A044986-7172-4E55-AFF4-5BD16805B042}" type="presOf" srcId="{26DC4AE5-7BA5-4048-A3A2-5259F3258176}" destId="{2636E5D5-59A9-4D9E-9F7B-3E860468BAA9}" srcOrd="0" destOrd="0" presId="urn:microsoft.com/office/officeart/2008/layout/LinedList"/>
    <dgm:cxn modelId="{F4895B15-5F50-4420-BEBA-605B352DAF36}" srcId="{FBE74FA9-4600-43CE-930C-C44A7483F540}" destId="{802D8FBB-AED9-416A-9044-AE7A7BBA1887}" srcOrd="4" destOrd="0" parTransId="{7EFBA5C0-8316-4782-AC49-E715F2F2BB85}" sibTransId="{9DA6CCC5-FF20-4E96-9DCF-725945A80722}"/>
    <dgm:cxn modelId="{B5AE6A89-041A-492A-A48B-580D4C2F5D5C}" srcId="{FBE74FA9-4600-43CE-930C-C44A7483F540}" destId="{66FA76A0-EA9C-4FE5-86D3-831AD62305B6}" srcOrd="2" destOrd="0" parTransId="{44596229-1FF3-4980-8ED8-2438633BB2FE}" sibTransId="{326AE6F7-708A-4EFD-A416-98A2527CEBC3}"/>
    <dgm:cxn modelId="{123F3AE7-CB22-4F8C-A051-76E8437E4AF0}" type="presOf" srcId="{49660A5E-759C-443B-9800-67175A428C80}" destId="{D425445E-D01D-4DD7-832D-BFD7927F4256}" srcOrd="0" destOrd="0" presId="urn:microsoft.com/office/officeart/2008/layout/LinedList"/>
    <dgm:cxn modelId="{0E6E7201-117B-4036-91BC-3C9F6A6E2C15}" srcId="{FBE74FA9-4600-43CE-930C-C44A7483F540}" destId="{7DD36FA7-52DB-49D3-ACAD-198434AD19A1}" srcOrd="0" destOrd="0" parTransId="{403812C7-343C-4BF4-AD49-62C1222E294D}" sibTransId="{C3CDB855-C983-457D-B348-1C55AB69FECF}"/>
    <dgm:cxn modelId="{85C6FE52-9603-491B-B735-C6A8C2F6A073}" type="presParOf" srcId="{618E8F02-C868-48E7-AAE7-45B2CA65697C}" destId="{C98EE45B-CB3E-4925-BA2A-76944B38867F}" srcOrd="0" destOrd="0" presId="urn:microsoft.com/office/officeart/2008/layout/LinedList"/>
    <dgm:cxn modelId="{56C2A959-9F0A-411B-B3F8-C6B47C8B6172}" type="presParOf" srcId="{618E8F02-C868-48E7-AAE7-45B2CA65697C}" destId="{181C0CFE-9D34-4057-8165-8EBADD7ABD1A}" srcOrd="1" destOrd="0" presId="urn:microsoft.com/office/officeart/2008/layout/LinedList"/>
    <dgm:cxn modelId="{F3ABF709-5279-4D20-9F35-DFE8686CB899}" type="presParOf" srcId="{181C0CFE-9D34-4057-8165-8EBADD7ABD1A}" destId="{2636E5D5-59A9-4D9E-9F7B-3E860468BAA9}" srcOrd="0" destOrd="0" presId="urn:microsoft.com/office/officeart/2008/layout/LinedList"/>
    <dgm:cxn modelId="{59649A6D-760B-494A-A79E-F149717D3EC1}" type="presParOf" srcId="{181C0CFE-9D34-4057-8165-8EBADD7ABD1A}" destId="{8D1E1101-F6AD-454C-8F8B-65FD981FD19D}" srcOrd="1" destOrd="0" presId="urn:microsoft.com/office/officeart/2008/layout/LinedList"/>
    <dgm:cxn modelId="{4D8C5404-406B-4D71-9CBC-5A517C3F618B}" type="presParOf" srcId="{8D1E1101-F6AD-454C-8F8B-65FD981FD19D}" destId="{7D33EBEF-7A90-400F-A329-6D7DD9A35CC6}" srcOrd="0" destOrd="0" presId="urn:microsoft.com/office/officeart/2008/layout/LinedList"/>
    <dgm:cxn modelId="{0A31833F-D31E-416B-9856-4D970C62A404}" type="presParOf" srcId="{8D1E1101-F6AD-454C-8F8B-65FD981FD19D}" destId="{03498F69-FEC7-4440-971A-AAB9478EBAAB}" srcOrd="1" destOrd="0" presId="urn:microsoft.com/office/officeart/2008/layout/LinedList"/>
    <dgm:cxn modelId="{41B989C7-FD8B-4568-97A8-FE8D4E30E286}" type="presParOf" srcId="{03498F69-FEC7-4440-971A-AAB9478EBAAB}" destId="{133349CB-C3CB-4C12-8404-677527EBCF81}" srcOrd="0" destOrd="0" presId="urn:microsoft.com/office/officeart/2008/layout/LinedList"/>
    <dgm:cxn modelId="{65F9748C-90D8-4DB4-8846-18E548176147}" type="presParOf" srcId="{03498F69-FEC7-4440-971A-AAB9478EBAAB}" destId="{828ED5BC-5158-42D4-BC03-B8CEE3DE496A}" srcOrd="1" destOrd="0" presId="urn:microsoft.com/office/officeart/2008/layout/LinedList"/>
    <dgm:cxn modelId="{519297B9-BE9F-4C40-B4CC-1769AA85EE43}" type="presParOf" srcId="{03498F69-FEC7-4440-971A-AAB9478EBAAB}" destId="{200B0755-BCD3-43D7-9B9F-2EE6E4174055}" srcOrd="2" destOrd="0" presId="urn:microsoft.com/office/officeart/2008/layout/LinedList"/>
    <dgm:cxn modelId="{96A04092-38D0-484E-89C4-34254D17B4A0}" type="presParOf" srcId="{8D1E1101-F6AD-454C-8F8B-65FD981FD19D}" destId="{E492641C-7AFD-42C1-A603-45AFC0EC1E68}" srcOrd="2" destOrd="0" presId="urn:microsoft.com/office/officeart/2008/layout/LinedList"/>
    <dgm:cxn modelId="{AE96AD12-DFEF-4EBE-B3F9-88E96CA1F970}" type="presParOf" srcId="{8D1E1101-F6AD-454C-8F8B-65FD981FD19D}" destId="{04D80833-4EB1-4DDE-99D9-BAA91414B5EA}" srcOrd="3" destOrd="0" presId="urn:microsoft.com/office/officeart/2008/layout/LinedList"/>
    <dgm:cxn modelId="{8836990D-C68E-4723-87BB-E1846A85AB02}" type="presParOf" srcId="{618E8F02-C868-48E7-AAE7-45B2CA65697C}" destId="{E94E8424-5EAB-4F93-96CC-ED6CBB4EAD08}" srcOrd="2" destOrd="0" presId="urn:microsoft.com/office/officeart/2008/layout/LinedList"/>
    <dgm:cxn modelId="{B051492D-CD8C-477D-A3EA-5B8936824454}" type="presParOf" srcId="{618E8F02-C868-48E7-AAE7-45B2CA65697C}" destId="{8D521088-DDAF-4FD2-AB1F-1EE54889028E}" srcOrd="3" destOrd="0" presId="urn:microsoft.com/office/officeart/2008/layout/LinedList"/>
    <dgm:cxn modelId="{C97FFE93-1CC6-499A-B653-CFDAAD9B0FD9}" type="presParOf" srcId="{8D521088-DDAF-4FD2-AB1F-1EE54889028E}" destId="{5E93EFB0-3D8E-4DA5-B644-2F36A10525A3}" srcOrd="0" destOrd="0" presId="urn:microsoft.com/office/officeart/2008/layout/LinedList"/>
    <dgm:cxn modelId="{021722B0-E3CE-41C5-853F-AFBF44082EFD}" type="presParOf" srcId="{8D521088-DDAF-4FD2-AB1F-1EE54889028E}" destId="{FB198E86-0141-43DF-9717-CEBB98588FE3}" srcOrd="1" destOrd="0" presId="urn:microsoft.com/office/officeart/2008/layout/LinedList"/>
    <dgm:cxn modelId="{2C275609-1C54-40D3-B071-271C4DC16746}" type="presParOf" srcId="{FB198E86-0141-43DF-9717-CEBB98588FE3}" destId="{A481EBDF-6677-454F-8808-BC90B231937C}" srcOrd="0" destOrd="0" presId="urn:microsoft.com/office/officeart/2008/layout/LinedList"/>
    <dgm:cxn modelId="{A3EB9434-98BB-4377-92C4-67CA933CD166}" type="presParOf" srcId="{FB198E86-0141-43DF-9717-CEBB98588FE3}" destId="{A7317331-ECDA-4DD4-910A-AB07E53BFADF}" srcOrd="1" destOrd="0" presId="urn:microsoft.com/office/officeart/2008/layout/LinedList"/>
    <dgm:cxn modelId="{72540678-FD90-4F1C-84A7-D7DC0340E217}" type="presParOf" srcId="{A7317331-ECDA-4DD4-910A-AB07E53BFADF}" destId="{ACD75FCC-A1BB-47FC-80A1-17FAF227F3A3}" srcOrd="0" destOrd="0" presId="urn:microsoft.com/office/officeart/2008/layout/LinedList"/>
    <dgm:cxn modelId="{D6750D2C-7682-434A-9554-92CE6300786A}" type="presParOf" srcId="{A7317331-ECDA-4DD4-910A-AB07E53BFADF}" destId="{7BC7C6A3-9128-4737-903B-90309FB279A8}" srcOrd="1" destOrd="0" presId="urn:microsoft.com/office/officeart/2008/layout/LinedList"/>
    <dgm:cxn modelId="{6A4BDBDE-656C-4A82-8C45-2D2181D5C0C9}" type="presParOf" srcId="{A7317331-ECDA-4DD4-910A-AB07E53BFADF}" destId="{F47250B8-44F0-4723-BC35-F07B18065759}" srcOrd="2" destOrd="0" presId="urn:microsoft.com/office/officeart/2008/layout/LinedList"/>
    <dgm:cxn modelId="{B482377A-DF95-4B69-906B-3699B05A4B50}" type="presParOf" srcId="{F47250B8-44F0-4723-BC35-F07B18065759}" destId="{0E756BD1-159B-419B-9EA9-5FB0B933294A}" srcOrd="0" destOrd="0" presId="urn:microsoft.com/office/officeart/2008/layout/LinedList"/>
    <dgm:cxn modelId="{16A93342-0175-4D93-A90A-72E8494DDE97}" type="presParOf" srcId="{0E756BD1-159B-419B-9EA9-5FB0B933294A}" destId="{44C27C0A-E7A7-4AE6-BBFE-450D34C466DF}" srcOrd="0" destOrd="0" presId="urn:microsoft.com/office/officeart/2008/layout/LinedList"/>
    <dgm:cxn modelId="{AC1F0FEA-C67B-4646-B84F-7B9F6D62FB58}" type="presParOf" srcId="{0E756BD1-159B-419B-9EA9-5FB0B933294A}" destId="{115FE267-E7FC-45FB-B0A6-EDAD8A67FAF0}" srcOrd="1" destOrd="0" presId="urn:microsoft.com/office/officeart/2008/layout/LinedList"/>
    <dgm:cxn modelId="{695A0F55-D032-4A6C-8948-6983E8ABFFF5}" type="presParOf" srcId="{0E756BD1-159B-419B-9EA9-5FB0B933294A}" destId="{447EC3DF-9949-480A-91BA-D0D09AA16A4D}" srcOrd="2" destOrd="0" presId="urn:microsoft.com/office/officeart/2008/layout/LinedList"/>
    <dgm:cxn modelId="{F8E1DC6B-6228-4178-99DB-D5A946CC666A}" type="presParOf" srcId="{F47250B8-44F0-4723-BC35-F07B18065759}" destId="{333F1615-5A25-4646-990F-6E47CEDEB89D}" srcOrd="1" destOrd="0" presId="urn:microsoft.com/office/officeart/2008/layout/LinedList"/>
    <dgm:cxn modelId="{05D09A2A-4739-41C4-BF87-44C35B063C20}" type="presParOf" srcId="{F47250B8-44F0-4723-BC35-F07B18065759}" destId="{AE00A32A-6166-4252-B530-CF03E578F888}" srcOrd="2" destOrd="0" presId="urn:microsoft.com/office/officeart/2008/layout/LinedList"/>
    <dgm:cxn modelId="{EC5958A7-BE05-41FB-A022-7691D75A2EA7}" type="presParOf" srcId="{AE00A32A-6166-4252-B530-CF03E578F888}" destId="{19AA11D3-9B4A-4F7B-B371-21D1449787D4}" srcOrd="0" destOrd="0" presId="urn:microsoft.com/office/officeart/2008/layout/LinedList"/>
    <dgm:cxn modelId="{14AB883A-B4E7-4047-B8DB-AEAD53D1BD29}" type="presParOf" srcId="{AE00A32A-6166-4252-B530-CF03E578F888}" destId="{04F4AF38-8247-4BB9-A267-56AB850CB10D}" srcOrd="1" destOrd="0" presId="urn:microsoft.com/office/officeart/2008/layout/LinedList"/>
    <dgm:cxn modelId="{F1B6D18A-7F06-4F63-AFF7-C01FE3D92C16}" type="presParOf" srcId="{AE00A32A-6166-4252-B530-CF03E578F888}" destId="{8655D0B0-1B7F-410F-B65A-1687687F8DD2}" srcOrd="2" destOrd="0" presId="urn:microsoft.com/office/officeart/2008/layout/LinedList"/>
    <dgm:cxn modelId="{5446ECF3-78BF-4B75-BA4F-DE79124DC545}" type="presParOf" srcId="{F47250B8-44F0-4723-BC35-F07B18065759}" destId="{98840389-8F3C-4B79-9D12-99CDA9FD55C2}" srcOrd="3" destOrd="0" presId="urn:microsoft.com/office/officeart/2008/layout/LinedList"/>
    <dgm:cxn modelId="{171373E1-1360-4710-919B-5581D88E4CDD}" type="presParOf" srcId="{F47250B8-44F0-4723-BC35-F07B18065759}" destId="{E5D09BD3-832A-48C2-8FF0-60816357BF66}" srcOrd="4" destOrd="0" presId="urn:microsoft.com/office/officeart/2008/layout/LinedList"/>
    <dgm:cxn modelId="{AFD690A3-BCED-40B2-BE54-49FFF316720E}" type="presParOf" srcId="{E5D09BD3-832A-48C2-8FF0-60816357BF66}" destId="{BB749F58-6E87-4953-BBFE-F30F86A01F5A}" srcOrd="0" destOrd="0" presId="urn:microsoft.com/office/officeart/2008/layout/LinedList"/>
    <dgm:cxn modelId="{6E6001AA-D661-4171-AAEB-8F005BA1423B}" type="presParOf" srcId="{E5D09BD3-832A-48C2-8FF0-60816357BF66}" destId="{C45B5B66-AF76-4CCC-BDD4-B4871EBF74EB}" srcOrd="1" destOrd="0" presId="urn:microsoft.com/office/officeart/2008/layout/LinedList"/>
    <dgm:cxn modelId="{4A99F95B-8E6A-4729-A48C-493A7D10B398}" type="presParOf" srcId="{E5D09BD3-832A-48C2-8FF0-60816357BF66}" destId="{34C86A42-4BF2-4952-9F64-88E622184C0A}" srcOrd="2" destOrd="0" presId="urn:microsoft.com/office/officeart/2008/layout/LinedList"/>
    <dgm:cxn modelId="{6D4CEE22-8AFF-4B0A-83E2-F1A9CFDEA98C}" type="presParOf" srcId="{F47250B8-44F0-4723-BC35-F07B18065759}" destId="{64751804-0F3F-4F40-8BBA-063DD537BB17}" srcOrd="5" destOrd="0" presId="urn:microsoft.com/office/officeart/2008/layout/LinedList"/>
    <dgm:cxn modelId="{863183E1-CBA9-44AB-887A-027F7E5F88CE}" type="presParOf" srcId="{F47250B8-44F0-4723-BC35-F07B18065759}" destId="{550AE817-086D-4D58-814E-58EA6911AD64}" srcOrd="6" destOrd="0" presId="urn:microsoft.com/office/officeart/2008/layout/LinedList"/>
    <dgm:cxn modelId="{D66C9E90-A224-4534-BAE2-A9295E370DA2}" type="presParOf" srcId="{550AE817-086D-4D58-814E-58EA6911AD64}" destId="{E50B9B9B-D983-45DB-BDC5-711B4163E51B}" srcOrd="0" destOrd="0" presId="urn:microsoft.com/office/officeart/2008/layout/LinedList"/>
    <dgm:cxn modelId="{89CACEE5-F2F7-4F0C-9AA4-CC2A9675253A}" type="presParOf" srcId="{550AE817-086D-4D58-814E-58EA6911AD64}" destId="{D425445E-D01D-4DD7-832D-BFD7927F4256}" srcOrd="1" destOrd="0" presId="urn:microsoft.com/office/officeart/2008/layout/LinedList"/>
    <dgm:cxn modelId="{8452E36E-0383-4803-BE44-C6B139FE1973}" type="presParOf" srcId="{550AE817-086D-4D58-814E-58EA6911AD64}" destId="{C191D6EF-2113-4093-9CA6-41822CFA4F5E}" srcOrd="2" destOrd="0" presId="urn:microsoft.com/office/officeart/2008/layout/LinedList"/>
    <dgm:cxn modelId="{14A7327A-4A60-4B24-BAFC-57CDE7721C84}" type="presParOf" srcId="{F47250B8-44F0-4723-BC35-F07B18065759}" destId="{24630C98-B39E-4A2E-8A80-58ADC0AC3989}" srcOrd="7" destOrd="0" presId="urn:microsoft.com/office/officeart/2008/layout/LinedList"/>
    <dgm:cxn modelId="{CB45C70A-8B43-483D-A0E0-B31312DD2549}" type="presParOf" srcId="{F47250B8-44F0-4723-BC35-F07B18065759}" destId="{F9DE33E0-3839-4F82-907C-2966E53A2D6C}" srcOrd="8" destOrd="0" presId="urn:microsoft.com/office/officeart/2008/layout/LinedList"/>
    <dgm:cxn modelId="{D85100F3-71A7-4761-B71D-FF8AEADA430F}" type="presParOf" srcId="{F9DE33E0-3839-4F82-907C-2966E53A2D6C}" destId="{60468065-E4F3-4154-8AF7-A79EBC347EBE}" srcOrd="0" destOrd="0" presId="urn:microsoft.com/office/officeart/2008/layout/LinedList"/>
    <dgm:cxn modelId="{1D048EDD-D799-4EDC-9DBB-173734ABAE4D}" type="presParOf" srcId="{F9DE33E0-3839-4F82-907C-2966E53A2D6C}" destId="{EDE0A15D-3566-4CA8-8859-04375B90848C}" srcOrd="1" destOrd="0" presId="urn:microsoft.com/office/officeart/2008/layout/LinedList"/>
    <dgm:cxn modelId="{82B670E0-B3D6-43DA-AAE4-7897A98AAD8F}" type="presParOf" srcId="{F9DE33E0-3839-4F82-907C-2966E53A2D6C}" destId="{5C8528EC-B438-4026-8760-8224BC947031}" srcOrd="2" destOrd="0" presId="urn:microsoft.com/office/officeart/2008/layout/LinedList"/>
    <dgm:cxn modelId="{AC5E1734-E627-4317-A3EB-EFF08B44969F}" type="presParOf" srcId="{FB198E86-0141-43DF-9717-CEBB98588FE3}" destId="{ABBF4856-D68A-4939-9324-6D0056EECF47}" srcOrd="2" destOrd="0" presId="urn:microsoft.com/office/officeart/2008/layout/LinedList"/>
    <dgm:cxn modelId="{4C62A76F-56C3-45EA-A576-7C688D2E339F}" type="presParOf" srcId="{FB198E86-0141-43DF-9717-CEBB98588FE3}" destId="{CD5826F6-2A23-445E-9ECB-0814D5192BA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624457A-E0DF-4DEF-8209-40F7045D9DB1}" type="doc">
      <dgm:prSet loTypeId="urn:microsoft.com/office/officeart/2005/8/layout/hList3" loCatId="list" qsTypeId="urn:microsoft.com/office/officeart/2005/8/quickstyle/simple2" qsCatId="simple" csTypeId="urn:microsoft.com/office/officeart/2005/8/colors/colorful4" csCatId="colorful" phldr="1"/>
      <dgm:spPr/>
      <dgm:t>
        <a:bodyPr/>
        <a:lstStyle/>
        <a:p>
          <a:endParaRPr lang="es-ES"/>
        </a:p>
      </dgm:t>
    </dgm:pt>
    <dgm:pt modelId="{5ADA524B-4581-4545-A6D4-1CA8821D0EDD}">
      <dgm:prSet phldrT="[Texto]" custT="1"/>
      <dgm:spPr>
        <a:solidFill>
          <a:schemeClr val="accent4">
            <a:lumMod val="50000"/>
          </a:schemeClr>
        </a:solidFill>
      </dgm:spPr>
      <dgm:t>
        <a:bodyPr/>
        <a:lstStyle/>
        <a:p>
          <a:pPr algn="just"/>
          <a:r>
            <a:rPr lang="es-ES" sz="1800" b="1" u="sng" dirty="0" smtClean="0">
              <a:solidFill>
                <a:schemeClr val="bg1"/>
              </a:solidFill>
              <a:latin typeface="Arial" pitchFamily="34" charset="0"/>
              <a:cs typeface="Arial" pitchFamily="34" charset="0"/>
            </a:rPr>
            <a:t>Artículo 525 RLGA. Casos de aplicación del procedimiento</a:t>
          </a:r>
          <a:r>
            <a:rPr lang="es-ES" sz="1800" dirty="0" smtClean="0">
              <a:solidFill>
                <a:schemeClr val="bg1"/>
              </a:solidFill>
              <a:latin typeface="Arial" pitchFamily="34" charset="0"/>
              <a:cs typeface="Arial" pitchFamily="34" charset="0"/>
            </a:rPr>
            <a:t>  </a:t>
          </a:r>
        </a:p>
        <a:p>
          <a:pPr algn="just"/>
          <a:r>
            <a:rPr lang="es-ES" sz="1800" dirty="0" smtClean="0">
              <a:solidFill>
                <a:schemeClr val="bg1"/>
              </a:solidFill>
              <a:latin typeface="Arial" pitchFamily="34" charset="0"/>
              <a:cs typeface="Arial" pitchFamily="34" charset="0"/>
            </a:rPr>
            <a:t>Si el acto final pueda causar  perjuicio grave al administrado, sea imponiéndole  obligaciones, suprimiéndole  o denegándole  derechos subjetivos, o cualquier otra forma  de lesión grave y directa a sus intereses  legítimos</a:t>
          </a:r>
          <a:endParaRPr lang="es-ES" sz="1800" dirty="0">
            <a:solidFill>
              <a:schemeClr val="bg1"/>
            </a:solidFill>
            <a:latin typeface="Arial" pitchFamily="34" charset="0"/>
            <a:cs typeface="Arial" pitchFamily="34" charset="0"/>
          </a:endParaRPr>
        </a:p>
      </dgm:t>
    </dgm:pt>
    <dgm:pt modelId="{640AF150-0789-4479-AFE6-6DEAFDB44BA4}" type="parTrans" cxnId="{50165BA5-A32A-4164-8D64-58B8320A01BB}">
      <dgm:prSet/>
      <dgm:spPr/>
      <dgm:t>
        <a:bodyPr/>
        <a:lstStyle/>
        <a:p>
          <a:endParaRPr lang="es-ES">
            <a:solidFill>
              <a:schemeClr val="tx1"/>
            </a:solidFill>
          </a:endParaRPr>
        </a:p>
      </dgm:t>
    </dgm:pt>
    <dgm:pt modelId="{243CC9B7-F9A3-49DB-9A9B-C291EA409D0F}" type="sibTrans" cxnId="{50165BA5-A32A-4164-8D64-58B8320A01BB}">
      <dgm:prSet/>
      <dgm:spPr/>
      <dgm:t>
        <a:bodyPr/>
        <a:lstStyle/>
        <a:p>
          <a:endParaRPr lang="es-ES">
            <a:solidFill>
              <a:schemeClr val="tx1"/>
            </a:solidFill>
          </a:endParaRPr>
        </a:p>
      </dgm:t>
    </dgm:pt>
    <dgm:pt modelId="{B63ECC2D-8D06-4D82-ACA5-08BA31DCB72E}">
      <dgm:prSet phldrT="[Texto]" custT="1"/>
      <dgm:spPr/>
      <dgm:t>
        <a:bodyPr/>
        <a:lstStyle/>
        <a:p>
          <a:pPr algn="just"/>
          <a:r>
            <a:rPr lang="es-ES" sz="1800" b="1" smtClean="0">
              <a:solidFill>
                <a:schemeClr val="tx1"/>
              </a:solidFill>
              <a:latin typeface="Arial" pitchFamily="34" charset="0"/>
              <a:cs typeface="Arial" pitchFamily="34" charset="0"/>
            </a:rPr>
            <a:t>b</a:t>
          </a:r>
          <a:r>
            <a:rPr lang="es-ES" sz="1800" b="0" smtClean="0">
              <a:solidFill>
                <a:schemeClr val="tx1"/>
              </a:solidFill>
              <a:latin typeface="Arial" pitchFamily="34" charset="0"/>
              <a:cs typeface="Arial" pitchFamily="34" charset="0"/>
            </a:rPr>
            <a:t>. Cuando se determine procedente</a:t>
          </a:r>
          <a:r>
            <a:rPr lang="es-CR" sz="1800" b="0" smtClean="0">
              <a:solidFill>
                <a:schemeClr val="tx1"/>
              </a:solidFill>
              <a:latin typeface="Arial" pitchFamily="34" charset="0"/>
              <a:cs typeface="Arial" pitchFamily="34" charset="0"/>
            </a:rPr>
            <a:t> </a:t>
          </a:r>
          <a:r>
            <a:rPr lang="es-ES" sz="1800" b="0" smtClean="0">
              <a:solidFill>
                <a:schemeClr val="tx1"/>
              </a:solidFill>
              <a:latin typeface="Arial" pitchFamily="34" charset="0"/>
              <a:cs typeface="Arial" pitchFamily="34" charset="0"/>
            </a:rPr>
            <a:t>el adeudo y cobro de una  obligación tributaria y demás recargos </a:t>
          </a:r>
          <a:endParaRPr lang="es-ES" sz="1800" b="0" dirty="0">
            <a:solidFill>
              <a:schemeClr val="tx1"/>
            </a:solidFill>
            <a:latin typeface="Arial" pitchFamily="34" charset="0"/>
            <a:cs typeface="Arial" pitchFamily="34" charset="0"/>
          </a:endParaRPr>
        </a:p>
      </dgm:t>
    </dgm:pt>
    <dgm:pt modelId="{184772E4-389D-4A47-8AE5-F3B276F9A7C6}" type="parTrans" cxnId="{002A3425-5AFE-4901-B7DB-3466F8D9E531}">
      <dgm:prSet/>
      <dgm:spPr/>
      <dgm:t>
        <a:bodyPr/>
        <a:lstStyle/>
        <a:p>
          <a:endParaRPr lang="es-ES">
            <a:solidFill>
              <a:schemeClr val="tx1"/>
            </a:solidFill>
          </a:endParaRPr>
        </a:p>
      </dgm:t>
    </dgm:pt>
    <dgm:pt modelId="{38333DA4-FC8B-4B13-B7BD-51F4127F7F07}" type="sibTrans" cxnId="{002A3425-5AFE-4901-B7DB-3466F8D9E531}">
      <dgm:prSet/>
      <dgm:spPr/>
      <dgm:t>
        <a:bodyPr/>
        <a:lstStyle/>
        <a:p>
          <a:endParaRPr lang="es-ES">
            <a:solidFill>
              <a:schemeClr val="tx1"/>
            </a:solidFill>
          </a:endParaRPr>
        </a:p>
      </dgm:t>
    </dgm:pt>
    <dgm:pt modelId="{2901AEFA-7655-4789-A8C9-C2F762062AFE}">
      <dgm:prSet phldrT="[Texto]" custT="1"/>
      <dgm:spPr>
        <a:solidFill>
          <a:srgbClr val="CEFB91"/>
        </a:solidFill>
      </dgm:spPr>
      <dgm:t>
        <a:bodyPr/>
        <a:lstStyle/>
        <a:p>
          <a:pPr algn="just"/>
          <a:r>
            <a:rPr lang="es-ES" sz="1800" b="1" smtClean="0">
              <a:solidFill>
                <a:schemeClr val="tx1"/>
              </a:solidFill>
              <a:latin typeface="Arial" pitchFamily="34" charset="0"/>
              <a:cs typeface="Arial" pitchFamily="34" charset="0"/>
            </a:rPr>
            <a:t>c. </a:t>
          </a:r>
          <a:r>
            <a:rPr lang="es-ES" sz="1800" b="0" smtClean="0">
              <a:solidFill>
                <a:schemeClr val="tx1"/>
              </a:solidFill>
              <a:latin typeface="Arial" pitchFamily="34" charset="0"/>
              <a:cs typeface="Arial" pitchFamily="34" charset="0"/>
            </a:rPr>
            <a:t>En los casos en que proceda la imposición de una sanción de </a:t>
          </a:r>
          <a:r>
            <a:rPr lang="es-ES" sz="1800" b="0" u="sng" smtClean="0">
              <a:solidFill>
                <a:schemeClr val="tx1"/>
              </a:solidFill>
              <a:latin typeface="Arial" pitchFamily="34" charset="0"/>
              <a:cs typeface="Arial" pitchFamily="34" charset="0"/>
            </a:rPr>
            <a:t>suspensión</a:t>
          </a:r>
          <a:r>
            <a:rPr lang="es-ES" sz="1800" b="0" smtClean="0">
              <a:solidFill>
                <a:schemeClr val="tx1"/>
              </a:solidFill>
              <a:latin typeface="Arial" pitchFamily="34" charset="0"/>
              <a:cs typeface="Arial" pitchFamily="34" charset="0"/>
            </a:rPr>
            <a:t> </a:t>
          </a:r>
          <a:r>
            <a:rPr lang="es-CR" sz="1800" b="0" smtClean="0">
              <a:solidFill>
                <a:schemeClr val="tx1"/>
              </a:solidFill>
              <a:latin typeface="Arial" pitchFamily="34" charset="0"/>
              <a:cs typeface="Arial" pitchFamily="34" charset="0"/>
            </a:rPr>
            <a:t>al A</a:t>
          </a:r>
          <a:r>
            <a:rPr lang="es-ES" sz="1800" b="0" smtClean="0">
              <a:solidFill>
                <a:schemeClr val="tx1"/>
              </a:solidFill>
              <a:latin typeface="Arial" pitchFamily="34" charset="0"/>
              <a:cs typeface="Arial" pitchFamily="34" charset="0"/>
            </a:rPr>
            <a:t>uxiliar</a:t>
          </a:r>
          <a:endParaRPr lang="es-ES" sz="1800" b="0" dirty="0">
            <a:solidFill>
              <a:schemeClr val="tx1"/>
            </a:solidFill>
            <a:latin typeface="Arial" pitchFamily="34" charset="0"/>
            <a:cs typeface="Arial" pitchFamily="34" charset="0"/>
          </a:endParaRPr>
        </a:p>
      </dgm:t>
    </dgm:pt>
    <dgm:pt modelId="{ACB0BC4D-C63D-4E76-8715-69868224E092}" type="parTrans" cxnId="{1E4A7C00-DB18-4AE2-975C-C61CD91910FC}">
      <dgm:prSet/>
      <dgm:spPr/>
      <dgm:t>
        <a:bodyPr/>
        <a:lstStyle/>
        <a:p>
          <a:endParaRPr lang="es-ES">
            <a:solidFill>
              <a:schemeClr val="tx1"/>
            </a:solidFill>
          </a:endParaRPr>
        </a:p>
      </dgm:t>
    </dgm:pt>
    <dgm:pt modelId="{F71D2417-00BF-4C8C-B138-0F265E1A38F2}" type="sibTrans" cxnId="{1E4A7C00-DB18-4AE2-975C-C61CD91910FC}">
      <dgm:prSet/>
      <dgm:spPr/>
      <dgm:t>
        <a:bodyPr/>
        <a:lstStyle/>
        <a:p>
          <a:endParaRPr lang="es-ES">
            <a:solidFill>
              <a:schemeClr val="tx1"/>
            </a:solidFill>
          </a:endParaRPr>
        </a:p>
      </dgm:t>
    </dgm:pt>
    <dgm:pt modelId="{7DB64DDB-CD1F-4935-BF01-860387C1E97D}" type="pres">
      <dgm:prSet presAssocID="{1624457A-E0DF-4DEF-8209-40F7045D9DB1}" presName="composite" presStyleCnt="0">
        <dgm:presLayoutVars>
          <dgm:chMax val="1"/>
          <dgm:dir/>
          <dgm:resizeHandles val="exact"/>
        </dgm:presLayoutVars>
      </dgm:prSet>
      <dgm:spPr/>
      <dgm:t>
        <a:bodyPr/>
        <a:lstStyle/>
        <a:p>
          <a:endParaRPr lang="en-US"/>
        </a:p>
      </dgm:t>
    </dgm:pt>
    <dgm:pt modelId="{BD776BD8-7353-4A33-BBED-1E6991FB5B52}" type="pres">
      <dgm:prSet presAssocID="{5ADA524B-4581-4545-A6D4-1CA8821D0EDD}" presName="roof" presStyleLbl="dkBgShp" presStyleIdx="0" presStyleCnt="2"/>
      <dgm:spPr/>
      <dgm:t>
        <a:bodyPr/>
        <a:lstStyle/>
        <a:p>
          <a:endParaRPr lang="en-US"/>
        </a:p>
      </dgm:t>
    </dgm:pt>
    <dgm:pt modelId="{BF75BCF8-D283-46D1-9BC8-38F7B038D69C}" type="pres">
      <dgm:prSet presAssocID="{5ADA524B-4581-4545-A6D4-1CA8821D0EDD}" presName="pillars" presStyleCnt="0"/>
      <dgm:spPr/>
      <dgm:t>
        <a:bodyPr/>
        <a:lstStyle/>
        <a:p>
          <a:endParaRPr lang="en-US"/>
        </a:p>
      </dgm:t>
    </dgm:pt>
    <dgm:pt modelId="{0CB62EA1-99A1-4316-AB09-16CFAE571291}" type="pres">
      <dgm:prSet presAssocID="{5ADA524B-4581-4545-A6D4-1CA8821D0EDD}" presName="pillar1" presStyleLbl="node1" presStyleIdx="0" presStyleCnt="2">
        <dgm:presLayoutVars>
          <dgm:bulletEnabled val="1"/>
        </dgm:presLayoutVars>
      </dgm:prSet>
      <dgm:spPr/>
      <dgm:t>
        <a:bodyPr/>
        <a:lstStyle/>
        <a:p>
          <a:endParaRPr lang="en-US"/>
        </a:p>
      </dgm:t>
    </dgm:pt>
    <dgm:pt modelId="{22B86592-EB59-4D5B-97CC-951523CE33DC}" type="pres">
      <dgm:prSet presAssocID="{2901AEFA-7655-4789-A8C9-C2F762062AFE}" presName="pillarX" presStyleLbl="node1" presStyleIdx="1" presStyleCnt="2">
        <dgm:presLayoutVars>
          <dgm:bulletEnabled val="1"/>
        </dgm:presLayoutVars>
      </dgm:prSet>
      <dgm:spPr/>
      <dgm:t>
        <a:bodyPr/>
        <a:lstStyle/>
        <a:p>
          <a:endParaRPr lang="en-US"/>
        </a:p>
      </dgm:t>
    </dgm:pt>
    <dgm:pt modelId="{007A518C-287A-474E-99ED-4DF45DBB22B3}" type="pres">
      <dgm:prSet presAssocID="{5ADA524B-4581-4545-A6D4-1CA8821D0EDD}" presName="base" presStyleLbl="dkBgShp" presStyleIdx="1" presStyleCnt="2"/>
      <dgm:spPr>
        <a:solidFill>
          <a:schemeClr val="accent4">
            <a:lumMod val="50000"/>
          </a:schemeClr>
        </a:solidFill>
      </dgm:spPr>
      <dgm:t>
        <a:bodyPr/>
        <a:lstStyle/>
        <a:p>
          <a:endParaRPr lang="en-US"/>
        </a:p>
      </dgm:t>
    </dgm:pt>
  </dgm:ptLst>
  <dgm:cxnLst>
    <dgm:cxn modelId="{002A3425-5AFE-4901-B7DB-3466F8D9E531}" srcId="{5ADA524B-4581-4545-A6D4-1CA8821D0EDD}" destId="{B63ECC2D-8D06-4D82-ACA5-08BA31DCB72E}" srcOrd="0" destOrd="0" parTransId="{184772E4-389D-4A47-8AE5-F3B276F9A7C6}" sibTransId="{38333DA4-FC8B-4B13-B7BD-51F4127F7F07}"/>
    <dgm:cxn modelId="{ED3C2CEE-FBAC-4783-839A-D7AAA44EAA7C}" type="presOf" srcId="{1624457A-E0DF-4DEF-8209-40F7045D9DB1}" destId="{7DB64DDB-CD1F-4935-BF01-860387C1E97D}" srcOrd="0" destOrd="0" presId="urn:microsoft.com/office/officeart/2005/8/layout/hList3"/>
    <dgm:cxn modelId="{1E4A7C00-DB18-4AE2-975C-C61CD91910FC}" srcId="{5ADA524B-4581-4545-A6D4-1CA8821D0EDD}" destId="{2901AEFA-7655-4789-A8C9-C2F762062AFE}" srcOrd="1" destOrd="0" parTransId="{ACB0BC4D-C63D-4E76-8715-69868224E092}" sibTransId="{F71D2417-00BF-4C8C-B138-0F265E1A38F2}"/>
    <dgm:cxn modelId="{50165BA5-A32A-4164-8D64-58B8320A01BB}" srcId="{1624457A-E0DF-4DEF-8209-40F7045D9DB1}" destId="{5ADA524B-4581-4545-A6D4-1CA8821D0EDD}" srcOrd="0" destOrd="0" parTransId="{640AF150-0789-4479-AFE6-6DEAFDB44BA4}" sibTransId="{243CC9B7-F9A3-49DB-9A9B-C291EA409D0F}"/>
    <dgm:cxn modelId="{FB649680-B7A8-41B6-98BF-8EF2895B5030}" type="presOf" srcId="{B63ECC2D-8D06-4D82-ACA5-08BA31DCB72E}" destId="{0CB62EA1-99A1-4316-AB09-16CFAE571291}" srcOrd="0" destOrd="0" presId="urn:microsoft.com/office/officeart/2005/8/layout/hList3"/>
    <dgm:cxn modelId="{4740F6C1-E675-47A8-B05D-549ED1436D04}" type="presOf" srcId="{2901AEFA-7655-4789-A8C9-C2F762062AFE}" destId="{22B86592-EB59-4D5B-97CC-951523CE33DC}" srcOrd="0" destOrd="0" presId="urn:microsoft.com/office/officeart/2005/8/layout/hList3"/>
    <dgm:cxn modelId="{273A56AC-31C9-43EC-A540-9C6DA15AC527}" type="presOf" srcId="{5ADA524B-4581-4545-A6D4-1CA8821D0EDD}" destId="{BD776BD8-7353-4A33-BBED-1E6991FB5B52}" srcOrd="0" destOrd="0" presId="urn:microsoft.com/office/officeart/2005/8/layout/hList3"/>
    <dgm:cxn modelId="{D48BCC1B-8056-4DDD-9C72-EF69504D2B44}" type="presParOf" srcId="{7DB64DDB-CD1F-4935-BF01-860387C1E97D}" destId="{BD776BD8-7353-4A33-BBED-1E6991FB5B52}" srcOrd="0" destOrd="0" presId="urn:microsoft.com/office/officeart/2005/8/layout/hList3"/>
    <dgm:cxn modelId="{58A9802F-36F5-428F-9A27-57F68E890A92}" type="presParOf" srcId="{7DB64DDB-CD1F-4935-BF01-860387C1E97D}" destId="{BF75BCF8-D283-46D1-9BC8-38F7B038D69C}" srcOrd="1" destOrd="0" presId="urn:microsoft.com/office/officeart/2005/8/layout/hList3"/>
    <dgm:cxn modelId="{7299090C-AAB9-4EC1-B488-8D89E52F5494}" type="presParOf" srcId="{BF75BCF8-D283-46D1-9BC8-38F7B038D69C}" destId="{0CB62EA1-99A1-4316-AB09-16CFAE571291}" srcOrd="0" destOrd="0" presId="urn:microsoft.com/office/officeart/2005/8/layout/hList3"/>
    <dgm:cxn modelId="{A28CF3B8-2CB6-404A-A283-B4F66A74EED2}" type="presParOf" srcId="{BF75BCF8-D283-46D1-9BC8-38F7B038D69C}" destId="{22B86592-EB59-4D5B-97CC-951523CE33DC}" srcOrd="1" destOrd="0" presId="urn:microsoft.com/office/officeart/2005/8/layout/hList3"/>
    <dgm:cxn modelId="{0D9680E0-B780-4D92-9D3F-13D7C15647B1}" type="presParOf" srcId="{7DB64DDB-CD1F-4935-BF01-860387C1E97D}" destId="{007A518C-287A-474E-99ED-4DF45DBB22B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0B6DED0-D57F-4B0A-9D84-627E6B1267D4}" type="doc">
      <dgm:prSet loTypeId="urn:microsoft.com/office/officeart/2005/8/layout/target3" loCatId="list" qsTypeId="urn:microsoft.com/office/officeart/2005/8/quickstyle/3d2" qsCatId="3D" csTypeId="urn:microsoft.com/office/officeart/2005/8/colors/colorful3" csCatId="colorful" phldr="1"/>
      <dgm:spPr/>
      <dgm:t>
        <a:bodyPr/>
        <a:lstStyle/>
        <a:p>
          <a:endParaRPr lang="es-ES"/>
        </a:p>
      </dgm:t>
    </dgm:pt>
    <dgm:pt modelId="{5AA97793-9643-4FF3-9883-C231865237EA}">
      <dgm:prSet phldrT="[Texto]" custT="1"/>
      <dgm:spPr/>
      <dgm:t>
        <a:bodyPr/>
        <a:lstStyle/>
        <a:p>
          <a:r>
            <a:rPr lang="es-CR" sz="2000" b="0" dirty="0" smtClean="0">
              <a:latin typeface="Arial" pitchFamily="34" charset="0"/>
              <a:cs typeface="Arial" pitchFamily="34" charset="0"/>
            </a:rPr>
            <a:t>Cuando no sean determinantes para la emisión del acto final, se trata de una irregularidad lo que produce RESPONSABILIDAD del funcionario </a:t>
          </a:r>
        </a:p>
        <a:p>
          <a:r>
            <a:rPr lang="es-CR" sz="1600" b="1" dirty="0" smtClean="0">
              <a:latin typeface="Arial" pitchFamily="34" charset="0"/>
              <a:cs typeface="Arial" pitchFamily="34" charset="0"/>
            </a:rPr>
            <a:t>Artículo 329 LGAP</a:t>
          </a:r>
        </a:p>
        <a:p>
          <a:endParaRPr lang="es-CR" sz="2000" b="0" dirty="0" smtClean="0">
            <a:latin typeface="Arial" pitchFamily="34" charset="0"/>
            <a:cs typeface="Arial" pitchFamily="34" charset="0"/>
          </a:endParaRPr>
        </a:p>
        <a:p>
          <a:endParaRPr lang="es-CR" sz="2000" b="0" dirty="0" smtClean="0">
            <a:latin typeface="Arial" pitchFamily="34" charset="0"/>
            <a:cs typeface="Arial" pitchFamily="34" charset="0"/>
          </a:endParaRPr>
        </a:p>
        <a:p>
          <a:endParaRPr lang="es-CR" sz="2000" b="0" dirty="0" smtClean="0">
            <a:latin typeface="Arial" pitchFamily="34" charset="0"/>
            <a:cs typeface="Arial" pitchFamily="34" charset="0"/>
          </a:endParaRPr>
        </a:p>
        <a:p>
          <a:endParaRPr lang="es-CR" sz="2000" b="0" dirty="0" smtClean="0">
            <a:latin typeface="Arial" pitchFamily="34" charset="0"/>
            <a:cs typeface="Arial" pitchFamily="34" charset="0"/>
          </a:endParaRPr>
        </a:p>
        <a:p>
          <a:endParaRPr lang="es-ES" sz="2000" b="0" dirty="0">
            <a:latin typeface="Arial" pitchFamily="34" charset="0"/>
            <a:cs typeface="Arial" pitchFamily="34" charset="0"/>
          </a:endParaRPr>
        </a:p>
      </dgm:t>
    </dgm:pt>
    <dgm:pt modelId="{8BA2FA4C-8F29-44E6-8667-D161E983BF25}" type="parTrans" cxnId="{CD08E170-62E0-435C-B94F-0FD9D5FC52F8}">
      <dgm:prSet/>
      <dgm:spPr/>
      <dgm:t>
        <a:bodyPr/>
        <a:lstStyle/>
        <a:p>
          <a:endParaRPr lang="es-ES"/>
        </a:p>
      </dgm:t>
    </dgm:pt>
    <dgm:pt modelId="{002618EF-AD59-442C-8C34-365571735E7F}" type="sibTrans" cxnId="{CD08E170-62E0-435C-B94F-0FD9D5FC52F8}">
      <dgm:prSet/>
      <dgm:spPr/>
      <dgm:t>
        <a:bodyPr/>
        <a:lstStyle/>
        <a:p>
          <a:endParaRPr lang="es-ES"/>
        </a:p>
      </dgm:t>
    </dgm:pt>
    <dgm:pt modelId="{AFE91BA7-1755-473E-AB09-60EF76677D3B}">
      <dgm:prSet phldrT="[Texto]" custT="1"/>
      <dgm:spPr/>
      <dgm:t>
        <a:bodyPr/>
        <a:lstStyle/>
        <a:p>
          <a:r>
            <a:rPr lang="es-ES" sz="2000" dirty="0" smtClean="0">
              <a:latin typeface="Arial" pitchFamily="34" charset="0"/>
              <a:cs typeface="Arial" pitchFamily="34" charset="0"/>
            </a:rPr>
            <a:t>Ejemplos:</a:t>
          </a:r>
          <a:endParaRPr lang="es-ES" sz="2000" dirty="0">
            <a:latin typeface="Arial" pitchFamily="34" charset="0"/>
            <a:cs typeface="Arial" pitchFamily="34" charset="0"/>
          </a:endParaRPr>
        </a:p>
      </dgm:t>
    </dgm:pt>
    <dgm:pt modelId="{6D99B9D6-9F24-4F84-B62A-F79B313698B8}" type="parTrans" cxnId="{0A6E08EE-50B8-40B6-BBCE-2AEBE6A177D6}">
      <dgm:prSet/>
      <dgm:spPr/>
      <dgm:t>
        <a:bodyPr/>
        <a:lstStyle/>
        <a:p>
          <a:endParaRPr lang="es-ES"/>
        </a:p>
      </dgm:t>
    </dgm:pt>
    <dgm:pt modelId="{3B179B15-C4EC-4437-8729-5055DE73A2DA}" type="sibTrans" cxnId="{0A6E08EE-50B8-40B6-BBCE-2AEBE6A177D6}">
      <dgm:prSet/>
      <dgm:spPr/>
      <dgm:t>
        <a:bodyPr/>
        <a:lstStyle/>
        <a:p>
          <a:endParaRPr lang="es-ES"/>
        </a:p>
      </dgm:t>
    </dgm:pt>
    <dgm:pt modelId="{B071AE11-BF22-4B70-AFDF-24E3094AC1EE}">
      <dgm:prSet phldrT="[Texto]" custT="1"/>
      <dgm:spPr/>
      <dgm:t>
        <a:bodyPr/>
        <a:lstStyle/>
        <a:p>
          <a:r>
            <a:rPr lang="es-CR" sz="1600" b="1" dirty="0" smtClean="0">
              <a:latin typeface="Arial" pitchFamily="34" charset="0"/>
              <a:cs typeface="Arial" pitchFamily="34" charset="0"/>
            </a:rPr>
            <a:t>*Los plazos para dictar la resolución o para impulsar el procedimiento administrativo</a:t>
          </a:r>
        </a:p>
        <a:p>
          <a:r>
            <a:rPr lang="es-CR" sz="1600" b="1" dirty="0" smtClean="0">
              <a:latin typeface="Arial" pitchFamily="34" charset="0"/>
              <a:cs typeface="Arial" pitchFamily="34" charset="0"/>
            </a:rPr>
            <a:t>*La intervención de los órganos consultivos o de control cuando de todos modos es previsible que el acto se pueda volver a repetir con igual contenido si se llena la omisión</a:t>
          </a:r>
        </a:p>
        <a:p>
          <a:r>
            <a:rPr lang="es-CR" sz="1600" b="1" dirty="0" smtClean="0">
              <a:latin typeface="Arial" pitchFamily="34" charset="0"/>
              <a:cs typeface="Arial" pitchFamily="34" charset="0"/>
            </a:rPr>
            <a:t>*La perfección de las comunicaciones si el particular se da por bien enterado del asunto</a:t>
          </a:r>
          <a:endParaRPr lang="es-ES" sz="1600" dirty="0">
            <a:latin typeface="Arial" pitchFamily="34" charset="0"/>
            <a:cs typeface="Arial" pitchFamily="34" charset="0"/>
          </a:endParaRPr>
        </a:p>
      </dgm:t>
    </dgm:pt>
    <dgm:pt modelId="{7B6037A9-589F-479D-B84E-6C49029C6305}" type="parTrans" cxnId="{6376950F-916F-43F1-BF12-9C6D3C45CF75}">
      <dgm:prSet/>
      <dgm:spPr/>
      <dgm:t>
        <a:bodyPr/>
        <a:lstStyle/>
        <a:p>
          <a:endParaRPr lang="es-ES"/>
        </a:p>
      </dgm:t>
    </dgm:pt>
    <dgm:pt modelId="{448222A5-2980-4A44-BE71-C6D9FEB426F7}" type="sibTrans" cxnId="{6376950F-916F-43F1-BF12-9C6D3C45CF75}">
      <dgm:prSet/>
      <dgm:spPr/>
      <dgm:t>
        <a:bodyPr/>
        <a:lstStyle/>
        <a:p>
          <a:endParaRPr lang="es-ES"/>
        </a:p>
      </dgm:t>
    </dgm:pt>
    <dgm:pt modelId="{805844B6-FAFD-4468-B213-1CF7E99ACA53}" type="pres">
      <dgm:prSet presAssocID="{20B6DED0-D57F-4B0A-9D84-627E6B1267D4}" presName="Name0" presStyleCnt="0">
        <dgm:presLayoutVars>
          <dgm:chMax val="7"/>
          <dgm:dir/>
          <dgm:animLvl val="lvl"/>
          <dgm:resizeHandles val="exact"/>
        </dgm:presLayoutVars>
      </dgm:prSet>
      <dgm:spPr/>
      <dgm:t>
        <a:bodyPr/>
        <a:lstStyle/>
        <a:p>
          <a:endParaRPr lang="es-CR"/>
        </a:p>
      </dgm:t>
    </dgm:pt>
    <dgm:pt modelId="{2CBA369E-E454-48AB-BEB5-78D8BDB571D5}" type="pres">
      <dgm:prSet presAssocID="{5AA97793-9643-4FF3-9883-C231865237EA}" presName="circle1" presStyleLbl="node1" presStyleIdx="0" presStyleCnt="1"/>
      <dgm:spPr/>
      <dgm:t>
        <a:bodyPr/>
        <a:lstStyle/>
        <a:p>
          <a:endParaRPr lang="en-US"/>
        </a:p>
      </dgm:t>
    </dgm:pt>
    <dgm:pt modelId="{7578A115-9401-4B1C-8979-0928876AD090}" type="pres">
      <dgm:prSet presAssocID="{5AA97793-9643-4FF3-9883-C231865237EA}" presName="space" presStyleCnt="0"/>
      <dgm:spPr/>
      <dgm:t>
        <a:bodyPr/>
        <a:lstStyle/>
        <a:p>
          <a:endParaRPr lang="en-US"/>
        </a:p>
      </dgm:t>
    </dgm:pt>
    <dgm:pt modelId="{51390C61-CB96-4A7A-8AE0-DC741528ED56}" type="pres">
      <dgm:prSet presAssocID="{5AA97793-9643-4FF3-9883-C231865237EA}" presName="rect1" presStyleLbl="alignAcc1" presStyleIdx="0" presStyleCnt="1"/>
      <dgm:spPr/>
      <dgm:t>
        <a:bodyPr/>
        <a:lstStyle/>
        <a:p>
          <a:endParaRPr lang="es-CR"/>
        </a:p>
      </dgm:t>
    </dgm:pt>
    <dgm:pt modelId="{657A7498-F5D1-4BA9-85BF-BCDC82F3907B}" type="pres">
      <dgm:prSet presAssocID="{5AA97793-9643-4FF3-9883-C231865237EA}" presName="rect1ParTx" presStyleLbl="alignAcc1" presStyleIdx="0" presStyleCnt="1">
        <dgm:presLayoutVars>
          <dgm:chMax val="1"/>
          <dgm:bulletEnabled val="1"/>
        </dgm:presLayoutVars>
      </dgm:prSet>
      <dgm:spPr/>
      <dgm:t>
        <a:bodyPr/>
        <a:lstStyle/>
        <a:p>
          <a:endParaRPr lang="es-CR"/>
        </a:p>
      </dgm:t>
    </dgm:pt>
    <dgm:pt modelId="{D460D1D7-5B9D-444B-975C-B0D1BCBCB855}" type="pres">
      <dgm:prSet presAssocID="{5AA97793-9643-4FF3-9883-C231865237EA}" presName="rect1ChTx" presStyleLbl="alignAcc1" presStyleIdx="0" presStyleCnt="1">
        <dgm:presLayoutVars>
          <dgm:bulletEnabled val="1"/>
        </dgm:presLayoutVars>
      </dgm:prSet>
      <dgm:spPr/>
      <dgm:t>
        <a:bodyPr/>
        <a:lstStyle/>
        <a:p>
          <a:endParaRPr lang="es-CR"/>
        </a:p>
      </dgm:t>
    </dgm:pt>
  </dgm:ptLst>
  <dgm:cxnLst>
    <dgm:cxn modelId="{E7DDFC4E-376A-4AEA-8B33-6052340AA85D}" type="presOf" srcId="{5AA97793-9643-4FF3-9883-C231865237EA}" destId="{51390C61-CB96-4A7A-8AE0-DC741528ED56}" srcOrd="0" destOrd="0" presId="urn:microsoft.com/office/officeart/2005/8/layout/target3"/>
    <dgm:cxn modelId="{CD08E170-62E0-435C-B94F-0FD9D5FC52F8}" srcId="{20B6DED0-D57F-4B0A-9D84-627E6B1267D4}" destId="{5AA97793-9643-4FF3-9883-C231865237EA}" srcOrd="0" destOrd="0" parTransId="{8BA2FA4C-8F29-44E6-8667-D161E983BF25}" sibTransId="{002618EF-AD59-442C-8C34-365571735E7F}"/>
    <dgm:cxn modelId="{A662D7DA-4E00-4D9C-A10C-3BB2AE7FD24E}" type="presOf" srcId="{20B6DED0-D57F-4B0A-9D84-627E6B1267D4}" destId="{805844B6-FAFD-4468-B213-1CF7E99ACA53}" srcOrd="0" destOrd="0" presId="urn:microsoft.com/office/officeart/2005/8/layout/target3"/>
    <dgm:cxn modelId="{0A6E08EE-50B8-40B6-BBCE-2AEBE6A177D6}" srcId="{5AA97793-9643-4FF3-9883-C231865237EA}" destId="{AFE91BA7-1755-473E-AB09-60EF76677D3B}" srcOrd="0" destOrd="0" parTransId="{6D99B9D6-9F24-4F84-B62A-F79B313698B8}" sibTransId="{3B179B15-C4EC-4437-8729-5055DE73A2DA}"/>
    <dgm:cxn modelId="{13FEB673-2B83-497A-A6A5-ADC7C3DFE98B}" type="presOf" srcId="{B071AE11-BF22-4B70-AFDF-24E3094AC1EE}" destId="{D460D1D7-5B9D-444B-975C-B0D1BCBCB855}" srcOrd="0" destOrd="1" presId="urn:microsoft.com/office/officeart/2005/8/layout/target3"/>
    <dgm:cxn modelId="{1B37EC64-AF72-4D27-A6FB-64B04588B95D}" type="presOf" srcId="{5AA97793-9643-4FF3-9883-C231865237EA}" destId="{657A7498-F5D1-4BA9-85BF-BCDC82F3907B}" srcOrd="1" destOrd="0" presId="urn:microsoft.com/office/officeart/2005/8/layout/target3"/>
    <dgm:cxn modelId="{6376950F-916F-43F1-BF12-9C6D3C45CF75}" srcId="{5AA97793-9643-4FF3-9883-C231865237EA}" destId="{B071AE11-BF22-4B70-AFDF-24E3094AC1EE}" srcOrd="1" destOrd="0" parTransId="{7B6037A9-589F-479D-B84E-6C49029C6305}" sibTransId="{448222A5-2980-4A44-BE71-C6D9FEB426F7}"/>
    <dgm:cxn modelId="{5BF71948-B9DD-41FC-8EC3-38DD6DBFAEA8}" type="presOf" srcId="{AFE91BA7-1755-473E-AB09-60EF76677D3B}" destId="{D460D1D7-5B9D-444B-975C-B0D1BCBCB855}" srcOrd="0" destOrd="0" presId="urn:microsoft.com/office/officeart/2005/8/layout/target3"/>
    <dgm:cxn modelId="{2096C787-CEE9-43CE-8D41-64CDBA3815C4}" type="presParOf" srcId="{805844B6-FAFD-4468-B213-1CF7E99ACA53}" destId="{2CBA369E-E454-48AB-BEB5-78D8BDB571D5}" srcOrd="0" destOrd="0" presId="urn:microsoft.com/office/officeart/2005/8/layout/target3"/>
    <dgm:cxn modelId="{268B108B-1E7B-4BD0-ADAD-4710DF100EBD}" type="presParOf" srcId="{805844B6-FAFD-4468-B213-1CF7E99ACA53}" destId="{7578A115-9401-4B1C-8979-0928876AD090}" srcOrd="1" destOrd="0" presId="urn:microsoft.com/office/officeart/2005/8/layout/target3"/>
    <dgm:cxn modelId="{D91E601D-3AAC-48DB-BCE9-4EC5BA4BE82C}" type="presParOf" srcId="{805844B6-FAFD-4468-B213-1CF7E99ACA53}" destId="{51390C61-CB96-4A7A-8AE0-DC741528ED56}" srcOrd="2" destOrd="0" presId="urn:microsoft.com/office/officeart/2005/8/layout/target3"/>
    <dgm:cxn modelId="{D87739E5-910B-40D5-80C3-65546A3926E6}" type="presParOf" srcId="{805844B6-FAFD-4468-B213-1CF7E99ACA53}" destId="{657A7498-F5D1-4BA9-85BF-BCDC82F3907B}" srcOrd="3" destOrd="0" presId="urn:microsoft.com/office/officeart/2005/8/layout/target3"/>
    <dgm:cxn modelId="{02E2C219-6B01-4808-BD23-7C215C7C1E84}" type="presParOf" srcId="{805844B6-FAFD-4468-B213-1CF7E99ACA53}" destId="{D460D1D7-5B9D-444B-975C-B0D1BCBCB855}"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10F1FDA-2380-4341-90E3-1C7E39C37445}" type="doc">
      <dgm:prSet loTypeId="urn:microsoft.com/office/officeart/2005/8/layout/matrix1" loCatId="matrix" qsTypeId="urn:microsoft.com/office/officeart/2005/8/quickstyle/3d3" qsCatId="3D" csTypeId="urn:microsoft.com/office/officeart/2005/8/colors/colorful4" csCatId="colorful" phldr="1"/>
      <dgm:spPr/>
      <dgm:t>
        <a:bodyPr/>
        <a:lstStyle/>
        <a:p>
          <a:endParaRPr lang="es-ES"/>
        </a:p>
      </dgm:t>
    </dgm:pt>
    <dgm:pt modelId="{26952920-7692-4075-AE51-777637EEE7CA}">
      <dgm:prSet phldrT="[Texto]" custT="1"/>
      <dgm:spPr>
        <a:solidFill>
          <a:schemeClr val="accent3">
            <a:lumMod val="75000"/>
          </a:schemeClr>
        </a:solidFill>
      </dgm:spPr>
      <dgm:t>
        <a:bodyPr/>
        <a:lstStyle/>
        <a:p>
          <a:r>
            <a:rPr lang="es-ES" sz="2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TERMINACIÓN DEL PROCEDIMIENTO:</a:t>
          </a:r>
        </a:p>
        <a:p>
          <a:r>
            <a:rPr lang="es-CR"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s-CR"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endParaRPr lang="es-ES" sz="2800" dirty="0">
            <a:solidFill>
              <a:schemeClr val="tx1"/>
            </a:solidFill>
            <a:effectLst>
              <a:outerShdw blurRad="38100" dist="38100" dir="2700000" algn="tl">
                <a:srgbClr val="000000">
                  <a:alpha val="43137"/>
                </a:srgbClr>
              </a:outerShdw>
            </a:effectLst>
          </a:endParaRPr>
        </a:p>
      </dgm:t>
    </dgm:pt>
    <dgm:pt modelId="{75B50281-CC0E-4560-9E29-C96EF06445FD}" type="parTrans" cxnId="{64014B9B-527F-4ADD-8E68-AAF32763187F}">
      <dgm:prSet/>
      <dgm:spPr/>
      <dgm:t>
        <a:bodyPr/>
        <a:lstStyle/>
        <a:p>
          <a:endParaRPr lang="es-ES">
            <a:solidFill>
              <a:schemeClr val="tx1"/>
            </a:solidFill>
            <a:effectLst>
              <a:outerShdw blurRad="38100" dist="38100" dir="2700000" algn="tl">
                <a:srgbClr val="000000">
                  <a:alpha val="43137"/>
                </a:srgbClr>
              </a:outerShdw>
            </a:effectLst>
          </a:endParaRPr>
        </a:p>
      </dgm:t>
    </dgm:pt>
    <dgm:pt modelId="{ADE5473E-D184-4643-9AFF-46206C4B564B}" type="sibTrans" cxnId="{64014B9B-527F-4ADD-8E68-AAF32763187F}">
      <dgm:prSet/>
      <dgm:spPr/>
      <dgm:t>
        <a:bodyPr/>
        <a:lstStyle/>
        <a:p>
          <a:endParaRPr lang="es-ES">
            <a:solidFill>
              <a:schemeClr val="tx1"/>
            </a:solidFill>
            <a:effectLst>
              <a:outerShdw blurRad="38100" dist="38100" dir="2700000" algn="tl">
                <a:srgbClr val="000000">
                  <a:alpha val="43137"/>
                </a:srgbClr>
              </a:outerShdw>
            </a:effectLst>
          </a:endParaRPr>
        </a:p>
      </dgm:t>
    </dgm:pt>
    <dgm:pt modelId="{9E464B13-1766-4134-8735-0A0B0D43D484}">
      <dgm:prSet phldrT="[Texto]" custT="1"/>
      <dgm:spPr/>
      <dgm:t>
        <a:bodyPr/>
        <a:lstStyle/>
        <a:p>
          <a:r>
            <a:rPr lang="es-E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Una vez firmado y manifestado el acto, es posible que este no sea eficaz, que no produzca efectos por falta de la </a:t>
          </a:r>
          <a:r>
            <a:rPr lang="es-ES" sz="2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comunicación debida</a:t>
          </a:r>
          <a:endParaRPr lang="es-E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E2EB1B75-0E8E-437B-8F0F-60715257D493}" type="parTrans" cxnId="{26C752CC-57D9-462C-B713-6150C9928DD5}">
      <dgm:prSet/>
      <dgm:spPr/>
      <dgm:t>
        <a:bodyPr/>
        <a:lstStyle/>
        <a:p>
          <a:endParaRPr lang="es-ES">
            <a:solidFill>
              <a:schemeClr val="tx1"/>
            </a:solidFill>
            <a:effectLst>
              <a:outerShdw blurRad="38100" dist="38100" dir="2700000" algn="tl">
                <a:srgbClr val="000000">
                  <a:alpha val="43137"/>
                </a:srgbClr>
              </a:outerShdw>
            </a:effectLst>
          </a:endParaRPr>
        </a:p>
      </dgm:t>
    </dgm:pt>
    <dgm:pt modelId="{35FC818A-0A51-4EF9-8369-4B79F2AF838C}" type="sibTrans" cxnId="{26C752CC-57D9-462C-B713-6150C9928DD5}">
      <dgm:prSet/>
      <dgm:spPr/>
      <dgm:t>
        <a:bodyPr/>
        <a:lstStyle/>
        <a:p>
          <a:endParaRPr lang="es-ES">
            <a:solidFill>
              <a:schemeClr val="tx1"/>
            </a:solidFill>
            <a:effectLst>
              <a:outerShdw blurRad="38100" dist="38100" dir="2700000" algn="tl">
                <a:srgbClr val="000000">
                  <a:alpha val="43137"/>
                </a:srgbClr>
              </a:outerShdw>
            </a:effectLst>
          </a:endParaRPr>
        </a:p>
      </dgm:t>
    </dgm:pt>
    <dgm:pt modelId="{1994358C-212F-4084-90CA-CCF65DF6F659}">
      <dgm:prSet phldrT="[Texto]" custT="1"/>
      <dgm:spPr>
        <a:solidFill>
          <a:schemeClr val="accent4">
            <a:lumMod val="60000"/>
            <a:lumOff val="40000"/>
          </a:schemeClr>
        </a:solidFill>
      </dgm:spPr>
      <dgm:t>
        <a:bodyPr/>
        <a:lstStyle/>
        <a:p>
          <a:r>
            <a:rPr lang="es-E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La Administración tiene siempre el deber de resolver expresamente dentro de los plazos de ley, caso contrario se reputa falta grave de servicio. El acto final dictado fuera de plazo será válido para todo efecto legal, salvo disposición en contrario de la ley</a:t>
          </a:r>
          <a:endParaRPr lang="es-ES" sz="1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CFEE91E3-0C08-4D75-B835-5AD3D33A55B1}" type="parTrans" cxnId="{A36B728C-F267-4990-99FC-2E5E69AF498D}">
      <dgm:prSet/>
      <dgm:spPr/>
      <dgm:t>
        <a:bodyPr/>
        <a:lstStyle/>
        <a:p>
          <a:endParaRPr lang="es-ES">
            <a:solidFill>
              <a:schemeClr val="tx1"/>
            </a:solidFill>
            <a:effectLst>
              <a:outerShdw blurRad="38100" dist="38100" dir="2700000" algn="tl">
                <a:srgbClr val="000000">
                  <a:alpha val="43137"/>
                </a:srgbClr>
              </a:outerShdw>
            </a:effectLst>
          </a:endParaRPr>
        </a:p>
      </dgm:t>
    </dgm:pt>
    <dgm:pt modelId="{EEF9F226-92C9-4AA0-860B-E2E5F6D65E47}" type="sibTrans" cxnId="{A36B728C-F267-4990-99FC-2E5E69AF498D}">
      <dgm:prSet/>
      <dgm:spPr/>
      <dgm:t>
        <a:bodyPr/>
        <a:lstStyle/>
        <a:p>
          <a:endParaRPr lang="es-ES">
            <a:solidFill>
              <a:schemeClr val="tx1"/>
            </a:solidFill>
            <a:effectLst>
              <a:outerShdw blurRad="38100" dist="38100" dir="2700000" algn="tl">
                <a:srgbClr val="000000">
                  <a:alpha val="43137"/>
                </a:srgbClr>
              </a:outerShdw>
            </a:effectLst>
          </a:endParaRPr>
        </a:p>
      </dgm:t>
    </dgm:pt>
    <dgm:pt modelId="{31E6E5D4-063E-49BB-A414-4E0CAE12C9C4}">
      <dgm:prSet phldrT="[Texto]" custT="1"/>
      <dgm:spPr>
        <a:solidFill>
          <a:srgbClr val="FB7A33"/>
        </a:solidFill>
      </dgm:spPr>
      <dgm:t>
        <a:bodyPr/>
        <a:lstStyle/>
        <a:p>
          <a:r>
            <a:rPr lang="es-E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La comunicación no es un requisito de validez sino de </a:t>
          </a:r>
          <a:r>
            <a:rPr lang="es-ES" sz="1800" u="sng"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EFICACIA</a:t>
          </a:r>
          <a:r>
            <a:rPr lang="es-E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su ausencia o anulación no vician el acto, sino que lo privan de eficacia Art 334 LGAP</a:t>
          </a:r>
        </a:p>
        <a:p>
          <a:r>
            <a:rPr lang="es-ES" sz="1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Se debe comunicar al administrado para que el acto sea oponible a éste</a:t>
          </a:r>
          <a:endParaRPr lang="es-ES" sz="1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0E38DA3A-8268-40F7-B694-E54A7CA25DA5}" type="parTrans" cxnId="{9DCAA9CF-75FE-4F57-9435-C3A8F95E624E}">
      <dgm:prSet/>
      <dgm:spPr/>
      <dgm:t>
        <a:bodyPr/>
        <a:lstStyle/>
        <a:p>
          <a:endParaRPr lang="es-ES">
            <a:solidFill>
              <a:schemeClr val="tx1"/>
            </a:solidFill>
            <a:effectLst>
              <a:outerShdw blurRad="38100" dist="38100" dir="2700000" algn="tl">
                <a:srgbClr val="000000">
                  <a:alpha val="43137"/>
                </a:srgbClr>
              </a:outerShdw>
            </a:effectLst>
          </a:endParaRPr>
        </a:p>
      </dgm:t>
    </dgm:pt>
    <dgm:pt modelId="{00B362F8-3D76-499C-9988-D7D902521E5B}" type="sibTrans" cxnId="{9DCAA9CF-75FE-4F57-9435-C3A8F95E624E}">
      <dgm:prSet/>
      <dgm:spPr/>
      <dgm:t>
        <a:bodyPr/>
        <a:lstStyle/>
        <a:p>
          <a:endParaRPr lang="es-ES">
            <a:solidFill>
              <a:schemeClr val="tx1"/>
            </a:solidFill>
            <a:effectLst>
              <a:outerShdw blurRad="38100" dist="38100" dir="2700000" algn="tl">
                <a:srgbClr val="000000">
                  <a:alpha val="43137"/>
                </a:srgbClr>
              </a:outerShdw>
            </a:effectLst>
          </a:endParaRPr>
        </a:p>
      </dgm:t>
    </dgm:pt>
    <dgm:pt modelId="{7A4D591A-91D3-4FE8-B6DF-A7FABE3DDC9A}">
      <dgm:prSet phldrT="[Texto]" custT="1"/>
      <dgm:spPr>
        <a:solidFill>
          <a:srgbClr val="FFC000"/>
        </a:solidFill>
      </dgm:spPr>
      <dgm:t>
        <a:bodyPr/>
        <a:lstStyle/>
        <a:p>
          <a:r>
            <a:rPr lang="es-E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La comunicación, sea publicación (actos generales) o notificación (actos concretos) deberá contener lo necesario, puesto que de lo contrario es nula</a:t>
          </a:r>
          <a:endParaRPr lang="es-E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7123035A-0DED-4B0D-91C7-4297113BA94D}" type="parTrans" cxnId="{64DBB131-6960-4C66-83D8-14E8493ABAAA}">
      <dgm:prSet/>
      <dgm:spPr/>
      <dgm:t>
        <a:bodyPr/>
        <a:lstStyle/>
        <a:p>
          <a:endParaRPr lang="es-ES">
            <a:solidFill>
              <a:schemeClr val="tx1"/>
            </a:solidFill>
            <a:effectLst>
              <a:outerShdw blurRad="38100" dist="38100" dir="2700000" algn="tl">
                <a:srgbClr val="000000">
                  <a:alpha val="43137"/>
                </a:srgbClr>
              </a:outerShdw>
            </a:effectLst>
          </a:endParaRPr>
        </a:p>
      </dgm:t>
    </dgm:pt>
    <dgm:pt modelId="{E2519D3B-01E0-48C0-A728-A1077A8DBA22}" type="sibTrans" cxnId="{64DBB131-6960-4C66-83D8-14E8493ABAAA}">
      <dgm:prSet/>
      <dgm:spPr/>
      <dgm:t>
        <a:bodyPr/>
        <a:lstStyle/>
        <a:p>
          <a:endParaRPr lang="es-ES">
            <a:solidFill>
              <a:schemeClr val="tx1"/>
            </a:solidFill>
            <a:effectLst>
              <a:outerShdw blurRad="38100" dist="38100" dir="2700000" algn="tl">
                <a:srgbClr val="000000">
                  <a:alpha val="43137"/>
                </a:srgbClr>
              </a:outerShdw>
            </a:effectLst>
          </a:endParaRPr>
        </a:p>
      </dgm:t>
    </dgm:pt>
    <dgm:pt modelId="{44433E0C-5311-48B1-852D-18A116EA433F}">
      <dgm:prSet/>
      <dgm:spPr/>
      <dgm:t>
        <a:bodyPr/>
        <a:lstStyle/>
        <a:p>
          <a:endParaRPr lang="es-ES" dirty="0">
            <a:solidFill>
              <a:schemeClr val="tx1"/>
            </a:solidFill>
            <a:effectLst>
              <a:outerShdw blurRad="38100" dist="38100" dir="2700000" algn="tl">
                <a:srgbClr val="000000">
                  <a:alpha val="43137"/>
                </a:srgbClr>
              </a:outerShdw>
            </a:effectLst>
          </a:endParaRPr>
        </a:p>
      </dgm:t>
    </dgm:pt>
    <dgm:pt modelId="{CAA58517-39ED-4F34-B4CA-423B11F1A21B}" type="parTrans" cxnId="{04B0094F-23FB-4A61-A4AF-70C12D33058F}">
      <dgm:prSet/>
      <dgm:spPr/>
      <dgm:t>
        <a:bodyPr/>
        <a:lstStyle/>
        <a:p>
          <a:endParaRPr lang="es-ES">
            <a:solidFill>
              <a:schemeClr val="tx1"/>
            </a:solidFill>
            <a:effectLst>
              <a:outerShdw blurRad="38100" dist="38100" dir="2700000" algn="tl">
                <a:srgbClr val="000000">
                  <a:alpha val="43137"/>
                </a:srgbClr>
              </a:outerShdw>
            </a:effectLst>
          </a:endParaRPr>
        </a:p>
      </dgm:t>
    </dgm:pt>
    <dgm:pt modelId="{4279CFDE-E761-48F0-B6FE-DA64AD456855}" type="sibTrans" cxnId="{04B0094F-23FB-4A61-A4AF-70C12D33058F}">
      <dgm:prSet/>
      <dgm:spPr/>
      <dgm:t>
        <a:bodyPr/>
        <a:lstStyle/>
        <a:p>
          <a:endParaRPr lang="es-ES">
            <a:solidFill>
              <a:schemeClr val="tx1"/>
            </a:solidFill>
            <a:effectLst>
              <a:outerShdw blurRad="38100" dist="38100" dir="2700000" algn="tl">
                <a:srgbClr val="000000">
                  <a:alpha val="43137"/>
                </a:srgbClr>
              </a:outerShdw>
            </a:effectLst>
          </a:endParaRPr>
        </a:p>
      </dgm:t>
    </dgm:pt>
    <dgm:pt modelId="{BE54AA7E-A2E0-4DD4-B613-F930922EE34F}" type="pres">
      <dgm:prSet presAssocID="{810F1FDA-2380-4341-90E3-1C7E39C37445}" presName="diagram" presStyleCnt="0">
        <dgm:presLayoutVars>
          <dgm:chMax val="1"/>
          <dgm:dir/>
          <dgm:animLvl val="ctr"/>
          <dgm:resizeHandles val="exact"/>
        </dgm:presLayoutVars>
      </dgm:prSet>
      <dgm:spPr/>
      <dgm:t>
        <a:bodyPr/>
        <a:lstStyle/>
        <a:p>
          <a:endParaRPr lang="es-ES"/>
        </a:p>
      </dgm:t>
    </dgm:pt>
    <dgm:pt modelId="{E486B34D-DAFB-498D-8F28-8381FA0592F1}" type="pres">
      <dgm:prSet presAssocID="{810F1FDA-2380-4341-90E3-1C7E39C37445}" presName="matrix" presStyleCnt="0"/>
      <dgm:spPr/>
      <dgm:t>
        <a:bodyPr/>
        <a:lstStyle/>
        <a:p>
          <a:endParaRPr lang="es-CR"/>
        </a:p>
      </dgm:t>
    </dgm:pt>
    <dgm:pt modelId="{02A608A9-91F7-48DC-A0A5-C1B798FBB6A1}" type="pres">
      <dgm:prSet presAssocID="{810F1FDA-2380-4341-90E3-1C7E39C37445}" presName="tile1" presStyleLbl="node1" presStyleIdx="0" presStyleCnt="4"/>
      <dgm:spPr/>
      <dgm:t>
        <a:bodyPr/>
        <a:lstStyle/>
        <a:p>
          <a:endParaRPr lang="es-ES"/>
        </a:p>
      </dgm:t>
    </dgm:pt>
    <dgm:pt modelId="{EF8EDE5F-601B-4330-BE1F-357EE06CCB3D}" type="pres">
      <dgm:prSet presAssocID="{810F1FDA-2380-4341-90E3-1C7E39C37445}" presName="tile1text" presStyleLbl="node1" presStyleIdx="0" presStyleCnt="4">
        <dgm:presLayoutVars>
          <dgm:chMax val="0"/>
          <dgm:chPref val="0"/>
          <dgm:bulletEnabled val="1"/>
        </dgm:presLayoutVars>
      </dgm:prSet>
      <dgm:spPr/>
      <dgm:t>
        <a:bodyPr/>
        <a:lstStyle/>
        <a:p>
          <a:endParaRPr lang="es-ES"/>
        </a:p>
      </dgm:t>
    </dgm:pt>
    <dgm:pt modelId="{32CACB60-2208-4E5E-BF44-4CA66F4FC7CE}" type="pres">
      <dgm:prSet presAssocID="{810F1FDA-2380-4341-90E3-1C7E39C37445}" presName="tile2" presStyleLbl="node1" presStyleIdx="1" presStyleCnt="4"/>
      <dgm:spPr/>
      <dgm:t>
        <a:bodyPr/>
        <a:lstStyle/>
        <a:p>
          <a:endParaRPr lang="es-ES"/>
        </a:p>
      </dgm:t>
    </dgm:pt>
    <dgm:pt modelId="{68B0B1C3-DB90-419B-A1BA-0AB891BB866F}" type="pres">
      <dgm:prSet presAssocID="{810F1FDA-2380-4341-90E3-1C7E39C37445}" presName="tile2text" presStyleLbl="node1" presStyleIdx="1" presStyleCnt="4">
        <dgm:presLayoutVars>
          <dgm:chMax val="0"/>
          <dgm:chPref val="0"/>
          <dgm:bulletEnabled val="1"/>
        </dgm:presLayoutVars>
      </dgm:prSet>
      <dgm:spPr/>
      <dgm:t>
        <a:bodyPr/>
        <a:lstStyle/>
        <a:p>
          <a:endParaRPr lang="es-ES"/>
        </a:p>
      </dgm:t>
    </dgm:pt>
    <dgm:pt modelId="{1C9358EF-8F47-4DA5-AADE-AB64E8CCF736}" type="pres">
      <dgm:prSet presAssocID="{810F1FDA-2380-4341-90E3-1C7E39C37445}" presName="tile3" presStyleLbl="node1" presStyleIdx="2" presStyleCnt="4"/>
      <dgm:spPr/>
      <dgm:t>
        <a:bodyPr/>
        <a:lstStyle/>
        <a:p>
          <a:endParaRPr lang="es-ES"/>
        </a:p>
      </dgm:t>
    </dgm:pt>
    <dgm:pt modelId="{F469A40F-CACD-429D-9D24-10EC5CA03A6E}" type="pres">
      <dgm:prSet presAssocID="{810F1FDA-2380-4341-90E3-1C7E39C37445}" presName="tile3text" presStyleLbl="node1" presStyleIdx="2" presStyleCnt="4">
        <dgm:presLayoutVars>
          <dgm:chMax val="0"/>
          <dgm:chPref val="0"/>
          <dgm:bulletEnabled val="1"/>
        </dgm:presLayoutVars>
      </dgm:prSet>
      <dgm:spPr/>
      <dgm:t>
        <a:bodyPr/>
        <a:lstStyle/>
        <a:p>
          <a:endParaRPr lang="es-ES"/>
        </a:p>
      </dgm:t>
    </dgm:pt>
    <dgm:pt modelId="{49D1DA99-F14C-4784-B25D-66859EB64567}" type="pres">
      <dgm:prSet presAssocID="{810F1FDA-2380-4341-90E3-1C7E39C37445}" presName="tile4" presStyleLbl="node1" presStyleIdx="3" presStyleCnt="4"/>
      <dgm:spPr/>
      <dgm:t>
        <a:bodyPr/>
        <a:lstStyle/>
        <a:p>
          <a:endParaRPr lang="es-ES"/>
        </a:p>
      </dgm:t>
    </dgm:pt>
    <dgm:pt modelId="{7975FAE5-C943-41FB-8FC9-ECFFC1E4B33B}" type="pres">
      <dgm:prSet presAssocID="{810F1FDA-2380-4341-90E3-1C7E39C37445}" presName="tile4text" presStyleLbl="node1" presStyleIdx="3" presStyleCnt="4">
        <dgm:presLayoutVars>
          <dgm:chMax val="0"/>
          <dgm:chPref val="0"/>
          <dgm:bulletEnabled val="1"/>
        </dgm:presLayoutVars>
      </dgm:prSet>
      <dgm:spPr/>
      <dgm:t>
        <a:bodyPr/>
        <a:lstStyle/>
        <a:p>
          <a:endParaRPr lang="es-ES"/>
        </a:p>
      </dgm:t>
    </dgm:pt>
    <dgm:pt modelId="{82FDE893-18CA-4299-B1B4-3E609512C100}" type="pres">
      <dgm:prSet presAssocID="{810F1FDA-2380-4341-90E3-1C7E39C37445}" presName="centerTile" presStyleLbl="fgShp" presStyleIdx="0" presStyleCnt="1" custScaleX="224243" custScaleY="120482">
        <dgm:presLayoutVars>
          <dgm:chMax val="0"/>
          <dgm:chPref val="0"/>
        </dgm:presLayoutVars>
      </dgm:prSet>
      <dgm:spPr/>
      <dgm:t>
        <a:bodyPr/>
        <a:lstStyle/>
        <a:p>
          <a:endParaRPr lang="es-ES"/>
        </a:p>
      </dgm:t>
    </dgm:pt>
  </dgm:ptLst>
  <dgm:cxnLst>
    <dgm:cxn modelId="{A308EC1A-6E0E-4DA0-8FDB-CE63FC1CE581}" type="presOf" srcId="{31E6E5D4-063E-49BB-A414-4E0CAE12C9C4}" destId="{1C9358EF-8F47-4DA5-AADE-AB64E8CCF736}" srcOrd="0" destOrd="0" presId="urn:microsoft.com/office/officeart/2005/8/layout/matrix1"/>
    <dgm:cxn modelId="{04B0094F-23FB-4A61-A4AF-70C12D33058F}" srcId="{26952920-7692-4075-AE51-777637EEE7CA}" destId="{44433E0C-5311-48B1-852D-18A116EA433F}" srcOrd="4" destOrd="0" parTransId="{CAA58517-39ED-4F34-B4CA-423B11F1A21B}" sibTransId="{4279CFDE-E761-48F0-B6FE-DA64AD456855}"/>
    <dgm:cxn modelId="{9EC457C2-0220-4DF5-89ED-4EC995E05066}" type="presOf" srcId="{31E6E5D4-063E-49BB-A414-4E0CAE12C9C4}" destId="{F469A40F-CACD-429D-9D24-10EC5CA03A6E}" srcOrd="1" destOrd="0" presId="urn:microsoft.com/office/officeart/2005/8/layout/matrix1"/>
    <dgm:cxn modelId="{26C752CC-57D9-462C-B713-6150C9928DD5}" srcId="{26952920-7692-4075-AE51-777637EEE7CA}" destId="{9E464B13-1766-4134-8735-0A0B0D43D484}" srcOrd="0" destOrd="0" parTransId="{E2EB1B75-0E8E-437B-8F0F-60715257D493}" sibTransId="{35FC818A-0A51-4EF9-8369-4B79F2AF838C}"/>
    <dgm:cxn modelId="{98299070-FC41-4250-8C6D-B2192CF0B7FE}" type="presOf" srcId="{810F1FDA-2380-4341-90E3-1C7E39C37445}" destId="{BE54AA7E-A2E0-4DD4-B613-F930922EE34F}" srcOrd="0" destOrd="0" presId="urn:microsoft.com/office/officeart/2005/8/layout/matrix1"/>
    <dgm:cxn modelId="{425786D1-A1A6-48DA-B28A-3070C01B4CD7}" type="presOf" srcId="{26952920-7692-4075-AE51-777637EEE7CA}" destId="{82FDE893-18CA-4299-B1B4-3E609512C100}" srcOrd="0" destOrd="0" presId="urn:microsoft.com/office/officeart/2005/8/layout/matrix1"/>
    <dgm:cxn modelId="{16A74C42-AE6F-4DCB-B077-8DDFBA1CAD6E}" type="presOf" srcId="{7A4D591A-91D3-4FE8-B6DF-A7FABE3DDC9A}" destId="{7975FAE5-C943-41FB-8FC9-ECFFC1E4B33B}" srcOrd="1" destOrd="0" presId="urn:microsoft.com/office/officeart/2005/8/layout/matrix1"/>
    <dgm:cxn modelId="{9DCAA9CF-75FE-4F57-9435-C3A8F95E624E}" srcId="{26952920-7692-4075-AE51-777637EEE7CA}" destId="{31E6E5D4-063E-49BB-A414-4E0CAE12C9C4}" srcOrd="2" destOrd="0" parTransId="{0E38DA3A-8268-40F7-B694-E54A7CA25DA5}" sibTransId="{00B362F8-3D76-499C-9988-D7D902521E5B}"/>
    <dgm:cxn modelId="{42FC09F9-BB5C-43AA-B7D2-E6E769C3F5D7}" type="presOf" srcId="{7A4D591A-91D3-4FE8-B6DF-A7FABE3DDC9A}" destId="{49D1DA99-F14C-4784-B25D-66859EB64567}" srcOrd="0" destOrd="0" presId="urn:microsoft.com/office/officeart/2005/8/layout/matrix1"/>
    <dgm:cxn modelId="{A36B728C-F267-4990-99FC-2E5E69AF498D}" srcId="{26952920-7692-4075-AE51-777637EEE7CA}" destId="{1994358C-212F-4084-90CA-CCF65DF6F659}" srcOrd="1" destOrd="0" parTransId="{CFEE91E3-0C08-4D75-B835-5AD3D33A55B1}" sibTransId="{EEF9F226-92C9-4AA0-860B-E2E5F6D65E47}"/>
    <dgm:cxn modelId="{64014B9B-527F-4ADD-8E68-AAF32763187F}" srcId="{810F1FDA-2380-4341-90E3-1C7E39C37445}" destId="{26952920-7692-4075-AE51-777637EEE7CA}" srcOrd="0" destOrd="0" parTransId="{75B50281-CC0E-4560-9E29-C96EF06445FD}" sibTransId="{ADE5473E-D184-4643-9AFF-46206C4B564B}"/>
    <dgm:cxn modelId="{64DBB131-6960-4C66-83D8-14E8493ABAAA}" srcId="{26952920-7692-4075-AE51-777637EEE7CA}" destId="{7A4D591A-91D3-4FE8-B6DF-A7FABE3DDC9A}" srcOrd="3" destOrd="0" parTransId="{7123035A-0DED-4B0D-91C7-4297113BA94D}" sibTransId="{E2519D3B-01E0-48C0-A728-A1077A8DBA22}"/>
    <dgm:cxn modelId="{805340FB-8636-47D1-854C-9B208745EB12}" type="presOf" srcId="{9E464B13-1766-4134-8735-0A0B0D43D484}" destId="{EF8EDE5F-601B-4330-BE1F-357EE06CCB3D}" srcOrd="1" destOrd="0" presId="urn:microsoft.com/office/officeart/2005/8/layout/matrix1"/>
    <dgm:cxn modelId="{EB80DBCD-08E3-450B-819C-C42A8D471C6A}" type="presOf" srcId="{1994358C-212F-4084-90CA-CCF65DF6F659}" destId="{68B0B1C3-DB90-419B-A1BA-0AB891BB866F}" srcOrd="1" destOrd="0" presId="urn:microsoft.com/office/officeart/2005/8/layout/matrix1"/>
    <dgm:cxn modelId="{9BCC0858-0DFE-4882-9470-4B80B685C369}" type="presOf" srcId="{9E464B13-1766-4134-8735-0A0B0D43D484}" destId="{02A608A9-91F7-48DC-A0A5-C1B798FBB6A1}" srcOrd="0" destOrd="0" presId="urn:microsoft.com/office/officeart/2005/8/layout/matrix1"/>
    <dgm:cxn modelId="{76C0730C-0B36-4CD8-A6E0-B3C99403BB0E}" type="presOf" srcId="{1994358C-212F-4084-90CA-CCF65DF6F659}" destId="{32CACB60-2208-4E5E-BF44-4CA66F4FC7CE}" srcOrd="0" destOrd="0" presId="urn:microsoft.com/office/officeart/2005/8/layout/matrix1"/>
    <dgm:cxn modelId="{1BE78FB9-8A75-4A5D-91B6-69077E99B220}" type="presParOf" srcId="{BE54AA7E-A2E0-4DD4-B613-F930922EE34F}" destId="{E486B34D-DAFB-498D-8F28-8381FA0592F1}" srcOrd="0" destOrd="0" presId="urn:microsoft.com/office/officeart/2005/8/layout/matrix1"/>
    <dgm:cxn modelId="{47C9C21A-BB4E-44F8-9743-25BC09A03CDD}" type="presParOf" srcId="{E486B34D-DAFB-498D-8F28-8381FA0592F1}" destId="{02A608A9-91F7-48DC-A0A5-C1B798FBB6A1}" srcOrd="0" destOrd="0" presId="urn:microsoft.com/office/officeart/2005/8/layout/matrix1"/>
    <dgm:cxn modelId="{6932E664-FC01-4AF6-A635-69804E1FEA18}" type="presParOf" srcId="{E486B34D-DAFB-498D-8F28-8381FA0592F1}" destId="{EF8EDE5F-601B-4330-BE1F-357EE06CCB3D}" srcOrd="1" destOrd="0" presId="urn:microsoft.com/office/officeart/2005/8/layout/matrix1"/>
    <dgm:cxn modelId="{152BA0EA-D26A-4E4C-A824-C97782E004F9}" type="presParOf" srcId="{E486B34D-DAFB-498D-8F28-8381FA0592F1}" destId="{32CACB60-2208-4E5E-BF44-4CA66F4FC7CE}" srcOrd="2" destOrd="0" presId="urn:microsoft.com/office/officeart/2005/8/layout/matrix1"/>
    <dgm:cxn modelId="{65C61270-2486-40EE-9099-7A2C7A95416A}" type="presParOf" srcId="{E486B34D-DAFB-498D-8F28-8381FA0592F1}" destId="{68B0B1C3-DB90-419B-A1BA-0AB891BB866F}" srcOrd="3" destOrd="0" presId="urn:microsoft.com/office/officeart/2005/8/layout/matrix1"/>
    <dgm:cxn modelId="{ADA33F22-D7CE-4FEE-A491-FDF4C9D82A3B}" type="presParOf" srcId="{E486B34D-DAFB-498D-8F28-8381FA0592F1}" destId="{1C9358EF-8F47-4DA5-AADE-AB64E8CCF736}" srcOrd="4" destOrd="0" presId="urn:microsoft.com/office/officeart/2005/8/layout/matrix1"/>
    <dgm:cxn modelId="{62894FFB-35C4-442B-AD90-09CB6A70AD17}" type="presParOf" srcId="{E486B34D-DAFB-498D-8F28-8381FA0592F1}" destId="{F469A40F-CACD-429D-9D24-10EC5CA03A6E}" srcOrd="5" destOrd="0" presId="urn:microsoft.com/office/officeart/2005/8/layout/matrix1"/>
    <dgm:cxn modelId="{EBCB7A91-DEC0-41EE-8A82-5F08B6CA22FE}" type="presParOf" srcId="{E486B34D-DAFB-498D-8F28-8381FA0592F1}" destId="{49D1DA99-F14C-4784-B25D-66859EB64567}" srcOrd="6" destOrd="0" presId="urn:microsoft.com/office/officeart/2005/8/layout/matrix1"/>
    <dgm:cxn modelId="{685814B2-0D2E-4762-ABC8-FBD986B2C6FF}" type="presParOf" srcId="{E486B34D-DAFB-498D-8F28-8381FA0592F1}" destId="{7975FAE5-C943-41FB-8FC9-ECFFC1E4B33B}" srcOrd="7" destOrd="0" presId="urn:microsoft.com/office/officeart/2005/8/layout/matrix1"/>
    <dgm:cxn modelId="{D70C2C00-5ECF-4810-9E60-94568D4ADE42}" type="presParOf" srcId="{BE54AA7E-A2E0-4DD4-B613-F930922EE34F}" destId="{82FDE893-18CA-4299-B1B4-3E609512C10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9D705AF-63B7-4BA1-8AA1-3718EBE6217B}" type="doc">
      <dgm:prSet loTypeId="urn:microsoft.com/office/officeart/2005/8/layout/hProcess9" loCatId="process" qsTypeId="urn:microsoft.com/office/officeart/2005/8/quickstyle/3d3" qsCatId="3D" csTypeId="urn:microsoft.com/office/officeart/2005/8/colors/colorful3" csCatId="colorful" phldr="1"/>
      <dgm:spPr/>
    </dgm:pt>
    <dgm:pt modelId="{028BB4B0-91C1-4D4D-8358-989B1473AFDF}">
      <dgm:prSet phldrT="[Texto]" custT="1"/>
      <dgm:spPr/>
      <dgm:t>
        <a:bodyPr/>
        <a:lstStyle/>
        <a:p>
          <a:endParaRPr lang="es-ES" sz="1400" dirty="0" smtClean="0">
            <a:solidFill>
              <a:schemeClr val="tx1"/>
            </a:solidFill>
            <a:effectLst>
              <a:outerShdw blurRad="38100" dist="38100" dir="2700000" algn="tl">
                <a:srgbClr val="000000"/>
              </a:outerShdw>
            </a:effectLst>
            <a:latin typeface="Arial" pitchFamily="34" charset="0"/>
            <a:cs typeface="Arial" pitchFamily="34" charset="0"/>
          </a:endParaRPr>
        </a:p>
        <a:p>
          <a:r>
            <a:rPr lang="es-ES" sz="1800" dirty="0" smtClean="0">
              <a:solidFill>
                <a:schemeClr val="tx1"/>
              </a:solidFill>
              <a:effectLst>
                <a:outerShdw blurRad="38100" dist="38100" dir="2700000" algn="tl">
                  <a:srgbClr val="000000"/>
                </a:outerShdw>
              </a:effectLst>
              <a:latin typeface="Arial" pitchFamily="34" charset="0"/>
              <a:cs typeface="Arial" pitchFamily="34" charset="0"/>
            </a:rPr>
            <a:t>Art 247 LGAP:</a:t>
          </a:r>
        </a:p>
        <a:p>
          <a:r>
            <a:rPr lang="es-ES" sz="1800" i="1" dirty="0" smtClean="0">
              <a:solidFill>
                <a:schemeClr val="tx1"/>
              </a:solidFill>
              <a:effectLst/>
              <a:latin typeface="Arial" pitchFamily="34" charset="0"/>
              <a:cs typeface="Arial" pitchFamily="34" charset="0"/>
            </a:rPr>
            <a:t>“1. La comunicación hecha por un medio inadecuado, o fuera del lugar debido, u omisa en cuanto a una parte cualquiera de la disposición del acto, será absolutamente nula,  y se tendrá por hecha en el momento en que se gestione la parte o el interesado, dándose por enterado, expresa o implícitamente, ante el órgano director competente</a:t>
          </a:r>
          <a:r>
            <a:rPr lang="es-ES" sz="1800" i="1" dirty="0" smtClean="0">
              <a:solidFill>
                <a:schemeClr val="tx1"/>
              </a:solidFill>
              <a:effectLst>
                <a:outerShdw blurRad="38100" dist="38100" dir="2700000" algn="tl">
                  <a:srgbClr val="000000"/>
                </a:outerShdw>
              </a:effectLst>
              <a:latin typeface="Arial" pitchFamily="34" charset="0"/>
              <a:cs typeface="Arial" pitchFamily="34" charset="0"/>
            </a:rPr>
            <a:t>…”</a:t>
          </a:r>
          <a:endParaRPr lang="es-ES" sz="1800" dirty="0">
            <a:solidFill>
              <a:schemeClr val="tx1"/>
            </a:solidFill>
            <a:latin typeface="Arial" pitchFamily="34" charset="0"/>
            <a:cs typeface="Arial" pitchFamily="34" charset="0"/>
          </a:endParaRPr>
        </a:p>
      </dgm:t>
    </dgm:pt>
    <dgm:pt modelId="{5330F645-2A6C-47DE-8BAD-90B72FF7ADA5}" type="parTrans" cxnId="{C0D3976E-7D1C-43E5-B52E-5AC0AEC3605F}">
      <dgm:prSet/>
      <dgm:spPr/>
      <dgm:t>
        <a:bodyPr/>
        <a:lstStyle/>
        <a:p>
          <a:endParaRPr lang="es-ES">
            <a:solidFill>
              <a:schemeClr val="tx1"/>
            </a:solidFill>
          </a:endParaRPr>
        </a:p>
      </dgm:t>
    </dgm:pt>
    <dgm:pt modelId="{5F6EF1E4-25E7-48B9-B878-89853AB694AB}" type="sibTrans" cxnId="{C0D3976E-7D1C-43E5-B52E-5AC0AEC3605F}">
      <dgm:prSet/>
      <dgm:spPr/>
      <dgm:t>
        <a:bodyPr/>
        <a:lstStyle/>
        <a:p>
          <a:endParaRPr lang="es-ES">
            <a:solidFill>
              <a:schemeClr val="tx1"/>
            </a:solidFill>
          </a:endParaRPr>
        </a:p>
      </dgm:t>
    </dgm:pt>
    <dgm:pt modelId="{BA3FF710-7C32-4197-A44F-2041CE528F6F}">
      <dgm:prSet phldrT="[Texto]" custT="1"/>
      <dgm:spPr/>
      <dgm:t>
        <a:bodyPr/>
        <a:lstStyle/>
        <a:p>
          <a:r>
            <a:rPr lang="es-ES" sz="1800" smtClean="0">
              <a:solidFill>
                <a:schemeClr val="tx1"/>
              </a:solidFill>
              <a:effectLst>
                <a:outerShdw blurRad="38100" dist="38100" dir="2700000" algn="tl">
                  <a:srgbClr val="000000"/>
                </a:outerShdw>
              </a:effectLst>
              <a:latin typeface="Arial" pitchFamily="34" charset="0"/>
              <a:cs typeface="Arial" pitchFamily="34" charset="0"/>
            </a:rPr>
            <a:t>Art 245 LGAP</a:t>
          </a:r>
        </a:p>
        <a:p>
          <a:r>
            <a:rPr lang="es-ES" sz="1800" i="1" smtClean="0">
              <a:solidFill>
                <a:schemeClr val="tx1"/>
              </a:solidFill>
              <a:effectLst/>
              <a:latin typeface="Arial" pitchFamily="34" charset="0"/>
              <a:cs typeface="Arial" pitchFamily="34" charset="0"/>
            </a:rPr>
            <a:t>“La notificación contendrá el texto íntegro del acto con indicación de los recursos procedentes, del órgano que los resolverá, de aquél ante el cual deben interponerse y del plazo para interponerlos</a:t>
          </a:r>
          <a:r>
            <a:rPr lang="es-ES" sz="1800" smtClean="0">
              <a:solidFill>
                <a:schemeClr val="tx1"/>
              </a:solidFill>
              <a:effectLst/>
              <a:latin typeface="Arial" pitchFamily="34" charset="0"/>
              <a:cs typeface="Arial" pitchFamily="34" charset="0"/>
            </a:rPr>
            <a:t>”</a:t>
          </a:r>
          <a:endParaRPr lang="es-ES" sz="1800" dirty="0">
            <a:solidFill>
              <a:schemeClr val="tx1"/>
            </a:solidFill>
            <a:effectLst/>
            <a:latin typeface="Arial" pitchFamily="34" charset="0"/>
            <a:cs typeface="Arial" pitchFamily="34" charset="0"/>
          </a:endParaRPr>
        </a:p>
      </dgm:t>
    </dgm:pt>
    <dgm:pt modelId="{18C855E7-489E-4E4E-9AAB-52D84F528320}" type="parTrans" cxnId="{6656ED4D-D3A4-426C-8A71-5CC27412A638}">
      <dgm:prSet/>
      <dgm:spPr/>
      <dgm:t>
        <a:bodyPr/>
        <a:lstStyle/>
        <a:p>
          <a:endParaRPr lang="es-ES">
            <a:solidFill>
              <a:schemeClr val="tx1"/>
            </a:solidFill>
          </a:endParaRPr>
        </a:p>
      </dgm:t>
    </dgm:pt>
    <dgm:pt modelId="{44D42BA7-5549-4DD1-B71D-3E387A233861}" type="sibTrans" cxnId="{6656ED4D-D3A4-426C-8A71-5CC27412A638}">
      <dgm:prSet/>
      <dgm:spPr/>
      <dgm:t>
        <a:bodyPr/>
        <a:lstStyle/>
        <a:p>
          <a:endParaRPr lang="es-ES">
            <a:solidFill>
              <a:schemeClr val="tx1"/>
            </a:solidFill>
          </a:endParaRPr>
        </a:p>
      </dgm:t>
    </dgm:pt>
    <dgm:pt modelId="{5B870FC2-3699-4DF9-8982-962FA94ECEC8}">
      <dgm:prSet phldrT="[Texto]" custT="1"/>
      <dgm:spPr>
        <a:solidFill>
          <a:schemeClr val="accent2"/>
        </a:solidFill>
      </dgm:spPr>
      <dgm:t>
        <a:bodyPr/>
        <a:lstStyle/>
        <a:p>
          <a:r>
            <a:rPr lang="es-ES" sz="1600" smtClean="0">
              <a:solidFill>
                <a:schemeClr val="tx1"/>
              </a:solidFill>
              <a:effectLst/>
              <a:latin typeface="Arial" pitchFamily="34" charset="0"/>
              <a:cs typeface="Arial" pitchFamily="34" charset="0"/>
            </a:rPr>
            <a:t>Como protección al administrado, el Artículo 136. 2 en relación con el 335 ambos de la LGAP establece que la </a:t>
          </a:r>
          <a:r>
            <a:rPr lang="es-ES" sz="1600" u="sng" smtClean="0">
              <a:solidFill>
                <a:schemeClr val="tx1"/>
              </a:solidFill>
              <a:effectLst/>
              <a:latin typeface="Arial" pitchFamily="34" charset="0"/>
              <a:cs typeface="Arial" pitchFamily="34" charset="0"/>
            </a:rPr>
            <a:t>comunicación, sea publicación o notificación </a:t>
          </a:r>
          <a:r>
            <a:rPr lang="es-ES" sz="1600" smtClean="0">
              <a:solidFill>
                <a:schemeClr val="tx1"/>
              </a:solidFill>
              <a:effectLst/>
              <a:latin typeface="Arial" pitchFamily="34" charset="0"/>
              <a:cs typeface="Arial" pitchFamily="34" charset="0"/>
            </a:rPr>
            <a:t>debe contener las propuestas, decisiones o dictámenes que el acto invoque como parte de la motivación</a:t>
          </a:r>
        </a:p>
        <a:p>
          <a:endParaRPr lang="es-ES" sz="1600" smtClean="0">
            <a:solidFill>
              <a:schemeClr val="tx1"/>
            </a:solidFill>
            <a:effectLst/>
            <a:latin typeface="Arial" pitchFamily="34" charset="0"/>
            <a:cs typeface="Arial" pitchFamily="34" charset="0"/>
          </a:endParaRPr>
        </a:p>
        <a:p>
          <a:endParaRPr lang="es-ES" sz="1600" smtClean="0">
            <a:solidFill>
              <a:schemeClr val="tx1"/>
            </a:solidFill>
            <a:effectLst/>
            <a:latin typeface="Arial" pitchFamily="34" charset="0"/>
            <a:cs typeface="Arial" pitchFamily="34" charset="0"/>
          </a:endParaRPr>
        </a:p>
        <a:p>
          <a:endParaRPr lang="es-ES" sz="1600" smtClean="0">
            <a:solidFill>
              <a:schemeClr val="tx1"/>
            </a:solidFill>
            <a:effectLst/>
            <a:latin typeface="Arial" pitchFamily="34" charset="0"/>
            <a:cs typeface="Arial" pitchFamily="34" charset="0"/>
          </a:endParaRPr>
        </a:p>
        <a:p>
          <a:endParaRPr lang="es-ES" sz="1600" smtClean="0">
            <a:solidFill>
              <a:schemeClr val="tx1"/>
            </a:solidFill>
            <a:effectLst/>
            <a:latin typeface="Arial" pitchFamily="34" charset="0"/>
            <a:cs typeface="Arial" pitchFamily="34" charset="0"/>
          </a:endParaRPr>
        </a:p>
        <a:p>
          <a:endParaRPr lang="es-ES" sz="1600" smtClean="0">
            <a:solidFill>
              <a:schemeClr val="tx1"/>
            </a:solidFill>
            <a:effectLst/>
            <a:latin typeface="Arial" pitchFamily="34" charset="0"/>
            <a:cs typeface="Arial" pitchFamily="34" charset="0"/>
          </a:endParaRPr>
        </a:p>
        <a:p>
          <a:endParaRPr lang="es-ES" sz="1600" dirty="0">
            <a:solidFill>
              <a:schemeClr val="tx1"/>
            </a:solidFill>
            <a:effectLst/>
            <a:latin typeface="Arial" pitchFamily="34" charset="0"/>
            <a:cs typeface="Arial" pitchFamily="34" charset="0"/>
          </a:endParaRPr>
        </a:p>
      </dgm:t>
    </dgm:pt>
    <dgm:pt modelId="{5046C75D-5D47-4DDA-A473-A4AFCAC5EFEA}" type="parTrans" cxnId="{008233FA-9DC0-432A-A1D9-99D234EEE4A9}">
      <dgm:prSet/>
      <dgm:spPr/>
      <dgm:t>
        <a:bodyPr/>
        <a:lstStyle/>
        <a:p>
          <a:endParaRPr lang="es-ES">
            <a:solidFill>
              <a:schemeClr val="tx1"/>
            </a:solidFill>
          </a:endParaRPr>
        </a:p>
      </dgm:t>
    </dgm:pt>
    <dgm:pt modelId="{911914CF-68B6-4368-8250-06C3AF06A0CF}" type="sibTrans" cxnId="{008233FA-9DC0-432A-A1D9-99D234EEE4A9}">
      <dgm:prSet/>
      <dgm:spPr/>
      <dgm:t>
        <a:bodyPr/>
        <a:lstStyle/>
        <a:p>
          <a:endParaRPr lang="es-ES">
            <a:solidFill>
              <a:schemeClr val="tx1"/>
            </a:solidFill>
          </a:endParaRPr>
        </a:p>
      </dgm:t>
    </dgm:pt>
    <dgm:pt modelId="{800F1018-BC9A-4132-A714-BB999AE0CFC1}" type="pres">
      <dgm:prSet presAssocID="{89D705AF-63B7-4BA1-8AA1-3718EBE6217B}" presName="CompostProcess" presStyleCnt="0">
        <dgm:presLayoutVars>
          <dgm:dir/>
          <dgm:resizeHandles val="exact"/>
        </dgm:presLayoutVars>
      </dgm:prSet>
      <dgm:spPr/>
    </dgm:pt>
    <dgm:pt modelId="{C8600C42-60CB-4030-B261-887B154FA551}" type="pres">
      <dgm:prSet presAssocID="{89D705AF-63B7-4BA1-8AA1-3718EBE6217B}" presName="arrow" presStyleLbl="bgShp" presStyleIdx="0" presStyleCnt="1"/>
      <dgm:spPr/>
    </dgm:pt>
    <dgm:pt modelId="{F148C39C-CC20-4586-8B0B-56DE6A0DCEC6}" type="pres">
      <dgm:prSet presAssocID="{89D705AF-63B7-4BA1-8AA1-3718EBE6217B}" presName="linearProcess" presStyleCnt="0"/>
      <dgm:spPr/>
    </dgm:pt>
    <dgm:pt modelId="{8256C6C9-B453-45C2-A052-5569E6674BD1}" type="pres">
      <dgm:prSet presAssocID="{028BB4B0-91C1-4D4D-8358-989B1473AFDF}" presName="textNode" presStyleLbl="node1" presStyleIdx="0" presStyleCnt="3" custScaleY="250000">
        <dgm:presLayoutVars>
          <dgm:bulletEnabled val="1"/>
        </dgm:presLayoutVars>
      </dgm:prSet>
      <dgm:spPr/>
      <dgm:t>
        <a:bodyPr/>
        <a:lstStyle/>
        <a:p>
          <a:endParaRPr lang="es-ES"/>
        </a:p>
      </dgm:t>
    </dgm:pt>
    <dgm:pt modelId="{9B8D6AD7-E971-4771-8C0F-463A34E20EEA}" type="pres">
      <dgm:prSet presAssocID="{5F6EF1E4-25E7-48B9-B878-89853AB694AB}" presName="sibTrans" presStyleCnt="0"/>
      <dgm:spPr/>
    </dgm:pt>
    <dgm:pt modelId="{3A6FD108-8B8B-40CC-B798-88BCD4055773}" type="pres">
      <dgm:prSet presAssocID="{BA3FF710-7C32-4197-A44F-2041CE528F6F}" presName="textNode" presStyleLbl="node1" presStyleIdx="1" presStyleCnt="3" custScaleY="250000">
        <dgm:presLayoutVars>
          <dgm:bulletEnabled val="1"/>
        </dgm:presLayoutVars>
      </dgm:prSet>
      <dgm:spPr/>
      <dgm:t>
        <a:bodyPr/>
        <a:lstStyle/>
        <a:p>
          <a:endParaRPr lang="es-ES"/>
        </a:p>
      </dgm:t>
    </dgm:pt>
    <dgm:pt modelId="{E4B75ECD-6B76-4C1E-A676-EAABB3F47B63}" type="pres">
      <dgm:prSet presAssocID="{44D42BA7-5549-4DD1-B71D-3E387A233861}" presName="sibTrans" presStyleCnt="0"/>
      <dgm:spPr/>
    </dgm:pt>
    <dgm:pt modelId="{A3A44E48-5829-459B-BC96-8EBA7A77A484}" type="pres">
      <dgm:prSet presAssocID="{5B870FC2-3699-4DF9-8982-962FA94ECEC8}" presName="textNode" presStyleLbl="node1" presStyleIdx="2" presStyleCnt="3" custScaleY="250000">
        <dgm:presLayoutVars>
          <dgm:bulletEnabled val="1"/>
        </dgm:presLayoutVars>
      </dgm:prSet>
      <dgm:spPr/>
      <dgm:t>
        <a:bodyPr/>
        <a:lstStyle/>
        <a:p>
          <a:endParaRPr lang="es-ES"/>
        </a:p>
      </dgm:t>
    </dgm:pt>
  </dgm:ptLst>
  <dgm:cxnLst>
    <dgm:cxn modelId="{C0D3976E-7D1C-43E5-B52E-5AC0AEC3605F}" srcId="{89D705AF-63B7-4BA1-8AA1-3718EBE6217B}" destId="{028BB4B0-91C1-4D4D-8358-989B1473AFDF}" srcOrd="0" destOrd="0" parTransId="{5330F645-2A6C-47DE-8BAD-90B72FF7ADA5}" sibTransId="{5F6EF1E4-25E7-48B9-B878-89853AB694AB}"/>
    <dgm:cxn modelId="{6656ED4D-D3A4-426C-8A71-5CC27412A638}" srcId="{89D705AF-63B7-4BA1-8AA1-3718EBE6217B}" destId="{BA3FF710-7C32-4197-A44F-2041CE528F6F}" srcOrd="1" destOrd="0" parTransId="{18C855E7-489E-4E4E-9AAB-52D84F528320}" sibTransId="{44D42BA7-5549-4DD1-B71D-3E387A233861}"/>
    <dgm:cxn modelId="{042F25BF-F905-40AD-945B-AFA4AFB3F3AC}" type="presOf" srcId="{5B870FC2-3699-4DF9-8982-962FA94ECEC8}" destId="{A3A44E48-5829-459B-BC96-8EBA7A77A484}" srcOrd="0" destOrd="0" presId="urn:microsoft.com/office/officeart/2005/8/layout/hProcess9"/>
    <dgm:cxn modelId="{D2305285-28AB-41DE-88BE-1C3A9A8C480E}" type="presOf" srcId="{89D705AF-63B7-4BA1-8AA1-3718EBE6217B}" destId="{800F1018-BC9A-4132-A714-BB999AE0CFC1}" srcOrd="0" destOrd="0" presId="urn:microsoft.com/office/officeart/2005/8/layout/hProcess9"/>
    <dgm:cxn modelId="{4CF803EA-A0BE-4436-B658-EE4D0D832536}" type="presOf" srcId="{BA3FF710-7C32-4197-A44F-2041CE528F6F}" destId="{3A6FD108-8B8B-40CC-B798-88BCD4055773}" srcOrd="0" destOrd="0" presId="urn:microsoft.com/office/officeart/2005/8/layout/hProcess9"/>
    <dgm:cxn modelId="{008233FA-9DC0-432A-A1D9-99D234EEE4A9}" srcId="{89D705AF-63B7-4BA1-8AA1-3718EBE6217B}" destId="{5B870FC2-3699-4DF9-8982-962FA94ECEC8}" srcOrd="2" destOrd="0" parTransId="{5046C75D-5D47-4DDA-A473-A4AFCAC5EFEA}" sibTransId="{911914CF-68B6-4368-8250-06C3AF06A0CF}"/>
    <dgm:cxn modelId="{912D05E9-4B24-4C13-A12C-92591B65FB58}" type="presOf" srcId="{028BB4B0-91C1-4D4D-8358-989B1473AFDF}" destId="{8256C6C9-B453-45C2-A052-5569E6674BD1}" srcOrd="0" destOrd="0" presId="urn:microsoft.com/office/officeart/2005/8/layout/hProcess9"/>
    <dgm:cxn modelId="{1D7FD6F2-D8BA-4166-A587-1D8A4BA5C5CD}" type="presParOf" srcId="{800F1018-BC9A-4132-A714-BB999AE0CFC1}" destId="{C8600C42-60CB-4030-B261-887B154FA551}" srcOrd="0" destOrd="0" presId="urn:microsoft.com/office/officeart/2005/8/layout/hProcess9"/>
    <dgm:cxn modelId="{0EE862F9-7F66-45C3-9C56-F32330EA9F4C}" type="presParOf" srcId="{800F1018-BC9A-4132-A714-BB999AE0CFC1}" destId="{F148C39C-CC20-4586-8B0B-56DE6A0DCEC6}" srcOrd="1" destOrd="0" presId="urn:microsoft.com/office/officeart/2005/8/layout/hProcess9"/>
    <dgm:cxn modelId="{35DBF5CA-C7F3-4448-9D64-092710C4FD7A}" type="presParOf" srcId="{F148C39C-CC20-4586-8B0B-56DE6A0DCEC6}" destId="{8256C6C9-B453-45C2-A052-5569E6674BD1}" srcOrd="0" destOrd="0" presId="urn:microsoft.com/office/officeart/2005/8/layout/hProcess9"/>
    <dgm:cxn modelId="{3F6F6366-1CCF-42CE-86B2-30D257724903}" type="presParOf" srcId="{F148C39C-CC20-4586-8B0B-56DE6A0DCEC6}" destId="{9B8D6AD7-E971-4771-8C0F-463A34E20EEA}" srcOrd="1" destOrd="0" presId="urn:microsoft.com/office/officeart/2005/8/layout/hProcess9"/>
    <dgm:cxn modelId="{51DF9ED0-5820-4015-9EAD-B7D05BA583D7}" type="presParOf" srcId="{F148C39C-CC20-4586-8B0B-56DE6A0DCEC6}" destId="{3A6FD108-8B8B-40CC-B798-88BCD4055773}" srcOrd="2" destOrd="0" presId="urn:microsoft.com/office/officeart/2005/8/layout/hProcess9"/>
    <dgm:cxn modelId="{89DFB01A-2211-4FBE-A220-2C11BA0EA690}" type="presParOf" srcId="{F148C39C-CC20-4586-8B0B-56DE6A0DCEC6}" destId="{E4B75ECD-6B76-4C1E-A676-EAABB3F47B63}" srcOrd="3" destOrd="0" presId="urn:microsoft.com/office/officeart/2005/8/layout/hProcess9"/>
    <dgm:cxn modelId="{F57FADE2-61D1-4102-80EB-0646522E72D4}" type="presParOf" srcId="{F148C39C-CC20-4586-8B0B-56DE6A0DCEC6}" destId="{A3A44E48-5829-459B-BC96-8EBA7A77A4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7E169AD-56F9-4FA8-8E23-5D1800BB3E73}" type="doc">
      <dgm:prSet loTypeId="urn:microsoft.com/office/officeart/2008/layout/IncreasingCircleProcess" loCatId="list" qsTypeId="urn:microsoft.com/office/officeart/2005/8/quickstyle/simple2" qsCatId="simple" csTypeId="urn:microsoft.com/office/officeart/2005/8/colors/colorful5" csCatId="colorful" phldr="1"/>
      <dgm:spPr/>
      <dgm:t>
        <a:bodyPr/>
        <a:lstStyle/>
        <a:p>
          <a:endParaRPr lang="es-ES"/>
        </a:p>
      </dgm:t>
    </dgm:pt>
    <dgm:pt modelId="{463E697F-7485-4327-B8E6-5FDB6284D4B1}">
      <dgm:prSet phldrT="[Texto]" custT="1"/>
      <dgm:spPr/>
      <dgm:t>
        <a:bodyPr/>
        <a:lstStyle/>
        <a:p>
          <a:r>
            <a:rPr lang="es-CR" sz="1800" dirty="0" smtClean="0">
              <a:effectLst>
                <a:outerShdw blurRad="38100" dist="38100" dir="2700000" algn="tl">
                  <a:srgbClr val="000000"/>
                </a:outerShdw>
              </a:effectLst>
              <a:latin typeface="Arial" pitchFamily="34" charset="0"/>
              <a:cs typeface="Arial" pitchFamily="34" charset="0"/>
            </a:rPr>
            <a:t>ETAPA INICIAL: </a:t>
          </a:r>
          <a:r>
            <a:rPr lang="es-CR" sz="1800" dirty="0" smtClean="0">
              <a:latin typeface="Arial" pitchFamily="34" charset="0"/>
              <a:cs typeface="Arial" pitchFamily="34" charset="0"/>
            </a:rPr>
            <a:t>pone en marcha el procedimiento. El mismo puede iniciarse de oficio o gestión de parte (por recurso, demanda, denuncia) Art 284 LGAP</a:t>
          </a:r>
          <a:endParaRPr lang="es-ES" sz="1800" dirty="0">
            <a:latin typeface="Arial" pitchFamily="34" charset="0"/>
            <a:cs typeface="Arial" pitchFamily="34" charset="0"/>
          </a:endParaRPr>
        </a:p>
      </dgm:t>
    </dgm:pt>
    <dgm:pt modelId="{2AB87277-2026-430A-BB53-28F00C19FF3A}" type="parTrans" cxnId="{B0ABE35B-9143-4276-8278-9E0C20C24091}">
      <dgm:prSet/>
      <dgm:spPr/>
      <dgm:t>
        <a:bodyPr/>
        <a:lstStyle/>
        <a:p>
          <a:endParaRPr lang="es-ES" sz="2000"/>
        </a:p>
      </dgm:t>
    </dgm:pt>
    <dgm:pt modelId="{0E8E7C06-1CE4-4FD3-B5A1-3E0F8AF0C35F}" type="sibTrans" cxnId="{B0ABE35B-9143-4276-8278-9E0C20C24091}">
      <dgm:prSet/>
      <dgm:spPr/>
      <dgm:t>
        <a:bodyPr/>
        <a:lstStyle/>
        <a:p>
          <a:endParaRPr lang="es-ES" sz="2000"/>
        </a:p>
      </dgm:t>
    </dgm:pt>
    <dgm:pt modelId="{BF0320F2-0F57-44B8-BEAC-52BACE44460F}">
      <dgm:prSet phldrT="[Texto]" custT="1"/>
      <dgm:spPr/>
      <dgm:t>
        <a:bodyPr/>
        <a:lstStyle/>
        <a:p>
          <a:r>
            <a:rPr lang="es-CR" sz="1600" b="1" dirty="0" smtClean="0">
              <a:effectLst>
                <a:outerShdw blurRad="38100" dist="38100" dir="2700000" algn="tl">
                  <a:srgbClr val="000000"/>
                </a:outerShdw>
              </a:effectLst>
              <a:latin typeface="Arial" pitchFamily="34" charset="0"/>
              <a:cs typeface="Arial" pitchFamily="34" charset="0"/>
            </a:rPr>
            <a:t>ETAPA DE DESARROLLO: </a:t>
          </a:r>
          <a:r>
            <a:rPr lang="es-CR" sz="1600" b="0" dirty="0" smtClean="0">
              <a:latin typeface="Arial" pitchFamily="34" charset="0"/>
              <a:cs typeface="Arial" pitchFamily="34" charset="0"/>
            </a:rPr>
            <a:t>hace posible el acto. La Administración ordenará y practicará todas las diligencias necesarias para determinar la verdad real de los hechos objeto del trámite, de oficio o a gestión de parte Art 297 LGAP</a:t>
          </a:r>
          <a:endParaRPr lang="es-ES" sz="1600" b="0" dirty="0">
            <a:latin typeface="Arial" pitchFamily="34" charset="0"/>
            <a:cs typeface="Arial" pitchFamily="34" charset="0"/>
          </a:endParaRPr>
        </a:p>
      </dgm:t>
    </dgm:pt>
    <dgm:pt modelId="{CC640D02-1C67-4778-B367-81AC749E9E03}" type="parTrans" cxnId="{FF1036FB-4841-4E01-BF8B-5D59E25848D8}">
      <dgm:prSet/>
      <dgm:spPr/>
      <dgm:t>
        <a:bodyPr/>
        <a:lstStyle/>
        <a:p>
          <a:endParaRPr lang="es-ES" sz="2000"/>
        </a:p>
      </dgm:t>
    </dgm:pt>
    <dgm:pt modelId="{0A37DB7E-047E-4533-96B1-2E9266E15766}" type="sibTrans" cxnId="{FF1036FB-4841-4E01-BF8B-5D59E25848D8}">
      <dgm:prSet/>
      <dgm:spPr/>
      <dgm:t>
        <a:bodyPr/>
        <a:lstStyle/>
        <a:p>
          <a:endParaRPr lang="es-ES" sz="2000"/>
        </a:p>
      </dgm:t>
    </dgm:pt>
    <dgm:pt modelId="{1B191400-ED34-4502-BA30-234A8A821BA5}">
      <dgm:prSet phldrT="[Texto]" custT="1"/>
      <dgm:spPr/>
      <dgm:t>
        <a:bodyPr/>
        <a:lstStyle/>
        <a:p>
          <a:r>
            <a:rPr lang="es-CR" sz="1600" b="1" dirty="0" smtClean="0">
              <a:effectLst>
                <a:outerShdw blurRad="38100" dist="38100" dir="2700000" algn="tl">
                  <a:srgbClr val="000000"/>
                </a:outerShdw>
              </a:effectLst>
              <a:latin typeface="Arial" pitchFamily="34" charset="0"/>
              <a:cs typeface="Arial" pitchFamily="34" charset="0"/>
            </a:rPr>
            <a:t>ETAPA DE CONCLUSIÓN: </a:t>
          </a:r>
          <a:r>
            <a:rPr lang="es-CR" sz="1600" b="0" dirty="0" smtClean="0">
              <a:latin typeface="Arial" pitchFamily="34" charset="0"/>
              <a:cs typeface="Arial" pitchFamily="34" charset="0"/>
            </a:rPr>
            <a:t>es la forma en que se manifiesta y se dicta el acto, </a:t>
          </a:r>
          <a:r>
            <a:rPr lang="es-CR" sz="1600" b="0" dirty="0" smtClean="0">
              <a:effectLst/>
              <a:latin typeface="Arial" pitchFamily="34" charset="0"/>
              <a:cs typeface="Arial" pitchFamily="34" charset="0"/>
            </a:rPr>
            <a:t>lo que complementa para que produzca efectos</a:t>
          </a:r>
          <a:endParaRPr lang="es-ES" sz="1600" b="0" dirty="0">
            <a:effectLst/>
            <a:latin typeface="Arial" pitchFamily="34" charset="0"/>
            <a:cs typeface="Arial" pitchFamily="34" charset="0"/>
          </a:endParaRPr>
        </a:p>
      </dgm:t>
    </dgm:pt>
    <dgm:pt modelId="{AEC5C7F2-18A5-402F-9C30-4469E1C18916}" type="parTrans" cxnId="{C014B153-C8E0-45A1-A0C5-9F1D7FFFC6BC}">
      <dgm:prSet/>
      <dgm:spPr/>
      <dgm:t>
        <a:bodyPr/>
        <a:lstStyle/>
        <a:p>
          <a:endParaRPr lang="es-ES" sz="2000"/>
        </a:p>
      </dgm:t>
    </dgm:pt>
    <dgm:pt modelId="{19EDA294-E1C9-4C04-A0C7-5CB120A14A6F}" type="sibTrans" cxnId="{C014B153-C8E0-45A1-A0C5-9F1D7FFFC6BC}">
      <dgm:prSet/>
      <dgm:spPr/>
      <dgm:t>
        <a:bodyPr/>
        <a:lstStyle/>
        <a:p>
          <a:endParaRPr lang="es-ES" sz="2000"/>
        </a:p>
      </dgm:t>
    </dgm:pt>
    <dgm:pt modelId="{D1D3CE0B-DDDF-4B75-9BB0-EC078E28E69E}" type="pres">
      <dgm:prSet presAssocID="{77E169AD-56F9-4FA8-8E23-5D1800BB3E73}" presName="Name0" presStyleCnt="0">
        <dgm:presLayoutVars>
          <dgm:chMax val="7"/>
          <dgm:chPref val="7"/>
          <dgm:dir/>
          <dgm:animOne val="branch"/>
          <dgm:animLvl val="lvl"/>
        </dgm:presLayoutVars>
      </dgm:prSet>
      <dgm:spPr/>
      <dgm:t>
        <a:bodyPr/>
        <a:lstStyle/>
        <a:p>
          <a:endParaRPr lang="en-US"/>
        </a:p>
      </dgm:t>
    </dgm:pt>
    <dgm:pt modelId="{FA61BDC1-51AC-4BE4-ACCB-F1C5F5B3F94F}" type="pres">
      <dgm:prSet presAssocID="{463E697F-7485-4327-B8E6-5FDB6284D4B1}" presName="composite" presStyleCnt="0"/>
      <dgm:spPr/>
      <dgm:t>
        <a:bodyPr/>
        <a:lstStyle/>
        <a:p>
          <a:endParaRPr lang="en-US"/>
        </a:p>
      </dgm:t>
    </dgm:pt>
    <dgm:pt modelId="{A15F5B3B-6839-41F6-A9AB-F4793C22056D}" type="pres">
      <dgm:prSet presAssocID="{463E697F-7485-4327-B8E6-5FDB6284D4B1}" presName="BackAccent" presStyleLbl="bgShp" presStyleIdx="0" presStyleCnt="3"/>
      <dgm:spPr/>
      <dgm:t>
        <a:bodyPr/>
        <a:lstStyle/>
        <a:p>
          <a:endParaRPr lang="en-US"/>
        </a:p>
      </dgm:t>
    </dgm:pt>
    <dgm:pt modelId="{FB53CAEB-A011-4B98-B53A-FC77C296301E}" type="pres">
      <dgm:prSet presAssocID="{463E697F-7485-4327-B8E6-5FDB6284D4B1}" presName="Accent" presStyleLbl="alignNode1" presStyleIdx="0" presStyleCnt="3"/>
      <dgm:spPr/>
      <dgm:t>
        <a:bodyPr/>
        <a:lstStyle/>
        <a:p>
          <a:endParaRPr lang="en-US"/>
        </a:p>
      </dgm:t>
    </dgm:pt>
    <dgm:pt modelId="{9E3F17E0-4ECD-48AA-9D8C-048020B52CD9}" type="pres">
      <dgm:prSet presAssocID="{463E697F-7485-4327-B8E6-5FDB6284D4B1}" presName="Child" presStyleLbl="revTx" presStyleIdx="0" presStyleCnt="3">
        <dgm:presLayoutVars>
          <dgm:chMax val="0"/>
          <dgm:chPref val="0"/>
          <dgm:bulletEnabled val="1"/>
        </dgm:presLayoutVars>
      </dgm:prSet>
      <dgm:spPr/>
      <dgm:t>
        <a:bodyPr/>
        <a:lstStyle/>
        <a:p>
          <a:endParaRPr lang="en-US"/>
        </a:p>
      </dgm:t>
    </dgm:pt>
    <dgm:pt modelId="{231C48E2-1FA4-4829-B16D-D0792FCA8C13}" type="pres">
      <dgm:prSet presAssocID="{463E697F-7485-4327-B8E6-5FDB6284D4B1}" presName="Parent" presStyleLbl="revTx" presStyleIdx="0" presStyleCnt="3">
        <dgm:presLayoutVars>
          <dgm:chMax val="1"/>
          <dgm:chPref val="1"/>
          <dgm:bulletEnabled val="1"/>
        </dgm:presLayoutVars>
      </dgm:prSet>
      <dgm:spPr/>
      <dgm:t>
        <a:bodyPr/>
        <a:lstStyle/>
        <a:p>
          <a:endParaRPr lang="en-US"/>
        </a:p>
      </dgm:t>
    </dgm:pt>
    <dgm:pt modelId="{ED66EFD7-2EAC-4B3F-84EB-C7618454F92B}" type="pres">
      <dgm:prSet presAssocID="{0E8E7C06-1CE4-4FD3-B5A1-3E0F8AF0C35F}" presName="sibTrans" presStyleCnt="0"/>
      <dgm:spPr/>
      <dgm:t>
        <a:bodyPr/>
        <a:lstStyle/>
        <a:p>
          <a:endParaRPr lang="en-US"/>
        </a:p>
      </dgm:t>
    </dgm:pt>
    <dgm:pt modelId="{06B88771-5BE5-468E-985E-5DFDA2A34D06}" type="pres">
      <dgm:prSet presAssocID="{BF0320F2-0F57-44B8-BEAC-52BACE44460F}" presName="composite" presStyleCnt="0"/>
      <dgm:spPr/>
      <dgm:t>
        <a:bodyPr/>
        <a:lstStyle/>
        <a:p>
          <a:endParaRPr lang="en-US"/>
        </a:p>
      </dgm:t>
    </dgm:pt>
    <dgm:pt modelId="{15A3C689-AEEA-4907-A87D-A94AEC04404A}" type="pres">
      <dgm:prSet presAssocID="{BF0320F2-0F57-44B8-BEAC-52BACE44460F}" presName="BackAccent" presStyleLbl="bgShp" presStyleIdx="1" presStyleCnt="3"/>
      <dgm:spPr/>
      <dgm:t>
        <a:bodyPr/>
        <a:lstStyle/>
        <a:p>
          <a:endParaRPr lang="en-US"/>
        </a:p>
      </dgm:t>
    </dgm:pt>
    <dgm:pt modelId="{B66D1A15-578B-4B67-8EC7-24B998EC8455}" type="pres">
      <dgm:prSet presAssocID="{BF0320F2-0F57-44B8-BEAC-52BACE44460F}" presName="Accent" presStyleLbl="alignNode1" presStyleIdx="1" presStyleCnt="3"/>
      <dgm:spPr/>
      <dgm:t>
        <a:bodyPr/>
        <a:lstStyle/>
        <a:p>
          <a:endParaRPr lang="en-US"/>
        </a:p>
      </dgm:t>
    </dgm:pt>
    <dgm:pt modelId="{B57ED8FD-4F99-4519-9755-B5B2CBC1D7DE}" type="pres">
      <dgm:prSet presAssocID="{BF0320F2-0F57-44B8-BEAC-52BACE44460F}" presName="Child" presStyleLbl="revTx" presStyleIdx="0" presStyleCnt="3">
        <dgm:presLayoutVars>
          <dgm:chMax val="0"/>
          <dgm:chPref val="0"/>
          <dgm:bulletEnabled val="1"/>
        </dgm:presLayoutVars>
      </dgm:prSet>
      <dgm:spPr/>
      <dgm:t>
        <a:bodyPr/>
        <a:lstStyle/>
        <a:p>
          <a:endParaRPr lang="en-US"/>
        </a:p>
      </dgm:t>
    </dgm:pt>
    <dgm:pt modelId="{91244432-0627-43C5-B703-C23B3A3ACEBB}" type="pres">
      <dgm:prSet presAssocID="{BF0320F2-0F57-44B8-BEAC-52BACE44460F}" presName="Parent" presStyleLbl="revTx" presStyleIdx="1" presStyleCnt="3">
        <dgm:presLayoutVars>
          <dgm:chMax val="1"/>
          <dgm:chPref val="1"/>
          <dgm:bulletEnabled val="1"/>
        </dgm:presLayoutVars>
      </dgm:prSet>
      <dgm:spPr/>
      <dgm:t>
        <a:bodyPr/>
        <a:lstStyle/>
        <a:p>
          <a:endParaRPr lang="en-US"/>
        </a:p>
      </dgm:t>
    </dgm:pt>
    <dgm:pt modelId="{DCDE2BD3-B071-4BFB-A716-F354C2EDF58E}" type="pres">
      <dgm:prSet presAssocID="{0A37DB7E-047E-4533-96B1-2E9266E15766}" presName="sibTrans" presStyleCnt="0"/>
      <dgm:spPr/>
      <dgm:t>
        <a:bodyPr/>
        <a:lstStyle/>
        <a:p>
          <a:endParaRPr lang="en-US"/>
        </a:p>
      </dgm:t>
    </dgm:pt>
    <dgm:pt modelId="{5454EE93-1CF4-45F9-85CD-808DFCC852E9}" type="pres">
      <dgm:prSet presAssocID="{1B191400-ED34-4502-BA30-234A8A821BA5}" presName="composite" presStyleCnt="0"/>
      <dgm:spPr/>
      <dgm:t>
        <a:bodyPr/>
        <a:lstStyle/>
        <a:p>
          <a:endParaRPr lang="en-US"/>
        </a:p>
      </dgm:t>
    </dgm:pt>
    <dgm:pt modelId="{83DE28E9-D7D7-42AC-8C46-D9CF15B94D49}" type="pres">
      <dgm:prSet presAssocID="{1B191400-ED34-4502-BA30-234A8A821BA5}" presName="BackAccent" presStyleLbl="bgShp" presStyleIdx="2" presStyleCnt="3"/>
      <dgm:spPr/>
      <dgm:t>
        <a:bodyPr/>
        <a:lstStyle/>
        <a:p>
          <a:endParaRPr lang="en-US"/>
        </a:p>
      </dgm:t>
    </dgm:pt>
    <dgm:pt modelId="{451BC3D5-A3C3-4AD5-BFFF-E6CCBB81CC2A}" type="pres">
      <dgm:prSet presAssocID="{1B191400-ED34-4502-BA30-234A8A821BA5}" presName="Accent" presStyleLbl="alignNode1" presStyleIdx="2" presStyleCnt="3"/>
      <dgm:spPr/>
      <dgm:t>
        <a:bodyPr/>
        <a:lstStyle/>
        <a:p>
          <a:endParaRPr lang="en-US"/>
        </a:p>
      </dgm:t>
    </dgm:pt>
    <dgm:pt modelId="{E0AFB3EF-57C6-42B2-BFD7-A46C532BA8A5}" type="pres">
      <dgm:prSet presAssocID="{1B191400-ED34-4502-BA30-234A8A821BA5}" presName="Child" presStyleLbl="revTx" presStyleIdx="1" presStyleCnt="3">
        <dgm:presLayoutVars>
          <dgm:chMax val="0"/>
          <dgm:chPref val="0"/>
          <dgm:bulletEnabled val="1"/>
        </dgm:presLayoutVars>
      </dgm:prSet>
      <dgm:spPr/>
      <dgm:t>
        <a:bodyPr/>
        <a:lstStyle/>
        <a:p>
          <a:endParaRPr lang="en-US"/>
        </a:p>
      </dgm:t>
    </dgm:pt>
    <dgm:pt modelId="{65E8E69E-EF39-497B-AD38-688EF32070D5}" type="pres">
      <dgm:prSet presAssocID="{1B191400-ED34-4502-BA30-234A8A821BA5}" presName="Parent" presStyleLbl="revTx" presStyleIdx="2" presStyleCnt="3">
        <dgm:presLayoutVars>
          <dgm:chMax val="1"/>
          <dgm:chPref val="1"/>
          <dgm:bulletEnabled val="1"/>
        </dgm:presLayoutVars>
      </dgm:prSet>
      <dgm:spPr/>
      <dgm:t>
        <a:bodyPr/>
        <a:lstStyle/>
        <a:p>
          <a:endParaRPr lang="en-US"/>
        </a:p>
      </dgm:t>
    </dgm:pt>
  </dgm:ptLst>
  <dgm:cxnLst>
    <dgm:cxn modelId="{ECCD2395-0BEF-4531-A521-0DE6A209AB4A}" type="presOf" srcId="{1B191400-ED34-4502-BA30-234A8A821BA5}" destId="{65E8E69E-EF39-497B-AD38-688EF32070D5}" srcOrd="0" destOrd="0" presId="urn:microsoft.com/office/officeart/2008/layout/IncreasingCircleProcess"/>
    <dgm:cxn modelId="{76A58955-1001-4DAE-B9EF-CA147906E4BF}" type="presOf" srcId="{77E169AD-56F9-4FA8-8E23-5D1800BB3E73}" destId="{D1D3CE0B-DDDF-4B75-9BB0-EC078E28E69E}" srcOrd="0" destOrd="0" presId="urn:microsoft.com/office/officeart/2008/layout/IncreasingCircleProcess"/>
    <dgm:cxn modelId="{E16A761A-8443-4260-9855-6D75891E8189}" type="presOf" srcId="{BF0320F2-0F57-44B8-BEAC-52BACE44460F}" destId="{91244432-0627-43C5-B703-C23B3A3ACEBB}" srcOrd="0" destOrd="0" presId="urn:microsoft.com/office/officeart/2008/layout/IncreasingCircleProcess"/>
    <dgm:cxn modelId="{FF1036FB-4841-4E01-BF8B-5D59E25848D8}" srcId="{77E169AD-56F9-4FA8-8E23-5D1800BB3E73}" destId="{BF0320F2-0F57-44B8-BEAC-52BACE44460F}" srcOrd="1" destOrd="0" parTransId="{CC640D02-1C67-4778-B367-81AC749E9E03}" sibTransId="{0A37DB7E-047E-4533-96B1-2E9266E15766}"/>
    <dgm:cxn modelId="{7873B066-16F7-4E32-B67B-6A7F569029C3}" type="presOf" srcId="{463E697F-7485-4327-B8E6-5FDB6284D4B1}" destId="{231C48E2-1FA4-4829-B16D-D0792FCA8C13}" srcOrd="0" destOrd="0" presId="urn:microsoft.com/office/officeart/2008/layout/IncreasingCircleProcess"/>
    <dgm:cxn modelId="{B0ABE35B-9143-4276-8278-9E0C20C24091}" srcId="{77E169AD-56F9-4FA8-8E23-5D1800BB3E73}" destId="{463E697F-7485-4327-B8E6-5FDB6284D4B1}" srcOrd="0" destOrd="0" parTransId="{2AB87277-2026-430A-BB53-28F00C19FF3A}" sibTransId="{0E8E7C06-1CE4-4FD3-B5A1-3E0F8AF0C35F}"/>
    <dgm:cxn modelId="{C014B153-C8E0-45A1-A0C5-9F1D7FFFC6BC}" srcId="{77E169AD-56F9-4FA8-8E23-5D1800BB3E73}" destId="{1B191400-ED34-4502-BA30-234A8A821BA5}" srcOrd="2" destOrd="0" parTransId="{AEC5C7F2-18A5-402F-9C30-4469E1C18916}" sibTransId="{19EDA294-E1C9-4C04-A0C7-5CB120A14A6F}"/>
    <dgm:cxn modelId="{D1494368-2AD1-4B9C-9CA8-9C2D693BEE24}" type="presParOf" srcId="{D1D3CE0B-DDDF-4B75-9BB0-EC078E28E69E}" destId="{FA61BDC1-51AC-4BE4-ACCB-F1C5F5B3F94F}" srcOrd="0" destOrd="0" presId="urn:microsoft.com/office/officeart/2008/layout/IncreasingCircleProcess"/>
    <dgm:cxn modelId="{89C63354-D041-468B-AAE7-23E79C9EE6BD}" type="presParOf" srcId="{FA61BDC1-51AC-4BE4-ACCB-F1C5F5B3F94F}" destId="{A15F5B3B-6839-41F6-A9AB-F4793C22056D}" srcOrd="0" destOrd="0" presId="urn:microsoft.com/office/officeart/2008/layout/IncreasingCircleProcess"/>
    <dgm:cxn modelId="{68F5BD2D-BEE4-4189-A56F-35BE65EDAFEB}" type="presParOf" srcId="{FA61BDC1-51AC-4BE4-ACCB-F1C5F5B3F94F}" destId="{FB53CAEB-A011-4B98-B53A-FC77C296301E}" srcOrd="1" destOrd="0" presId="urn:microsoft.com/office/officeart/2008/layout/IncreasingCircleProcess"/>
    <dgm:cxn modelId="{1E6A098B-AA6E-4807-BB7D-20FECBFD3917}" type="presParOf" srcId="{FA61BDC1-51AC-4BE4-ACCB-F1C5F5B3F94F}" destId="{9E3F17E0-4ECD-48AA-9D8C-048020B52CD9}" srcOrd="2" destOrd="0" presId="urn:microsoft.com/office/officeart/2008/layout/IncreasingCircleProcess"/>
    <dgm:cxn modelId="{260A9570-E5A2-4758-9B22-DBC423C18419}" type="presParOf" srcId="{FA61BDC1-51AC-4BE4-ACCB-F1C5F5B3F94F}" destId="{231C48E2-1FA4-4829-B16D-D0792FCA8C13}" srcOrd="3" destOrd="0" presId="urn:microsoft.com/office/officeart/2008/layout/IncreasingCircleProcess"/>
    <dgm:cxn modelId="{6067E771-C344-4D74-B7B6-5993D9026710}" type="presParOf" srcId="{D1D3CE0B-DDDF-4B75-9BB0-EC078E28E69E}" destId="{ED66EFD7-2EAC-4B3F-84EB-C7618454F92B}" srcOrd="1" destOrd="0" presId="urn:microsoft.com/office/officeart/2008/layout/IncreasingCircleProcess"/>
    <dgm:cxn modelId="{2DA6016F-F421-4469-B931-D52D078B1316}" type="presParOf" srcId="{D1D3CE0B-DDDF-4B75-9BB0-EC078E28E69E}" destId="{06B88771-5BE5-468E-985E-5DFDA2A34D06}" srcOrd="2" destOrd="0" presId="urn:microsoft.com/office/officeart/2008/layout/IncreasingCircleProcess"/>
    <dgm:cxn modelId="{1BE1FAF4-D39F-47A1-A709-27D1FBD4EFCE}" type="presParOf" srcId="{06B88771-5BE5-468E-985E-5DFDA2A34D06}" destId="{15A3C689-AEEA-4907-A87D-A94AEC04404A}" srcOrd="0" destOrd="0" presId="urn:microsoft.com/office/officeart/2008/layout/IncreasingCircleProcess"/>
    <dgm:cxn modelId="{406B362A-F308-451B-BCB6-4454CC073759}" type="presParOf" srcId="{06B88771-5BE5-468E-985E-5DFDA2A34D06}" destId="{B66D1A15-578B-4B67-8EC7-24B998EC8455}" srcOrd="1" destOrd="0" presId="urn:microsoft.com/office/officeart/2008/layout/IncreasingCircleProcess"/>
    <dgm:cxn modelId="{0EB87F18-5B35-43FA-A125-2CB59143C7D1}" type="presParOf" srcId="{06B88771-5BE5-468E-985E-5DFDA2A34D06}" destId="{B57ED8FD-4F99-4519-9755-B5B2CBC1D7DE}" srcOrd="2" destOrd="0" presId="urn:microsoft.com/office/officeart/2008/layout/IncreasingCircleProcess"/>
    <dgm:cxn modelId="{9697E03A-1B2B-45FF-803E-009ACEB7BFB7}" type="presParOf" srcId="{06B88771-5BE5-468E-985E-5DFDA2A34D06}" destId="{91244432-0627-43C5-B703-C23B3A3ACEBB}" srcOrd="3" destOrd="0" presId="urn:microsoft.com/office/officeart/2008/layout/IncreasingCircleProcess"/>
    <dgm:cxn modelId="{276B073E-0043-4D75-8F8E-08554E4C198E}" type="presParOf" srcId="{D1D3CE0B-DDDF-4B75-9BB0-EC078E28E69E}" destId="{DCDE2BD3-B071-4BFB-A716-F354C2EDF58E}" srcOrd="3" destOrd="0" presId="urn:microsoft.com/office/officeart/2008/layout/IncreasingCircleProcess"/>
    <dgm:cxn modelId="{4D0F8F54-5711-4E56-BF4B-4751B02FE3B2}" type="presParOf" srcId="{D1D3CE0B-DDDF-4B75-9BB0-EC078E28E69E}" destId="{5454EE93-1CF4-45F9-85CD-808DFCC852E9}" srcOrd="4" destOrd="0" presId="urn:microsoft.com/office/officeart/2008/layout/IncreasingCircleProcess"/>
    <dgm:cxn modelId="{EEBC3435-9D92-414D-BD7B-1EDA34D848EA}" type="presParOf" srcId="{5454EE93-1CF4-45F9-85CD-808DFCC852E9}" destId="{83DE28E9-D7D7-42AC-8C46-D9CF15B94D49}" srcOrd="0" destOrd="0" presId="urn:microsoft.com/office/officeart/2008/layout/IncreasingCircleProcess"/>
    <dgm:cxn modelId="{A294173F-62D5-4FB0-8709-50C48C9787F2}" type="presParOf" srcId="{5454EE93-1CF4-45F9-85CD-808DFCC852E9}" destId="{451BC3D5-A3C3-4AD5-BFFF-E6CCBB81CC2A}" srcOrd="1" destOrd="0" presId="urn:microsoft.com/office/officeart/2008/layout/IncreasingCircleProcess"/>
    <dgm:cxn modelId="{50BA5ACB-35F0-438B-BFB8-EEF405CD3196}" type="presParOf" srcId="{5454EE93-1CF4-45F9-85CD-808DFCC852E9}" destId="{E0AFB3EF-57C6-42B2-BFD7-A46C532BA8A5}" srcOrd="2" destOrd="0" presId="urn:microsoft.com/office/officeart/2008/layout/IncreasingCircleProcess"/>
    <dgm:cxn modelId="{EE336853-B278-4489-B500-135D75448B52}" type="presParOf" srcId="{5454EE93-1CF4-45F9-85CD-808DFCC852E9}" destId="{65E8E69E-EF39-497B-AD38-688EF32070D5}"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43483F6-82A6-409E-A410-ED9887C906E7}" type="doc">
      <dgm:prSet loTypeId="urn:microsoft.com/office/officeart/2005/8/layout/vList3#1" loCatId="list" qsTypeId="urn:microsoft.com/office/officeart/2005/8/quickstyle/3d3" qsCatId="3D" csTypeId="urn:microsoft.com/office/officeart/2005/8/colors/colorful4" csCatId="colorful" phldr="1"/>
      <dgm:spPr/>
      <dgm:t>
        <a:bodyPr/>
        <a:lstStyle/>
        <a:p>
          <a:endParaRPr lang="es-ES"/>
        </a:p>
      </dgm:t>
    </dgm:pt>
    <dgm:pt modelId="{529E3E65-B415-4523-B9C1-298B68B628C1}">
      <dgm:prSet phldrT="[Texto]" custT="1"/>
      <dgm:spPr/>
      <dgm:t>
        <a:bodyPr/>
        <a:lstStyle/>
        <a:p>
          <a:r>
            <a:rPr lang="es-ES" sz="1400" dirty="0" smtClean="0">
              <a:solidFill>
                <a:schemeClr val="tx1"/>
              </a:solidFill>
              <a:latin typeface="Arial" pitchFamily="34" charset="0"/>
              <a:cs typeface="Arial" pitchFamily="34" charset="0"/>
            </a:rPr>
            <a:t>Ejemplos de presupuestos de hecho:</a:t>
          </a:r>
          <a:endParaRPr lang="es-ES" sz="1400" dirty="0">
            <a:solidFill>
              <a:schemeClr val="tx1"/>
            </a:solidFill>
            <a:latin typeface="Arial" pitchFamily="34" charset="0"/>
            <a:cs typeface="Arial" pitchFamily="34" charset="0"/>
          </a:endParaRPr>
        </a:p>
      </dgm:t>
    </dgm:pt>
    <dgm:pt modelId="{26FF520D-FF57-4899-9F47-42BCD04CE541}" type="parTrans" cxnId="{07F9BAAA-9D90-4958-8C6A-904EE1868F08}">
      <dgm:prSet/>
      <dgm:spPr/>
      <dgm:t>
        <a:bodyPr/>
        <a:lstStyle/>
        <a:p>
          <a:endParaRPr lang="es-ES">
            <a:solidFill>
              <a:schemeClr val="tx1"/>
            </a:solidFill>
          </a:endParaRPr>
        </a:p>
      </dgm:t>
    </dgm:pt>
    <dgm:pt modelId="{721DC451-839C-4B8B-A901-E29231C20A78}" type="sibTrans" cxnId="{07F9BAAA-9D90-4958-8C6A-904EE1868F08}">
      <dgm:prSet/>
      <dgm:spPr/>
      <dgm:t>
        <a:bodyPr/>
        <a:lstStyle/>
        <a:p>
          <a:endParaRPr lang="es-ES">
            <a:solidFill>
              <a:schemeClr val="tx1"/>
            </a:solidFill>
          </a:endParaRPr>
        </a:p>
      </dgm:t>
    </dgm:pt>
    <dgm:pt modelId="{8D120142-EC1B-474A-B37E-6EA38B6C68C0}">
      <dgm:prSet phldrT="[Texto]" custT="1"/>
      <dgm:spPr/>
      <dgm:t>
        <a:bodyPr/>
        <a:lstStyle/>
        <a:p>
          <a:r>
            <a:rPr lang="es-ES" sz="1400" b="1" dirty="0" smtClean="0">
              <a:solidFill>
                <a:schemeClr val="tx1"/>
              </a:solidFill>
              <a:latin typeface="Arial" pitchFamily="34" charset="0"/>
              <a:cs typeface="Arial" pitchFamily="34" charset="0"/>
            </a:rPr>
            <a:t>Hecho técnico o constatable por apreciaciones técnicas: </a:t>
          </a:r>
        </a:p>
        <a:p>
          <a:r>
            <a:rPr lang="es-ES" sz="1400" dirty="0" smtClean="0">
              <a:solidFill>
                <a:schemeClr val="tx1"/>
              </a:solidFill>
              <a:latin typeface="Arial" pitchFamily="34" charset="0"/>
              <a:cs typeface="Arial" pitchFamily="34" charset="0"/>
            </a:rPr>
            <a:t>Infección del ganado para matarlo</a:t>
          </a:r>
          <a:endParaRPr lang="es-ES" sz="1400" dirty="0">
            <a:solidFill>
              <a:schemeClr val="tx1"/>
            </a:solidFill>
            <a:latin typeface="Arial" pitchFamily="34" charset="0"/>
            <a:cs typeface="Arial" pitchFamily="34" charset="0"/>
          </a:endParaRPr>
        </a:p>
      </dgm:t>
    </dgm:pt>
    <dgm:pt modelId="{F5ABD734-0E92-4575-9E86-884D930A8E4F}" type="parTrans" cxnId="{A73D4943-A73A-46FD-B634-CCA743280707}">
      <dgm:prSet/>
      <dgm:spPr/>
      <dgm:t>
        <a:bodyPr/>
        <a:lstStyle/>
        <a:p>
          <a:endParaRPr lang="es-ES">
            <a:solidFill>
              <a:schemeClr val="tx1"/>
            </a:solidFill>
          </a:endParaRPr>
        </a:p>
      </dgm:t>
    </dgm:pt>
    <dgm:pt modelId="{57281A9D-BCD6-48B4-B77E-B011664F9BBD}" type="sibTrans" cxnId="{A73D4943-A73A-46FD-B634-CCA743280707}">
      <dgm:prSet/>
      <dgm:spPr/>
      <dgm:t>
        <a:bodyPr/>
        <a:lstStyle/>
        <a:p>
          <a:endParaRPr lang="es-ES">
            <a:solidFill>
              <a:schemeClr val="tx1"/>
            </a:solidFill>
          </a:endParaRPr>
        </a:p>
      </dgm:t>
    </dgm:pt>
    <dgm:pt modelId="{F2D83ED4-EC40-4AF9-A703-48FEB010B42D}">
      <dgm:prSet custT="1"/>
      <dgm:spPr>
        <a:solidFill>
          <a:srgbClr val="FB7A33"/>
        </a:solidFill>
      </dgm:spPr>
      <dgm:t>
        <a:bodyPr/>
        <a:lstStyle/>
        <a:p>
          <a:r>
            <a:rPr lang="es-ES" sz="1800" b="1" dirty="0" smtClean="0">
              <a:solidFill>
                <a:schemeClr val="tx1"/>
              </a:solidFill>
              <a:latin typeface="Arial" pitchFamily="34" charset="0"/>
              <a:cs typeface="Arial" pitchFamily="34" charset="0"/>
            </a:rPr>
            <a:t>Modificación/Ajuste de la OTA: </a:t>
          </a:r>
        </a:p>
        <a:p>
          <a:r>
            <a:rPr lang="es-ES" sz="1800" dirty="0" smtClean="0">
              <a:solidFill>
                <a:schemeClr val="tx1"/>
              </a:solidFill>
              <a:latin typeface="Arial" pitchFamily="34" charset="0"/>
              <a:cs typeface="Arial" pitchFamily="34" charset="0"/>
            </a:rPr>
            <a:t> Art. </a:t>
          </a:r>
          <a:r>
            <a:rPr lang="es-CR" sz="1800" dirty="0" smtClean="0">
              <a:solidFill>
                <a:schemeClr val="tx1"/>
              </a:solidFill>
              <a:latin typeface="Arial" pitchFamily="34" charset="0"/>
              <a:cs typeface="Arial" pitchFamily="34" charset="0"/>
            </a:rPr>
            <a:t>7 </a:t>
          </a:r>
          <a:r>
            <a:rPr lang="es-ES" sz="1800" dirty="0" smtClean="0">
              <a:solidFill>
                <a:schemeClr val="tx1"/>
              </a:solidFill>
              <a:latin typeface="Arial" pitchFamily="34" charset="0"/>
              <a:cs typeface="Arial" pitchFamily="34" charset="0"/>
            </a:rPr>
            <a:t>CAUCA</a:t>
          </a:r>
          <a:r>
            <a:rPr lang="es-CR" sz="1800" dirty="0" smtClean="0">
              <a:solidFill>
                <a:schemeClr val="tx1"/>
              </a:solidFill>
              <a:latin typeface="Arial" pitchFamily="34" charset="0"/>
              <a:cs typeface="Arial" pitchFamily="34" charset="0"/>
            </a:rPr>
            <a:t> III</a:t>
          </a:r>
          <a:r>
            <a:rPr lang="es-ES" sz="1800" dirty="0" smtClean="0">
              <a:solidFill>
                <a:schemeClr val="tx1"/>
              </a:solidFill>
              <a:latin typeface="Arial" pitchFamily="34" charset="0"/>
              <a:cs typeface="Arial" pitchFamily="34" charset="0"/>
            </a:rPr>
            <a:t>, 22, 23, 24 </a:t>
          </a:r>
          <a:r>
            <a:rPr lang="es-CR" sz="1800" dirty="0" smtClean="0">
              <a:solidFill>
                <a:schemeClr val="tx1"/>
              </a:solidFill>
              <a:latin typeface="Arial" pitchFamily="34" charset="0"/>
              <a:cs typeface="Arial" pitchFamily="34" charset="0"/>
            </a:rPr>
            <a:t>incisos</a:t>
          </a:r>
          <a:r>
            <a:rPr lang="es-ES" sz="1800" dirty="0" smtClean="0">
              <a:solidFill>
                <a:schemeClr val="tx1"/>
              </a:solidFill>
              <a:latin typeface="Arial" pitchFamily="34" charset="0"/>
              <a:cs typeface="Arial" pitchFamily="34" charset="0"/>
            </a:rPr>
            <a:t> </a:t>
          </a:r>
          <a:r>
            <a:rPr lang="es-ES" sz="1800" dirty="0" err="1" smtClean="0">
              <a:solidFill>
                <a:schemeClr val="tx1"/>
              </a:solidFill>
              <a:latin typeface="Arial" pitchFamily="34" charset="0"/>
              <a:cs typeface="Arial" pitchFamily="34" charset="0"/>
            </a:rPr>
            <a:t>a.b.</a:t>
          </a:r>
          <a:r>
            <a:rPr lang="es-ES" sz="1800" dirty="0" smtClean="0">
              <a:solidFill>
                <a:schemeClr val="tx1"/>
              </a:solidFill>
              <a:latin typeface="Arial" pitchFamily="34" charset="0"/>
              <a:cs typeface="Arial" pitchFamily="34" charset="0"/>
            </a:rPr>
            <a:t>, 59, 62, 93, 98 </a:t>
          </a:r>
          <a:r>
            <a:rPr lang="es-CR" sz="1800" dirty="0" smtClean="0">
              <a:solidFill>
                <a:schemeClr val="tx1"/>
              </a:solidFill>
              <a:latin typeface="Arial" pitchFamily="34" charset="0"/>
              <a:cs typeface="Arial" pitchFamily="34" charset="0"/>
            </a:rPr>
            <a:t>y</a:t>
          </a:r>
          <a:r>
            <a:rPr lang="es-ES" sz="1800" dirty="0" smtClean="0">
              <a:solidFill>
                <a:schemeClr val="tx1"/>
              </a:solidFill>
              <a:latin typeface="Arial" pitchFamily="34" charset="0"/>
              <a:cs typeface="Arial" pitchFamily="34" charset="0"/>
            </a:rPr>
            <a:t> 102 LGA</a:t>
          </a:r>
          <a:endParaRPr lang="es-ES" sz="1800" dirty="0">
            <a:solidFill>
              <a:schemeClr val="tx1"/>
            </a:solidFill>
            <a:latin typeface="Arial" pitchFamily="34" charset="0"/>
            <a:cs typeface="Arial" pitchFamily="34" charset="0"/>
          </a:endParaRPr>
        </a:p>
      </dgm:t>
    </dgm:pt>
    <dgm:pt modelId="{AF368AD1-AF5C-4C6C-A02F-9D8638CF1083}" type="parTrans" cxnId="{CABD24B1-02C7-413D-8A0A-3E8E6EAE23D1}">
      <dgm:prSet/>
      <dgm:spPr/>
      <dgm:t>
        <a:bodyPr/>
        <a:lstStyle/>
        <a:p>
          <a:endParaRPr lang="es-ES">
            <a:solidFill>
              <a:schemeClr val="tx1"/>
            </a:solidFill>
          </a:endParaRPr>
        </a:p>
      </dgm:t>
    </dgm:pt>
    <dgm:pt modelId="{ACCC2E58-9591-4C86-93FB-201A83FAE59C}" type="sibTrans" cxnId="{CABD24B1-02C7-413D-8A0A-3E8E6EAE23D1}">
      <dgm:prSet/>
      <dgm:spPr/>
      <dgm:t>
        <a:bodyPr/>
        <a:lstStyle/>
        <a:p>
          <a:endParaRPr lang="es-ES">
            <a:solidFill>
              <a:schemeClr val="tx1"/>
            </a:solidFill>
          </a:endParaRPr>
        </a:p>
      </dgm:t>
    </dgm:pt>
    <dgm:pt modelId="{2AEBC9BD-5FBA-46C6-A9F2-2791B32AFBC3}">
      <dgm:prSet phldrT="[Texto]" custT="1"/>
      <dgm:spPr>
        <a:solidFill>
          <a:srgbClr val="FFC000"/>
        </a:solidFill>
      </dgm:spPr>
      <dgm:t>
        <a:bodyPr/>
        <a:lstStyle/>
        <a:p>
          <a:r>
            <a:rPr lang="es-ES" sz="1400" b="1" dirty="0" smtClean="0">
              <a:solidFill>
                <a:schemeClr val="tx1"/>
              </a:solidFill>
              <a:latin typeface="Arial" pitchFamily="34" charset="0"/>
              <a:cs typeface="Arial" pitchFamily="34" charset="0"/>
            </a:rPr>
            <a:t>Cualidad jurídica o indeterminada de una cosa, un comportamiento o un sujeto: </a:t>
          </a:r>
        </a:p>
        <a:p>
          <a:r>
            <a:rPr lang="es-ES" sz="1600" dirty="0" smtClean="0">
              <a:solidFill>
                <a:schemeClr val="tx1"/>
              </a:solidFill>
              <a:latin typeface="Arial" pitchFamily="34" charset="0"/>
              <a:cs typeface="Arial" pitchFamily="34" charset="0"/>
            </a:rPr>
            <a:t>-Persona con requisitos para jubilarla. </a:t>
          </a:r>
          <a:endParaRPr lang="es-ES" sz="1600" dirty="0">
            <a:solidFill>
              <a:schemeClr val="tx1"/>
            </a:solidFill>
            <a:latin typeface="Arial" pitchFamily="34" charset="0"/>
            <a:cs typeface="Arial" pitchFamily="34" charset="0"/>
          </a:endParaRPr>
        </a:p>
      </dgm:t>
    </dgm:pt>
    <dgm:pt modelId="{BEEBC644-CC3E-4E68-B7DF-EAD706BF6540}" type="parTrans" cxnId="{CB1060F8-D254-4A60-A418-0D87419FEB0F}">
      <dgm:prSet/>
      <dgm:spPr/>
      <dgm:t>
        <a:bodyPr/>
        <a:lstStyle/>
        <a:p>
          <a:endParaRPr lang="es-ES"/>
        </a:p>
      </dgm:t>
    </dgm:pt>
    <dgm:pt modelId="{F8CBD4BD-541E-441C-AA2F-BD75D975028B}" type="sibTrans" cxnId="{CB1060F8-D254-4A60-A418-0D87419FEB0F}">
      <dgm:prSet/>
      <dgm:spPr/>
      <dgm:t>
        <a:bodyPr/>
        <a:lstStyle/>
        <a:p>
          <a:endParaRPr lang="es-ES"/>
        </a:p>
      </dgm:t>
    </dgm:pt>
    <dgm:pt modelId="{96BDA6D0-FB6A-4D76-8CBE-538A0DFDD8AC}" type="pres">
      <dgm:prSet presAssocID="{543483F6-82A6-409E-A410-ED9887C906E7}" presName="linearFlow" presStyleCnt="0">
        <dgm:presLayoutVars>
          <dgm:dir/>
          <dgm:resizeHandles val="exact"/>
        </dgm:presLayoutVars>
      </dgm:prSet>
      <dgm:spPr/>
      <dgm:t>
        <a:bodyPr/>
        <a:lstStyle/>
        <a:p>
          <a:endParaRPr lang="es-CR"/>
        </a:p>
      </dgm:t>
    </dgm:pt>
    <dgm:pt modelId="{F5252AF3-DC08-4AD6-B5DF-A332FDC8E7BE}" type="pres">
      <dgm:prSet presAssocID="{529E3E65-B415-4523-B9C1-298B68B628C1}" presName="composite" presStyleCnt="0"/>
      <dgm:spPr/>
      <dgm:t>
        <a:bodyPr/>
        <a:lstStyle/>
        <a:p>
          <a:endParaRPr lang="en-US"/>
        </a:p>
      </dgm:t>
    </dgm:pt>
    <dgm:pt modelId="{303E32F1-1C4C-4D08-AEF9-8F1DE84359FF}" type="pres">
      <dgm:prSet presAssocID="{529E3E65-B415-4523-B9C1-298B68B628C1}" presName="imgShp" presStyleLbl="fgImgPlace1" presStyleIdx="0" presStyleCnt="3"/>
      <dgm:spPr/>
      <dgm:t>
        <a:bodyPr/>
        <a:lstStyle/>
        <a:p>
          <a:endParaRPr lang="en-US"/>
        </a:p>
      </dgm:t>
    </dgm:pt>
    <dgm:pt modelId="{49BD74A6-6C88-4552-9079-2036E529BC88}" type="pres">
      <dgm:prSet presAssocID="{529E3E65-B415-4523-B9C1-298B68B628C1}" presName="txShp" presStyleLbl="node1" presStyleIdx="0" presStyleCnt="3">
        <dgm:presLayoutVars>
          <dgm:bulletEnabled val="1"/>
        </dgm:presLayoutVars>
      </dgm:prSet>
      <dgm:spPr/>
      <dgm:t>
        <a:bodyPr/>
        <a:lstStyle/>
        <a:p>
          <a:endParaRPr lang="es-CR"/>
        </a:p>
      </dgm:t>
    </dgm:pt>
    <dgm:pt modelId="{B4DF6E4A-1734-47AC-8A1B-45B3911A7E5E}" type="pres">
      <dgm:prSet presAssocID="{721DC451-839C-4B8B-A901-E29231C20A78}" presName="spacing" presStyleCnt="0"/>
      <dgm:spPr/>
      <dgm:t>
        <a:bodyPr/>
        <a:lstStyle/>
        <a:p>
          <a:endParaRPr lang="en-US"/>
        </a:p>
      </dgm:t>
    </dgm:pt>
    <dgm:pt modelId="{75DE1741-7F42-4FD0-8DEE-0EBC0DD39037}" type="pres">
      <dgm:prSet presAssocID="{2AEBC9BD-5FBA-46C6-A9F2-2791B32AFBC3}" presName="composite" presStyleCnt="0"/>
      <dgm:spPr/>
    </dgm:pt>
    <dgm:pt modelId="{B7715408-2A5F-4186-8809-8CDA58F69686}" type="pres">
      <dgm:prSet presAssocID="{2AEBC9BD-5FBA-46C6-A9F2-2791B32AFBC3}" presName="imgShp" presStyleLbl="fgImgPlace1" presStyleIdx="1" presStyleCnt="3" custScaleY="131216" custLinFactNeighborX="-110" custLinFactNeighborY="22722"/>
      <dgm:spPr>
        <a:blipFill rotWithShape="0">
          <a:blip xmlns:r="http://schemas.openxmlformats.org/officeDocument/2006/relationships" r:embed="rId1"/>
          <a:stretch>
            <a:fillRect/>
          </a:stretch>
        </a:blipFill>
      </dgm:spPr>
      <dgm:t>
        <a:bodyPr/>
        <a:lstStyle/>
        <a:p>
          <a:endParaRPr lang="es-ES"/>
        </a:p>
      </dgm:t>
    </dgm:pt>
    <dgm:pt modelId="{DCB9E607-F6C1-4690-896E-C9C9D03496D0}" type="pres">
      <dgm:prSet presAssocID="{2AEBC9BD-5FBA-46C6-A9F2-2791B32AFBC3}" presName="txShp" presStyleLbl="node1" presStyleIdx="1" presStyleCnt="3" custLinFactNeighborX="486" custLinFactNeighborY="9999">
        <dgm:presLayoutVars>
          <dgm:bulletEnabled val="1"/>
        </dgm:presLayoutVars>
      </dgm:prSet>
      <dgm:spPr/>
      <dgm:t>
        <a:bodyPr/>
        <a:lstStyle/>
        <a:p>
          <a:endParaRPr lang="es-ES"/>
        </a:p>
      </dgm:t>
    </dgm:pt>
    <dgm:pt modelId="{20051B7D-4C4E-412F-840A-27BC4BBFCD07}" type="pres">
      <dgm:prSet presAssocID="{F8CBD4BD-541E-441C-AA2F-BD75D975028B}" presName="spacing" presStyleCnt="0"/>
      <dgm:spPr/>
    </dgm:pt>
    <dgm:pt modelId="{39EC9106-5B43-425A-8E75-F80D2F9B5DB6}" type="pres">
      <dgm:prSet presAssocID="{F2D83ED4-EC40-4AF9-A703-48FEB010B42D}" presName="composite" presStyleCnt="0"/>
      <dgm:spPr/>
      <dgm:t>
        <a:bodyPr/>
        <a:lstStyle/>
        <a:p>
          <a:endParaRPr lang="en-US"/>
        </a:p>
      </dgm:t>
    </dgm:pt>
    <dgm:pt modelId="{54251002-6B9C-4EE1-87AA-00F148A58114}" type="pres">
      <dgm:prSet presAssocID="{F2D83ED4-EC40-4AF9-A703-48FEB010B42D}" presName="imgShp" presStyleLbl="fgImgPlace1" presStyleIdx="2" presStyleCnt="3" custLinFactNeighborX="-3676" custLinFactNeighborY="-11399"/>
      <dgm:spPr/>
      <dgm:t>
        <a:bodyPr/>
        <a:lstStyle/>
        <a:p>
          <a:endParaRPr lang="en-US"/>
        </a:p>
      </dgm:t>
    </dgm:pt>
    <dgm:pt modelId="{5A4F5883-B008-40FE-B809-5E7E971F8032}" type="pres">
      <dgm:prSet presAssocID="{F2D83ED4-EC40-4AF9-A703-48FEB010B42D}" presName="txShp" presStyleLbl="node1" presStyleIdx="2" presStyleCnt="3" custLinFactNeighborX="997" custLinFactNeighborY="192">
        <dgm:presLayoutVars>
          <dgm:bulletEnabled val="1"/>
        </dgm:presLayoutVars>
      </dgm:prSet>
      <dgm:spPr/>
      <dgm:t>
        <a:bodyPr/>
        <a:lstStyle/>
        <a:p>
          <a:endParaRPr lang="es-CR"/>
        </a:p>
      </dgm:t>
    </dgm:pt>
  </dgm:ptLst>
  <dgm:cxnLst>
    <dgm:cxn modelId="{55642434-0EA1-464E-A397-22FA979562A7}" type="presOf" srcId="{529E3E65-B415-4523-B9C1-298B68B628C1}" destId="{49BD74A6-6C88-4552-9079-2036E529BC88}" srcOrd="0" destOrd="0" presId="urn:microsoft.com/office/officeart/2005/8/layout/vList3#1"/>
    <dgm:cxn modelId="{CB1060F8-D254-4A60-A418-0D87419FEB0F}" srcId="{543483F6-82A6-409E-A410-ED9887C906E7}" destId="{2AEBC9BD-5FBA-46C6-A9F2-2791B32AFBC3}" srcOrd="1" destOrd="0" parTransId="{BEEBC644-CC3E-4E68-B7DF-EAD706BF6540}" sibTransId="{F8CBD4BD-541E-441C-AA2F-BD75D975028B}"/>
    <dgm:cxn modelId="{07F9BAAA-9D90-4958-8C6A-904EE1868F08}" srcId="{543483F6-82A6-409E-A410-ED9887C906E7}" destId="{529E3E65-B415-4523-B9C1-298B68B628C1}" srcOrd="0" destOrd="0" parTransId="{26FF520D-FF57-4899-9F47-42BCD04CE541}" sibTransId="{721DC451-839C-4B8B-A901-E29231C20A78}"/>
    <dgm:cxn modelId="{1830E2FC-0D13-42E1-912F-FD06E459B87D}" type="presOf" srcId="{543483F6-82A6-409E-A410-ED9887C906E7}" destId="{96BDA6D0-FB6A-4D76-8CBE-538A0DFDD8AC}" srcOrd="0" destOrd="0" presId="urn:microsoft.com/office/officeart/2005/8/layout/vList3#1"/>
    <dgm:cxn modelId="{13554432-5FC0-46EF-92B4-83D378F5E216}" type="presOf" srcId="{2AEBC9BD-5FBA-46C6-A9F2-2791B32AFBC3}" destId="{DCB9E607-F6C1-4690-896E-C9C9D03496D0}" srcOrd="0" destOrd="0" presId="urn:microsoft.com/office/officeart/2005/8/layout/vList3#1"/>
    <dgm:cxn modelId="{CABD24B1-02C7-413D-8A0A-3E8E6EAE23D1}" srcId="{543483F6-82A6-409E-A410-ED9887C906E7}" destId="{F2D83ED4-EC40-4AF9-A703-48FEB010B42D}" srcOrd="2" destOrd="0" parTransId="{AF368AD1-AF5C-4C6C-A02F-9D8638CF1083}" sibTransId="{ACCC2E58-9591-4C86-93FB-201A83FAE59C}"/>
    <dgm:cxn modelId="{79D78D43-F2F8-439A-8658-574EB4FBC590}" type="presOf" srcId="{8D120142-EC1B-474A-B37E-6EA38B6C68C0}" destId="{49BD74A6-6C88-4552-9079-2036E529BC88}" srcOrd="0" destOrd="1" presId="urn:microsoft.com/office/officeart/2005/8/layout/vList3#1"/>
    <dgm:cxn modelId="{A73D4943-A73A-46FD-B634-CCA743280707}" srcId="{529E3E65-B415-4523-B9C1-298B68B628C1}" destId="{8D120142-EC1B-474A-B37E-6EA38B6C68C0}" srcOrd="0" destOrd="0" parTransId="{F5ABD734-0E92-4575-9E86-884D930A8E4F}" sibTransId="{57281A9D-BCD6-48B4-B77E-B011664F9BBD}"/>
    <dgm:cxn modelId="{A75C79B0-7510-4FA0-8AD5-3491BD2C1BEC}" type="presOf" srcId="{F2D83ED4-EC40-4AF9-A703-48FEB010B42D}" destId="{5A4F5883-B008-40FE-B809-5E7E971F8032}" srcOrd="0" destOrd="0" presId="urn:microsoft.com/office/officeart/2005/8/layout/vList3#1"/>
    <dgm:cxn modelId="{3FB7EABF-8AC0-4231-B392-0B58ED8B453D}" type="presParOf" srcId="{96BDA6D0-FB6A-4D76-8CBE-538A0DFDD8AC}" destId="{F5252AF3-DC08-4AD6-B5DF-A332FDC8E7BE}" srcOrd="0" destOrd="0" presId="urn:microsoft.com/office/officeart/2005/8/layout/vList3#1"/>
    <dgm:cxn modelId="{6599CF9F-1CAB-4D0F-B207-69564EF32EFA}" type="presParOf" srcId="{F5252AF3-DC08-4AD6-B5DF-A332FDC8E7BE}" destId="{303E32F1-1C4C-4D08-AEF9-8F1DE84359FF}" srcOrd="0" destOrd="0" presId="urn:microsoft.com/office/officeart/2005/8/layout/vList3#1"/>
    <dgm:cxn modelId="{18BC9CAF-5A61-48D7-B56B-8BF9F80BE04B}" type="presParOf" srcId="{F5252AF3-DC08-4AD6-B5DF-A332FDC8E7BE}" destId="{49BD74A6-6C88-4552-9079-2036E529BC88}" srcOrd="1" destOrd="0" presId="urn:microsoft.com/office/officeart/2005/8/layout/vList3#1"/>
    <dgm:cxn modelId="{1858C0F9-6A72-40D9-8D17-D7646854E8B0}" type="presParOf" srcId="{96BDA6D0-FB6A-4D76-8CBE-538A0DFDD8AC}" destId="{B4DF6E4A-1734-47AC-8A1B-45B3911A7E5E}" srcOrd="1" destOrd="0" presId="urn:microsoft.com/office/officeart/2005/8/layout/vList3#1"/>
    <dgm:cxn modelId="{D5189BC9-C7CC-441F-8F13-697EE2D0A417}" type="presParOf" srcId="{96BDA6D0-FB6A-4D76-8CBE-538A0DFDD8AC}" destId="{75DE1741-7F42-4FD0-8DEE-0EBC0DD39037}" srcOrd="2" destOrd="0" presId="urn:microsoft.com/office/officeart/2005/8/layout/vList3#1"/>
    <dgm:cxn modelId="{5905BBD0-2D3F-45F3-A8A4-236C70A26DCE}" type="presParOf" srcId="{75DE1741-7F42-4FD0-8DEE-0EBC0DD39037}" destId="{B7715408-2A5F-4186-8809-8CDA58F69686}" srcOrd="0" destOrd="0" presId="urn:microsoft.com/office/officeart/2005/8/layout/vList3#1"/>
    <dgm:cxn modelId="{16E110BD-567F-49A4-8F3E-56C1A0A86ED1}" type="presParOf" srcId="{75DE1741-7F42-4FD0-8DEE-0EBC0DD39037}" destId="{DCB9E607-F6C1-4690-896E-C9C9D03496D0}" srcOrd="1" destOrd="0" presId="urn:microsoft.com/office/officeart/2005/8/layout/vList3#1"/>
    <dgm:cxn modelId="{99C5751D-8BB3-4163-8808-16E68258BD1E}" type="presParOf" srcId="{96BDA6D0-FB6A-4D76-8CBE-538A0DFDD8AC}" destId="{20051B7D-4C4E-412F-840A-27BC4BBFCD07}" srcOrd="3" destOrd="0" presId="urn:microsoft.com/office/officeart/2005/8/layout/vList3#1"/>
    <dgm:cxn modelId="{8E938E83-5A9A-4937-B123-A797A126DDC5}" type="presParOf" srcId="{96BDA6D0-FB6A-4D76-8CBE-538A0DFDD8AC}" destId="{39EC9106-5B43-425A-8E75-F80D2F9B5DB6}" srcOrd="4" destOrd="0" presId="urn:microsoft.com/office/officeart/2005/8/layout/vList3#1"/>
    <dgm:cxn modelId="{97BC219C-259E-4AAC-8F2F-F83A710294E7}" type="presParOf" srcId="{39EC9106-5B43-425A-8E75-F80D2F9B5DB6}" destId="{54251002-6B9C-4EE1-87AA-00F148A58114}" srcOrd="0" destOrd="0" presId="urn:microsoft.com/office/officeart/2005/8/layout/vList3#1"/>
    <dgm:cxn modelId="{50C7EFA9-D64C-4872-BBAA-A4EBBD0A0759}" type="presParOf" srcId="{39EC9106-5B43-425A-8E75-F80D2F9B5DB6}" destId="{5A4F5883-B008-40FE-B809-5E7E971F8032}"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5CE3DA1-B6D1-47D0-A300-1D6A4CC089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8141A7-BFE7-4BF2-80AB-9066BDFB3167}">
      <dgm:prSet/>
      <dgm:spPr>
        <a:solidFill>
          <a:schemeClr val="accent6">
            <a:lumMod val="40000"/>
            <a:lumOff val="60000"/>
          </a:schemeClr>
        </a:solidFill>
      </dgm:spPr>
      <dgm:t>
        <a:bodyPr/>
        <a:lstStyle/>
        <a:p>
          <a:pPr algn="just" rtl="0"/>
          <a:r>
            <a:rPr lang="es-ES" dirty="0" smtClean="0">
              <a:solidFill>
                <a:schemeClr val="tx1"/>
              </a:solidFill>
            </a:rPr>
            <a:t>Un claro ejemplo de vicio en el  motivo en un asunto tendiente a </a:t>
          </a:r>
          <a:r>
            <a:rPr lang="es-ES" b="1" dirty="0" smtClean="0">
              <a:solidFill>
                <a:schemeClr val="tx1"/>
              </a:solidFill>
            </a:rPr>
            <a:t>determinar la procedencia o no de la aplicación del régimen devolutivo de derechos</a:t>
          </a:r>
          <a:r>
            <a:rPr lang="es-ES" dirty="0" smtClean="0">
              <a:solidFill>
                <a:schemeClr val="tx1"/>
              </a:solidFill>
            </a:rPr>
            <a:t> a las mercancías importadas al amparo de la declaración aduanera de importación N°XXX del 22 de enero del 2007, de la Aduana de Limón con la cual se nacionalizaron 44,775 cajas de cartón que posteriormente fueron exportadas con piña y en consecuencia decidir si resulta pertinente la devolución de los impuestos cancelados por la importación de dichas mercancías. </a:t>
          </a:r>
          <a:endParaRPr lang="en-US" dirty="0">
            <a:solidFill>
              <a:schemeClr val="tx1"/>
            </a:solidFill>
          </a:endParaRPr>
        </a:p>
      </dgm:t>
    </dgm:pt>
    <dgm:pt modelId="{09F48834-D2B5-4DAC-9BAF-4A88B180BC55}" type="parTrans" cxnId="{C1A11FF9-9308-4C2F-A081-3C8083A172E2}">
      <dgm:prSet/>
      <dgm:spPr/>
      <dgm:t>
        <a:bodyPr/>
        <a:lstStyle/>
        <a:p>
          <a:pPr algn="just"/>
          <a:endParaRPr lang="en-US">
            <a:solidFill>
              <a:schemeClr val="tx1"/>
            </a:solidFill>
          </a:endParaRPr>
        </a:p>
      </dgm:t>
    </dgm:pt>
    <dgm:pt modelId="{E2AF55C8-8DD6-4130-9BC4-CEA577404391}" type="sibTrans" cxnId="{C1A11FF9-9308-4C2F-A081-3C8083A172E2}">
      <dgm:prSet/>
      <dgm:spPr/>
      <dgm:t>
        <a:bodyPr/>
        <a:lstStyle/>
        <a:p>
          <a:pPr algn="just"/>
          <a:endParaRPr lang="en-US">
            <a:solidFill>
              <a:schemeClr val="tx1"/>
            </a:solidFill>
          </a:endParaRPr>
        </a:p>
      </dgm:t>
    </dgm:pt>
    <dgm:pt modelId="{94BC0EA2-F596-4FE1-849D-6D21A9081A52}">
      <dgm:prSet/>
      <dgm:spPr>
        <a:solidFill>
          <a:srgbClr val="A451E3"/>
        </a:solidFill>
      </dgm:spPr>
      <dgm:t>
        <a:bodyPr/>
        <a:lstStyle/>
        <a:p>
          <a:pPr algn="just" rtl="0"/>
          <a:endParaRPr lang="es-ES" i="1" dirty="0" smtClean="0">
            <a:solidFill>
              <a:schemeClr val="tx1"/>
            </a:solidFill>
          </a:endParaRPr>
        </a:p>
        <a:p>
          <a:pPr algn="just" rtl="0"/>
          <a:r>
            <a:rPr lang="es-ES" dirty="0" smtClean="0">
              <a:solidFill>
                <a:schemeClr val="tx1"/>
              </a:solidFill>
            </a:rPr>
            <a:t>“De los hechos expuestos, es claro para este Tribunal los efectos de la declaratoria de nulidad que realiza el Órgano Jurisdiccional, respecto de todos los actos que como bien lo indicó la citada sentencia 843-2008, en su parte dispositiva, </a:t>
          </a:r>
          <a:r>
            <a:rPr lang="es-ES" b="1" dirty="0" smtClean="0">
              <a:solidFill>
                <a:schemeClr val="tx1"/>
              </a:solidFill>
            </a:rPr>
            <a:t>al anularse </a:t>
          </a:r>
          <a:r>
            <a:rPr lang="es-CR" b="1" dirty="0" smtClean="0">
              <a:solidFill>
                <a:schemeClr val="tx1"/>
              </a:solidFill>
            </a:rPr>
            <a:t>el último párrafo del Artículo 45 del Decreto Ejecutivo No. 26285-H-COMEX </a:t>
          </a:r>
          <a:r>
            <a:rPr lang="es-CR" dirty="0" smtClean="0">
              <a:solidFill>
                <a:schemeClr val="tx1"/>
              </a:solidFill>
            </a:rPr>
            <a:t>del 04 de setiembre de 1997</a:t>
          </a:r>
          <a:r>
            <a:rPr lang="es-ES" dirty="0" smtClean="0">
              <a:solidFill>
                <a:schemeClr val="tx1"/>
              </a:solidFill>
            </a:rPr>
            <a:t>, se anulan además todas las conductas formales y materiales que dependan o que hubieran aplicado dicho artículo, de manera que en el caso en estudio, es un hecho probado que la Aduana se fundamenta en el plazo de doce meses a que se refiere el citado artículo 45 para declarar la extemporaneidad de la gestión presentada por la agencia de aduanas y para rechazar la solicitud de devolución de tributos por la suma de ¢1,926.114.60, en consecuencia por imperio de ley, ante tal declaratoria cuyo carácter es de cosa juzgada y por ende vinculante para la Administración, debe anularse lo actuado por la Aduana y restituirse las situaciones a su estado inicial. </a:t>
          </a:r>
          <a:r>
            <a:rPr lang="es-ES" i="1" dirty="0" smtClean="0">
              <a:solidFill>
                <a:schemeClr val="tx1"/>
              </a:solidFill>
            </a:rPr>
            <a:t>.”</a:t>
          </a:r>
          <a:endParaRPr lang="en-US" dirty="0">
            <a:solidFill>
              <a:schemeClr val="tx1"/>
            </a:solidFill>
          </a:endParaRPr>
        </a:p>
      </dgm:t>
    </dgm:pt>
    <dgm:pt modelId="{9E191422-0399-4559-98A9-B4C50440F548}" type="parTrans" cxnId="{D726FFC3-E7AB-429D-8701-E4350A3BCAE5}">
      <dgm:prSet/>
      <dgm:spPr/>
      <dgm:t>
        <a:bodyPr/>
        <a:lstStyle/>
        <a:p>
          <a:pPr algn="just"/>
          <a:endParaRPr lang="en-US">
            <a:solidFill>
              <a:schemeClr val="tx1"/>
            </a:solidFill>
          </a:endParaRPr>
        </a:p>
      </dgm:t>
    </dgm:pt>
    <dgm:pt modelId="{72210BE2-B7E8-4AC5-9AC7-64D5AEA1FA61}" type="sibTrans" cxnId="{D726FFC3-E7AB-429D-8701-E4350A3BCAE5}">
      <dgm:prSet/>
      <dgm:spPr/>
      <dgm:t>
        <a:bodyPr/>
        <a:lstStyle/>
        <a:p>
          <a:pPr algn="just"/>
          <a:endParaRPr lang="en-US">
            <a:solidFill>
              <a:schemeClr val="tx1"/>
            </a:solidFill>
          </a:endParaRPr>
        </a:p>
      </dgm:t>
    </dgm:pt>
    <dgm:pt modelId="{7BA5885B-B187-41A5-A83C-63A4CECF33CE}" type="pres">
      <dgm:prSet presAssocID="{85CE3DA1-B6D1-47D0-A300-1D6A4CC0898A}" presName="linear" presStyleCnt="0">
        <dgm:presLayoutVars>
          <dgm:animLvl val="lvl"/>
          <dgm:resizeHandles val="exact"/>
        </dgm:presLayoutVars>
      </dgm:prSet>
      <dgm:spPr/>
      <dgm:t>
        <a:bodyPr/>
        <a:lstStyle/>
        <a:p>
          <a:endParaRPr lang="es-ES"/>
        </a:p>
      </dgm:t>
    </dgm:pt>
    <dgm:pt modelId="{09C45B67-8AAD-485E-A11A-21FB90E8F4E9}" type="pres">
      <dgm:prSet presAssocID="{608141A7-BFE7-4BF2-80AB-9066BDFB3167}" presName="parentText" presStyleLbl="node1" presStyleIdx="0" presStyleCnt="2" custScaleY="50819">
        <dgm:presLayoutVars>
          <dgm:chMax val="0"/>
          <dgm:bulletEnabled val="1"/>
        </dgm:presLayoutVars>
      </dgm:prSet>
      <dgm:spPr/>
      <dgm:t>
        <a:bodyPr/>
        <a:lstStyle/>
        <a:p>
          <a:endParaRPr lang="es-ES"/>
        </a:p>
      </dgm:t>
    </dgm:pt>
    <dgm:pt modelId="{474B5576-B1B3-4451-BA33-B90C11B4D02E}" type="pres">
      <dgm:prSet presAssocID="{E2AF55C8-8DD6-4130-9BC4-CEA577404391}" presName="spacer" presStyleCnt="0"/>
      <dgm:spPr/>
    </dgm:pt>
    <dgm:pt modelId="{1546E5A6-ED71-447C-9AE6-CB895F435E42}" type="pres">
      <dgm:prSet presAssocID="{94BC0EA2-F596-4FE1-849D-6D21A9081A52}" presName="parentText" presStyleLbl="node1" presStyleIdx="1" presStyleCnt="2">
        <dgm:presLayoutVars>
          <dgm:chMax val="0"/>
          <dgm:bulletEnabled val="1"/>
        </dgm:presLayoutVars>
      </dgm:prSet>
      <dgm:spPr/>
      <dgm:t>
        <a:bodyPr/>
        <a:lstStyle/>
        <a:p>
          <a:endParaRPr lang="en-US"/>
        </a:p>
      </dgm:t>
    </dgm:pt>
  </dgm:ptLst>
  <dgm:cxnLst>
    <dgm:cxn modelId="{D726FFC3-E7AB-429D-8701-E4350A3BCAE5}" srcId="{85CE3DA1-B6D1-47D0-A300-1D6A4CC0898A}" destId="{94BC0EA2-F596-4FE1-849D-6D21A9081A52}" srcOrd="1" destOrd="0" parTransId="{9E191422-0399-4559-98A9-B4C50440F548}" sibTransId="{72210BE2-B7E8-4AC5-9AC7-64D5AEA1FA61}"/>
    <dgm:cxn modelId="{935FE311-8D0D-4329-9C7F-DC892055A72A}" type="presOf" srcId="{85CE3DA1-B6D1-47D0-A300-1D6A4CC0898A}" destId="{7BA5885B-B187-41A5-A83C-63A4CECF33CE}" srcOrd="0" destOrd="0" presId="urn:microsoft.com/office/officeart/2005/8/layout/vList2"/>
    <dgm:cxn modelId="{FB084FA9-42FA-4CF7-B80E-E0FA3830631F}" type="presOf" srcId="{608141A7-BFE7-4BF2-80AB-9066BDFB3167}" destId="{09C45B67-8AAD-485E-A11A-21FB90E8F4E9}" srcOrd="0" destOrd="0" presId="urn:microsoft.com/office/officeart/2005/8/layout/vList2"/>
    <dgm:cxn modelId="{391DD8A7-80AC-4D3C-967C-109D0E3D28C6}" type="presOf" srcId="{94BC0EA2-F596-4FE1-849D-6D21A9081A52}" destId="{1546E5A6-ED71-447C-9AE6-CB895F435E42}" srcOrd="0" destOrd="0" presId="urn:microsoft.com/office/officeart/2005/8/layout/vList2"/>
    <dgm:cxn modelId="{C1A11FF9-9308-4C2F-A081-3C8083A172E2}" srcId="{85CE3DA1-B6D1-47D0-A300-1D6A4CC0898A}" destId="{608141A7-BFE7-4BF2-80AB-9066BDFB3167}" srcOrd="0" destOrd="0" parTransId="{09F48834-D2B5-4DAC-9BAF-4A88B180BC55}" sibTransId="{E2AF55C8-8DD6-4130-9BC4-CEA577404391}"/>
    <dgm:cxn modelId="{2151FA81-8B5C-4E29-8F65-0E557C14BE46}" type="presParOf" srcId="{7BA5885B-B187-41A5-A83C-63A4CECF33CE}" destId="{09C45B67-8AAD-485E-A11A-21FB90E8F4E9}" srcOrd="0" destOrd="0" presId="urn:microsoft.com/office/officeart/2005/8/layout/vList2"/>
    <dgm:cxn modelId="{B6FF93AC-9117-4589-811E-20D5633DD60E}" type="presParOf" srcId="{7BA5885B-B187-41A5-A83C-63A4CECF33CE}" destId="{474B5576-B1B3-4451-BA33-B90C11B4D02E}" srcOrd="1" destOrd="0" presId="urn:microsoft.com/office/officeart/2005/8/layout/vList2"/>
    <dgm:cxn modelId="{DB3A7143-2C77-4A4D-BD32-5393E30674AB}" type="presParOf" srcId="{7BA5885B-B187-41A5-A83C-63A4CECF33CE}" destId="{1546E5A6-ED71-447C-9AE6-CB895F435E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6B6C381B-F0AC-4627-85CC-697D9116C250}"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n-US"/>
        </a:p>
      </dgm:t>
    </dgm:pt>
    <dgm:pt modelId="{F682B65F-E46C-43D2-B542-F9FE7D8EE007}">
      <dgm:prSet/>
      <dgm:spPr/>
      <dgm:t>
        <a:bodyPr/>
        <a:lstStyle/>
        <a:p>
          <a:r>
            <a:rPr lang="es-ES" b="1"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a:t>
          </a:r>
          <a:endParaRPr lang="es-ES"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endParaRPr>
        </a:p>
      </dgm:t>
    </dgm:pt>
    <dgm:pt modelId="{89BE4BAF-7102-4343-9610-E4A7D6199F56}" type="parTrans" cxnId="{A89B18F5-5B7D-4559-A71F-15DF677D9C74}">
      <dgm:prSet/>
      <dgm:spPr/>
      <dgm:t>
        <a:bodyPr/>
        <a:lstStyle/>
        <a:p>
          <a:endParaRPr lang="es-ES"/>
        </a:p>
      </dgm:t>
    </dgm:pt>
    <dgm:pt modelId="{3C15A409-ED28-42B7-9062-B75EA3A75089}" type="sibTrans" cxnId="{A89B18F5-5B7D-4559-A71F-15DF677D9C74}">
      <dgm:prSet/>
      <dgm:spPr/>
      <dgm:t>
        <a:bodyPr/>
        <a:lstStyle/>
        <a:p>
          <a:endParaRPr lang="es-ES"/>
        </a:p>
      </dgm:t>
    </dgm:pt>
    <dgm:pt modelId="{3274EBEC-09CC-4834-9C28-29A8FF3B9327}" type="pres">
      <dgm:prSet presAssocID="{6B6C381B-F0AC-4627-85CC-697D9116C250}" presName="linear" presStyleCnt="0">
        <dgm:presLayoutVars>
          <dgm:animLvl val="lvl"/>
          <dgm:resizeHandles val="exact"/>
        </dgm:presLayoutVars>
      </dgm:prSet>
      <dgm:spPr/>
      <dgm:t>
        <a:bodyPr/>
        <a:lstStyle/>
        <a:p>
          <a:endParaRPr lang="es-ES"/>
        </a:p>
      </dgm:t>
    </dgm:pt>
    <dgm:pt modelId="{5ED729A3-1CAA-4ABF-BA7D-250BA43805EA}" type="pres">
      <dgm:prSet presAssocID="{F682B65F-E46C-43D2-B542-F9FE7D8EE007}" presName="parentText" presStyleLbl="node1" presStyleIdx="0" presStyleCnt="1">
        <dgm:presLayoutVars>
          <dgm:chMax val="0"/>
          <dgm:bulletEnabled val="1"/>
        </dgm:presLayoutVars>
      </dgm:prSet>
      <dgm:spPr/>
      <dgm:t>
        <a:bodyPr/>
        <a:lstStyle/>
        <a:p>
          <a:endParaRPr lang="es-ES"/>
        </a:p>
      </dgm:t>
    </dgm:pt>
  </dgm:ptLst>
  <dgm:cxnLst>
    <dgm:cxn modelId="{A89B18F5-5B7D-4559-A71F-15DF677D9C74}" srcId="{6B6C381B-F0AC-4627-85CC-697D9116C250}" destId="{F682B65F-E46C-43D2-B542-F9FE7D8EE007}" srcOrd="0" destOrd="0" parTransId="{89BE4BAF-7102-4343-9610-E4A7D6199F56}" sibTransId="{3C15A409-ED28-42B7-9062-B75EA3A75089}"/>
    <dgm:cxn modelId="{EBFE1B6F-EF91-4361-947C-42C414BC5CC0}" type="presOf" srcId="{F682B65F-E46C-43D2-B542-F9FE7D8EE007}" destId="{5ED729A3-1CAA-4ABF-BA7D-250BA43805EA}" srcOrd="0" destOrd="0" presId="urn:microsoft.com/office/officeart/2005/8/layout/vList2"/>
    <dgm:cxn modelId="{7C867306-360A-402A-985E-4A155842BBAC}" type="presOf" srcId="{6B6C381B-F0AC-4627-85CC-697D9116C250}" destId="{3274EBEC-09CC-4834-9C28-29A8FF3B9327}" srcOrd="0" destOrd="0" presId="urn:microsoft.com/office/officeart/2005/8/layout/vList2"/>
    <dgm:cxn modelId="{FE3C52D9-3976-494A-A627-8F5F3EAFDE86}" type="presParOf" srcId="{3274EBEC-09CC-4834-9C28-29A8FF3B9327}" destId="{5ED729A3-1CAA-4ABF-BA7D-250BA43805E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DCF091D-8357-41FA-9A76-6C8242CDEED1}" type="doc">
      <dgm:prSet loTypeId="urn:microsoft.com/office/officeart/2005/8/layout/process2" loCatId="process" qsTypeId="urn:microsoft.com/office/officeart/2005/8/quickstyle/3d3" qsCatId="3D" csTypeId="urn:microsoft.com/office/officeart/2005/8/colors/colorful3" csCatId="colorful" phldr="1"/>
      <dgm:spPr/>
    </dgm:pt>
    <dgm:pt modelId="{26FF10B5-5C04-46DC-A68D-1B368EB924AD}">
      <dgm:prSet phldrT="[Texto]" custT="1"/>
      <dgm:spPr/>
      <dgm:t>
        <a:bodyPr/>
        <a:lstStyle/>
        <a:p>
          <a:pPr algn="ctr"/>
          <a:r>
            <a:rPr lang="es-CR" sz="2000" dirty="0" smtClean="0">
              <a:solidFill>
                <a:schemeClr val="tx1"/>
              </a:solidFill>
              <a:latin typeface="Arial" pitchFamily="34" charset="0"/>
              <a:cs typeface="Arial" pitchFamily="34" charset="0"/>
            </a:rPr>
            <a:t>Es la definición del acto considerado como el resultado jurídico inmediato del mismo</a:t>
          </a:r>
          <a:endParaRPr lang="es-ES" sz="2000" dirty="0">
            <a:solidFill>
              <a:schemeClr val="tx1"/>
            </a:solidFill>
            <a:latin typeface="Arial" pitchFamily="34" charset="0"/>
            <a:cs typeface="Arial" pitchFamily="34" charset="0"/>
          </a:endParaRPr>
        </a:p>
      </dgm:t>
    </dgm:pt>
    <dgm:pt modelId="{ACD8AD09-1415-4BC4-B841-FA79D0B3526F}" type="parTrans" cxnId="{2BF7D62B-71DB-4F1D-B3B5-92266FDD212D}">
      <dgm:prSet/>
      <dgm:spPr/>
      <dgm:t>
        <a:bodyPr/>
        <a:lstStyle/>
        <a:p>
          <a:endParaRPr lang="es-ES"/>
        </a:p>
      </dgm:t>
    </dgm:pt>
    <dgm:pt modelId="{D99D66DF-4739-47F6-883F-214B28180B00}" type="sibTrans" cxnId="{2BF7D62B-71DB-4F1D-B3B5-92266FDD212D}">
      <dgm:prSet/>
      <dgm:spPr/>
      <dgm:t>
        <a:bodyPr/>
        <a:lstStyle/>
        <a:p>
          <a:endParaRPr lang="es-ES"/>
        </a:p>
      </dgm:t>
    </dgm:pt>
    <dgm:pt modelId="{ACF0C0E9-1002-4061-AA15-CC0CBCABBD21}">
      <dgm:prSet phldrT="[Texto]" custT="1"/>
      <dgm:spPr/>
      <dgm:t>
        <a:bodyPr/>
        <a:lstStyle/>
        <a:p>
          <a:pPr algn="ctr"/>
          <a:r>
            <a:rPr lang="es-CR" sz="1800" dirty="0" smtClean="0">
              <a:solidFill>
                <a:schemeClr val="tx1"/>
              </a:solidFill>
              <a:latin typeface="Arial" pitchFamily="34" charset="0"/>
              <a:cs typeface="Arial" pitchFamily="34" charset="0"/>
            </a:rPr>
            <a:t>Ajuste:  Por ejemplo: Se modifica la clasificación arancelaria declarada para la mercancía... de la posición arancelaria... a la posición arancelaria...En consecuencia se genera una diferencia en el monto de impuestos a cancelar de..., desglosados de la siguiente manera</a:t>
          </a:r>
          <a:r>
            <a:rPr lang="es-CR" sz="1500" dirty="0" smtClean="0">
              <a:solidFill>
                <a:schemeClr val="tx1"/>
              </a:solidFill>
              <a:latin typeface="Calisto MT" pitchFamily="18" charset="0"/>
            </a:rPr>
            <a:t>...</a:t>
          </a:r>
          <a:endParaRPr lang="es-ES" sz="1500" dirty="0">
            <a:solidFill>
              <a:schemeClr val="tx1"/>
            </a:solidFill>
          </a:endParaRPr>
        </a:p>
      </dgm:t>
    </dgm:pt>
    <dgm:pt modelId="{0DAEA7BF-62C6-448D-8946-B255531F2189}" type="parTrans" cxnId="{0BBA4ED0-C8CF-4F04-9D77-0CB2DF45EDFE}">
      <dgm:prSet/>
      <dgm:spPr/>
      <dgm:t>
        <a:bodyPr/>
        <a:lstStyle/>
        <a:p>
          <a:endParaRPr lang="es-ES"/>
        </a:p>
      </dgm:t>
    </dgm:pt>
    <dgm:pt modelId="{A1B32722-5BDC-458D-9C9F-504AC676ED7D}" type="sibTrans" cxnId="{0BBA4ED0-C8CF-4F04-9D77-0CB2DF45EDFE}">
      <dgm:prSet/>
      <dgm:spPr/>
      <dgm:t>
        <a:bodyPr/>
        <a:lstStyle/>
        <a:p>
          <a:endParaRPr lang="es-ES"/>
        </a:p>
      </dgm:t>
    </dgm:pt>
    <dgm:pt modelId="{64BCA22D-6FD1-44C0-9EBE-E2D4C716DD5B}">
      <dgm:prSet custT="1"/>
      <dgm:spPr>
        <a:gradFill flip="none" rotWithShape="0">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lin ang="5400000" scaled="1"/>
          <a:tileRect/>
        </a:gradFill>
      </dgm:spPr>
      <dgm:t>
        <a:bodyPr/>
        <a:lstStyle/>
        <a:p>
          <a:pPr algn="ctr"/>
          <a:r>
            <a:rPr lang="es-ES" sz="2800" b="1" dirty="0" smtClean="0">
              <a:solidFill>
                <a:schemeClr val="tx1"/>
              </a:solidFill>
              <a:effectLst>
                <a:outerShdw blurRad="38100" dist="38100" dir="2700000" algn="tl">
                  <a:srgbClr val="000000"/>
                </a:outerShdw>
              </a:effectLst>
              <a:latin typeface="Arial" pitchFamily="34" charset="0"/>
              <a:cs typeface="Arial" pitchFamily="34" charset="0"/>
            </a:rPr>
            <a:t>CONTENIDO:</a:t>
          </a:r>
          <a:r>
            <a:rPr lang="es-ES" sz="2800" b="1" dirty="0" smtClean="0">
              <a:solidFill>
                <a:schemeClr val="tx1"/>
              </a:solidFill>
              <a:latin typeface="Arial" pitchFamily="34" charset="0"/>
              <a:cs typeface="Arial" pitchFamily="34" charset="0"/>
            </a:rPr>
            <a:t> </a:t>
          </a:r>
        </a:p>
        <a:p>
          <a:pPr algn="ctr"/>
          <a:r>
            <a:rPr lang="es-ES" sz="2000" b="1" dirty="0" smtClean="0">
              <a:solidFill>
                <a:schemeClr val="tx1"/>
              </a:solidFill>
              <a:latin typeface="Arial" pitchFamily="34" charset="0"/>
              <a:cs typeface="Arial" pitchFamily="34" charset="0"/>
            </a:rPr>
            <a:t> </a:t>
          </a:r>
          <a:r>
            <a:rPr lang="es-ES" sz="2000" dirty="0" smtClean="0">
              <a:solidFill>
                <a:schemeClr val="tx1"/>
              </a:solidFill>
              <a:latin typeface="Arial" pitchFamily="34" charset="0"/>
              <a:cs typeface="Arial" pitchFamily="34" charset="0"/>
            </a:rPr>
            <a:t>Es lo que se </a:t>
          </a:r>
          <a:r>
            <a:rPr lang="es-ES" sz="2000" u="sng" dirty="0" smtClean="0">
              <a:solidFill>
                <a:schemeClr val="tx1"/>
              </a:solidFill>
              <a:latin typeface="Arial" pitchFamily="34" charset="0"/>
              <a:cs typeface="Arial" pitchFamily="34" charset="0"/>
            </a:rPr>
            <a:t>ordena</a:t>
          </a:r>
          <a:r>
            <a:rPr lang="es-ES" sz="2000" dirty="0" smtClean="0">
              <a:solidFill>
                <a:schemeClr val="tx1"/>
              </a:solidFill>
              <a:latin typeface="Arial" pitchFamily="34" charset="0"/>
              <a:cs typeface="Arial" pitchFamily="34" charset="0"/>
            </a:rPr>
            <a:t>, decide, dispone, certifica, juzga, lo que se consigan en el POR TANTO</a:t>
          </a:r>
          <a:endParaRPr lang="es-CR" sz="2000" dirty="0">
            <a:solidFill>
              <a:schemeClr val="tx1"/>
            </a:solidFill>
            <a:latin typeface="Arial" pitchFamily="34" charset="0"/>
            <a:cs typeface="Arial" pitchFamily="34" charset="0"/>
          </a:endParaRPr>
        </a:p>
      </dgm:t>
    </dgm:pt>
    <dgm:pt modelId="{D4E6C1EC-116F-4F6A-8138-029FED1D22B9}" type="parTrans" cxnId="{2BB9153B-B4FB-476F-B57C-56A7A0D71C0F}">
      <dgm:prSet/>
      <dgm:spPr/>
      <dgm:t>
        <a:bodyPr/>
        <a:lstStyle/>
        <a:p>
          <a:endParaRPr lang="es-ES"/>
        </a:p>
      </dgm:t>
    </dgm:pt>
    <dgm:pt modelId="{DD4D9494-6A90-42FC-AAE0-CEFD4D15FC3F}" type="sibTrans" cxnId="{2BB9153B-B4FB-476F-B57C-56A7A0D71C0F}">
      <dgm:prSet/>
      <dgm:spPr/>
      <dgm:t>
        <a:bodyPr/>
        <a:lstStyle/>
        <a:p>
          <a:endParaRPr lang="es-ES"/>
        </a:p>
      </dgm:t>
    </dgm:pt>
    <dgm:pt modelId="{4DDDB665-EA33-428A-AF1C-BD2D1EB21221}" type="pres">
      <dgm:prSet presAssocID="{8DCF091D-8357-41FA-9A76-6C8242CDEED1}" presName="linearFlow" presStyleCnt="0">
        <dgm:presLayoutVars>
          <dgm:resizeHandles val="exact"/>
        </dgm:presLayoutVars>
      </dgm:prSet>
      <dgm:spPr/>
    </dgm:pt>
    <dgm:pt modelId="{EF0C1D52-F684-4035-9E8F-6029875D2EB8}" type="pres">
      <dgm:prSet presAssocID="{64BCA22D-6FD1-44C0-9EBE-E2D4C716DD5B}" presName="node" presStyleLbl="node1" presStyleIdx="0" presStyleCnt="3">
        <dgm:presLayoutVars>
          <dgm:bulletEnabled val="1"/>
        </dgm:presLayoutVars>
      </dgm:prSet>
      <dgm:spPr/>
      <dgm:t>
        <a:bodyPr/>
        <a:lstStyle/>
        <a:p>
          <a:endParaRPr lang="en-US"/>
        </a:p>
      </dgm:t>
    </dgm:pt>
    <dgm:pt modelId="{1E25B170-FF13-4C8B-BC36-1EC1BFDC7DB6}" type="pres">
      <dgm:prSet presAssocID="{DD4D9494-6A90-42FC-AAE0-CEFD4D15FC3F}" presName="sibTrans" presStyleLbl="sibTrans2D1" presStyleIdx="0" presStyleCnt="2"/>
      <dgm:spPr/>
      <dgm:t>
        <a:bodyPr/>
        <a:lstStyle/>
        <a:p>
          <a:endParaRPr lang="en-US"/>
        </a:p>
      </dgm:t>
    </dgm:pt>
    <dgm:pt modelId="{DFA816B4-9672-4469-8DF0-45F31A52926C}" type="pres">
      <dgm:prSet presAssocID="{DD4D9494-6A90-42FC-AAE0-CEFD4D15FC3F}" presName="connectorText" presStyleLbl="sibTrans2D1" presStyleIdx="0" presStyleCnt="2"/>
      <dgm:spPr/>
      <dgm:t>
        <a:bodyPr/>
        <a:lstStyle/>
        <a:p>
          <a:endParaRPr lang="en-US"/>
        </a:p>
      </dgm:t>
    </dgm:pt>
    <dgm:pt modelId="{36FBBD7F-D30A-4983-BC90-F0CB5192DD79}" type="pres">
      <dgm:prSet presAssocID="{26FF10B5-5C04-46DC-A68D-1B368EB924AD}" presName="node" presStyleLbl="node1" presStyleIdx="1" presStyleCnt="3">
        <dgm:presLayoutVars>
          <dgm:bulletEnabled val="1"/>
        </dgm:presLayoutVars>
      </dgm:prSet>
      <dgm:spPr/>
      <dgm:t>
        <a:bodyPr/>
        <a:lstStyle/>
        <a:p>
          <a:endParaRPr lang="en-US"/>
        </a:p>
      </dgm:t>
    </dgm:pt>
    <dgm:pt modelId="{2858BEEA-B8D0-45B3-9424-E2AAE00F8447}" type="pres">
      <dgm:prSet presAssocID="{D99D66DF-4739-47F6-883F-214B28180B00}" presName="sibTrans" presStyleLbl="sibTrans2D1" presStyleIdx="1" presStyleCnt="2"/>
      <dgm:spPr/>
      <dgm:t>
        <a:bodyPr/>
        <a:lstStyle/>
        <a:p>
          <a:endParaRPr lang="en-US"/>
        </a:p>
      </dgm:t>
    </dgm:pt>
    <dgm:pt modelId="{E5707777-8FCF-44C5-B65C-811FE88D9670}" type="pres">
      <dgm:prSet presAssocID="{D99D66DF-4739-47F6-883F-214B28180B00}" presName="connectorText" presStyleLbl="sibTrans2D1" presStyleIdx="1" presStyleCnt="2"/>
      <dgm:spPr/>
      <dgm:t>
        <a:bodyPr/>
        <a:lstStyle/>
        <a:p>
          <a:endParaRPr lang="en-US"/>
        </a:p>
      </dgm:t>
    </dgm:pt>
    <dgm:pt modelId="{3B9C4A36-D066-4291-A8C3-EE948FF5CCDD}" type="pres">
      <dgm:prSet presAssocID="{ACF0C0E9-1002-4061-AA15-CC0CBCABBD21}" presName="node" presStyleLbl="node1" presStyleIdx="2" presStyleCnt="3">
        <dgm:presLayoutVars>
          <dgm:bulletEnabled val="1"/>
        </dgm:presLayoutVars>
      </dgm:prSet>
      <dgm:spPr/>
      <dgm:t>
        <a:bodyPr/>
        <a:lstStyle/>
        <a:p>
          <a:endParaRPr lang="en-US"/>
        </a:p>
      </dgm:t>
    </dgm:pt>
  </dgm:ptLst>
  <dgm:cxnLst>
    <dgm:cxn modelId="{2BF7D62B-71DB-4F1D-B3B5-92266FDD212D}" srcId="{8DCF091D-8357-41FA-9A76-6C8242CDEED1}" destId="{26FF10B5-5C04-46DC-A68D-1B368EB924AD}" srcOrd="1" destOrd="0" parTransId="{ACD8AD09-1415-4BC4-B841-FA79D0B3526F}" sibTransId="{D99D66DF-4739-47F6-883F-214B28180B00}"/>
    <dgm:cxn modelId="{8373BD46-76AC-42A8-9F15-C285FCBDCCE2}" type="presOf" srcId="{DD4D9494-6A90-42FC-AAE0-CEFD4D15FC3F}" destId="{1E25B170-FF13-4C8B-BC36-1EC1BFDC7DB6}" srcOrd="0" destOrd="0" presId="urn:microsoft.com/office/officeart/2005/8/layout/process2"/>
    <dgm:cxn modelId="{4FE5C67C-F4CF-44C6-A863-D4B6995AE7D2}" type="presOf" srcId="{64BCA22D-6FD1-44C0-9EBE-E2D4C716DD5B}" destId="{EF0C1D52-F684-4035-9E8F-6029875D2EB8}" srcOrd="0" destOrd="0" presId="urn:microsoft.com/office/officeart/2005/8/layout/process2"/>
    <dgm:cxn modelId="{D099BBBF-92F6-402C-AB5E-E51ABA2150EC}" type="presOf" srcId="{DD4D9494-6A90-42FC-AAE0-CEFD4D15FC3F}" destId="{DFA816B4-9672-4469-8DF0-45F31A52926C}" srcOrd="1" destOrd="0" presId="urn:microsoft.com/office/officeart/2005/8/layout/process2"/>
    <dgm:cxn modelId="{0BBA4ED0-C8CF-4F04-9D77-0CB2DF45EDFE}" srcId="{8DCF091D-8357-41FA-9A76-6C8242CDEED1}" destId="{ACF0C0E9-1002-4061-AA15-CC0CBCABBD21}" srcOrd="2" destOrd="0" parTransId="{0DAEA7BF-62C6-448D-8946-B255531F2189}" sibTransId="{A1B32722-5BDC-458D-9C9F-504AC676ED7D}"/>
    <dgm:cxn modelId="{2BB9153B-B4FB-476F-B57C-56A7A0D71C0F}" srcId="{8DCF091D-8357-41FA-9A76-6C8242CDEED1}" destId="{64BCA22D-6FD1-44C0-9EBE-E2D4C716DD5B}" srcOrd="0" destOrd="0" parTransId="{D4E6C1EC-116F-4F6A-8138-029FED1D22B9}" sibTransId="{DD4D9494-6A90-42FC-AAE0-CEFD4D15FC3F}"/>
    <dgm:cxn modelId="{4795AE30-6864-4C36-8F61-8B27A4C1BB35}" type="presOf" srcId="{8DCF091D-8357-41FA-9A76-6C8242CDEED1}" destId="{4DDDB665-EA33-428A-AF1C-BD2D1EB21221}" srcOrd="0" destOrd="0" presId="urn:microsoft.com/office/officeart/2005/8/layout/process2"/>
    <dgm:cxn modelId="{FD6BA642-2BB3-4721-BA0D-73A4D3FB527E}" type="presOf" srcId="{26FF10B5-5C04-46DC-A68D-1B368EB924AD}" destId="{36FBBD7F-D30A-4983-BC90-F0CB5192DD79}" srcOrd="0" destOrd="0" presId="urn:microsoft.com/office/officeart/2005/8/layout/process2"/>
    <dgm:cxn modelId="{2315D83F-42B6-497D-B5A5-F04F058C3552}" type="presOf" srcId="{D99D66DF-4739-47F6-883F-214B28180B00}" destId="{E5707777-8FCF-44C5-B65C-811FE88D9670}" srcOrd="1" destOrd="0" presId="urn:microsoft.com/office/officeart/2005/8/layout/process2"/>
    <dgm:cxn modelId="{512F30CE-CCD2-4B01-814C-7E074F389776}" type="presOf" srcId="{D99D66DF-4739-47F6-883F-214B28180B00}" destId="{2858BEEA-B8D0-45B3-9424-E2AAE00F8447}" srcOrd="0" destOrd="0" presId="urn:microsoft.com/office/officeart/2005/8/layout/process2"/>
    <dgm:cxn modelId="{3F9C975F-DB00-4362-A145-3F82E85512AC}" type="presOf" srcId="{ACF0C0E9-1002-4061-AA15-CC0CBCABBD21}" destId="{3B9C4A36-D066-4291-A8C3-EE948FF5CCDD}" srcOrd="0" destOrd="0" presId="urn:microsoft.com/office/officeart/2005/8/layout/process2"/>
    <dgm:cxn modelId="{AE446886-20EF-42E7-9FA1-03D515B97ACE}" type="presParOf" srcId="{4DDDB665-EA33-428A-AF1C-BD2D1EB21221}" destId="{EF0C1D52-F684-4035-9E8F-6029875D2EB8}" srcOrd="0" destOrd="0" presId="urn:microsoft.com/office/officeart/2005/8/layout/process2"/>
    <dgm:cxn modelId="{22EA8D97-ADE3-45B0-A512-DD91FDD0EDA6}" type="presParOf" srcId="{4DDDB665-EA33-428A-AF1C-BD2D1EB21221}" destId="{1E25B170-FF13-4C8B-BC36-1EC1BFDC7DB6}" srcOrd="1" destOrd="0" presId="urn:microsoft.com/office/officeart/2005/8/layout/process2"/>
    <dgm:cxn modelId="{85C962F1-6B2B-4A5D-8DFC-99C7F7E626EF}" type="presParOf" srcId="{1E25B170-FF13-4C8B-BC36-1EC1BFDC7DB6}" destId="{DFA816B4-9672-4469-8DF0-45F31A52926C}" srcOrd="0" destOrd="0" presId="urn:microsoft.com/office/officeart/2005/8/layout/process2"/>
    <dgm:cxn modelId="{BA3E7E6B-A6C4-4B2C-ABAE-5B50DF713237}" type="presParOf" srcId="{4DDDB665-EA33-428A-AF1C-BD2D1EB21221}" destId="{36FBBD7F-D30A-4983-BC90-F0CB5192DD79}" srcOrd="2" destOrd="0" presId="urn:microsoft.com/office/officeart/2005/8/layout/process2"/>
    <dgm:cxn modelId="{6441C508-58D5-41DD-AD1C-FDA87D43668A}" type="presParOf" srcId="{4DDDB665-EA33-428A-AF1C-BD2D1EB21221}" destId="{2858BEEA-B8D0-45B3-9424-E2AAE00F8447}" srcOrd="3" destOrd="0" presId="urn:microsoft.com/office/officeart/2005/8/layout/process2"/>
    <dgm:cxn modelId="{C1884954-5033-4B25-A23E-0B0931CBE2AD}" type="presParOf" srcId="{2858BEEA-B8D0-45B3-9424-E2AAE00F8447}" destId="{E5707777-8FCF-44C5-B65C-811FE88D9670}" srcOrd="0" destOrd="0" presId="urn:microsoft.com/office/officeart/2005/8/layout/process2"/>
    <dgm:cxn modelId="{41B6FD05-822E-4BF3-8A8C-809E95FC8212}" type="presParOf" srcId="{4DDDB665-EA33-428A-AF1C-BD2D1EB21221}" destId="{3B9C4A36-D066-4291-A8C3-EE948FF5CCD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D0CF4579-B3ED-4234-9710-4735D220A3C5}" type="doc">
      <dgm:prSet loTypeId="urn:microsoft.com/office/officeart/2005/8/layout/hList3" loCatId="list" qsTypeId="urn:microsoft.com/office/officeart/2005/8/quickstyle/3d3" qsCatId="3D" csTypeId="urn:microsoft.com/office/officeart/2005/8/colors/accent3_1" csCatId="accent3" phldr="1"/>
      <dgm:spPr/>
      <dgm:t>
        <a:bodyPr/>
        <a:lstStyle/>
        <a:p>
          <a:endParaRPr lang="es-ES"/>
        </a:p>
      </dgm:t>
    </dgm:pt>
    <dgm:pt modelId="{77199B37-68A7-4CF7-BF6A-7898707BAD19}">
      <dgm:prSet phldrT="[Texto]" custT="1"/>
      <dgm:spPr>
        <a:gradFill flip="none" rotWithShape="0">
          <a:gsLst>
            <a:gs pos="0">
              <a:schemeClr val="accent3">
                <a:shade val="80000"/>
                <a:hueOff val="0"/>
                <a:satOff val="0"/>
                <a:lumOff val="0"/>
                <a:shade val="30000"/>
                <a:satMod val="115000"/>
              </a:schemeClr>
            </a:gs>
            <a:gs pos="50000">
              <a:schemeClr val="accent3">
                <a:shade val="80000"/>
                <a:hueOff val="0"/>
                <a:satOff val="0"/>
                <a:lumOff val="0"/>
                <a:shade val="67500"/>
                <a:satMod val="115000"/>
              </a:schemeClr>
            </a:gs>
            <a:gs pos="100000">
              <a:schemeClr val="accent3">
                <a:shade val="80000"/>
                <a:hueOff val="0"/>
                <a:satOff val="0"/>
                <a:lumOff val="0"/>
                <a:shade val="100000"/>
                <a:satMod val="115000"/>
              </a:schemeClr>
            </a:gs>
          </a:gsLst>
          <a:lin ang="5400000" scaled="1"/>
          <a:tileRect/>
        </a:gradFill>
      </dgm:spPr>
      <dgm:t>
        <a:bodyPr/>
        <a:lstStyle/>
        <a:p>
          <a:r>
            <a:rPr lang="es-ES" sz="2400" b="1" dirty="0" smtClean="0">
              <a:solidFill>
                <a:schemeClr val="tx1"/>
              </a:solidFill>
              <a:effectLst>
                <a:outerShdw blurRad="38100" dist="38100" dir="2700000" algn="tl">
                  <a:srgbClr val="000000"/>
                </a:outerShdw>
              </a:effectLst>
              <a:latin typeface="Arial" pitchFamily="34" charset="0"/>
              <a:cs typeface="Arial" pitchFamily="34" charset="0"/>
            </a:rPr>
            <a:t>CONTENIDO:</a:t>
          </a:r>
          <a:r>
            <a:rPr lang="es-ES" sz="2400" b="1" dirty="0" smtClean="0">
              <a:solidFill>
                <a:schemeClr val="tx1"/>
              </a:solidFill>
              <a:latin typeface="Arial" pitchFamily="34" charset="0"/>
              <a:cs typeface="Arial" pitchFamily="34" charset="0"/>
            </a:rPr>
            <a:t>  </a:t>
          </a:r>
          <a:r>
            <a:rPr lang="es-ES" sz="2400" dirty="0" smtClean="0">
              <a:solidFill>
                <a:schemeClr val="tx1"/>
              </a:solidFill>
              <a:latin typeface="Arial" pitchFamily="34" charset="0"/>
              <a:cs typeface="Arial" pitchFamily="34" charset="0"/>
            </a:rPr>
            <a:t>Es lo que se </a:t>
          </a:r>
          <a:r>
            <a:rPr lang="es-ES" sz="2400" u="sng" dirty="0" smtClean="0">
              <a:solidFill>
                <a:schemeClr val="tx1"/>
              </a:solidFill>
              <a:latin typeface="Arial" pitchFamily="34" charset="0"/>
              <a:cs typeface="Arial" pitchFamily="34" charset="0"/>
            </a:rPr>
            <a:t>ordena</a:t>
          </a:r>
          <a:r>
            <a:rPr lang="es-ES" sz="2400" dirty="0" smtClean="0">
              <a:solidFill>
                <a:schemeClr val="tx1"/>
              </a:solidFill>
              <a:latin typeface="Arial" pitchFamily="34" charset="0"/>
              <a:cs typeface="Arial" pitchFamily="34" charset="0"/>
            </a:rPr>
            <a:t>, decide, dispone, certifica, juzga, lo que se consigan en el POR </a:t>
          </a:r>
          <a:r>
            <a:rPr lang="es-ES" sz="2800" dirty="0" smtClean="0">
              <a:solidFill>
                <a:schemeClr val="tx1"/>
              </a:solidFill>
              <a:latin typeface="Baskerville Old Face" pitchFamily="18" charset="0"/>
            </a:rPr>
            <a:t>TANTO</a:t>
          </a:r>
          <a:endParaRPr lang="es-ES" sz="2800" dirty="0">
            <a:solidFill>
              <a:schemeClr val="tx1"/>
            </a:solidFill>
          </a:endParaRPr>
        </a:p>
      </dgm:t>
    </dgm:pt>
    <dgm:pt modelId="{84A7E4DD-1DB3-4521-8E49-40C52FA0166C}" type="parTrans" cxnId="{D0365C17-6931-4106-B611-169773C59D5E}">
      <dgm:prSet/>
      <dgm:spPr/>
      <dgm:t>
        <a:bodyPr/>
        <a:lstStyle/>
        <a:p>
          <a:endParaRPr lang="es-ES"/>
        </a:p>
      </dgm:t>
    </dgm:pt>
    <dgm:pt modelId="{826B8C26-2E9C-4C91-9846-C53D0F9E372D}" type="sibTrans" cxnId="{D0365C17-6931-4106-B611-169773C59D5E}">
      <dgm:prSet/>
      <dgm:spPr/>
      <dgm:t>
        <a:bodyPr/>
        <a:lstStyle/>
        <a:p>
          <a:endParaRPr lang="es-ES"/>
        </a:p>
      </dgm:t>
    </dgm:pt>
    <dgm:pt modelId="{9278BC30-C634-4B7A-8330-4DFBFBCD5A41}">
      <dgm:prSet phldrT="[Texto]" custT="1"/>
      <dgm:spPr/>
      <dgm:t>
        <a:bodyPr/>
        <a:lstStyle/>
        <a:p>
          <a:pPr algn="just"/>
          <a:r>
            <a:rPr lang="es-ES" sz="2800" dirty="0" smtClean="0"/>
            <a:t>Procuraduría General de la República: Dictamen </a:t>
          </a:r>
          <a:r>
            <a:rPr lang="es-ES" sz="2400" dirty="0" smtClean="0"/>
            <a:t>C-082-2003 de 24/03/03, </a:t>
          </a:r>
          <a:r>
            <a:rPr lang="es-ES" sz="2800" i="1" dirty="0" smtClean="0"/>
            <a:t>“</a:t>
          </a:r>
          <a:r>
            <a:rPr lang="es-ES" sz="1800" i="1" dirty="0" smtClean="0"/>
            <a:t>El contenido es en lo que consiste el acto administrativo. En otros términos, es lo que el acto dispone, y se expresa en la parte dispositiva. Un concepto que se vincula o es conexo con este es el objeto, entendido como el efecto que se propone conseguir la administración al dictar el acto. Tanto el contenido como el objeto de los actos administrativos deben ser ciertos, lícitos y físicamente posibles.”</a:t>
          </a:r>
          <a:endParaRPr lang="es-ES" sz="1800" dirty="0">
            <a:latin typeface="Arial" pitchFamily="34" charset="0"/>
            <a:cs typeface="Arial" pitchFamily="34" charset="0"/>
          </a:endParaRPr>
        </a:p>
      </dgm:t>
    </dgm:pt>
    <dgm:pt modelId="{EBE7C90F-DD08-4D4C-9AD5-E34C2BB7F229}" type="parTrans" cxnId="{F0F367C2-C33A-4BB2-8F22-5784F7165FBF}">
      <dgm:prSet/>
      <dgm:spPr/>
      <dgm:t>
        <a:bodyPr/>
        <a:lstStyle/>
        <a:p>
          <a:endParaRPr lang="es-ES"/>
        </a:p>
      </dgm:t>
    </dgm:pt>
    <dgm:pt modelId="{764CD8B3-5716-44A0-B3DF-50D252C67390}" type="sibTrans" cxnId="{F0F367C2-C33A-4BB2-8F22-5784F7165FBF}">
      <dgm:prSet/>
      <dgm:spPr/>
      <dgm:t>
        <a:bodyPr/>
        <a:lstStyle/>
        <a:p>
          <a:endParaRPr lang="es-ES"/>
        </a:p>
      </dgm:t>
    </dgm:pt>
    <dgm:pt modelId="{9050522E-93BE-4623-8786-C69BA1818673}">
      <dgm:prSet/>
      <dgm:spPr/>
      <dgm:t>
        <a:bodyPr/>
        <a:lstStyle/>
        <a:p>
          <a:endParaRPr lang="es-ES" dirty="0"/>
        </a:p>
      </dgm:t>
    </dgm:pt>
    <dgm:pt modelId="{4EED0EE2-2A24-44F2-89B9-FD0F58A9B7BC}" type="parTrans" cxnId="{95C04635-7C7A-46AE-83BF-7B5700FD3746}">
      <dgm:prSet/>
      <dgm:spPr/>
      <dgm:t>
        <a:bodyPr/>
        <a:lstStyle/>
        <a:p>
          <a:endParaRPr lang="es-ES"/>
        </a:p>
      </dgm:t>
    </dgm:pt>
    <dgm:pt modelId="{C87F155A-AC17-4ECB-933F-4C48EFBF89F6}" type="sibTrans" cxnId="{95C04635-7C7A-46AE-83BF-7B5700FD3746}">
      <dgm:prSet/>
      <dgm:spPr/>
      <dgm:t>
        <a:bodyPr/>
        <a:lstStyle/>
        <a:p>
          <a:endParaRPr lang="es-ES"/>
        </a:p>
      </dgm:t>
    </dgm:pt>
    <dgm:pt modelId="{460792CA-6F59-4192-A33B-4C3515979764}">
      <dgm:prSet/>
      <dgm:spPr/>
      <dgm:t>
        <a:bodyPr/>
        <a:lstStyle/>
        <a:p>
          <a:endParaRPr lang="es-ES" dirty="0"/>
        </a:p>
      </dgm:t>
    </dgm:pt>
    <dgm:pt modelId="{916B35A2-5B7E-49CF-ABF8-2483E66B50BA}" type="parTrans" cxnId="{1CA6E578-A402-4259-AF91-7F65767AEBB6}">
      <dgm:prSet/>
      <dgm:spPr/>
      <dgm:t>
        <a:bodyPr/>
        <a:lstStyle/>
        <a:p>
          <a:endParaRPr lang="es-ES"/>
        </a:p>
      </dgm:t>
    </dgm:pt>
    <dgm:pt modelId="{2328B727-817C-4571-AC76-A0659A687460}" type="sibTrans" cxnId="{1CA6E578-A402-4259-AF91-7F65767AEBB6}">
      <dgm:prSet/>
      <dgm:spPr/>
      <dgm:t>
        <a:bodyPr/>
        <a:lstStyle/>
        <a:p>
          <a:endParaRPr lang="es-ES"/>
        </a:p>
      </dgm:t>
    </dgm:pt>
    <dgm:pt modelId="{35EBAB3F-5F5D-4EB7-B531-AFDA9B6FC31A}">
      <dgm:prSet/>
      <dgm:spPr/>
      <dgm:t>
        <a:bodyPr/>
        <a:lstStyle/>
        <a:p>
          <a:endParaRPr lang="es-ES" dirty="0"/>
        </a:p>
      </dgm:t>
    </dgm:pt>
    <dgm:pt modelId="{A91CA30C-FFC6-476B-8C3B-EEBA9D05BACA}" type="parTrans" cxnId="{1FD4AC3C-B335-4B0C-8D24-724AA5ECE4A3}">
      <dgm:prSet/>
      <dgm:spPr/>
      <dgm:t>
        <a:bodyPr/>
        <a:lstStyle/>
        <a:p>
          <a:endParaRPr lang="es-ES"/>
        </a:p>
      </dgm:t>
    </dgm:pt>
    <dgm:pt modelId="{8F10C6D7-18D2-48F0-9439-061F99D4C13B}" type="sibTrans" cxnId="{1FD4AC3C-B335-4B0C-8D24-724AA5ECE4A3}">
      <dgm:prSet/>
      <dgm:spPr/>
      <dgm:t>
        <a:bodyPr/>
        <a:lstStyle/>
        <a:p>
          <a:endParaRPr lang="es-ES"/>
        </a:p>
      </dgm:t>
    </dgm:pt>
    <dgm:pt modelId="{A0CE4989-0C1A-4071-810C-7684C7663EF4}">
      <dgm:prSet custT="1"/>
      <dgm:spPr/>
      <dgm:t>
        <a:bodyPr/>
        <a:lstStyle/>
        <a:p>
          <a:r>
            <a:rPr lang="es-CR" sz="2400" dirty="0" smtClean="0">
              <a:latin typeface="Arial" pitchFamily="34" charset="0"/>
              <a:cs typeface="Arial" pitchFamily="34" charset="0"/>
            </a:rPr>
            <a:t>Debe indicar cuál es el elemento de la OTA que se modifica y el monto a cobrar o la sanción a imponer</a:t>
          </a:r>
        </a:p>
        <a:p>
          <a:endParaRPr lang="es-CR" sz="2400" dirty="0" smtClean="0">
            <a:latin typeface="Arial" pitchFamily="34" charset="0"/>
            <a:cs typeface="Arial" pitchFamily="34" charset="0"/>
          </a:endParaRPr>
        </a:p>
        <a:p>
          <a:endParaRPr lang="es-CR" sz="2400" dirty="0" smtClean="0">
            <a:latin typeface="Arial" pitchFamily="34" charset="0"/>
            <a:cs typeface="Arial" pitchFamily="34" charset="0"/>
          </a:endParaRPr>
        </a:p>
        <a:p>
          <a:endParaRPr lang="es-CR" sz="2400" dirty="0" smtClean="0">
            <a:latin typeface="Arial" pitchFamily="34" charset="0"/>
            <a:cs typeface="Arial" pitchFamily="34" charset="0"/>
          </a:endParaRPr>
        </a:p>
        <a:p>
          <a:endParaRPr lang="es-CR" sz="2400" dirty="0" smtClean="0">
            <a:latin typeface="Arial" pitchFamily="34" charset="0"/>
            <a:cs typeface="Arial" pitchFamily="34" charset="0"/>
          </a:endParaRPr>
        </a:p>
      </dgm:t>
    </dgm:pt>
    <dgm:pt modelId="{A0095D36-7F08-4A59-BDFF-715BBA0859D3}" type="parTrans" cxnId="{936131DE-E02B-4906-8DED-E00A2A16DC2C}">
      <dgm:prSet/>
      <dgm:spPr/>
      <dgm:t>
        <a:bodyPr/>
        <a:lstStyle/>
        <a:p>
          <a:endParaRPr lang="es-ES"/>
        </a:p>
      </dgm:t>
    </dgm:pt>
    <dgm:pt modelId="{5476FEE5-EB8D-46DB-8890-3CD23A12FFE1}" type="sibTrans" cxnId="{936131DE-E02B-4906-8DED-E00A2A16DC2C}">
      <dgm:prSet/>
      <dgm:spPr/>
      <dgm:t>
        <a:bodyPr/>
        <a:lstStyle/>
        <a:p>
          <a:endParaRPr lang="es-ES"/>
        </a:p>
      </dgm:t>
    </dgm:pt>
    <dgm:pt modelId="{0ED58968-B123-476B-9312-4864DC0617F3}" type="pres">
      <dgm:prSet presAssocID="{D0CF4579-B3ED-4234-9710-4735D220A3C5}" presName="composite" presStyleCnt="0">
        <dgm:presLayoutVars>
          <dgm:chMax val="1"/>
          <dgm:dir/>
          <dgm:resizeHandles val="exact"/>
        </dgm:presLayoutVars>
      </dgm:prSet>
      <dgm:spPr/>
      <dgm:t>
        <a:bodyPr/>
        <a:lstStyle/>
        <a:p>
          <a:endParaRPr lang="es-ES"/>
        </a:p>
      </dgm:t>
    </dgm:pt>
    <dgm:pt modelId="{BC0C5384-FEB6-4C99-A37F-9026431A5687}" type="pres">
      <dgm:prSet presAssocID="{77199B37-68A7-4CF7-BF6A-7898707BAD19}" presName="roof" presStyleLbl="dkBgShp" presStyleIdx="0" presStyleCnt="2" custLinFactNeighborX="-348" custLinFactNeighborY="4343"/>
      <dgm:spPr/>
      <dgm:t>
        <a:bodyPr/>
        <a:lstStyle/>
        <a:p>
          <a:endParaRPr lang="es-ES"/>
        </a:p>
      </dgm:t>
    </dgm:pt>
    <dgm:pt modelId="{C5335D0B-86D3-4235-92CB-CDF146145AC3}" type="pres">
      <dgm:prSet presAssocID="{77199B37-68A7-4CF7-BF6A-7898707BAD19}" presName="pillars" presStyleCnt="0"/>
      <dgm:spPr/>
      <dgm:t>
        <a:bodyPr/>
        <a:lstStyle/>
        <a:p>
          <a:endParaRPr lang="es-CR"/>
        </a:p>
      </dgm:t>
    </dgm:pt>
    <dgm:pt modelId="{F754D9D0-D965-45AB-88CA-5041F3460106}" type="pres">
      <dgm:prSet presAssocID="{77199B37-68A7-4CF7-BF6A-7898707BAD19}" presName="pillar1" presStyleLbl="node1" presStyleIdx="0" presStyleCnt="2">
        <dgm:presLayoutVars>
          <dgm:bulletEnabled val="1"/>
        </dgm:presLayoutVars>
      </dgm:prSet>
      <dgm:spPr/>
      <dgm:t>
        <a:bodyPr/>
        <a:lstStyle/>
        <a:p>
          <a:endParaRPr lang="es-ES"/>
        </a:p>
      </dgm:t>
    </dgm:pt>
    <dgm:pt modelId="{B19699BF-217F-40E8-AACC-828F0D82743D}" type="pres">
      <dgm:prSet presAssocID="{9278BC30-C634-4B7A-8330-4DFBFBCD5A41}" presName="pillarX" presStyleLbl="node1" presStyleIdx="1" presStyleCnt="2">
        <dgm:presLayoutVars>
          <dgm:bulletEnabled val="1"/>
        </dgm:presLayoutVars>
      </dgm:prSet>
      <dgm:spPr/>
      <dgm:t>
        <a:bodyPr/>
        <a:lstStyle/>
        <a:p>
          <a:endParaRPr lang="es-ES"/>
        </a:p>
      </dgm:t>
    </dgm:pt>
    <dgm:pt modelId="{6443F64D-D084-4CFE-9BDD-A50EB892D780}" type="pres">
      <dgm:prSet presAssocID="{77199B37-68A7-4CF7-BF6A-7898707BAD19}" presName="base" presStyleLbl="dkBgShp" presStyleIdx="1" presStyleCnt="2"/>
      <dgm:spPr/>
      <dgm:t>
        <a:bodyPr/>
        <a:lstStyle/>
        <a:p>
          <a:endParaRPr lang="es-ES"/>
        </a:p>
      </dgm:t>
    </dgm:pt>
  </dgm:ptLst>
  <dgm:cxnLst>
    <dgm:cxn modelId="{95C04635-7C7A-46AE-83BF-7B5700FD3746}" srcId="{D0CF4579-B3ED-4234-9710-4735D220A3C5}" destId="{9050522E-93BE-4623-8786-C69BA1818673}" srcOrd="3" destOrd="0" parTransId="{4EED0EE2-2A24-44F2-89B9-FD0F58A9B7BC}" sibTransId="{C87F155A-AC17-4ECB-933F-4C48EFBF89F6}"/>
    <dgm:cxn modelId="{1CA6E578-A402-4259-AF91-7F65767AEBB6}" srcId="{D0CF4579-B3ED-4234-9710-4735D220A3C5}" destId="{460792CA-6F59-4192-A33B-4C3515979764}" srcOrd="2" destOrd="0" parTransId="{916B35A2-5B7E-49CF-ABF8-2483E66B50BA}" sibTransId="{2328B727-817C-4571-AC76-A0659A687460}"/>
    <dgm:cxn modelId="{936131DE-E02B-4906-8DED-E00A2A16DC2C}" srcId="{77199B37-68A7-4CF7-BF6A-7898707BAD19}" destId="{A0CE4989-0C1A-4071-810C-7684C7663EF4}" srcOrd="0" destOrd="0" parTransId="{A0095D36-7F08-4A59-BDFF-715BBA0859D3}" sibTransId="{5476FEE5-EB8D-46DB-8890-3CD23A12FFE1}"/>
    <dgm:cxn modelId="{99662FE8-CE99-432F-BE4C-55B1727EEFD7}" type="presOf" srcId="{D0CF4579-B3ED-4234-9710-4735D220A3C5}" destId="{0ED58968-B123-476B-9312-4864DC0617F3}" srcOrd="0" destOrd="0" presId="urn:microsoft.com/office/officeart/2005/8/layout/hList3"/>
    <dgm:cxn modelId="{1FD4AC3C-B335-4B0C-8D24-724AA5ECE4A3}" srcId="{D0CF4579-B3ED-4234-9710-4735D220A3C5}" destId="{35EBAB3F-5F5D-4EB7-B531-AFDA9B6FC31A}" srcOrd="1" destOrd="0" parTransId="{A91CA30C-FFC6-476B-8C3B-EEBA9D05BACA}" sibTransId="{8F10C6D7-18D2-48F0-9439-061F99D4C13B}"/>
    <dgm:cxn modelId="{9ACE5D8C-EDC4-4087-915B-02E1E837A4EC}" type="presOf" srcId="{77199B37-68A7-4CF7-BF6A-7898707BAD19}" destId="{BC0C5384-FEB6-4C99-A37F-9026431A5687}" srcOrd="0" destOrd="0" presId="urn:microsoft.com/office/officeart/2005/8/layout/hList3"/>
    <dgm:cxn modelId="{249EC23C-500A-4BF5-AAE5-C7F021497621}" type="presOf" srcId="{A0CE4989-0C1A-4071-810C-7684C7663EF4}" destId="{F754D9D0-D965-45AB-88CA-5041F3460106}" srcOrd="0" destOrd="0" presId="urn:microsoft.com/office/officeart/2005/8/layout/hList3"/>
    <dgm:cxn modelId="{2E9C4BDD-E64F-40D8-B27A-7030B28648AB}" type="presOf" srcId="{9278BC30-C634-4B7A-8330-4DFBFBCD5A41}" destId="{B19699BF-217F-40E8-AACC-828F0D82743D}" srcOrd="0" destOrd="0" presId="urn:microsoft.com/office/officeart/2005/8/layout/hList3"/>
    <dgm:cxn modelId="{D0365C17-6931-4106-B611-169773C59D5E}" srcId="{D0CF4579-B3ED-4234-9710-4735D220A3C5}" destId="{77199B37-68A7-4CF7-BF6A-7898707BAD19}" srcOrd="0" destOrd="0" parTransId="{84A7E4DD-1DB3-4521-8E49-40C52FA0166C}" sibTransId="{826B8C26-2E9C-4C91-9846-C53D0F9E372D}"/>
    <dgm:cxn modelId="{F0F367C2-C33A-4BB2-8F22-5784F7165FBF}" srcId="{77199B37-68A7-4CF7-BF6A-7898707BAD19}" destId="{9278BC30-C634-4B7A-8330-4DFBFBCD5A41}" srcOrd="1" destOrd="0" parTransId="{EBE7C90F-DD08-4D4C-9AD5-E34C2BB7F229}" sibTransId="{764CD8B3-5716-44A0-B3DF-50D252C67390}"/>
    <dgm:cxn modelId="{E387542D-E54B-40E0-94A3-B5EFAF52B23E}" type="presParOf" srcId="{0ED58968-B123-476B-9312-4864DC0617F3}" destId="{BC0C5384-FEB6-4C99-A37F-9026431A5687}" srcOrd="0" destOrd="0" presId="urn:microsoft.com/office/officeart/2005/8/layout/hList3"/>
    <dgm:cxn modelId="{C8875047-CBC8-412F-83FF-F10935441DB3}" type="presParOf" srcId="{0ED58968-B123-476B-9312-4864DC0617F3}" destId="{C5335D0B-86D3-4235-92CB-CDF146145AC3}" srcOrd="1" destOrd="0" presId="urn:microsoft.com/office/officeart/2005/8/layout/hList3"/>
    <dgm:cxn modelId="{E0BEF984-9367-4D4B-9A20-249BB16BD8F3}" type="presParOf" srcId="{C5335D0B-86D3-4235-92CB-CDF146145AC3}" destId="{F754D9D0-D965-45AB-88CA-5041F3460106}" srcOrd="0" destOrd="0" presId="urn:microsoft.com/office/officeart/2005/8/layout/hList3"/>
    <dgm:cxn modelId="{F8B4C5CF-300C-4625-95B3-7EC56406D67F}" type="presParOf" srcId="{C5335D0B-86D3-4235-92CB-CDF146145AC3}" destId="{B19699BF-217F-40E8-AACC-828F0D82743D}" srcOrd="1" destOrd="0" presId="urn:microsoft.com/office/officeart/2005/8/layout/hList3"/>
    <dgm:cxn modelId="{73220F24-1818-437B-A9AC-92A7BEEE169E}" type="presParOf" srcId="{0ED58968-B123-476B-9312-4864DC0617F3}" destId="{6443F64D-D084-4CFE-9BDD-A50EB892D78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8F9011-53F4-4C95-9C18-9498FFEF88D0}" type="doc">
      <dgm:prSet loTypeId="urn:microsoft.com/office/officeart/2009/3/layout/StepUpProcess" loCatId="process" qsTypeId="urn:microsoft.com/office/officeart/2005/8/quickstyle/3d2" qsCatId="3D" csTypeId="urn:microsoft.com/office/officeart/2005/8/colors/colorful2" csCatId="colorful" phldr="1"/>
      <dgm:spPr/>
    </dgm:pt>
    <dgm:pt modelId="{6C70C94C-B93A-45A3-AF66-535221DA35FE}">
      <dgm:prSet phldrT="[Texto]" custT="1"/>
      <dgm:spPr/>
      <dgm:t>
        <a:bodyPr/>
        <a:lstStyle/>
        <a:p>
          <a:r>
            <a:rPr lang="es-ES" sz="3200" dirty="0" smtClean="0">
              <a:effectLst>
                <a:outerShdw blurRad="38100" dist="38100" dir="2700000" algn="tl">
                  <a:srgbClr val="000000"/>
                </a:outerShdw>
              </a:effectLst>
              <a:latin typeface="Arial" pitchFamily="34" charset="0"/>
              <a:cs typeface="Arial" pitchFamily="34" charset="0"/>
            </a:rPr>
            <a:t>CONCEPTO</a:t>
          </a:r>
          <a:endParaRPr lang="es-ES" sz="3200" dirty="0">
            <a:latin typeface="Arial" pitchFamily="34" charset="0"/>
            <a:cs typeface="Arial" pitchFamily="34" charset="0"/>
          </a:endParaRPr>
        </a:p>
      </dgm:t>
    </dgm:pt>
    <dgm:pt modelId="{D12AE3E3-AAD7-40F1-B6AF-11B15FDF277B}" type="parTrans" cxnId="{BF57AE1A-4559-43AB-A003-544E7E17998D}">
      <dgm:prSet/>
      <dgm:spPr/>
      <dgm:t>
        <a:bodyPr/>
        <a:lstStyle/>
        <a:p>
          <a:endParaRPr lang="es-ES"/>
        </a:p>
      </dgm:t>
    </dgm:pt>
    <dgm:pt modelId="{120C38BA-8A48-4AC3-B1FD-9087F644EE22}" type="sibTrans" cxnId="{BF57AE1A-4559-43AB-A003-544E7E17998D}">
      <dgm:prSet/>
      <dgm:spPr/>
      <dgm:t>
        <a:bodyPr/>
        <a:lstStyle/>
        <a:p>
          <a:endParaRPr lang="es-ES"/>
        </a:p>
      </dgm:t>
    </dgm:pt>
    <dgm:pt modelId="{D1080732-294E-4623-BA6D-CBD631B5B3BF}">
      <dgm:prSet phldrT="[Texto]" custT="1"/>
      <dgm:spPr/>
      <dgm:t>
        <a:bodyPr/>
        <a:lstStyle/>
        <a:p>
          <a:pPr algn="just"/>
          <a:r>
            <a:rPr lang="es-ES" sz="2400" b="1" u="sng" dirty="0" smtClean="0">
              <a:effectLst>
                <a:outerShdw blurRad="38100" dist="38100" dir="2700000" algn="tl">
                  <a:srgbClr val="000000">
                    <a:alpha val="43137"/>
                  </a:srgbClr>
                </a:outerShdw>
              </a:effectLst>
              <a:latin typeface="Arial" pitchFamily="34" charset="0"/>
              <a:cs typeface="Arial" pitchFamily="34" charset="0"/>
            </a:rPr>
            <a:t>Manifestación unilateral de voluntad </a:t>
          </a:r>
          <a:r>
            <a:rPr lang="es-ES" sz="2400" b="1" dirty="0" smtClean="0">
              <a:effectLst>
                <a:outerShdw blurRad="38100" dist="38100" dir="2700000" algn="tl">
                  <a:srgbClr val="000000">
                    <a:alpha val="43137"/>
                  </a:srgbClr>
                </a:outerShdw>
              </a:effectLst>
              <a:latin typeface="Arial" pitchFamily="34" charset="0"/>
              <a:cs typeface="Arial" pitchFamily="34" charset="0"/>
            </a:rPr>
            <a:t>dirigida a producir un efecto de derecho y emanada normalmente de la Administración en uso de una potestad administrativa </a:t>
          </a:r>
          <a:endParaRPr lang="es-ES" sz="2400" b="1" dirty="0">
            <a:effectLst>
              <a:outerShdw blurRad="38100" dist="38100" dir="2700000" algn="tl">
                <a:srgbClr val="000000">
                  <a:alpha val="43137"/>
                </a:srgbClr>
              </a:outerShdw>
            </a:effectLst>
            <a:latin typeface="Arial" pitchFamily="34" charset="0"/>
            <a:cs typeface="Arial" pitchFamily="34" charset="0"/>
          </a:endParaRPr>
        </a:p>
      </dgm:t>
    </dgm:pt>
    <dgm:pt modelId="{A9B70409-61D6-4C15-BFF3-248AA8102AB9}" type="parTrans" cxnId="{91CC7832-0E16-42E4-9EB1-CBC0CB7EA033}">
      <dgm:prSet/>
      <dgm:spPr/>
      <dgm:t>
        <a:bodyPr/>
        <a:lstStyle/>
        <a:p>
          <a:endParaRPr lang="es-ES"/>
        </a:p>
      </dgm:t>
    </dgm:pt>
    <dgm:pt modelId="{9AE17F44-F3B7-43B0-BA99-DCAB45C11292}" type="sibTrans" cxnId="{91CC7832-0E16-42E4-9EB1-CBC0CB7EA033}">
      <dgm:prSet/>
      <dgm:spPr/>
      <dgm:t>
        <a:bodyPr/>
        <a:lstStyle/>
        <a:p>
          <a:endParaRPr lang="es-ES"/>
        </a:p>
      </dgm:t>
    </dgm:pt>
    <dgm:pt modelId="{91D41411-36B6-410F-AF98-92B0C062C8E9}" type="pres">
      <dgm:prSet presAssocID="{DC8F9011-53F4-4C95-9C18-9498FFEF88D0}" presName="rootnode" presStyleCnt="0">
        <dgm:presLayoutVars>
          <dgm:chMax/>
          <dgm:chPref/>
          <dgm:dir/>
          <dgm:animLvl val="lvl"/>
        </dgm:presLayoutVars>
      </dgm:prSet>
      <dgm:spPr/>
    </dgm:pt>
    <dgm:pt modelId="{231E9AE5-7D93-464C-95D8-2F51E00FADFA}" type="pres">
      <dgm:prSet presAssocID="{6C70C94C-B93A-45A3-AF66-535221DA35FE}" presName="composite" presStyleCnt="0"/>
      <dgm:spPr/>
    </dgm:pt>
    <dgm:pt modelId="{E371A4B6-C3C3-46A8-AE0E-E48C68A6C1D1}" type="pres">
      <dgm:prSet presAssocID="{6C70C94C-B93A-45A3-AF66-535221DA35FE}" presName="LShape" presStyleLbl="alignNode1" presStyleIdx="0" presStyleCnt="3"/>
      <dgm:spPr/>
    </dgm:pt>
    <dgm:pt modelId="{B4368A6B-FE8C-40C0-B96E-09D25DD91A08}" type="pres">
      <dgm:prSet presAssocID="{6C70C94C-B93A-45A3-AF66-535221DA35FE}" presName="ParentText" presStyleLbl="revTx" presStyleIdx="0" presStyleCnt="2">
        <dgm:presLayoutVars>
          <dgm:chMax val="0"/>
          <dgm:chPref val="0"/>
          <dgm:bulletEnabled val="1"/>
        </dgm:presLayoutVars>
      </dgm:prSet>
      <dgm:spPr/>
      <dgm:t>
        <a:bodyPr/>
        <a:lstStyle/>
        <a:p>
          <a:endParaRPr lang="en-US"/>
        </a:p>
      </dgm:t>
    </dgm:pt>
    <dgm:pt modelId="{1C014F96-B7E0-4CFE-B195-A506B8A27F41}" type="pres">
      <dgm:prSet presAssocID="{6C70C94C-B93A-45A3-AF66-535221DA35FE}" presName="Triangle" presStyleLbl="alignNode1" presStyleIdx="1" presStyleCnt="3"/>
      <dgm:spPr/>
    </dgm:pt>
    <dgm:pt modelId="{F89C9C3A-B651-4ACB-9392-1BA5B9CB83FD}" type="pres">
      <dgm:prSet presAssocID="{120C38BA-8A48-4AC3-B1FD-9087F644EE22}" presName="sibTrans" presStyleCnt="0"/>
      <dgm:spPr/>
    </dgm:pt>
    <dgm:pt modelId="{FBE8B007-5162-42F4-A258-A6284DCEA249}" type="pres">
      <dgm:prSet presAssocID="{120C38BA-8A48-4AC3-B1FD-9087F644EE22}" presName="space" presStyleCnt="0"/>
      <dgm:spPr/>
    </dgm:pt>
    <dgm:pt modelId="{61B20507-4AF3-48D5-B97B-57A063AACCCB}" type="pres">
      <dgm:prSet presAssocID="{D1080732-294E-4623-BA6D-CBD631B5B3BF}" presName="composite" presStyleCnt="0"/>
      <dgm:spPr/>
    </dgm:pt>
    <dgm:pt modelId="{695D9688-F8F7-4B6C-B0D6-F3619D56E640}" type="pres">
      <dgm:prSet presAssocID="{D1080732-294E-4623-BA6D-CBD631B5B3BF}" presName="LShape" presStyleLbl="alignNode1" presStyleIdx="2" presStyleCnt="3"/>
      <dgm:spPr/>
    </dgm:pt>
    <dgm:pt modelId="{78769A84-51A3-4AF5-81AA-AD55DFDF6067}" type="pres">
      <dgm:prSet presAssocID="{D1080732-294E-4623-BA6D-CBD631B5B3BF}" presName="ParentText" presStyleLbl="revTx" presStyleIdx="1" presStyleCnt="2">
        <dgm:presLayoutVars>
          <dgm:chMax val="0"/>
          <dgm:chPref val="0"/>
          <dgm:bulletEnabled val="1"/>
        </dgm:presLayoutVars>
      </dgm:prSet>
      <dgm:spPr/>
      <dgm:t>
        <a:bodyPr/>
        <a:lstStyle/>
        <a:p>
          <a:endParaRPr lang="en-US"/>
        </a:p>
      </dgm:t>
    </dgm:pt>
  </dgm:ptLst>
  <dgm:cxnLst>
    <dgm:cxn modelId="{BF57AE1A-4559-43AB-A003-544E7E17998D}" srcId="{DC8F9011-53F4-4C95-9C18-9498FFEF88D0}" destId="{6C70C94C-B93A-45A3-AF66-535221DA35FE}" srcOrd="0" destOrd="0" parTransId="{D12AE3E3-AAD7-40F1-B6AF-11B15FDF277B}" sibTransId="{120C38BA-8A48-4AC3-B1FD-9087F644EE22}"/>
    <dgm:cxn modelId="{EAE0AA2B-4240-42BA-AA76-91BFDDC97961}" type="presOf" srcId="{6C70C94C-B93A-45A3-AF66-535221DA35FE}" destId="{B4368A6B-FE8C-40C0-B96E-09D25DD91A08}" srcOrd="0" destOrd="0" presId="urn:microsoft.com/office/officeart/2009/3/layout/StepUpProcess"/>
    <dgm:cxn modelId="{91CC7832-0E16-42E4-9EB1-CBC0CB7EA033}" srcId="{DC8F9011-53F4-4C95-9C18-9498FFEF88D0}" destId="{D1080732-294E-4623-BA6D-CBD631B5B3BF}" srcOrd="1" destOrd="0" parTransId="{A9B70409-61D6-4C15-BFF3-248AA8102AB9}" sibTransId="{9AE17F44-F3B7-43B0-BA99-DCAB45C11292}"/>
    <dgm:cxn modelId="{949D0153-9D8F-4F19-886A-F49E5EF5DD70}" type="presOf" srcId="{DC8F9011-53F4-4C95-9C18-9498FFEF88D0}" destId="{91D41411-36B6-410F-AF98-92B0C062C8E9}" srcOrd="0" destOrd="0" presId="urn:microsoft.com/office/officeart/2009/3/layout/StepUpProcess"/>
    <dgm:cxn modelId="{F001C243-318D-4814-B5AE-7D5087E1031B}" type="presOf" srcId="{D1080732-294E-4623-BA6D-CBD631B5B3BF}" destId="{78769A84-51A3-4AF5-81AA-AD55DFDF6067}" srcOrd="0" destOrd="0" presId="urn:microsoft.com/office/officeart/2009/3/layout/StepUpProcess"/>
    <dgm:cxn modelId="{286E6AFE-B22C-42D8-B48B-1C5B9A7275E6}" type="presParOf" srcId="{91D41411-36B6-410F-AF98-92B0C062C8E9}" destId="{231E9AE5-7D93-464C-95D8-2F51E00FADFA}" srcOrd="0" destOrd="0" presId="urn:microsoft.com/office/officeart/2009/3/layout/StepUpProcess"/>
    <dgm:cxn modelId="{670D7F79-276E-44AE-B813-A55F8C108918}" type="presParOf" srcId="{231E9AE5-7D93-464C-95D8-2F51E00FADFA}" destId="{E371A4B6-C3C3-46A8-AE0E-E48C68A6C1D1}" srcOrd="0" destOrd="0" presId="urn:microsoft.com/office/officeart/2009/3/layout/StepUpProcess"/>
    <dgm:cxn modelId="{02B68752-5523-4928-A7C6-3092DCBA221D}" type="presParOf" srcId="{231E9AE5-7D93-464C-95D8-2F51E00FADFA}" destId="{B4368A6B-FE8C-40C0-B96E-09D25DD91A08}" srcOrd="1" destOrd="0" presId="urn:microsoft.com/office/officeart/2009/3/layout/StepUpProcess"/>
    <dgm:cxn modelId="{130804D2-B7BC-4338-ACD1-86714B729C23}" type="presParOf" srcId="{231E9AE5-7D93-464C-95D8-2F51E00FADFA}" destId="{1C014F96-B7E0-4CFE-B195-A506B8A27F41}" srcOrd="2" destOrd="0" presId="urn:microsoft.com/office/officeart/2009/3/layout/StepUpProcess"/>
    <dgm:cxn modelId="{75AB377C-1416-4C26-AB98-97EFD6226EB5}" type="presParOf" srcId="{91D41411-36B6-410F-AF98-92B0C062C8E9}" destId="{F89C9C3A-B651-4ACB-9392-1BA5B9CB83FD}" srcOrd="1" destOrd="0" presId="urn:microsoft.com/office/officeart/2009/3/layout/StepUpProcess"/>
    <dgm:cxn modelId="{441B7B2D-703A-4396-939F-9A746F250550}" type="presParOf" srcId="{F89C9C3A-B651-4ACB-9392-1BA5B9CB83FD}" destId="{FBE8B007-5162-42F4-A258-A6284DCEA249}" srcOrd="0" destOrd="0" presId="urn:microsoft.com/office/officeart/2009/3/layout/StepUpProcess"/>
    <dgm:cxn modelId="{0EACE353-65B7-41CA-913C-3A4886D257FB}" type="presParOf" srcId="{91D41411-36B6-410F-AF98-92B0C062C8E9}" destId="{61B20507-4AF3-48D5-B97B-57A063AACCCB}" srcOrd="2" destOrd="0" presId="urn:microsoft.com/office/officeart/2009/3/layout/StepUpProcess"/>
    <dgm:cxn modelId="{42BCDFC6-6781-452E-8052-718C608B7A47}" type="presParOf" srcId="{61B20507-4AF3-48D5-B97B-57A063AACCCB}" destId="{695D9688-F8F7-4B6C-B0D6-F3619D56E640}" srcOrd="0" destOrd="0" presId="urn:microsoft.com/office/officeart/2009/3/layout/StepUpProcess"/>
    <dgm:cxn modelId="{24BDB54B-D7BE-4586-A2F3-327D3546C823}" type="presParOf" srcId="{61B20507-4AF3-48D5-B97B-57A063AACCCB}" destId="{78769A84-51A3-4AF5-81AA-AD55DFDF606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1FA103E-93C2-4938-8034-7C2FC715722F}"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FEB6E48-33DB-4C80-9D16-3F60DCD3C818}">
      <dgm:prSet phldrT="[Texto]" custT="1"/>
      <dgm:spPr/>
      <dgm:t>
        <a:bodyPr/>
        <a:lstStyle/>
        <a:p>
          <a:r>
            <a:rPr lang="es-CR" sz="2400" dirty="0" smtClean="0">
              <a:solidFill>
                <a:schemeClr val="tx1"/>
              </a:solidFill>
              <a:latin typeface="Baskerville Old Face" pitchFamily="18" charset="0"/>
            </a:rPr>
            <a:t>Artículo 132 LGAP: Regula el contenido El contenido deberá se </a:t>
          </a:r>
          <a:r>
            <a:rPr lang="es-CR" sz="2400" b="1" u="sng" dirty="0" smtClean="0">
              <a:solidFill>
                <a:schemeClr val="tx1"/>
              </a:solidFill>
              <a:latin typeface="Baskerville Old Face" pitchFamily="18" charset="0"/>
            </a:rPr>
            <a:t>proporcionado</a:t>
          </a:r>
          <a:r>
            <a:rPr lang="es-CR" sz="2400" b="1" dirty="0" smtClean="0">
              <a:solidFill>
                <a:schemeClr val="tx1"/>
              </a:solidFill>
              <a:latin typeface="Baskerville Old Face" pitchFamily="18" charset="0"/>
            </a:rPr>
            <a:t> </a:t>
          </a:r>
          <a:r>
            <a:rPr lang="es-CR" sz="2400" dirty="0" smtClean="0">
              <a:solidFill>
                <a:schemeClr val="tx1"/>
              </a:solidFill>
              <a:latin typeface="Baskerville Old Face" pitchFamily="18" charset="0"/>
            </a:rPr>
            <a:t>al fin</a:t>
          </a:r>
          <a:endParaRPr lang="es-ES" sz="2400" b="1" dirty="0" smtClean="0">
            <a:solidFill>
              <a:schemeClr val="tx1"/>
            </a:solidFill>
            <a:latin typeface="Arial" pitchFamily="34" charset="0"/>
            <a:cs typeface="Arial" pitchFamily="34" charset="0"/>
          </a:endParaRPr>
        </a:p>
      </dgm:t>
    </dgm:pt>
    <dgm:pt modelId="{501F1E50-81A6-4DF0-985F-B8BD561FABFD}" type="parTrans" cxnId="{58DF7707-16C8-4296-B947-4E86FC7614CE}">
      <dgm:prSet/>
      <dgm:spPr/>
      <dgm:t>
        <a:bodyPr/>
        <a:lstStyle/>
        <a:p>
          <a:endParaRPr lang="en-US">
            <a:solidFill>
              <a:schemeClr val="tx1"/>
            </a:solidFill>
          </a:endParaRPr>
        </a:p>
      </dgm:t>
    </dgm:pt>
    <dgm:pt modelId="{FE41F3B2-0B2F-4006-9BE2-ED51A5F25C5F}" type="sibTrans" cxnId="{58DF7707-16C8-4296-B947-4E86FC7614CE}">
      <dgm:prSet/>
      <dgm:spPr/>
      <dgm:t>
        <a:bodyPr/>
        <a:lstStyle/>
        <a:p>
          <a:endParaRPr lang="en-US">
            <a:solidFill>
              <a:schemeClr val="tx1"/>
            </a:solidFill>
          </a:endParaRPr>
        </a:p>
      </dgm:t>
    </dgm:pt>
    <dgm:pt modelId="{F8E4AFEF-3729-46D1-9280-456124A97986}">
      <dgm:prSet phldrT="[Texto]" custT="1"/>
      <dgm:spPr/>
      <dgm:t>
        <a:bodyPr/>
        <a:lstStyle/>
        <a:p>
          <a:r>
            <a:rPr lang="es-ES" sz="1600" i="1" dirty="0" smtClean="0">
              <a:solidFill>
                <a:schemeClr val="tx1"/>
              </a:solidFill>
              <a:latin typeface="Arial" pitchFamily="34" charset="0"/>
              <a:cs typeface="Arial" pitchFamily="34" charset="0"/>
            </a:rPr>
            <a:t>Deberá ser además proporcionado al fin legal correspondiente al motivo, cuando ambos se hallen regulados</a:t>
          </a:r>
        </a:p>
        <a:p>
          <a:r>
            <a:rPr lang="es-ES" sz="1600" dirty="0" smtClean="0">
              <a:solidFill>
                <a:schemeClr val="tx1"/>
              </a:solidFill>
              <a:latin typeface="Arial" pitchFamily="34" charset="0"/>
              <a:cs typeface="Arial" pitchFamily="34" charset="0"/>
            </a:rPr>
            <a:t>Lo anterior en protección a la seguridad jurídica, para que el administrado sepa que puede hacer la administración en su contra. Es una protección al particular</a:t>
          </a:r>
          <a:endParaRPr lang="en-US" sz="1600" dirty="0">
            <a:solidFill>
              <a:schemeClr val="tx1"/>
            </a:solidFill>
          </a:endParaRPr>
        </a:p>
      </dgm:t>
    </dgm:pt>
    <dgm:pt modelId="{1599B1B7-EF10-4018-B3E6-47B97A35817E}" type="parTrans" cxnId="{A2EE3E8D-085B-4B90-9F02-116223A84205}">
      <dgm:prSet/>
      <dgm:spPr/>
      <dgm:t>
        <a:bodyPr/>
        <a:lstStyle/>
        <a:p>
          <a:endParaRPr lang="en-US">
            <a:solidFill>
              <a:schemeClr val="tx1"/>
            </a:solidFill>
          </a:endParaRPr>
        </a:p>
      </dgm:t>
    </dgm:pt>
    <dgm:pt modelId="{94B2577E-3F9E-45E6-B889-676E3000E48D}" type="sibTrans" cxnId="{A2EE3E8D-085B-4B90-9F02-116223A84205}">
      <dgm:prSet/>
      <dgm:spPr/>
      <dgm:t>
        <a:bodyPr/>
        <a:lstStyle/>
        <a:p>
          <a:endParaRPr lang="en-US">
            <a:solidFill>
              <a:schemeClr val="tx1"/>
            </a:solidFill>
          </a:endParaRPr>
        </a:p>
      </dgm:t>
    </dgm:pt>
    <dgm:pt modelId="{C3A2BDA2-8035-4D71-9949-E3B7727F28D2}">
      <dgm:prSet phldrT="[Texto]" custT="1"/>
      <dgm:spPr/>
      <dgm:t>
        <a:bodyPr/>
        <a:lstStyle/>
        <a:p>
          <a:r>
            <a:rPr lang="es-ES" sz="1800" i="1" dirty="0" smtClean="0">
              <a:solidFill>
                <a:schemeClr val="tx1"/>
              </a:solidFill>
              <a:latin typeface="Arial" pitchFamily="34" charset="0"/>
              <a:cs typeface="Arial" pitchFamily="34" charset="0"/>
            </a:rPr>
            <a:t>El contenido deberá ser lícito, posible, claro y preciso y abarcar todas las cuestiones de hecho y de derecho surgidas del motivo, aunque no hayan sido debatidas por las partes interesadas</a:t>
          </a:r>
          <a:endParaRPr lang="es-ES" sz="1800" dirty="0" smtClean="0">
            <a:solidFill>
              <a:schemeClr val="tx1"/>
            </a:solidFill>
            <a:latin typeface="Arial" pitchFamily="34" charset="0"/>
            <a:cs typeface="Arial" pitchFamily="34" charset="0"/>
          </a:endParaRPr>
        </a:p>
        <a:p>
          <a:r>
            <a:rPr lang="es-ES" sz="1800" dirty="0" smtClean="0">
              <a:solidFill>
                <a:schemeClr val="tx1"/>
              </a:solidFill>
              <a:latin typeface="Arial" pitchFamily="34" charset="0"/>
              <a:cs typeface="Arial" pitchFamily="34" charset="0"/>
            </a:rPr>
            <a:t>Se busca determinar la </a:t>
          </a:r>
          <a:r>
            <a:rPr lang="es-ES" sz="1800" b="1" u="sng" dirty="0" smtClean="0">
              <a:solidFill>
                <a:schemeClr val="tx1"/>
              </a:solidFill>
              <a:latin typeface="Arial" pitchFamily="34" charset="0"/>
              <a:cs typeface="Arial" pitchFamily="34" charset="0"/>
            </a:rPr>
            <a:t>verdad real</a:t>
          </a:r>
          <a:r>
            <a:rPr lang="es-ES" sz="1800" b="1" dirty="0" smtClean="0">
              <a:solidFill>
                <a:schemeClr val="tx1"/>
              </a:solidFill>
              <a:latin typeface="Arial" pitchFamily="34" charset="0"/>
              <a:cs typeface="Arial" pitchFamily="34" charset="0"/>
            </a:rPr>
            <a:t>, independientemente de si las cuestiones han sido o no debatidas</a:t>
          </a:r>
          <a:endParaRPr lang="es-ES" sz="1800" dirty="0"/>
        </a:p>
      </dgm:t>
    </dgm:pt>
    <dgm:pt modelId="{1638357C-AED0-458B-97F7-BBB272E10877}" type="parTrans" cxnId="{76AFCE7B-1DC4-4DF9-9BEB-8BF353B65F33}">
      <dgm:prSet/>
      <dgm:spPr/>
      <dgm:t>
        <a:bodyPr/>
        <a:lstStyle/>
        <a:p>
          <a:endParaRPr lang="es-ES"/>
        </a:p>
      </dgm:t>
    </dgm:pt>
    <dgm:pt modelId="{0B5E0E61-EABB-4BB8-98F4-B20AEE4BB465}" type="sibTrans" cxnId="{76AFCE7B-1DC4-4DF9-9BEB-8BF353B65F33}">
      <dgm:prSet/>
      <dgm:spPr/>
      <dgm:t>
        <a:bodyPr/>
        <a:lstStyle/>
        <a:p>
          <a:endParaRPr lang="es-ES"/>
        </a:p>
      </dgm:t>
    </dgm:pt>
    <dgm:pt modelId="{949581D5-93CD-46E3-BEC1-8ABAFAC9635D}" type="pres">
      <dgm:prSet presAssocID="{B1FA103E-93C2-4938-8034-7C2FC715722F}" presName="linear" presStyleCnt="0">
        <dgm:presLayoutVars>
          <dgm:animLvl val="lvl"/>
          <dgm:resizeHandles val="exact"/>
        </dgm:presLayoutVars>
      </dgm:prSet>
      <dgm:spPr/>
      <dgm:t>
        <a:bodyPr/>
        <a:lstStyle/>
        <a:p>
          <a:endParaRPr lang="en-US"/>
        </a:p>
      </dgm:t>
    </dgm:pt>
    <dgm:pt modelId="{F1D7A2D5-5A1D-4FE0-B3B7-B60542AFF863}" type="pres">
      <dgm:prSet presAssocID="{2FEB6E48-33DB-4C80-9D16-3F60DCD3C818}" presName="parentText" presStyleLbl="node1" presStyleIdx="0" presStyleCnt="3">
        <dgm:presLayoutVars>
          <dgm:chMax val="0"/>
          <dgm:bulletEnabled val="1"/>
        </dgm:presLayoutVars>
      </dgm:prSet>
      <dgm:spPr/>
      <dgm:t>
        <a:bodyPr/>
        <a:lstStyle/>
        <a:p>
          <a:endParaRPr lang="en-US"/>
        </a:p>
      </dgm:t>
    </dgm:pt>
    <dgm:pt modelId="{873741F8-0B8D-4138-97FC-67E435630139}" type="pres">
      <dgm:prSet presAssocID="{FE41F3B2-0B2F-4006-9BE2-ED51A5F25C5F}" presName="spacer" presStyleCnt="0"/>
      <dgm:spPr/>
    </dgm:pt>
    <dgm:pt modelId="{1A298B26-8780-47C8-8FDE-9E1A8F9807F1}" type="pres">
      <dgm:prSet presAssocID="{C3A2BDA2-8035-4D71-9949-E3B7727F28D2}" presName="parentText" presStyleLbl="node1" presStyleIdx="1" presStyleCnt="3">
        <dgm:presLayoutVars>
          <dgm:chMax val="0"/>
          <dgm:bulletEnabled val="1"/>
        </dgm:presLayoutVars>
      </dgm:prSet>
      <dgm:spPr/>
      <dgm:t>
        <a:bodyPr/>
        <a:lstStyle/>
        <a:p>
          <a:endParaRPr lang="es-ES"/>
        </a:p>
      </dgm:t>
    </dgm:pt>
    <dgm:pt modelId="{741B55D0-B98F-4C90-BBE0-9770FA2F0C38}" type="pres">
      <dgm:prSet presAssocID="{0B5E0E61-EABB-4BB8-98F4-B20AEE4BB465}" presName="spacer" presStyleCnt="0"/>
      <dgm:spPr/>
    </dgm:pt>
    <dgm:pt modelId="{4BCE70AA-6AF4-4104-997F-2C34B91FABE0}" type="pres">
      <dgm:prSet presAssocID="{F8E4AFEF-3729-46D1-9280-456124A97986}" presName="parentText" presStyleLbl="node1" presStyleIdx="2" presStyleCnt="3">
        <dgm:presLayoutVars>
          <dgm:chMax val="0"/>
          <dgm:bulletEnabled val="1"/>
        </dgm:presLayoutVars>
      </dgm:prSet>
      <dgm:spPr/>
      <dgm:t>
        <a:bodyPr/>
        <a:lstStyle/>
        <a:p>
          <a:endParaRPr lang="en-US"/>
        </a:p>
      </dgm:t>
    </dgm:pt>
  </dgm:ptLst>
  <dgm:cxnLst>
    <dgm:cxn modelId="{94413DC7-CFFC-4EFC-A0F7-2CD72B97B72B}" type="presOf" srcId="{F8E4AFEF-3729-46D1-9280-456124A97986}" destId="{4BCE70AA-6AF4-4104-997F-2C34B91FABE0}" srcOrd="0" destOrd="0" presId="urn:microsoft.com/office/officeart/2005/8/layout/vList2"/>
    <dgm:cxn modelId="{76AFCE7B-1DC4-4DF9-9BEB-8BF353B65F33}" srcId="{B1FA103E-93C2-4938-8034-7C2FC715722F}" destId="{C3A2BDA2-8035-4D71-9949-E3B7727F28D2}" srcOrd="1" destOrd="0" parTransId="{1638357C-AED0-458B-97F7-BBB272E10877}" sibTransId="{0B5E0E61-EABB-4BB8-98F4-B20AEE4BB465}"/>
    <dgm:cxn modelId="{317F17C2-2CF0-44DB-8632-73C421EF1455}" type="presOf" srcId="{B1FA103E-93C2-4938-8034-7C2FC715722F}" destId="{949581D5-93CD-46E3-BEC1-8ABAFAC9635D}" srcOrd="0" destOrd="0" presId="urn:microsoft.com/office/officeart/2005/8/layout/vList2"/>
    <dgm:cxn modelId="{58DF7707-16C8-4296-B947-4E86FC7614CE}" srcId="{B1FA103E-93C2-4938-8034-7C2FC715722F}" destId="{2FEB6E48-33DB-4C80-9D16-3F60DCD3C818}" srcOrd="0" destOrd="0" parTransId="{501F1E50-81A6-4DF0-985F-B8BD561FABFD}" sibTransId="{FE41F3B2-0B2F-4006-9BE2-ED51A5F25C5F}"/>
    <dgm:cxn modelId="{C15DC5DF-46D9-4EB1-9D4F-330366DE9364}" type="presOf" srcId="{2FEB6E48-33DB-4C80-9D16-3F60DCD3C818}" destId="{F1D7A2D5-5A1D-4FE0-B3B7-B60542AFF863}" srcOrd="0" destOrd="0" presId="urn:microsoft.com/office/officeart/2005/8/layout/vList2"/>
    <dgm:cxn modelId="{A2EE3E8D-085B-4B90-9F02-116223A84205}" srcId="{B1FA103E-93C2-4938-8034-7C2FC715722F}" destId="{F8E4AFEF-3729-46D1-9280-456124A97986}" srcOrd="2" destOrd="0" parTransId="{1599B1B7-EF10-4018-B3E6-47B97A35817E}" sibTransId="{94B2577E-3F9E-45E6-B889-676E3000E48D}"/>
    <dgm:cxn modelId="{33438ACF-1F53-49D1-9D0A-360F6C4D5EB3}" type="presOf" srcId="{C3A2BDA2-8035-4D71-9949-E3B7727F28D2}" destId="{1A298B26-8780-47C8-8FDE-9E1A8F9807F1}" srcOrd="0" destOrd="0" presId="urn:microsoft.com/office/officeart/2005/8/layout/vList2"/>
    <dgm:cxn modelId="{5EEB8A38-C255-4DE1-AD95-A852063F0C01}" type="presParOf" srcId="{949581D5-93CD-46E3-BEC1-8ABAFAC9635D}" destId="{F1D7A2D5-5A1D-4FE0-B3B7-B60542AFF863}" srcOrd="0" destOrd="0" presId="urn:microsoft.com/office/officeart/2005/8/layout/vList2"/>
    <dgm:cxn modelId="{284752A7-B775-46DA-8FE0-FF22B0FD40DE}" type="presParOf" srcId="{949581D5-93CD-46E3-BEC1-8ABAFAC9635D}" destId="{873741F8-0B8D-4138-97FC-67E435630139}" srcOrd="1" destOrd="0" presId="urn:microsoft.com/office/officeart/2005/8/layout/vList2"/>
    <dgm:cxn modelId="{154BBABF-2FC3-438F-8616-A5B85522E72B}" type="presParOf" srcId="{949581D5-93CD-46E3-BEC1-8ABAFAC9635D}" destId="{1A298B26-8780-47C8-8FDE-9E1A8F9807F1}" srcOrd="2" destOrd="0" presId="urn:microsoft.com/office/officeart/2005/8/layout/vList2"/>
    <dgm:cxn modelId="{E37D3523-8E27-4744-80BC-99A4C6155D76}" type="presParOf" srcId="{949581D5-93CD-46E3-BEC1-8ABAFAC9635D}" destId="{741B55D0-B98F-4C90-BBE0-9770FA2F0C38}" srcOrd="3" destOrd="0" presId="urn:microsoft.com/office/officeart/2005/8/layout/vList2"/>
    <dgm:cxn modelId="{D8951952-4D5A-465C-A9B9-6FBD0FB569E9}" type="presParOf" srcId="{949581D5-93CD-46E3-BEC1-8ABAFAC9635D}" destId="{4BCE70AA-6AF4-4104-997F-2C34B91FAB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1FCA911-254A-4742-9FFB-EAAF967F88AD}"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5197E81E-01EF-4160-8AF7-547231D80CBF}">
      <dgm:prSet phldrT="[Texto]"/>
      <dgm:spPr/>
      <dgm:t>
        <a:bodyPr/>
        <a:lstStyle/>
        <a:p>
          <a:r>
            <a:rPr lang="es-ES" smtClean="0">
              <a:solidFill>
                <a:schemeClr val="tx1"/>
              </a:solidFill>
            </a:rPr>
            <a:t>“En consecuencia de conformidad con lo dispuesto por la Dirección General de Aduanas, tenemos que en el presente asunto </a:t>
          </a:r>
          <a:r>
            <a:rPr lang="es-ES" b="1" u="sng" smtClean="0">
              <a:solidFill>
                <a:schemeClr val="tx1"/>
              </a:solidFill>
            </a:rPr>
            <a:t>no se generan vicios</a:t>
          </a:r>
          <a:r>
            <a:rPr lang="es-ES" u="sng" smtClean="0">
              <a:solidFill>
                <a:schemeClr val="tx1"/>
              </a:solidFill>
            </a:rPr>
            <a:t> </a:t>
          </a:r>
          <a:r>
            <a:rPr lang="es-ES" smtClean="0">
              <a:solidFill>
                <a:schemeClr val="tx1"/>
              </a:solidFill>
            </a:rPr>
            <a:t>en el POR TANTO o parte dispositiva del acto final, toda vez que la administración </a:t>
          </a:r>
          <a:r>
            <a:rPr lang="es-ES" b="1" smtClean="0">
              <a:solidFill>
                <a:schemeClr val="tx1"/>
              </a:solidFill>
            </a:rPr>
            <a:t>se refiere al verdadero objeto del procedimiento iniciado</a:t>
          </a:r>
          <a:r>
            <a:rPr lang="es-ES" smtClean="0">
              <a:solidFill>
                <a:schemeClr val="tx1"/>
              </a:solidFill>
            </a:rPr>
            <a:t>, cual es la </a:t>
          </a:r>
          <a:r>
            <a:rPr lang="es-ES" b="1" u="sng" smtClean="0">
              <a:solidFill>
                <a:schemeClr val="tx1"/>
              </a:solidFill>
            </a:rPr>
            <a:t>determinación del correcto valor de importación del vehículo</a:t>
          </a:r>
          <a:r>
            <a:rPr lang="es-ES" u="sng" smtClean="0">
              <a:solidFill>
                <a:schemeClr val="tx1"/>
              </a:solidFill>
            </a:rPr>
            <a:t> </a:t>
          </a:r>
          <a:r>
            <a:rPr lang="es-ES" smtClean="0">
              <a:solidFill>
                <a:schemeClr val="tx1"/>
              </a:solidFill>
            </a:rPr>
            <a:t>usado marca Susuki, amparado a la Declaración Aduanera de Importación  </a:t>
          </a:r>
          <a:r>
            <a:rPr lang="es-ES" b="1" smtClean="0">
              <a:solidFill>
                <a:schemeClr val="tx1"/>
              </a:solidFill>
            </a:rPr>
            <a:t>N°</a:t>
          </a:r>
          <a:r>
            <a:rPr lang="es-ES" smtClean="0">
              <a:solidFill>
                <a:schemeClr val="tx1"/>
              </a:solidFill>
            </a:rPr>
            <a:t>XXX</a:t>
          </a:r>
          <a:r>
            <a:rPr lang="es-ES_tradnl" smtClean="0">
              <a:solidFill>
                <a:schemeClr val="tx1"/>
              </a:solidFill>
            </a:rPr>
            <a:t> </a:t>
          </a:r>
          <a:r>
            <a:rPr lang="es-ES" smtClean="0">
              <a:solidFill>
                <a:schemeClr val="tx1"/>
              </a:solidFill>
            </a:rPr>
            <a:t>Es decir, el acto no carece del elemento contenido pues dispone sobre las cuestiones debatidas en la litis que se ventila, señalando expresamente que el valor correcto que se modifica corresponde a $6.643.31, asimismo se determina una diferencia de ¢250.256.33 de impuestos a cancelar.</a:t>
          </a:r>
        </a:p>
        <a:p>
          <a:endParaRPr lang="es-ES" dirty="0" smtClean="0">
            <a:solidFill>
              <a:schemeClr val="tx1"/>
            </a:solidFill>
          </a:endParaRPr>
        </a:p>
      </dgm:t>
    </dgm:pt>
    <dgm:pt modelId="{1ACE51FE-5A98-4A41-9237-9E62DB37631B}" type="parTrans" cxnId="{4F2BEDA7-678A-4BEC-8336-51803ECBA94F}">
      <dgm:prSet/>
      <dgm:spPr/>
      <dgm:t>
        <a:bodyPr/>
        <a:lstStyle/>
        <a:p>
          <a:endParaRPr lang="en-US"/>
        </a:p>
      </dgm:t>
    </dgm:pt>
    <dgm:pt modelId="{A2062DEB-B88F-4013-A6D1-39B6EA84DE0D}" type="sibTrans" cxnId="{4F2BEDA7-678A-4BEC-8336-51803ECBA94F}">
      <dgm:prSet/>
      <dgm:spPr/>
      <dgm:t>
        <a:bodyPr/>
        <a:lstStyle/>
        <a:p>
          <a:endParaRPr lang="en-US"/>
        </a:p>
      </dgm:t>
    </dgm:pt>
    <dgm:pt modelId="{0E8430B2-0772-4450-A803-199A5A2D067B}">
      <dgm:prSet phldrT="[Texto]"/>
      <dgm:spPr>
        <a:solidFill>
          <a:srgbClr val="FFC000"/>
        </a:solidFill>
      </dgm:spPr>
      <dgm:t>
        <a:bodyPr/>
        <a:lstStyle/>
        <a:p>
          <a:r>
            <a:rPr lang="es-ES" dirty="0" smtClean="0">
              <a:solidFill>
                <a:schemeClr val="tx1"/>
              </a:solidFill>
            </a:rPr>
            <a:t>Sobre el particular, recuérdese que el artículo 132 de la Ley General de la Administración Pública, refiriéndose al elemento contenido de todo acto administrativo señala:</a:t>
          </a:r>
          <a:endParaRPr lang="es-ES_tradnl" i="1" dirty="0" smtClean="0">
            <a:solidFill>
              <a:schemeClr val="tx1"/>
            </a:solidFill>
          </a:endParaRPr>
        </a:p>
      </dgm:t>
    </dgm:pt>
    <dgm:pt modelId="{080D9E8B-C3DA-434E-8F60-BCBD3FFE629A}" type="parTrans" cxnId="{882E9462-E970-4082-9EA2-BDA550634ABC}">
      <dgm:prSet/>
      <dgm:spPr/>
      <dgm:t>
        <a:bodyPr/>
        <a:lstStyle/>
        <a:p>
          <a:endParaRPr lang="en-US"/>
        </a:p>
      </dgm:t>
    </dgm:pt>
    <dgm:pt modelId="{6A4CDBA3-CF38-45A9-B858-C3A7FE305011}" type="sibTrans" cxnId="{882E9462-E970-4082-9EA2-BDA550634ABC}">
      <dgm:prSet/>
      <dgm:spPr/>
      <dgm:t>
        <a:bodyPr/>
        <a:lstStyle/>
        <a:p>
          <a:endParaRPr lang="en-US"/>
        </a:p>
      </dgm:t>
    </dgm:pt>
    <dgm:pt modelId="{799BC481-C973-4E53-B8A4-C96DBA7FA014}">
      <dgm:prSet phldrT="[Texto]"/>
      <dgm:spPr>
        <a:solidFill>
          <a:srgbClr val="FB7A33"/>
        </a:solidFill>
      </dgm:spPr>
      <dgm:t>
        <a:bodyPr/>
        <a:lstStyle/>
        <a:p>
          <a:r>
            <a:rPr lang="es-ES_tradnl" i="1" dirty="0" smtClean="0">
              <a:solidFill>
                <a:schemeClr val="tx1"/>
              </a:solidFill>
            </a:rPr>
            <a:t>“1. El contenido deberá de ser lícito, posible, claro, y preciso y abarcar todas las cuestiones de hecho y derecho surgidas del motivo, aunque no hayan sido debatidas por las partes...“ </a:t>
          </a:r>
          <a:r>
            <a:rPr lang="es-ES_tradnl" dirty="0" smtClean="0">
              <a:solidFill>
                <a:schemeClr val="tx1"/>
              </a:solidFill>
            </a:rPr>
            <a:t>(El resaltado no es del original)</a:t>
          </a:r>
          <a:endParaRPr lang="en-US" dirty="0">
            <a:solidFill>
              <a:schemeClr val="tx1"/>
            </a:solidFill>
          </a:endParaRPr>
        </a:p>
      </dgm:t>
    </dgm:pt>
    <dgm:pt modelId="{F39C6478-D4F3-46C6-8DDC-2560F5CCC685}" type="parTrans" cxnId="{175EFAD4-2DFF-4D7D-A9DF-BF0401AF3F8C}">
      <dgm:prSet/>
      <dgm:spPr/>
      <dgm:t>
        <a:bodyPr/>
        <a:lstStyle/>
        <a:p>
          <a:endParaRPr lang="en-US"/>
        </a:p>
      </dgm:t>
    </dgm:pt>
    <dgm:pt modelId="{56996E2B-E1C4-48BB-B495-F5015DB7513A}" type="sibTrans" cxnId="{175EFAD4-2DFF-4D7D-A9DF-BF0401AF3F8C}">
      <dgm:prSet/>
      <dgm:spPr/>
      <dgm:t>
        <a:bodyPr/>
        <a:lstStyle/>
        <a:p>
          <a:endParaRPr lang="en-US"/>
        </a:p>
      </dgm:t>
    </dgm:pt>
    <dgm:pt modelId="{D617E444-9D56-451F-8944-3FCE3E4E224F}" type="pres">
      <dgm:prSet presAssocID="{91FCA911-254A-4742-9FFB-EAAF967F88AD}" presName="Name0" presStyleCnt="0">
        <dgm:presLayoutVars>
          <dgm:chPref val="1"/>
          <dgm:dir/>
          <dgm:animOne val="branch"/>
          <dgm:animLvl val="lvl"/>
          <dgm:resizeHandles/>
        </dgm:presLayoutVars>
      </dgm:prSet>
      <dgm:spPr/>
      <dgm:t>
        <a:bodyPr/>
        <a:lstStyle/>
        <a:p>
          <a:endParaRPr lang="en-US"/>
        </a:p>
      </dgm:t>
    </dgm:pt>
    <dgm:pt modelId="{D309B2B0-7CA5-41E2-8FF3-C3497359698A}" type="pres">
      <dgm:prSet presAssocID="{5197E81E-01EF-4160-8AF7-547231D80CBF}" presName="vertOne" presStyleCnt="0"/>
      <dgm:spPr/>
    </dgm:pt>
    <dgm:pt modelId="{CCD8236F-FAB5-4D41-8C3C-96A23AEFFB46}" type="pres">
      <dgm:prSet presAssocID="{5197E81E-01EF-4160-8AF7-547231D80CBF}" presName="txOne" presStyleLbl="node0" presStyleIdx="0" presStyleCnt="1">
        <dgm:presLayoutVars>
          <dgm:chPref val="3"/>
        </dgm:presLayoutVars>
      </dgm:prSet>
      <dgm:spPr/>
      <dgm:t>
        <a:bodyPr/>
        <a:lstStyle/>
        <a:p>
          <a:endParaRPr lang="en-US"/>
        </a:p>
      </dgm:t>
    </dgm:pt>
    <dgm:pt modelId="{EFC2E6E3-A8C5-42F1-A803-FE78FE6B0D0A}" type="pres">
      <dgm:prSet presAssocID="{5197E81E-01EF-4160-8AF7-547231D80CBF}" presName="parTransOne" presStyleCnt="0"/>
      <dgm:spPr/>
    </dgm:pt>
    <dgm:pt modelId="{4467ACA4-DC0A-4074-BD4F-7F29A95EA000}" type="pres">
      <dgm:prSet presAssocID="{5197E81E-01EF-4160-8AF7-547231D80CBF}" presName="horzOne" presStyleCnt="0"/>
      <dgm:spPr/>
    </dgm:pt>
    <dgm:pt modelId="{79133AB6-4D84-4966-953D-3A269676C92F}" type="pres">
      <dgm:prSet presAssocID="{0E8430B2-0772-4450-A803-199A5A2D067B}" presName="vertTwo" presStyleCnt="0"/>
      <dgm:spPr/>
    </dgm:pt>
    <dgm:pt modelId="{CB62AF0D-481F-4FE3-890D-4DA753484A66}" type="pres">
      <dgm:prSet presAssocID="{0E8430B2-0772-4450-A803-199A5A2D067B}" presName="txTwo" presStyleLbl="node2" presStyleIdx="0" presStyleCnt="2">
        <dgm:presLayoutVars>
          <dgm:chPref val="3"/>
        </dgm:presLayoutVars>
      </dgm:prSet>
      <dgm:spPr/>
      <dgm:t>
        <a:bodyPr/>
        <a:lstStyle/>
        <a:p>
          <a:endParaRPr lang="en-US"/>
        </a:p>
      </dgm:t>
    </dgm:pt>
    <dgm:pt modelId="{7F53F3A2-0E6E-40D6-A5F8-98FF3637E790}" type="pres">
      <dgm:prSet presAssocID="{0E8430B2-0772-4450-A803-199A5A2D067B}" presName="horzTwo" presStyleCnt="0"/>
      <dgm:spPr/>
    </dgm:pt>
    <dgm:pt modelId="{CDE74524-117A-4C80-83B1-34CEB5B1BC22}" type="pres">
      <dgm:prSet presAssocID="{6A4CDBA3-CF38-45A9-B858-C3A7FE305011}" presName="sibSpaceTwo" presStyleCnt="0"/>
      <dgm:spPr/>
    </dgm:pt>
    <dgm:pt modelId="{235BC39D-490E-476E-B7EE-C3A0E819692F}" type="pres">
      <dgm:prSet presAssocID="{799BC481-C973-4E53-B8A4-C96DBA7FA014}" presName="vertTwo" presStyleCnt="0"/>
      <dgm:spPr/>
    </dgm:pt>
    <dgm:pt modelId="{1F69E196-F3A7-4158-804C-986B3C17B53E}" type="pres">
      <dgm:prSet presAssocID="{799BC481-C973-4E53-B8A4-C96DBA7FA014}" presName="txTwo" presStyleLbl="node2" presStyleIdx="1" presStyleCnt="2">
        <dgm:presLayoutVars>
          <dgm:chPref val="3"/>
        </dgm:presLayoutVars>
      </dgm:prSet>
      <dgm:spPr/>
      <dgm:t>
        <a:bodyPr/>
        <a:lstStyle/>
        <a:p>
          <a:endParaRPr lang="en-US"/>
        </a:p>
      </dgm:t>
    </dgm:pt>
    <dgm:pt modelId="{05B2CD7A-C03F-4678-8439-2D015C431A45}" type="pres">
      <dgm:prSet presAssocID="{799BC481-C973-4E53-B8A4-C96DBA7FA014}" presName="horzTwo" presStyleCnt="0"/>
      <dgm:spPr/>
    </dgm:pt>
  </dgm:ptLst>
  <dgm:cxnLst>
    <dgm:cxn modelId="{2806AB54-CAA7-4C3C-9D60-CE7EC18426B4}" type="presOf" srcId="{0E8430B2-0772-4450-A803-199A5A2D067B}" destId="{CB62AF0D-481F-4FE3-890D-4DA753484A66}" srcOrd="0" destOrd="0" presId="urn:microsoft.com/office/officeart/2005/8/layout/hierarchy4"/>
    <dgm:cxn modelId="{4F2BEDA7-678A-4BEC-8336-51803ECBA94F}" srcId="{91FCA911-254A-4742-9FFB-EAAF967F88AD}" destId="{5197E81E-01EF-4160-8AF7-547231D80CBF}" srcOrd="0" destOrd="0" parTransId="{1ACE51FE-5A98-4A41-9237-9E62DB37631B}" sibTransId="{A2062DEB-B88F-4013-A6D1-39B6EA84DE0D}"/>
    <dgm:cxn modelId="{1857ABC3-CFB8-42CE-B993-A695369B8026}" type="presOf" srcId="{5197E81E-01EF-4160-8AF7-547231D80CBF}" destId="{CCD8236F-FAB5-4D41-8C3C-96A23AEFFB46}" srcOrd="0" destOrd="0" presId="urn:microsoft.com/office/officeart/2005/8/layout/hierarchy4"/>
    <dgm:cxn modelId="{882E9462-E970-4082-9EA2-BDA550634ABC}" srcId="{5197E81E-01EF-4160-8AF7-547231D80CBF}" destId="{0E8430B2-0772-4450-A803-199A5A2D067B}" srcOrd="0" destOrd="0" parTransId="{080D9E8B-C3DA-434E-8F60-BCBD3FFE629A}" sibTransId="{6A4CDBA3-CF38-45A9-B858-C3A7FE305011}"/>
    <dgm:cxn modelId="{865F1D7D-D125-47D3-A1C0-B73CB8AF604E}" type="presOf" srcId="{799BC481-C973-4E53-B8A4-C96DBA7FA014}" destId="{1F69E196-F3A7-4158-804C-986B3C17B53E}" srcOrd="0" destOrd="0" presId="urn:microsoft.com/office/officeart/2005/8/layout/hierarchy4"/>
    <dgm:cxn modelId="{A62A653C-CE51-4D6B-A2C7-579EFAF07EFA}" type="presOf" srcId="{91FCA911-254A-4742-9FFB-EAAF967F88AD}" destId="{D617E444-9D56-451F-8944-3FCE3E4E224F}" srcOrd="0" destOrd="0" presId="urn:microsoft.com/office/officeart/2005/8/layout/hierarchy4"/>
    <dgm:cxn modelId="{175EFAD4-2DFF-4D7D-A9DF-BF0401AF3F8C}" srcId="{5197E81E-01EF-4160-8AF7-547231D80CBF}" destId="{799BC481-C973-4E53-B8A4-C96DBA7FA014}" srcOrd="1" destOrd="0" parTransId="{F39C6478-D4F3-46C6-8DDC-2560F5CCC685}" sibTransId="{56996E2B-E1C4-48BB-B495-F5015DB7513A}"/>
    <dgm:cxn modelId="{2A003571-93B6-4B41-A2A4-5BCBD3F0685A}" type="presParOf" srcId="{D617E444-9D56-451F-8944-3FCE3E4E224F}" destId="{D309B2B0-7CA5-41E2-8FF3-C3497359698A}" srcOrd="0" destOrd="0" presId="urn:microsoft.com/office/officeart/2005/8/layout/hierarchy4"/>
    <dgm:cxn modelId="{9599FFD5-4E96-42BD-8049-D7970C317410}" type="presParOf" srcId="{D309B2B0-7CA5-41E2-8FF3-C3497359698A}" destId="{CCD8236F-FAB5-4D41-8C3C-96A23AEFFB46}" srcOrd="0" destOrd="0" presId="urn:microsoft.com/office/officeart/2005/8/layout/hierarchy4"/>
    <dgm:cxn modelId="{5E3F1AE5-6783-45B5-AE29-88C9DDD25EB4}" type="presParOf" srcId="{D309B2B0-7CA5-41E2-8FF3-C3497359698A}" destId="{EFC2E6E3-A8C5-42F1-A803-FE78FE6B0D0A}" srcOrd="1" destOrd="0" presId="urn:microsoft.com/office/officeart/2005/8/layout/hierarchy4"/>
    <dgm:cxn modelId="{7E350676-FC18-4E01-906E-24502BC8866A}" type="presParOf" srcId="{D309B2B0-7CA5-41E2-8FF3-C3497359698A}" destId="{4467ACA4-DC0A-4074-BD4F-7F29A95EA000}" srcOrd="2" destOrd="0" presId="urn:microsoft.com/office/officeart/2005/8/layout/hierarchy4"/>
    <dgm:cxn modelId="{846AE29D-C09D-4FD0-BFAC-4311500B1CAB}" type="presParOf" srcId="{4467ACA4-DC0A-4074-BD4F-7F29A95EA000}" destId="{79133AB6-4D84-4966-953D-3A269676C92F}" srcOrd="0" destOrd="0" presId="urn:microsoft.com/office/officeart/2005/8/layout/hierarchy4"/>
    <dgm:cxn modelId="{4D481D35-D9D0-4EE2-9F68-852E6281C1D9}" type="presParOf" srcId="{79133AB6-4D84-4966-953D-3A269676C92F}" destId="{CB62AF0D-481F-4FE3-890D-4DA753484A66}" srcOrd="0" destOrd="0" presId="urn:microsoft.com/office/officeart/2005/8/layout/hierarchy4"/>
    <dgm:cxn modelId="{34A635BF-A857-495D-B6E9-69099E746BA7}" type="presParOf" srcId="{79133AB6-4D84-4966-953D-3A269676C92F}" destId="{7F53F3A2-0E6E-40D6-A5F8-98FF3637E790}" srcOrd="1" destOrd="0" presId="urn:microsoft.com/office/officeart/2005/8/layout/hierarchy4"/>
    <dgm:cxn modelId="{DBB505CE-7548-49F3-A412-B4C88EF10955}" type="presParOf" srcId="{4467ACA4-DC0A-4074-BD4F-7F29A95EA000}" destId="{CDE74524-117A-4C80-83B1-34CEB5B1BC22}" srcOrd="1" destOrd="0" presId="urn:microsoft.com/office/officeart/2005/8/layout/hierarchy4"/>
    <dgm:cxn modelId="{A96CBB11-89C8-4A03-8A74-421D0448A793}" type="presParOf" srcId="{4467ACA4-DC0A-4074-BD4F-7F29A95EA000}" destId="{235BC39D-490E-476E-B7EE-C3A0E819692F}" srcOrd="2" destOrd="0" presId="urn:microsoft.com/office/officeart/2005/8/layout/hierarchy4"/>
    <dgm:cxn modelId="{F9D45021-558D-403E-82E9-E78D27FA8B3B}" type="presParOf" srcId="{235BC39D-490E-476E-B7EE-C3A0E819692F}" destId="{1F69E196-F3A7-4158-804C-986B3C17B53E}" srcOrd="0" destOrd="0" presId="urn:microsoft.com/office/officeart/2005/8/layout/hierarchy4"/>
    <dgm:cxn modelId="{356641DC-A401-40C4-A6AA-785524A96671}" type="presParOf" srcId="{235BC39D-490E-476E-B7EE-C3A0E819692F}" destId="{05B2CD7A-C03F-4678-8439-2D015C431A45}"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1402966-1B9A-40C6-9E16-4301876DD615}" type="doc">
      <dgm:prSet loTypeId="urn:microsoft.com/office/officeart/2005/8/layout/process4" loCatId="list" qsTypeId="urn:microsoft.com/office/officeart/2005/8/quickstyle/3d3" qsCatId="3D" csTypeId="urn:microsoft.com/office/officeart/2005/8/colors/colorful3" csCatId="colorful" phldr="1"/>
      <dgm:spPr/>
      <dgm:t>
        <a:bodyPr/>
        <a:lstStyle/>
        <a:p>
          <a:endParaRPr lang="es-ES"/>
        </a:p>
      </dgm:t>
    </dgm:pt>
    <dgm:pt modelId="{8880E68F-7209-430D-B672-0805D162D06A}">
      <dgm:prSet phldrT="[Texto]"/>
      <dgm:spPr>
        <a:gradFill flip="none" rotWithShape="0">
          <a:gsLst>
            <a:gs pos="0">
              <a:srgbClr val="FB7A33">
                <a:shade val="30000"/>
                <a:satMod val="115000"/>
              </a:srgbClr>
            </a:gs>
            <a:gs pos="50000">
              <a:srgbClr val="FB7A33">
                <a:shade val="67500"/>
                <a:satMod val="115000"/>
              </a:srgbClr>
            </a:gs>
            <a:gs pos="100000">
              <a:srgbClr val="FB7A33">
                <a:shade val="100000"/>
                <a:satMod val="115000"/>
              </a:srgbClr>
            </a:gs>
          </a:gsLst>
          <a:lin ang="5400000" scaled="1"/>
          <a:tileRect/>
        </a:gradFill>
      </dgm:spPr>
      <dgm:t>
        <a:bodyPr/>
        <a:lstStyle/>
        <a:p>
          <a:r>
            <a:rPr lang="es-ES" dirty="0" smtClean="0">
              <a:latin typeface="Arial" pitchFamily="34" charset="0"/>
              <a:cs typeface="Arial" pitchFamily="34" charset="0"/>
            </a:rPr>
            <a:t>Procedimiento de modificación</a:t>
          </a:r>
          <a:r>
            <a:rPr lang="es-ES" b="1" dirty="0" smtClean="0">
              <a:latin typeface="Arial" pitchFamily="34" charset="0"/>
              <a:cs typeface="Arial" pitchFamily="34" charset="0"/>
            </a:rPr>
            <a:t> y </a:t>
          </a:r>
          <a:r>
            <a:rPr lang="es-ES" dirty="0" smtClean="0">
              <a:latin typeface="Arial" pitchFamily="34" charset="0"/>
              <a:cs typeface="Arial" pitchFamily="34" charset="0"/>
            </a:rPr>
            <a:t>Ajuste:  </a:t>
          </a:r>
        </a:p>
        <a:p>
          <a:r>
            <a:rPr lang="es-ES" dirty="0" smtClean="0">
              <a:latin typeface="Arial" pitchFamily="34" charset="0"/>
              <a:cs typeface="Arial" pitchFamily="34" charset="0"/>
            </a:rPr>
            <a:t>Garantizar la correcta percepción de tributos</a:t>
          </a:r>
        </a:p>
        <a:p>
          <a:r>
            <a:rPr lang="es-MX" dirty="0" smtClean="0">
              <a:latin typeface="Arial" pitchFamily="34" charset="0"/>
              <a:cs typeface="Arial" pitchFamily="34" charset="0"/>
            </a:rPr>
            <a:t>Procedimiento sancionatorio: </a:t>
          </a:r>
        </a:p>
        <a:p>
          <a:r>
            <a:rPr lang="es-MX" dirty="0" smtClean="0">
              <a:latin typeface="Arial" pitchFamily="34" charset="0"/>
              <a:cs typeface="Arial" pitchFamily="34" charset="0"/>
            </a:rPr>
            <a:t>Represión de conductas ilícitas</a:t>
          </a:r>
          <a:endParaRPr lang="es-ES" dirty="0">
            <a:latin typeface="Arial" pitchFamily="34" charset="0"/>
            <a:cs typeface="Arial" pitchFamily="34" charset="0"/>
          </a:endParaRPr>
        </a:p>
      </dgm:t>
    </dgm:pt>
    <dgm:pt modelId="{848C9F09-AD0D-4975-999A-9B6F935D410C}" type="parTrans" cxnId="{5F68BB32-F6EB-4B9E-BAE2-5C0A47513485}">
      <dgm:prSet/>
      <dgm:spPr/>
      <dgm:t>
        <a:bodyPr/>
        <a:lstStyle/>
        <a:p>
          <a:endParaRPr lang="es-ES"/>
        </a:p>
      </dgm:t>
    </dgm:pt>
    <dgm:pt modelId="{7EAEAF66-50B0-4A43-B7D7-C6B05D9C8547}" type="sibTrans" cxnId="{5F68BB32-F6EB-4B9E-BAE2-5C0A47513485}">
      <dgm:prSet/>
      <dgm:spPr/>
      <dgm:t>
        <a:bodyPr/>
        <a:lstStyle/>
        <a:p>
          <a:endParaRPr lang="es-ES"/>
        </a:p>
      </dgm:t>
    </dgm:pt>
    <dgm:pt modelId="{2B65FEC1-E0BE-430C-9764-650B93D9D43E}">
      <dgm:prSet phldrT="[Texto]" custT="1"/>
      <dgm:spPr/>
      <dgm:t>
        <a:bodyPr/>
        <a:lstStyle/>
        <a:p>
          <a:r>
            <a:rPr lang="es-ES" sz="2000" dirty="0" smtClean="0">
              <a:latin typeface="Arial" pitchFamily="34" charset="0"/>
              <a:cs typeface="Arial" pitchFamily="34" charset="0"/>
            </a:rPr>
            <a:t>El fin es siempre reglado: Está fijado por ley</a:t>
          </a:r>
        </a:p>
        <a:p>
          <a:r>
            <a:rPr lang="es-ES" sz="2000" dirty="0" smtClean="0">
              <a:latin typeface="Arial" pitchFamily="34" charset="0"/>
              <a:cs typeface="Arial" pitchFamily="34" charset="0"/>
            </a:rPr>
            <a:t>No puede ser un beneficio personal del funcionario</a:t>
          </a:r>
          <a:endParaRPr lang="es-ES" sz="2000" dirty="0">
            <a:latin typeface="Arial" pitchFamily="34" charset="0"/>
            <a:cs typeface="Arial" pitchFamily="34" charset="0"/>
          </a:endParaRPr>
        </a:p>
      </dgm:t>
    </dgm:pt>
    <dgm:pt modelId="{0FA0EFAE-08C8-47AE-BE17-0F9F79DB53C9}" type="parTrans" cxnId="{58276200-DE78-43CA-9628-F67D6234B5D2}">
      <dgm:prSet/>
      <dgm:spPr/>
      <dgm:t>
        <a:bodyPr/>
        <a:lstStyle/>
        <a:p>
          <a:endParaRPr lang="es-ES"/>
        </a:p>
      </dgm:t>
    </dgm:pt>
    <dgm:pt modelId="{CFE08B0D-A3A8-46CA-9AA9-D343D3C87EFD}" type="sibTrans" cxnId="{58276200-DE78-43CA-9628-F67D6234B5D2}">
      <dgm:prSet/>
      <dgm:spPr/>
      <dgm:t>
        <a:bodyPr/>
        <a:lstStyle/>
        <a:p>
          <a:endParaRPr lang="es-ES"/>
        </a:p>
      </dgm:t>
    </dgm:pt>
    <dgm:pt modelId="{EA4385EF-9784-4113-912D-A6B64BF675EE}">
      <dgm:prSet phldrT="[Texto]" custT="1"/>
      <dgm:spPr>
        <a:solidFill>
          <a:srgbClr val="CEFB91">
            <a:alpha val="90000"/>
          </a:srgbClr>
        </a:solidFill>
      </dgm:spPr>
      <dgm:t>
        <a:bodyPr/>
        <a:lstStyle/>
        <a:p>
          <a:r>
            <a:rPr lang="es-ES" sz="2000" dirty="0" smtClean="0">
              <a:latin typeface="Arial" pitchFamily="34" charset="0"/>
              <a:cs typeface="Arial" pitchFamily="34" charset="0"/>
            </a:rPr>
            <a:t>El vicio o irregularidad en el fin, produce el vicio de Desviación de poder</a:t>
          </a:r>
          <a:endParaRPr lang="es-ES" sz="2000" dirty="0">
            <a:latin typeface="Arial" pitchFamily="34" charset="0"/>
            <a:cs typeface="Arial" pitchFamily="34" charset="0"/>
          </a:endParaRPr>
        </a:p>
      </dgm:t>
    </dgm:pt>
    <dgm:pt modelId="{ECAD3DC8-AF17-434F-901B-1C88344E2EC1}" type="parTrans" cxnId="{F456E1C9-08C6-4D79-AF72-0807AC5FFF23}">
      <dgm:prSet/>
      <dgm:spPr/>
      <dgm:t>
        <a:bodyPr/>
        <a:lstStyle/>
        <a:p>
          <a:endParaRPr lang="es-ES"/>
        </a:p>
      </dgm:t>
    </dgm:pt>
    <dgm:pt modelId="{239C2FD7-D83E-4835-A3BE-437066950B98}" type="sibTrans" cxnId="{F456E1C9-08C6-4D79-AF72-0807AC5FFF23}">
      <dgm:prSet/>
      <dgm:spPr/>
      <dgm:t>
        <a:bodyPr/>
        <a:lstStyle/>
        <a:p>
          <a:endParaRPr lang="es-ES"/>
        </a:p>
      </dgm:t>
    </dgm:pt>
    <dgm:pt modelId="{449012D5-BC68-4C3F-B84C-696985D8477F}" type="pres">
      <dgm:prSet presAssocID="{31402966-1B9A-40C6-9E16-4301876DD615}" presName="Name0" presStyleCnt="0">
        <dgm:presLayoutVars>
          <dgm:dir/>
          <dgm:animLvl val="lvl"/>
          <dgm:resizeHandles val="exact"/>
        </dgm:presLayoutVars>
      </dgm:prSet>
      <dgm:spPr/>
      <dgm:t>
        <a:bodyPr/>
        <a:lstStyle/>
        <a:p>
          <a:endParaRPr lang="en-US"/>
        </a:p>
      </dgm:t>
    </dgm:pt>
    <dgm:pt modelId="{BF1E89E3-7115-4D90-B1C9-E8759CF88B99}" type="pres">
      <dgm:prSet presAssocID="{8880E68F-7209-430D-B672-0805D162D06A}" presName="boxAndChildren" presStyleCnt="0"/>
      <dgm:spPr/>
      <dgm:t>
        <a:bodyPr/>
        <a:lstStyle/>
        <a:p>
          <a:endParaRPr lang="en-US"/>
        </a:p>
      </dgm:t>
    </dgm:pt>
    <dgm:pt modelId="{69FCB1E8-9D29-4400-9429-A73A7A1FFE83}" type="pres">
      <dgm:prSet presAssocID="{8880E68F-7209-430D-B672-0805D162D06A}" presName="parentTextBox" presStyleLbl="node1" presStyleIdx="0" presStyleCnt="1"/>
      <dgm:spPr/>
      <dgm:t>
        <a:bodyPr/>
        <a:lstStyle/>
        <a:p>
          <a:endParaRPr lang="en-US"/>
        </a:p>
      </dgm:t>
    </dgm:pt>
    <dgm:pt modelId="{649637A4-F5A5-4131-BC44-9213A49FE69B}" type="pres">
      <dgm:prSet presAssocID="{8880E68F-7209-430D-B672-0805D162D06A}" presName="entireBox" presStyleLbl="node1" presStyleIdx="0" presStyleCnt="1"/>
      <dgm:spPr/>
      <dgm:t>
        <a:bodyPr/>
        <a:lstStyle/>
        <a:p>
          <a:endParaRPr lang="en-US"/>
        </a:p>
      </dgm:t>
    </dgm:pt>
    <dgm:pt modelId="{483DB535-0C68-4200-87CF-46A810CD3EC7}" type="pres">
      <dgm:prSet presAssocID="{8880E68F-7209-430D-B672-0805D162D06A}" presName="descendantBox" presStyleCnt="0"/>
      <dgm:spPr/>
      <dgm:t>
        <a:bodyPr/>
        <a:lstStyle/>
        <a:p>
          <a:endParaRPr lang="en-US"/>
        </a:p>
      </dgm:t>
    </dgm:pt>
    <dgm:pt modelId="{BFFBAE67-80B7-4184-95CF-3B36A163C299}" type="pres">
      <dgm:prSet presAssocID="{2B65FEC1-E0BE-430C-9764-650B93D9D43E}" presName="childTextBox" presStyleLbl="fgAccFollowNode1" presStyleIdx="0" presStyleCnt="2">
        <dgm:presLayoutVars>
          <dgm:bulletEnabled val="1"/>
        </dgm:presLayoutVars>
      </dgm:prSet>
      <dgm:spPr/>
      <dgm:t>
        <a:bodyPr/>
        <a:lstStyle/>
        <a:p>
          <a:endParaRPr lang="en-US"/>
        </a:p>
      </dgm:t>
    </dgm:pt>
    <dgm:pt modelId="{A69F6090-C0D4-44A1-B054-20096A576F34}" type="pres">
      <dgm:prSet presAssocID="{EA4385EF-9784-4113-912D-A6B64BF675EE}" presName="childTextBox" presStyleLbl="fgAccFollowNode1" presStyleIdx="1" presStyleCnt="2">
        <dgm:presLayoutVars>
          <dgm:bulletEnabled val="1"/>
        </dgm:presLayoutVars>
      </dgm:prSet>
      <dgm:spPr/>
      <dgm:t>
        <a:bodyPr/>
        <a:lstStyle/>
        <a:p>
          <a:endParaRPr lang="en-US"/>
        </a:p>
      </dgm:t>
    </dgm:pt>
  </dgm:ptLst>
  <dgm:cxnLst>
    <dgm:cxn modelId="{C1B9D491-DDFF-4C27-9975-BF0EE5C94535}" type="presOf" srcId="{EA4385EF-9784-4113-912D-A6B64BF675EE}" destId="{A69F6090-C0D4-44A1-B054-20096A576F34}" srcOrd="0" destOrd="0" presId="urn:microsoft.com/office/officeart/2005/8/layout/process4"/>
    <dgm:cxn modelId="{9B74A8D2-325C-4631-9F31-D4F470752624}" type="presOf" srcId="{8880E68F-7209-430D-B672-0805D162D06A}" destId="{649637A4-F5A5-4131-BC44-9213A49FE69B}" srcOrd="1" destOrd="0" presId="urn:microsoft.com/office/officeart/2005/8/layout/process4"/>
    <dgm:cxn modelId="{8F141BCB-CB4F-4972-847E-843BBF1D5AA2}" type="presOf" srcId="{2B65FEC1-E0BE-430C-9764-650B93D9D43E}" destId="{BFFBAE67-80B7-4184-95CF-3B36A163C299}" srcOrd="0" destOrd="0" presId="urn:microsoft.com/office/officeart/2005/8/layout/process4"/>
    <dgm:cxn modelId="{8DFFCF71-E28B-41EC-9244-15ED4E4EB64A}" type="presOf" srcId="{8880E68F-7209-430D-B672-0805D162D06A}" destId="{69FCB1E8-9D29-4400-9429-A73A7A1FFE83}" srcOrd="0" destOrd="0" presId="urn:microsoft.com/office/officeart/2005/8/layout/process4"/>
    <dgm:cxn modelId="{58276200-DE78-43CA-9628-F67D6234B5D2}" srcId="{8880E68F-7209-430D-B672-0805D162D06A}" destId="{2B65FEC1-E0BE-430C-9764-650B93D9D43E}" srcOrd="0" destOrd="0" parTransId="{0FA0EFAE-08C8-47AE-BE17-0F9F79DB53C9}" sibTransId="{CFE08B0D-A3A8-46CA-9AA9-D343D3C87EFD}"/>
    <dgm:cxn modelId="{F456E1C9-08C6-4D79-AF72-0807AC5FFF23}" srcId="{8880E68F-7209-430D-B672-0805D162D06A}" destId="{EA4385EF-9784-4113-912D-A6B64BF675EE}" srcOrd="1" destOrd="0" parTransId="{ECAD3DC8-AF17-434F-901B-1C88344E2EC1}" sibTransId="{239C2FD7-D83E-4835-A3BE-437066950B98}"/>
    <dgm:cxn modelId="{5F68BB32-F6EB-4B9E-BAE2-5C0A47513485}" srcId="{31402966-1B9A-40C6-9E16-4301876DD615}" destId="{8880E68F-7209-430D-B672-0805D162D06A}" srcOrd="0" destOrd="0" parTransId="{848C9F09-AD0D-4975-999A-9B6F935D410C}" sibTransId="{7EAEAF66-50B0-4A43-B7D7-C6B05D9C8547}"/>
    <dgm:cxn modelId="{106B5698-FF5C-43F7-9965-E5434740E038}" type="presOf" srcId="{31402966-1B9A-40C6-9E16-4301876DD615}" destId="{449012D5-BC68-4C3F-B84C-696985D8477F}" srcOrd="0" destOrd="0" presId="urn:microsoft.com/office/officeart/2005/8/layout/process4"/>
    <dgm:cxn modelId="{C0AF0E7C-93BA-4F1B-95A2-2121198D54C2}" type="presParOf" srcId="{449012D5-BC68-4C3F-B84C-696985D8477F}" destId="{BF1E89E3-7115-4D90-B1C9-E8759CF88B99}" srcOrd="0" destOrd="0" presId="urn:microsoft.com/office/officeart/2005/8/layout/process4"/>
    <dgm:cxn modelId="{6CE645D6-7AA6-4117-B58C-7D3265038B60}" type="presParOf" srcId="{BF1E89E3-7115-4D90-B1C9-E8759CF88B99}" destId="{69FCB1E8-9D29-4400-9429-A73A7A1FFE83}" srcOrd="0" destOrd="0" presId="urn:microsoft.com/office/officeart/2005/8/layout/process4"/>
    <dgm:cxn modelId="{714BA1C9-9EB1-4502-A298-E707F2497039}" type="presParOf" srcId="{BF1E89E3-7115-4D90-B1C9-E8759CF88B99}" destId="{649637A4-F5A5-4131-BC44-9213A49FE69B}" srcOrd="1" destOrd="0" presId="urn:microsoft.com/office/officeart/2005/8/layout/process4"/>
    <dgm:cxn modelId="{C98A01ED-5374-40F7-8107-7A81F9317F21}" type="presParOf" srcId="{BF1E89E3-7115-4D90-B1C9-E8759CF88B99}" destId="{483DB535-0C68-4200-87CF-46A810CD3EC7}" srcOrd="2" destOrd="0" presId="urn:microsoft.com/office/officeart/2005/8/layout/process4"/>
    <dgm:cxn modelId="{DEBE5148-1560-4692-B54A-72929A7DC115}" type="presParOf" srcId="{483DB535-0C68-4200-87CF-46A810CD3EC7}" destId="{BFFBAE67-80B7-4184-95CF-3B36A163C299}" srcOrd="0" destOrd="0" presId="urn:microsoft.com/office/officeart/2005/8/layout/process4"/>
    <dgm:cxn modelId="{9F6DAA1B-6D51-41B7-B0C8-232E130F3F47}" type="presParOf" srcId="{483DB535-0C68-4200-87CF-46A810CD3EC7}" destId="{A69F6090-C0D4-44A1-B054-20096A576F34}"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DE52C6D1-9BA5-428F-8BC6-28C03AC085EC}" type="doc">
      <dgm:prSet loTypeId="urn:microsoft.com/office/officeart/2005/8/layout/process4" loCatId="list" qsTypeId="urn:microsoft.com/office/officeart/2005/8/quickstyle/3d3" qsCatId="3D" csTypeId="urn:microsoft.com/office/officeart/2005/8/colors/colorful4" csCatId="colorful" phldr="1"/>
      <dgm:spPr/>
      <dgm:t>
        <a:bodyPr/>
        <a:lstStyle/>
        <a:p>
          <a:endParaRPr lang="es-ES"/>
        </a:p>
      </dgm:t>
    </dgm:pt>
    <dgm:pt modelId="{9F867F74-61A0-4BD9-818A-58A30470434C}">
      <dgm:prSet phldrT="[Texto]" custT="1"/>
      <dgm:spPr>
        <a:solidFill>
          <a:srgbClr val="FFC000"/>
        </a:solidFill>
      </dgm:spPr>
      <dgm:t>
        <a:bodyPr/>
        <a:lstStyle/>
        <a:p>
          <a:r>
            <a:rPr lang="es-ES" sz="2400" b="1" dirty="0" smtClean="0">
              <a:solidFill>
                <a:schemeClr val="tx1"/>
              </a:solidFill>
            </a:rPr>
            <a:t>Ese fin público en cada una de las normas se matiza como un fin específico</a:t>
          </a:r>
          <a:endParaRPr lang="es-ES" sz="2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BB5CC340-EFA1-4FA6-B8FB-4C1D561991F8}" type="parTrans" cxnId="{959DEEB5-6DE2-4C76-88AE-D26767E97DE1}">
      <dgm:prSet/>
      <dgm:spPr/>
      <dgm:t>
        <a:bodyPr/>
        <a:lstStyle/>
        <a:p>
          <a:endParaRPr lang="es-ES">
            <a:solidFill>
              <a:schemeClr val="tx1"/>
            </a:solidFill>
          </a:endParaRPr>
        </a:p>
      </dgm:t>
    </dgm:pt>
    <dgm:pt modelId="{010C2D1A-3D93-4E23-82E8-2B19BF42536D}" type="sibTrans" cxnId="{959DEEB5-6DE2-4C76-88AE-D26767E97DE1}">
      <dgm:prSet/>
      <dgm:spPr/>
      <dgm:t>
        <a:bodyPr/>
        <a:lstStyle/>
        <a:p>
          <a:endParaRPr lang="es-ES">
            <a:solidFill>
              <a:schemeClr val="tx1"/>
            </a:solidFill>
          </a:endParaRPr>
        </a:p>
      </dgm:t>
    </dgm:pt>
    <dgm:pt modelId="{5B9452DB-7B65-454F-9F4F-E19538402E4D}">
      <dgm:prSet phldrT="[Texto]" custT="1"/>
      <dgm:spPr/>
      <dgm:t>
        <a:bodyPr/>
        <a:lstStyle/>
        <a:p>
          <a:r>
            <a:rPr lang="es-ES" sz="2000" b="1" dirty="0" smtClean="0">
              <a:solidFill>
                <a:schemeClr val="tx1"/>
              </a:solidFill>
            </a:rPr>
            <a:t>El acto administrativo, en consecuencia es el ejercicio de una potestad, que debe servir a ese fin típico, incurriéndose en vicio del acto si se aparta de él o pretende servir a una finalidad distinta aún cuando se trate de otra finalidad pública</a:t>
          </a:r>
          <a:endParaRPr lang="es-ES" sz="20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F15EFBE9-1F24-49A6-BAD7-F00AC5A21EF2}" type="parTrans" cxnId="{38737730-4479-43C5-B433-11503FE8075C}">
      <dgm:prSet/>
      <dgm:spPr/>
      <dgm:t>
        <a:bodyPr/>
        <a:lstStyle/>
        <a:p>
          <a:endParaRPr lang="es-ES">
            <a:solidFill>
              <a:schemeClr val="tx1"/>
            </a:solidFill>
          </a:endParaRPr>
        </a:p>
      </dgm:t>
    </dgm:pt>
    <dgm:pt modelId="{22E6F192-9A2A-4687-8A60-6735E8336419}" type="sibTrans" cxnId="{38737730-4479-43C5-B433-11503FE8075C}">
      <dgm:prSet/>
      <dgm:spPr/>
      <dgm:t>
        <a:bodyPr/>
        <a:lstStyle/>
        <a:p>
          <a:endParaRPr lang="es-ES">
            <a:solidFill>
              <a:schemeClr val="tx1"/>
            </a:solidFill>
          </a:endParaRPr>
        </a:p>
      </dgm:t>
    </dgm:pt>
    <dgm:pt modelId="{F88A529E-C2C0-493C-A319-10DE41B78922}">
      <dgm:prSet phldrT="[Texto]" custT="1"/>
      <dgm:spPr/>
      <dgm:t>
        <a:bodyPr/>
        <a:lstStyle/>
        <a:p>
          <a:r>
            <a:rPr lang="es-ES" sz="2400" b="1" dirty="0" err="1" smtClean="0">
              <a:solidFill>
                <a:schemeClr val="tx1"/>
              </a:solidFill>
              <a:latin typeface="+mj-lt"/>
            </a:rPr>
            <a:t>Ej</a:t>
          </a:r>
          <a:r>
            <a:rPr lang="es-ES" sz="2400" b="1" dirty="0" smtClean="0">
              <a:solidFill>
                <a:schemeClr val="tx1"/>
              </a:solidFill>
              <a:latin typeface="+mj-lt"/>
            </a:rPr>
            <a:t> en el Ajuste:  Garantizar la correcta percepción de tributos</a:t>
          </a:r>
        </a:p>
        <a:p>
          <a:r>
            <a:rPr lang="es-ES" sz="2400" b="1" dirty="0" err="1" smtClean="0">
              <a:solidFill>
                <a:schemeClr val="tx1"/>
              </a:solidFill>
              <a:effectLst/>
              <a:latin typeface="+mj-lt"/>
              <a:cs typeface="Arial" pitchFamily="34" charset="0"/>
            </a:rPr>
            <a:t>Ej</a:t>
          </a:r>
          <a:r>
            <a:rPr lang="es-ES" sz="2400" b="1" dirty="0" smtClean="0">
              <a:solidFill>
                <a:schemeClr val="tx1"/>
              </a:solidFill>
              <a:effectLst/>
              <a:latin typeface="+mj-lt"/>
              <a:cs typeface="Arial" pitchFamily="34" charset="0"/>
            </a:rPr>
            <a:t> en el sancionatorio: Represión de conductas ilícitas</a:t>
          </a:r>
          <a:endParaRPr lang="es-ES" sz="2400" b="1" dirty="0">
            <a:solidFill>
              <a:schemeClr val="tx1"/>
            </a:solidFill>
            <a:effectLst/>
            <a:latin typeface="+mj-lt"/>
            <a:cs typeface="Arial" pitchFamily="34" charset="0"/>
          </a:endParaRPr>
        </a:p>
      </dgm:t>
    </dgm:pt>
    <dgm:pt modelId="{581DA40B-A540-4F33-8601-B3AB9B1C579C}" type="parTrans" cxnId="{45773EEE-E1A2-40AB-A861-41F172B62BC4}">
      <dgm:prSet/>
      <dgm:spPr/>
      <dgm:t>
        <a:bodyPr/>
        <a:lstStyle/>
        <a:p>
          <a:endParaRPr lang="es-ES">
            <a:solidFill>
              <a:schemeClr val="tx1"/>
            </a:solidFill>
          </a:endParaRPr>
        </a:p>
      </dgm:t>
    </dgm:pt>
    <dgm:pt modelId="{A419016F-03DD-4101-B9C1-C07C0FBFC586}" type="sibTrans" cxnId="{45773EEE-E1A2-40AB-A861-41F172B62BC4}">
      <dgm:prSet/>
      <dgm:spPr/>
      <dgm:t>
        <a:bodyPr/>
        <a:lstStyle/>
        <a:p>
          <a:endParaRPr lang="es-ES">
            <a:solidFill>
              <a:schemeClr val="tx1"/>
            </a:solidFill>
          </a:endParaRPr>
        </a:p>
      </dgm:t>
    </dgm:pt>
    <dgm:pt modelId="{02F635AA-AF44-441E-B5FE-637D4378176C}" type="pres">
      <dgm:prSet presAssocID="{DE52C6D1-9BA5-428F-8BC6-28C03AC085EC}" presName="Name0" presStyleCnt="0">
        <dgm:presLayoutVars>
          <dgm:dir/>
          <dgm:animLvl val="lvl"/>
          <dgm:resizeHandles val="exact"/>
        </dgm:presLayoutVars>
      </dgm:prSet>
      <dgm:spPr/>
      <dgm:t>
        <a:bodyPr/>
        <a:lstStyle/>
        <a:p>
          <a:endParaRPr lang="en-US"/>
        </a:p>
      </dgm:t>
    </dgm:pt>
    <dgm:pt modelId="{1C385A00-E87A-4E05-8743-BBB975EF5446}" type="pres">
      <dgm:prSet presAssocID="{F88A529E-C2C0-493C-A319-10DE41B78922}" presName="boxAndChildren" presStyleCnt="0"/>
      <dgm:spPr/>
      <dgm:t>
        <a:bodyPr/>
        <a:lstStyle/>
        <a:p>
          <a:endParaRPr lang="en-US"/>
        </a:p>
      </dgm:t>
    </dgm:pt>
    <dgm:pt modelId="{67BC500D-36DD-4DA9-B46E-1D2480F97475}" type="pres">
      <dgm:prSet presAssocID="{F88A529E-C2C0-493C-A319-10DE41B78922}" presName="parentTextBox" presStyleLbl="node1" presStyleIdx="0" presStyleCnt="3"/>
      <dgm:spPr/>
      <dgm:t>
        <a:bodyPr/>
        <a:lstStyle/>
        <a:p>
          <a:endParaRPr lang="en-US"/>
        </a:p>
      </dgm:t>
    </dgm:pt>
    <dgm:pt modelId="{C2DEDEDE-FB69-49A5-81AB-2BA8665C947C}" type="pres">
      <dgm:prSet presAssocID="{22E6F192-9A2A-4687-8A60-6735E8336419}" presName="sp" presStyleCnt="0"/>
      <dgm:spPr/>
      <dgm:t>
        <a:bodyPr/>
        <a:lstStyle/>
        <a:p>
          <a:endParaRPr lang="en-US"/>
        </a:p>
      </dgm:t>
    </dgm:pt>
    <dgm:pt modelId="{8572891C-F1EA-4FC5-8D51-750C88FDBC23}" type="pres">
      <dgm:prSet presAssocID="{5B9452DB-7B65-454F-9F4F-E19538402E4D}" presName="arrowAndChildren" presStyleCnt="0"/>
      <dgm:spPr/>
      <dgm:t>
        <a:bodyPr/>
        <a:lstStyle/>
        <a:p>
          <a:endParaRPr lang="en-US"/>
        </a:p>
      </dgm:t>
    </dgm:pt>
    <dgm:pt modelId="{D5B908A7-1AAB-4299-9E76-46BFA18AA30F}" type="pres">
      <dgm:prSet presAssocID="{5B9452DB-7B65-454F-9F4F-E19538402E4D}" presName="parentTextArrow" presStyleLbl="node1" presStyleIdx="1" presStyleCnt="3"/>
      <dgm:spPr/>
      <dgm:t>
        <a:bodyPr/>
        <a:lstStyle/>
        <a:p>
          <a:endParaRPr lang="en-US"/>
        </a:p>
      </dgm:t>
    </dgm:pt>
    <dgm:pt modelId="{6E736B87-905D-4EF0-A799-94BB0D8E0A24}" type="pres">
      <dgm:prSet presAssocID="{010C2D1A-3D93-4E23-82E8-2B19BF42536D}" presName="sp" presStyleCnt="0"/>
      <dgm:spPr/>
      <dgm:t>
        <a:bodyPr/>
        <a:lstStyle/>
        <a:p>
          <a:endParaRPr lang="en-US"/>
        </a:p>
      </dgm:t>
    </dgm:pt>
    <dgm:pt modelId="{186C0B73-505C-4C76-A52F-A0E1B322EFFF}" type="pres">
      <dgm:prSet presAssocID="{9F867F74-61A0-4BD9-818A-58A30470434C}" presName="arrowAndChildren" presStyleCnt="0"/>
      <dgm:spPr/>
      <dgm:t>
        <a:bodyPr/>
        <a:lstStyle/>
        <a:p>
          <a:endParaRPr lang="en-US"/>
        </a:p>
      </dgm:t>
    </dgm:pt>
    <dgm:pt modelId="{970CFF5C-5679-4F14-A8DC-036A78628AED}" type="pres">
      <dgm:prSet presAssocID="{9F867F74-61A0-4BD9-818A-58A30470434C}" presName="parentTextArrow" presStyleLbl="node1" presStyleIdx="2" presStyleCnt="3"/>
      <dgm:spPr/>
      <dgm:t>
        <a:bodyPr/>
        <a:lstStyle/>
        <a:p>
          <a:endParaRPr lang="en-US"/>
        </a:p>
      </dgm:t>
    </dgm:pt>
  </dgm:ptLst>
  <dgm:cxnLst>
    <dgm:cxn modelId="{67B6D722-1F5E-4791-821A-4519FDC1A2D6}" type="presOf" srcId="{DE52C6D1-9BA5-428F-8BC6-28C03AC085EC}" destId="{02F635AA-AF44-441E-B5FE-637D4378176C}" srcOrd="0" destOrd="0" presId="urn:microsoft.com/office/officeart/2005/8/layout/process4"/>
    <dgm:cxn modelId="{02D894E7-267E-4A0F-8734-D75D4D252C75}" type="presOf" srcId="{5B9452DB-7B65-454F-9F4F-E19538402E4D}" destId="{D5B908A7-1AAB-4299-9E76-46BFA18AA30F}" srcOrd="0" destOrd="0" presId="urn:microsoft.com/office/officeart/2005/8/layout/process4"/>
    <dgm:cxn modelId="{28174DCC-B155-413C-B3BD-C995AFC378F2}" type="presOf" srcId="{9F867F74-61A0-4BD9-818A-58A30470434C}" destId="{970CFF5C-5679-4F14-A8DC-036A78628AED}" srcOrd="0" destOrd="0" presId="urn:microsoft.com/office/officeart/2005/8/layout/process4"/>
    <dgm:cxn modelId="{959DEEB5-6DE2-4C76-88AE-D26767E97DE1}" srcId="{DE52C6D1-9BA5-428F-8BC6-28C03AC085EC}" destId="{9F867F74-61A0-4BD9-818A-58A30470434C}" srcOrd="0" destOrd="0" parTransId="{BB5CC340-EFA1-4FA6-B8FB-4C1D561991F8}" sibTransId="{010C2D1A-3D93-4E23-82E8-2B19BF42536D}"/>
    <dgm:cxn modelId="{F450302A-2B4E-414A-8FAA-5E64C9BAFB5F}" type="presOf" srcId="{F88A529E-C2C0-493C-A319-10DE41B78922}" destId="{67BC500D-36DD-4DA9-B46E-1D2480F97475}" srcOrd="0" destOrd="0" presId="urn:microsoft.com/office/officeart/2005/8/layout/process4"/>
    <dgm:cxn modelId="{45773EEE-E1A2-40AB-A861-41F172B62BC4}" srcId="{DE52C6D1-9BA5-428F-8BC6-28C03AC085EC}" destId="{F88A529E-C2C0-493C-A319-10DE41B78922}" srcOrd="2" destOrd="0" parTransId="{581DA40B-A540-4F33-8601-B3AB9B1C579C}" sibTransId="{A419016F-03DD-4101-B9C1-C07C0FBFC586}"/>
    <dgm:cxn modelId="{38737730-4479-43C5-B433-11503FE8075C}" srcId="{DE52C6D1-9BA5-428F-8BC6-28C03AC085EC}" destId="{5B9452DB-7B65-454F-9F4F-E19538402E4D}" srcOrd="1" destOrd="0" parTransId="{F15EFBE9-1F24-49A6-BAD7-F00AC5A21EF2}" sibTransId="{22E6F192-9A2A-4687-8A60-6735E8336419}"/>
    <dgm:cxn modelId="{2FE8E127-897E-46BE-9549-B2B8BB98BE57}" type="presParOf" srcId="{02F635AA-AF44-441E-B5FE-637D4378176C}" destId="{1C385A00-E87A-4E05-8743-BBB975EF5446}" srcOrd="0" destOrd="0" presId="urn:microsoft.com/office/officeart/2005/8/layout/process4"/>
    <dgm:cxn modelId="{6FE27892-5F01-4D14-AF64-1C7811160191}" type="presParOf" srcId="{1C385A00-E87A-4E05-8743-BBB975EF5446}" destId="{67BC500D-36DD-4DA9-B46E-1D2480F97475}" srcOrd="0" destOrd="0" presId="urn:microsoft.com/office/officeart/2005/8/layout/process4"/>
    <dgm:cxn modelId="{1BD53BB5-523E-4088-BA87-2BDAB6B885F7}" type="presParOf" srcId="{02F635AA-AF44-441E-B5FE-637D4378176C}" destId="{C2DEDEDE-FB69-49A5-81AB-2BA8665C947C}" srcOrd="1" destOrd="0" presId="urn:microsoft.com/office/officeart/2005/8/layout/process4"/>
    <dgm:cxn modelId="{9D2CD8DD-71E2-42F9-8746-0D2B5C1846F7}" type="presParOf" srcId="{02F635AA-AF44-441E-B5FE-637D4378176C}" destId="{8572891C-F1EA-4FC5-8D51-750C88FDBC23}" srcOrd="2" destOrd="0" presId="urn:microsoft.com/office/officeart/2005/8/layout/process4"/>
    <dgm:cxn modelId="{57D0D062-9355-4D31-A28F-C7F27C60C0A2}" type="presParOf" srcId="{8572891C-F1EA-4FC5-8D51-750C88FDBC23}" destId="{D5B908A7-1AAB-4299-9E76-46BFA18AA30F}" srcOrd="0" destOrd="0" presId="urn:microsoft.com/office/officeart/2005/8/layout/process4"/>
    <dgm:cxn modelId="{9539105E-6504-49AC-80C0-44733C277F40}" type="presParOf" srcId="{02F635AA-AF44-441E-B5FE-637D4378176C}" destId="{6E736B87-905D-4EF0-A799-94BB0D8E0A24}" srcOrd="3" destOrd="0" presId="urn:microsoft.com/office/officeart/2005/8/layout/process4"/>
    <dgm:cxn modelId="{FDE4CD87-3AC2-45E0-86CC-EAB206EB8F84}" type="presParOf" srcId="{02F635AA-AF44-441E-B5FE-637D4378176C}" destId="{186C0B73-505C-4C76-A52F-A0E1B322EFFF}" srcOrd="4" destOrd="0" presId="urn:microsoft.com/office/officeart/2005/8/layout/process4"/>
    <dgm:cxn modelId="{5DE40A0F-3F80-4C22-A8F9-B9C493A039CC}" type="presParOf" srcId="{186C0B73-505C-4C76-A52F-A0E1B322EFFF}" destId="{970CFF5C-5679-4F14-A8DC-036A78628AE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53627685-CF07-41E9-8756-D71BBCF26D33}" type="doc">
      <dgm:prSet loTypeId="urn:microsoft.com/office/officeart/2005/8/layout/vList2" loCatId="list" qsTypeId="urn:microsoft.com/office/officeart/2005/8/quickstyle/simple5" qsCatId="simple" csTypeId="urn:microsoft.com/office/officeart/2005/8/colors/accent6_5" csCatId="accent6"/>
      <dgm:spPr/>
      <dgm:t>
        <a:bodyPr/>
        <a:lstStyle/>
        <a:p>
          <a:endParaRPr lang="en-US"/>
        </a:p>
      </dgm:t>
    </dgm:pt>
    <dgm:pt modelId="{BEE292A3-3D98-4728-A725-4576C0671371}">
      <dgm:prSet/>
      <dgm:spPr/>
      <dgm:t>
        <a:bodyPr/>
        <a:lstStyle/>
        <a:p>
          <a:pPr algn="just" rtl="0"/>
          <a:r>
            <a:rPr lang="es-ES" dirty="0" smtClean="0">
              <a:solidFill>
                <a:schemeClr val="tx1"/>
              </a:solidFill>
            </a:rPr>
            <a:t>El </a:t>
          </a:r>
          <a:r>
            <a:rPr lang="es-ES" b="1" dirty="0" smtClean="0">
              <a:solidFill>
                <a:schemeClr val="tx1"/>
              </a:solidFill>
            </a:rPr>
            <a:t>funcionario público</a:t>
          </a:r>
          <a:r>
            <a:rPr lang="es-ES" dirty="0" smtClean="0">
              <a:solidFill>
                <a:schemeClr val="tx1"/>
              </a:solidFill>
            </a:rPr>
            <a:t> </a:t>
          </a:r>
          <a:r>
            <a:rPr lang="es-ES" b="1" dirty="0" smtClean="0">
              <a:solidFill>
                <a:schemeClr val="tx1"/>
              </a:solidFill>
            </a:rPr>
            <a:t>estará obligado a orientar su gestión a la satisfacción del </a:t>
          </a:r>
          <a:r>
            <a:rPr lang="es-ES" b="1" u="sng" dirty="0" smtClean="0">
              <a:solidFill>
                <a:schemeClr val="tx1"/>
              </a:solidFill>
            </a:rPr>
            <a:t>interés público</a:t>
          </a:r>
          <a:r>
            <a:rPr lang="es-ES" dirty="0" smtClean="0">
              <a:solidFill>
                <a:schemeClr val="tx1"/>
              </a:solidFill>
            </a:rPr>
            <a:t>. </a:t>
          </a:r>
          <a:r>
            <a:rPr lang="es-ES" b="1" dirty="0" smtClean="0">
              <a:solidFill>
                <a:schemeClr val="tx1"/>
              </a:solidFill>
            </a:rPr>
            <a:t>Este deber se manifestará, fundamentalmente, al identificar y atender las necesidades colectivas prioritarias, de manera planificada, regular, eficiente, continua y en condiciones de igualdad para los habitantes de la República; asimismo, al demostrar rectitud y buena fe en el ejercicio de las potestades que le confiere la ley; asegurarse de que las decisiones que adopte en cumplimiento de sus atribuciones se ajustan a la imparcialidad y a los objetivos propios de la institución en la que se desempeña y, finalmente, al administrar los recursos públicos con apego a los principios de legalidad, eficacia, economía y eficiencia, rindiendo cuentas</a:t>
          </a:r>
          <a:r>
            <a:rPr lang="es-MX" b="1" dirty="0" smtClean="0">
              <a:solidFill>
                <a:schemeClr val="tx1"/>
              </a:solidFill>
            </a:rPr>
            <a:t> </a:t>
          </a:r>
          <a:r>
            <a:rPr lang="es-ES" b="1" dirty="0" smtClean="0">
              <a:solidFill>
                <a:schemeClr val="tx1"/>
              </a:solidFill>
            </a:rPr>
            <a:t>satisfactoriamente. (El subrayado no es del original)</a:t>
          </a:r>
          <a:endParaRPr lang="es-ES" b="1" dirty="0">
            <a:solidFill>
              <a:schemeClr val="tx1"/>
            </a:solidFill>
          </a:endParaRPr>
        </a:p>
      </dgm:t>
    </dgm:pt>
    <dgm:pt modelId="{12BC37A8-5819-491B-8B99-70412FDD438F}" type="parTrans" cxnId="{7E7232BE-AF76-476D-9E2A-351643747649}">
      <dgm:prSet/>
      <dgm:spPr/>
      <dgm:t>
        <a:bodyPr/>
        <a:lstStyle/>
        <a:p>
          <a:endParaRPr lang="en-US"/>
        </a:p>
      </dgm:t>
    </dgm:pt>
    <dgm:pt modelId="{AA0E13A5-E82D-4DBD-87B5-59D818B0E556}" type="sibTrans" cxnId="{7E7232BE-AF76-476D-9E2A-351643747649}">
      <dgm:prSet/>
      <dgm:spPr/>
      <dgm:t>
        <a:bodyPr/>
        <a:lstStyle/>
        <a:p>
          <a:endParaRPr lang="en-US"/>
        </a:p>
      </dgm:t>
    </dgm:pt>
    <dgm:pt modelId="{4EC7BB99-77C8-4076-AAC5-FFBCCF2C0333}" type="pres">
      <dgm:prSet presAssocID="{53627685-CF07-41E9-8756-D71BBCF26D33}" presName="linear" presStyleCnt="0">
        <dgm:presLayoutVars>
          <dgm:animLvl val="lvl"/>
          <dgm:resizeHandles val="exact"/>
        </dgm:presLayoutVars>
      </dgm:prSet>
      <dgm:spPr/>
      <dgm:t>
        <a:bodyPr/>
        <a:lstStyle/>
        <a:p>
          <a:endParaRPr lang="es-ES"/>
        </a:p>
      </dgm:t>
    </dgm:pt>
    <dgm:pt modelId="{54D29C06-2069-4D64-BDF9-0437A0EB4D7B}" type="pres">
      <dgm:prSet presAssocID="{BEE292A3-3D98-4728-A725-4576C0671371}" presName="parentText" presStyleLbl="node1" presStyleIdx="0" presStyleCnt="1">
        <dgm:presLayoutVars>
          <dgm:chMax val="0"/>
          <dgm:bulletEnabled val="1"/>
        </dgm:presLayoutVars>
      </dgm:prSet>
      <dgm:spPr/>
      <dgm:t>
        <a:bodyPr/>
        <a:lstStyle/>
        <a:p>
          <a:endParaRPr lang="es-ES"/>
        </a:p>
      </dgm:t>
    </dgm:pt>
  </dgm:ptLst>
  <dgm:cxnLst>
    <dgm:cxn modelId="{7E7232BE-AF76-476D-9E2A-351643747649}" srcId="{53627685-CF07-41E9-8756-D71BBCF26D33}" destId="{BEE292A3-3D98-4728-A725-4576C0671371}" srcOrd="0" destOrd="0" parTransId="{12BC37A8-5819-491B-8B99-70412FDD438F}" sibTransId="{AA0E13A5-E82D-4DBD-87B5-59D818B0E556}"/>
    <dgm:cxn modelId="{02A2F260-3D66-4CAA-947F-46C562CF49E4}" type="presOf" srcId="{BEE292A3-3D98-4728-A725-4576C0671371}" destId="{54D29C06-2069-4D64-BDF9-0437A0EB4D7B}" srcOrd="0" destOrd="0" presId="urn:microsoft.com/office/officeart/2005/8/layout/vList2"/>
    <dgm:cxn modelId="{FB23634F-491C-4BF4-B1DC-DAAEDF843B5F}" type="presOf" srcId="{53627685-CF07-41E9-8756-D71BBCF26D33}" destId="{4EC7BB99-77C8-4076-AAC5-FFBCCF2C0333}" srcOrd="0" destOrd="0" presId="urn:microsoft.com/office/officeart/2005/8/layout/vList2"/>
    <dgm:cxn modelId="{3066AE47-2166-414B-AC62-2278E71E6CBC}" type="presParOf" srcId="{4EC7BB99-77C8-4076-AAC5-FFBCCF2C0333}" destId="{54D29C06-2069-4D64-BDF9-0437A0EB4D7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B9F1CCBF-0F07-4222-9728-A8DB58DB09C3}" type="doc">
      <dgm:prSet loTypeId="urn:microsoft.com/office/officeart/2005/8/layout/vList4#3" loCatId="list" qsTypeId="urn:microsoft.com/office/officeart/2005/8/quickstyle/simple1" qsCatId="simple" csTypeId="urn:microsoft.com/office/officeart/2005/8/colors/accent1_2" csCatId="accent1" phldr="1"/>
      <dgm:spPr/>
      <dgm:t>
        <a:bodyPr/>
        <a:lstStyle/>
        <a:p>
          <a:endParaRPr lang="en-US"/>
        </a:p>
      </dgm:t>
    </dgm:pt>
    <dgm:pt modelId="{28CE85C0-3BE7-4670-B57F-63020A5E5460}">
      <dgm:prSet custT="1"/>
      <dgm:spPr>
        <a:solidFill>
          <a:srgbClr val="FFC000"/>
        </a:solidFill>
      </dgm:spPr>
      <dgm:t>
        <a:bodyPr/>
        <a:lstStyle/>
        <a:p>
          <a:pPr rtl="0"/>
          <a:r>
            <a:rPr lang="es-MX" sz="4400" b="1" dirty="0" smtClean="0"/>
            <a:t>   INTERES PÚBLICO</a:t>
          </a:r>
          <a:endParaRPr lang="es-ES" sz="4400" b="1" dirty="0"/>
        </a:p>
      </dgm:t>
    </dgm:pt>
    <dgm:pt modelId="{FFDAFF3E-6DB2-446D-9E66-CFDE45A889D7}" type="parTrans" cxnId="{C269260D-E834-44E5-B939-064A21D3E3B6}">
      <dgm:prSet/>
      <dgm:spPr/>
      <dgm:t>
        <a:bodyPr/>
        <a:lstStyle/>
        <a:p>
          <a:endParaRPr lang="en-US"/>
        </a:p>
      </dgm:t>
    </dgm:pt>
    <dgm:pt modelId="{7FFB5C7A-C9AD-430C-8857-5D50C3CEF6C5}" type="sibTrans" cxnId="{C269260D-E834-44E5-B939-064A21D3E3B6}">
      <dgm:prSet/>
      <dgm:spPr/>
      <dgm:t>
        <a:bodyPr/>
        <a:lstStyle/>
        <a:p>
          <a:endParaRPr lang="en-US"/>
        </a:p>
      </dgm:t>
    </dgm:pt>
    <dgm:pt modelId="{314B6A3F-AB76-4D64-AB70-23041F76BDBA}" type="pres">
      <dgm:prSet presAssocID="{B9F1CCBF-0F07-4222-9728-A8DB58DB09C3}" presName="linear" presStyleCnt="0">
        <dgm:presLayoutVars>
          <dgm:dir/>
          <dgm:resizeHandles val="exact"/>
        </dgm:presLayoutVars>
      </dgm:prSet>
      <dgm:spPr/>
      <dgm:t>
        <a:bodyPr/>
        <a:lstStyle/>
        <a:p>
          <a:endParaRPr lang="es-ES"/>
        </a:p>
      </dgm:t>
    </dgm:pt>
    <dgm:pt modelId="{476AD0EA-A93B-4B32-9B61-EAB69D141BD4}" type="pres">
      <dgm:prSet presAssocID="{28CE85C0-3BE7-4670-B57F-63020A5E5460}" presName="comp" presStyleCnt="0"/>
      <dgm:spPr/>
    </dgm:pt>
    <dgm:pt modelId="{C07AE341-1347-4322-BA74-344802A607DB}" type="pres">
      <dgm:prSet presAssocID="{28CE85C0-3BE7-4670-B57F-63020A5E5460}" presName="box" presStyleLbl="node1" presStyleIdx="0" presStyleCnt="1" custLinFactNeighborY="-18900"/>
      <dgm:spPr/>
      <dgm:t>
        <a:bodyPr/>
        <a:lstStyle/>
        <a:p>
          <a:endParaRPr lang="es-ES"/>
        </a:p>
      </dgm:t>
    </dgm:pt>
    <dgm:pt modelId="{6F7F9338-3D67-452A-AD06-F7DD37D0FAEC}" type="pres">
      <dgm:prSet presAssocID="{28CE85C0-3BE7-4670-B57F-63020A5E5460}" presName="img" presStyleLbl="fgImgPlace1" presStyleIdx="0" presStyleCnt="1"/>
      <dgm:spPr/>
    </dgm:pt>
    <dgm:pt modelId="{DE0BA0E7-3972-476E-8155-2DF5EBDFA964}" type="pres">
      <dgm:prSet presAssocID="{28CE85C0-3BE7-4670-B57F-63020A5E5460}" presName="text" presStyleLbl="node1" presStyleIdx="0" presStyleCnt="1">
        <dgm:presLayoutVars>
          <dgm:bulletEnabled val="1"/>
        </dgm:presLayoutVars>
      </dgm:prSet>
      <dgm:spPr/>
      <dgm:t>
        <a:bodyPr/>
        <a:lstStyle/>
        <a:p>
          <a:endParaRPr lang="es-ES"/>
        </a:p>
      </dgm:t>
    </dgm:pt>
  </dgm:ptLst>
  <dgm:cxnLst>
    <dgm:cxn modelId="{C269260D-E834-44E5-B939-064A21D3E3B6}" srcId="{B9F1CCBF-0F07-4222-9728-A8DB58DB09C3}" destId="{28CE85C0-3BE7-4670-B57F-63020A5E5460}" srcOrd="0" destOrd="0" parTransId="{FFDAFF3E-6DB2-446D-9E66-CFDE45A889D7}" sibTransId="{7FFB5C7A-C9AD-430C-8857-5D50C3CEF6C5}"/>
    <dgm:cxn modelId="{3085E3D7-681A-4163-B92E-4FF527B17794}" type="presOf" srcId="{B9F1CCBF-0F07-4222-9728-A8DB58DB09C3}" destId="{314B6A3F-AB76-4D64-AB70-23041F76BDBA}" srcOrd="0" destOrd="0" presId="urn:microsoft.com/office/officeart/2005/8/layout/vList4#3"/>
    <dgm:cxn modelId="{CCFA5717-574C-4352-8727-36B8D654EC33}" type="presOf" srcId="{28CE85C0-3BE7-4670-B57F-63020A5E5460}" destId="{DE0BA0E7-3972-476E-8155-2DF5EBDFA964}" srcOrd="1" destOrd="0" presId="urn:microsoft.com/office/officeart/2005/8/layout/vList4#3"/>
    <dgm:cxn modelId="{3BEE246D-69D2-4D95-95BA-A9455F2A14FD}" type="presOf" srcId="{28CE85C0-3BE7-4670-B57F-63020A5E5460}" destId="{C07AE341-1347-4322-BA74-344802A607DB}" srcOrd="0" destOrd="0" presId="urn:microsoft.com/office/officeart/2005/8/layout/vList4#3"/>
    <dgm:cxn modelId="{B8667FC8-C024-48D6-A247-02283BF6E3E7}" type="presParOf" srcId="{314B6A3F-AB76-4D64-AB70-23041F76BDBA}" destId="{476AD0EA-A93B-4B32-9B61-EAB69D141BD4}" srcOrd="0" destOrd="0" presId="urn:microsoft.com/office/officeart/2005/8/layout/vList4#3"/>
    <dgm:cxn modelId="{C062BE7C-776F-47C2-9D90-C224543C932E}" type="presParOf" srcId="{476AD0EA-A93B-4B32-9B61-EAB69D141BD4}" destId="{C07AE341-1347-4322-BA74-344802A607DB}" srcOrd="0" destOrd="0" presId="urn:microsoft.com/office/officeart/2005/8/layout/vList4#3"/>
    <dgm:cxn modelId="{0952C907-521E-4F23-AC24-B8199E7728BB}" type="presParOf" srcId="{476AD0EA-A93B-4B32-9B61-EAB69D141BD4}" destId="{6F7F9338-3D67-452A-AD06-F7DD37D0FAEC}" srcOrd="1" destOrd="0" presId="urn:microsoft.com/office/officeart/2005/8/layout/vList4#3"/>
    <dgm:cxn modelId="{649A431A-2935-4AC2-BF2A-71A5CD25D58F}" type="presParOf" srcId="{476AD0EA-A93B-4B32-9B61-EAB69D141BD4}" destId="{DE0BA0E7-3972-476E-8155-2DF5EBDFA964}" srcOrd="2" destOrd="0" presId="urn:microsoft.com/office/officeart/2005/8/layout/vList4#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9E077CE-45E2-4A0D-9550-EAD929F06BC7}"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BB404C87-D8CE-4ED7-8229-A3A307E13B11}">
      <dgm:prSet phldrT="[Texto]"/>
      <dgm:spPr/>
      <dgm:t>
        <a:bodyPr/>
        <a:lstStyle/>
        <a:p>
          <a:r>
            <a:rPr lang="es-ES" dirty="0" smtClean="0">
              <a:solidFill>
                <a:schemeClr val="tx1"/>
              </a:solidFill>
            </a:rPr>
            <a:t>Concretamente en el caso de modificación y el ajuste de la obligación tributaria aduanera,  lo que el legislador quiso al momento de facultar a la autoridad aduanera a revisar las declaraciones efectuadas y a realizar los ajustes o reparos respectivos, y el cobro de la diferencias generadas, tanto en el control inmediato, como en el a posteriori, </a:t>
          </a:r>
          <a:endParaRPr lang="en-US" dirty="0">
            <a:solidFill>
              <a:schemeClr val="tx1"/>
            </a:solidFill>
          </a:endParaRPr>
        </a:p>
      </dgm:t>
    </dgm:pt>
    <dgm:pt modelId="{4396CACC-A2B2-49FE-BA20-4966C9381291}" type="parTrans" cxnId="{17B07C81-27D4-47E2-B692-E186D917184A}">
      <dgm:prSet/>
      <dgm:spPr/>
      <dgm:t>
        <a:bodyPr/>
        <a:lstStyle/>
        <a:p>
          <a:endParaRPr lang="en-US">
            <a:solidFill>
              <a:schemeClr val="tx1"/>
            </a:solidFill>
          </a:endParaRPr>
        </a:p>
      </dgm:t>
    </dgm:pt>
    <dgm:pt modelId="{D9CDFD3A-64DF-467E-95EA-24E9CAD1B42A}" type="sibTrans" cxnId="{17B07C81-27D4-47E2-B692-E186D917184A}">
      <dgm:prSet/>
      <dgm:spPr/>
      <dgm:t>
        <a:bodyPr/>
        <a:lstStyle/>
        <a:p>
          <a:endParaRPr lang="en-US">
            <a:solidFill>
              <a:schemeClr val="tx1"/>
            </a:solidFill>
          </a:endParaRPr>
        </a:p>
      </dgm:t>
    </dgm:pt>
    <dgm:pt modelId="{06E0D1CE-A144-42D7-B68A-288F6005FE96}">
      <dgm:prSet phldrT="[Texto]"/>
      <dgm:spPr/>
      <dgm:t>
        <a:bodyPr/>
        <a:lstStyle/>
        <a:p>
          <a:r>
            <a:rPr lang="es-ES" b="1" dirty="0" smtClean="0">
              <a:solidFill>
                <a:schemeClr val="tx1"/>
              </a:solidFill>
            </a:rPr>
            <a:t>fue garantizar una correcta percepción de los tributos</a:t>
          </a:r>
          <a:r>
            <a:rPr lang="es-ES" dirty="0" smtClean="0">
              <a:solidFill>
                <a:schemeClr val="tx1"/>
              </a:solidFill>
            </a:rPr>
            <a:t>, lo cual incluso fue establecido como uno de los fines del régimen jurídico aduanero, en el artículo 6 inciso c) de la LGA., no existiendo en la especie ninguna ausencia o defecto en el fin del acto recurrido, y por tanto tampoco existe en presente elemento la nulidad alegada. (El resaltado no es del original)</a:t>
          </a:r>
          <a:endParaRPr lang="en-US" dirty="0">
            <a:solidFill>
              <a:schemeClr val="tx1"/>
            </a:solidFill>
          </a:endParaRPr>
        </a:p>
      </dgm:t>
    </dgm:pt>
    <dgm:pt modelId="{726D7966-66B1-4160-8827-CBFE2FB9C5E9}" type="parTrans" cxnId="{8B3691EC-C631-4E67-B041-F3E8B06DEE1B}">
      <dgm:prSet/>
      <dgm:spPr/>
      <dgm:t>
        <a:bodyPr/>
        <a:lstStyle/>
        <a:p>
          <a:endParaRPr lang="en-US">
            <a:solidFill>
              <a:schemeClr val="tx1"/>
            </a:solidFill>
          </a:endParaRPr>
        </a:p>
      </dgm:t>
    </dgm:pt>
    <dgm:pt modelId="{8E09147A-E218-4BA8-9621-4D6DC7A81646}" type="sibTrans" cxnId="{8B3691EC-C631-4E67-B041-F3E8B06DEE1B}">
      <dgm:prSet/>
      <dgm:spPr/>
      <dgm:t>
        <a:bodyPr/>
        <a:lstStyle/>
        <a:p>
          <a:endParaRPr lang="en-US">
            <a:solidFill>
              <a:schemeClr val="tx1"/>
            </a:solidFill>
          </a:endParaRPr>
        </a:p>
      </dgm:t>
    </dgm:pt>
    <dgm:pt modelId="{5C15E463-1822-4878-B148-71BEA1817819}" type="pres">
      <dgm:prSet presAssocID="{59E077CE-45E2-4A0D-9550-EAD929F06BC7}" presName="Name0" presStyleCnt="0">
        <dgm:presLayoutVars>
          <dgm:dir/>
          <dgm:resizeHandles val="exact"/>
        </dgm:presLayoutVars>
      </dgm:prSet>
      <dgm:spPr/>
      <dgm:t>
        <a:bodyPr/>
        <a:lstStyle/>
        <a:p>
          <a:endParaRPr lang="en-US"/>
        </a:p>
      </dgm:t>
    </dgm:pt>
    <dgm:pt modelId="{F7639167-9B57-4AAA-9224-4456A1A06EB0}" type="pres">
      <dgm:prSet presAssocID="{BB404C87-D8CE-4ED7-8229-A3A307E13B11}" presName="node" presStyleLbl="node1" presStyleIdx="0" presStyleCnt="2">
        <dgm:presLayoutVars>
          <dgm:bulletEnabled val="1"/>
        </dgm:presLayoutVars>
      </dgm:prSet>
      <dgm:spPr/>
      <dgm:t>
        <a:bodyPr/>
        <a:lstStyle/>
        <a:p>
          <a:endParaRPr lang="en-US"/>
        </a:p>
      </dgm:t>
    </dgm:pt>
    <dgm:pt modelId="{3F937D4A-088C-40D3-BDDB-61A7CD69E307}" type="pres">
      <dgm:prSet presAssocID="{D9CDFD3A-64DF-467E-95EA-24E9CAD1B42A}" presName="sibTrans" presStyleCnt="0"/>
      <dgm:spPr/>
    </dgm:pt>
    <dgm:pt modelId="{EB59DFFF-5AA4-4252-ABA2-C8A9BB5AE5F6}" type="pres">
      <dgm:prSet presAssocID="{06E0D1CE-A144-42D7-B68A-288F6005FE96}" presName="node" presStyleLbl="node1" presStyleIdx="1" presStyleCnt="2">
        <dgm:presLayoutVars>
          <dgm:bulletEnabled val="1"/>
        </dgm:presLayoutVars>
      </dgm:prSet>
      <dgm:spPr/>
      <dgm:t>
        <a:bodyPr/>
        <a:lstStyle/>
        <a:p>
          <a:endParaRPr lang="en-US"/>
        </a:p>
      </dgm:t>
    </dgm:pt>
  </dgm:ptLst>
  <dgm:cxnLst>
    <dgm:cxn modelId="{52DA3C53-4447-486D-8EDD-D0BA44DAFAC3}" type="presOf" srcId="{06E0D1CE-A144-42D7-B68A-288F6005FE96}" destId="{EB59DFFF-5AA4-4252-ABA2-C8A9BB5AE5F6}" srcOrd="0" destOrd="0" presId="urn:microsoft.com/office/officeart/2005/8/layout/hList6"/>
    <dgm:cxn modelId="{BBE77E19-701A-4C3C-ABB1-3EA2E9655EA9}" type="presOf" srcId="{BB404C87-D8CE-4ED7-8229-A3A307E13B11}" destId="{F7639167-9B57-4AAA-9224-4456A1A06EB0}" srcOrd="0" destOrd="0" presId="urn:microsoft.com/office/officeart/2005/8/layout/hList6"/>
    <dgm:cxn modelId="{17B07C81-27D4-47E2-B692-E186D917184A}" srcId="{59E077CE-45E2-4A0D-9550-EAD929F06BC7}" destId="{BB404C87-D8CE-4ED7-8229-A3A307E13B11}" srcOrd="0" destOrd="0" parTransId="{4396CACC-A2B2-49FE-BA20-4966C9381291}" sibTransId="{D9CDFD3A-64DF-467E-95EA-24E9CAD1B42A}"/>
    <dgm:cxn modelId="{E4741D58-792C-4ECA-9B04-D80BEC8DFBC1}" type="presOf" srcId="{59E077CE-45E2-4A0D-9550-EAD929F06BC7}" destId="{5C15E463-1822-4878-B148-71BEA1817819}" srcOrd="0" destOrd="0" presId="urn:microsoft.com/office/officeart/2005/8/layout/hList6"/>
    <dgm:cxn modelId="{8B3691EC-C631-4E67-B041-F3E8B06DEE1B}" srcId="{59E077CE-45E2-4A0D-9550-EAD929F06BC7}" destId="{06E0D1CE-A144-42D7-B68A-288F6005FE96}" srcOrd="1" destOrd="0" parTransId="{726D7966-66B1-4160-8827-CBFE2FB9C5E9}" sibTransId="{8E09147A-E218-4BA8-9621-4D6DC7A81646}"/>
    <dgm:cxn modelId="{5CC71292-4615-4307-9F92-26F01BEE3233}" type="presParOf" srcId="{5C15E463-1822-4878-B148-71BEA1817819}" destId="{F7639167-9B57-4AAA-9224-4456A1A06EB0}" srcOrd="0" destOrd="0" presId="urn:microsoft.com/office/officeart/2005/8/layout/hList6"/>
    <dgm:cxn modelId="{95CE9607-2AB9-41A3-A987-9BEAC6503D55}" type="presParOf" srcId="{5C15E463-1822-4878-B148-71BEA1817819}" destId="{3F937D4A-088C-40D3-BDDB-61A7CD69E307}" srcOrd="1" destOrd="0" presId="urn:microsoft.com/office/officeart/2005/8/layout/hList6"/>
    <dgm:cxn modelId="{F11D3E0B-2558-4508-B247-760EF94FE0D1}" type="presParOf" srcId="{5C15E463-1822-4878-B148-71BEA1817819}" destId="{EB59DFFF-5AA4-4252-ABA2-C8A9BB5AE5F6}"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6C4CC2E6-61E5-4187-9073-2CD8BE2F76DF}"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es-ES"/>
        </a:p>
      </dgm:t>
    </dgm:pt>
    <dgm:pt modelId="{BD5C854E-3D13-4BD4-B1F9-C2939A727285}">
      <dgm:prSet phldrT="[Texto]"/>
      <dgm:spPr>
        <a:solidFill>
          <a:schemeClr val="accent3">
            <a:lumMod val="75000"/>
            <a:alpha val="90000"/>
          </a:schemeClr>
        </a:solidFill>
      </dgm:spPr>
      <dgm:t>
        <a:bodyPr/>
        <a:lstStyle/>
        <a:p>
          <a:r>
            <a:rPr lang="es-CR" b="1" dirty="0" smtClean="0">
              <a:solidFill>
                <a:schemeClr val="tx1"/>
              </a:solidFill>
              <a:effectLst>
                <a:outerShdw blurRad="38100" dist="38100" dir="2700000" algn="tl">
                  <a:srgbClr val="000000"/>
                </a:outerShdw>
              </a:effectLst>
              <a:latin typeface="Arial" pitchFamily="34" charset="0"/>
              <a:cs typeface="Arial" pitchFamily="34" charset="0"/>
            </a:rPr>
            <a:t>ETAPA INICIAL</a:t>
          </a:r>
          <a:endParaRPr lang="es-ES" b="1" dirty="0"/>
        </a:p>
      </dgm:t>
    </dgm:pt>
    <dgm:pt modelId="{FDABA668-319B-4259-A5D5-04683F67F437}" type="parTrans" cxnId="{6B24DD6F-7B00-4A1F-931D-21B80948B3C0}">
      <dgm:prSet/>
      <dgm:spPr/>
      <dgm:t>
        <a:bodyPr/>
        <a:lstStyle/>
        <a:p>
          <a:endParaRPr lang="es-ES"/>
        </a:p>
      </dgm:t>
    </dgm:pt>
    <dgm:pt modelId="{40E93443-E57A-418B-B855-B74A7C23AE80}" type="sibTrans" cxnId="{6B24DD6F-7B00-4A1F-931D-21B80948B3C0}">
      <dgm:prSet/>
      <dgm:spPr/>
      <dgm:t>
        <a:bodyPr/>
        <a:lstStyle/>
        <a:p>
          <a:endParaRPr lang="es-ES"/>
        </a:p>
      </dgm:t>
    </dgm:pt>
    <dgm:pt modelId="{ED538F2F-CBA0-48E4-9F69-701D71F4A9D7}">
      <dgm:prSet phldrT="[Texto]"/>
      <dgm:spPr/>
      <dgm:t>
        <a:bodyPr/>
        <a:lstStyle/>
        <a:p>
          <a:pPr algn="just"/>
          <a:r>
            <a:rPr lang="es-CR" dirty="0" smtClean="0">
              <a:solidFill>
                <a:schemeClr val="tx1"/>
              </a:solidFill>
              <a:latin typeface="Arial" pitchFamily="34" charset="0"/>
              <a:cs typeface="Arial" pitchFamily="34" charset="0"/>
            </a:rPr>
            <a:t>Pone en marcha el procedimiento. </a:t>
          </a:r>
          <a:endParaRPr lang="es-ES" dirty="0"/>
        </a:p>
      </dgm:t>
    </dgm:pt>
    <dgm:pt modelId="{26A711FB-56DA-4F9E-9CF5-D203C8BB8D3F}" type="parTrans" cxnId="{D59508A9-9D89-46F8-B674-C90EA005D980}">
      <dgm:prSet/>
      <dgm:spPr/>
      <dgm:t>
        <a:bodyPr/>
        <a:lstStyle/>
        <a:p>
          <a:endParaRPr lang="es-ES"/>
        </a:p>
      </dgm:t>
    </dgm:pt>
    <dgm:pt modelId="{826AC924-DDD3-4405-AEFE-B539EE2BFDC4}" type="sibTrans" cxnId="{D59508A9-9D89-46F8-B674-C90EA005D980}">
      <dgm:prSet/>
      <dgm:spPr/>
      <dgm:t>
        <a:bodyPr/>
        <a:lstStyle/>
        <a:p>
          <a:endParaRPr lang="es-ES"/>
        </a:p>
      </dgm:t>
    </dgm:pt>
    <dgm:pt modelId="{243190BF-7DC2-4A18-9347-DF1993917B10}">
      <dgm:prSet phldrT="[Texto]"/>
      <dgm:spPr>
        <a:solidFill>
          <a:srgbClr val="FF9900">
            <a:alpha val="90000"/>
          </a:srgbClr>
        </a:solidFill>
      </dgm:spPr>
      <dgm:t>
        <a:bodyPr/>
        <a:lstStyle/>
        <a:p>
          <a:r>
            <a:rPr lang="es-CR" b="1" dirty="0" smtClean="0">
              <a:solidFill>
                <a:schemeClr val="tx1"/>
              </a:solidFill>
              <a:effectLst>
                <a:outerShdw blurRad="38100" dist="38100" dir="2700000" algn="tl">
                  <a:srgbClr val="000000"/>
                </a:outerShdw>
              </a:effectLst>
              <a:latin typeface="Arial" pitchFamily="34" charset="0"/>
              <a:cs typeface="Arial" pitchFamily="34" charset="0"/>
            </a:rPr>
            <a:t>ETAPA DE DESARROLLO: </a:t>
          </a:r>
          <a:endParaRPr lang="es-ES" dirty="0"/>
        </a:p>
      </dgm:t>
    </dgm:pt>
    <dgm:pt modelId="{56226C30-B6FE-49AA-A3E6-3C8BB9B22D23}" type="parTrans" cxnId="{8ED1858A-5647-4ED6-9B3D-78B6580528C2}">
      <dgm:prSet/>
      <dgm:spPr/>
      <dgm:t>
        <a:bodyPr/>
        <a:lstStyle/>
        <a:p>
          <a:endParaRPr lang="es-ES"/>
        </a:p>
      </dgm:t>
    </dgm:pt>
    <dgm:pt modelId="{BAFF4E3D-38DA-4759-A1B2-6117E7F8DC1E}" type="sibTrans" cxnId="{8ED1858A-5647-4ED6-9B3D-78B6580528C2}">
      <dgm:prSet/>
      <dgm:spPr/>
      <dgm:t>
        <a:bodyPr/>
        <a:lstStyle/>
        <a:p>
          <a:endParaRPr lang="es-ES"/>
        </a:p>
      </dgm:t>
    </dgm:pt>
    <dgm:pt modelId="{30E42202-DCEB-4140-99A6-D368CA9F3CAC}">
      <dgm:prSet phldrT="[Texto]"/>
      <dgm:spPr/>
      <dgm:t>
        <a:bodyPr/>
        <a:lstStyle/>
        <a:p>
          <a:pPr algn="just"/>
          <a:r>
            <a:rPr lang="es-CR" b="0" dirty="0" smtClean="0">
              <a:solidFill>
                <a:schemeClr val="tx1"/>
              </a:solidFill>
              <a:latin typeface="Arial" pitchFamily="34" charset="0"/>
              <a:cs typeface="Arial" pitchFamily="34" charset="0"/>
            </a:rPr>
            <a:t>Hace posible el acto.</a:t>
          </a:r>
          <a:endParaRPr lang="es-ES" dirty="0"/>
        </a:p>
      </dgm:t>
    </dgm:pt>
    <dgm:pt modelId="{01587CEE-8C80-4A30-9461-988119DB9678}" type="parTrans" cxnId="{BC7ED7CD-81C8-47BD-9317-6E6D5120FFA1}">
      <dgm:prSet/>
      <dgm:spPr/>
      <dgm:t>
        <a:bodyPr/>
        <a:lstStyle/>
        <a:p>
          <a:endParaRPr lang="es-ES"/>
        </a:p>
      </dgm:t>
    </dgm:pt>
    <dgm:pt modelId="{0754579F-3CDE-4829-AB35-5BFCE057BC03}" type="sibTrans" cxnId="{BC7ED7CD-81C8-47BD-9317-6E6D5120FFA1}">
      <dgm:prSet/>
      <dgm:spPr/>
      <dgm:t>
        <a:bodyPr/>
        <a:lstStyle/>
        <a:p>
          <a:endParaRPr lang="es-ES"/>
        </a:p>
      </dgm:t>
    </dgm:pt>
    <dgm:pt modelId="{F8805AED-EFB5-41A1-A5FA-C426CB6668D2}">
      <dgm:prSet phldrT="[Texto]"/>
      <dgm:spPr>
        <a:solidFill>
          <a:srgbClr val="FFC000">
            <a:alpha val="90000"/>
          </a:srgbClr>
        </a:solidFill>
      </dgm:spPr>
      <dgm:t>
        <a:bodyPr/>
        <a:lstStyle/>
        <a:p>
          <a:r>
            <a:rPr lang="es-CR" b="1" dirty="0" smtClean="0">
              <a:solidFill>
                <a:schemeClr val="tx1"/>
              </a:solidFill>
              <a:effectLst>
                <a:outerShdw blurRad="38100" dist="38100" dir="2700000" algn="tl">
                  <a:srgbClr val="000000"/>
                </a:outerShdw>
              </a:effectLst>
              <a:latin typeface="Arial" pitchFamily="34" charset="0"/>
              <a:cs typeface="Arial" pitchFamily="34" charset="0"/>
            </a:rPr>
            <a:t>ETAPA DE CONCLUSIÓN</a:t>
          </a:r>
          <a:endParaRPr lang="es-ES" dirty="0"/>
        </a:p>
      </dgm:t>
    </dgm:pt>
    <dgm:pt modelId="{1E9F7488-5F37-4F07-8AA6-CDC8BF7BD42B}" type="parTrans" cxnId="{2D9BD33B-A04D-461A-B817-5C4F307507AF}">
      <dgm:prSet/>
      <dgm:spPr/>
      <dgm:t>
        <a:bodyPr/>
        <a:lstStyle/>
        <a:p>
          <a:endParaRPr lang="es-ES"/>
        </a:p>
      </dgm:t>
    </dgm:pt>
    <dgm:pt modelId="{F23EBA63-0497-4487-9841-730CADFD7CFC}" type="sibTrans" cxnId="{2D9BD33B-A04D-461A-B817-5C4F307507AF}">
      <dgm:prSet/>
      <dgm:spPr/>
      <dgm:t>
        <a:bodyPr/>
        <a:lstStyle/>
        <a:p>
          <a:endParaRPr lang="es-ES"/>
        </a:p>
      </dgm:t>
    </dgm:pt>
    <dgm:pt modelId="{DB2A27CA-86DA-4B9F-9269-913BB2C8F9BC}">
      <dgm:prSet phldrT="[Texto]"/>
      <dgm:spPr/>
      <dgm:t>
        <a:bodyPr/>
        <a:lstStyle/>
        <a:p>
          <a:pPr algn="just"/>
          <a:r>
            <a:rPr lang="es-CR" b="0" dirty="0" smtClean="0">
              <a:solidFill>
                <a:schemeClr val="tx1"/>
              </a:solidFill>
              <a:latin typeface="Arial" pitchFamily="34" charset="0"/>
              <a:cs typeface="Arial" pitchFamily="34" charset="0"/>
            </a:rPr>
            <a:t>Es la forma en que se manifiesta y se dicta el acto, </a:t>
          </a:r>
          <a:r>
            <a:rPr lang="es-CR" b="0" dirty="0" smtClean="0">
              <a:solidFill>
                <a:schemeClr val="tx1"/>
              </a:solidFill>
              <a:effectLst/>
              <a:latin typeface="Arial" pitchFamily="34" charset="0"/>
              <a:cs typeface="Arial" pitchFamily="34" charset="0"/>
            </a:rPr>
            <a:t>lo que complementa para que produzca efectos</a:t>
          </a:r>
          <a:endParaRPr lang="es-ES" dirty="0"/>
        </a:p>
      </dgm:t>
    </dgm:pt>
    <dgm:pt modelId="{8BEAE376-364F-4653-B07B-984CD33194F2}" type="parTrans" cxnId="{19DE5B16-F6B1-4661-BF5E-AF806C057286}">
      <dgm:prSet/>
      <dgm:spPr/>
      <dgm:t>
        <a:bodyPr/>
        <a:lstStyle/>
        <a:p>
          <a:endParaRPr lang="es-ES"/>
        </a:p>
      </dgm:t>
    </dgm:pt>
    <dgm:pt modelId="{E313D414-CE5E-4BA5-8097-555E2F2CEB7C}" type="sibTrans" cxnId="{19DE5B16-F6B1-4661-BF5E-AF806C057286}">
      <dgm:prSet/>
      <dgm:spPr/>
      <dgm:t>
        <a:bodyPr/>
        <a:lstStyle/>
        <a:p>
          <a:endParaRPr lang="es-ES"/>
        </a:p>
      </dgm:t>
    </dgm:pt>
    <dgm:pt modelId="{EB07D2AA-5F69-418B-B669-DF28443DA304}">
      <dgm:prSet phldrT="[Texto]"/>
      <dgm:spPr/>
      <dgm:t>
        <a:bodyPr/>
        <a:lstStyle/>
        <a:p>
          <a:pPr algn="just"/>
          <a:r>
            <a:rPr lang="es-CR" dirty="0" smtClean="0">
              <a:solidFill>
                <a:schemeClr val="tx1"/>
              </a:solidFill>
              <a:latin typeface="Arial" pitchFamily="34" charset="0"/>
              <a:cs typeface="Arial" pitchFamily="34" charset="0"/>
            </a:rPr>
            <a:t>Puede iniciarse de oficio o gestión de parte (por recurso, demanda, denuncia) Art 284 LGAP</a:t>
          </a:r>
          <a:endParaRPr lang="es-ES" dirty="0"/>
        </a:p>
      </dgm:t>
    </dgm:pt>
    <dgm:pt modelId="{23FEFB8A-3621-4429-BE78-856B7207CF28}" type="parTrans" cxnId="{BE8B69A3-617F-4202-943F-FDDA88F31489}">
      <dgm:prSet/>
      <dgm:spPr/>
      <dgm:t>
        <a:bodyPr/>
        <a:lstStyle/>
        <a:p>
          <a:endParaRPr lang="es-ES"/>
        </a:p>
      </dgm:t>
    </dgm:pt>
    <dgm:pt modelId="{BBC077D3-2AB0-4078-BEF5-252FCE85E898}" type="sibTrans" cxnId="{BE8B69A3-617F-4202-943F-FDDA88F31489}">
      <dgm:prSet/>
      <dgm:spPr/>
      <dgm:t>
        <a:bodyPr/>
        <a:lstStyle/>
        <a:p>
          <a:endParaRPr lang="es-ES"/>
        </a:p>
      </dgm:t>
    </dgm:pt>
    <dgm:pt modelId="{E017D936-1DB5-4530-AA3E-195A4AAAF2C9}">
      <dgm:prSet phldrT="[Texto]"/>
      <dgm:spPr/>
      <dgm:t>
        <a:bodyPr/>
        <a:lstStyle/>
        <a:p>
          <a:pPr algn="just"/>
          <a:r>
            <a:rPr lang="es-CR" b="0" dirty="0" smtClean="0">
              <a:solidFill>
                <a:schemeClr val="tx1"/>
              </a:solidFill>
              <a:latin typeface="Arial" pitchFamily="34" charset="0"/>
              <a:cs typeface="Arial" pitchFamily="34" charset="0"/>
            </a:rPr>
            <a:t> La Administración ordenará y practicará todas las diligencias necesarias para determinar la verdad real de los hechos objeto del trámite, de oficio o a gestión de parte Art 297 LGAP</a:t>
          </a:r>
          <a:endParaRPr lang="es-ES" dirty="0"/>
        </a:p>
      </dgm:t>
    </dgm:pt>
    <dgm:pt modelId="{6FF3D06F-C585-48AE-ACE3-FB2A3F455AFC}" type="parTrans" cxnId="{3B450970-435A-48A2-9F16-05FA7E4170DB}">
      <dgm:prSet/>
      <dgm:spPr/>
      <dgm:t>
        <a:bodyPr/>
        <a:lstStyle/>
        <a:p>
          <a:endParaRPr lang="es-ES"/>
        </a:p>
      </dgm:t>
    </dgm:pt>
    <dgm:pt modelId="{9A21753B-934C-4201-868E-2CC7D77E5C20}" type="sibTrans" cxnId="{3B450970-435A-48A2-9F16-05FA7E4170DB}">
      <dgm:prSet/>
      <dgm:spPr/>
      <dgm:t>
        <a:bodyPr/>
        <a:lstStyle/>
        <a:p>
          <a:endParaRPr lang="es-ES"/>
        </a:p>
      </dgm:t>
    </dgm:pt>
    <dgm:pt modelId="{FB5FB1D5-B657-46AB-B514-508DC20CCDB6}" type="pres">
      <dgm:prSet presAssocID="{6C4CC2E6-61E5-4187-9073-2CD8BE2F76DF}" presName="Name0" presStyleCnt="0">
        <dgm:presLayoutVars>
          <dgm:chMax val="7"/>
          <dgm:dir/>
          <dgm:animLvl val="lvl"/>
          <dgm:resizeHandles val="exact"/>
        </dgm:presLayoutVars>
      </dgm:prSet>
      <dgm:spPr/>
      <dgm:t>
        <a:bodyPr/>
        <a:lstStyle/>
        <a:p>
          <a:endParaRPr lang="es-ES"/>
        </a:p>
      </dgm:t>
    </dgm:pt>
    <dgm:pt modelId="{9133D996-99CA-4EC8-A97D-89AD846DC3AB}" type="pres">
      <dgm:prSet presAssocID="{BD5C854E-3D13-4BD4-B1F9-C2939A727285}" presName="circle1" presStyleLbl="node1" presStyleIdx="0" presStyleCnt="3"/>
      <dgm:spPr>
        <a:solidFill>
          <a:srgbClr val="00CC00"/>
        </a:solidFill>
      </dgm:spPr>
      <dgm:t>
        <a:bodyPr/>
        <a:lstStyle/>
        <a:p>
          <a:endParaRPr lang="es-ES"/>
        </a:p>
      </dgm:t>
    </dgm:pt>
    <dgm:pt modelId="{E8B5D72E-EC6F-4939-9F1C-B8FE7E1C4F77}" type="pres">
      <dgm:prSet presAssocID="{BD5C854E-3D13-4BD4-B1F9-C2939A727285}" presName="space" presStyleCnt="0"/>
      <dgm:spPr/>
    </dgm:pt>
    <dgm:pt modelId="{67E99255-C13A-4F0A-A83C-90739426E3A5}" type="pres">
      <dgm:prSet presAssocID="{BD5C854E-3D13-4BD4-B1F9-C2939A727285}" presName="rect1" presStyleLbl="alignAcc1" presStyleIdx="0" presStyleCnt="3" custLinFactNeighborX="15625"/>
      <dgm:spPr/>
      <dgm:t>
        <a:bodyPr/>
        <a:lstStyle/>
        <a:p>
          <a:endParaRPr lang="es-ES"/>
        </a:p>
      </dgm:t>
    </dgm:pt>
    <dgm:pt modelId="{1C81452D-8E31-4CE4-9835-7A0D56B2B26E}" type="pres">
      <dgm:prSet presAssocID="{243190BF-7DC2-4A18-9347-DF1993917B10}" presName="vertSpace2" presStyleLbl="node1" presStyleIdx="0" presStyleCnt="3"/>
      <dgm:spPr/>
    </dgm:pt>
    <dgm:pt modelId="{497B46B2-897F-4884-8C48-3DEC89AB98F9}" type="pres">
      <dgm:prSet presAssocID="{243190BF-7DC2-4A18-9347-DF1993917B10}" presName="circle2" presStyleLbl="node1" presStyleIdx="1" presStyleCnt="3"/>
      <dgm:spPr>
        <a:solidFill>
          <a:schemeClr val="accent5">
            <a:lumMod val="75000"/>
          </a:schemeClr>
        </a:solidFill>
      </dgm:spPr>
      <dgm:t>
        <a:bodyPr/>
        <a:lstStyle/>
        <a:p>
          <a:endParaRPr lang="es-ES"/>
        </a:p>
      </dgm:t>
    </dgm:pt>
    <dgm:pt modelId="{EB3293E2-9ABC-4D39-9A97-25203AA76A87}" type="pres">
      <dgm:prSet presAssocID="{243190BF-7DC2-4A18-9347-DF1993917B10}" presName="rect2" presStyleLbl="alignAcc1" presStyleIdx="1" presStyleCnt="3"/>
      <dgm:spPr/>
      <dgm:t>
        <a:bodyPr/>
        <a:lstStyle/>
        <a:p>
          <a:endParaRPr lang="es-ES"/>
        </a:p>
      </dgm:t>
    </dgm:pt>
    <dgm:pt modelId="{F5BB3A00-49FB-4818-96BC-5A426E1315C0}" type="pres">
      <dgm:prSet presAssocID="{F8805AED-EFB5-41A1-A5FA-C426CB6668D2}" presName="vertSpace3" presStyleLbl="node1" presStyleIdx="1" presStyleCnt="3"/>
      <dgm:spPr/>
    </dgm:pt>
    <dgm:pt modelId="{94ECD271-39E3-41E4-9F6A-EBA5FAB8DCC6}" type="pres">
      <dgm:prSet presAssocID="{F8805AED-EFB5-41A1-A5FA-C426CB6668D2}" presName="circle3" presStyleLbl="node1" presStyleIdx="2" presStyleCnt="3"/>
      <dgm:spPr>
        <a:solidFill>
          <a:srgbClr val="FFFF00"/>
        </a:solidFill>
      </dgm:spPr>
      <dgm:t>
        <a:bodyPr/>
        <a:lstStyle/>
        <a:p>
          <a:endParaRPr lang="es-ES"/>
        </a:p>
      </dgm:t>
    </dgm:pt>
    <dgm:pt modelId="{3DACE579-1802-43A5-8464-8EC363A52757}" type="pres">
      <dgm:prSet presAssocID="{F8805AED-EFB5-41A1-A5FA-C426CB6668D2}" presName="rect3" presStyleLbl="alignAcc1" presStyleIdx="2" presStyleCnt="3"/>
      <dgm:spPr/>
      <dgm:t>
        <a:bodyPr/>
        <a:lstStyle/>
        <a:p>
          <a:endParaRPr lang="es-ES"/>
        </a:p>
      </dgm:t>
    </dgm:pt>
    <dgm:pt modelId="{8A955F79-A87E-49BE-A845-51922D8BDB39}" type="pres">
      <dgm:prSet presAssocID="{BD5C854E-3D13-4BD4-B1F9-C2939A727285}" presName="rect1ParTx" presStyleLbl="alignAcc1" presStyleIdx="2" presStyleCnt="3">
        <dgm:presLayoutVars>
          <dgm:chMax val="1"/>
          <dgm:bulletEnabled val="1"/>
        </dgm:presLayoutVars>
      </dgm:prSet>
      <dgm:spPr/>
      <dgm:t>
        <a:bodyPr/>
        <a:lstStyle/>
        <a:p>
          <a:endParaRPr lang="es-ES"/>
        </a:p>
      </dgm:t>
    </dgm:pt>
    <dgm:pt modelId="{3D7F3DE6-E2C7-441B-99BA-8D27AF317079}" type="pres">
      <dgm:prSet presAssocID="{BD5C854E-3D13-4BD4-B1F9-C2939A727285}" presName="rect1ChTx" presStyleLbl="alignAcc1" presStyleIdx="2" presStyleCnt="3">
        <dgm:presLayoutVars>
          <dgm:bulletEnabled val="1"/>
        </dgm:presLayoutVars>
      </dgm:prSet>
      <dgm:spPr/>
      <dgm:t>
        <a:bodyPr/>
        <a:lstStyle/>
        <a:p>
          <a:endParaRPr lang="es-ES"/>
        </a:p>
      </dgm:t>
    </dgm:pt>
    <dgm:pt modelId="{F938D0A3-D53F-4384-AAAE-899FD66131F5}" type="pres">
      <dgm:prSet presAssocID="{243190BF-7DC2-4A18-9347-DF1993917B10}" presName="rect2ParTx" presStyleLbl="alignAcc1" presStyleIdx="2" presStyleCnt="3">
        <dgm:presLayoutVars>
          <dgm:chMax val="1"/>
          <dgm:bulletEnabled val="1"/>
        </dgm:presLayoutVars>
      </dgm:prSet>
      <dgm:spPr/>
      <dgm:t>
        <a:bodyPr/>
        <a:lstStyle/>
        <a:p>
          <a:endParaRPr lang="es-ES"/>
        </a:p>
      </dgm:t>
    </dgm:pt>
    <dgm:pt modelId="{86CC660D-8321-440A-8F44-626770DCF82E}" type="pres">
      <dgm:prSet presAssocID="{243190BF-7DC2-4A18-9347-DF1993917B10}" presName="rect2ChTx" presStyleLbl="alignAcc1" presStyleIdx="2" presStyleCnt="3">
        <dgm:presLayoutVars>
          <dgm:bulletEnabled val="1"/>
        </dgm:presLayoutVars>
      </dgm:prSet>
      <dgm:spPr/>
      <dgm:t>
        <a:bodyPr/>
        <a:lstStyle/>
        <a:p>
          <a:endParaRPr lang="es-ES"/>
        </a:p>
      </dgm:t>
    </dgm:pt>
    <dgm:pt modelId="{9A76E210-3B85-4461-8C17-94664DC8B3AD}" type="pres">
      <dgm:prSet presAssocID="{F8805AED-EFB5-41A1-A5FA-C426CB6668D2}" presName="rect3ParTx" presStyleLbl="alignAcc1" presStyleIdx="2" presStyleCnt="3">
        <dgm:presLayoutVars>
          <dgm:chMax val="1"/>
          <dgm:bulletEnabled val="1"/>
        </dgm:presLayoutVars>
      </dgm:prSet>
      <dgm:spPr/>
      <dgm:t>
        <a:bodyPr/>
        <a:lstStyle/>
        <a:p>
          <a:endParaRPr lang="es-ES"/>
        </a:p>
      </dgm:t>
    </dgm:pt>
    <dgm:pt modelId="{E7E36A13-A72F-4799-A22A-871D71671431}" type="pres">
      <dgm:prSet presAssocID="{F8805AED-EFB5-41A1-A5FA-C426CB6668D2}" presName="rect3ChTx" presStyleLbl="alignAcc1" presStyleIdx="2" presStyleCnt="3">
        <dgm:presLayoutVars>
          <dgm:bulletEnabled val="1"/>
        </dgm:presLayoutVars>
      </dgm:prSet>
      <dgm:spPr/>
      <dgm:t>
        <a:bodyPr/>
        <a:lstStyle/>
        <a:p>
          <a:endParaRPr lang="es-ES"/>
        </a:p>
      </dgm:t>
    </dgm:pt>
  </dgm:ptLst>
  <dgm:cxnLst>
    <dgm:cxn modelId="{7060855C-3955-48E4-9114-5E9BC003561C}" type="presOf" srcId="{BD5C854E-3D13-4BD4-B1F9-C2939A727285}" destId="{8A955F79-A87E-49BE-A845-51922D8BDB39}" srcOrd="1" destOrd="0" presId="urn:microsoft.com/office/officeart/2005/8/layout/target3"/>
    <dgm:cxn modelId="{75977F73-A74B-4BC9-B6F3-B578FA37E697}" type="presOf" srcId="{F8805AED-EFB5-41A1-A5FA-C426CB6668D2}" destId="{3DACE579-1802-43A5-8464-8EC363A52757}" srcOrd="0" destOrd="0" presId="urn:microsoft.com/office/officeart/2005/8/layout/target3"/>
    <dgm:cxn modelId="{8ED1858A-5647-4ED6-9B3D-78B6580528C2}" srcId="{6C4CC2E6-61E5-4187-9073-2CD8BE2F76DF}" destId="{243190BF-7DC2-4A18-9347-DF1993917B10}" srcOrd="1" destOrd="0" parTransId="{56226C30-B6FE-49AA-A3E6-3C8BB9B22D23}" sibTransId="{BAFF4E3D-38DA-4759-A1B2-6117E7F8DC1E}"/>
    <dgm:cxn modelId="{F865083B-4D7A-4312-BCA7-D036E8B7E644}" type="presOf" srcId="{6C4CC2E6-61E5-4187-9073-2CD8BE2F76DF}" destId="{FB5FB1D5-B657-46AB-B514-508DC20CCDB6}" srcOrd="0" destOrd="0" presId="urn:microsoft.com/office/officeart/2005/8/layout/target3"/>
    <dgm:cxn modelId="{19DE5B16-F6B1-4661-BF5E-AF806C057286}" srcId="{F8805AED-EFB5-41A1-A5FA-C426CB6668D2}" destId="{DB2A27CA-86DA-4B9F-9269-913BB2C8F9BC}" srcOrd="0" destOrd="0" parTransId="{8BEAE376-364F-4653-B07B-984CD33194F2}" sibTransId="{E313D414-CE5E-4BA5-8097-555E2F2CEB7C}"/>
    <dgm:cxn modelId="{BE8B69A3-617F-4202-943F-FDDA88F31489}" srcId="{BD5C854E-3D13-4BD4-B1F9-C2939A727285}" destId="{EB07D2AA-5F69-418B-B669-DF28443DA304}" srcOrd="1" destOrd="0" parTransId="{23FEFB8A-3621-4429-BE78-856B7207CF28}" sibTransId="{BBC077D3-2AB0-4078-BEF5-252FCE85E898}"/>
    <dgm:cxn modelId="{BC7ED7CD-81C8-47BD-9317-6E6D5120FFA1}" srcId="{243190BF-7DC2-4A18-9347-DF1993917B10}" destId="{30E42202-DCEB-4140-99A6-D368CA9F3CAC}" srcOrd="0" destOrd="0" parTransId="{01587CEE-8C80-4A30-9461-988119DB9678}" sibTransId="{0754579F-3CDE-4829-AB35-5BFCE057BC03}"/>
    <dgm:cxn modelId="{2D9BD33B-A04D-461A-B817-5C4F307507AF}" srcId="{6C4CC2E6-61E5-4187-9073-2CD8BE2F76DF}" destId="{F8805AED-EFB5-41A1-A5FA-C426CB6668D2}" srcOrd="2" destOrd="0" parTransId="{1E9F7488-5F37-4F07-8AA6-CDC8BF7BD42B}" sibTransId="{F23EBA63-0497-4487-9841-730CADFD7CFC}"/>
    <dgm:cxn modelId="{3B450970-435A-48A2-9F16-05FA7E4170DB}" srcId="{243190BF-7DC2-4A18-9347-DF1993917B10}" destId="{E017D936-1DB5-4530-AA3E-195A4AAAF2C9}" srcOrd="1" destOrd="0" parTransId="{6FF3D06F-C585-48AE-ACE3-FB2A3F455AFC}" sibTransId="{9A21753B-934C-4201-868E-2CC7D77E5C20}"/>
    <dgm:cxn modelId="{CEADD77D-CE50-4BC0-A1FF-56D8688E0B6E}" type="presOf" srcId="{EB07D2AA-5F69-418B-B669-DF28443DA304}" destId="{3D7F3DE6-E2C7-441B-99BA-8D27AF317079}" srcOrd="0" destOrd="1" presId="urn:microsoft.com/office/officeart/2005/8/layout/target3"/>
    <dgm:cxn modelId="{BF8AEDBE-3984-467E-BC20-BDB4400AFAFF}" type="presOf" srcId="{243190BF-7DC2-4A18-9347-DF1993917B10}" destId="{EB3293E2-9ABC-4D39-9A97-25203AA76A87}" srcOrd="0" destOrd="0" presId="urn:microsoft.com/office/officeart/2005/8/layout/target3"/>
    <dgm:cxn modelId="{6B24DD6F-7B00-4A1F-931D-21B80948B3C0}" srcId="{6C4CC2E6-61E5-4187-9073-2CD8BE2F76DF}" destId="{BD5C854E-3D13-4BD4-B1F9-C2939A727285}" srcOrd="0" destOrd="0" parTransId="{FDABA668-319B-4259-A5D5-04683F67F437}" sibTransId="{40E93443-E57A-418B-B855-B74A7C23AE80}"/>
    <dgm:cxn modelId="{072509D9-BBBD-4C14-947B-B1B4F6DF1B43}" type="presOf" srcId="{ED538F2F-CBA0-48E4-9F69-701D71F4A9D7}" destId="{3D7F3DE6-E2C7-441B-99BA-8D27AF317079}" srcOrd="0" destOrd="0" presId="urn:microsoft.com/office/officeart/2005/8/layout/target3"/>
    <dgm:cxn modelId="{D59508A9-9D89-46F8-B674-C90EA005D980}" srcId="{BD5C854E-3D13-4BD4-B1F9-C2939A727285}" destId="{ED538F2F-CBA0-48E4-9F69-701D71F4A9D7}" srcOrd="0" destOrd="0" parTransId="{26A711FB-56DA-4F9E-9CF5-D203C8BB8D3F}" sibTransId="{826AC924-DDD3-4405-AEFE-B539EE2BFDC4}"/>
    <dgm:cxn modelId="{9CC358A3-9C19-414B-83D8-09800E564B58}" type="presOf" srcId="{BD5C854E-3D13-4BD4-B1F9-C2939A727285}" destId="{67E99255-C13A-4F0A-A83C-90739426E3A5}" srcOrd="0" destOrd="0" presId="urn:microsoft.com/office/officeart/2005/8/layout/target3"/>
    <dgm:cxn modelId="{750BE3DC-680F-4866-92BA-18A519CDD5F7}" type="presOf" srcId="{F8805AED-EFB5-41A1-A5FA-C426CB6668D2}" destId="{9A76E210-3B85-4461-8C17-94664DC8B3AD}" srcOrd="1" destOrd="0" presId="urn:microsoft.com/office/officeart/2005/8/layout/target3"/>
    <dgm:cxn modelId="{05C6CE80-7ABE-47A9-A52E-44424AFE6E2D}" type="presOf" srcId="{E017D936-1DB5-4530-AA3E-195A4AAAF2C9}" destId="{86CC660D-8321-440A-8F44-626770DCF82E}" srcOrd="0" destOrd="1" presId="urn:microsoft.com/office/officeart/2005/8/layout/target3"/>
    <dgm:cxn modelId="{9B1FB1DC-FCD8-43BB-9700-4B477B6898B0}" type="presOf" srcId="{243190BF-7DC2-4A18-9347-DF1993917B10}" destId="{F938D0A3-D53F-4384-AAAE-899FD66131F5}" srcOrd="1" destOrd="0" presId="urn:microsoft.com/office/officeart/2005/8/layout/target3"/>
    <dgm:cxn modelId="{2270C3FE-539E-4F22-AEFE-4114F6843807}" type="presOf" srcId="{DB2A27CA-86DA-4B9F-9269-913BB2C8F9BC}" destId="{E7E36A13-A72F-4799-A22A-871D71671431}" srcOrd="0" destOrd="0" presId="urn:microsoft.com/office/officeart/2005/8/layout/target3"/>
    <dgm:cxn modelId="{4D91D447-DD7F-4FFA-A927-A236C5E78456}" type="presOf" srcId="{30E42202-DCEB-4140-99A6-D368CA9F3CAC}" destId="{86CC660D-8321-440A-8F44-626770DCF82E}" srcOrd="0" destOrd="0" presId="urn:microsoft.com/office/officeart/2005/8/layout/target3"/>
    <dgm:cxn modelId="{719A5335-0F9A-4272-B3A7-39580F990A54}" type="presParOf" srcId="{FB5FB1D5-B657-46AB-B514-508DC20CCDB6}" destId="{9133D996-99CA-4EC8-A97D-89AD846DC3AB}" srcOrd="0" destOrd="0" presId="urn:microsoft.com/office/officeart/2005/8/layout/target3"/>
    <dgm:cxn modelId="{0376DAB3-92F7-407F-A1D3-622BFA45460B}" type="presParOf" srcId="{FB5FB1D5-B657-46AB-B514-508DC20CCDB6}" destId="{E8B5D72E-EC6F-4939-9F1C-B8FE7E1C4F77}" srcOrd="1" destOrd="0" presId="urn:microsoft.com/office/officeart/2005/8/layout/target3"/>
    <dgm:cxn modelId="{4FA0CE0D-FB95-4F8A-9AE6-199A715F99DF}" type="presParOf" srcId="{FB5FB1D5-B657-46AB-B514-508DC20CCDB6}" destId="{67E99255-C13A-4F0A-A83C-90739426E3A5}" srcOrd="2" destOrd="0" presId="urn:microsoft.com/office/officeart/2005/8/layout/target3"/>
    <dgm:cxn modelId="{AF1C74EF-3B8D-470C-90F6-352FA42695CE}" type="presParOf" srcId="{FB5FB1D5-B657-46AB-B514-508DC20CCDB6}" destId="{1C81452D-8E31-4CE4-9835-7A0D56B2B26E}" srcOrd="3" destOrd="0" presId="urn:microsoft.com/office/officeart/2005/8/layout/target3"/>
    <dgm:cxn modelId="{6C17F9EE-00C2-4824-8264-B31843E33C87}" type="presParOf" srcId="{FB5FB1D5-B657-46AB-B514-508DC20CCDB6}" destId="{497B46B2-897F-4884-8C48-3DEC89AB98F9}" srcOrd="4" destOrd="0" presId="urn:microsoft.com/office/officeart/2005/8/layout/target3"/>
    <dgm:cxn modelId="{24A20EA2-4281-46E3-A116-8C67DA06DF65}" type="presParOf" srcId="{FB5FB1D5-B657-46AB-B514-508DC20CCDB6}" destId="{EB3293E2-9ABC-4D39-9A97-25203AA76A87}" srcOrd="5" destOrd="0" presId="urn:microsoft.com/office/officeart/2005/8/layout/target3"/>
    <dgm:cxn modelId="{A0CAFF49-74FE-4311-9284-64EE48B86D32}" type="presParOf" srcId="{FB5FB1D5-B657-46AB-B514-508DC20CCDB6}" destId="{F5BB3A00-49FB-4818-96BC-5A426E1315C0}" srcOrd="6" destOrd="0" presId="urn:microsoft.com/office/officeart/2005/8/layout/target3"/>
    <dgm:cxn modelId="{B27D865B-BD2B-4694-95EF-D03FA60A20D6}" type="presParOf" srcId="{FB5FB1D5-B657-46AB-B514-508DC20CCDB6}" destId="{94ECD271-39E3-41E4-9F6A-EBA5FAB8DCC6}" srcOrd="7" destOrd="0" presId="urn:microsoft.com/office/officeart/2005/8/layout/target3"/>
    <dgm:cxn modelId="{A04B832F-47C4-4724-9569-1AF6F11AEE22}" type="presParOf" srcId="{FB5FB1D5-B657-46AB-B514-508DC20CCDB6}" destId="{3DACE579-1802-43A5-8464-8EC363A52757}" srcOrd="8" destOrd="0" presId="urn:microsoft.com/office/officeart/2005/8/layout/target3"/>
    <dgm:cxn modelId="{208314B8-0321-4A17-9F18-FF648C9A6227}" type="presParOf" srcId="{FB5FB1D5-B657-46AB-B514-508DC20CCDB6}" destId="{8A955F79-A87E-49BE-A845-51922D8BDB39}" srcOrd="9" destOrd="0" presId="urn:microsoft.com/office/officeart/2005/8/layout/target3"/>
    <dgm:cxn modelId="{5E21352F-6197-405F-84F9-ADE9DD5BB2D2}" type="presParOf" srcId="{FB5FB1D5-B657-46AB-B514-508DC20CCDB6}" destId="{3D7F3DE6-E2C7-441B-99BA-8D27AF317079}" srcOrd="10" destOrd="0" presId="urn:microsoft.com/office/officeart/2005/8/layout/target3"/>
    <dgm:cxn modelId="{95D79D30-47C6-4895-8517-DDC3A329B07E}" type="presParOf" srcId="{FB5FB1D5-B657-46AB-B514-508DC20CCDB6}" destId="{F938D0A3-D53F-4384-AAAE-899FD66131F5}" srcOrd="11" destOrd="0" presId="urn:microsoft.com/office/officeart/2005/8/layout/target3"/>
    <dgm:cxn modelId="{62979D43-58C3-4776-8AA3-92669CE9A85E}" type="presParOf" srcId="{FB5FB1D5-B657-46AB-B514-508DC20CCDB6}" destId="{86CC660D-8321-440A-8F44-626770DCF82E}" srcOrd="12" destOrd="0" presId="urn:microsoft.com/office/officeart/2005/8/layout/target3"/>
    <dgm:cxn modelId="{5460B8AF-B6BF-409E-8EFF-A149F6A14B43}" type="presParOf" srcId="{FB5FB1D5-B657-46AB-B514-508DC20CCDB6}" destId="{9A76E210-3B85-4461-8C17-94664DC8B3AD}" srcOrd="13" destOrd="0" presId="urn:microsoft.com/office/officeart/2005/8/layout/target3"/>
    <dgm:cxn modelId="{3EE489BF-AFCB-49D9-98D7-DA4B8718214F}" type="presParOf" srcId="{FB5FB1D5-B657-46AB-B514-508DC20CCDB6}" destId="{E7E36A13-A72F-4799-A22A-871D71671431}"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36C0BB23-8D73-466A-A9FD-B67000C5FF8A}" type="doc">
      <dgm:prSet loTypeId="urn:microsoft.com/office/officeart/2005/8/layout/arrow3" loCatId="relationship" qsTypeId="urn:microsoft.com/office/officeart/2005/8/quickstyle/simple1" qsCatId="simple" csTypeId="urn:microsoft.com/office/officeart/2005/8/colors/colorful4" csCatId="colorful" phldr="1"/>
      <dgm:spPr/>
    </dgm:pt>
    <dgm:pt modelId="{6D12685B-22A5-4C3C-88B2-158A7667161C}">
      <dgm:prSet phldrT="[Texto]"/>
      <dgm:spPr>
        <a:scene3d>
          <a:camera prst="orthographicFront"/>
          <a:lightRig rig="threePt" dir="t"/>
        </a:scene3d>
        <a:sp3d contourW="12700">
          <a:contourClr>
            <a:schemeClr val="tx1"/>
          </a:contourClr>
        </a:sp3d>
      </dgm:spPr>
      <dgm:t>
        <a:bodyPr/>
        <a:lstStyle/>
        <a:p>
          <a:r>
            <a:rPr lang="es-ES" dirty="0" smtClean="0">
              <a:effectLst>
                <a:outerShdw blurRad="38100" dist="38100" dir="2700000" algn="tl">
                  <a:srgbClr val="000000">
                    <a:alpha val="43137"/>
                  </a:srgbClr>
                </a:outerShdw>
              </a:effectLst>
              <a:latin typeface="Rockwell" pitchFamily="18" charset="0"/>
            </a:rPr>
            <a:t>Acto de Apertura</a:t>
          </a:r>
          <a:endParaRPr lang="es-ES" dirty="0">
            <a:effectLst>
              <a:outerShdw blurRad="38100" dist="38100" dir="2700000" algn="tl">
                <a:srgbClr val="000000">
                  <a:alpha val="43137"/>
                </a:srgbClr>
              </a:outerShdw>
            </a:effectLst>
            <a:latin typeface="Rockwell" pitchFamily="18" charset="0"/>
          </a:endParaRPr>
        </a:p>
      </dgm:t>
    </dgm:pt>
    <dgm:pt modelId="{15B8F3F5-B2EB-4EB7-B6AC-362499744DD9}" type="parTrans" cxnId="{69E4D54D-25AE-4F62-A139-9F178D6FF92A}">
      <dgm:prSet/>
      <dgm:spPr/>
      <dgm:t>
        <a:bodyPr/>
        <a:lstStyle/>
        <a:p>
          <a:endParaRPr lang="es-ES"/>
        </a:p>
      </dgm:t>
    </dgm:pt>
    <dgm:pt modelId="{98679E40-3C79-46BC-BFA4-8E7086B0FD59}" type="sibTrans" cxnId="{69E4D54D-25AE-4F62-A139-9F178D6FF92A}">
      <dgm:prSet/>
      <dgm:spPr/>
      <dgm:t>
        <a:bodyPr/>
        <a:lstStyle/>
        <a:p>
          <a:endParaRPr lang="es-ES"/>
        </a:p>
      </dgm:t>
    </dgm:pt>
    <dgm:pt modelId="{6CE152E9-A527-4AF5-8F7E-B5BACD584D3A}">
      <dgm:prSet phldrT="[Texto]" custT="1"/>
      <dgm:spPr>
        <a:scene3d>
          <a:camera prst="orthographicFront"/>
          <a:lightRig rig="threePt" dir="t"/>
        </a:scene3d>
        <a:sp3d contourW="12700">
          <a:contourClr>
            <a:schemeClr val="tx1"/>
          </a:contourClr>
        </a:sp3d>
      </dgm:spPr>
      <dgm:t>
        <a:bodyPr/>
        <a:lstStyle/>
        <a:p>
          <a:r>
            <a:rPr lang="es-ES" sz="4000" u="none" dirty="0" smtClean="0">
              <a:effectLst>
                <a:outerShdw blurRad="38100" dist="38100" dir="2700000" algn="tl">
                  <a:srgbClr val="000000">
                    <a:alpha val="43137"/>
                  </a:srgbClr>
                </a:outerShdw>
              </a:effectLst>
              <a:latin typeface="Rockwell" pitchFamily="18" charset="0"/>
            </a:rPr>
            <a:t>Etapa Inicial</a:t>
          </a:r>
          <a:endParaRPr lang="es-ES" sz="4000" u="none" dirty="0">
            <a:effectLst>
              <a:outerShdw blurRad="38100" dist="38100" dir="2700000" algn="tl">
                <a:srgbClr val="000000">
                  <a:alpha val="43137"/>
                </a:srgbClr>
              </a:outerShdw>
            </a:effectLst>
            <a:latin typeface="Rockwell" pitchFamily="18" charset="0"/>
          </a:endParaRPr>
        </a:p>
      </dgm:t>
    </dgm:pt>
    <dgm:pt modelId="{02D8DC6E-A86B-4967-A1AA-C657ED3F49A0}" type="parTrans" cxnId="{F1FFD845-FB6E-4750-BBF4-CC31F189F402}">
      <dgm:prSet/>
      <dgm:spPr/>
      <dgm:t>
        <a:bodyPr/>
        <a:lstStyle/>
        <a:p>
          <a:endParaRPr lang="es-ES"/>
        </a:p>
      </dgm:t>
    </dgm:pt>
    <dgm:pt modelId="{60FDAFAC-AAEA-4F1B-B84C-FD6D9C829E87}" type="sibTrans" cxnId="{F1FFD845-FB6E-4750-BBF4-CC31F189F402}">
      <dgm:prSet/>
      <dgm:spPr/>
      <dgm:t>
        <a:bodyPr/>
        <a:lstStyle/>
        <a:p>
          <a:endParaRPr lang="es-ES"/>
        </a:p>
      </dgm:t>
    </dgm:pt>
    <dgm:pt modelId="{93063594-19A5-41D4-BF01-205C481BF6EE}" type="pres">
      <dgm:prSet presAssocID="{36C0BB23-8D73-466A-A9FD-B67000C5FF8A}" presName="compositeShape" presStyleCnt="0">
        <dgm:presLayoutVars>
          <dgm:chMax val="2"/>
          <dgm:dir/>
          <dgm:resizeHandles val="exact"/>
        </dgm:presLayoutVars>
      </dgm:prSet>
      <dgm:spPr/>
    </dgm:pt>
    <dgm:pt modelId="{DF11A0DC-BB08-4233-8E94-6DF015FF2F1A}" type="pres">
      <dgm:prSet presAssocID="{36C0BB23-8D73-466A-A9FD-B67000C5FF8A}" presName="divider" presStyleLbl="fgShp" presStyleIdx="0" presStyleCnt="1"/>
      <dgm:spPr>
        <a:scene3d>
          <a:camera prst="orthographicFront"/>
          <a:lightRig rig="threePt" dir="t"/>
        </a:scene3d>
        <a:sp3d contourW="12700">
          <a:contourClr>
            <a:schemeClr val="tx1"/>
          </a:contourClr>
        </a:sp3d>
      </dgm:spPr>
    </dgm:pt>
    <dgm:pt modelId="{BB66AD15-FFDF-4E29-9E35-9A01A7F0C077}" type="pres">
      <dgm:prSet presAssocID="{6D12685B-22A5-4C3C-88B2-158A7667161C}" presName="downArrow" presStyleLbl="node1" presStyleIdx="0" presStyleCnt="2"/>
      <dgm:spPr>
        <a:scene3d>
          <a:camera prst="orthographicFront"/>
          <a:lightRig rig="threePt" dir="t"/>
        </a:scene3d>
        <a:sp3d contourW="12700">
          <a:contourClr>
            <a:schemeClr val="tx1"/>
          </a:contourClr>
        </a:sp3d>
      </dgm:spPr>
    </dgm:pt>
    <dgm:pt modelId="{A83A1276-86FE-491C-A75E-F6A888E4704E}" type="pres">
      <dgm:prSet presAssocID="{6D12685B-22A5-4C3C-88B2-158A7667161C}" presName="downArrowText" presStyleLbl="revTx" presStyleIdx="0" presStyleCnt="2">
        <dgm:presLayoutVars>
          <dgm:bulletEnabled val="1"/>
        </dgm:presLayoutVars>
      </dgm:prSet>
      <dgm:spPr/>
      <dgm:t>
        <a:bodyPr/>
        <a:lstStyle/>
        <a:p>
          <a:endParaRPr lang="en-US"/>
        </a:p>
      </dgm:t>
    </dgm:pt>
    <dgm:pt modelId="{84CDF669-C5F9-4146-8613-E6696D8B643F}" type="pres">
      <dgm:prSet presAssocID="{6CE152E9-A527-4AF5-8F7E-B5BACD584D3A}" presName="upArrow" presStyleLbl="node1" presStyleIdx="1" presStyleCnt="2"/>
      <dgm:spPr>
        <a:solidFill>
          <a:schemeClr val="accent2">
            <a:lumMod val="75000"/>
          </a:schemeClr>
        </a:solidFill>
        <a:scene3d>
          <a:camera prst="orthographicFront"/>
          <a:lightRig rig="threePt" dir="t"/>
        </a:scene3d>
        <a:sp3d contourW="12700">
          <a:contourClr>
            <a:schemeClr val="tx1"/>
          </a:contourClr>
        </a:sp3d>
      </dgm:spPr>
    </dgm:pt>
    <dgm:pt modelId="{A90DFB32-372D-4B04-801F-C3A735D8F357}" type="pres">
      <dgm:prSet presAssocID="{6CE152E9-A527-4AF5-8F7E-B5BACD584D3A}" presName="upArrowText" presStyleLbl="revTx" presStyleIdx="1" presStyleCnt="2">
        <dgm:presLayoutVars>
          <dgm:bulletEnabled val="1"/>
        </dgm:presLayoutVars>
      </dgm:prSet>
      <dgm:spPr/>
      <dgm:t>
        <a:bodyPr/>
        <a:lstStyle/>
        <a:p>
          <a:endParaRPr lang="en-US"/>
        </a:p>
      </dgm:t>
    </dgm:pt>
  </dgm:ptLst>
  <dgm:cxnLst>
    <dgm:cxn modelId="{7870A57B-CAD7-4E26-928E-65172A039D86}" type="presOf" srcId="{6D12685B-22A5-4C3C-88B2-158A7667161C}" destId="{A83A1276-86FE-491C-A75E-F6A888E4704E}" srcOrd="0" destOrd="0" presId="urn:microsoft.com/office/officeart/2005/8/layout/arrow3"/>
    <dgm:cxn modelId="{C0F38FD7-281D-4D8D-B7DB-F8F7F03E242E}" type="presOf" srcId="{6CE152E9-A527-4AF5-8F7E-B5BACD584D3A}" destId="{A90DFB32-372D-4B04-801F-C3A735D8F357}" srcOrd="0" destOrd="0" presId="urn:microsoft.com/office/officeart/2005/8/layout/arrow3"/>
    <dgm:cxn modelId="{CAAD1B6F-DC73-4274-9395-95D1BDC56B54}" type="presOf" srcId="{36C0BB23-8D73-466A-A9FD-B67000C5FF8A}" destId="{93063594-19A5-41D4-BF01-205C481BF6EE}" srcOrd="0" destOrd="0" presId="urn:microsoft.com/office/officeart/2005/8/layout/arrow3"/>
    <dgm:cxn modelId="{F1FFD845-FB6E-4750-BBF4-CC31F189F402}" srcId="{36C0BB23-8D73-466A-A9FD-B67000C5FF8A}" destId="{6CE152E9-A527-4AF5-8F7E-B5BACD584D3A}" srcOrd="1" destOrd="0" parTransId="{02D8DC6E-A86B-4967-A1AA-C657ED3F49A0}" sibTransId="{60FDAFAC-AAEA-4F1B-B84C-FD6D9C829E87}"/>
    <dgm:cxn modelId="{69E4D54D-25AE-4F62-A139-9F178D6FF92A}" srcId="{36C0BB23-8D73-466A-A9FD-B67000C5FF8A}" destId="{6D12685B-22A5-4C3C-88B2-158A7667161C}" srcOrd="0" destOrd="0" parTransId="{15B8F3F5-B2EB-4EB7-B6AC-362499744DD9}" sibTransId="{98679E40-3C79-46BC-BFA4-8E7086B0FD59}"/>
    <dgm:cxn modelId="{3FD6D0E5-0021-4C2E-A4A9-AC90D443ABEE}" type="presParOf" srcId="{93063594-19A5-41D4-BF01-205C481BF6EE}" destId="{DF11A0DC-BB08-4233-8E94-6DF015FF2F1A}" srcOrd="0" destOrd="0" presId="urn:microsoft.com/office/officeart/2005/8/layout/arrow3"/>
    <dgm:cxn modelId="{8BD4A460-E5CE-44DB-8CC0-3CD3EA59AC31}" type="presParOf" srcId="{93063594-19A5-41D4-BF01-205C481BF6EE}" destId="{BB66AD15-FFDF-4E29-9E35-9A01A7F0C077}" srcOrd="1" destOrd="0" presId="urn:microsoft.com/office/officeart/2005/8/layout/arrow3"/>
    <dgm:cxn modelId="{A0D4C516-E138-44F1-87BD-AB66FE34BE0A}" type="presParOf" srcId="{93063594-19A5-41D4-BF01-205C481BF6EE}" destId="{A83A1276-86FE-491C-A75E-F6A888E4704E}" srcOrd="2" destOrd="0" presId="urn:microsoft.com/office/officeart/2005/8/layout/arrow3"/>
    <dgm:cxn modelId="{71223817-3F59-421E-BBF7-4920DC5C610C}" type="presParOf" srcId="{93063594-19A5-41D4-BF01-205C481BF6EE}" destId="{84CDF669-C5F9-4146-8613-E6696D8B643F}" srcOrd="3" destOrd="0" presId="urn:microsoft.com/office/officeart/2005/8/layout/arrow3"/>
    <dgm:cxn modelId="{1B130FCC-B99C-424F-B993-4C223DF4ADEB}" type="presParOf" srcId="{93063594-19A5-41D4-BF01-205C481BF6EE}" destId="{A90DFB32-372D-4B04-801F-C3A735D8F357}" srcOrd="4" destOrd="0" presId="urn:microsoft.com/office/officeart/2005/8/layout/arrow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98D4068-6810-4DD1-BE71-6F82ABD4A51E}" type="doc">
      <dgm:prSet loTypeId="urn:microsoft.com/office/officeart/2005/8/layout/hProcess7#3" loCatId="list" qsTypeId="urn:microsoft.com/office/officeart/2005/8/quickstyle/3d2" qsCatId="3D" csTypeId="urn:microsoft.com/office/officeart/2005/8/colors/colorful2" csCatId="colorful" phldr="1"/>
      <dgm:spPr/>
      <dgm:t>
        <a:bodyPr/>
        <a:lstStyle/>
        <a:p>
          <a:endParaRPr lang="en-US"/>
        </a:p>
      </dgm:t>
    </dgm:pt>
    <dgm:pt modelId="{9462206B-A0A1-4E25-8FE2-44E416CB83BB}">
      <dgm:prSet custT="1"/>
      <dgm:spPr/>
      <dgm:t>
        <a:bodyPr/>
        <a:lstStyle/>
        <a:p>
          <a:pPr algn="just" rtl="0"/>
          <a:r>
            <a:rPr lang="es-ES" sz="2400" dirty="0" smtClean="0">
              <a:solidFill>
                <a:schemeClr val="tx1"/>
              </a:solidFill>
              <a:latin typeface="Baskerville Old Face" pitchFamily="18" charset="0"/>
            </a:rPr>
            <a:t>Aquel </a:t>
          </a:r>
          <a:r>
            <a:rPr lang="es-ES" sz="2400" dirty="0" smtClean="0">
              <a:solidFill>
                <a:schemeClr val="tx1"/>
              </a:solidFill>
              <a:latin typeface="Baskerville Old Face" pitchFamily="18" charset="0"/>
              <a:cs typeface="Times New Roman" pitchFamily="18" charset="0"/>
            </a:rPr>
            <a:t>en que está de por medio el administrado, en conflicto posible o actual con otro administrado o con la Administración</a:t>
          </a:r>
          <a:endParaRPr lang="en-US" sz="2400" b="0" dirty="0">
            <a:solidFill>
              <a:schemeClr val="tx1"/>
            </a:solidFill>
          </a:endParaRPr>
        </a:p>
      </dgm:t>
    </dgm:pt>
    <dgm:pt modelId="{A0E3AE6B-5413-4CCE-9974-B1224FEA0E2D}" type="parTrans" cxnId="{F6331EBB-803A-457E-BCC8-A7BE8244C0D9}">
      <dgm:prSet/>
      <dgm:spPr/>
      <dgm:t>
        <a:bodyPr/>
        <a:lstStyle/>
        <a:p>
          <a:pPr algn="just"/>
          <a:endParaRPr lang="en-US" b="0">
            <a:solidFill>
              <a:schemeClr val="tx1"/>
            </a:solidFill>
          </a:endParaRPr>
        </a:p>
      </dgm:t>
    </dgm:pt>
    <dgm:pt modelId="{73CD6AA7-1241-4245-898A-B5E9DA2E65B8}" type="sibTrans" cxnId="{F6331EBB-803A-457E-BCC8-A7BE8244C0D9}">
      <dgm:prSet/>
      <dgm:spPr/>
      <dgm:t>
        <a:bodyPr/>
        <a:lstStyle/>
        <a:p>
          <a:pPr algn="just"/>
          <a:endParaRPr lang="en-US" b="0">
            <a:solidFill>
              <a:schemeClr val="tx1"/>
            </a:solidFill>
          </a:endParaRPr>
        </a:p>
      </dgm:t>
    </dgm:pt>
    <dgm:pt modelId="{3F6DB437-60B9-4519-9E21-565238AA2B0E}">
      <dgm:prSet/>
      <dgm:spPr/>
      <dgm:t>
        <a:bodyPr/>
        <a:lstStyle/>
        <a:p>
          <a:pPr algn="just" rtl="0"/>
          <a:endParaRPr lang="es-ES_tradnl" b="0" dirty="0">
            <a:solidFill>
              <a:schemeClr val="tx1"/>
            </a:solidFill>
          </a:endParaRPr>
        </a:p>
      </dgm:t>
    </dgm:pt>
    <dgm:pt modelId="{5DA2B995-C3C7-4A31-BF21-121988FD162A}" type="parTrans" cxnId="{ACEED6C6-A964-451A-848B-B20EADB6BD98}">
      <dgm:prSet/>
      <dgm:spPr/>
      <dgm:t>
        <a:bodyPr/>
        <a:lstStyle/>
        <a:p>
          <a:pPr algn="just"/>
          <a:endParaRPr lang="en-US" b="0">
            <a:solidFill>
              <a:schemeClr val="tx1"/>
            </a:solidFill>
          </a:endParaRPr>
        </a:p>
      </dgm:t>
    </dgm:pt>
    <dgm:pt modelId="{A8CDDE2E-E1F6-4510-BC79-9310D53A33D0}" type="sibTrans" cxnId="{ACEED6C6-A964-451A-848B-B20EADB6BD98}">
      <dgm:prSet/>
      <dgm:spPr/>
      <dgm:t>
        <a:bodyPr/>
        <a:lstStyle/>
        <a:p>
          <a:pPr algn="just"/>
          <a:endParaRPr lang="en-US" b="0">
            <a:solidFill>
              <a:schemeClr val="tx1"/>
            </a:solidFill>
          </a:endParaRPr>
        </a:p>
      </dgm:t>
    </dgm:pt>
    <dgm:pt modelId="{C4BCF4B4-C4E5-43B4-B1A4-73CF9721B50F}">
      <dgm:prSet/>
      <dgm:spPr/>
      <dgm:t>
        <a:bodyPr/>
        <a:lstStyle/>
        <a:p>
          <a:pPr algn="just" rtl="0"/>
          <a:endParaRPr lang="en-US" b="0" dirty="0">
            <a:solidFill>
              <a:schemeClr val="tx1"/>
            </a:solidFill>
          </a:endParaRPr>
        </a:p>
      </dgm:t>
    </dgm:pt>
    <dgm:pt modelId="{B521919D-B6DF-46AD-8385-F0C024999DCD}" type="parTrans" cxnId="{7BE6AE5B-EEDC-44DF-AE9D-E1432C53D341}">
      <dgm:prSet/>
      <dgm:spPr/>
      <dgm:t>
        <a:bodyPr/>
        <a:lstStyle/>
        <a:p>
          <a:pPr algn="just"/>
          <a:endParaRPr lang="en-US" b="0">
            <a:solidFill>
              <a:schemeClr val="tx1"/>
            </a:solidFill>
          </a:endParaRPr>
        </a:p>
      </dgm:t>
    </dgm:pt>
    <dgm:pt modelId="{788E9BD5-E2EF-4C82-8B84-F012359CE444}" type="sibTrans" cxnId="{7BE6AE5B-EEDC-44DF-AE9D-E1432C53D341}">
      <dgm:prSet/>
      <dgm:spPr/>
      <dgm:t>
        <a:bodyPr/>
        <a:lstStyle/>
        <a:p>
          <a:pPr algn="just"/>
          <a:endParaRPr lang="en-US" b="0">
            <a:solidFill>
              <a:schemeClr val="tx1"/>
            </a:solidFill>
          </a:endParaRPr>
        </a:p>
      </dgm:t>
    </dgm:pt>
    <dgm:pt modelId="{50B20A04-2CC6-4CA1-9635-BA30BBD2E48A}">
      <dgm:prSet/>
      <dgm:spPr/>
      <dgm:t>
        <a:bodyPr/>
        <a:lstStyle/>
        <a:p>
          <a:r>
            <a:rPr lang="es-ES" dirty="0" smtClean="0">
              <a:solidFill>
                <a:schemeClr val="tx1"/>
              </a:solidFill>
              <a:latin typeface="Baskerville Old Face" pitchFamily="18" charset="0"/>
            </a:rPr>
            <a:t>Carácter contradictorio</a:t>
          </a:r>
        </a:p>
        <a:p>
          <a:r>
            <a:rPr lang="es-ES" dirty="0" smtClean="0">
              <a:solidFill>
                <a:schemeClr val="tx1"/>
              </a:solidFill>
              <a:latin typeface="Baskerville Old Face" pitchFamily="18" charset="0"/>
            </a:rPr>
            <a:t>Participación igualitaria de las partes </a:t>
          </a:r>
          <a:endParaRPr lang="es-ES" dirty="0">
            <a:solidFill>
              <a:schemeClr val="tx1"/>
            </a:solidFill>
          </a:endParaRPr>
        </a:p>
      </dgm:t>
    </dgm:pt>
    <dgm:pt modelId="{F5DC572C-6CB8-4CF7-A3DE-3C3812ED0009}" type="parTrans" cxnId="{64999E82-F076-4DB2-AAB6-285182E3C633}">
      <dgm:prSet/>
      <dgm:spPr/>
      <dgm:t>
        <a:bodyPr/>
        <a:lstStyle/>
        <a:p>
          <a:endParaRPr lang="es-ES">
            <a:solidFill>
              <a:schemeClr val="tx1"/>
            </a:solidFill>
          </a:endParaRPr>
        </a:p>
      </dgm:t>
    </dgm:pt>
    <dgm:pt modelId="{87411314-2F6A-4EAB-AF43-DB4FEB81825E}" type="sibTrans" cxnId="{64999E82-F076-4DB2-AAB6-285182E3C633}">
      <dgm:prSet/>
      <dgm:spPr/>
      <dgm:t>
        <a:bodyPr/>
        <a:lstStyle/>
        <a:p>
          <a:endParaRPr lang="es-ES">
            <a:solidFill>
              <a:schemeClr val="tx1"/>
            </a:solidFill>
          </a:endParaRPr>
        </a:p>
      </dgm:t>
    </dgm:pt>
    <dgm:pt modelId="{009280B1-A39A-4A24-B2E7-926FD9729E1C}" type="pres">
      <dgm:prSet presAssocID="{B98D4068-6810-4DD1-BE71-6F82ABD4A51E}" presName="Name0" presStyleCnt="0">
        <dgm:presLayoutVars>
          <dgm:dir/>
          <dgm:animLvl val="lvl"/>
          <dgm:resizeHandles val="exact"/>
        </dgm:presLayoutVars>
      </dgm:prSet>
      <dgm:spPr/>
      <dgm:t>
        <a:bodyPr/>
        <a:lstStyle/>
        <a:p>
          <a:endParaRPr lang="en-US"/>
        </a:p>
      </dgm:t>
    </dgm:pt>
    <dgm:pt modelId="{457FB27C-DA36-4C09-AD08-11A89E6DADA7}" type="pres">
      <dgm:prSet presAssocID="{C4BCF4B4-C4E5-43B4-B1A4-73CF9721B50F}" presName="compositeNode" presStyleCnt="0">
        <dgm:presLayoutVars>
          <dgm:bulletEnabled val="1"/>
        </dgm:presLayoutVars>
      </dgm:prSet>
      <dgm:spPr/>
      <dgm:t>
        <a:bodyPr/>
        <a:lstStyle/>
        <a:p>
          <a:endParaRPr lang="en-US"/>
        </a:p>
      </dgm:t>
    </dgm:pt>
    <dgm:pt modelId="{97A33C55-870B-406F-8709-5F5A77938DE7}" type="pres">
      <dgm:prSet presAssocID="{C4BCF4B4-C4E5-43B4-B1A4-73CF9721B50F}" presName="bgRect" presStyleLbl="node1" presStyleIdx="0" presStyleCnt="2"/>
      <dgm:spPr/>
      <dgm:t>
        <a:bodyPr/>
        <a:lstStyle/>
        <a:p>
          <a:endParaRPr lang="en-US"/>
        </a:p>
      </dgm:t>
    </dgm:pt>
    <dgm:pt modelId="{C0B39954-0ECD-4072-9F75-708A79C29D58}" type="pres">
      <dgm:prSet presAssocID="{C4BCF4B4-C4E5-43B4-B1A4-73CF9721B50F}" presName="parentNode" presStyleLbl="node1" presStyleIdx="0" presStyleCnt="2">
        <dgm:presLayoutVars>
          <dgm:chMax val="0"/>
          <dgm:bulletEnabled val="1"/>
        </dgm:presLayoutVars>
      </dgm:prSet>
      <dgm:spPr/>
      <dgm:t>
        <a:bodyPr/>
        <a:lstStyle/>
        <a:p>
          <a:endParaRPr lang="en-US"/>
        </a:p>
      </dgm:t>
    </dgm:pt>
    <dgm:pt modelId="{EED09D11-EC98-43D8-8917-DD024BE495D3}" type="pres">
      <dgm:prSet presAssocID="{C4BCF4B4-C4E5-43B4-B1A4-73CF9721B50F}" presName="childNode" presStyleLbl="node1" presStyleIdx="0" presStyleCnt="2">
        <dgm:presLayoutVars>
          <dgm:bulletEnabled val="1"/>
        </dgm:presLayoutVars>
      </dgm:prSet>
      <dgm:spPr/>
      <dgm:t>
        <a:bodyPr/>
        <a:lstStyle/>
        <a:p>
          <a:endParaRPr lang="en-US"/>
        </a:p>
      </dgm:t>
    </dgm:pt>
    <dgm:pt modelId="{73057150-04A8-40D7-94DF-DB60D5883642}" type="pres">
      <dgm:prSet presAssocID="{788E9BD5-E2EF-4C82-8B84-F012359CE444}" presName="hSp" presStyleCnt="0"/>
      <dgm:spPr/>
      <dgm:t>
        <a:bodyPr/>
        <a:lstStyle/>
        <a:p>
          <a:endParaRPr lang="en-US"/>
        </a:p>
      </dgm:t>
    </dgm:pt>
    <dgm:pt modelId="{E27E2EB2-B024-4A1F-A177-4246A3FFC8A4}" type="pres">
      <dgm:prSet presAssocID="{788E9BD5-E2EF-4C82-8B84-F012359CE444}" presName="vProcSp" presStyleCnt="0"/>
      <dgm:spPr/>
      <dgm:t>
        <a:bodyPr/>
        <a:lstStyle/>
        <a:p>
          <a:endParaRPr lang="en-US"/>
        </a:p>
      </dgm:t>
    </dgm:pt>
    <dgm:pt modelId="{C05745FE-3588-4A41-8669-C1241D1EF140}" type="pres">
      <dgm:prSet presAssocID="{788E9BD5-E2EF-4C82-8B84-F012359CE444}" presName="vSp1" presStyleCnt="0"/>
      <dgm:spPr/>
      <dgm:t>
        <a:bodyPr/>
        <a:lstStyle/>
        <a:p>
          <a:endParaRPr lang="en-US"/>
        </a:p>
      </dgm:t>
    </dgm:pt>
    <dgm:pt modelId="{B59C32A1-4857-436C-94E4-BB2386381D61}" type="pres">
      <dgm:prSet presAssocID="{788E9BD5-E2EF-4C82-8B84-F012359CE444}" presName="simulatedConn" presStyleLbl="solidFgAcc1" presStyleIdx="0" presStyleCnt="1"/>
      <dgm:spPr/>
      <dgm:t>
        <a:bodyPr/>
        <a:lstStyle/>
        <a:p>
          <a:endParaRPr lang="en-US"/>
        </a:p>
      </dgm:t>
    </dgm:pt>
    <dgm:pt modelId="{2BF94E17-CE82-40FA-9603-0E86EDC55002}" type="pres">
      <dgm:prSet presAssocID="{788E9BD5-E2EF-4C82-8B84-F012359CE444}" presName="vSp2" presStyleCnt="0"/>
      <dgm:spPr/>
      <dgm:t>
        <a:bodyPr/>
        <a:lstStyle/>
        <a:p>
          <a:endParaRPr lang="en-US"/>
        </a:p>
      </dgm:t>
    </dgm:pt>
    <dgm:pt modelId="{FC0CE6CA-7C92-4BEA-B1DF-7D91808B6DCD}" type="pres">
      <dgm:prSet presAssocID="{788E9BD5-E2EF-4C82-8B84-F012359CE444}" presName="sibTrans" presStyleCnt="0"/>
      <dgm:spPr/>
      <dgm:t>
        <a:bodyPr/>
        <a:lstStyle/>
        <a:p>
          <a:endParaRPr lang="en-US"/>
        </a:p>
      </dgm:t>
    </dgm:pt>
    <dgm:pt modelId="{46F06480-4A64-4A57-82F4-0AEAC317D74F}" type="pres">
      <dgm:prSet presAssocID="{3F6DB437-60B9-4519-9E21-565238AA2B0E}" presName="compositeNode" presStyleCnt="0">
        <dgm:presLayoutVars>
          <dgm:bulletEnabled val="1"/>
        </dgm:presLayoutVars>
      </dgm:prSet>
      <dgm:spPr/>
      <dgm:t>
        <a:bodyPr/>
        <a:lstStyle/>
        <a:p>
          <a:endParaRPr lang="en-US"/>
        </a:p>
      </dgm:t>
    </dgm:pt>
    <dgm:pt modelId="{99247CE1-5E3E-41FA-B6A0-490A3E15D74B}" type="pres">
      <dgm:prSet presAssocID="{3F6DB437-60B9-4519-9E21-565238AA2B0E}" presName="bgRect" presStyleLbl="node1" presStyleIdx="1" presStyleCnt="2"/>
      <dgm:spPr/>
      <dgm:t>
        <a:bodyPr/>
        <a:lstStyle/>
        <a:p>
          <a:endParaRPr lang="en-US"/>
        </a:p>
      </dgm:t>
    </dgm:pt>
    <dgm:pt modelId="{A03336A1-9C35-4CD2-AC2F-0D48D23E7621}" type="pres">
      <dgm:prSet presAssocID="{3F6DB437-60B9-4519-9E21-565238AA2B0E}" presName="parentNode" presStyleLbl="node1" presStyleIdx="1" presStyleCnt="2">
        <dgm:presLayoutVars>
          <dgm:chMax val="0"/>
          <dgm:bulletEnabled val="1"/>
        </dgm:presLayoutVars>
      </dgm:prSet>
      <dgm:spPr/>
      <dgm:t>
        <a:bodyPr/>
        <a:lstStyle/>
        <a:p>
          <a:endParaRPr lang="en-US"/>
        </a:p>
      </dgm:t>
    </dgm:pt>
    <dgm:pt modelId="{03B9C166-5987-4F88-8953-3E9937C8AE9E}" type="pres">
      <dgm:prSet presAssocID="{3F6DB437-60B9-4519-9E21-565238AA2B0E}" presName="childNode" presStyleLbl="node1" presStyleIdx="1" presStyleCnt="2">
        <dgm:presLayoutVars>
          <dgm:bulletEnabled val="1"/>
        </dgm:presLayoutVars>
      </dgm:prSet>
      <dgm:spPr/>
      <dgm:t>
        <a:bodyPr/>
        <a:lstStyle/>
        <a:p>
          <a:endParaRPr lang="en-US"/>
        </a:p>
      </dgm:t>
    </dgm:pt>
  </dgm:ptLst>
  <dgm:cxnLst>
    <dgm:cxn modelId="{B87FE4B0-1611-4213-94E4-70A6D4F71542}" type="presOf" srcId="{B98D4068-6810-4DD1-BE71-6F82ABD4A51E}" destId="{009280B1-A39A-4A24-B2E7-926FD9729E1C}" srcOrd="0" destOrd="0" presId="urn:microsoft.com/office/officeart/2005/8/layout/hProcess7#3"/>
    <dgm:cxn modelId="{8C6BE428-BF3C-4895-B276-6B42F17DD5D0}" type="presOf" srcId="{3F6DB437-60B9-4519-9E21-565238AA2B0E}" destId="{99247CE1-5E3E-41FA-B6A0-490A3E15D74B}" srcOrd="0" destOrd="0" presId="urn:microsoft.com/office/officeart/2005/8/layout/hProcess7#3"/>
    <dgm:cxn modelId="{64999E82-F076-4DB2-AAB6-285182E3C633}" srcId="{3F6DB437-60B9-4519-9E21-565238AA2B0E}" destId="{50B20A04-2CC6-4CA1-9635-BA30BBD2E48A}" srcOrd="0" destOrd="0" parTransId="{F5DC572C-6CB8-4CF7-A3DE-3C3812ED0009}" sibTransId="{87411314-2F6A-4EAB-AF43-DB4FEB81825E}"/>
    <dgm:cxn modelId="{17CE9463-647F-45B7-8BA9-0E42536F3FC9}" type="presOf" srcId="{C4BCF4B4-C4E5-43B4-B1A4-73CF9721B50F}" destId="{97A33C55-870B-406F-8709-5F5A77938DE7}" srcOrd="0" destOrd="0" presId="urn:microsoft.com/office/officeart/2005/8/layout/hProcess7#3"/>
    <dgm:cxn modelId="{945FE87E-D0FC-4491-8A84-F13B59BCDF1C}" type="presOf" srcId="{9462206B-A0A1-4E25-8FE2-44E416CB83BB}" destId="{EED09D11-EC98-43D8-8917-DD024BE495D3}" srcOrd="0" destOrd="0" presId="urn:microsoft.com/office/officeart/2005/8/layout/hProcess7#3"/>
    <dgm:cxn modelId="{6CEAAFAB-64CB-400C-BF1B-334AC09471CD}" type="presOf" srcId="{3F6DB437-60B9-4519-9E21-565238AA2B0E}" destId="{A03336A1-9C35-4CD2-AC2F-0D48D23E7621}" srcOrd="1" destOrd="0" presId="urn:microsoft.com/office/officeart/2005/8/layout/hProcess7#3"/>
    <dgm:cxn modelId="{7BE6AE5B-EEDC-44DF-AE9D-E1432C53D341}" srcId="{B98D4068-6810-4DD1-BE71-6F82ABD4A51E}" destId="{C4BCF4B4-C4E5-43B4-B1A4-73CF9721B50F}" srcOrd="0" destOrd="0" parTransId="{B521919D-B6DF-46AD-8385-F0C024999DCD}" sibTransId="{788E9BD5-E2EF-4C82-8B84-F012359CE444}"/>
    <dgm:cxn modelId="{ACEED6C6-A964-451A-848B-B20EADB6BD98}" srcId="{B98D4068-6810-4DD1-BE71-6F82ABD4A51E}" destId="{3F6DB437-60B9-4519-9E21-565238AA2B0E}" srcOrd="1" destOrd="0" parTransId="{5DA2B995-C3C7-4A31-BF21-121988FD162A}" sibTransId="{A8CDDE2E-E1F6-4510-BC79-9310D53A33D0}"/>
    <dgm:cxn modelId="{94376989-ED59-4273-9962-9AF8179AFE18}" type="presOf" srcId="{50B20A04-2CC6-4CA1-9635-BA30BBD2E48A}" destId="{03B9C166-5987-4F88-8953-3E9937C8AE9E}" srcOrd="0" destOrd="0" presId="urn:microsoft.com/office/officeart/2005/8/layout/hProcess7#3"/>
    <dgm:cxn modelId="{F6331EBB-803A-457E-BCC8-A7BE8244C0D9}" srcId="{C4BCF4B4-C4E5-43B4-B1A4-73CF9721B50F}" destId="{9462206B-A0A1-4E25-8FE2-44E416CB83BB}" srcOrd="0" destOrd="0" parTransId="{A0E3AE6B-5413-4CCE-9974-B1224FEA0E2D}" sibTransId="{73CD6AA7-1241-4245-898A-B5E9DA2E65B8}"/>
    <dgm:cxn modelId="{48858B14-30CB-4FBD-BEA3-B18290A2403F}" type="presOf" srcId="{C4BCF4B4-C4E5-43B4-B1A4-73CF9721B50F}" destId="{C0B39954-0ECD-4072-9F75-708A79C29D58}" srcOrd="1" destOrd="0" presId="urn:microsoft.com/office/officeart/2005/8/layout/hProcess7#3"/>
    <dgm:cxn modelId="{A3149E18-3986-484A-812B-327F7B2C4DF4}" type="presParOf" srcId="{009280B1-A39A-4A24-B2E7-926FD9729E1C}" destId="{457FB27C-DA36-4C09-AD08-11A89E6DADA7}" srcOrd="0" destOrd="0" presId="urn:microsoft.com/office/officeart/2005/8/layout/hProcess7#3"/>
    <dgm:cxn modelId="{60AE8C1E-BA62-449D-AD51-0DAEECE325D7}" type="presParOf" srcId="{457FB27C-DA36-4C09-AD08-11A89E6DADA7}" destId="{97A33C55-870B-406F-8709-5F5A77938DE7}" srcOrd="0" destOrd="0" presId="urn:microsoft.com/office/officeart/2005/8/layout/hProcess7#3"/>
    <dgm:cxn modelId="{B8C16010-82A8-4332-814B-7E9E740B88D2}" type="presParOf" srcId="{457FB27C-DA36-4C09-AD08-11A89E6DADA7}" destId="{C0B39954-0ECD-4072-9F75-708A79C29D58}" srcOrd="1" destOrd="0" presId="urn:microsoft.com/office/officeart/2005/8/layout/hProcess7#3"/>
    <dgm:cxn modelId="{1D629ACE-C24C-4051-A720-9932D62FBCAE}" type="presParOf" srcId="{457FB27C-DA36-4C09-AD08-11A89E6DADA7}" destId="{EED09D11-EC98-43D8-8917-DD024BE495D3}" srcOrd="2" destOrd="0" presId="urn:microsoft.com/office/officeart/2005/8/layout/hProcess7#3"/>
    <dgm:cxn modelId="{9263B7E0-CB70-4116-B98A-9628E1075142}" type="presParOf" srcId="{009280B1-A39A-4A24-B2E7-926FD9729E1C}" destId="{73057150-04A8-40D7-94DF-DB60D5883642}" srcOrd="1" destOrd="0" presId="urn:microsoft.com/office/officeart/2005/8/layout/hProcess7#3"/>
    <dgm:cxn modelId="{FE9BEB35-BD06-47BF-988B-763C2CAF3376}" type="presParOf" srcId="{009280B1-A39A-4A24-B2E7-926FD9729E1C}" destId="{E27E2EB2-B024-4A1F-A177-4246A3FFC8A4}" srcOrd="2" destOrd="0" presId="urn:microsoft.com/office/officeart/2005/8/layout/hProcess7#3"/>
    <dgm:cxn modelId="{10640CAB-802E-4BCF-A174-92FBC9570354}" type="presParOf" srcId="{E27E2EB2-B024-4A1F-A177-4246A3FFC8A4}" destId="{C05745FE-3588-4A41-8669-C1241D1EF140}" srcOrd="0" destOrd="0" presId="urn:microsoft.com/office/officeart/2005/8/layout/hProcess7#3"/>
    <dgm:cxn modelId="{C88D4CDB-22C8-4ED6-B17C-2F61E7CFF1EF}" type="presParOf" srcId="{E27E2EB2-B024-4A1F-A177-4246A3FFC8A4}" destId="{B59C32A1-4857-436C-94E4-BB2386381D61}" srcOrd="1" destOrd="0" presId="urn:microsoft.com/office/officeart/2005/8/layout/hProcess7#3"/>
    <dgm:cxn modelId="{64A31325-4B0F-433E-B452-D2F3949285A6}" type="presParOf" srcId="{E27E2EB2-B024-4A1F-A177-4246A3FFC8A4}" destId="{2BF94E17-CE82-40FA-9603-0E86EDC55002}" srcOrd="2" destOrd="0" presId="urn:microsoft.com/office/officeart/2005/8/layout/hProcess7#3"/>
    <dgm:cxn modelId="{135539A0-6131-42C6-BF53-C2F4775CF0EA}" type="presParOf" srcId="{009280B1-A39A-4A24-B2E7-926FD9729E1C}" destId="{FC0CE6CA-7C92-4BEA-B1DF-7D91808B6DCD}" srcOrd="3" destOrd="0" presId="urn:microsoft.com/office/officeart/2005/8/layout/hProcess7#3"/>
    <dgm:cxn modelId="{951F8AFD-BBD2-4959-AEB0-0EEEB0BE2BB2}" type="presParOf" srcId="{009280B1-A39A-4A24-B2E7-926FD9729E1C}" destId="{46F06480-4A64-4A57-82F4-0AEAC317D74F}" srcOrd="4" destOrd="0" presId="urn:microsoft.com/office/officeart/2005/8/layout/hProcess7#3"/>
    <dgm:cxn modelId="{463B6F84-2D3C-41E7-AADA-F1D7CC98854D}" type="presParOf" srcId="{46F06480-4A64-4A57-82F4-0AEAC317D74F}" destId="{99247CE1-5E3E-41FA-B6A0-490A3E15D74B}" srcOrd="0" destOrd="0" presId="urn:microsoft.com/office/officeart/2005/8/layout/hProcess7#3"/>
    <dgm:cxn modelId="{30BF7ACA-4F44-4919-ABFD-F5C861EB7F53}" type="presParOf" srcId="{46F06480-4A64-4A57-82F4-0AEAC317D74F}" destId="{A03336A1-9C35-4CD2-AC2F-0D48D23E7621}" srcOrd="1" destOrd="0" presId="urn:microsoft.com/office/officeart/2005/8/layout/hProcess7#3"/>
    <dgm:cxn modelId="{CC8595E0-AA3D-4105-AC75-7CCFADEFCA7D}" type="presParOf" srcId="{46F06480-4A64-4A57-82F4-0AEAC317D74F}" destId="{03B9C166-5987-4F88-8953-3E9937C8AE9E}" srcOrd="2" destOrd="0" presId="urn:microsoft.com/office/officeart/2005/8/layout/hProcess7#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5C0D53-761C-41D6-A2C0-150F073DA845}" type="doc">
      <dgm:prSet loTypeId="urn:microsoft.com/office/officeart/2005/8/layout/hList6" loCatId="list" qsTypeId="urn:microsoft.com/office/officeart/2005/8/quickstyle/3d2" qsCatId="3D" csTypeId="urn:microsoft.com/office/officeart/2005/8/colors/colorful4" csCatId="colorful" phldr="1"/>
      <dgm:spPr/>
      <dgm:t>
        <a:bodyPr/>
        <a:lstStyle/>
        <a:p>
          <a:endParaRPr lang="es-ES"/>
        </a:p>
      </dgm:t>
    </dgm:pt>
    <dgm:pt modelId="{98F66B00-B29A-4469-8ABB-F99119E17A08}">
      <dgm:prSet phldrT="[Texto]" custT="1"/>
      <dgm:spPr>
        <a:gradFill flip="none"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path path="circle">
            <a:fillToRect t="100000" r="100000"/>
          </a:path>
          <a:tileRect l="-100000" b="-100000"/>
        </a:gradFill>
      </dgm:spPr>
      <dgm:t>
        <a:bodyPr/>
        <a:lstStyle/>
        <a:p>
          <a:endParaRPr lang="es-ES" sz="3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r>
            <a:rPr lang="es-ES" sz="3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Declaración</a:t>
          </a:r>
          <a:endParaRPr lang="es-E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507A70D5-56B6-403A-B7CB-902211755851}" type="parTrans" cxnId="{0792C7D2-1168-4AE7-BF63-A754987479E0}">
      <dgm:prSet/>
      <dgm:spPr/>
      <dgm:t>
        <a:bodyPr/>
        <a:lstStyle/>
        <a:p>
          <a:endParaRPr lang="es-ES">
            <a:solidFill>
              <a:schemeClr val="tx1"/>
            </a:solidFill>
          </a:endParaRPr>
        </a:p>
      </dgm:t>
    </dgm:pt>
    <dgm:pt modelId="{501006B2-A787-49CF-95A9-A906D34B2323}" type="sibTrans" cxnId="{0792C7D2-1168-4AE7-BF63-A754987479E0}">
      <dgm:prSet/>
      <dgm:spPr/>
      <dgm:t>
        <a:bodyPr/>
        <a:lstStyle/>
        <a:p>
          <a:endParaRPr lang="es-ES">
            <a:solidFill>
              <a:schemeClr val="tx1"/>
            </a:solidFill>
          </a:endParaRPr>
        </a:p>
      </dgm:t>
    </dgm:pt>
    <dgm:pt modelId="{047D55C0-E716-4B94-92BD-A2569602CAF9}">
      <dgm:prSet phldrT="[Texto]" custT="1"/>
      <dgm:spPr>
        <a:solidFill>
          <a:schemeClr val="accent3">
            <a:lumMod val="60000"/>
            <a:lumOff val="40000"/>
          </a:schemeClr>
        </a:solidFill>
      </dgm:spPr>
      <dgm:t>
        <a:bodyPr/>
        <a:lstStyle/>
        <a:p>
          <a:r>
            <a:rPr lang="es-ES" sz="1600" dirty="0" smtClean="0">
              <a:solidFill>
                <a:schemeClr val="tx1"/>
              </a:solidFill>
              <a:effectLst/>
              <a:latin typeface="Arial" pitchFamily="34" charset="0"/>
              <a:cs typeface="Arial" pitchFamily="34" charset="0"/>
            </a:rPr>
            <a:t>El acto administrativo es una manifestación de voluntad, en otras palabras, es </a:t>
          </a:r>
          <a:r>
            <a:rPr lang="es-ES" sz="1600" b="1" dirty="0" smtClean="0">
              <a:solidFill>
                <a:schemeClr val="tx1"/>
              </a:solidFill>
              <a:effectLst/>
              <a:latin typeface="Arial" pitchFamily="34" charset="0"/>
              <a:cs typeface="Arial" pitchFamily="34" charset="0"/>
            </a:rPr>
            <a:t>una declaración</a:t>
          </a:r>
        </a:p>
        <a:p>
          <a:r>
            <a:rPr lang="es-ES" sz="1600" dirty="0" smtClean="0">
              <a:solidFill>
                <a:schemeClr val="tx1"/>
              </a:solidFill>
              <a:effectLst/>
              <a:latin typeface="Arial" pitchFamily="34" charset="0"/>
              <a:cs typeface="Arial" pitchFamily="34" charset="0"/>
            </a:rPr>
            <a:t>La declaración es todo juicio manifestado a través de palabras o de signos expresivos, que es capaz por sí y con independencia de cualquier conducta, anterior o posterior, para producir un efecto de derecho</a:t>
          </a:r>
        </a:p>
        <a:p>
          <a:endParaRPr lang="es-ES" sz="1600" dirty="0" smtClean="0">
            <a:solidFill>
              <a:schemeClr val="tx1"/>
            </a:solidFill>
            <a:effectLst/>
            <a:latin typeface="Arial" pitchFamily="34" charset="0"/>
            <a:cs typeface="Arial" pitchFamily="34" charset="0"/>
          </a:endParaRPr>
        </a:p>
        <a:p>
          <a:endParaRPr lang="es-ES" sz="1600" dirty="0" smtClean="0">
            <a:solidFill>
              <a:schemeClr val="tx1"/>
            </a:solidFill>
            <a:effectLst/>
            <a:latin typeface="Arial" pitchFamily="34" charset="0"/>
            <a:cs typeface="Arial" pitchFamily="34" charset="0"/>
          </a:endParaRPr>
        </a:p>
        <a:p>
          <a:endParaRPr lang="es-ES" sz="1600" dirty="0" smtClean="0">
            <a:solidFill>
              <a:schemeClr val="tx1"/>
            </a:solidFill>
            <a:effectLst/>
            <a:latin typeface="Arial" pitchFamily="34" charset="0"/>
            <a:cs typeface="Arial" pitchFamily="34" charset="0"/>
          </a:endParaRPr>
        </a:p>
      </dgm:t>
    </dgm:pt>
    <dgm:pt modelId="{38C51644-52B5-4FC0-9CCC-45F7F45A0606}" type="parTrans" cxnId="{8CDCE0DB-C0A3-4B80-ABB9-9DB833183865}">
      <dgm:prSet/>
      <dgm:spPr/>
      <dgm:t>
        <a:bodyPr/>
        <a:lstStyle/>
        <a:p>
          <a:endParaRPr lang="es-ES">
            <a:solidFill>
              <a:schemeClr val="tx1"/>
            </a:solidFill>
          </a:endParaRPr>
        </a:p>
      </dgm:t>
    </dgm:pt>
    <dgm:pt modelId="{BC7F9B94-0981-4403-BA57-ACFDE0890B42}" type="sibTrans" cxnId="{8CDCE0DB-C0A3-4B80-ABB9-9DB833183865}">
      <dgm:prSet/>
      <dgm:spPr/>
      <dgm:t>
        <a:bodyPr/>
        <a:lstStyle/>
        <a:p>
          <a:endParaRPr lang="es-ES">
            <a:solidFill>
              <a:schemeClr val="tx1"/>
            </a:solidFill>
          </a:endParaRPr>
        </a:p>
      </dgm:t>
    </dgm:pt>
    <dgm:pt modelId="{486A563C-4E43-4ED4-86C2-7DAA31DCA47E}">
      <dgm:prSet phldrT="[Texto]" custT="1"/>
      <dgm:spPr>
        <a:solidFill>
          <a:schemeClr val="accent6">
            <a:lumMod val="40000"/>
            <a:lumOff val="60000"/>
          </a:schemeClr>
        </a:solidFill>
      </dgm:spPr>
      <dgm:t>
        <a:bodyPr/>
        <a:lstStyle/>
        <a:p>
          <a:r>
            <a:rPr lang="es-ES" sz="1800" b="1" smtClean="0">
              <a:solidFill>
                <a:schemeClr val="tx1"/>
              </a:solidFill>
              <a:effectLst/>
              <a:latin typeface="Arial" pitchFamily="34" charset="0"/>
              <a:cs typeface="Arial" pitchFamily="34" charset="0"/>
            </a:rPr>
            <a:t>Art 130 párrafo 1 LGAP</a:t>
          </a:r>
        </a:p>
        <a:p>
          <a:r>
            <a:rPr lang="es-ES" sz="1800" smtClean="0">
              <a:solidFill>
                <a:schemeClr val="tx1"/>
              </a:solidFill>
              <a:effectLst/>
              <a:latin typeface="Arial" pitchFamily="34" charset="0"/>
              <a:cs typeface="Arial" pitchFamily="34" charset="0"/>
            </a:rPr>
            <a:t>“</a:t>
          </a:r>
          <a:r>
            <a:rPr lang="es-ES" sz="1800" i="1" smtClean="0">
              <a:solidFill>
                <a:schemeClr val="tx1"/>
              </a:solidFill>
              <a:effectLst/>
              <a:latin typeface="Arial" pitchFamily="34" charset="0"/>
              <a:cs typeface="Arial" pitchFamily="34" charset="0"/>
            </a:rPr>
            <a:t>El acto deberá aparecer objetivamente como una manifestación de voluntad libre y consciente, dirigida a producir el efecto jurídico deseado para el fin querido por el ordenamiento”</a:t>
          </a:r>
          <a:endParaRPr lang="es-ES" sz="1800" dirty="0">
            <a:solidFill>
              <a:schemeClr val="tx1"/>
            </a:solidFill>
            <a:effectLst/>
            <a:latin typeface="Arial" pitchFamily="34" charset="0"/>
            <a:cs typeface="Arial" pitchFamily="34" charset="0"/>
          </a:endParaRPr>
        </a:p>
      </dgm:t>
    </dgm:pt>
    <dgm:pt modelId="{2C07ED98-EB23-4116-9D0E-B6F60E1184A8}" type="sibTrans" cxnId="{FBF873E8-E5F8-461F-ADBF-7BEF50DE1601}">
      <dgm:prSet/>
      <dgm:spPr/>
      <dgm:t>
        <a:bodyPr/>
        <a:lstStyle/>
        <a:p>
          <a:endParaRPr lang="es-ES">
            <a:solidFill>
              <a:schemeClr val="tx1"/>
            </a:solidFill>
          </a:endParaRPr>
        </a:p>
      </dgm:t>
    </dgm:pt>
    <dgm:pt modelId="{444644D2-0BF0-438E-8E01-F812FBE056F1}" type="parTrans" cxnId="{FBF873E8-E5F8-461F-ADBF-7BEF50DE1601}">
      <dgm:prSet/>
      <dgm:spPr/>
      <dgm:t>
        <a:bodyPr/>
        <a:lstStyle/>
        <a:p>
          <a:endParaRPr lang="es-ES">
            <a:solidFill>
              <a:schemeClr val="tx1"/>
            </a:solidFill>
          </a:endParaRPr>
        </a:p>
      </dgm:t>
    </dgm:pt>
    <dgm:pt modelId="{AF38278A-B04C-475B-89D6-CE16EE83B7C2}" type="pres">
      <dgm:prSet presAssocID="{4C5C0D53-761C-41D6-A2C0-150F073DA845}" presName="Name0" presStyleCnt="0">
        <dgm:presLayoutVars>
          <dgm:dir/>
          <dgm:resizeHandles val="exact"/>
        </dgm:presLayoutVars>
      </dgm:prSet>
      <dgm:spPr/>
      <dgm:t>
        <a:bodyPr/>
        <a:lstStyle/>
        <a:p>
          <a:endParaRPr lang="es-CR"/>
        </a:p>
      </dgm:t>
    </dgm:pt>
    <dgm:pt modelId="{8987944A-315C-4B89-A16E-682695650E58}" type="pres">
      <dgm:prSet presAssocID="{98F66B00-B29A-4469-8ABB-F99119E17A08}" presName="node" presStyleLbl="node1" presStyleIdx="0" presStyleCnt="3" custScaleX="92432" custLinFactX="-11065" custLinFactNeighborX="-100000" custLinFactNeighborY="1181">
        <dgm:presLayoutVars>
          <dgm:bulletEnabled val="1"/>
        </dgm:presLayoutVars>
      </dgm:prSet>
      <dgm:spPr/>
      <dgm:t>
        <a:bodyPr/>
        <a:lstStyle/>
        <a:p>
          <a:endParaRPr lang="es-CR"/>
        </a:p>
      </dgm:t>
    </dgm:pt>
    <dgm:pt modelId="{833EC1C3-EDCD-4EE2-AA18-60EBDC2E8579}" type="pres">
      <dgm:prSet presAssocID="{501006B2-A787-49CF-95A9-A906D34B2323}" presName="sibTrans" presStyleCnt="0"/>
      <dgm:spPr/>
    </dgm:pt>
    <dgm:pt modelId="{41BBAC96-5866-4E35-83B8-91EFE2E233DC}" type="pres">
      <dgm:prSet presAssocID="{047D55C0-E716-4B94-92BD-A2569602CAF9}" presName="node" presStyleLbl="node1" presStyleIdx="1" presStyleCnt="3" custLinFactNeighborX="12957" custLinFactNeighborY="5879">
        <dgm:presLayoutVars>
          <dgm:bulletEnabled val="1"/>
        </dgm:presLayoutVars>
      </dgm:prSet>
      <dgm:spPr/>
      <dgm:t>
        <a:bodyPr/>
        <a:lstStyle/>
        <a:p>
          <a:endParaRPr lang="es-CR"/>
        </a:p>
      </dgm:t>
    </dgm:pt>
    <dgm:pt modelId="{FAFD803A-A0E9-4528-8773-8814129CB2CF}" type="pres">
      <dgm:prSet presAssocID="{BC7F9B94-0981-4403-BA57-ACFDE0890B42}" presName="sibTrans" presStyleCnt="0"/>
      <dgm:spPr/>
    </dgm:pt>
    <dgm:pt modelId="{C73F31CB-1685-40E3-AF4C-D9AE07FA6FBF}" type="pres">
      <dgm:prSet presAssocID="{486A563C-4E43-4ED4-86C2-7DAA31DCA47E}" presName="node" presStyleLbl="node1" presStyleIdx="2" presStyleCnt="3">
        <dgm:presLayoutVars>
          <dgm:bulletEnabled val="1"/>
        </dgm:presLayoutVars>
      </dgm:prSet>
      <dgm:spPr/>
      <dgm:t>
        <a:bodyPr/>
        <a:lstStyle/>
        <a:p>
          <a:endParaRPr lang="es-CR"/>
        </a:p>
      </dgm:t>
    </dgm:pt>
  </dgm:ptLst>
  <dgm:cxnLst>
    <dgm:cxn modelId="{F7E9E556-1F42-4A8C-920B-1B7D18118EE2}" type="presOf" srcId="{486A563C-4E43-4ED4-86C2-7DAA31DCA47E}" destId="{C73F31CB-1685-40E3-AF4C-D9AE07FA6FBF}" srcOrd="0" destOrd="0" presId="urn:microsoft.com/office/officeart/2005/8/layout/hList6"/>
    <dgm:cxn modelId="{8CDCE0DB-C0A3-4B80-ABB9-9DB833183865}" srcId="{4C5C0D53-761C-41D6-A2C0-150F073DA845}" destId="{047D55C0-E716-4B94-92BD-A2569602CAF9}" srcOrd="1" destOrd="0" parTransId="{38C51644-52B5-4FC0-9CCC-45F7F45A0606}" sibTransId="{BC7F9B94-0981-4403-BA57-ACFDE0890B42}"/>
    <dgm:cxn modelId="{5444524C-F00A-4129-AA90-EA3C5AE118FB}" type="presOf" srcId="{047D55C0-E716-4B94-92BD-A2569602CAF9}" destId="{41BBAC96-5866-4E35-83B8-91EFE2E233DC}" srcOrd="0" destOrd="0" presId="urn:microsoft.com/office/officeart/2005/8/layout/hList6"/>
    <dgm:cxn modelId="{F9EDE785-BE37-4012-B666-CCDA0C62BDDA}" type="presOf" srcId="{4C5C0D53-761C-41D6-A2C0-150F073DA845}" destId="{AF38278A-B04C-475B-89D6-CE16EE83B7C2}" srcOrd="0" destOrd="0" presId="urn:microsoft.com/office/officeart/2005/8/layout/hList6"/>
    <dgm:cxn modelId="{0792C7D2-1168-4AE7-BF63-A754987479E0}" srcId="{4C5C0D53-761C-41D6-A2C0-150F073DA845}" destId="{98F66B00-B29A-4469-8ABB-F99119E17A08}" srcOrd="0" destOrd="0" parTransId="{507A70D5-56B6-403A-B7CB-902211755851}" sibTransId="{501006B2-A787-49CF-95A9-A906D34B2323}"/>
    <dgm:cxn modelId="{FBF873E8-E5F8-461F-ADBF-7BEF50DE1601}" srcId="{4C5C0D53-761C-41D6-A2C0-150F073DA845}" destId="{486A563C-4E43-4ED4-86C2-7DAA31DCA47E}" srcOrd="2" destOrd="0" parTransId="{444644D2-0BF0-438E-8E01-F812FBE056F1}" sibTransId="{2C07ED98-EB23-4116-9D0E-B6F60E1184A8}"/>
    <dgm:cxn modelId="{DC673A1B-10F8-484C-9673-D07C358964BC}" type="presOf" srcId="{98F66B00-B29A-4469-8ABB-F99119E17A08}" destId="{8987944A-315C-4B89-A16E-682695650E58}" srcOrd="0" destOrd="0" presId="urn:microsoft.com/office/officeart/2005/8/layout/hList6"/>
    <dgm:cxn modelId="{75AE37B6-BD9E-42AA-8E7D-7DE6C63495C3}" type="presParOf" srcId="{AF38278A-B04C-475B-89D6-CE16EE83B7C2}" destId="{8987944A-315C-4B89-A16E-682695650E58}" srcOrd="0" destOrd="0" presId="urn:microsoft.com/office/officeart/2005/8/layout/hList6"/>
    <dgm:cxn modelId="{BE7E2108-B226-43A9-B076-389B6D0CEA01}" type="presParOf" srcId="{AF38278A-B04C-475B-89D6-CE16EE83B7C2}" destId="{833EC1C3-EDCD-4EE2-AA18-60EBDC2E8579}" srcOrd="1" destOrd="0" presId="urn:microsoft.com/office/officeart/2005/8/layout/hList6"/>
    <dgm:cxn modelId="{57272FDB-17F7-47B9-8137-652F26AD634D}" type="presParOf" srcId="{AF38278A-B04C-475B-89D6-CE16EE83B7C2}" destId="{41BBAC96-5866-4E35-83B8-91EFE2E233DC}" srcOrd="2" destOrd="0" presId="urn:microsoft.com/office/officeart/2005/8/layout/hList6"/>
    <dgm:cxn modelId="{3F898CD1-1F81-4F75-A7BA-DDBFB3C99ED1}" type="presParOf" srcId="{AF38278A-B04C-475B-89D6-CE16EE83B7C2}" destId="{FAFD803A-A0E9-4528-8773-8814129CB2CF}" srcOrd="3" destOrd="0" presId="urn:microsoft.com/office/officeart/2005/8/layout/hList6"/>
    <dgm:cxn modelId="{1D9763D6-B510-4822-8F52-22A4CDA5CA88}" type="presParOf" srcId="{AF38278A-B04C-475B-89D6-CE16EE83B7C2}" destId="{C73F31CB-1685-40E3-AF4C-D9AE07FA6FBF}"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6ED2192F-16B4-4FD0-8330-BD707865B03D}"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S"/>
        </a:p>
      </dgm:t>
    </dgm:pt>
    <dgm:pt modelId="{4434C364-9F6F-4637-BD4C-5DC66CBC7DD1}">
      <dgm:prSet phldrT="[Texto]" custT="1"/>
      <dgm:spPr/>
      <dgm:t>
        <a:bodyPr/>
        <a:lstStyle/>
        <a:p>
          <a:pPr algn="just"/>
          <a:r>
            <a:rPr lang="es-ES" sz="2400" b="1" dirty="0" smtClean="0">
              <a:solidFill>
                <a:schemeClr val="tx1"/>
              </a:solidFill>
              <a:latin typeface="Baskerville Old Face" pitchFamily="18" charset="0"/>
            </a:rPr>
            <a:t>Si el acto final pueda causar  perjuicio grave al administrado, sea imponiéndole  obligaciones, suprimiéndole  o denegándole  derechos subjetivos, o cualquier otra forma  de lesión grave y directa a sus intereses  legítimos</a:t>
          </a:r>
          <a:endParaRPr lang="es-ES" sz="2400" b="1" dirty="0">
            <a:solidFill>
              <a:schemeClr val="tx1"/>
            </a:solidFill>
          </a:endParaRPr>
        </a:p>
      </dgm:t>
    </dgm:pt>
    <dgm:pt modelId="{6C4B0A09-4E34-493F-A77E-A1C85FB6298F}" type="parTrans" cxnId="{433A2596-0F1F-4460-A2B5-F1917B513FE1}">
      <dgm:prSet/>
      <dgm:spPr/>
      <dgm:t>
        <a:bodyPr/>
        <a:lstStyle/>
        <a:p>
          <a:endParaRPr lang="es-ES"/>
        </a:p>
      </dgm:t>
    </dgm:pt>
    <dgm:pt modelId="{936717ED-A6AF-4E1D-9BA3-2796B2DF679A}" type="sibTrans" cxnId="{433A2596-0F1F-4460-A2B5-F1917B513FE1}">
      <dgm:prSet/>
      <dgm:spPr/>
      <dgm:t>
        <a:bodyPr/>
        <a:lstStyle/>
        <a:p>
          <a:endParaRPr lang="es-ES"/>
        </a:p>
      </dgm:t>
    </dgm:pt>
    <dgm:pt modelId="{358B68C0-29FE-4053-8C79-B2B67CF97FCE}">
      <dgm:prSet phldrT="[Texto]" custT="1"/>
      <dgm:spPr/>
      <dgm:t>
        <a:bodyPr/>
        <a:lstStyle/>
        <a:p>
          <a:r>
            <a:rPr lang="es-ES" sz="2000" b="1" dirty="0" smtClean="0">
              <a:solidFill>
                <a:schemeClr val="tx1"/>
              </a:solidFill>
              <a:latin typeface="Baskerville Old Face" pitchFamily="18" charset="0"/>
            </a:rPr>
            <a:t>Cuando se determine</a:t>
          </a:r>
          <a:r>
            <a:rPr lang="es-ES" sz="2000" dirty="0" smtClean="0">
              <a:solidFill>
                <a:schemeClr val="tx1"/>
              </a:solidFill>
              <a:latin typeface="Baskerville Old Face" pitchFamily="18" charset="0"/>
            </a:rPr>
            <a:t> </a:t>
          </a:r>
          <a:r>
            <a:rPr lang="es-ES" sz="2000" b="1" dirty="0" smtClean="0">
              <a:solidFill>
                <a:schemeClr val="tx1"/>
              </a:solidFill>
              <a:latin typeface="Baskerville Old Face" pitchFamily="18" charset="0"/>
            </a:rPr>
            <a:t>procedente</a:t>
          </a:r>
          <a:r>
            <a:rPr lang="es-CR" sz="2000" b="1" dirty="0" smtClean="0">
              <a:solidFill>
                <a:schemeClr val="tx1"/>
              </a:solidFill>
              <a:latin typeface="Baskerville Old Face" pitchFamily="18" charset="0"/>
            </a:rPr>
            <a:t> </a:t>
          </a:r>
          <a:r>
            <a:rPr lang="es-ES" sz="2000" b="1" dirty="0" smtClean="0">
              <a:solidFill>
                <a:schemeClr val="tx1"/>
              </a:solidFill>
              <a:latin typeface="Baskerville Old Face" pitchFamily="18" charset="0"/>
            </a:rPr>
            <a:t>el adeudo y cobro de  una  obligación tributaria y demás recargos </a:t>
          </a:r>
          <a:endParaRPr lang="es-ES" sz="2000" dirty="0">
            <a:solidFill>
              <a:schemeClr val="tx1"/>
            </a:solidFill>
          </a:endParaRPr>
        </a:p>
      </dgm:t>
    </dgm:pt>
    <dgm:pt modelId="{75914BA5-6E2E-4BC2-A1B1-38278E8A66FB}" type="parTrans" cxnId="{E84983B1-711C-42C4-B395-EFC1AEBD048C}">
      <dgm:prSet/>
      <dgm:spPr/>
      <dgm:t>
        <a:bodyPr/>
        <a:lstStyle/>
        <a:p>
          <a:endParaRPr lang="es-ES"/>
        </a:p>
      </dgm:t>
    </dgm:pt>
    <dgm:pt modelId="{B4B82E95-D66D-4135-80E1-D5F806900616}" type="sibTrans" cxnId="{E84983B1-711C-42C4-B395-EFC1AEBD048C}">
      <dgm:prSet/>
      <dgm:spPr/>
      <dgm:t>
        <a:bodyPr/>
        <a:lstStyle/>
        <a:p>
          <a:endParaRPr lang="es-ES"/>
        </a:p>
      </dgm:t>
    </dgm:pt>
    <dgm:pt modelId="{C67435A6-406F-4AC6-A936-6A022377A927}">
      <dgm:prSet phldrT="[Texto]" custT="1"/>
      <dgm:spPr/>
      <dgm:t>
        <a:bodyPr/>
        <a:lstStyle/>
        <a:p>
          <a:r>
            <a:rPr lang="es-ES" sz="2400" b="1" dirty="0" smtClean="0">
              <a:solidFill>
                <a:schemeClr val="tx1"/>
              </a:solidFill>
              <a:latin typeface="Baskerville Old Face" pitchFamily="18" charset="0"/>
            </a:rPr>
            <a:t>En los casos en que proceda la imposición de una sanción de </a:t>
          </a:r>
          <a:r>
            <a:rPr lang="es-ES" sz="2400" b="1" u="sng" dirty="0" smtClean="0">
              <a:solidFill>
                <a:schemeClr val="tx1"/>
              </a:solidFill>
              <a:latin typeface="Baskerville Old Face" pitchFamily="18" charset="0"/>
            </a:rPr>
            <a:t>suspensión</a:t>
          </a:r>
          <a:r>
            <a:rPr lang="es-ES" sz="2400" b="1" dirty="0" smtClean="0">
              <a:solidFill>
                <a:schemeClr val="tx1"/>
              </a:solidFill>
              <a:latin typeface="Baskerville Old Face" pitchFamily="18" charset="0"/>
            </a:rPr>
            <a:t> </a:t>
          </a:r>
          <a:r>
            <a:rPr lang="es-CR" sz="2400" b="1" dirty="0" smtClean="0">
              <a:solidFill>
                <a:schemeClr val="tx1"/>
              </a:solidFill>
              <a:latin typeface="Baskerville Old Face" pitchFamily="18" charset="0"/>
            </a:rPr>
            <a:t>al A</a:t>
          </a:r>
          <a:r>
            <a:rPr lang="es-ES" sz="2400" b="1" dirty="0" err="1" smtClean="0">
              <a:solidFill>
                <a:schemeClr val="tx1"/>
              </a:solidFill>
              <a:latin typeface="Baskerville Old Face" pitchFamily="18" charset="0"/>
            </a:rPr>
            <a:t>uxiliar</a:t>
          </a:r>
          <a:endParaRPr lang="es-ES" sz="2400" dirty="0">
            <a:solidFill>
              <a:schemeClr val="tx1"/>
            </a:solidFill>
          </a:endParaRPr>
        </a:p>
      </dgm:t>
    </dgm:pt>
    <dgm:pt modelId="{4F736FFA-3E36-4017-8A67-023AF73A7F56}" type="parTrans" cxnId="{E9477637-B8B4-4592-9038-7E692DB1EB63}">
      <dgm:prSet/>
      <dgm:spPr/>
      <dgm:t>
        <a:bodyPr/>
        <a:lstStyle/>
        <a:p>
          <a:endParaRPr lang="es-ES"/>
        </a:p>
      </dgm:t>
    </dgm:pt>
    <dgm:pt modelId="{B98E4334-A29B-4437-9DBB-AB65182A6DEF}" type="sibTrans" cxnId="{E9477637-B8B4-4592-9038-7E692DB1EB63}">
      <dgm:prSet/>
      <dgm:spPr/>
      <dgm:t>
        <a:bodyPr/>
        <a:lstStyle/>
        <a:p>
          <a:endParaRPr lang="es-ES"/>
        </a:p>
      </dgm:t>
    </dgm:pt>
    <dgm:pt modelId="{3E638BEB-CB4A-4C99-9421-4CC315E9F7AF}" type="pres">
      <dgm:prSet presAssocID="{6ED2192F-16B4-4FD0-8330-BD707865B03D}" presName="Name0" presStyleCnt="0">
        <dgm:presLayoutVars>
          <dgm:dir/>
          <dgm:animLvl val="lvl"/>
          <dgm:resizeHandles val="exact"/>
        </dgm:presLayoutVars>
      </dgm:prSet>
      <dgm:spPr/>
      <dgm:t>
        <a:bodyPr/>
        <a:lstStyle/>
        <a:p>
          <a:endParaRPr lang="en-US"/>
        </a:p>
      </dgm:t>
    </dgm:pt>
    <dgm:pt modelId="{E9C651F3-163E-4D46-9E18-7203A38B26CB}" type="pres">
      <dgm:prSet presAssocID="{C67435A6-406F-4AC6-A936-6A022377A927}" presName="boxAndChildren" presStyleCnt="0"/>
      <dgm:spPr/>
    </dgm:pt>
    <dgm:pt modelId="{FEA4FE01-80C0-4E8B-B57E-D211D6B329C8}" type="pres">
      <dgm:prSet presAssocID="{C67435A6-406F-4AC6-A936-6A022377A927}" presName="parentTextBox" presStyleLbl="node1" presStyleIdx="0" presStyleCnt="3"/>
      <dgm:spPr/>
      <dgm:t>
        <a:bodyPr/>
        <a:lstStyle/>
        <a:p>
          <a:endParaRPr lang="en-US"/>
        </a:p>
      </dgm:t>
    </dgm:pt>
    <dgm:pt modelId="{5F7533D4-DFAD-4A26-A1AD-2B4126C7D7CD}" type="pres">
      <dgm:prSet presAssocID="{B4B82E95-D66D-4135-80E1-D5F806900616}" presName="sp" presStyleCnt="0"/>
      <dgm:spPr/>
    </dgm:pt>
    <dgm:pt modelId="{A58D565B-28D0-4C79-96EC-CE9B4A65C36C}" type="pres">
      <dgm:prSet presAssocID="{358B68C0-29FE-4053-8C79-B2B67CF97FCE}" presName="arrowAndChildren" presStyleCnt="0"/>
      <dgm:spPr/>
    </dgm:pt>
    <dgm:pt modelId="{97A4C83F-4A5A-40BF-9E55-35136CEE9120}" type="pres">
      <dgm:prSet presAssocID="{358B68C0-29FE-4053-8C79-B2B67CF97FCE}" presName="parentTextArrow" presStyleLbl="node1" presStyleIdx="1" presStyleCnt="3"/>
      <dgm:spPr/>
      <dgm:t>
        <a:bodyPr/>
        <a:lstStyle/>
        <a:p>
          <a:endParaRPr lang="en-US"/>
        </a:p>
      </dgm:t>
    </dgm:pt>
    <dgm:pt modelId="{BCBBF8F1-AA13-44C0-A5FF-241F55DEC080}" type="pres">
      <dgm:prSet presAssocID="{936717ED-A6AF-4E1D-9BA3-2796B2DF679A}" presName="sp" presStyleCnt="0"/>
      <dgm:spPr/>
    </dgm:pt>
    <dgm:pt modelId="{6CF51773-1466-4CBA-8DC8-C91E3CBB72BE}" type="pres">
      <dgm:prSet presAssocID="{4434C364-9F6F-4637-BD4C-5DC66CBC7DD1}" presName="arrowAndChildren" presStyleCnt="0"/>
      <dgm:spPr/>
    </dgm:pt>
    <dgm:pt modelId="{38CA86B3-CBCC-42EC-BE56-A4DA897A80F0}" type="pres">
      <dgm:prSet presAssocID="{4434C364-9F6F-4637-BD4C-5DC66CBC7DD1}" presName="parentTextArrow" presStyleLbl="node1" presStyleIdx="2" presStyleCnt="3"/>
      <dgm:spPr/>
      <dgm:t>
        <a:bodyPr/>
        <a:lstStyle/>
        <a:p>
          <a:endParaRPr lang="en-US"/>
        </a:p>
      </dgm:t>
    </dgm:pt>
  </dgm:ptLst>
  <dgm:cxnLst>
    <dgm:cxn modelId="{433A2596-0F1F-4460-A2B5-F1917B513FE1}" srcId="{6ED2192F-16B4-4FD0-8330-BD707865B03D}" destId="{4434C364-9F6F-4637-BD4C-5DC66CBC7DD1}" srcOrd="0" destOrd="0" parTransId="{6C4B0A09-4E34-493F-A77E-A1C85FB6298F}" sibTransId="{936717ED-A6AF-4E1D-9BA3-2796B2DF679A}"/>
    <dgm:cxn modelId="{C96CDA01-3B8B-4DF6-9DA8-B1217088FC28}" type="presOf" srcId="{C67435A6-406F-4AC6-A936-6A022377A927}" destId="{FEA4FE01-80C0-4E8B-B57E-D211D6B329C8}" srcOrd="0" destOrd="0" presId="urn:microsoft.com/office/officeart/2005/8/layout/process4"/>
    <dgm:cxn modelId="{E84983B1-711C-42C4-B395-EFC1AEBD048C}" srcId="{6ED2192F-16B4-4FD0-8330-BD707865B03D}" destId="{358B68C0-29FE-4053-8C79-B2B67CF97FCE}" srcOrd="1" destOrd="0" parTransId="{75914BA5-6E2E-4BC2-A1B1-38278E8A66FB}" sibTransId="{B4B82E95-D66D-4135-80E1-D5F806900616}"/>
    <dgm:cxn modelId="{E9477637-B8B4-4592-9038-7E692DB1EB63}" srcId="{6ED2192F-16B4-4FD0-8330-BD707865B03D}" destId="{C67435A6-406F-4AC6-A936-6A022377A927}" srcOrd="2" destOrd="0" parTransId="{4F736FFA-3E36-4017-8A67-023AF73A7F56}" sibTransId="{B98E4334-A29B-4437-9DBB-AB65182A6DEF}"/>
    <dgm:cxn modelId="{1763A846-7F22-4141-8F1F-1798471DDDC9}" type="presOf" srcId="{358B68C0-29FE-4053-8C79-B2B67CF97FCE}" destId="{97A4C83F-4A5A-40BF-9E55-35136CEE9120}" srcOrd="0" destOrd="0" presId="urn:microsoft.com/office/officeart/2005/8/layout/process4"/>
    <dgm:cxn modelId="{CAE036DD-C340-44A3-B8AE-B32BE0EDFB49}" type="presOf" srcId="{4434C364-9F6F-4637-BD4C-5DC66CBC7DD1}" destId="{38CA86B3-CBCC-42EC-BE56-A4DA897A80F0}" srcOrd="0" destOrd="0" presId="urn:microsoft.com/office/officeart/2005/8/layout/process4"/>
    <dgm:cxn modelId="{5674B4C2-01B4-4A87-A83A-1908D5FAC859}" type="presOf" srcId="{6ED2192F-16B4-4FD0-8330-BD707865B03D}" destId="{3E638BEB-CB4A-4C99-9421-4CC315E9F7AF}" srcOrd="0" destOrd="0" presId="urn:microsoft.com/office/officeart/2005/8/layout/process4"/>
    <dgm:cxn modelId="{9DE136DE-8584-48A4-9077-CBB6B47E7B23}" type="presParOf" srcId="{3E638BEB-CB4A-4C99-9421-4CC315E9F7AF}" destId="{E9C651F3-163E-4D46-9E18-7203A38B26CB}" srcOrd="0" destOrd="0" presId="urn:microsoft.com/office/officeart/2005/8/layout/process4"/>
    <dgm:cxn modelId="{C1A7559C-4538-4478-9901-04105C23898B}" type="presParOf" srcId="{E9C651F3-163E-4D46-9E18-7203A38B26CB}" destId="{FEA4FE01-80C0-4E8B-B57E-D211D6B329C8}" srcOrd="0" destOrd="0" presId="urn:microsoft.com/office/officeart/2005/8/layout/process4"/>
    <dgm:cxn modelId="{E5EF2CA8-3ACD-4ACB-9B89-C820961A0B7A}" type="presParOf" srcId="{3E638BEB-CB4A-4C99-9421-4CC315E9F7AF}" destId="{5F7533D4-DFAD-4A26-A1AD-2B4126C7D7CD}" srcOrd="1" destOrd="0" presId="urn:microsoft.com/office/officeart/2005/8/layout/process4"/>
    <dgm:cxn modelId="{46B00003-5FB5-47E9-8155-3652B8D11654}" type="presParOf" srcId="{3E638BEB-CB4A-4C99-9421-4CC315E9F7AF}" destId="{A58D565B-28D0-4C79-96EC-CE9B4A65C36C}" srcOrd="2" destOrd="0" presId="urn:microsoft.com/office/officeart/2005/8/layout/process4"/>
    <dgm:cxn modelId="{AFAB2EFD-85A0-48CC-89B4-AAAD54789758}" type="presParOf" srcId="{A58D565B-28D0-4C79-96EC-CE9B4A65C36C}" destId="{97A4C83F-4A5A-40BF-9E55-35136CEE9120}" srcOrd="0" destOrd="0" presId="urn:microsoft.com/office/officeart/2005/8/layout/process4"/>
    <dgm:cxn modelId="{584EE96A-5521-4D27-85D6-CE8C0B0B7F57}" type="presParOf" srcId="{3E638BEB-CB4A-4C99-9421-4CC315E9F7AF}" destId="{BCBBF8F1-AA13-44C0-A5FF-241F55DEC080}" srcOrd="3" destOrd="0" presId="urn:microsoft.com/office/officeart/2005/8/layout/process4"/>
    <dgm:cxn modelId="{C686ECAF-E7E2-4B60-B78E-DBD19D96F766}" type="presParOf" srcId="{3E638BEB-CB4A-4C99-9421-4CC315E9F7AF}" destId="{6CF51773-1466-4CBA-8DC8-C91E3CBB72BE}" srcOrd="4" destOrd="0" presId="urn:microsoft.com/office/officeart/2005/8/layout/process4"/>
    <dgm:cxn modelId="{DB92338F-7B21-41FE-9720-6E0F37B49322}" type="presParOf" srcId="{6CF51773-1466-4CBA-8DC8-C91E3CBB72BE}" destId="{38CA86B3-CBCC-42EC-BE56-A4DA897A80F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334A4D8-EFDC-405B-BDD4-E0309C73B4F3}" type="doc">
      <dgm:prSet loTypeId="urn:microsoft.com/office/officeart/2009/3/layout/StepUpProcess" loCatId="process" qsTypeId="urn:microsoft.com/office/officeart/2005/8/quickstyle/3d3" qsCatId="3D" csTypeId="urn:microsoft.com/office/officeart/2005/8/colors/colorful4" csCatId="colorful" phldr="1"/>
      <dgm:spPr/>
      <dgm:t>
        <a:bodyPr/>
        <a:lstStyle/>
        <a:p>
          <a:endParaRPr lang="es-ES"/>
        </a:p>
      </dgm:t>
    </dgm:pt>
    <dgm:pt modelId="{D8F3A92F-7EA4-4517-95C5-F197183D3F2E}">
      <dgm:prSet phldrT="[Texto]" custT="1"/>
      <dgm:spPr/>
      <dgm:t>
        <a:bodyPr/>
        <a:lstStyle/>
        <a:p>
          <a:r>
            <a:rPr lang="es-CR" sz="2400" b="1" dirty="0" smtClean="0">
              <a:effectLst>
                <a:outerShdw blurRad="38100" dist="38100" dir="2700000" algn="tl">
                  <a:srgbClr val="000000"/>
                </a:outerShdw>
              </a:effectLst>
              <a:latin typeface="Arial" pitchFamily="34" charset="0"/>
              <a:cs typeface="Arial" pitchFamily="34" charset="0"/>
            </a:rPr>
            <a:t>INICIO: </a:t>
          </a:r>
          <a:r>
            <a:rPr lang="es-ES" sz="2400" b="1" dirty="0" smtClean="0">
              <a:effectLst>
                <a:outerShdw blurRad="38100" dist="38100" dir="2700000" algn="tl">
                  <a:srgbClr val="000000"/>
                </a:outerShdw>
              </a:effectLst>
              <a:latin typeface="Arial" pitchFamily="34" charset="0"/>
              <a:cs typeface="Arial" pitchFamily="34" charset="0"/>
            </a:rPr>
            <a:t>ACTO DE APERTURA</a:t>
          </a:r>
          <a:r>
            <a:rPr lang="es-ES" sz="2400" b="1" dirty="0" smtClean="0">
              <a:latin typeface="Arial" pitchFamily="34" charset="0"/>
              <a:cs typeface="Arial" pitchFamily="34" charset="0"/>
            </a:rPr>
            <a:t>  </a:t>
          </a:r>
          <a:endParaRPr lang="es-ES" sz="2400" dirty="0">
            <a:latin typeface="Arial" pitchFamily="34" charset="0"/>
            <a:cs typeface="Arial" pitchFamily="34" charset="0"/>
          </a:endParaRPr>
        </a:p>
      </dgm:t>
    </dgm:pt>
    <dgm:pt modelId="{8AFDCAC1-F6CC-4787-B799-CA348DCDB078}" type="parTrans" cxnId="{83CA31A3-9263-4B7D-B2F3-6DB821EC3798}">
      <dgm:prSet/>
      <dgm:spPr/>
      <dgm:t>
        <a:bodyPr/>
        <a:lstStyle/>
        <a:p>
          <a:endParaRPr lang="es-ES"/>
        </a:p>
      </dgm:t>
    </dgm:pt>
    <dgm:pt modelId="{E03A0A7F-FA1A-491A-923F-1DDB13021E2A}" type="sibTrans" cxnId="{83CA31A3-9263-4B7D-B2F3-6DB821EC3798}">
      <dgm:prSet/>
      <dgm:spPr/>
      <dgm:t>
        <a:bodyPr/>
        <a:lstStyle/>
        <a:p>
          <a:endParaRPr lang="es-ES"/>
        </a:p>
      </dgm:t>
    </dgm:pt>
    <dgm:pt modelId="{8800992D-3A8B-4B10-96D3-91F1A8E092B8}">
      <dgm:prSet phldrT="[Texto]" custT="1"/>
      <dgm:spPr/>
      <dgm:t>
        <a:bodyPr/>
        <a:lstStyle/>
        <a:p>
          <a:r>
            <a:rPr lang="es-ES" sz="2000" dirty="0" smtClean="0">
              <a:latin typeface="Arial" pitchFamily="34" charset="0"/>
              <a:cs typeface="Arial" pitchFamily="34" charset="0"/>
            </a:rPr>
            <a:t>Produce el efecto de poner en marcha el procedimiento que tiende a la modificación de la obligación tributaria aduanera</a:t>
          </a:r>
          <a:endParaRPr lang="es-ES" sz="2000" dirty="0">
            <a:latin typeface="Arial" pitchFamily="34" charset="0"/>
            <a:cs typeface="Arial" pitchFamily="34" charset="0"/>
          </a:endParaRPr>
        </a:p>
      </dgm:t>
    </dgm:pt>
    <dgm:pt modelId="{B38FE3DA-A799-40A9-B2E3-E1C5E56AEBB3}" type="parTrans" cxnId="{8810E67D-3B23-4870-B1F2-ADC2966FE3B0}">
      <dgm:prSet/>
      <dgm:spPr/>
      <dgm:t>
        <a:bodyPr/>
        <a:lstStyle/>
        <a:p>
          <a:endParaRPr lang="es-ES"/>
        </a:p>
      </dgm:t>
    </dgm:pt>
    <dgm:pt modelId="{E005893B-047F-4A4B-8002-55F34C1FAF05}" type="sibTrans" cxnId="{8810E67D-3B23-4870-B1F2-ADC2966FE3B0}">
      <dgm:prSet/>
      <dgm:spPr/>
      <dgm:t>
        <a:bodyPr/>
        <a:lstStyle/>
        <a:p>
          <a:endParaRPr lang="es-ES"/>
        </a:p>
      </dgm:t>
    </dgm:pt>
    <dgm:pt modelId="{A231EEA1-58C9-4BEA-BB32-2233CC528258}">
      <dgm:prSet phldrT="[Texto]" custT="1"/>
      <dgm:spPr/>
      <dgm:t>
        <a:bodyPr/>
        <a:lstStyle/>
        <a:p>
          <a:r>
            <a:rPr lang="es-ES" sz="2400" b="1" dirty="0" smtClean="0">
              <a:effectLst>
                <a:outerShdw blurRad="38100" dist="38100" dir="2700000" algn="tl">
                  <a:srgbClr val="000000">
                    <a:alpha val="43137"/>
                  </a:srgbClr>
                </a:outerShdw>
              </a:effectLst>
              <a:latin typeface="Arial" pitchFamily="34" charset="0"/>
              <a:cs typeface="Arial" pitchFamily="34" charset="0"/>
            </a:rPr>
            <a:t>Efecto</a:t>
          </a:r>
          <a:r>
            <a:rPr lang="es-ES" sz="2400" b="1" dirty="0" smtClean="0">
              <a:latin typeface="Arial" pitchFamily="34" charset="0"/>
              <a:cs typeface="Arial" pitchFamily="34" charset="0"/>
            </a:rPr>
            <a:t>:</a:t>
          </a:r>
          <a:endParaRPr lang="es-ES" sz="2400" dirty="0">
            <a:latin typeface="Arial" pitchFamily="34" charset="0"/>
            <a:cs typeface="Arial" pitchFamily="34" charset="0"/>
          </a:endParaRPr>
        </a:p>
      </dgm:t>
    </dgm:pt>
    <dgm:pt modelId="{2CDF9DCC-73EF-4298-92F0-5F4877C3FC6F}" type="parTrans" cxnId="{464D78CE-3289-43E7-9F21-274AB2DEB098}">
      <dgm:prSet/>
      <dgm:spPr/>
      <dgm:t>
        <a:bodyPr/>
        <a:lstStyle/>
        <a:p>
          <a:endParaRPr lang="es-ES"/>
        </a:p>
      </dgm:t>
    </dgm:pt>
    <dgm:pt modelId="{0108F04A-9CA4-4A90-AB10-A63CED8D9403}" type="sibTrans" cxnId="{464D78CE-3289-43E7-9F21-274AB2DEB098}">
      <dgm:prSet/>
      <dgm:spPr/>
      <dgm:t>
        <a:bodyPr/>
        <a:lstStyle/>
        <a:p>
          <a:endParaRPr lang="es-ES"/>
        </a:p>
      </dgm:t>
    </dgm:pt>
    <dgm:pt modelId="{7EE88385-77AE-4967-A04C-8FCC86BA5D72}">
      <dgm:prSet phldrT="[Texto]" custT="1"/>
      <dgm:spPr/>
      <dgm:t>
        <a:bodyPr/>
        <a:lstStyle/>
        <a:p>
          <a:r>
            <a:rPr lang="es-ES" sz="1600" dirty="0" smtClean="0">
              <a:latin typeface="Arial" pitchFamily="34" charset="0"/>
              <a:cs typeface="Arial" pitchFamily="34" charset="0"/>
            </a:rPr>
            <a:t>Comunicar al </a:t>
          </a:r>
          <a:r>
            <a:rPr lang="es-ES" sz="1600" u="sng" dirty="0" smtClean="0">
              <a:latin typeface="Arial" pitchFamily="34" charset="0"/>
              <a:cs typeface="Arial" pitchFamily="34" charset="0"/>
            </a:rPr>
            <a:t>posible</a:t>
          </a:r>
          <a:r>
            <a:rPr lang="es-ES" sz="1600" dirty="0" smtClean="0">
              <a:latin typeface="Arial" pitchFamily="34" charset="0"/>
              <a:cs typeface="Arial" pitchFamily="34" charset="0"/>
            </a:rPr>
            <a:t> afectado en razón de los elementos de hecho y de derecho con que la administración cuenta </a:t>
          </a:r>
          <a:r>
            <a:rPr lang="es-CR" sz="1600" dirty="0" smtClean="0">
              <a:latin typeface="Arial" pitchFamily="34" charset="0"/>
              <a:cs typeface="Arial" pitchFamily="34" charset="0"/>
            </a:rPr>
            <a:t>que </a:t>
          </a:r>
          <a:r>
            <a:rPr lang="es-ES" sz="1600" dirty="0" smtClean="0">
              <a:latin typeface="Arial" pitchFamily="34" charset="0"/>
              <a:cs typeface="Arial" pitchFamily="34" charset="0"/>
            </a:rPr>
            <a:t>procede la </a:t>
          </a:r>
          <a:r>
            <a:rPr lang="es-ES" sz="1600" u="sng" dirty="0" smtClean="0">
              <a:latin typeface="Arial" pitchFamily="34" charset="0"/>
              <a:cs typeface="Arial" pitchFamily="34" charset="0"/>
            </a:rPr>
            <a:t>eventual</a:t>
          </a:r>
          <a:r>
            <a:rPr lang="es-ES" sz="1600" dirty="0" smtClean="0">
              <a:latin typeface="Arial" pitchFamily="34" charset="0"/>
              <a:cs typeface="Arial" pitchFamily="34" charset="0"/>
            </a:rPr>
            <a:t> modificación y cobro de la obligación  tributaria, por lo que se otorga un plazo de 15 días hábiles para que ejerza su derecho de defensa</a:t>
          </a:r>
          <a:endParaRPr lang="es-ES" sz="1600" dirty="0">
            <a:latin typeface="Arial" pitchFamily="34" charset="0"/>
            <a:cs typeface="Arial" pitchFamily="34" charset="0"/>
          </a:endParaRPr>
        </a:p>
      </dgm:t>
    </dgm:pt>
    <dgm:pt modelId="{20E30BF5-7EFD-4DBE-A2F0-67F2125B83D0}" type="parTrans" cxnId="{4F7F78DC-D0A5-4025-8959-C07D9D5A3BF5}">
      <dgm:prSet/>
      <dgm:spPr/>
      <dgm:t>
        <a:bodyPr/>
        <a:lstStyle/>
        <a:p>
          <a:endParaRPr lang="es-ES"/>
        </a:p>
      </dgm:t>
    </dgm:pt>
    <dgm:pt modelId="{B93982B4-85CA-406F-85F6-1E4E750628A3}" type="sibTrans" cxnId="{4F7F78DC-D0A5-4025-8959-C07D9D5A3BF5}">
      <dgm:prSet/>
      <dgm:spPr/>
      <dgm:t>
        <a:bodyPr/>
        <a:lstStyle/>
        <a:p>
          <a:endParaRPr lang="es-ES"/>
        </a:p>
      </dgm:t>
    </dgm:pt>
    <dgm:pt modelId="{6A26F4E9-97EF-460D-BE48-73CAF807558D}" type="pres">
      <dgm:prSet presAssocID="{2334A4D8-EFDC-405B-BDD4-E0309C73B4F3}" presName="rootnode" presStyleCnt="0">
        <dgm:presLayoutVars>
          <dgm:chMax/>
          <dgm:chPref/>
          <dgm:dir/>
          <dgm:animLvl val="lvl"/>
        </dgm:presLayoutVars>
      </dgm:prSet>
      <dgm:spPr/>
      <dgm:t>
        <a:bodyPr/>
        <a:lstStyle/>
        <a:p>
          <a:endParaRPr lang="en-US"/>
        </a:p>
      </dgm:t>
    </dgm:pt>
    <dgm:pt modelId="{FBE0CFE4-74D6-4E3A-AF85-BAC98177E237}" type="pres">
      <dgm:prSet presAssocID="{D8F3A92F-7EA4-4517-95C5-F197183D3F2E}" presName="composite" presStyleCnt="0"/>
      <dgm:spPr/>
      <dgm:t>
        <a:bodyPr/>
        <a:lstStyle/>
        <a:p>
          <a:endParaRPr lang="en-US"/>
        </a:p>
      </dgm:t>
    </dgm:pt>
    <dgm:pt modelId="{5F42B1B4-17F5-4EDD-9640-7D8411664ED4}" type="pres">
      <dgm:prSet presAssocID="{D8F3A92F-7EA4-4517-95C5-F197183D3F2E}" presName="LShape" presStyleLbl="alignNode1" presStyleIdx="0" presStyleCnt="3"/>
      <dgm:spPr/>
      <dgm:t>
        <a:bodyPr/>
        <a:lstStyle/>
        <a:p>
          <a:endParaRPr lang="en-US"/>
        </a:p>
      </dgm:t>
    </dgm:pt>
    <dgm:pt modelId="{67973179-7EEB-4363-9FFB-CAFA8318F504}" type="pres">
      <dgm:prSet presAssocID="{D8F3A92F-7EA4-4517-95C5-F197183D3F2E}" presName="ParentText" presStyleLbl="revTx" presStyleIdx="0" presStyleCnt="2">
        <dgm:presLayoutVars>
          <dgm:chMax val="0"/>
          <dgm:chPref val="0"/>
          <dgm:bulletEnabled val="1"/>
        </dgm:presLayoutVars>
      </dgm:prSet>
      <dgm:spPr/>
      <dgm:t>
        <a:bodyPr/>
        <a:lstStyle/>
        <a:p>
          <a:endParaRPr lang="en-US"/>
        </a:p>
      </dgm:t>
    </dgm:pt>
    <dgm:pt modelId="{048E6A03-ABFE-43CF-A54F-03A2C0AF5881}" type="pres">
      <dgm:prSet presAssocID="{D8F3A92F-7EA4-4517-95C5-F197183D3F2E}" presName="Triangle" presStyleLbl="alignNode1" presStyleIdx="1" presStyleCnt="3"/>
      <dgm:spPr/>
      <dgm:t>
        <a:bodyPr/>
        <a:lstStyle/>
        <a:p>
          <a:endParaRPr lang="en-US"/>
        </a:p>
      </dgm:t>
    </dgm:pt>
    <dgm:pt modelId="{CEC17C89-4D4B-4786-B2F6-CBD8C1D72D3F}" type="pres">
      <dgm:prSet presAssocID="{E03A0A7F-FA1A-491A-923F-1DDB13021E2A}" presName="sibTrans" presStyleCnt="0"/>
      <dgm:spPr/>
      <dgm:t>
        <a:bodyPr/>
        <a:lstStyle/>
        <a:p>
          <a:endParaRPr lang="en-US"/>
        </a:p>
      </dgm:t>
    </dgm:pt>
    <dgm:pt modelId="{B7D88145-9D7E-4FA3-A718-E4F875366D8A}" type="pres">
      <dgm:prSet presAssocID="{E03A0A7F-FA1A-491A-923F-1DDB13021E2A}" presName="space" presStyleCnt="0"/>
      <dgm:spPr/>
      <dgm:t>
        <a:bodyPr/>
        <a:lstStyle/>
        <a:p>
          <a:endParaRPr lang="en-US"/>
        </a:p>
      </dgm:t>
    </dgm:pt>
    <dgm:pt modelId="{9AE630A3-2D1E-46AD-898D-2D87B3AD9566}" type="pres">
      <dgm:prSet presAssocID="{A231EEA1-58C9-4BEA-BB32-2233CC528258}" presName="composite" presStyleCnt="0"/>
      <dgm:spPr/>
      <dgm:t>
        <a:bodyPr/>
        <a:lstStyle/>
        <a:p>
          <a:endParaRPr lang="en-US"/>
        </a:p>
      </dgm:t>
    </dgm:pt>
    <dgm:pt modelId="{E64B780F-13F3-449A-97D8-225744C4C547}" type="pres">
      <dgm:prSet presAssocID="{A231EEA1-58C9-4BEA-BB32-2233CC528258}" presName="LShape" presStyleLbl="alignNode1" presStyleIdx="2" presStyleCnt="3"/>
      <dgm:spPr>
        <a:solidFill>
          <a:srgbClr val="FFC000"/>
        </a:solidFill>
      </dgm:spPr>
      <dgm:t>
        <a:bodyPr/>
        <a:lstStyle/>
        <a:p>
          <a:endParaRPr lang="en-US"/>
        </a:p>
      </dgm:t>
    </dgm:pt>
    <dgm:pt modelId="{ADC2FEBC-1681-41F8-9F23-C954E5CE09B9}" type="pres">
      <dgm:prSet presAssocID="{A231EEA1-58C9-4BEA-BB32-2233CC528258}" presName="ParentText" presStyleLbl="revTx" presStyleIdx="1" presStyleCnt="2">
        <dgm:presLayoutVars>
          <dgm:chMax val="0"/>
          <dgm:chPref val="0"/>
          <dgm:bulletEnabled val="1"/>
        </dgm:presLayoutVars>
      </dgm:prSet>
      <dgm:spPr/>
      <dgm:t>
        <a:bodyPr/>
        <a:lstStyle/>
        <a:p>
          <a:endParaRPr lang="en-US"/>
        </a:p>
      </dgm:t>
    </dgm:pt>
  </dgm:ptLst>
  <dgm:cxnLst>
    <dgm:cxn modelId="{464D78CE-3289-43E7-9F21-274AB2DEB098}" srcId="{2334A4D8-EFDC-405B-BDD4-E0309C73B4F3}" destId="{A231EEA1-58C9-4BEA-BB32-2233CC528258}" srcOrd="1" destOrd="0" parTransId="{2CDF9DCC-73EF-4298-92F0-5F4877C3FC6F}" sibTransId="{0108F04A-9CA4-4A90-AB10-A63CED8D9403}"/>
    <dgm:cxn modelId="{B3868502-B3A2-4F8D-A032-40301B0D072D}" type="presOf" srcId="{7EE88385-77AE-4967-A04C-8FCC86BA5D72}" destId="{ADC2FEBC-1681-41F8-9F23-C954E5CE09B9}" srcOrd="0" destOrd="1" presId="urn:microsoft.com/office/officeart/2009/3/layout/StepUpProcess"/>
    <dgm:cxn modelId="{92226772-A2DA-4F4A-913E-90E773A588F5}" type="presOf" srcId="{A231EEA1-58C9-4BEA-BB32-2233CC528258}" destId="{ADC2FEBC-1681-41F8-9F23-C954E5CE09B9}" srcOrd="0" destOrd="0" presId="urn:microsoft.com/office/officeart/2009/3/layout/StepUpProcess"/>
    <dgm:cxn modelId="{8810E67D-3B23-4870-B1F2-ADC2966FE3B0}" srcId="{D8F3A92F-7EA4-4517-95C5-F197183D3F2E}" destId="{8800992D-3A8B-4B10-96D3-91F1A8E092B8}" srcOrd="0" destOrd="0" parTransId="{B38FE3DA-A799-40A9-B2E3-E1C5E56AEBB3}" sibTransId="{E005893B-047F-4A4B-8002-55F34C1FAF05}"/>
    <dgm:cxn modelId="{F22B2CB6-D36C-4090-9ED9-A8C147347CE4}" type="presOf" srcId="{2334A4D8-EFDC-405B-BDD4-E0309C73B4F3}" destId="{6A26F4E9-97EF-460D-BE48-73CAF807558D}" srcOrd="0" destOrd="0" presId="urn:microsoft.com/office/officeart/2009/3/layout/StepUpProcess"/>
    <dgm:cxn modelId="{83CA31A3-9263-4B7D-B2F3-6DB821EC3798}" srcId="{2334A4D8-EFDC-405B-BDD4-E0309C73B4F3}" destId="{D8F3A92F-7EA4-4517-95C5-F197183D3F2E}" srcOrd="0" destOrd="0" parTransId="{8AFDCAC1-F6CC-4787-B799-CA348DCDB078}" sibTransId="{E03A0A7F-FA1A-491A-923F-1DDB13021E2A}"/>
    <dgm:cxn modelId="{43ABC6D5-F61E-499C-9C32-4E5B3D67B304}" type="presOf" srcId="{D8F3A92F-7EA4-4517-95C5-F197183D3F2E}" destId="{67973179-7EEB-4363-9FFB-CAFA8318F504}" srcOrd="0" destOrd="0" presId="urn:microsoft.com/office/officeart/2009/3/layout/StepUpProcess"/>
    <dgm:cxn modelId="{4F7F78DC-D0A5-4025-8959-C07D9D5A3BF5}" srcId="{A231EEA1-58C9-4BEA-BB32-2233CC528258}" destId="{7EE88385-77AE-4967-A04C-8FCC86BA5D72}" srcOrd="0" destOrd="0" parTransId="{20E30BF5-7EFD-4DBE-A2F0-67F2125B83D0}" sibTransId="{B93982B4-85CA-406F-85F6-1E4E750628A3}"/>
    <dgm:cxn modelId="{866B501E-608B-40B6-A93E-F8BC9850D805}" type="presOf" srcId="{8800992D-3A8B-4B10-96D3-91F1A8E092B8}" destId="{67973179-7EEB-4363-9FFB-CAFA8318F504}" srcOrd="0" destOrd="1" presId="urn:microsoft.com/office/officeart/2009/3/layout/StepUpProcess"/>
    <dgm:cxn modelId="{F9AEA671-9198-4B8F-8F4D-E076CE9B52A5}" type="presParOf" srcId="{6A26F4E9-97EF-460D-BE48-73CAF807558D}" destId="{FBE0CFE4-74D6-4E3A-AF85-BAC98177E237}" srcOrd="0" destOrd="0" presId="urn:microsoft.com/office/officeart/2009/3/layout/StepUpProcess"/>
    <dgm:cxn modelId="{3C25DB5D-D1F0-44BA-B865-6F39F6D972CC}" type="presParOf" srcId="{FBE0CFE4-74D6-4E3A-AF85-BAC98177E237}" destId="{5F42B1B4-17F5-4EDD-9640-7D8411664ED4}" srcOrd="0" destOrd="0" presId="urn:microsoft.com/office/officeart/2009/3/layout/StepUpProcess"/>
    <dgm:cxn modelId="{DF5AE481-E288-44DD-A0D0-D45F724C8C49}" type="presParOf" srcId="{FBE0CFE4-74D6-4E3A-AF85-BAC98177E237}" destId="{67973179-7EEB-4363-9FFB-CAFA8318F504}" srcOrd="1" destOrd="0" presId="urn:microsoft.com/office/officeart/2009/3/layout/StepUpProcess"/>
    <dgm:cxn modelId="{36B7211B-1E0E-480A-9035-58D5830FDF89}" type="presParOf" srcId="{FBE0CFE4-74D6-4E3A-AF85-BAC98177E237}" destId="{048E6A03-ABFE-43CF-A54F-03A2C0AF5881}" srcOrd="2" destOrd="0" presId="urn:microsoft.com/office/officeart/2009/3/layout/StepUpProcess"/>
    <dgm:cxn modelId="{EBCC0A72-5FD0-4A43-B8E4-411E7BCECBBB}" type="presParOf" srcId="{6A26F4E9-97EF-460D-BE48-73CAF807558D}" destId="{CEC17C89-4D4B-4786-B2F6-CBD8C1D72D3F}" srcOrd="1" destOrd="0" presId="urn:microsoft.com/office/officeart/2009/3/layout/StepUpProcess"/>
    <dgm:cxn modelId="{2411AD08-4BB5-4F96-85ED-DD36FA2204F3}" type="presParOf" srcId="{CEC17C89-4D4B-4786-B2F6-CBD8C1D72D3F}" destId="{B7D88145-9D7E-4FA3-A718-E4F875366D8A}" srcOrd="0" destOrd="0" presId="urn:microsoft.com/office/officeart/2009/3/layout/StepUpProcess"/>
    <dgm:cxn modelId="{8C2F2FBD-642C-40F4-AE27-1C861C77D6D5}" type="presParOf" srcId="{6A26F4E9-97EF-460D-BE48-73CAF807558D}" destId="{9AE630A3-2D1E-46AD-898D-2D87B3AD9566}" srcOrd="2" destOrd="0" presId="urn:microsoft.com/office/officeart/2009/3/layout/StepUpProcess"/>
    <dgm:cxn modelId="{8E47BDA8-3309-47D5-A93D-054DA7B2EDE6}" type="presParOf" srcId="{9AE630A3-2D1E-46AD-898D-2D87B3AD9566}" destId="{E64B780F-13F3-449A-97D8-225744C4C547}" srcOrd="0" destOrd="0" presId="urn:microsoft.com/office/officeart/2009/3/layout/StepUpProcess"/>
    <dgm:cxn modelId="{95E47F50-26EC-4366-9DBB-A3CEBFB98AFA}" type="presParOf" srcId="{9AE630A3-2D1E-46AD-898D-2D87B3AD9566}" destId="{ADC2FEBC-1681-41F8-9F23-C954E5CE09B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0DA4827-3CAF-446E-9C9B-4FCF71F4F7B4}" type="doc">
      <dgm:prSet loTypeId="urn:microsoft.com/office/officeart/2005/8/layout/hProcess11" loCatId="process" qsTypeId="urn:microsoft.com/office/officeart/2005/8/quickstyle/simple3" qsCatId="simple" csTypeId="urn:microsoft.com/office/officeart/2005/8/colors/colorful3" csCatId="colorful" phldr="1"/>
      <dgm:spPr/>
      <dgm:t>
        <a:bodyPr/>
        <a:lstStyle/>
        <a:p>
          <a:endParaRPr lang="es-ES"/>
        </a:p>
      </dgm:t>
    </dgm:pt>
    <dgm:pt modelId="{07184160-234C-4649-8A38-D6E232C90BEA}">
      <dgm:prSet phldrT="[Texto]" custT="1"/>
      <dgm:spPr/>
      <dgm:t>
        <a:bodyPr/>
        <a:lstStyle/>
        <a:p>
          <a:r>
            <a:rPr lang="es-ES" sz="1600" b="1" dirty="0" smtClean="0">
              <a:latin typeface="Arial" pitchFamily="34" charset="0"/>
              <a:cs typeface="Arial" pitchFamily="34" charset="0"/>
            </a:rPr>
            <a:t>Cumplir etapas y formalidades. Se dan actos preparatorios, emitidos exclusivamente para hacer posible el acto final</a:t>
          </a:r>
          <a:endParaRPr lang="es-ES" sz="1600" dirty="0">
            <a:latin typeface="Arial" pitchFamily="34" charset="0"/>
            <a:cs typeface="Arial" pitchFamily="34" charset="0"/>
          </a:endParaRPr>
        </a:p>
      </dgm:t>
    </dgm:pt>
    <dgm:pt modelId="{8FDD1840-888A-4900-ACD1-F783B3007BFC}" type="parTrans" cxnId="{A2765768-CE17-4777-A17E-4D5439DD6DC8}">
      <dgm:prSet/>
      <dgm:spPr/>
      <dgm:t>
        <a:bodyPr/>
        <a:lstStyle/>
        <a:p>
          <a:endParaRPr lang="es-ES"/>
        </a:p>
      </dgm:t>
    </dgm:pt>
    <dgm:pt modelId="{D6AF1222-4E25-4DDB-B13C-7D1DC035F26B}" type="sibTrans" cxnId="{A2765768-CE17-4777-A17E-4D5439DD6DC8}">
      <dgm:prSet/>
      <dgm:spPr/>
      <dgm:t>
        <a:bodyPr/>
        <a:lstStyle/>
        <a:p>
          <a:endParaRPr lang="es-ES"/>
        </a:p>
      </dgm:t>
    </dgm:pt>
    <dgm:pt modelId="{7E78D145-793F-42D9-A246-88E1FB244444}">
      <dgm:prSet phldrT="[Texto]" custT="1"/>
      <dgm:spPr/>
      <dgm:t>
        <a:bodyPr/>
        <a:lstStyle/>
        <a:p>
          <a:pPr algn="ctr"/>
          <a:r>
            <a:rPr lang="es-ES" sz="1800" b="1" dirty="0" smtClean="0">
              <a:latin typeface="Arial" pitchFamily="34" charset="0"/>
              <a:cs typeface="Arial" pitchFamily="34" charset="0"/>
            </a:rPr>
            <a:t>Motivación:  </a:t>
          </a:r>
        </a:p>
        <a:p>
          <a:pPr algn="ctr"/>
          <a:r>
            <a:rPr lang="es-ES" sz="1800" b="1" dirty="0" smtClean="0">
              <a:latin typeface="Arial" pitchFamily="34" charset="0"/>
              <a:cs typeface="Arial" pitchFamily="34" charset="0"/>
            </a:rPr>
            <a:t>Indicar los elementos de hecho y derecho:  Razones, fundamentos, estudios, antecedentes dictámenes, informes, etc.</a:t>
          </a:r>
          <a:endParaRPr lang="es-ES" sz="1800" dirty="0">
            <a:latin typeface="Arial" pitchFamily="34" charset="0"/>
            <a:cs typeface="Arial" pitchFamily="34" charset="0"/>
          </a:endParaRPr>
        </a:p>
      </dgm:t>
    </dgm:pt>
    <dgm:pt modelId="{C506478F-0CD2-4BAF-935C-5FCDEE9CA8EF}" type="parTrans" cxnId="{C3EE7E69-344C-4D94-88BC-11E44A098AD7}">
      <dgm:prSet/>
      <dgm:spPr/>
      <dgm:t>
        <a:bodyPr/>
        <a:lstStyle/>
        <a:p>
          <a:endParaRPr lang="es-ES"/>
        </a:p>
      </dgm:t>
    </dgm:pt>
    <dgm:pt modelId="{AE877A25-8A82-4317-ACCC-D1265DE288FB}" type="sibTrans" cxnId="{C3EE7E69-344C-4D94-88BC-11E44A098AD7}">
      <dgm:prSet/>
      <dgm:spPr/>
      <dgm:t>
        <a:bodyPr/>
        <a:lstStyle/>
        <a:p>
          <a:endParaRPr lang="es-ES"/>
        </a:p>
      </dgm:t>
    </dgm:pt>
    <dgm:pt modelId="{EAF5361D-3EBC-40F5-97B5-523895C2228D}" type="pres">
      <dgm:prSet presAssocID="{30DA4827-3CAF-446E-9C9B-4FCF71F4F7B4}" presName="Name0" presStyleCnt="0">
        <dgm:presLayoutVars>
          <dgm:dir/>
          <dgm:resizeHandles val="exact"/>
        </dgm:presLayoutVars>
      </dgm:prSet>
      <dgm:spPr/>
      <dgm:t>
        <a:bodyPr/>
        <a:lstStyle/>
        <a:p>
          <a:endParaRPr lang="en-US"/>
        </a:p>
      </dgm:t>
    </dgm:pt>
    <dgm:pt modelId="{B1563300-8917-4612-AE77-B15B3359DA7C}" type="pres">
      <dgm:prSet presAssocID="{30DA4827-3CAF-446E-9C9B-4FCF71F4F7B4}" presName="arrow" presStyleLbl="bgShp" presStyleIdx="0" presStyleCnt="1"/>
      <dgm:spPr/>
    </dgm:pt>
    <dgm:pt modelId="{DFD53C49-CC92-495F-8E35-5C7F418CE995}" type="pres">
      <dgm:prSet presAssocID="{30DA4827-3CAF-446E-9C9B-4FCF71F4F7B4}" presName="points" presStyleCnt="0"/>
      <dgm:spPr/>
    </dgm:pt>
    <dgm:pt modelId="{E8234D20-5FA7-4CF7-BAB7-3CA6BB2E4E1D}" type="pres">
      <dgm:prSet presAssocID="{07184160-234C-4649-8A38-D6E232C90BEA}" presName="compositeA" presStyleCnt="0"/>
      <dgm:spPr/>
    </dgm:pt>
    <dgm:pt modelId="{3C0DF2D2-7383-488C-A9CA-03D0ADECE077}" type="pres">
      <dgm:prSet presAssocID="{07184160-234C-4649-8A38-D6E232C90BEA}" presName="textA" presStyleLbl="revTx" presStyleIdx="0" presStyleCnt="2" custLinFactX="-17507" custLinFactNeighborX="-100000" custLinFactNeighborY="-32863">
        <dgm:presLayoutVars>
          <dgm:bulletEnabled val="1"/>
        </dgm:presLayoutVars>
      </dgm:prSet>
      <dgm:spPr/>
      <dgm:t>
        <a:bodyPr/>
        <a:lstStyle/>
        <a:p>
          <a:endParaRPr lang="en-US"/>
        </a:p>
      </dgm:t>
    </dgm:pt>
    <dgm:pt modelId="{1C08A7A0-3FD9-4A1F-85B2-D4D45A5F2C3D}" type="pres">
      <dgm:prSet presAssocID="{07184160-234C-4649-8A38-D6E232C90BEA}" presName="circleA" presStyleLbl="node1" presStyleIdx="0" presStyleCnt="2"/>
      <dgm:spPr/>
    </dgm:pt>
    <dgm:pt modelId="{7FEC6172-B53D-4B9D-A305-84689D66D4FA}" type="pres">
      <dgm:prSet presAssocID="{07184160-234C-4649-8A38-D6E232C90BEA}" presName="spaceA" presStyleCnt="0"/>
      <dgm:spPr/>
    </dgm:pt>
    <dgm:pt modelId="{9790644E-E631-474A-8A48-27D5AE422181}" type="pres">
      <dgm:prSet presAssocID="{D6AF1222-4E25-4DDB-B13C-7D1DC035F26B}" presName="space" presStyleCnt="0"/>
      <dgm:spPr/>
    </dgm:pt>
    <dgm:pt modelId="{365E63C0-ED18-4F3A-91B2-E2697C6D2BD0}" type="pres">
      <dgm:prSet presAssocID="{7E78D145-793F-42D9-A246-88E1FB244444}" presName="compositeB" presStyleCnt="0"/>
      <dgm:spPr/>
    </dgm:pt>
    <dgm:pt modelId="{9E9D5AAD-557C-45B7-B082-D26DE44ED1A5}" type="pres">
      <dgm:prSet presAssocID="{7E78D145-793F-42D9-A246-88E1FB244444}" presName="textB" presStyleLbl="revTx" presStyleIdx="1" presStyleCnt="2">
        <dgm:presLayoutVars>
          <dgm:bulletEnabled val="1"/>
        </dgm:presLayoutVars>
      </dgm:prSet>
      <dgm:spPr/>
      <dgm:t>
        <a:bodyPr/>
        <a:lstStyle/>
        <a:p>
          <a:endParaRPr lang="en-US"/>
        </a:p>
      </dgm:t>
    </dgm:pt>
    <dgm:pt modelId="{C02F48EF-D6DA-4CEE-BDEE-2777B9F454E9}" type="pres">
      <dgm:prSet presAssocID="{7E78D145-793F-42D9-A246-88E1FB244444}" presName="circleB" presStyleLbl="node1" presStyleIdx="1" presStyleCnt="2"/>
      <dgm:spPr/>
    </dgm:pt>
    <dgm:pt modelId="{48B25EEB-61DD-47CF-A7BE-6421F1C2CE20}" type="pres">
      <dgm:prSet presAssocID="{7E78D145-793F-42D9-A246-88E1FB244444}" presName="spaceB" presStyleCnt="0"/>
      <dgm:spPr/>
    </dgm:pt>
  </dgm:ptLst>
  <dgm:cxnLst>
    <dgm:cxn modelId="{88332B4D-19C3-4C63-9C8B-9C7F315A55EF}" type="presOf" srcId="{7E78D145-793F-42D9-A246-88E1FB244444}" destId="{9E9D5AAD-557C-45B7-B082-D26DE44ED1A5}" srcOrd="0" destOrd="0" presId="urn:microsoft.com/office/officeart/2005/8/layout/hProcess11"/>
    <dgm:cxn modelId="{A2765768-CE17-4777-A17E-4D5439DD6DC8}" srcId="{30DA4827-3CAF-446E-9C9B-4FCF71F4F7B4}" destId="{07184160-234C-4649-8A38-D6E232C90BEA}" srcOrd="0" destOrd="0" parTransId="{8FDD1840-888A-4900-ACD1-F783B3007BFC}" sibTransId="{D6AF1222-4E25-4DDB-B13C-7D1DC035F26B}"/>
    <dgm:cxn modelId="{4678408A-3E2B-46D6-85B9-251AA0408963}" type="presOf" srcId="{30DA4827-3CAF-446E-9C9B-4FCF71F4F7B4}" destId="{EAF5361D-3EBC-40F5-97B5-523895C2228D}" srcOrd="0" destOrd="0" presId="urn:microsoft.com/office/officeart/2005/8/layout/hProcess11"/>
    <dgm:cxn modelId="{7E01AD68-6682-4475-A1F5-BBDFB7D9E573}" type="presOf" srcId="{07184160-234C-4649-8A38-D6E232C90BEA}" destId="{3C0DF2D2-7383-488C-A9CA-03D0ADECE077}" srcOrd="0" destOrd="0" presId="urn:microsoft.com/office/officeart/2005/8/layout/hProcess11"/>
    <dgm:cxn modelId="{C3EE7E69-344C-4D94-88BC-11E44A098AD7}" srcId="{30DA4827-3CAF-446E-9C9B-4FCF71F4F7B4}" destId="{7E78D145-793F-42D9-A246-88E1FB244444}" srcOrd="1" destOrd="0" parTransId="{C506478F-0CD2-4BAF-935C-5FCDEE9CA8EF}" sibTransId="{AE877A25-8A82-4317-ACCC-D1265DE288FB}"/>
    <dgm:cxn modelId="{D4C603E0-B98F-40DA-B655-58D7C76C2D61}" type="presParOf" srcId="{EAF5361D-3EBC-40F5-97B5-523895C2228D}" destId="{B1563300-8917-4612-AE77-B15B3359DA7C}" srcOrd="0" destOrd="0" presId="urn:microsoft.com/office/officeart/2005/8/layout/hProcess11"/>
    <dgm:cxn modelId="{EAD45C96-5912-4B5E-A788-E7D54390EAFE}" type="presParOf" srcId="{EAF5361D-3EBC-40F5-97B5-523895C2228D}" destId="{DFD53C49-CC92-495F-8E35-5C7F418CE995}" srcOrd="1" destOrd="0" presId="urn:microsoft.com/office/officeart/2005/8/layout/hProcess11"/>
    <dgm:cxn modelId="{05777238-BBE6-4754-8060-55B407FFFB9F}" type="presParOf" srcId="{DFD53C49-CC92-495F-8E35-5C7F418CE995}" destId="{E8234D20-5FA7-4CF7-BAB7-3CA6BB2E4E1D}" srcOrd="0" destOrd="0" presId="urn:microsoft.com/office/officeart/2005/8/layout/hProcess11"/>
    <dgm:cxn modelId="{735E6C4A-7F00-4419-96CD-8B64D9E527C9}" type="presParOf" srcId="{E8234D20-5FA7-4CF7-BAB7-3CA6BB2E4E1D}" destId="{3C0DF2D2-7383-488C-A9CA-03D0ADECE077}" srcOrd="0" destOrd="0" presId="urn:microsoft.com/office/officeart/2005/8/layout/hProcess11"/>
    <dgm:cxn modelId="{9742C57D-C148-4307-B190-94B43055E99B}" type="presParOf" srcId="{E8234D20-5FA7-4CF7-BAB7-3CA6BB2E4E1D}" destId="{1C08A7A0-3FD9-4A1F-85B2-D4D45A5F2C3D}" srcOrd="1" destOrd="0" presId="urn:microsoft.com/office/officeart/2005/8/layout/hProcess11"/>
    <dgm:cxn modelId="{2690BC6A-8446-4A00-9276-59843FF86440}" type="presParOf" srcId="{E8234D20-5FA7-4CF7-BAB7-3CA6BB2E4E1D}" destId="{7FEC6172-B53D-4B9D-A305-84689D66D4FA}" srcOrd="2" destOrd="0" presId="urn:microsoft.com/office/officeart/2005/8/layout/hProcess11"/>
    <dgm:cxn modelId="{C11F1055-E270-4AEA-B8C3-9AF467D665B8}" type="presParOf" srcId="{DFD53C49-CC92-495F-8E35-5C7F418CE995}" destId="{9790644E-E631-474A-8A48-27D5AE422181}" srcOrd="1" destOrd="0" presId="urn:microsoft.com/office/officeart/2005/8/layout/hProcess11"/>
    <dgm:cxn modelId="{7138A2D7-7919-42DF-8E22-C0E1819E3353}" type="presParOf" srcId="{DFD53C49-CC92-495F-8E35-5C7F418CE995}" destId="{365E63C0-ED18-4F3A-91B2-E2697C6D2BD0}" srcOrd="2" destOrd="0" presId="urn:microsoft.com/office/officeart/2005/8/layout/hProcess11"/>
    <dgm:cxn modelId="{36ACA51B-C88E-4CCE-9643-C78713EEC5D3}" type="presParOf" srcId="{365E63C0-ED18-4F3A-91B2-E2697C6D2BD0}" destId="{9E9D5AAD-557C-45B7-B082-D26DE44ED1A5}" srcOrd="0" destOrd="0" presId="urn:microsoft.com/office/officeart/2005/8/layout/hProcess11"/>
    <dgm:cxn modelId="{273DC4E7-DBAC-4743-B267-69CF5FA07FC8}" type="presParOf" srcId="{365E63C0-ED18-4F3A-91B2-E2697C6D2BD0}" destId="{C02F48EF-D6DA-4CEE-BDEE-2777B9F454E9}" srcOrd="1" destOrd="0" presId="urn:microsoft.com/office/officeart/2005/8/layout/hProcess11"/>
    <dgm:cxn modelId="{1715934C-DF0A-4454-81F0-B2FFACDD1ACF}" type="presParOf" srcId="{365E63C0-ED18-4F3A-91B2-E2697C6D2BD0}" destId="{48B25EEB-61DD-47CF-A7BE-6421F1C2CE2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4904E4E8-1E6C-41F7-ABDF-376BE862C4F0}"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s-CR"/>
        </a:p>
      </dgm:t>
    </dgm:pt>
    <dgm:pt modelId="{9AE2150B-3C40-4E85-BF6D-2FD600C05501}">
      <dgm:prSet phldrT="[Texto]"/>
      <dgm:spPr/>
      <dgm:t>
        <a:bodyPr/>
        <a:lstStyle/>
        <a:p>
          <a:pPr algn="just"/>
          <a:r>
            <a:rPr lang="es-CR" dirty="0" smtClean="0">
              <a:solidFill>
                <a:schemeClr val="tx1"/>
              </a:solidFill>
            </a:rPr>
            <a:t>Refiere este asunto al ajuste realizado por la Aduana de Caldera a la Declaración Aduanera …, mercancía descrita como filetes de tilapia crudos congelados,…al considerar que el flete reflejado en el conocimiento de embarque es mayor al contenido en la factura…Ajuste que generó un monto de impuestos adeudados al Fisco de ©90.540.71</a:t>
          </a:r>
          <a:endParaRPr lang="es-CR" dirty="0">
            <a:solidFill>
              <a:schemeClr val="tx1"/>
            </a:solidFill>
          </a:endParaRPr>
        </a:p>
      </dgm:t>
    </dgm:pt>
    <dgm:pt modelId="{BC4EC48B-1F7A-4C3D-A809-17F45C22E04E}" type="parTrans" cxnId="{822FCDA5-4504-4E7B-B6F8-708B7EACB5C4}">
      <dgm:prSet/>
      <dgm:spPr/>
      <dgm:t>
        <a:bodyPr/>
        <a:lstStyle/>
        <a:p>
          <a:endParaRPr lang="es-CR"/>
        </a:p>
      </dgm:t>
    </dgm:pt>
    <dgm:pt modelId="{BFD5B3D0-0539-464D-A0E5-A7F767F87FCC}" type="sibTrans" cxnId="{822FCDA5-4504-4E7B-B6F8-708B7EACB5C4}">
      <dgm:prSet/>
      <dgm:spPr/>
      <dgm:t>
        <a:bodyPr/>
        <a:lstStyle/>
        <a:p>
          <a:endParaRPr lang="es-CR"/>
        </a:p>
      </dgm:t>
    </dgm:pt>
    <dgm:pt modelId="{A65FD5FC-EB87-403B-90C7-3B7711DE88FC}">
      <dgm:prSet phldrT="[Texto]"/>
      <dgm:spPr>
        <a:solidFill>
          <a:srgbClr val="64EC6A"/>
        </a:solidFill>
      </dgm:spPr>
      <dgm:t>
        <a:bodyPr/>
        <a:lstStyle/>
        <a:p>
          <a:pPr algn="just"/>
          <a:r>
            <a:rPr lang="es-CR" dirty="0" smtClean="0">
              <a:solidFill>
                <a:schemeClr val="tx1"/>
              </a:solidFill>
            </a:rPr>
            <a:t>En la especie la Aduana no cumplió con el procedimiento reglado (261 LGA y 541 RLGA) obviando lo prescrito en la última de las disposiciones que reza “</a:t>
          </a:r>
          <a:r>
            <a:rPr lang="es-CR" i="1" u="sng" dirty="0" smtClean="0">
              <a:solidFill>
                <a:schemeClr val="tx1"/>
              </a:solidFill>
            </a:rPr>
            <a:t>deberá necesariamente realizar las siguientes actuaciones</a:t>
          </a:r>
          <a:r>
            <a:rPr lang="es-CR" dirty="0" smtClean="0">
              <a:solidFill>
                <a:schemeClr val="tx1"/>
              </a:solidFill>
            </a:rPr>
            <a:t>” según se señaló al transcribir las disposiciones de cita, bajo pena de nulidad absoluta de lo actuado cuando no se cumplen tales formalidades, como sucede en el presente caso, resultando evidente que incumplió con el procedimiento, omitiendo reconocer al importador el plazo de diez días hábiles a efecto de que proporcionara una explicación complementaria, así como documentos u otras pruebas para comprobar el valor declarado representa la cantidad total efectivamente pagada o por pagar por las mercancías importadas…</a:t>
          </a:r>
        </a:p>
      </dgm:t>
    </dgm:pt>
    <dgm:pt modelId="{2D081976-E598-4985-A9F5-7C5369D81155}" type="parTrans" cxnId="{060D2B28-5E49-4647-81DE-1CEEE2169A85}">
      <dgm:prSet/>
      <dgm:spPr/>
      <dgm:t>
        <a:bodyPr/>
        <a:lstStyle/>
        <a:p>
          <a:endParaRPr lang="es-CR"/>
        </a:p>
      </dgm:t>
    </dgm:pt>
    <dgm:pt modelId="{A37E1E3F-AE2D-4CF6-8FB8-95BC780B2801}" type="sibTrans" cxnId="{060D2B28-5E49-4647-81DE-1CEEE2169A85}">
      <dgm:prSet/>
      <dgm:spPr/>
      <dgm:t>
        <a:bodyPr/>
        <a:lstStyle/>
        <a:p>
          <a:endParaRPr lang="es-CR"/>
        </a:p>
      </dgm:t>
    </dgm:pt>
    <dgm:pt modelId="{FF852741-2CA3-4C0F-8DAC-B5B27251685D}" type="pres">
      <dgm:prSet presAssocID="{4904E4E8-1E6C-41F7-ABDF-376BE862C4F0}" presName="linear" presStyleCnt="0">
        <dgm:presLayoutVars>
          <dgm:dir/>
          <dgm:resizeHandles val="exact"/>
        </dgm:presLayoutVars>
      </dgm:prSet>
      <dgm:spPr/>
      <dgm:t>
        <a:bodyPr/>
        <a:lstStyle/>
        <a:p>
          <a:endParaRPr lang="es-CR"/>
        </a:p>
      </dgm:t>
    </dgm:pt>
    <dgm:pt modelId="{1F7A96F2-F4FC-494A-96D3-342334DA905D}" type="pres">
      <dgm:prSet presAssocID="{9AE2150B-3C40-4E85-BF6D-2FD600C05501}" presName="comp" presStyleCnt="0"/>
      <dgm:spPr/>
    </dgm:pt>
    <dgm:pt modelId="{BC5080B8-8067-4BD9-B952-7E829D5E4B14}" type="pres">
      <dgm:prSet presAssocID="{9AE2150B-3C40-4E85-BF6D-2FD600C05501}" presName="box" presStyleLbl="node1" presStyleIdx="0" presStyleCnt="2" custScaleY="73787"/>
      <dgm:spPr/>
      <dgm:t>
        <a:bodyPr/>
        <a:lstStyle/>
        <a:p>
          <a:endParaRPr lang="es-CR"/>
        </a:p>
      </dgm:t>
    </dgm:pt>
    <dgm:pt modelId="{C7621A15-793C-44B9-9812-8FB12DD91A46}" type="pres">
      <dgm:prSet presAssocID="{9AE2150B-3C40-4E85-BF6D-2FD600C05501}" presName="img" presStyleLbl="fgImgPlace1" presStyleIdx="0" presStyleCnt="2" custScaleY="82999"/>
      <dgm:spPr>
        <a:blipFill rotWithShape="1">
          <a:blip xmlns:r="http://schemas.openxmlformats.org/officeDocument/2006/relationships" r:embed="rId1"/>
          <a:stretch>
            <a:fillRect/>
          </a:stretch>
        </a:blipFill>
      </dgm:spPr>
    </dgm:pt>
    <dgm:pt modelId="{DB9E3D4F-0D98-48BC-9F9B-BB5FC02BF5D4}" type="pres">
      <dgm:prSet presAssocID="{9AE2150B-3C40-4E85-BF6D-2FD600C05501}" presName="text" presStyleLbl="node1" presStyleIdx="0" presStyleCnt="2">
        <dgm:presLayoutVars>
          <dgm:bulletEnabled val="1"/>
        </dgm:presLayoutVars>
      </dgm:prSet>
      <dgm:spPr/>
      <dgm:t>
        <a:bodyPr/>
        <a:lstStyle/>
        <a:p>
          <a:endParaRPr lang="es-CR"/>
        </a:p>
      </dgm:t>
    </dgm:pt>
    <dgm:pt modelId="{0242CA7D-70F3-4E2A-B7EB-F08E7326BBB2}" type="pres">
      <dgm:prSet presAssocID="{BFD5B3D0-0539-464D-A0E5-A7F767F87FCC}" presName="spacer" presStyleCnt="0"/>
      <dgm:spPr/>
    </dgm:pt>
    <dgm:pt modelId="{53394DDC-3C5D-4266-B815-99D08B8667CE}" type="pres">
      <dgm:prSet presAssocID="{A65FD5FC-EB87-403B-90C7-3B7711DE88FC}" presName="comp" presStyleCnt="0"/>
      <dgm:spPr/>
    </dgm:pt>
    <dgm:pt modelId="{F96EE1FD-42DF-4B8B-8D0C-F522398D86E3}" type="pres">
      <dgm:prSet presAssocID="{A65FD5FC-EB87-403B-90C7-3B7711DE88FC}" presName="box" presStyleLbl="node1" presStyleIdx="1" presStyleCnt="2" custLinFactNeighborX="388" custLinFactNeighborY="-1253"/>
      <dgm:spPr/>
      <dgm:t>
        <a:bodyPr/>
        <a:lstStyle/>
        <a:p>
          <a:endParaRPr lang="es-CR"/>
        </a:p>
      </dgm:t>
    </dgm:pt>
    <dgm:pt modelId="{1199E956-C83B-4990-BCDE-D6BD375E41BC}" type="pres">
      <dgm:prSet presAssocID="{A65FD5FC-EB87-403B-90C7-3B7711DE88FC}" presName="img" presStyleLbl="fgImgPlace1" presStyleIdx="1" presStyleCnt="2"/>
      <dgm:spPr>
        <a:blipFill rotWithShape="1">
          <a:blip xmlns:r="http://schemas.openxmlformats.org/officeDocument/2006/relationships" r:embed="rId2"/>
          <a:stretch>
            <a:fillRect/>
          </a:stretch>
        </a:blipFill>
      </dgm:spPr>
    </dgm:pt>
    <dgm:pt modelId="{E81562D3-0BD4-4FCA-BD1D-25AA7C765A14}" type="pres">
      <dgm:prSet presAssocID="{A65FD5FC-EB87-403B-90C7-3B7711DE88FC}" presName="text" presStyleLbl="node1" presStyleIdx="1" presStyleCnt="2">
        <dgm:presLayoutVars>
          <dgm:bulletEnabled val="1"/>
        </dgm:presLayoutVars>
      </dgm:prSet>
      <dgm:spPr/>
      <dgm:t>
        <a:bodyPr/>
        <a:lstStyle/>
        <a:p>
          <a:endParaRPr lang="es-CR"/>
        </a:p>
      </dgm:t>
    </dgm:pt>
  </dgm:ptLst>
  <dgm:cxnLst>
    <dgm:cxn modelId="{D110D227-7B43-4070-BD7B-3F63005B1AD5}" type="presOf" srcId="{A65FD5FC-EB87-403B-90C7-3B7711DE88FC}" destId="{F96EE1FD-42DF-4B8B-8D0C-F522398D86E3}" srcOrd="0" destOrd="0" presId="urn:microsoft.com/office/officeart/2005/8/layout/vList4"/>
    <dgm:cxn modelId="{F005EBE7-6E12-45DA-949A-2466959DC39A}" type="presOf" srcId="{9AE2150B-3C40-4E85-BF6D-2FD600C05501}" destId="{BC5080B8-8067-4BD9-B952-7E829D5E4B14}" srcOrd="0" destOrd="0" presId="urn:microsoft.com/office/officeart/2005/8/layout/vList4"/>
    <dgm:cxn modelId="{060D2B28-5E49-4647-81DE-1CEEE2169A85}" srcId="{4904E4E8-1E6C-41F7-ABDF-376BE862C4F0}" destId="{A65FD5FC-EB87-403B-90C7-3B7711DE88FC}" srcOrd="1" destOrd="0" parTransId="{2D081976-E598-4985-A9F5-7C5369D81155}" sibTransId="{A37E1E3F-AE2D-4CF6-8FB8-95BC780B2801}"/>
    <dgm:cxn modelId="{82D1E765-3FDB-428F-8C22-CCE063F142E1}" type="presOf" srcId="{9AE2150B-3C40-4E85-BF6D-2FD600C05501}" destId="{DB9E3D4F-0D98-48BC-9F9B-BB5FC02BF5D4}" srcOrd="1" destOrd="0" presId="urn:microsoft.com/office/officeart/2005/8/layout/vList4"/>
    <dgm:cxn modelId="{822FCDA5-4504-4E7B-B6F8-708B7EACB5C4}" srcId="{4904E4E8-1E6C-41F7-ABDF-376BE862C4F0}" destId="{9AE2150B-3C40-4E85-BF6D-2FD600C05501}" srcOrd="0" destOrd="0" parTransId="{BC4EC48B-1F7A-4C3D-A809-17F45C22E04E}" sibTransId="{BFD5B3D0-0539-464D-A0E5-A7F767F87FCC}"/>
    <dgm:cxn modelId="{7213E145-8145-4CFA-B209-7E1EB96265BD}" type="presOf" srcId="{4904E4E8-1E6C-41F7-ABDF-376BE862C4F0}" destId="{FF852741-2CA3-4C0F-8DAC-B5B27251685D}" srcOrd="0" destOrd="0" presId="urn:microsoft.com/office/officeart/2005/8/layout/vList4"/>
    <dgm:cxn modelId="{25FD6E78-8E7E-47F8-BBC5-6F653DDAFE6F}" type="presOf" srcId="{A65FD5FC-EB87-403B-90C7-3B7711DE88FC}" destId="{E81562D3-0BD4-4FCA-BD1D-25AA7C765A14}" srcOrd="1" destOrd="0" presId="urn:microsoft.com/office/officeart/2005/8/layout/vList4"/>
    <dgm:cxn modelId="{2F2781FE-A610-4B5F-AF14-BFFC15E6D214}" type="presParOf" srcId="{FF852741-2CA3-4C0F-8DAC-B5B27251685D}" destId="{1F7A96F2-F4FC-494A-96D3-342334DA905D}" srcOrd="0" destOrd="0" presId="urn:microsoft.com/office/officeart/2005/8/layout/vList4"/>
    <dgm:cxn modelId="{1CB5D7B5-151B-4FFD-98DB-E3AF96AE51B7}" type="presParOf" srcId="{1F7A96F2-F4FC-494A-96D3-342334DA905D}" destId="{BC5080B8-8067-4BD9-B952-7E829D5E4B14}" srcOrd="0" destOrd="0" presId="urn:microsoft.com/office/officeart/2005/8/layout/vList4"/>
    <dgm:cxn modelId="{47140957-4103-4CA4-8EFD-3F2BE05F173E}" type="presParOf" srcId="{1F7A96F2-F4FC-494A-96D3-342334DA905D}" destId="{C7621A15-793C-44B9-9812-8FB12DD91A46}" srcOrd="1" destOrd="0" presId="urn:microsoft.com/office/officeart/2005/8/layout/vList4"/>
    <dgm:cxn modelId="{FDC8E4DA-6CD6-40E1-80DF-993324D879D0}" type="presParOf" srcId="{1F7A96F2-F4FC-494A-96D3-342334DA905D}" destId="{DB9E3D4F-0D98-48BC-9F9B-BB5FC02BF5D4}" srcOrd="2" destOrd="0" presId="urn:microsoft.com/office/officeart/2005/8/layout/vList4"/>
    <dgm:cxn modelId="{32DAC567-1E0A-4158-97B6-5D111252DEC7}" type="presParOf" srcId="{FF852741-2CA3-4C0F-8DAC-B5B27251685D}" destId="{0242CA7D-70F3-4E2A-B7EB-F08E7326BBB2}" srcOrd="1" destOrd="0" presId="urn:microsoft.com/office/officeart/2005/8/layout/vList4"/>
    <dgm:cxn modelId="{AD87E750-81CD-4421-85EB-C2D3353E84F7}" type="presParOf" srcId="{FF852741-2CA3-4C0F-8DAC-B5B27251685D}" destId="{53394DDC-3C5D-4266-B815-99D08B8667CE}" srcOrd="2" destOrd="0" presId="urn:microsoft.com/office/officeart/2005/8/layout/vList4"/>
    <dgm:cxn modelId="{B087CAE5-BD64-42FA-A3AE-39119F133545}" type="presParOf" srcId="{53394DDC-3C5D-4266-B815-99D08B8667CE}" destId="{F96EE1FD-42DF-4B8B-8D0C-F522398D86E3}" srcOrd="0" destOrd="0" presId="urn:microsoft.com/office/officeart/2005/8/layout/vList4"/>
    <dgm:cxn modelId="{0C8B5F18-DD87-4A3E-B1EC-7327FBC39584}" type="presParOf" srcId="{53394DDC-3C5D-4266-B815-99D08B8667CE}" destId="{1199E956-C83B-4990-BCDE-D6BD375E41BC}" srcOrd="1" destOrd="0" presId="urn:microsoft.com/office/officeart/2005/8/layout/vList4"/>
    <dgm:cxn modelId="{ED5C508B-7191-4E80-B6D7-73CEE7DD005F}" type="presParOf" srcId="{53394DDC-3C5D-4266-B815-99D08B8667CE}" destId="{E81562D3-0BD4-4FCA-BD1D-25AA7C765A1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03A2F05-CF56-4448-AC0B-5A53F457E6EB}" type="doc">
      <dgm:prSet loTypeId="urn:microsoft.com/office/officeart/2005/8/layout/hierarchy3" loCatId="list" qsTypeId="urn:microsoft.com/office/officeart/2005/8/quickstyle/3d2" qsCatId="3D" csTypeId="urn:microsoft.com/office/officeart/2005/8/colors/accent3_5" csCatId="accent3" phldr="1"/>
      <dgm:spPr/>
      <dgm:t>
        <a:bodyPr/>
        <a:lstStyle/>
        <a:p>
          <a:endParaRPr lang="es-ES"/>
        </a:p>
      </dgm:t>
    </dgm:pt>
    <dgm:pt modelId="{A90D5C77-BB73-484E-AAD5-4C029E8AAC87}">
      <dgm:prSet phldrT="[Texto]"/>
      <dgm:spPr/>
      <dgm:t>
        <a:bodyPr/>
        <a:lstStyle/>
        <a:p>
          <a:r>
            <a:rPr lang="es-ES" dirty="0" smtClean="0">
              <a:latin typeface="Baskerville Old Face" pitchFamily="18" charset="0"/>
            </a:rPr>
            <a:t>Requisitos:</a:t>
          </a:r>
          <a:endParaRPr lang="es-ES" dirty="0"/>
        </a:p>
      </dgm:t>
    </dgm:pt>
    <dgm:pt modelId="{360005AE-6A4B-4467-A0CA-C269EFE3E05E}" type="parTrans" cxnId="{EBA1AA5F-DB7F-439E-A963-EB30DBBDA803}">
      <dgm:prSet/>
      <dgm:spPr/>
      <dgm:t>
        <a:bodyPr/>
        <a:lstStyle/>
        <a:p>
          <a:endParaRPr lang="es-ES"/>
        </a:p>
      </dgm:t>
    </dgm:pt>
    <dgm:pt modelId="{B3C052ED-097D-49DF-AF7A-54BE25D93435}" type="sibTrans" cxnId="{EBA1AA5F-DB7F-439E-A963-EB30DBBDA803}">
      <dgm:prSet/>
      <dgm:spPr/>
      <dgm:t>
        <a:bodyPr/>
        <a:lstStyle/>
        <a:p>
          <a:endParaRPr lang="es-ES"/>
        </a:p>
      </dgm:t>
    </dgm:pt>
    <dgm:pt modelId="{9DD0E3A5-AFD6-4B42-9A57-102947F0F7DD}">
      <dgm:prSet phldrT="[Texto]" custT="1"/>
      <dgm:spPr>
        <a:solidFill>
          <a:srgbClr val="CEFB91">
            <a:alpha val="89804"/>
          </a:srgbClr>
        </a:solidFill>
      </dgm:spPr>
      <dgm:t>
        <a:bodyPr/>
        <a:lstStyle/>
        <a:p>
          <a:r>
            <a:rPr lang="es-ES" sz="2000" b="1" u="sng" dirty="0" smtClean="0">
              <a:effectLst>
                <a:outerShdw blurRad="38100" dist="38100" dir="2700000" algn="tl">
                  <a:srgbClr val="000000"/>
                </a:outerShdw>
              </a:effectLst>
              <a:latin typeface="Arial" pitchFamily="34" charset="0"/>
              <a:cs typeface="Arial" pitchFamily="34" charset="0"/>
            </a:rPr>
            <a:t>Resultandos</a:t>
          </a:r>
          <a:r>
            <a:rPr lang="es-ES" sz="2000" b="1" dirty="0" smtClean="0">
              <a:latin typeface="Arial" pitchFamily="34" charset="0"/>
              <a:cs typeface="Arial" pitchFamily="34" charset="0"/>
            </a:rPr>
            <a:t>:</a:t>
          </a:r>
          <a:r>
            <a:rPr lang="es-ES" sz="2000" dirty="0" smtClean="0">
              <a:latin typeface="Arial" pitchFamily="34" charset="0"/>
              <a:cs typeface="Arial" pitchFamily="34" charset="0"/>
            </a:rPr>
            <a:t>  Hechos en orden cronológico</a:t>
          </a:r>
          <a:endParaRPr lang="es-ES" sz="2000" dirty="0">
            <a:latin typeface="Arial" pitchFamily="34" charset="0"/>
            <a:cs typeface="Arial" pitchFamily="34" charset="0"/>
          </a:endParaRPr>
        </a:p>
      </dgm:t>
    </dgm:pt>
    <dgm:pt modelId="{30A63284-530F-4483-9026-4DEA2146FCCA}" type="parTrans" cxnId="{B82347DA-3399-4493-969F-5EBF0753D1AE}">
      <dgm:prSet/>
      <dgm:spPr/>
      <dgm:t>
        <a:bodyPr/>
        <a:lstStyle/>
        <a:p>
          <a:endParaRPr lang="es-ES"/>
        </a:p>
      </dgm:t>
    </dgm:pt>
    <dgm:pt modelId="{81525457-182D-45DA-BAA2-B996B2B06D3A}" type="sibTrans" cxnId="{B82347DA-3399-4493-969F-5EBF0753D1AE}">
      <dgm:prSet/>
      <dgm:spPr/>
      <dgm:t>
        <a:bodyPr/>
        <a:lstStyle/>
        <a:p>
          <a:endParaRPr lang="es-ES"/>
        </a:p>
      </dgm:t>
    </dgm:pt>
    <dgm:pt modelId="{A2FB90E4-62B7-4557-9A1C-0EBE2135DFEC}">
      <dgm:prSet phldrT="[Texto]" custT="1"/>
      <dgm:spPr>
        <a:solidFill>
          <a:srgbClr val="FFFF00">
            <a:alpha val="90000"/>
          </a:srgbClr>
        </a:solidFill>
      </dgm:spPr>
      <dgm:t>
        <a:bodyPr/>
        <a:lstStyle/>
        <a:p>
          <a:r>
            <a:rPr lang="es-ES" sz="2000" b="1" u="sng" dirty="0" smtClean="0">
              <a:effectLst>
                <a:outerShdw blurRad="38100" dist="38100" dir="2700000" algn="tl">
                  <a:srgbClr val="000000"/>
                </a:outerShdw>
              </a:effectLst>
              <a:latin typeface="Arial" pitchFamily="34" charset="0"/>
              <a:cs typeface="Arial" pitchFamily="34" charset="0"/>
            </a:rPr>
            <a:t>Considerandos</a:t>
          </a:r>
          <a:r>
            <a:rPr lang="es-ES" sz="1600" b="1" dirty="0" smtClean="0">
              <a:latin typeface="Arial" pitchFamily="34" charset="0"/>
              <a:cs typeface="Arial" pitchFamily="34" charset="0"/>
            </a:rPr>
            <a:t>:</a:t>
          </a:r>
          <a:r>
            <a:rPr lang="es-ES" sz="1600" dirty="0" smtClean="0">
              <a:latin typeface="Arial" pitchFamily="34" charset="0"/>
              <a:cs typeface="Arial" pitchFamily="34" charset="0"/>
            </a:rPr>
            <a:t>  Análisis detallad</a:t>
          </a:r>
          <a:r>
            <a:rPr lang="es-CR" sz="1600" dirty="0" smtClean="0">
              <a:latin typeface="Arial" pitchFamily="34" charset="0"/>
              <a:cs typeface="Arial" pitchFamily="34" charset="0"/>
            </a:rPr>
            <a:t>o</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precis</a:t>
          </a:r>
          <a:r>
            <a:rPr lang="es-CR" sz="1600" dirty="0" smtClean="0">
              <a:latin typeface="Arial" pitchFamily="34" charset="0"/>
              <a:cs typeface="Arial" pitchFamily="34" charset="0"/>
            </a:rPr>
            <a:t>o</a:t>
          </a:r>
          <a:r>
            <a:rPr lang="es-ES" sz="1600" dirty="0" smtClean="0">
              <a:latin typeface="Arial" pitchFamily="34" charset="0"/>
              <a:cs typeface="Arial" pitchFamily="34" charset="0"/>
            </a:rPr>
            <a:t> y </a:t>
          </a:r>
          <a:r>
            <a:rPr lang="es-ES" sz="1600" dirty="0" err="1" smtClean="0">
              <a:latin typeface="Arial" pitchFamily="34" charset="0"/>
              <a:cs typeface="Arial" pitchFamily="34" charset="0"/>
            </a:rPr>
            <a:t>objetiv</a:t>
          </a:r>
          <a:r>
            <a:rPr lang="es-CR" sz="1600" dirty="0" smtClean="0">
              <a:latin typeface="Arial" pitchFamily="34" charset="0"/>
              <a:cs typeface="Arial" pitchFamily="34" charset="0"/>
            </a:rPr>
            <a:t>o      		de</a:t>
          </a:r>
          <a:r>
            <a:rPr lang="es-ES" sz="1600" dirty="0" smtClean="0">
              <a:latin typeface="Arial" pitchFamily="34" charset="0"/>
              <a:cs typeface="Arial" pitchFamily="34" charset="0"/>
            </a:rPr>
            <a:t>      </a:t>
          </a:r>
          <a:r>
            <a:rPr lang="es-CR" sz="1600" dirty="0" smtClean="0">
              <a:latin typeface="Arial" pitchFamily="34" charset="0"/>
              <a:cs typeface="Arial" pitchFamily="34" charset="0"/>
            </a:rPr>
            <a:t>	  </a:t>
          </a:r>
          <a:r>
            <a:rPr lang="es-ES" sz="1600" dirty="0" smtClean="0">
              <a:latin typeface="Arial" pitchFamily="34" charset="0"/>
              <a:cs typeface="Arial" pitchFamily="34" charset="0"/>
            </a:rPr>
            <a:t>los hechos.  Debida motivación</a:t>
          </a:r>
        </a:p>
        <a:p>
          <a:r>
            <a:rPr lang="es-ES" sz="1600" dirty="0" smtClean="0">
              <a:latin typeface="Arial" pitchFamily="34" charset="0"/>
              <a:cs typeface="Arial" pitchFamily="34" charset="0"/>
            </a:rPr>
            <a:t>- Base Legal</a:t>
          </a:r>
          <a:r>
            <a:rPr lang="es-CR" sz="1600" dirty="0" smtClean="0">
              <a:latin typeface="Arial" pitchFamily="34" charset="0"/>
              <a:cs typeface="Arial" pitchFamily="34" charset="0"/>
            </a:rPr>
            <a:t> (motivo)</a:t>
          </a:r>
          <a:endParaRPr lang="es-ES" sz="1600" dirty="0" smtClean="0">
            <a:latin typeface="Arial" pitchFamily="34" charset="0"/>
            <a:cs typeface="Arial" pitchFamily="34" charset="0"/>
          </a:endParaRPr>
        </a:p>
        <a:p>
          <a:r>
            <a:rPr lang="es-ES" sz="1600" dirty="0" smtClean="0">
              <a:latin typeface="Arial" pitchFamily="34" charset="0"/>
              <a:cs typeface="Arial" pitchFamily="34" charset="0"/>
            </a:rPr>
            <a:t>	- Eventual ajuste o modificación (nueva partida,      		nuevo valor)</a:t>
          </a:r>
        </a:p>
        <a:p>
          <a:r>
            <a:rPr lang="es-ES" sz="1600" dirty="0" smtClean="0">
              <a:latin typeface="Arial" pitchFamily="34" charset="0"/>
              <a:cs typeface="Arial" pitchFamily="34" charset="0"/>
            </a:rPr>
            <a:t>- Posible adeudo desglosado por impuesto</a:t>
          </a:r>
        </a:p>
        <a:p>
          <a:r>
            <a:rPr lang="es-ES" sz="1600" dirty="0" smtClean="0">
              <a:latin typeface="Arial" pitchFamily="34" charset="0"/>
              <a:cs typeface="Arial" pitchFamily="34" charset="0"/>
            </a:rPr>
            <a:t>- Disposición del expediente</a:t>
          </a:r>
          <a:endParaRPr lang="es-ES" sz="1600" dirty="0">
            <a:latin typeface="Arial" pitchFamily="34" charset="0"/>
            <a:cs typeface="Arial" pitchFamily="34" charset="0"/>
          </a:endParaRPr>
        </a:p>
      </dgm:t>
    </dgm:pt>
    <dgm:pt modelId="{42B1C593-ADE2-4C83-B3E7-D5C84768CCB2}" type="parTrans" cxnId="{6AD48F74-6DEF-475E-A5B9-3F164A9C5210}">
      <dgm:prSet/>
      <dgm:spPr/>
      <dgm:t>
        <a:bodyPr/>
        <a:lstStyle/>
        <a:p>
          <a:endParaRPr lang="es-ES"/>
        </a:p>
      </dgm:t>
    </dgm:pt>
    <dgm:pt modelId="{CA96D131-4A65-41E0-831E-D74FFD0A48CC}" type="sibTrans" cxnId="{6AD48F74-6DEF-475E-A5B9-3F164A9C5210}">
      <dgm:prSet/>
      <dgm:spPr/>
      <dgm:t>
        <a:bodyPr/>
        <a:lstStyle/>
        <a:p>
          <a:endParaRPr lang="es-ES"/>
        </a:p>
      </dgm:t>
    </dgm:pt>
    <dgm:pt modelId="{541B5433-4A0B-43DB-B3D8-E4894BEE986A}" type="pres">
      <dgm:prSet presAssocID="{E03A2F05-CF56-4448-AC0B-5A53F457E6EB}" presName="diagram" presStyleCnt="0">
        <dgm:presLayoutVars>
          <dgm:chPref val="1"/>
          <dgm:dir/>
          <dgm:animOne val="branch"/>
          <dgm:animLvl val="lvl"/>
          <dgm:resizeHandles/>
        </dgm:presLayoutVars>
      </dgm:prSet>
      <dgm:spPr/>
      <dgm:t>
        <a:bodyPr/>
        <a:lstStyle/>
        <a:p>
          <a:endParaRPr lang="es-ES"/>
        </a:p>
      </dgm:t>
    </dgm:pt>
    <dgm:pt modelId="{F99F1CA8-A072-4995-BA25-6A3BC72F9905}" type="pres">
      <dgm:prSet presAssocID="{A90D5C77-BB73-484E-AAD5-4C029E8AAC87}" presName="root" presStyleCnt="0"/>
      <dgm:spPr/>
      <dgm:t>
        <a:bodyPr/>
        <a:lstStyle/>
        <a:p>
          <a:endParaRPr lang="en-US"/>
        </a:p>
      </dgm:t>
    </dgm:pt>
    <dgm:pt modelId="{C5592B2A-14A3-4403-9ECF-C77C31B66D32}" type="pres">
      <dgm:prSet presAssocID="{A90D5C77-BB73-484E-AAD5-4C029E8AAC87}" presName="rootComposite" presStyleCnt="0"/>
      <dgm:spPr/>
      <dgm:t>
        <a:bodyPr/>
        <a:lstStyle/>
        <a:p>
          <a:endParaRPr lang="en-US"/>
        </a:p>
      </dgm:t>
    </dgm:pt>
    <dgm:pt modelId="{64C10646-24B7-4376-90C8-A0B421753DA1}" type="pres">
      <dgm:prSet presAssocID="{A90D5C77-BB73-484E-AAD5-4C029E8AAC87}" presName="rootText" presStyleLbl="node1" presStyleIdx="0" presStyleCnt="1"/>
      <dgm:spPr/>
      <dgm:t>
        <a:bodyPr/>
        <a:lstStyle/>
        <a:p>
          <a:endParaRPr lang="es-ES"/>
        </a:p>
      </dgm:t>
    </dgm:pt>
    <dgm:pt modelId="{9B9D58A8-DE5F-4152-8203-7A8F80EC459E}" type="pres">
      <dgm:prSet presAssocID="{A90D5C77-BB73-484E-AAD5-4C029E8AAC87}" presName="rootConnector" presStyleLbl="node1" presStyleIdx="0" presStyleCnt="1"/>
      <dgm:spPr/>
      <dgm:t>
        <a:bodyPr/>
        <a:lstStyle/>
        <a:p>
          <a:endParaRPr lang="es-ES"/>
        </a:p>
      </dgm:t>
    </dgm:pt>
    <dgm:pt modelId="{616068D1-42A5-4EB7-BCB6-44F622A461E1}" type="pres">
      <dgm:prSet presAssocID="{A90D5C77-BB73-484E-AAD5-4C029E8AAC87}" presName="childShape" presStyleCnt="0"/>
      <dgm:spPr/>
      <dgm:t>
        <a:bodyPr/>
        <a:lstStyle/>
        <a:p>
          <a:endParaRPr lang="en-US"/>
        </a:p>
      </dgm:t>
    </dgm:pt>
    <dgm:pt modelId="{78D8CF7A-AEB3-47EE-A6F9-13CF9EA9FA54}" type="pres">
      <dgm:prSet presAssocID="{30A63284-530F-4483-9026-4DEA2146FCCA}" presName="Name13" presStyleLbl="parChTrans1D2" presStyleIdx="0" presStyleCnt="2"/>
      <dgm:spPr/>
      <dgm:t>
        <a:bodyPr/>
        <a:lstStyle/>
        <a:p>
          <a:endParaRPr lang="es-ES"/>
        </a:p>
      </dgm:t>
    </dgm:pt>
    <dgm:pt modelId="{1042B6BA-673A-4096-9DA7-950C35C295A9}" type="pres">
      <dgm:prSet presAssocID="{9DD0E3A5-AFD6-4B42-9A57-102947F0F7DD}" presName="childText" presStyleLbl="bgAcc1" presStyleIdx="0" presStyleCnt="2">
        <dgm:presLayoutVars>
          <dgm:bulletEnabled val="1"/>
        </dgm:presLayoutVars>
      </dgm:prSet>
      <dgm:spPr/>
      <dgm:t>
        <a:bodyPr/>
        <a:lstStyle/>
        <a:p>
          <a:endParaRPr lang="es-ES"/>
        </a:p>
      </dgm:t>
    </dgm:pt>
    <dgm:pt modelId="{90E081E2-86B7-4368-AD84-C6F79CD136B2}" type="pres">
      <dgm:prSet presAssocID="{42B1C593-ADE2-4C83-B3E7-D5C84768CCB2}" presName="Name13" presStyleLbl="parChTrans1D2" presStyleIdx="1" presStyleCnt="2"/>
      <dgm:spPr/>
      <dgm:t>
        <a:bodyPr/>
        <a:lstStyle/>
        <a:p>
          <a:endParaRPr lang="es-ES"/>
        </a:p>
      </dgm:t>
    </dgm:pt>
    <dgm:pt modelId="{6F2816A3-8177-4DB3-8DCF-73375A60FD06}" type="pres">
      <dgm:prSet presAssocID="{A2FB90E4-62B7-4557-9A1C-0EBE2135DFEC}" presName="childText" presStyleLbl="bgAcc1" presStyleIdx="1" presStyleCnt="2" custScaleX="272220" custScaleY="162385">
        <dgm:presLayoutVars>
          <dgm:bulletEnabled val="1"/>
        </dgm:presLayoutVars>
      </dgm:prSet>
      <dgm:spPr/>
      <dgm:t>
        <a:bodyPr/>
        <a:lstStyle/>
        <a:p>
          <a:endParaRPr lang="es-ES"/>
        </a:p>
      </dgm:t>
    </dgm:pt>
  </dgm:ptLst>
  <dgm:cxnLst>
    <dgm:cxn modelId="{6AD48F74-6DEF-475E-A5B9-3F164A9C5210}" srcId="{A90D5C77-BB73-484E-AAD5-4C029E8AAC87}" destId="{A2FB90E4-62B7-4557-9A1C-0EBE2135DFEC}" srcOrd="1" destOrd="0" parTransId="{42B1C593-ADE2-4C83-B3E7-D5C84768CCB2}" sibTransId="{CA96D131-4A65-41E0-831E-D74FFD0A48CC}"/>
    <dgm:cxn modelId="{B1A98C22-2923-4E01-ADD3-DA2055FE36CC}" type="presOf" srcId="{A2FB90E4-62B7-4557-9A1C-0EBE2135DFEC}" destId="{6F2816A3-8177-4DB3-8DCF-73375A60FD06}" srcOrd="0" destOrd="0" presId="urn:microsoft.com/office/officeart/2005/8/layout/hierarchy3"/>
    <dgm:cxn modelId="{A7110D98-A114-4427-86FC-CF794ABEA285}" type="presOf" srcId="{E03A2F05-CF56-4448-AC0B-5A53F457E6EB}" destId="{541B5433-4A0B-43DB-B3D8-E4894BEE986A}" srcOrd="0" destOrd="0" presId="urn:microsoft.com/office/officeart/2005/8/layout/hierarchy3"/>
    <dgm:cxn modelId="{BB0B9E9B-79D1-4B3F-9334-4BA112CAB94D}" type="presOf" srcId="{A90D5C77-BB73-484E-AAD5-4C029E8AAC87}" destId="{9B9D58A8-DE5F-4152-8203-7A8F80EC459E}" srcOrd="1" destOrd="0" presId="urn:microsoft.com/office/officeart/2005/8/layout/hierarchy3"/>
    <dgm:cxn modelId="{EBA1AA5F-DB7F-439E-A963-EB30DBBDA803}" srcId="{E03A2F05-CF56-4448-AC0B-5A53F457E6EB}" destId="{A90D5C77-BB73-484E-AAD5-4C029E8AAC87}" srcOrd="0" destOrd="0" parTransId="{360005AE-6A4B-4467-A0CA-C269EFE3E05E}" sibTransId="{B3C052ED-097D-49DF-AF7A-54BE25D93435}"/>
    <dgm:cxn modelId="{421C6325-A408-4C9C-8C17-64EF6466BD6A}" type="presOf" srcId="{9DD0E3A5-AFD6-4B42-9A57-102947F0F7DD}" destId="{1042B6BA-673A-4096-9DA7-950C35C295A9}" srcOrd="0" destOrd="0" presId="urn:microsoft.com/office/officeart/2005/8/layout/hierarchy3"/>
    <dgm:cxn modelId="{CC633BB0-3672-4C2B-B08C-21BC769752BD}" type="presOf" srcId="{A90D5C77-BB73-484E-AAD5-4C029E8AAC87}" destId="{64C10646-24B7-4376-90C8-A0B421753DA1}" srcOrd="0" destOrd="0" presId="urn:microsoft.com/office/officeart/2005/8/layout/hierarchy3"/>
    <dgm:cxn modelId="{6E15F46D-5798-4E01-A3D7-8E53C828DDCD}" type="presOf" srcId="{42B1C593-ADE2-4C83-B3E7-D5C84768CCB2}" destId="{90E081E2-86B7-4368-AD84-C6F79CD136B2}" srcOrd="0" destOrd="0" presId="urn:microsoft.com/office/officeart/2005/8/layout/hierarchy3"/>
    <dgm:cxn modelId="{B82347DA-3399-4493-969F-5EBF0753D1AE}" srcId="{A90D5C77-BB73-484E-AAD5-4C029E8AAC87}" destId="{9DD0E3A5-AFD6-4B42-9A57-102947F0F7DD}" srcOrd="0" destOrd="0" parTransId="{30A63284-530F-4483-9026-4DEA2146FCCA}" sibTransId="{81525457-182D-45DA-BAA2-B996B2B06D3A}"/>
    <dgm:cxn modelId="{3C1CE100-8512-4233-9F52-F1369E0EF5C6}" type="presOf" srcId="{30A63284-530F-4483-9026-4DEA2146FCCA}" destId="{78D8CF7A-AEB3-47EE-A6F9-13CF9EA9FA54}" srcOrd="0" destOrd="0" presId="urn:microsoft.com/office/officeart/2005/8/layout/hierarchy3"/>
    <dgm:cxn modelId="{96518301-9D0D-4CC2-9364-A27C2DDCF8C0}" type="presParOf" srcId="{541B5433-4A0B-43DB-B3D8-E4894BEE986A}" destId="{F99F1CA8-A072-4995-BA25-6A3BC72F9905}" srcOrd="0" destOrd="0" presId="urn:microsoft.com/office/officeart/2005/8/layout/hierarchy3"/>
    <dgm:cxn modelId="{F8DE55A3-ECE9-436F-8411-10D81B1EF786}" type="presParOf" srcId="{F99F1CA8-A072-4995-BA25-6A3BC72F9905}" destId="{C5592B2A-14A3-4403-9ECF-C77C31B66D32}" srcOrd="0" destOrd="0" presId="urn:microsoft.com/office/officeart/2005/8/layout/hierarchy3"/>
    <dgm:cxn modelId="{09F53177-A695-4C6C-B602-814DDDB664D4}" type="presParOf" srcId="{C5592B2A-14A3-4403-9ECF-C77C31B66D32}" destId="{64C10646-24B7-4376-90C8-A0B421753DA1}" srcOrd="0" destOrd="0" presId="urn:microsoft.com/office/officeart/2005/8/layout/hierarchy3"/>
    <dgm:cxn modelId="{E4B21364-288A-48B7-8801-D51F5441167F}" type="presParOf" srcId="{C5592B2A-14A3-4403-9ECF-C77C31B66D32}" destId="{9B9D58A8-DE5F-4152-8203-7A8F80EC459E}" srcOrd="1" destOrd="0" presId="urn:microsoft.com/office/officeart/2005/8/layout/hierarchy3"/>
    <dgm:cxn modelId="{596E6175-5BF7-4BC6-BC2D-EBF03B82B90D}" type="presParOf" srcId="{F99F1CA8-A072-4995-BA25-6A3BC72F9905}" destId="{616068D1-42A5-4EB7-BCB6-44F622A461E1}" srcOrd="1" destOrd="0" presId="urn:microsoft.com/office/officeart/2005/8/layout/hierarchy3"/>
    <dgm:cxn modelId="{9F25CFC8-1C20-46EA-B82D-717DE0CC950B}" type="presParOf" srcId="{616068D1-42A5-4EB7-BCB6-44F622A461E1}" destId="{78D8CF7A-AEB3-47EE-A6F9-13CF9EA9FA54}" srcOrd="0" destOrd="0" presId="urn:microsoft.com/office/officeart/2005/8/layout/hierarchy3"/>
    <dgm:cxn modelId="{B0579351-0361-4405-B8DE-B95BB1C750D8}" type="presParOf" srcId="{616068D1-42A5-4EB7-BCB6-44F622A461E1}" destId="{1042B6BA-673A-4096-9DA7-950C35C295A9}" srcOrd="1" destOrd="0" presId="urn:microsoft.com/office/officeart/2005/8/layout/hierarchy3"/>
    <dgm:cxn modelId="{52D6D4CD-EEB5-4A8D-B4B5-0C6B2A29906D}" type="presParOf" srcId="{616068D1-42A5-4EB7-BCB6-44F622A461E1}" destId="{90E081E2-86B7-4368-AD84-C6F79CD136B2}" srcOrd="2" destOrd="0" presId="urn:microsoft.com/office/officeart/2005/8/layout/hierarchy3"/>
    <dgm:cxn modelId="{36DA3082-1B76-489F-80AC-F15F1164874D}" type="presParOf" srcId="{616068D1-42A5-4EB7-BCB6-44F622A461E1}" destId="{6F2816A3-8177-4DB3-8DCF-73375A60FD0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C5A24EAB-ABD5-4F66-B941-07B05D931B46}" type="doc">
      <dgm:prSet loTypeId="urn:microsoft.com/office/officeart/2005/8/layout/hList3" loCatId="list" qsTypeId="urn:microsoft.com/office/officeart/2005/8/quickstyle/simple2" qsCatId="simple" csTypeId="urn:microsoft.com/office/officeart/2005/8/colors/colorful4" csCatId="colorful" phldr="1"/>
      <dgm:spPr/>
      <dgm:t>
        <a:bodyPr/>
        <a:lstStyle/>
        <a:p>
          <a:endParaRPr lang="es-ES"/>
        </a:p>
      </dgm:t>
    </dgm:pt>
    <dgm:pt modelId="{0B29D406-AFD6-42D4-874A-F606151339B8}">
      <dgm:prSet phldrT="[Texto]" custT="1"/>
      <dgm:spPr>
        <a:gradFill flip="none" rotWithShape="0">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8100000" scaled="1"/>
          <a:tileRect/>
        </a:gradFill>
      </dgm:spPr>
      <dgm:t>
        <a:bodyPr/>
        <a:lstStyle/>
        <a:p>
          <a:r>
            <a:rPr lang="es-ES" sz="2800" b="1" u="sng" dirty="0" smtClean="0">
              <a:solidFill>
                <a:schemeClr val="tx1"/>
              </a:solidFill>
              <a:effectLst>
                <a:outerShdw blurRad="38100" dist="38100" dir="2700000" algn="tl">
                  <a:srgbClr val="000000"/>
                </a:outerShdw>
              </a:effectLst>
              <a:latin typeface="Arial" pitchFamily="34" charset="0"/>
              <a:cs typeface="Arial" pitchFamily="34" charset="0"/>
            </a:rPr>
            <a:t>Parte dispositiva</a:t>
          </a:r>
          <a:r>
            <a:rPr lang="es-ES" sz="2800" b="1" dirty="0" smtClean="0">
              <a:solidFill>
                <a:schemeClr val="tx1"/>
              </a:solidFill>
              <a:effectLst>
                <a:outerShdw blurRad="38100" dist="38100" dir="2700000" algn="tl">
                  <a:srgbClr val="000000"/>
                </a:outerShdw>
              </a:effectLst>
              <a:latin typeface="Arial" pitchFamily="34" charset="0"/>
              <a:cs typeface="Arial" pitchFamily="34" charset="0"/>
            </a:rPr>
            <a:t>:</a:t>
          </a:r>
          <a:r>
            <a:rPr lang="es-ES" sz="2800" dirty="0" smtClean="0">
              <a:solidFill>
                <a:schemeClr val="tx1"/>
              </a:solidFill>
              <a:latin typeface="Arial" pitchFamily="34" charset="0"/>
              <a:cs typeface="Arial" pitchFamily="34" charset="0"/>
            </a:rPr>
            <a:t>  La intención  o pretensión de ajustar la </a:t>
          </a:r>
          <a:r>
            <a:rPr lang="es-CR" sz="2800" dirty="0" smtClean="0">
              <a:solidFill>
                <a:schemeClr val="tx1"/>
              </a:solidFill>
              <a:latin typeface="Arial" pitchFamily="34" charset="0"/>
              <a:cs typeface="Arial" pitchFamily="34" charset="0"/>
            </a:rPr>
            <a:t>  </a:t>
          </a:r>
          <a:r>
            <a:rPr lang="es-ES" sz="2800" dirty="0" smtClean="0">
              <a:solidFill>
                <a:schemeClr val="tx1"/>
              </a:solidFill>
              <a:latin typeface="Arial" pitchFamily="34" charset="0"/>
              <a:cs typeface="Arial" pitchFamily="34" charset="0"/>
            </a:rPr>
            <a:t>declaración aduanera y cobrar el adeudo que genere</a:t>
          </a:r>
          <a:r>
            <a:rPr lang="es-ES" sz="3100" dirty="0" smtClean="0">
              <a:solidFill>
                <a:schemeClr val="tx1"/>
              </a:solidFill>
              <a:latin typeface="Arial" pitchFamily="34" charset="0"/>
              <a:cs typeface="Arial" pitchFamily="34" charset="0"/>
            </a:rPr>
            <a:t>:</a:t>
          </a:r>
          <a:endParaRPr lang="es-ES" sz="3100" dirty="0">
            <a:solidFill>
              <a:schemeClr val="tx1"/>
            </a:solidFill>
            <a:latin typeface="Arial" pitchFamily="34" charset="0"/>
            <a:cs typeface="Arial" pitchFamily="34" charset="0"/>
          </a:endParaRPr>
        </a:p>
      </dgm:t>
    </dgm:pt>
    <dgm:pt modelId="{10863089-5E17-4E66-B488-E7FDF35A1232}" type="parTrans" cxnId="{D34C5759-E42F-49EA-87F7-BF6AA8D1C133}">
      <dgm:prSet/>
      <dgm:spPr/>
      <dgm:t>
        <a:bodyPr/>
        <a:lstStyle/>
        <a:p>
          <a:endParaRPr lang="es-ES">
            <a:solidFill>
              <a:schemeClr val="tx1"/>
            </a:solidFill>
          </a:endParaRPr>
        </a:p>
      </dgm:t>
    </dgm:pt>
    <dgm:pt modelId="{0CA50883-9D00-4907-8162-9D595713FE7D}" type="sibTrans" cxnId="{D34C5759-E42F-49EA-87F7-BF6AA8D1C133}">
      <dgm:prSet/>
      <dgm:spPr/>
      <dgm:t>
        <a:bodyPr/>
        <a:lstStyle/>
        <a:p>
          <a:endParaRPr lang="es-ES">
            <a:solidFill>
              <a:schemeClr val="tx1"/>
            </a:solidFill>
          </a:endParaRPr>
        </a:p>
      </dgm:t>
    </dgm:pt>
    <dgm:pt modelId="{D9C01AA2-2F0F-43DD-BA11-252AB06B6D49}">
      <dgm:prSet phldrT="[Texto]" custT="1"/>
      <dgm:spPr>
        <a:gradFill flip="none" rotWithShape="0">
          <a:gsLst>
            <a:gs pos="0">
              <a:srgbClr val="00CC00">
                <a:shade val="30000"/>
                <a:satMod val="115000"/>
              </a:srgbClr>
            </a:gs>
            <a:gs pos="50000">
              <a:srgbClr val="00CC00">
                <a:shade val="67500"/>
                <a:satMod val="115000"/>
              </a:srgbClr>
            </a:gs>
            <a:gs pos="100000">
              <a:srgbClr val="00CC00">
                <a:shade val="100000"/>
                <a:satMod val="115000"/>
              </a:srgbClr>
            </a:gs>
          </a:gsLst>
          <a:lin ang="5400000" scaled="1"/>
          <a:tileRect/>
        </a:gradFill>
      </dgm:spPr>
      <dgm:t>
        <a:bodyPr/>
        <a:lstStyle/>
        <a:p>
          <a:pPr algn="ctr"/>
          <a:r>
            <a:rPr lang="es-ES" sz="1600" b="0" dirty="0" smtClean="0">
              <a:solidFill>
                <a:schemeClr val="tx1"/>
              </a:solidFill>
              <a:latin typeface="Baskerville Old Face" pitchFamily="18" charset="0"/>
            </a:rPr>
            <a:t>- </a:t>
          </a:r>
          <a:r>
            <a:rPr lang="es-ES" sz="1600" b="0" dirty="0" smtClean="0">
              <a:solidFill>
                <a:schemeClr val="tx1"/>
              </a:solidFill>
              <a:latin typeface="Arial" pitchFamily="34" charset="0"/>
              <a:cs typeface="Arial" pitchFamily="34" charset="0"/>
            </a:rPr>
            <a:t>Posible ajuste</a:t>
          </a:r>
          <a:endParaRPr lang="es-ES" sz="1600" b="0" dirty="0">
            <a:solidFill>
              <a:schemeClr val="tx1"/>
            </a:solidFill>
            <a:latin typeface="Arial" pitchFamily="34" charset="0"/>
            <a:cs typeface="Arial" pitchFamily="34" charset="0"/>
          </a:endParaRPr>
        </a:p>
      </dgm:t>
    </dgm:pt>
    <dgm:pt modelId="{142A19F1-8353-46A8-B069-D730A95ADC5A}" type="parTrans" cxnId="{0FA4EC8D-BB0B-417C-A260-E87B02FF224A}">
      <dgm:prSet/>
      <dgm:spPr/>
      <dgm:t>
        <a:bodyPr/>
        <a:lstStyle/>
        <a:p>
          <a:endParaRPr lang="es-ES">
            <a:solidFill>
              <a:schemeClr val="tx1"/>
            </a:solidFill>
          </a:endParaRPr>
        </a:p>
      </dgm:t>
    </dgm:pt>
    <dgm:pt modelId="{19587A68-B957-40D2-B69D-C892D3A1AE15}" type="sibTrans" cxnId="{0FA4EC8D-BB0B-417C-A260-E87B02FF224A}">
      <dgm:prSet/>
      <dgm:spPr/>
      <dgm:t>
        <a:bodyPr/>
        <a:lstStyle/>
        <a:p>
          <a:endParaRPr lang="es-ES">
            <a:solidFill>
              <a:schemeClr val="tx1"/>
            </a:solidFill>
          </a:endParaRPr>
        </a:p>
      </dgm:t>
    </dgm:pt>
    <dgm:pt modelId="{803D494F-A785-459F-AD3B-40B23C239BB6}">
      <dgm:prSet custT="1"/>
      <dgm:spPr>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lin ang="8100000" scaled="1"/>
          <a:tileRect/>
        </a:gradFill>
      </dgm:spPr>
      <dgm:t>
        <a:bodyPr/>
        <a:lstStyle/>
        <a:p>
          <a:pPr algn="ctr"/>
          <a:r>
            <a:rPr lang="es-ES" sz="1600" b="0" dirty="0" smtClean="0">
              <a:solidFill>
                <a:schemeClr val="tx1"/>
              </a:solidFill>
              <a:latin typeface="Arial" pitchFamily="34" charset="0"/>
              <a:cs typeface="Arial" pitchFamily="34" charset="0"/>
            </a:rPr>
            <a:t>- Nuevo valor, clasificación, tarifas</a:t>
          </a:r>
          <a:endParaRPr lang="es-ES" sz="1600" b="0" dirty="0">
            <a:solidFill>
              <a:schemeClr val="tx1"/>
            </a:solidFill>
            <a:latin typeface="Arial" pitchFamily="34" charset="0"/>
            <a:cs typeface="Arial" pitchFamily="34" charset="0"/>
          </a:endParaRPr>
        </a:p>
      </dgm:t>
    </dgm:pt>
    <dgm:pt modelId="{FEAFD2F5-2DCE-441F-A226-98894884FF6A}" type="parTrans" cxnId="{338DBB04-21D9-4827-89A3-AF2F2D892AEA}">
      <dgm:prSet/>
      <dgm:spPr/>
      <dgm:t>
        <a:bodyPr/>
        <a:lstStyle/>
        <a:p>
          <a:endParaRPr lang="es-ES">
            <a:solidFill>
              <a:schemeClr val="tx1"/>
            </a:solidFill>
          </a:endParaRPr>
        </a:p>
      </dgm:t>
    </dgm:pt>
    <dgm:pt modelId="{0D17EBB8-D050-4240-9BBE-A1645F476AD6}" type="sibTrans" cxnId="{338DBB04-21D9-4827-89A3-AF2F2D892AEA}">
      <dgm:prSet/>
      <dgm:spPr/>
      <dgm:t>
        <a:bodyPr/>
        <a:lstStyle/>
        <a:p>
          <a:endParaRPr lang="es-ES">
            <a:solidFill>
              <a:schemeClr val="tx1"/>
            </a:solidFill>
          </a:endParaRPr>
        </a:p>
      </dgm:t>
    </dgm:pt>
    <dgm:pt modelId="{501657A1-BD96-443A-8A8C-9B63C5FC549F}">
      <dgm:prSet custT="1"/>
      <dgm:spPr>
        <a:solidFill>
          <a:srgbClr val="FFC000"/>
        </a:solidFill>
      </dgm:spPr>
      <dgm:t>
        <a:bodyPr/>
        <a:lstStyle/>
        <a:p>
          <a:pPr algn="ctr"/>
          <a:r>
            <a:rPr lang="es-ES" sz="1600" b="0" dirty="0" smtClean="0">
              <a:solidFill>
                <a:schemeClr val="tx1"/>
              </a:solidFill>
              <a:latin typeface="Arial" pitchFamily="34" charset="0"/>
              <a:cs typeface="Arial" pitchFamily="34" charset="0"/>
            </a:rPr>
            <a:t>- Adeudo que se generaría y desglose por impuesto</a:t>
          </a:r>
          <a:endParaRPr lang="es-ES" sz="1600" b="0" dirty="0">
            <a:solidFill>
              <a:schemeClr val="tx1"/>
            </a:solidFill>
            <a:latin typeface="Arial" pitchFamily="34" charset="0"/>
            <a:cs typeface="Arial" pitchFamily="34" charset="0"/>
          </a:endParaRPr>
        </a:p>
      </dgm:t>
    </dgm:pt>
    <dgm:pt modelId="{E04C7B98-0E7C-4979-B38C-EE9C22336DE5}" type="parTrans" cxnId="{5F00369A-EA5A-4C1E-B903-8F3FCBE8B728}">
      <dgm:prSet/>
      <dgm:spPr/>
      <dgm:t>
        <a:bodyPr/>
        <a:lstStyle/>
        <a:p>
          <a:endParaRPr lang="es-ES">
            <a:solidFill>
              <a:schemeClr val="tx1"/>
            </a:solidFill>
          </a:endParaRPr>
        </a:p>
      </dgm:t>
    </dgm:pt>
    <dgm:pt modelId="{D82FF2CE-41D9-4DCE-860D-EB910764FF68}" type="sibTrans" cxnId="{5F00369A-EA5A-4C1E-B903-8F3FCBE8B728}">
      <dgm:prSet/>
      <dgm:spPr/>
      <dgm:t>
        <a:bodyPr/>
        <a:lstStyle/>
        <a:p>
          <a:endParaRPr lang="es-ES">
            <a:solidFill>
              <a:schemeClr val="tx1"/>
            </a:solidFill>
          </a:endParaRPr>
        </a:p>
      </dgm:t>
    </dgm:pt>
    <dgm:pt modelId="{4E3FBE59-203F-438A-8F14-8498DB7ACA61}">
      <dgm:prSet custT="1"/>
      <dgm:spPr>
        <a:solidFill>
          <a:srgbClr val="FB7A33"/>
        </a:solidFill>
      </dgm:spPr>
      <dgm:t>
        <a:bodyPr/>
        <a:lstStyle/>
        <a:p>
          <a:pPr algn="ctr"/>
          <a:r>
            <a:rPr lang="es-ES" sz="1600" b="0" dirty="0" smtClean="0">
              <a:solidFill>
                <a:schemeClr val="tx1"/>
              </a:solidFill>
              <a:latin typeface="Arial" pitchFamily="34" charset="0"/>
              <a:cs typeface="Arial" pitchFamily="34" charset="0"/>
            </a:rPr>
            <a:t>- Plazo 15 días para oponerse y presentar pruebas</a:t>
          </a:r>
          <a:endParaRPr lang="es-ES" sz="1600" b="0" dirty="0">
            <a:solidFill>
              <a:schemeClr val="tx1"/>
            </a:solidFill>
            <a:latin typeface="Arial" pitchFamily="34" charset="0"/>
            <a:cs typeface="Arial" pitchFamily="34" charset="0"/>
          </a:endParaRPr>
        </a:p>
      </dgm:t>
    </dgm:pt>
    <dgm:pt modelId="{1C430A44-A24C-4F1B-AEA6-FBCDC1F8BE18}" type="parTrans" cxnId="{7E44F4D2-DCDF-4CAE-BF5B-271F0F3187C7}">
      <dgm:prSet/>
      <dgm:spPr/>
      <dgm:t>
        <a:bodyPr/>
        <a:lstStyle/>
        <a:p>
          <a:endParaRPr lang="es-ES">
            <a:solidFill>
              <a:schemeClr val="tx1"/>
            </a:solidFill>
          </a:endParaRPr>
        </a:p>
      </dgm:t>
    </dgm:pt>
    <dgm:pt modelId="{2E23A774-194E-4752-9C8C-6D3ADDF4E2B9}" type="sibTrans" cxnId="{7E44F4D2-DCDF-4CAE-BF5B-271F0F3187C7}">
      <dgm:prSet/>
      <dgm:spPr/>
      <dgm:t>
        <a:bodyPr/>
        <a:lstStyle/>
        <a:p>
          <a:endParaRPr lang="es-ES">
            <a:solidFill>
              <a:schemeClr val="tx1"/>
            </a:solidFill>
          </a:endParaRPr>
        </a:p>
      </dgm:t>
    </dgm:pt>
    <dgm:pt modelId="{A9D7EC7F-6517-4A19-9BB2-D72852B4F5FE}">
      <dgm:prSet custT="1"/>
      <dgm:spPr>
        <a:solidFill>
          <a:schemeClr val="accent3">
            <a:lumMod val="75000"/>
          </a:schemeClr>
        </a:solidFill>
      </dgm:spPr>
      <dgm:t>
        <a:bodyPr/>
        <a:lstStyle/>
        <a:p>
          <a:pPr algn="ctr"/>
          <a:r>
            <a:rPr lang="es-ES" sz="1600" b="0" dirty="0" smtClean="0">
              <a:solidFill>
                <a:schemeClr val="tx1"/>
              </a:solidFill>
              <a:latin typeface="Arial" pitchFamily="34" charset="0"/>
              <a:cs typeface="Arial" pitchFamily="34" charset="0"/>
            </a:rPr>
            <a:t>-Autoridad ante la cual debe presentar alegatos </a:t>
          </a:r>
          <a:endParaRPr lang="es-ES" sz="1600" b="0" dirty="0">
            <a:solidFill>
              <a:schemeClr val="tx1"/>
            </a:solidFill>
            <a:latin typeface="Arial" pitchFamily="34" charset="0"/>
            <a:cs typeface="Arial" pitchFamily="34" charset="0"/>
          </a:endParaRPr>
        </a:p>
      </dgm:t>
    </dgm:pt>
    <dgm:pt modelId="{43E8CD32-BB87-4986-B4D0-2477C70BD6CF}" type="parTrans" cxnId="{5B88D01A-1C5A-412B-8109-6DB1D252BE33}">
      <dgm:prSet/>
      <dgm:spPr/>
      <dgm:t>
        <a:bodyPr/>
        <a:lstStyle/>
        <a:p>
          <a:endParaRPr lang="es-ES">
            <a:solidFill>
              <a:schemeClr val="tx1"/>
            </a:solidFill>
          </a:endParaRPr>
        </a:p>
      </dgm:t>
    </dgm:pt>
    <dgm:pt modelId="{862618DB-5EA3-4461-96D4-6144762AA0F8}" type="sibTrans" cxnId="{5B88D01A-1C5A-412B-8109-6DB1D252BE33}">
      <dgm:prSet/>
      <dgm:spPr/>
      <dgm:t>
        <a:bodyPr/>
        <a:lstStyle/>
        <a:p>
          <a:endParaRPr lang="es-ES">
            <a:solidFill>
              <a:schemeClr val="tx1"/>
            </a:solidFill>
          </a:endParaRPr>
        </a:p>
      </dgm:t>
    </dgm:pt>
    <dgm:pt modelId="{9C392419-49E5-446D-9659-936588FDC6D9}">
      <dgm:prSet custT="1"/>
      <dgm:spPr>
        <a:noFill/>
      </dgm:spPr>
      <dgm:t>
        <a:bodyPr/>
        <a:lstStyle/>
        <a:p>
          <a:pPr algn="ctr"/>
          <a:r>
            <a:rPr lang="es-ES" sz="1600" b="0" dirty="0" smtClean="0">
              <a:solidFill>
                <a:schemeClr val="tx1"/>
              </a:solidFill>
              <a:latin typeface="Arial" pitchFamily="34" charset="0"/>
              <a:cs typeface="Arial" pitchFamily="34" charset="0"/>
            </a:rPr>
            <a:t>- Lugar para oír notificaciones</a:t>
          </a:r>
          <a:endParaRPr lang="es-ES" sz="1600" b="0" dirty="0">
            <a:solidFill>
              <a:schemeClr val="tx1"/>
            </a:solidFill>
            <a:latin typeface="Arial" pitchFamily="34" charset="0"/>
            <a:cs typeface="Arial" pitchFamily="34" charset="0"/>
          </a:endParaRPr>
        </a:p>
      </dgm:t>
    </dgm:pt>
    <dgm:pt modelId="{355E058F-6096-4C68-8358-8CF0D9EA8C3F}" type="parTrans" cxnId="{045B764B-859E-4F3C-835C-BFF0239D54A1}">
      <dgm:prSet/>
      <dgm:spPr/>
      <dgm:t>
        <a:bodyPr/>
        <a:lstStyle/>
        <a:p>
          <a:endParaRPr lang="es-ES">
            <a:solidFill>
              <a:schemeClr val="tx1"/>
            </a:solidFill>
          </a:endParaRPr>
        </a:p>
      </dgm:t>
    </dgm:pt>
    <dgm:pt modelId="{638A7E5F-59A2-4E50-8EE6-7560800B1C1D}" type="sibTrans" cxnId="{045B764B-859E-4F3C-835C-BFF0239D54A1}">
      <dgm:prSet/>
      <dgm:spPr/>
      <dgm:t>
        <a:bodyPr/>
        <a:lstStyle/>
        <a:p>
          <a:endParaRPr lang="es-ES">
            <a:solidFill>
              <a:schemeClr val="tx1"/>
            </a:solidFill>
          </a:endParaRPr>
        </a:p>
      </dgm:t>
    </dgm:pt>
    <dgm:pt modelId="{AD8A818A-B3DE-424A-A48D-29B8CC489D45}">
      <dgm:prSet custT="1"/>
      <dgm:spPr>
        <a:solidFill>
          <a:srgbClr val="64EC6A"/>
        </a:solidFill>
      </dgm:spPr>
      <dgm:t>
        <a:bodyPr/>
        <a:lstStyle/>
        <a:p>
          <a:pPr algn="ctr"/>
          <a:r>
            <a:rPr lang="es-ES" sz="1600" b="0" dirty="0" smtClean="0">
              <a:solidFill>
                <a:schemeClr val="tx1"/>
              </a:solidFill>
              <a:latin typeface="Arial" pitchFamily="34" charset="0"/>
              <a:cs typeface="Arial" pitchFamily="34" charset="0"/>
            </a:rPr>
            <a:t>- Poner a disposición el expediente respectivo</a:t>
          </a:r>
          <a:endParaRPr lang="es-ES" sz="1600" b="0" dirty="0">
            <a:solidFill>
              <a:schemeClr val="tx1"/>
            </a:solidFill>
            <a:latin typeface="Arial" pitchFamily="34" charset="0"/>
            <a:cs typeface="Arial" pitchFamily="34" charset="0"/>
          </a:endParaRPr>
        </a:p>
      </dgm:t>
    </dgm:pt>
    <dgm:pt modelId="{4041C49C-0F22-4F8A-B79F-651EBDD61C90}" type="parTrans" cxnId="{26DA5E48-AC6B-4DB9-B6CD-C408136F7796}">
      <dgm:prSet/>
      <dgm:spPr/>
      <dgm:t>
        <a:bodyPr/>
        <a:lstStyle/>
        <a:p>
          <a:endParaRPr lang="es-ES">
            <a:solidFill>
              <a:schemeClr val="tx1"/>
            </a:solidFill>
          </a:endParaRPr>
        </a:p>
      </dgm:t>
    </dgm:pt>
    <dgm:pt modelId="{6AB1800C-34DC-445F-9424-F5D3295886BD}" type="sibTrans" cxnId="{26DA5E48-AC6B-4DB9-B6CD-C408136F7796}">
      <dgm:prSet/>
      <dgm:spPr/>
      <dgm:t>
        <a:bodyPr/>
        <a:lstStyle/>
        <a:p>
          <a:endParaRPr lang="es-ES">
            <a:solidFill>
              <a:schemeClr val="tx1"/>
            </a:solidFill>
          </a:endParaRPr>
        </a:p>
      </dgm:t>
    </dgm:pt>
    <dgm:pt modelId="{F6362CB5-96E5-4292-86D9-A40740F659B1}" type="pres">
      <dgm:prSet presAssocID="{C5A24EAB-ABD5-4F66-B941-07B05D931B46}" presName="composite" presStyleCnt="0">
        <dgm:presLayoutVars>
          <dgm:chMax val="1"/>
          <dgm:dir/>
          <dgm:resizeHandles val="exact"/>
        </dgm:presLayoutVars>
      </dgm:prSet>
      <dgm:spPr/>
      <dgm:t>
        <a:bodyPr/>
        <a:lstStyle/>
        <a:p>
          <a:endParaRPr lang="en-US"/>
        </a:p>
      </dgm:t>
    </dgm:pt>
    <dgm:pt modelId="{65765C83-E9A8-4718-8876-ED3E49989782}" type="pres">
      <dgm:prSet presAssocID="{0B29D406-AFD6-42D4-874A-F606151339B8}" presName="roof" presStyleLbl="dkBgShp" presStyleIdx="0" presStyleCnt="2"/>
      <dgm:spPr/>
      <dgm:t>
        <a:bodyPr/>
        <a:lstStyle/>
        <a:p>
          <a:endParaRPr lang="en-US"/>
        </a:p>
      </dgm:t>
    </dgm:pt>
    <dgm:pt modelId="{F6C3B99D-BB96-4C95-9494-F184DD840FFD}" type="pres">
      <dgm:prSet presAssocID="{0B29D406-AFD6-42D4-874A-F606151339B8}" presName="pillars" presStyleCnt="0"/>
      <dgm:spPr/>
      <dgm:t>
        <a:bodyPr/>
        <a:lstStyle/>
        <a:p>
          <a:endParaRPr lang="en-US"/>
        </a:p>
      </dgm:t>
    </dgm:pt>
    <dgm:pt modelId="{725F7957-35CF-47A1-9F8C-598B255DA1F9}" type="pres">
      <dgm:prSet presAssocID="{0B29D406-AFD6-42D4-874A-F606151339B8}" presName="pillar1" presStyleLbl="node1" presStyleIdx="0" presStyleCnt="7" custScaleX="123132" custLinFactNeighborX="9635" custLinFactNeighborY="-116">
        <dgm:presLayoutVars>
          <dgm:bulletEnabled val="1"/>
        </dgm:presLayoutVars>
      </dgm:prSet>
      <dgm:spPr/>
      <dgm:t>
        <a:bodyPr/>
        <a:lstStyle/>
        <a:p>
          <a:endParaRPr lang="en-US"/>
        </a:p>
      </dgm:t>
    </dgm:pt>
    <dgm:pt modelId="{0F8735FA-2D6E-42E5-9E09-5A41D97CA458}" type="pres">
      <dgm:prSet presAssocID="{803D494F-A785-459F-AD3B-40B23C239BB6}" presName="pillarX" presStyleLbl="node1" presStyleIdx="1" presStyleCnt="7" custScaleX="133448" custLinFactNeighborX="9450" custLinFactNeighborY="-116">
        <dgm:presLayoutVars>
          <dgm:bulletEnabled val="1"/>
        </dgm:presLayoutVars>
      </dgm:prSet>
      <dgm:spPr/>
      <dgm:t>
        <a:bodyPr/>
        <a:lstStyle/>
        <a:p>
          <a:endParaRPr lang="en-US"/>
        </a:p>
      </dgm:t>
    </dgm:pt>
    <dgm:pt modelId="{8C707FFB-257B-47F5-BDCF-1230CC815FC0}" type="pres">
      <dgm:prSet presAssocID="{501657A1-BD96-443A-8A8C-9B63C5FC549F}" presName="pillarX" presStyleLbl="node1" presStyleIdx="2" presStyleCnt="7" custLinFactNeighborX="9087" custLinFactNeighborY="-116">
        <dgm:presLayoutVars>
          <dgm:bulletEnabled val="1"/>
        </dgm:presLayoutVars>
      </dgm:prSet>
      <dgm:spPr/>
      <dgm:t>
        <a:bodyPr/>
        <a:lstStyle/>
        <a:p>
          <a:endParaRPr lang="en-US"/>
        </a:p>
      </dgm:t>
    </dgm:pt>
    <dgm:pt modelId="{46F8ED1F-3204-4FBE-BD0B-8BE4D4C7C7FC}" type="pres">
      <dgm:prSet presAssocID="{4E3FBE59-203F-438A-8F14-8498DB7ACA61}" presName="pillarX" presStyleLbl="node1" presStyleIdx="3" presStyleCnt="7" custLinFactNeighborX="8902" custLinFactNeighborY="-116">
        <dgm:presLayoutVars>
          <dgm:bulletEnabled val="1"/>
        </dgm:presLayoutVars>
      </dgm:prSet>
      <dgm:spPr/>
      <dgm:t>
        <a:bodyPr/>
        <a:lstStyle/>
        <a:p>
          <a:endParaRPr lang="en-US"/>
        </a:p>
      </dgm:t>
    </dgm:pt>
    <dgm:pt modelId="{B23836B0-0062-4268-8951-342DDBBE96EB}" type="pres">
      <dgm:prSet presAssocID="{A9D7EC7F-6517-4A19-9BB2-D72852B4F5FE}" presName="pillarX" presStyleLbl="node1" presStyleIdx="4" presStyleCnt="7" custScaleX="116241" custLinFactNeighborX="8716" custLinFactNeighborY="-116">
        <dgm:presLayoutVars>
          <dgm:bulletEnabled val="1"/>
        </dgm:presLayoutVars>
      </dgm:prSet>
      <dgm:spPr/>
      <dgm:t>
        <a:bodyPr/>
        <a:lstStyle/>
        <a:p>
          <a:endParaRPr lang="en-US"/>
        </a:p>
      </dgm:t>
    </dgm:pt>
    <dgm:pt modelId="{042BE795-721B-40F2-A1BD-2608A084ED37}" type="pres">
      <dgm:prSet presAssocID="{9C392419-49E5-446D-9659-936588FDC6D9}" presName="pillarX" presStyleLbl="node1" presStyleIdx="5" presStyleCnt="7" custScaleX="143042" custLinFactNeighborX="5598" custLinFactNeighborY="-116">
        <dgm:presLayoutVars>
          <dgm:bulletEnabled val="1"/>
        </dgm:presLayoutVars>
      </dgm:prSet>
      <dgm:spPr/>
      <dgm:t>
        <a:bodyPr/>
        <a:lstStyle/>
        <a:p>
          <a:endParaRPr lang="en-US"/>
        </a:p>
      </dgm:t>
    </dgm:pt>
    <dgm:pt modelId="{EF60FB53-6F6A-4AD9-9E0C-E7504C8D3D92}" type="pres">
      <dgm:prSet presAssocID="{AD8A818A-B3DE-424A-A48D-29B8CC489D45}" presName="pillarX" presStyleLbl="node1" presStyleIdx="6" presStyleCnt="7" custScaleX="141737">
        <dgm:presLayoutVars>
          <dgm:bulletEnabled val="1"/>
        </dgm:presLayoutVars>
      </dgm:prSet>
      <dgm:spPr/>
      <dgm:t>
        <a:bodyPr/>
        <a:lstStyle/>
        <a:p>
          <a:endParaRPr lang="en-US"/>
        </a:p>
      </dgm:t>
    </dgm:pt>
    <dgm:pt modelId="{2BC5D2A7-945C-4014-AB45-A65CF89B431E}" type="pres">
      <dgm:prSet presAssocID="{0B29D406-AFD6-42D4-874A-F606151339B8}" presName="base" presStyleLbl="dkBgShp" presStyleIdx="1" presStyleCnt="2"/>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dgm:spPr>
      <dgm:t>
        <a:bodyPr/>
        <a:lstStyle/>
        <a:p>
          <a:endParaRPr lang="en-US"/>
        </a:p>
      </dgm:t>
    </dgm:pt>
  </dgm:ptLst>
  <dgm:cxnLst>
    <dgm:cxn modelId="{338DBB04-21D9-4827-89A3-AF2F2D892AEA}" srcId="{0B29D406-AFD6-42D4-874A-F606151339B8}" destId="{803D494F-A785-459F-AD3B-40B23C239BB6}" srcOrd="1" destOrd="0" parTransId="{FEAFD2F5-2DCE-441F-A226-98894884FF6A}" sibTransId="{0D17EBB8-D050-4240-9BBE-A1645F476AD6}"/>
    <dgm:cxn modelId="{B768EFC9-0106-4DDB-BE91-29E25EF7494B}" type="presOf" srcId="{D9C01AA2-2F0F-43DD-BA11-252AB06B6D49}" destId="{725F7957-35CF-47A1-9F8C-598B255DA1F9}" srcOrd="0" destOrd="0" presId="urn:microsoft.com/office/officeart/2005/8/layout/hList3"/>
    <dgm:cxn modelId="{B56AC967-4191-4770-A84E-A2A383E2FCE0}" type="presOf" srcId="{C5A24EAB-ABD5-4F66-B941-07B05D931B46}" destId="{F6362CB5-96E5-4292-86D9-A40740F659B1}" srcOrd="0" destOrd="0" presId="urn:microsoft.com/office/officeart/2005/8/layout/hList3"/>
    <dgm:cxn modelId="{2B63DB0D-0A90-4597-B1F9-E0BE091501F8}" type="presOf" srcId="{4E3FBE59-203F-438A-8F14-8498DB7ACA61}" destId="{46F8ED1F-3204-4FBE-BD0B-8BE4D4C7C7FC}" srcOrd="0" destOrd="0" presId="urn:microsoft.com/office/officeart/2005/8/layout/hList3"/>
    <dgm:cxn modelId="{C6942737-B14B-4A16-8987-9DD4F5015277}" type="presOf" srcId="{AD8A818A-B3DE-424A-A48D-29B8CC489D45}" destId="{EF60FB53-6F6A-4AD9-9E0C-E7504C8D3D92}" srcOrd="0" destOrd="0" presId="urn:microsoft.com/office/officeart/2005/8/layout/hList3"/>
    <dgm:cxn modelId="{5F00369A-EA5A-4C1E-B903-8F3FCBE8B728}" srcId="{0B29D406-AFD6-42D4-874A-F606151339B8}" destId="{501657A1-BD96-443A-8A8C-9B63C5FC549F}" srcOrd="2" destOrd="0" parTransId="{E04C7B98-0E7C-4979-B38C-EE9C22336DE5}" sibTransId="{D82FF2CE-41D9-4DCE-860D-EB910764FF68}"/>
    <dgm:cxn modelId="{4C9E1855-9312-43B9-9D69-682841BE61EA}" type="presOf" srcId="{803D494F-A785-459F-AD3B-40B23C239BB6}" destId="{0F8735FA-2D6E-42E5-9E09-5A41D97CA458}" srcOrd="0" destOrd="0" presId="urn:microsoft.com/office/officeart/2005/8/layout/hList3"/>
    <dgm:cxn modelId="{7E44F4D2-DCDF-4CAE-BF5B-271F0F3187C7}" srcId="{0B29D406-AFD6-42D4-874A-F606151339B8}" destId="{4E3FBE59-203F-438A-8F14-8498DB7ACA61}" srcOrd="3" destOrd="0" parTransId="{1C430A44-A24C-4F1B-AEA6-FBCDC1F8BE18}" sibTransId="{2E23A774-194E-4752-9C8C-6D3ADDF4E2B9}"/>
    <dgm:cxn modelId="{26DA5E48-AC6B-4DB9-B6CD-C408136F7796}" srcId="{0B29D406-AFD6-42D4-874A-F606151339B8}" destId="{AD8A818A-B3DE-424A-A48D-29B8CC489D45}" srcOrd="6" destOrd="0" parTransId="{4041C49C-0F22-4F8A-B79F-651EBDD61C90}" sibTransId="{6AB1800C-34DC-445F-9424-F5D3295886BD}"/>
    <dgm:cxn modelId="{F09CDCAB-19D1-493A-8E99-038F61F86A7F}" type="presOf" srcId="{501657A1-BD96-443A-8A8C-9B63C5FC549F}" destId="{8C707FFB-257B-47F5-BDCF-1230CC815FC0}" srcOrd="0" destOrd="0" presId="urn:microsoft.com/office/officeart/2005/8/layout/hList3"/>
    <dgm:cxn modelId="{5B88D01A-1C5A-412B-8109-6DB1D252BE33}" srcId="{0B29D406-AFD6-42D4-874A-F606151339B8}" destId="{A9D7EC7F-6517-4A19-9BB2-D72852B4F5FE}" srcOrd="4" destOrd="0" parTransId="{43E8CD32-BB87-4986-B4D0-2477C70BD6CF}" sibTransId="{862618DB-5EA3-4461-96D4-6144762AA0F8}"/>
    <dgm:cxn modelId="{0420ACEB-2327-4EE9-886F-8955417A8868}" type="presOf" srcId="{9C392419-49E5-446D-9659-936588FDC6D9}" destId="{042BE795-721B-40F2-A1BD-2608A084ED37}" srcOrd="0" destOrd="0" presId="urn:microsoft.com/office/officeart/2005/8/layout/hList3"/>
    <dgm:cxn modelId="{0FA4EC8D-BB0B-417C-A260-E87B02FF224A}" srcId="{0B29D406-AFD6-42D4-874A-F606151339B8}" destId="{D9C01AA2-2F0F-43DD-BA11-252AB06B6D49}" srcOrd="0" destOrd="0" parTransId="{142A19F1-8353-46A8-B069-D730A95ADC5A}" sibTransId="{19587A68-B957-40D2-B69D-C892D3A1AE15}"/>
    <dgm:cxn modelId="{83D0EEA8-B4A6-432C-A070-2CF4046B4C2D}" type="presOf" srcId="{0B29D406-AFD6-42D4-874A-F606151339B8}" destId="{65765C83-E9A8-4718-8876-ED3E49989782}" srcOrd="0" destOrd="0" presId="urn:microsoft.com/office/officeart/2005/8/layout/hList3"/>
    <dgm:cxn modelId="{D34C5759-E42F-49EA-87F7-BF6AA8D1C133}" srcId="{C5A24EAB-ABD5-4F66-B941-07B05D931B46}" destId="{0B29D406-AFD6-42D4-874A-F606151339B8}" srcOrd="0" destOrd="0" parTransId="{10863089-5E17-4E66-B488-E7FDF35A1232}" sibTransId="{0CA50883-9D00-4907-8162-9D595713FE7D}"/>
    <dgm:cxn modelId="{4DB79DEE-60A3-40C1-9D7E-09953C8391FC}" type="presOf" srcId="{A9D7EC7F-6517-4A19-9BB2-D72852B4F5FE}" destId="{B23836B0-0062-4268-8951-342DDBBE96EB}" srcOrd="0" destOrd="0" presId="urn:microsoft.com/office/officeart/2005/8/layout/hList3"/>
    <dgm:cxn modelId="{045B764B-859E-4F3C-835C-BFF0239D54A1}" srcId="{0B29D406-AFD6-42D4-874A-F606151339B8}" destId="{9C392419-49E5-446D-9659-936588FDC6D9}" srcOrd="5" destOrd="0" parTransId="{355E058F-6096-4C68-8358-8CF0D9EA8C3F}" sibTransId="{638A7E5F-59A2-4E50-8EE6-7560800B1C1D}"/>
    <dgm:cxn modelId="{9656C342-8CEF-4335-9675-612A16928E8D}" type="presParOf" srcId="{F6362CB5-96E5-4292-86D9-A40740F659B1}" destId="{65765C83-E9A8-4718-8876-ED3E49989782}" srcOrd="0" destOrd="0" presId="urn:microsoft.com/office/officeart/2005/8/layout/hList3"/>
    <dgm:cxn modelId="{7BDEC575-CB1B-408F-9C7E-B78782B6CCAB}" type="presParOf" srcId="{F6362CB5-96E5-4292-86D9-A40740F659B1}" destId="{F6C3B99D-BB96-4C95-9494-F184DD840FFD}" srcOrd="1" destOrd="0" presId="urn:microsoft.com/office/officeart/2005/8/layout/hList3"/>
    <dgm:cxn modelId="{06FA12C6-BEA8-43A6-829B-1B5B89A01BB6}" type="presParOf" srcId="{F6C3B99D-BB96-4C95-9494-F184DD840FFD}" destId="{725F7957-35CF-47A1-9F8C-598B255DA1F9}" srcOrd="0" destOrd="0" presId="urn:microsoft.com/office/officeart/2005/8/layout/hList3"/>
    <dgm:cxn modelId="{86A9EFED-C721-4F54-8536-95D2D5B74A6D}" type="presParOf" srcId="{F6C3B99D-BB96-4C95-9494-F184DD840FFD}" destId="{0F8735FA-2D6E-42E5-9E09-5A41D97CA458}" srcOrd="1" destOrd="0" presId="urn:microsoft.com/office/officeart/2005/8/layout/hList3"/>
    <dgm:cxn modelId="{163B45ED-BC7E-4645-AA82-740820EAF2A5}" type="presParOf" srcId="{F6C3B99D-BB96-4C95-9494-F184DD840FFD}" destId="{8C707FFB-257B-47F5-BDCF-1230CC815FC0}" srcOrd="2" destOrd="0" presId="urn:microsoft.com/office/officeart/2005/8/layout/hList3"/>
    <dgm:cxn modelId="{D0C9AF04-9A47-4981-BB1B-23F4B3A72D7B}" type="presParOf" srcId="{F6C3B99D-BB96-4C95-9494-F184DD840FFD}" destId="{46F8ED1F-3204-4FBE-BD0B-8BE4D4C7C7FC}" srcOrd="3" destOrd="0" presId="urn:microsoft.com/office/officeart/2005/8/layout/hList3"/>
    <dgm:cxn modelId="{827663D9-1F23-4852-A237-13390B790EAD}" type="presParOf" srcId="{F6C3B99D-BB96-4C95-9494-F184DD840FFD}" destId="{B23836B0-0062-4268-8951-342DDBBE96EB}" srcOrd="4" destOrd="0" presId="urn:microsoft.com/office/officeart/2005/8/layout/hList3"/>
    <dgm:cxn modelId="{74E396CF-8851-476F-B689-547F88FEB4A0}" type="presParOf" srcId="{F6C3B99D-BB96-4C95-9494-F184DD840FFD}" destId="{042BE795-721B-40F2-A1BD-2608A084ED37}" srcOrd="5" destOrd="0" presId="urn:microsoft.com/office/officeart/2005/8/layout/hList3"/>
    <dgm:cxn modelId="{D8CC0EFB-64B2-465A-B8D6-2466DF3CF9B7}" type="presParOf" srcId="{F6C3B99D-BB96-4C95-9494-F184DD840FFD}" destId="{EF60FB53-6F6A-4AD9-9E0C-E7504C8D3D92}" srcOrd="6" destOrd="0" presId="urn:microsoft.com/office/officeart/2005/8/layout/hList3"/>
    <dgm:cxn modelId="{7E6819B1-5220-4333-B3E3-E69ADAF0282E}" type="presParOf" srcId="{F6362CB5-96E5-4292-86D9-A40740F659B1}" destId="{2BC5D2A7-945C-4014-AB45-A65CF89B431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C5A24EAB-ABD5-4F66-B941-07B05D931B46}" type="doc">
      <dgm:prSet loTypeId="urn:microsoft.com/office/officeart/2005/8/layout/vList5" loCatId="list" qsTypeId="urn:microsoft.com/office/officeart/2005/8/quickstyle/simple2" qsCatId="simple" csTypeId="urn:microsoft.com/office/officeart/2005/8/colors/accent1_4" csCatId="accent1" phldr="1"/>
      <dgm:spPr/>
      <dgm:t>
        <a:bodyPr/>
        <a:lstStyle/>
        <a:p>
          <a:endParaRPr lang="es-ES"/>
        </a:p>
      </dgm:t>
    </dgm:pt>
    <dgm:pt modelId="{0B29D406-AFD6-42D4-874A-F606151339B8}">
      <dgm:prSet phldrT="[Texto]" custT="1"/>
      <dgm:spPr>
        <a:solidFill>
          <a:schemeClr val="accent3">
            <a:lumMod val="75000"/>
          </a:schemeClr>
        </a:solidFill>
      </dgm:spPr>
      <dgm:t>
        <a:bodyPr/>
        <a:lstStyle/>
        <a:p>
          <a:r>
            <a:rPr lang="es-ES" sz="2800" b="1" u="sng" dirty="0" smtClean="0">
              <a:solidFill>
                <a:schemeClr val="tx1"/>
              </a:solidFill>
              <a:effectLst>
                <a:outerShdw blurRad="38100" dist="38100" dir="2700000" algn="tl">
                  <a:srgbClr val="000000"/>
                </a:outerShdw>
              </a:effectLst>
              <a:latin typeface="Arial" pitchFamily="34" charset="0"/>
              <a:cs typeface="Arial" pitchFamily="34" charset="0"/>
            </a:rPr>
            <a:t>Parte dispositiva</a:t>
          </a:r>
          <a:r>
            <a:rPr lang="es-ES" sz="2800" b="1" dirty="0" smtClean="0">
              <a:solidFill>
                <a:schemeClr val="tx1"/>
              </a:solidFill>
              <a:effectLst>
                <a:outerShdw blurRad="38100" dist="38100" dir="2700000" algn="tl">
                  <a:srgbClr val="000000"/>
                </a:outerShdw>
              </a:effectLst>
              <a:latin typeface="Arial" pitchFamily="34" charset="0"/>
              <a:cs typeface="Arial" pitchFamily="34" charset="0"/>
            </a:rPr>
            <a:t>:</a:t>
          </a:r>
          <a:r>
            <a:rPr lang="es-ES" sz="2800" dirty="0" smtClean="0">
              <a:solidFill>
                <a:schemeClr val="tx1"/>
              </a:solidFill>
              <a:latin typeface="Arial" pitchFamily="34" charset="0"/>
              <a:cs typeface="Arial" pitchFamily="34" charset="0"/>
            </a:rPr>
            <a:t>  La intención  o pretensión de suspender al auxiliar</a:t>
          </a:r>
          <a:endParaRPr lang="es-ES" sz="3100" dirty="0">
            <a:solidFill>
              <a:schemeClr val="tx1"/>
            </a:solidFill>
            <a:latin typeface="Arial" pitchFamily="34" charset="0"/>
            <a:cs typeface="Arial" pitchFamily="34" charset="0"/>
          </a:endParaRPr>
        </a:p>
      </dgm:t>
    </dgm:pt>
    <dgm:pt modelId="{10863089-5E17-4E66-B488-E7FDF35A1232}" type="parTrans" cxnId="{D34C5759-E42F-49EA-87F7-BF6AA8D1C133}">
      <dgm:prSet/>
      <dgm:spPr/>
      <dgm:t>
        <a:bodyPr/>
        <a:lstStyle/>
        <a:p>
          <a:endParaRPr lang="es-ES"/>
        </a:p>
      </dgm:t>
    </dgm:pt>
    <dgm:pt modelId="{0CA50883-9D00-4907-8162-9D595713FE7D}" type="sibTrans" cxnId="{D34C5759-E42F-49EA-87F7-BF6AA8D1C133}">
      <dgm:prSet/>
      <dgm:spPr/>
      <dgm:t>
        <a:bodyPr/>
        <a:lstStyle/>
        <a:p>
          <a:endParaRPr lang="es-ES"/>
        </a:p>
      </dgm:t>
    </dgm:pt>
    <dgm:pt modelId="{D9C01AA2-2F0F-43DD-BA11-252AB06B6D49}">
      <dgm:prSet phldrT="[Texto]"/>
      <dgm:spPr/>
      <dgm:t>
        <a:bodyPr/>
        <a:lstStyle/>
        <a:p>
          <a:pPr algn="l"/>
          <a:r>
            <a:rPr lang="es-ES" dirty="0" smtClean="0">
              <a:latin typeface="Baskerville Old Face" pitchFamily="18" charset="0"/>
            </a:rPr>
            <a:t>- </a:t>
          </a:r>
          <a:r>
            <a:rPr lang="es-ES" dirty="0" smtClean="0">
              <a:latin typeface="Arial" pitchFamily="34" charset="0"/>
              <a:cs typeface="Arial" pitchFamily="34" charset="0"/>
            </a:rPr>
            <a:t>Posible sanción (suspensión)</a:t>
          </a:r>
          <a:endParaRPr lang="es-ES" dirty="0">
            <a:latin typeface="Arial" pitchFamily="34" charset="0"/>
            <a:cs typeface="Arial" pitchFamily="34" charset="0"/>
          </a:endParaRPr>
        </a:p>
      </dgm:t>
    </dgm:pt>
    <dgm:pt modelId="{142A19F1-8353-46A8-B069-D730A95ADC5A}" type="parTrans" cxnId="{0FA4EC8D-BB0B-417C-A260-E87B02FF224A}">
      <dgm:prSet/>
      <dgm:spPr/>
      <dgm:t>
        <a:bodyPr/>
        <a:lstStyle/>
        <a:p>
          <a:endParaRPr lang="es-ES"/>
        </a:p>
      </dgm:t>
    </dgm:pt>
    <dgm:pt modelId="{19587A68-B957-40D2-B69D-C892D3A1AE15}" type="sibTrans" cxnId="{0FA4EC8D-BB0B-417C-A260-E87B02FF224A}">
      <dgm:prSet/>
      <dgm:spPr/>
      <dgm:t>
        <a:bodyPr/>
        <a:lstStyle/>
        <a:p>
          <a:endParaRPr lang="es-ES"/>
        </a:p>
      </dgm:t>
    </dgm:pt>
    <dgm:pt modelId="{4E3FBE59-203F-438A-8F14-8498DB7ACA61}">
      <dgm:prSet/>
      <dgm:spPr/>
      <dgm:t>
        <a:bodyPr/>
        <a:lstStyle/>
        <a:p>
          <a:pPr algn="l"/>
          <a:r>
            <a:rPr lang="es-ES" dirty="0" smtClean="0">
              <a:latin typeface="Arial" pitchFamily="34" charset="0"/>
              <a:cs typeface="Arial" pitchFamily="34" charset="0"/>
            </a:rPr>
            <a:t>- Plazo 15 días para oponerse y presentar pruebas</a:t>
          </a:r>
          <a:endParaRPr lang="es-ES" dirty="0">
            <a:latin typeface="Arial" pitchFamily="34" charset="0"/>
            <a:cs typeface="Arial" pitchFamily="34" charset="0"/>
          </a:endParaRPr>
        </a:p>
      </dgm:t>
    </dgm:pt>
    <dgm:pt modelId="{1C430A44-A24C-4F1B-AEA6-FBCDC1F8BE18}" type="parTrans" cxnId="{7E44F4D2-DCDF-4CAE-BF5B-271F0F3187C7}">
      <dgm:prSet/>
      <dgm:spPr/>
      <dgm:t>
        <a:bodyPr/>
        <a:lstStyle/>
        <a:p>
          <a:endParaRPr lang="es-ES"/>
        </a:p>
      </dgm:t>
    </dgm:pt>
    <dgm:pt modelId="{2E23A774-194E-4752-9C8C-6D3ADDF4E2B9}" type="sibTrans" cxnId="{7E44F4D2-DCDF-4CAE-BF5B-271F0F3187C7}">
      <dgm:prSet/>
      <dgm:spPr/>
      <dgm:t>
        <a:bodyPr/>
        <a:lstStyle/>
        <a:p>
          <a:endParaRPr lang="es-ES"/>
        </a:p>
      </dgm:t>
    </dgm:pt>
    <dgm:pt modelId="{A9D7EC7F-6517-4A19-9BB2-D72852B4F5FE}">
      <dgm:prSet/>
      <dgm:spPr/>
      <dgm:t>
        <a:bodyPr/>
        <a:lstStyle/>
        <a:p>
          <a:pPr algn="l"/>
          <a:r>
            <a:rPr lang="es-ES" dirty="0" smtClean="0">
              <a:latin typeface="Arial" pitchFamily="34" charset="0"/>
              <a:cs typeface="Arial" pitchFamily="34" charset="0"/>
            </a:rPr>
            <a:t>- Autoridad ante la cual debe presentar alegatos </a:t>
          </a:r>
          <a:endParaRPr lang="es-ES" dirty="0">
            <a:latin typeface="Arial" pitchFamily="34" charset="0"/>
            <a:cs typeface="Arial" pitchFamily="34" charset="0"/>
          </a:endParaRPr>
        </a:p>
      </dgm:t>
    </dgm:pt>
    <dgm:pt modelId="{43E8CD32-BB87-4986-B4D0-2477C70BD6CF}" type="parTrans" cxnId="{5B88D01A-1C5A-412B-8109-6DB1D252BE33}">
      <dgm:prSet/>
      <dgm:spPr/>
      <dgm:t>
        <a:bodyPr/>
        <a:lstStyle/>
        <a:p>
          <a:endParaRPr lang="es-ES"/>
        </a:p>
      </dgm:t>
    </dgm:pt>
    <dgm:pt modelId="{862618DB-5EA3-4461-96D4-6144762AA0F8}" type="sibTrans" cxnId="{5B88D01A-1C5A-412B-8109-6DB1D252BE33}">
      <dgm:prSet/>
      <dgm:spPr/>
      <dgm:t>
        <a:bodyPr/>
        <a:lstStyle/>
        <a:p>
          <a:endParaRPr lang="es-ES"/>
        </a:p>
      </dgm:t>
    </dgm:pt>
    <dgm:pt modelId="{9C392419-49E5-446D-9659-936588FDC6D9}">
      <dgm:prSet/>
      <dgm:spPr/>
      <dgm:t>
        <a:bodyPr/>
        <a:lstStyle/>
        <a:p>
          <a:pPr algn="l"/>
          <a:r>
            <a:rPr lang="es-ES" dirty="0" smtClean="0">
              <a:latin typeface="Arial" pitchFamily="34" charset="0"/>
              <a:cs typeface="Arial" pitchFamily="34" charset="0"/>
            </a:rPr>
            <a:t>- Lugar para oír notificaciones</a:t>
          </a:r>
          <a:endParaRPr lang="es-ES" dirty="0">
            <a:latin typeface="Arial" pitchFamily="34" charset="0"/>
            <a:cs typeface="Arial" pitchFamily="34" charset="0"/>
          </a:endParaRPr>
        </a:p>
      </dgm:t>
    </dgm:pt>
    <dgm:pt modelId="{355E058F-6096-4C68-8358-8CF0D9EA8C3F}" type="parTrans" cxnId="{045B764B-859E-4F3C-835C-BFF0239D54A1}">
      <dgm:prSet/>
      <dgm:spPr/>
      <dgm:t>
        <a:bodyPr/>
        <a:lstStyle/>
        <a:p>
          <a:endParaRPr lang="es-ES"/>
        </a:p>
      </dgm:t>
    </dgm:pt>
    <dgm:pt modelId="{638A7E5F-59A2-4E50-8EE6-7560800B1C1D}" type="sibTrans" cxnId="{045B764B-859E-4F3C-835C-BFF0239D54A1}">
      <dgm:prSet/>
      <dgm:spPr/>
      <dgm:t>
        <a:bodyPr/>
        <a:lstStyle/>
        <a:p>
          <a:endParaRPr lang="es-ES"/>
        </a:p>
      </dgm:t>
    </dgm:pt>
    <dgm:pt modelId="{AD8A818A-B3DE-424A-A48D-29B8CC489D45}">
      <dgm:prSet/>
      <dgm:spPr/>
      <dgm:t>
        <a:bodyPr/>
        <a:lstStyle/>
        <a:p>
          <a:pPr algn="l"/>
          <a:r>
            <a:rPr lang="es-ES" dirty="0" smtClean="0">
              <a:latin typeface="Arial" pitchFamily="34" charset="0"/>
              <a:cs typeface="Arial" pitchFamily="34" charset="0"/>
            </a:rPr>
            <a:t>- Poner a disposición el expediente respectivo</a:t>
          </a:r>
          <a:endParaRPr lang="es-ES" dirty="0">
            <a:latin typeface="Arial" pitchFamily="34" charset="0"/>
            <a:cs typeface="Arial" pitchFamily="34" charset="0"/>
          </a:endParaRPr>
        </a:p>
      </dgm:t>
    </dgm:pt>
    <dgm:pt modelId="{4041C49C-0F22-4F8A-B79F-651EBDD61C90}" type="parTrans" cxnId="{26DA5E48-AC6B-4DB9-B6CD-C408136F7796}">
      <dgm:prSet/>
      <dgm:spPr/>
      <dgm:t>
        <a:bodyPr/>
        <a:lstStyle/>
        <a:p>
          <a:endParaRPr lang="es-ES"/>
        </a:p>
      </dgm:t>
    </dgm:pt>
    <dgm:pt modelId="{6AB1800C-34DC-445F-9424-F5D3295886BD}" type="sibTrans" cxnId="{26DA5E48-AC6B-4DB9-B6CD-C408136F7796}">
      <dgm:prSet/>
      <dgm:spPr/>
      <dgm:t>
        <a:bodyPr/>
        <a:lstStyle/>
        <a:p>
          <a:endParaRPr lang="es-ES"/>
        </a:p>
      </dgm:t>
    </dgm:pt>
    <dgm:pt modelId="{0337165D-7CD3-4BCF-9807-084119363FB3}" type="pres">
      <dgm:prSet presAssocID="{C5A24EAB-ABD5-4F66-B941-07B05D931B46}" presName="Name0" presStyleCnt="0">
        <dgm:presLayoutVars>
          <dgm:dir/>
          <dgm:animLvl val="lvl"/>
          <dgm:resizeHandles val="exact"/>
        </dgm:presLayoutVars>
      </dgm:prSet>
      <dgm:spPr/>
      <dgm:t>
        <a:bodyPr/>
        <a:lstStyle/>
        <a:p>
          <a:endParaRPr lang="es-ES"/>
        </a:p>
      </dgm:t>
    </dgm:pt>
    <dgm:pt modelId="{224D2591-746B-47BF-BCBC-6E32711D5E4D}" type="pres">
      <dgm:prSet presAssocID="{0B29D406-AFD6-42D4-874A-F606151339B8}" presName="linNode" presStyleCnt="0"/>
      <dgm:spPr/>
      <dgm:t>
        <a:bodyPr/>
        <a:lstStyle/>
        <a:p>
          <a:endParaRPr lang="es-CR"/>
        </a:p>
      </dgm:t>
    </dgm:pt>
    <dgm:pt modelId="{FDFC1B3D-22F1-4AA0-89A0-F067A3864562}" type="pres">
      <dgm:prSet presAssocID="{0B29D406-AFD6-42D4-874A-F606151339B8}" presName="parentText" presStyleLbl="node1" presStyleIdx="0" presStyleCnt="1">
        <dgm:presLayoutVars>
          <dgm:chMax val="1"/>
          <dgm:bulletEnabled val="1"/>
        </dgm:presLayoutVars>
      </dgm:prSet>
      <dgm:spPr/>
      <dgm:t>
        <a:bodyPr/>
        <a:lstStyle/>
        <a:p>
          <a:endParaRPr lang="es-ES"/>
        </a:p>
      </dgm:t>
    </dgm:pt>
    <dgm:pt modelId="{B6443432-4EBD-4014-B47E-8F0109D81735}" type="pres">
      <dgm:prSet presAssocID="{0B29D406-AFD6-42D4-874A-F606151339B8}" presName="descendantText" presStyleLbl="alignAccFollowNode1" presStyleIdx="0" presStyleCnt="1">
        <dgm:presLayoutVars>
          <dgm:bulletEnabled val="1"/>
        </dgm:presLayoutVars>
      </dgm:prSet>
      <dgm:spPr/>
      <dgm:t>
        <a:bodyPr/>
        <a:lstStyle/>
        <a:p>
          <a:endParaRPr lang="es-ES"/>
        </a:p>
      </dgm:t>
    </dgm:pt>
  </dgm:ptLst>
  <dgm:cxnLst>
    <dgm:cxn modelId="{181175E8-1685-4B45-81A2-CD58DF60A54A}" type="presOf" srcId="{D9C01AA2-2F0F-43DD-BA11-252AB06B6D49}" destId="{B6443432-4EBD-4014-B47E-8F0109D81735}" srcOrd="0" destOrd="0" presId="urn:microsoft.com/office/officeart/2005/8/layout/vList5"/>
    <dgm:cxn modelId="{5B88D01A-1C5A-412B-8109-6DB1D252BE33}" srcId="{0B29D406-AFD6-42D4-874A-F606151339B8}" destId="{A9D7EC7F-6517-4A19-9BB2-D72852B4F5FE}" srcOrd="2" destOrd="0" parTransId="{43E8CD32-BB87-4986-B4D0-2477C70BD6CF}" sibTransId="{862618DB-5EA3-4461-96D4-6144762AA0F8}"/>
    <dgm:cxn modelId="{7C416C3F-7171-44D5-A85F-505458796921}" type="presOf" srcId="{9C392419-49E5-446D-9659-936588FDC6D9}" destId="{B6443432-4EBD-4014-B47E-8F0109D81735}" srcOrd="0" destOrd="3" presId="urn:microsoft.com/office/officeart/2005/8/layout/vList5"/>
    <dgm:cxn modelId="{D34C5759-E42F-49EA-87F7-BF6AA8D1C133}" srcId="{C5A24EAB-ABD5-4F66-B941-07B05D931B46}" destId="{0B29D406-AFD6-42D4-874A-F606151339B8}" srcOrd="0" destOrd="0" parTransId="{10863089-5E17-4E66-B488-E7FDF35A1232}" sibTransId="{0CA50883-9D00-4907-8162-9D595713FE7D}"/>
    <dgm:cxn modelId="{346D3511-1733-427E-9ABB-9440C82B7E4A}" type="presOf" srcId="{C5A24EAB-ABD5-4F66-B941-07B05D931B46}" destId="{0337165D-7CD3-4BCF-9807-084119363FB3}" srcOrd="0" destOrd="0" presId="urn:microsoft.com/office/officeart/2005/8/layout/vList5"/>
    <dgm:cxn modelId="{26DA5E48-AC6B-4DB9-B6CD-C408136F7796}" srcId="{0B29D406-AFD6-42D4-874A-F606151339B8}" destId="{AD8A818A-B3DE-424A-A48D-29B8CC489D45}" srcOrd="4" destOrd="0" parTransId="{4041C49C-0F22-4F8A-B79F-651EBDD61C90}" sibTransId="{6AB1800C-34DC-445F-9424-F5D3295886BD}"/>
    <dgm:cxn modelId="{045B764B-859E-4F3C-835C-BFF0239D54A1}" srcId="{0B29D406-AFD6-42D4-874A-F606151339B8}" destId="{9C392419-49E5-446D-9659-936588FDC6D9}" srcOrd="3" destOrd="0" parTransId="{355E058F-6096-4C68-8358-8CF0D9EA8C3F}" sibTransId="{638A7E5F-59A2-4E50-8EE6-7560800B1C1D}"/>
    <dgm:cxn modelId="{E76A8C55-AC98-452E-B76C-90800B930C2F}" type="presOf" srcId="{4E3FBE59-203F-438A-8F14-8498DB7ACA61}" destId="{B6443432-4EBD-4014-B47E-8F0109D81735}" srcOrd="0" destOrd="1" presId="urn:microsoft.com/office/officeart/2005/8/layout/vList5"/>
    <dgm:cxn modelId="{ED619BF0-C9CF-4C8F-8B84-C0585DD40A04}" type="presOf" srcId="{0B29D406-AFD6-42D4-874A-F606151339B8}" destId="{FDFC1B3D-22F1-4AA0-89A0-F067A3864562}" srcOrd="0" destOrd="0" presId="urn:microsoft.com/office/officeart/2005/8/layout/vList5"/>
    <dgm:cxn modelId="{7E44F4D2-DCDF-4CAE-BF5B-271F0F3187C7}" srcId="{0B29D406-AFD6-42D4-874A-F606151339B8}" destId="{4E3FBE59-203F-438A-8F14-8498DB7ACA61}" srcOrd="1" destOrd="0" parTransId="{1C430A44-A24C-4F1B-AEA6-FBCDC1F8BE18}" sibTransId="{2E23A774-194E-4752-9C8C-6D3ADDF4E2B9}"/>
    <dgm:cxn modelId="{30055590-4F7E-4C59-927B-31AA77B84D7B}" type="presOf" srcId="{AD8A818A-B3DE-424A-A48D-29B8CC489D45}" destId="{B6443432-4EBD-4014-B47E-8F0109D81735}" srcOrd="0" destOrd="4" presId="urn:microsoft.com/office/officeart/2005/8/layout/vList5"/>
    <dgm:cxn modelId="{E1E77F0B-1C21-41D8-A522-8BF417C303C9}" type="presOf" srcId="{A9D7EC7F-6517-4A19-9BB2-D72852B4F5FE}" destId="{B6443432-4EBD-4014-B47E-8F0109D81735}" srcOrd="0" destOrd="2" presId="urn:microsoft.com/office/officeart/2005/8/layout/vList5"/>
    <dgm:cxn modelId="{0FA4EC8D-BB0B-417C-A260-E87B02FF224A}" srcId="{0B29D406-AFD6-42D4-874A-F606151339B8}" destId="{D9C01AA2-2F0F-43DD-BA11-252AB06B6D49}" srcOrd="0" destOrd="0" parTransId="{142A19F1-8353-46A8-B069-D730A95ADC5A}" sibTransId="{19587A68-B957-40D2-B69D-C892D3A1AE15}"/>
    <dgm:cxn modelId="{F55F065C-6254-4B84-A8A7-47F03D0EFB9D}" type="presParOf" srcId="{0337165D-7CD3-4BCF-9807-084119363FB3}" destId="{224D2591-746B-47BF-BCBC-6E32711D5E4D}" srcOrd="0" destOrd="0" presId="urn:microsoft.com/office/officeart/2005/8/layout/vList5"/>
    <dgm:cxn modelId="{01520EAE-78EC-4075-B3C9-107CC0BF9043}" type="presParOf" srcId="{224D2591-746B-47BF-BCBC-6E32711D5E4D}" destId="{FDFC1B3D-22F1-4AA0-89A0-F067A3864562}" srcOrd="0" destOrd="0" presId="urn:microsoft.com/office/officeart/2005/8/layout/vList5"/>
    <dgm:cxn modelId="{EE623903-FB79-4614-8884-06F0FBABDC22}" type="presParOf" srcId="{224D2591-746B-47BF-BCBC-6E32711D5E4D}" destId="{B6443432-4EBD-4014-B47E-8F0109D817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B4E57A76-9783-46F5-8E24-3F3241BE3A59}" type="doc">
      <dgm:prSet loTypeId="urn:microsoft.com/office/officeart/2005/8/layout/pList2#2" loCatId="list" qsTypeId="urn:microsoft.com/office/officeart/2005/8/quickstyle/simple1" qsCatId="simple" csTypeId="urn:microsoft.com/office/officeart/2005/8/colors/colorful5" csCatId="colorful" phldr="1"/>
      <dgm:spPr/>
    </dgm:pt>
    <dgm:pt modelId="{93AFB46C-2E61-4793-9D70-AA643F61E907}">
      <dgm:prSet phldrT="[Texto]" custT="1"/>
      <dgm:spPr>
        <a:solidFill>
          <a:schemeClr val="bg2">
            <a:lumMod val="50000"/>
          </a:schemeClr>
        </a:solidFill>
      </dgm:spPr>
      <dgm:t>
        <a:bodyPr/>
        <a:lstStyle/>
        <a:p>
          <a:pPr algn="just"/>
          <a:r>
            <a:rPr lang="es-ES_tradnl" sz="1050" b="1" dirty="0" smtClean="0">
              <a:solidFill>
                <a:schemeClr val="tx1"/>
              </a:solidFill>
            </a:rPr>
            <a:t>Objeto de la </a:t>
          </a:r>
          <a:r>
            <a:rPr lang="es-ES_tradnl" sz="1050" b="1" dirty="0" err="1" smtClean="0">
              <a:solidFill>
                <a:schemeClr val="tx1"/>
              </a:solidFill>
            </a:rPr>
            <a:t>litis</a:t>
          </a:r>
          <a:r>
            <a:rPr lang="es-ES_tradnl" sz="1050" b="1" dirty="0" smtClean="0">
              <a:solidFill>
                <a:schemeClr val="tx1"/>
              </a:solidFill>
            </a:rPr>
            <a:t>:</a:t>
          </a:r>
          <a:r>
            <a:rPr lang="es-ES_tradnl" sz="1050" dirty="0" smtClean="0">
              <a:solidFill>
                <a:schemeClr val="tx1"/>
              </a:solidFill>
            </a:rPr>
            <a:t> Se discute la imposición por parte de la DGA de una multa </a:t>
          </a:r>
          <a:r>
            <a:rPr lang="es-CR" sz="1050" dirty="0" smtClean="0">
              <a:solidFill>
                <a:schemeClr val="tx1"/>
              </a:solidFill>
            </a:rPr>
            <a:t>al agente de aduanas XXX</a:t>
          </a:r>
          <a:r>
            <a:rPr lang="es-ES" sz="1050" b="1" dirty="0" smtClean="0">
              <a:solidFill>
                <a:schemeClr val="tx1"/>
              </a:solidFill>
            </a:rPr>
            <a:t> </a:t>
          </a:r>
          <a:r>
            <a:rPr lang="es-CR" sz="1050" dirty="0" smtClean="0">
              <a:solidFill>
                <a:schemeClr val="tx1"/>
              </a:solidFill>
            </a:rPr>
            <a:t>de quinientos pesos centroamericanos o su equivalente en moneda nacional, por cada incumplimiento, sea un monto de  </a:t>
          </a:r>
          <a:r>
            <a:rPr lang="es-ES" sz="1050" dirty="0" smtClean="0">
              <a:solidFill>
                <a:schemeClr val="tx1"/>
              </a:solidFill>
            </a:rPr>
            <a:t>¢255.655, 00.00 … para la declaración aduanera XXX , y ¢256.215,00 … por la declaración aduanera XXX, </a:t>
          </a:r>
          <a:r>
            <a:rPr lang="es-ES_tradnl" sz="1050" dirty="0" smtClean="0">
              <a:solidFill>
                <a:schemeClr val="tx1"/>
              </a:solidFill>
            </a:rPr>
            <a:t>por la infracción estipulada en el artículo 236 inciso 24 de la LGA, al estimar que no se </a:t>
          </a:r>
          <a:r>
            <a:rPr lang="es-ES" sz="1050" dirty="0" smtClean="0">
              <a:solidFill>
                <a:schemeClr val="tx1"/>
              </a:solidFill>
            </a:rPr>
            <a:t>transmitieron las facturas que respaldan la importación de las mercancías, ya que para el caso de la Declaración </a:t>
          </a:r>
          <a:r>
            <a:rPr lang="es-ES" sz="1050" b="1" dirty="0" smtClean="0">
              <a:solidFill>
                <a:schemeClr val="tx1"/>
              </a:solidFill>
            </a:rPr>
            <a:t>XXX</a:t>
          </a:r>
          <a:r>
            <a:rPr lang="es-ES" sz="1050" dirty="0" smtClean="0">
              <a:solidFill>
                <a:schemeClr val="tx1"/>
              </a:solidFill>
            </a:rPr>
            <a:t>, se transmite la factura número 1556663 con imagen correspondiente a la factura número </a:t>
          </a:r>
          <a:r>
            <a:rPr lang="es-ES" sz="1050" b="1" dirty="0" smtClean="0">
              <a:solidFill>
                <a:schemeClr val="tx1"/>
              </a:solidFill>
            </a:rPr>
            <a:t>1556815</a:t>
          </a:r>
          <a:r>
            <a:rPr lang="es-ES" sz="1050" dirty="0" smtClean="0">
              <a:solidFill>
                <a:schemeClr val="tx1"/>
              </a:solidFill>
            </a:rPr>
            <a:t>, y en la declaración aduanera </a:t>
          </a:r>
          <a:r>
            <a:rPr lang="es-ES" sz="1050" b="1" dirty="0" smtClean="0">
              <a:solidFill>
                <a:schemeClr val="tx1"/>
              </a:solidFill>
            </a:rPr>
            <a:t>XXX</a:t>
          </a:r>
          <a:r>
            <a:rPr lang="es-ES" sz="1050" dirty="0" smtClean="0">
              <a:solidFill>
                <a:schemeClr val="tx1"/>
              </a:solidFill>
            </a:rPr>
            <a:t> no se transmitió la factura número </a:t>
          </a:r>
          <a:r>
            <a:rPr lang="es-ES" sz="1050" b="1" dirty="0" smtClean="0">
              <a:solidFill>
                <a:schemeClr val="tx1"/>
              </a:solidFill>
            </a:rPr>
            <a:t>6408</a:t>
          </a:r>
          <a:r>
            <a:rPr lang="es-ES" sz="1050" dirty="0" smtClean="0">
              <a:solidFill>
                <a:schemeClr val="tx1"/>
              </a:solidFill>
            </a:rPr>
            <a:t>, que implica un incumplimiento en lo referente a los artículos 86 de la LGA y 315 del Reglamento a la LGA</a:t>
          </a:r>
          <a:endParaRPr lang="es-ES" sz="1050" dirty="0">
            <a:solidFill>
              <a:schemeClr val="tx1"/>
            </a:solidFill>
          </a:endParaRPr>
        </a:p>
      </dgm:t>
    </dgm:pt>
    <dgm:pt modelId="{BC923EB3-37EE-458D-BCA9-0E5184264F53}" type="parTrans" cxnId="{4DE3DF9E-AD57-4CAC-8244-760B405B74F5}">
      <dgm:prSet/>
      <dgm:spPr/>
      <dgm:t>
        <a:bodyPr/>
        <a:lstStyle/>
        <a:p>
          <a:endParaRPr lang="es-ES"/>
        </a:p>
      </dgm:t>
    </dgm:pt>
    <dgm:pt modelId="{61D12867-8856-41BB-B2AA-8F54B3133B35}" type="sibTrans" cxnId="{4DE3DF9E-AD57-4CAC-8244-760B405B74F5}">
      <dgm:prSet/>
      <dgm:spPr/>
      <dgm:t>
        <a:bodyPr/>
        <a:lstStyle/>
        <a:p>
          <a:endParaRPr lang="es-ES"/>
        </a:p>
      </dgm:t>
    </dgm:pt>
    <dgm:pt modelId="{84C20098-36B1-46EE-A627-BE7F45BA2D65}">
      <dgm:prSet phldrT="[Texto]" custT="1"/>
      <dgm:spPr>
        <a:solidFill>
          <a:schemeClr val="accent2">
            <a:lumMod val="60000"/>
            <a:lumOff val="40000"/>
          </a:schemeClr>
        </a:solidFill>
      </dgm:spPr>
      <dgm:t>
        <a:bodyPr/>
        <a:lstStyle/>
        <a:p>
          <a:pPr algn="just"/>
          <a:r>
            <a:rPr lang="es-ES" sz="940" baseline="0" dirty="0" smtClean="0">
              <a:solidFill>
                <a:schemeClr val="tx1"/>
              </a:solidFill>
            </a:rPr>
            <a:t>De los hechos anteriores, sea la imputación sobre la que se basa la DGA para sancionar  al señor agente y la información que aparece en Sistema de Información Tica, existe una contradicción, ya que de lo expuesto es claro que fueron transmitidas para las dos declaraciones aduaneras las dos imágenes de las facturas (folios 128 y 129) dentro de las cuales </a:t>
          </a:r>
          <a:r>
            <a:rPr lang="es-ES" sz="940" b="1" baseline="0" dirty="0" smtClean="0">
              <a:solidFill>
                <a:schemeClr val="tx1"/>
              </a:solidFill>
            </a:rPr>
            <a:t>se encuentran las indicadas como no transmitidas por el órgano fiscalizador objeto de la sanción y que este Tribunal en el cotejo de la información en el mismo Sistema de Información Tica pudo corroborar.</a:t>
          </a:r>
          <a:r>
            <a:rPr lang="es-ES" sz="940" baseline="0" dirty="0" smtClean="0">
              <a:solidFill>
                <a:schemeClr val="tx1"/>
              </a:solidFill>
            </a:rPr>
            <a:t> De manera que estima este Colegiado, sin entrar a analizar el fondo del recurso por la nulidad que se decreta, que no están claros los elementos sobre los cuales se fundamenta la sanción impuesta, estimando que es necesario completar la investigación para determinar la eventual responsabilidad en el caso y en especial que la imputación  endilgada corresponde a los hechos del expediente, por lo que se hace necesario en el presente asunto </a:t>
          </a:r>
          <a:r>
            <a:rPr lang="es-ES" sz="940" b="1" baseline="0" dirty="0" smtClean="0">
              <a:solidFill>
                <a:schemeClr val="tx1"/>
              </a:solidFill>
            </a:rPr>
            <a:t>buscar la verdad real</a:t>
          </a:r>
          <a:r>
            <a:rPr lang="es-ES" sz="940" baseline="0" dirty="0" smtClean="0">
              <a:solidFill>
                <a:schemeClr val="tx1"/>
              </a:solidFill>
            </a:rPr>
            <a:t>, que de conformidad con las facultades otorgadas a la DGA le corresponde a ella como Administración Activa, efectuar una revisión detallada y exhaustiva, de los elementos sobre los que estima se ha generado un incumplimiento</a:t>
          </a:r>
          <a:r>
            <a:rPr lang="es-ES" sz="900" baseline="0" dirty="0" smtClean="0">
              <a:solidFill>
                <a:schemeClr val="tx1"/>
              </a:solidFill>
            </a:rPr>
            <a:t>…</a:t>
          </a:r>
          <a:endParaRPr lang="es-ES" sz="900" baseline="0" dirty="0">
            <a:solidFill>
              <a:schemeClr val="tx1"/>
            </a:solidFill>
          </a:endParaRPr>
        </a:p>
      </dgm:t>
    </dgm:pt>
    <dgm:pt modelId="{A4A519F5-266F-4402-B997-13B753E84169}" type="parTrans" cxnId="{CA0CFBA0-FA91-496E-AB37-A042F505FD66}">
      <dgm:prSet/>
      <dgm:spPr/>
      <dgm:t>
        <a:bodyPr/>
        <a:lstStyle/>
        <a:p>
          <a:endParaRPr lang="es-ES"/>
        </a:p>
      </dgm:t>
    </dgm:pt>
    <dgm:pt modelId="{5BA133C6-B315-462D-A9F8-2121854ACB73}" type="sibTrans" cxnId="{CA0CFBA0-FA91-496E-AB37-A042F505FD66}">
      <dgm:prSet/>
      <dgm:spPr/>
      <dgm:t>
        <a:bodyPr/>
        <a:lstStyle/>
        <a:p>
          <a:endParaRPr lang="es-ES"/>
        </a:p>
      </dgm:t>
    </dgm:pt>
    <dgm:pt modelId="{56983108-86DE-41F1-B956-43E505D4C1C9}">
      <dgm:prSet phldrT="[Texto]" custT="1"/>
      <dgm:spPr>
        <a:solidFill>
          <a:schemeClr val="bg2">
            <a:lumMod val="90000"/>
          </a:schemeClr>
        </a:solidFill>
      </dgm:spPr>
      <dgm:t>
        <a:bodyPr/>
        <a:lstStyle/>
        <a:p>
          <a:pPr algn="just"/>
          <a:r>
            <a:rPr lang="es-ES" sz="1100" dirty="0" smtClean="0">
              <a:solidFill>
                <a:schemeClr val="tx1"/>
              </a:solidFill>
            </a:rPr>
            <a:t>Es por ello, que se observan violaciones al elemento procedimiento del acto administrativo, por haberse realizado una inadecuada formulación de los cargos, que deriva en una incorrecta, confusa e indebida atribución de los mismos al recurrente, hechos por los cuales se le está sancionando con una multa de $1000 pesos centroamericanos. Llevando razón el recurrente cuando indica que  lo primero que debe de definir y delimitar la Administración cuales son en concreto, los hechos cometidos ya sea  se transmitió o no electrónicamente la factura 66529 o sí se transmitió o presentó pero</a:t>
          </a:r>
          <a:r>
            <a:rPr lang="es-ES" sz="1100" b="1" i="1" dirty="0" smtClean="0">
              <a:solidFill>
                <a:schemeClr val="tx1"/>
              </a:solidFill>
            </a:rPr>
            <a:t> </a:t>
          </a:r>
          <a:r>
            <a:rPr lang="es-ES" sz="1100" dirty="0" smtClean="0">
              <a:solidFill>
                <a:schemeClr val="tx1"/>
              </a:solidFill>
            </a:rPr>
            <a:t>de manera incorrecta o con errores u omisiones la factura 1556663.</a:t>
          </a:r>
          <a:endParaRPr lang="es-ES" sz="1100" dirty="0">
            <a:solidFill>
              <a:schemeClr val="tx1"/>
            </a:solidFill>
          </a:endParaRPr>
        </a:p>
      </dgm:t>
    </dgm:pt>
    <dgm:pt modelId="{FB4F7C36-82A3-4AD2-B0D8-597A380FE23C}" type="parTrans" cxnId="{40B481B3-982C-47F9-AB4D-DC0ABC5B8B92}">
      <dgm:prSet/>
      <dgm:spPr/>
      <dgm:t>
        <a:bodyPr/>
        <a:lstStyle/>
        <a:p>
          <a:endParaRPr lang="es-ES"/>
        </a:p>
      </dgm:t>
    </dgm:pt>
    <dgm:pt modelId="{7B859DF1-9869-4A23-A936-B0A5543A8489}" type="sibTrans" cxnId="{40B481B3-982C-47F9-AB4D-DC0ABC5B8B92}">
      <dgm:prSet/>
      <dgm:spPr/>
      <dgm:t>
        <a:bodyPr/>
        <a:lstStyle/>
        <a:p>
          <a:endParaRPr lang="es-ES"/>
        </a:p>
      </dgm:t>
    </dgm:pt>
    <dgm:pt modelId="{EFE59485-463B-4CA8-9D0D-F31753ACB92C}" type="pres">
      <dgm:prSet presAssocID="{B4E57A76-9783-46F5-8E24-3F3241BE3A59}" presName="Name0" presStyleCnt="0">
        <dgm:presLayoutVars>
          <dgm:dir/>
          <dgm:resizeHandles val="exact"/>
        </dgm:presLayoutVars>
      </dgm:prSet>
      <dgm:spPr/>
    </dgm:pt>
    <dgm:pt modelId="{6C44DBA4-3919-491A-8513-88D2250922E4}" type="pres">
      <dgm:prSet presAssocID="{B4E57A76-9783-46F5-8E24-3F3241BE3A59}" presName="bkgdShp" presStyleLbl="alignAccFollowNode1" presStyleIdx="0" presStyleCnt="1"/>
      <dgm:spPr/>
    </dgm:pt>
    <dgm:pt modelId="{E4B2CCE2-6D60-42B7-8A17-61DA5830546B}" type="pres">
      <dgm:prSet presAssocID="{B4E57A76-9783-46F5-8E24-3F3241BE3A59}" presName="linComp" presStyleCnt="0"/>
      <dgm:spPr/>
    </dgm:pt>
    <dgm:pt modelId="{88C6B35E-707F-4D3C-B194-C63D8F560E5A}" type="pres">
      <dgm:prSet presAssocID="{93AFB46C-2E61-4793-9D70-AA643F61E907}" presName="compNode" presStyleCnt="0"/>
      <dgm:spPr/>
    </dgm:pt>
    <dgm:pt modelId="{3AC13940-2C7F-4ECF-A05B-3FD662AC4A6C}" type="pres">
      <dgm:prSet presAssocID="{93AFB46C-2E61-4793-9D70-AA643F61E907}" presName="node" presStyleLbl="node1" presStyleIdx="0" presStyleCnt="3" custScaleX="107608" custScaleY="110436">
        <dgm:presLayoutVars>
          <dgm:bulletEnabled val="1"/>
        </dgm:presLayoutVars>
      </dgm:prSet>
      <dgm:spPr/>
      <dgm:t>
        <a:bodyPr/>
        <a:lstStyle/>
        <a:p>
          <a:endParaRPr lang="es-ES"/>
        </a:p>
      </dgm:t>
    </dgm:pt>
    <dgm:pt modelId="{832EAD78-372B-45FB-8B96-A9B7A2C419FB}" type="pres">
      <dgm:prSet presAssocID="{93AFB46C-2E61-4793-9D70-AA643F61E907}" presName="invisiNode" presStyleLbl="node1" presStyleIdx="0" presStyleCnt="3"/>
      <dgm:spPr/>
    </dgm:pt>
    <dgm:pt modelId="{EF85D2CB-7AB8-4948-962A-F57E561C6951}" type="pres">
      <dgm:prSet presAssocID="{93AFB46C-2E61-4793-9D70-AA643F61E907}" presName="imagNode" presStyleLbl="fgImgPlace1" presStyleIdx="0" presStyleCnt="3"/>
      <dgm:spPr>
        <a:blipFill rotWithShape="0">
          <a:blip xmlns:r="http://schemas.openxmlformats.org/officeDocument/2006/relationships" r:embed="rId1"/>
          <a:stretch>
            <a:fillRect/>
          </a:stretch>
        </a:blipFill>
      </dgm:spPr>
    </dgm:pt>
    <dgm:pt modelId="{D472656C-A42B-47DF-8462-6108567CD069}" type="pres">
      <dgm:prSet presAssocID="{61D12867-8856-41BB-B2AA-8F54B3133B35}" presName="sibTrans" presStyleLbl="sibTrans2D1" presStyleIdx="0" presStyleCnt="0"/>
      <dgm:spPr/>
      <dgm:t>
        <a:bodyPr/>
        <a:lstStyle/>
        <a:p>
          <a:endParaRPr lang="es-ES"/>
        </a:p>
      </dgm:t>
    </dgm:pt>
    <dgm:pt modelId="{D7667459-3D3B-4C8D-8C96-A3A982E3D566}" type="pres">
      <dgm:prSet presAssocID="{84C20098-36B1-46EE-A627-BE7F45BA2D65}" presName="compNode" presStyleCnt="0"/>
      <dgm:spPr/>
    </dgm:pt>
    <dgm:pt modelId="{3597E8BF-EEA9-4E76-8246-9E5A8924E914}" type="pres">
      <dgm:prSet presAssocID="{84C20098-36B1-46EE-A627-BE7F45BA2D65}" presName="node" presStyleLbl="node1" presStyleIdx="1" presStyleCnt="3" custScaleX="118281" custScaleY="111267">
        <dgm:presLayoutVars>
          <dgm:bulletEnabled val="1"/>
        </dgm:presLayoutVars>
      </dgm:prSet>
      <dgm:spPr/>
      <dgm:t>
        <a:bodyPr/>
        <a:lstStyle/>
        <a:p>
          <a:endParaRPr lang="es-ES"/>
        </a:p>
      </dgm:t>
    </dgm:pt>
    <dgm:pt modelId="{1EFCCC0B-4DBF-4A33-82EE-EB4C795D4BBE}" type="pres">
      <dgm:prSet presAssocID="{84C20098-36B1-46EE-A627-BE7F45BA2D65}" presName="invisiNode" presStyleLbl="node1" presStyleIdx="1" presStyleCnt="3"/>
      <dgm:spPr/>
    </dgm:pt>
    <dgm:pt modelId="{813B8771-C9ED-412D-9FE1-BA9971EC44FC}" type="pres">
      <dgm:prSet presAssocID="{84C20098-36B1-46EE-A627-BE7F45BA2D65}" presName="imagNode" presStyleLbl="fgImgPlace1" presStyleIdx="1" presStyleCnt="3"/>
      <dgm:spPr>
        <a:blipFill rotWithShape="0">
          <a:blip xmlns:r="http://schemas.openxmlformats.org/officeDocument/2006/relationships" r:embed="rId2"/>
          <a:stretch>
            <a:fillRect/>
          </a:stretch>
        </a:blipFill>
      </dgm:spPr>
    </dgm:pt>
    <dgm:pt modelId="{8B73006D-215B-479A-8E56-FD48692DBECB}" type="pres">
      <dgm:prSet presAssocID="{5BA133C6-B315-462D-A9F8-2121854ACB73}" presName="sibTrans" presStyleLbl="sibTrans2D1" presStyleIdx="0" presStyleCnt="0"/>
      <dgm:spPr/>
      <dgm:t>
        <a:bodyPr/>
        <a:lstStyle/>
        <a:p>
          <a:endParaRPr lang="es-ES"/>
        </a:p>
      </dgm:t>
    </dgm:pt>
    <dgm:pt modelId="{DE65CA16-DAC5-4073-B832-988F081428F5}" type="pres">
      <dgm:prSet presAssocID="{56983108-86DE-41F1-B956-43E505D4C1C9}" presName="compNode" presStyleCnt="0"/>
      <dgm:spPr/>
    </dgm:pt>
    <dgm:pt modelId="{FBC00EB4-FB82-4345-AEB7-72A3C90B507B}" type="pres">
      <dgm:prSet presAssocID="{56983108-86DE-41F1-B956-43E505D4C1C9}" presName="node" presStyleLbl="node1" presStyleIdx="2" presStyleCnt="3" custScaleY="111267">
        <dgm:presLayoutVars>
          <dgm:bulletEnabled val="1"/>
        </dgm:presLayoutVars>
      </dgm:prSet>
      <dgm:spPr/>
      <dgm:t>
        <a:bodyPr/>
        <a:lstStyle/>
        <a:p>
          <a:endParaRPr lang="es-ES"/>
        </a:p>
      </dgm:t>
    </dgm:pt>
    <dgm:pt modelId="{81DDDE01-CE58-434A-94B8-44B3BD24CEC5}" type="pres">
      <dgm:prSet presAssocID="{56983108-86DE-41F1-B956-43E505D4C1C9}" presName="invisiNode" presStyleLbl="node1" presStyleIdx="2" presStyleCnt="3"/>
      <dgm:spPr/>
    </dgm:pt>
    <dgm:pt modelId="{B320F377-A911-42B7-80C2-10DCE1C7663D}" type="pres">
      <dgm:prSet presAssocID="{56983108-86DE-41F1-B956-43E505D4C1C9}" presName="imagNode" presStyleLbl="fgImgPlace1" presStyleIdx="2" presStyleCnt="3"/>
      <dgm:spPr>
        <a:blipFill rotWithShape="0">
          <a:blip xmlns:r="http://schemas.openxmlformats.org/officeDocument/2006/relationships" r:embed="rId3"/>
          <a:stretch>
            <a:fillRect/>
          </a:stretch>
        </a:blipFill>
      </dgm:spPr>
    </dgm:pt>
  </dgm:ptLst>
  <dgm:cxnLst>
    <dgm:cxn modelId="{DF8FD571-D791-4017-B338-497DF41FAED4}" type="presOf" srcId="{5BA133C6-B315-462D-A9F8-2121854ACB73}" destId="{8B73006D-215B-479A-8E56-FD48692DBECB}" srcOrd="0" destOrd="0" presId="urn:microsoft.com/office/officeart/2005/8/layout/pList2#2"/>
    <dgm:cxn modelId="{40B481B3-982C-47F9-AB4D-DC0ABC5B8B92}" srcId="{B4E57A76-9783-46F5-8E24-3F3241BE3A59}" destId="{56983108-86DE-41F1-B956-43E505D4C1C9}" srcOrd="2" destOrd="0" parTransId="{FB4F7C36-82A3-4AD2-B0D8-597A380FE23C}" sibTransId="{7B859DF1-9869-4A23-A936-B0A5543A8489}"/>
    <dgm:cxn modelId="{CA0CFBA0-FA91-496E-AB37-A042F505FD66}" srcId="{B4E57A76-9783-46F5-8E24-3F3241BE3A59}" destId="{84C20098-36B1-46EE-A627-BE7F45BA2D65}" srcOrd="1" destOrd="0" parTransId="{A4A519F5-266F-4402-B997-13B753E84169}" sibTransId="{5BA133C6-B315-462D-A9F8-2121854ACB73}"/>
    <dgm:cxn modelId="{65EC30D7-3AAC-4A2F-A15D-E7D6DB633B2F}" type="presOf" srcId="{93AFB46C-2E61-4793-9D70-AA643F61E907}" destId="{3AC13940-2C7F-4ECF-A05B-3FD662AC4A6C}" srcOrd="0" destOrd="0" presId="urn:microsoft.com/office/officeart/2005/8/layout/pList2#2"/>
    <dgm:cxn modelId="{3441997B-4C24-4371-96AF-45D47A3774B3}" type="presOf" srcId="{61D12867-8856-41BB-B2AA-8F54B3133B35}" destId="{D472656C-A42B-47DF-8462-6108567CD069}" srcOrd="0" destOrd="0" presId="urn:microsoft.com/office/officeart/2005/8/layout/pList2#2"/>
    <dgm:cxn modelId="{37EDB8D5-4725-4A76-A55D-117E9379D471}" type="presOf" srcId="{84C20098-36B1-46EE-A627-BE7F45BA2D65}" destId="{3597E8BF-EEA9-4E76-8246-9E5A8924E914}" srcOrd="0" destOrd="0" presId="urn:microsoft.com/office/officeart/2005/8/layout/pList2#2"/>
    <dgm:cxn modelId="{112D90D7-3683-4C91-8475-22590CE80100}" type="presOf" srcId="{56983108-86DE-41F1-B956-43E505D4C1C9}" destId="{FBC00EB4-FB82-4345-AEB7-72A3C90B507B}" srcOrd="0" destOrd="0" presId="urn:microsoft.com/office/officeart/2005/8/layout/pList2#2"/>
    <dgm:cxn modelId="{6E21A7FD-5D98-4194-B84F-35C5FA38E20F}" type="presOf" srcId="{B4E57A76-9783-46F5-8E24-3F3241BE3A59}" destId="{EFE59485-463B-4CA8-9D0D-F31753ACB92C}" srcOrd="0" destOrd="0" presId="urn:microsoft.com/office/officeart/2005/8/layout/pList2#2"/>
    <dgm:cxn modelId="{4DE3DF9E-AD57-4CAC-8244-760B405B74F5}" srcId="{B4E57A76-9783-46F5-8E24-3F3241BE3A59}" destId="{93AFB46C-2E61-4793-9D70-AA643F61E907}" srcOrd="0" destOrd="0" parTransId="{BC923EB3-37EE-458D-BCA9-0E5184264F53}" sibTransId="{61D12867-8856-41BB-B2AA-8F54B3133B35}"/>
    <dgm:cxn modelId="{D72392B2-D41C-4C19-9201-8F1FF6A82B64}" type="presParOf" srcId="{EFE59485-463B-4CA8-9D0D-F31753ACB92C}" destId="{6C44DBA4-3919-491A-8513-88D2250922E4}" srcOrd="0" destOrd="0" presId="urn:microsoft.com/office/officeart/2005/8/layout/pList2#2"/>
    <dgm:cxn modelId="{5C702BA7-902A-4576-86E6-3AC4BCC4AB23}" type="presParOf" srcId="{EFE59485-463B-4CA8-9D0D-F31753ACB92C}" destId="{E4B2CCE2-6D60-42B7-8A17-61DA5830546B}" srcOrd="1" destOrd="0" presId="urn:microsoft.com/office/officeart/2005/8/layout/pList2#2"/>
    <dgm:cxn modelId="{24DAE5A2-B081-417B-884A-C53E67449452}" type="presParOf" srcId="{E4B2CCE2-6D60-42B7-8A17-61DA5830546B}" destId="{88C6B35E-707F-4D3C-B194-C63D8F560E5A}" srcOrd="0" destOrd="0" presId="urn:microsoft.com/office/officeart/2005/8/layout/pList2#2"/>
    <dgm:cxn modelId="{30727E82-2E60-4A45-9ACE-7AE196AED918}" type="presParOf" srcId="{88C6B35E-707F-4D3C-B194-C63D8F560E5A}" destId="{3AC13940-2C7F-4ECF-A05B-3FD662AC4A6C}" srcOrd="0" destOrd="0" presId="urn:microsoft.com/office/officeart/2005/8/layout/pList2#2"/>
    <dgm:cxn modelId="{75579519-A11C-4EF6-8213-EDF23C94856F}" type="presParOf" srcId="{88C6B35E-707F-4D3C-B194-C63D8F560E5A}" destId="{832EAD78-372B-45FB-8B96-A9B7A2C419FB}" srcOrd="1" destOrd="0" presId="urn:microsoft.com/office/officeart/2005/8/layout/pList2#2"/>
    <dgm:cxn modelId="{F34B9160-91BB-4626-8F5A-B69812DF0EA7}" type="presParOf" srcId="{88C6B35E-707F-4D3C-B194-C63D8F560E5A}" destId="{EF85D2CB-7AB8-4948-962A-F57E561C6951}" srcOrd="2" destOrd="0" presId="urn:microsoft.com/office/officeart/2005/8/layout/pList2#2"/>
    <dgm:cxn modelId="{687BA27C-172B-4F1B-A535-9CA03882EFE1}" type="presParOf" srcId="{E4B2CCE2-6D60-42B7-8A17-61DA5830546B}" destId="{D472656C-A42B-47DF-8462-6108567CD069}" srcOrd="1" destOrd="0" presId="urn:microsoft.com/office/officeart/2005/8/layout/pList2#2"/>
    <dgm:cxn modelId="{80489489-336C-477C-BC7A-2FF4BB6C442B}" type="presParOf" srcId="{E4B2CCE2-6D60-42B7-8A17-61DA5830546B}" destId="{D7667459-3D3B-4C8D-8C96-A3A982E3D566}" srcOrd="2" destOrd="0" presId="urn:microsoft.com/office/officeart/2005/8/layout/pList2#2"/>
    <dgm:cxn modelId="{B6CD5921-BD2E-4132-8942-4A5BDD85AF72}" type="presParOf" srcId="{D7667459-3D3B-4C8D-8C96-A3A982E3D566}" destId="{3597E8BF-EEA9-4E76-8246-9E5A8924E914}" srcOrd="0" destOrd="0" presId="urn:microsoft.com/office/officeart/2005/8/layout/pList2#2"/>
    <dgm:cxn modelId="{D2D74764-8537-4014-9E9E-CDAC8BE4D07F}" type="presParOf" srcId="{D7667459-3D3B-4C8D-8C96-A3A982E3D566}" destId="{1EFCCC0B-4DBF-4A33-82EE-EB4C795D4BBE}" srcOrd="1" destOrd="0" presId="urn:microsoft.com/office/officeart/2005/8/layout/pList2#2"/>
    <dgm:cxn modelId="{6C85E873-3F9F-41F3-A673-703EE06AC7AA}" type="presParOf" srcId="{D7667459-3D3B-4C8D-8C96-A3A982E3D566}" destId="{813B8771-C9ED-412D-9FE1-BA9971EC44FC}" srcOrd="2" destOrd="0" presId="urn:microsoft.com/office/officeart/2005/8/layout/pList2#2"/>
    <dgm:cxn modelId="{80978522-751C-4F2C-A8E3-0A4705C1C9D6}" type="presParOf" srcId="{E4B2CCE2-6D60-42B7-8A17-61DA5830546B}" destId="{8B73006D-215B-479A-8E56-FD48692DBECB}" srcOrd="3" destOrd="0" presId="urn:microsoft.com/office/officeart/2005/8/layout/pList2#2"/>
    <dgm:cxn modelId="{D7A2CB3C-537B-4DBA-9880-9651E95C3E5B}" type="presParOf" srcId="{E4B2CCE2-6D60-42B7-8A17-61DA5830546B}" destId="{DE65CA16-DAC5-4073-B832-988F081428F5}" srcOrd="4" destOrd="0" presId="urn:microsoft.com/office/officeart/2005/8/layout/pList2#2"/>
    <dgm:cxn modelId="{40CFAAA1-0B22-41A5-B86E-87E5AB9755A0}" type="presParOf" srcId="{DE65CA16-DAC5-4073-B832-988F081428F5}" destId="{FBC00EB4-FB82-4345-AEB7-72A3C90B507B}" srcOrd="0" destOrd="0" presId="urn:microsoft.com/office/officeart/2005/8/layout/pList2#2"/>
    <dgm:cxn modelId="{E4E8A75C-4616-4906-8E27-91FE17AAC214}" type="presParOf" srcId="{DE65CA16-DAC5-4073-B832-988F081428F5}" destId="{81DDDE01-CE58-434A-94B8-44B3BD24CEC5}" srcOrd="1" destOrd="0" presId="urn:microsoft.com/office/officeart/2005/8/layout/pList2#2"/>
    <dgm:cxn modelId="{E5F94D48-D7A4-47EF-A2E0-DDCC993C52B5}" type="presParOf" srcId="{DE65CA16-DAC5-4073-B832-988F081428F5}" destId="{B320F377-A911-42B7-80C2-10DCE1C7663D}"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1F7ACE4-3BFB-4B23-A05E-2D8A10FED512}" type="doc">
      <dgm:prSet loTypeId="urn:microsoft.com/office/officeart/2005/8/layout/process2" loCatId="process" qsTypeId="urn:microsoft.com/office/officeart/2005/8/quickstyle/3d3" qsCatId="3D" csTypeId="urn:microsoft.com/office/officeart/2005/8/colors/colorful3" csCatId="colorful" phldr="1"/>
      <dgm:spPr/>
      <dgm:t>
        <a:bodyPr/>
        <a:lstStyle/>
        <a:p>
          <a:endParaRPr lang="es-ES"/>
        </a:p>
      </dgm:t>
    </dgm:pt>
    <dgm:pt modelId="{30316CEF-CDFF-4DFB-94D8-A38FC0E91E84}">
      <dgm:prSet phldrT="[Texto]" custT="1"/>
      <dgm:spPr/>
      <dgm:t>
        <a:bodyPr/>
        <a:lstStyle/>
        <a:p>
          <a:r>
            <a:rPr lang="es-ES" sz="2400" b="1" u="sng" dirty="0" smtClean="0">
              <a:solidFill>
                <a:schemeClr val="tx1"/>
              </a:solidFill>
              <a:effectLst>
                <a:outerShdw blurRad="38100" dist="38100" dir="2700000" algn="tl">
                  <a:srgbClr val="000000"/>
                </a:outerShdw>
              </a:effectLst>
              <a:latin typeface="Baskerville Old Face" pitchFamily="18" charset="0"/>
            </a:rPr>
            <a:t>Notificación</a:t>
          </a:r>
          <a:r>
            <a:rPr lang="es-ES" sz="2400" b="1" dirty="0" smtClean="0">
              <a:solidFill>
                <a:schemeClr val="tx1"/>
              </a:solidFill>
              <a:latin typeface="Baskerville Old Face" pitchFamily="18" charset="0"/>
            </a:rPr>
            <a:t>:  </a:t>
          </a:r>
          <a:r>
            <a:rPr lang="es-ES" sz="2400" dirty="0" smtClean="0">
              <a:solidFill>
                <a:schemeClr val="tx1"/>
              </a:solidFill>
              <a:effectLst>
                <a:outerShdw blurRad="38100" dist="38100" dir="2700000" algn="tl">
                  <a:srgbClr val="000000">
                    <a:alpha val="43137"/>
                  </a:srgbClr>
                </a:outerShdw>
              </a:effectLst>
              <a:latin typeface="Baskerville Old Face" pitchFamily="18" charset="0"/>
            </a:rPr>
            <a:t>Poner en conocimiento de las partes la decisión tomada</a:t>
          </a:r>
          <a:endParaRPr lang="es-ES" sz="2400" dirty="0">
            <a:solidFill>
              <a:schemeClr val="tx1"/>
            </a:solidFill>
            <a:effectLst>
              <a:outerShdw blurRad="38100" dist="38100" dir="2700000" algn="tl">
                <a:srgbClr val="000000">
                  <a:alpha val="43137"/>
                </a:srgbClr>
              </a:outerShdw>
            </a:effectLst>
          </a:endParaRPr>
        </a:p>
      </dgm:t>
    </dgm:pt>
    <dgm:pt modelId="{A979E6DC-CD19-43FA-872C-9023031356CD}" type="parTrans" cxnId="{A240CC8F-0372-44A5-9D16-DBD27C685987}">
      <dgm:prSet/>
      <dgm:spPr/>
      <dgm:t>
        <a:bodyPr/>
        <a:lstStyle/>
        <a:p>
          <a:endParaRPr lang="es-ES" sz="2400">
            <a:solidFill>
              <a:schemeClr val="tx1"/>
            </a:solidFill>
          </a:endParaRPr>
        </a:p>
      </dgm:t>
    </dgm:pt>
    <dgm:pt modelId="{99DDE2DB-26DC-4F60-B9D5-601D939C3E89}" type="sibTrans" cxnId="{A240CC8F-0372-44A5-9D16-DBD27C685987}">
      <dgm:prSet custT="1"/>
      <dgm:spPr/>
      <dgm:t>
        <a:bodyPr/>
        <a:lstStyle/>
        <a:p>
          <a:endParaRPr lang="es-ES" sz="1800">
            <a:solidFill>
              <a:schemeClr val="tx1"/>
            </a:solidFill>
          </a:endParaRPr>
        </a:p>
      </dgm:t>
    </dgm:pt>
    <dgm:pt modelId="{F1F2458C-04D1-4F72-94D4-CB0A4841CB05}">
      <dgm:prSet phldrT="[Texto]" custT="1"/>
      <dgm:spPr/>
      <dgm:t>
        <a:bodyPr/>
        <a:lstStyle/>
        <a:p>
          <a:r>
            <a:rPr lang="es-ES" sz="2400" b="1" dirty="0" smtClean="0">
              <a:solidFill>
                <a:schemeClr val="tx1"/>
              </a:solidFill>
              <a:latin typeface="Baskerville Old Face" pitchFamily="18" charset="0"/>
            </a:rPr>
            <a:t>Requisito de eficacia</a:t>
          </a:r>
          <a:r>
            <a:rPr lang="es-ES" sz="2400" dirty="0" smtClean="0">
              <a:solidFill>
                <a:schemeClr val="tx1"/>
              </a:solidFill>
              <a:latin typeface="Baskerville Old Face" pitchFamily="18" charset="0"/>
            </a:rPr>
            <a:t>: </a:t>
          </a:r>
          <a:r>
            <a:rPr lang="es-ES" sz="2400" dirty="0" smtClean="0">
              <a:solidFill>
                <a:schemeClr val="tx1"/>
              </a:solidFill>
              <a:effectLst>
                <a:outerShdw blurRad="38100" dist="38100" dir="2700000" algn="tl">
                  <a:srgbClr val="000000">
                    <a:alpha val="43137"/>
                  </a:srgbClr>
                </a:outerShdw>
              </a:effectLst>
              <a:latin typeface="Baskerville Old Face" pitchFamily="18" charset="0"/>
            </a:rPr>
            <a:t>determina el comienzo de la eficacia del acto notificado</a:t>
          </a:r>
          <a:endParaRPr lang="es-ES" sz="2400" dirty="0">
            <a:solidFill>
              <a:schemeClr val="tx1"/>
            </a:solidFill>
            <a:effectLst>
              <a:outerShdw blurRad="38100" dist="38100" dir="2700000" algn="tl">
                <a:srgbClr val="000000">
                  <a:alpha val="43137"/>
                </a:srgbClr>
              </a:outerShdw>
            </a:effectLst>
          </a:endParaRPr>
        </a:p>
      </dgm:t>
    </dgm:pt>
    <dgm:pt modelId="{E013CBB4-E72D-4685-BC3E-12FFC1F25E68}" type="parTrans" cxnId="{819CDDE9-6047-4A0A-8DAB-93A5266968B9}">
      <dgm:prSet/>
      <dgm:spPr/>
      <dgm:t>
        <a:bodyPr/>
        <a:lstStyle/>
        <a:p>
          <a:endParaRPr lang="es-ES" sz="2400">
            <a:solidFill>
              <a:schemeClr val="tx1"/>
            </a:solidFill>
          </a:endParaRPr>
        </a:p>
      </dgm:t>
    </dgm:pt>
    <dgm:pt modelId="{B5ADB407-E7C4-4136-9DF5-011758CF30A9}" type="sibTrans" cxnId="{819CDDE9-6047-4A0A-8DAB-93A5266968B9}">
      <dgm:prSet custT="1"/>
      <dgm:spPr/>
      <dgm:t>
        <a:bodyPr/>
        <a:lstStyle/>
        <a:p>
          <a:endParaRPr lang="es-ES" sz="1800">
            <a:solidFill>
              <a:schemeClr val="tx1"/>
            </a:solidFill>
          </a:endParaRPr>
        </a:p>
      </dgm:t>
    </dgm:pt>
    <dgm:pt modelId="{9AAA7137-D251-4353-AE15-A3985FBC2C12}">
      <dgm:prSet phldrT="[Texto]" custT="1"/>
      <dgm:spPr/>
      <dgm:t>
        <a:bodyPr/>
        <a:lstStyle/>
        <a:p>
          <a:r>
            <a:rPr lang="es-ES" sz="2400" dirty="0" smtClean="0">
              <a:solidFill>
                <a:schemeClr val="tx1"/>
              </a:solidFill>
              <a:effectLst>
                <a:outerShdw blurRad="38100" dist="38100" dir="2700000" algn="tl">
                  <a:srgbClr val="000000">
                    <a:alpha val="43137"/>
                  </a:srgbClr>
                </a:outerShdw>
              </a:effectLst>
              <a:latin typeface="Baskerville Old Face" pitchFamily="18" charset="0"/>
            </a:rPr>
            <a:t>Se debe notificar en la dirección y lugar señalado </a:t>
          </a:r>
          <a:endParaRPr lang="es-ES" sz="2400" dirty="0">
            <a:solidFill>
              <a:schemeClr val="tx1"/>
            </a:solidFill>
            <a:effectLst>
              <a:outerShdw blurRad="38100" dist="38100" dir="2700000" algn="tl">
                <a:srgbClr val="000000">
                  <a:alpha val="43137"/>
                </a:srgbClr>
              </a:outerShdw>
            </a:effectLst>
          </a:endParaRPr>
        </a:p>
      </dgm:t>
    </dgm:pt>
    <dgm:pt modelId="{9A6CDE65-3F73-49F0-8043-4F6A8063D191}" type="parTrans" cxnId="{14B7C04D-D8C4-4DE0-821A-5DCFF5B9B63B}">
      <dgm:prSet/>
      <dgm:spPr/>
      <dgm:t>
        <a:bodyPr/>
        <a:lstStyle/>
        <a:p>
          <a:endParaRPr lang="es-ES" sz="2400">
            <a:solidFill>
              <a:schemeClr val="tx1"/>
            </a:solidFill>
          </a:endParaRPr>
        </a:p>
      </dgm:t>
    </dgm:pt>
    <dgm:pt modelId="{72FB5EAE-6A79-4DE7-ADDB-A2F7B2D859B9}" type="sibTrans" cxnId="{14B7C04D-D8C4-4DE0-821A-5DCFF5B9B63B}">
      <dgm:prSet custT="1"/>
      <dgm:spPr/>
      <dgm:t>
        <a:bodyPr/>
        <a:lstStyle/>
        <a:p>
          <a:endParaRPr lang="es-ES" sz="1800">
            <a:solidFill>
              <a:schemeClr val="tx1"/>
            </a:solidFill>
          </a:endParaRPr>
        </a:p>
      </dgm:t>
    </dgm:pt>
    <dgm:pt modelId="{29703A86-3FF2-4DD8-959A-E9280B97307E}">
      <dgm:prSet phldrT="[Texto]" custT="1"/>
      <dgm:spPr/>
      <dgm:t>
        <a:bodyPr/>
        <a:lstStyle/>
        <a:p>
          <a:r>
            <a:rPr lang="es-ES" sz="2400" dirty="0" smtClean="0">
              <a:solidFill>
                <a:schemeClr val="tx1"/>
              </a:solidFill>
              <a:effectLst>
                <a:outerShdw blurRad="38100" dist="38100" dir="2700000" algn="tl">
                  <a:srgbClr val="000000">
                    <a:alpha val="43137"/>
                  </a:srgbClr>
                </a:outerShdw>
              </a:effectLst>
              <a:latin typeface="Baskerville Old Face" pitchFamily="18" charset="0"/>
            </a:rPr>
            <a:t>Notificación defectuosa o fuera de lugar implica nulidad absoluta, otros defectos</a:t>
          </a:r>
          <a:endParaRPr lang="es-ES" sz="2400" dirty="0">
            <a:solidFill>
              <a:schemeClr val="tx1"/>
            </a:solidFill>
            <a:effectLst>
              <a:outerShdw blurRad="38100" dist="38100" dir="2700000" algn="tl">
                <a:srgbClr val="000000">
                  <a:alpha val="43137"/>
                </a:srgbClr>
              </a:outerShdw>
            </a:effectLst>
          </a:endParaRPr>
        </a:p>
      </dgm:t>
    </dgm:pt>
    <dgm:pt modelId="{FB97BF29-F32C-47AD-84DC-732301023B37}" type="parTrans" cxnId="{67AE286C-3ED3-4955-8DDF-85D09C7FA137}">
      <dgm:prSet/>
      <dgm:spPr/>
      <dgm:t>
        <a:bodyPr/>
        <a:lstStyle/>
        <a:p>
          <a:endParaRPr lang="es-ES" sz="2400">
            <a:solidFill>
              <a:schemeClr val="tx1"/>
            </a:solidFill>
          </a:endParaRPr>
        </a:p>
      </dgm:t>
    </dgm:pt>
    <dgm:pt modelId="{72BAE53C-7EF6-4373-B3CC-E7FC9C2E042C}" type="sibTrans" cxnId="{67AE286C-3ED3-4955-8DDF-85D09C7FA137}">
      <dgm:prSet/>
      <dgm:spPr/>
      <dgm:t>
        <a:bodyPr/>
        <a:lstStyle/>
        <a:p>
          <a:endParaRPr lang="es-ES" sz="2400">
            <a:solidFill>
              <a:schemeClr val="tx1"/>
            </a:solidFill>
          </a:endParaRPr>
        </a:p>
      </dgm:t>
    </dgm:pt>
    <dgm:pt modelId="{DCF557B8-118F-4AB6-A287-381B7B2FBE7B}" type="pres">
      <dgm:prSet presAssocID="{81F7ACE4-3BFB-4B23-A05E-2D8A10FED512}" presName="linearFlow" presStyleCnt="0">
        <dgm:presLayoutVars>
          <dgm:resizeHandles val="exact"/>
        </dgm:presLayoutVars>
      </dgm:prSet>
      <dgm:spPr/>
      <dgm:t>
        <a:bodyPr/>
        <a:lstStyle/>
        <a:p>
          <a:endParaRPr lang="en-US"/>
        </a:p>
      </dgm:t>
    </dgm:pt>
    <dgm:pt modelId="{CF61FF22-59D2-4A39-9DCB-9E463916F2FF}" type="pres">
      <dgm:prSet presAssocID="{30316CEF-CDFF-4DFB-94D8-A38FC0E91E84}" presName="node" presStyleLbl="node1" presStyleIdx="0" presStyleCnt="4">
        <dgm:presLayoutVars>
          <dgm:bulletEnabled val="1"/>
        </dgm:presLayoutVars>
      </dgm:prSet>
      <dgm:spPr/>
      <dgm:t>
        <a:bodyPr/>
        <a:lstStyle/>
        <a:p>
          <a:endParaRPr lang="en-US"/>
        </a:p>
      </dgm:t>
    </dgm:pt>
    <dgm:pt modelId="{C21DCD81-9AB6-489F-BA45-38EABD10E5AE}" type="pres">
      <dgm:prSet presAssocID="{99DDE2DB-26DC-4F60-B9D5-601D939C3E89}" presName="sibTrans" presStyleLbl="sibTrans2D1" presStyleIdx="0" presStyleCnt="3"/>
      <dgm:spPr/>
      <dgm:t>
        <a:bodyPr/>
        <a:lstStyle/>
        <a:p>
          <a:endParaRPr lang="en-US"/>
        </a:p>
      </dgm:t>
    </dgm:pt>
    <dgm:pt modelId="{E2C705D3-287D-4D82-A349-9B99E773C21A}" type="pres">
      <dgm:prSet presAssocID="{99DDE2DB-26DC-4F60-B9D5-601D939C3E89}" presName="connectorText" presStyleLbl="sibTrans2D1" presStyleIdx="0" presStyleCnt="3"/>
      <dgm:spPr/>
      <dgm:t>
        <a:bodyPr/>
        <a:lstStyle/>
        <a:p>
          <a:endParaRPr lang="en-US"/>
        </a:p>
      </dgm:t>
    </dgm:pt>
    <dgm:pt modelId="{DADE4837-7057-412A-A96B-8BADEBD1597A}" type="pres">
      <dgm:prSet presAssocID="{F1F2458C-04D1-4F72-94D4-CB0A4841CB05}" presName="node" presStyleLbl="node1" presStyleIdx="1" presStyleCnt="4">
        <dgm:presLayoutVars>
          <dgm:bulletEnabled val="1"/>
        </dgm:presLayoutVars>
      </dgm:prSet>
      <dgm:spPr/>
      <dgm:t>
        <a:bodyPr/>
        <a:lstStyle/>
        <a:p>
          <a:endParaRPr lang="en-US"/>
        </a:p>
      </dgm:t>
    </dgm:pt>
    <dgm:pt modelId="{366EB60D-F177-4263-BBED-11C8B2EFC8C1}" type="pres">
      <dgm:prSet presAssocID="{B5ADB407-E7C4-4136-9DF5-011758CF30A9}" presName="sibTrans" presStyleLbl="sibTrans2D1" presStyleIdx="1" presStyleCnt="3"/>
      <dgm:spPr/>
      <dgm:t>
        <a:bodyPr/>
        <a:lstStyle/>
        <a:p>
          <a:endParaRPr lang="en-US"/>
        </a:p>
      </dgm:t>
    </dgm:pt>
    <dgm:pt modelId="{C93C732F-5677-4896-A887-A75BB016ACF5}" type="pres">
      <dgm:prSet presAssocID="{B5ADB407-E7C4-4136-9DF5-011758CF30A9}" presName="connectorText" presStyleLbl="sibTrans2D1" presStyleIdx="1" presStyleCnt="3"/>
      <dgm:spPr/>
      <dgm:t>
        <a:bodyPr/>
        <a:lstStyle/>
        <a:p>
          <a:endParaRPr lang="en-US"/>
        </a:p>
      </dgm:t>
    </dgm:pt>
    <dgm:pt modelId="{C996F19A-E7C9-4A59-9B18-143A4160C2E7}" type="pres">
      <dgm:prSet presAssocID="{9AAA7137-D251-4353-AE15-A3985FBC2C12}" presName="node" presStyleLbl="node1" presStyleIdx="2" presStyleCnt="4">
        <dgm:presLayoutVars>
          <dgm:bulletEnabled val="1"/>
        </dgm:presLayoutVars>
      </dgm:prSet>
      <dgm:spPr/>
      <dgm:t>
        <a:bodyPr/>
        <a:lstStyle/>
        <a:p>
          <a:endParaRPr lang="en-US"/>
        </a:p>
      </dgm:t>
    </dgm:pt>
    <dgm:pt modelId="{D7A89DE0-BC34-4EC3-8231-1009FE1AF0DA}" type="pres">
      <dgm:prSet presAssocID="{72FB5EAE-6A79-4DE7-ADDB-A2F7B2D859B9}" presName="sibTrans" presStyleLbl="sibTrans2D1" presStyleIdx="2" presStyleCnt="3"/>
      <dgm:spPr/>
      <dgm:t>
        <a:bodyPr/>
        <a:lstStyle/>
        <a:p>
          <a:endParaRPr lang="en-US"/>
        </a:p>
      </dgm:t>
    </dgm:pt>
    <dgm:pt modelId="{A904A95D-8808-4A2C-B18A-2C35AEAAAFE5}" type="pres">
      <dgm:prSet presAssocID="{72FB5EAE-6A79-4DE7-ADDB-A2F7B2D859B9}" presName="connectorText" presStyleLbl="sibTrans2D1" presStyleIdx="2" presStyleCnt="3"/>
      <dgm:spPr/>
      <dgm:t>
        <a:bodyPr/>
        <a:lstStyle/>
        <a:p>
          <a:endParaRPr lang="en-US"/>
        </a:p>
      </dgm:t>
    </dgm:pt>
    <dgm:pt modelId="{D305A470-02C9-4490-9DF3-501096F4A62A}" type="pres">
      <dgm:prSet presAssocID="{29703A86-3FF2-4DD8-959A-E9280B97307E}" presName="node" presStyleLbl="node1" presStyleIdx="3" presStyleCnt="4">
        <dgm:presLayoutVars>
          <dgm:bulletEnabled val="1"/>
        </dgm:presLayoutVars>
      </dgm:prSet>
      <dgm:spPr/>
      <dgm:t>
        <a:bodyPr/>
        <a:lstStyle/>
        <a:p>
          <a:endParaRPr lang="en-US"/>
        </a:p>
      </dgm:t>
    </dgm:pt>
  </dgm:ptLst>
  <dgm:cxnLst>
    <dgm:cxn modelId="{DE13FC62-478D-4519-BCC6-065B2F46371F}" type="presOf" srcId="{F1F2458C-04D1-4F72-94D4-CB0A4841CB05}" destId="{DADE4837-7057-412A-A96B-8BADEBD1597A}" srcOrd="0" destOrd="0" presId="urn:microsoft.com/office/officeart/2005/8/layout/process2"/>
    <dgm:cxn modelId="{EC088F54-D245-4B84-9CA3-A01B9BD5364E}" type="presOf" srcId="{81F7ACE4-3BFB-4B23-A05E-2D8A10FED512}" destId="{DCF557B8-118F-4AB6-A287-381B7B2FBE7B}" srcOrd="0" destOrd="0" presId="urn:microsoft.com/office/officeart/2005/8/layout/process2"/>
    <dgm:cxn modelId="{14B7C04D-D8C4-4DE0-821A-5DCFF5B9B63B}" srcId="{81F7ACE4-3BFB-4B23-A05E-2D8A10FED512}" destId="{9AAA7137-D251-4353-AE15-A3985FBC2C12}" srcOrd="2" destOrd="0" parTransId="{9A6CDE65-3F73-49F0-8043-4F6A8063D191}" sibTransId="{72FB5EAE-6A79-4DE7-ADDB-A2F7B2D859B9}"/>
    <dgm:cxn modelId="{6E19138D-37C1-4AD4-8D8F-283870475A11}" type="presOf" srcId="{9AAA7137-D251-4353-AE15-A3985FBC2C12}" destId="{C996F19A-E7C9-4A59-9B18-143A4160C2E7}" srcOrd="0" destOrd="0" presId="urn:microsoft.com/office/officeart/2005/8/layout/process2"/>
    <dgm:cxn modelId="{1151FCF4-1995-4B8C-BF20-679394D790A3}" type="presOf" srcId="{72FB5EAE-6A79-4DE7-ADDB-A2F7B2D859B9}" destId="{D7A89DE0-BC34-4EC3-8231-1009FE1AF0DA}" srcOrd="0" destOrd="0" presId="urn:microsoft.com/office/officeart/2005/8/layout/process2"/>
    <dgm:cxn modelId="{1354DB92-5DDB-40C2-AD12-FFE1AE7F56DA}" type="presOf" srcId="{B5ADB407-E7C4-4136-9DF5-011758CF30A9}" destId="{C93C732F-5677-4896-A887-A75BB016ACF5}" srcOrd="1" destOrd="0" presId="urn:microsoft.com/office/officeart/2005/8/layout/process2"/>
    <dgm:cxn modelId="{711CDB2F-E385-40C4-A2AB-585B2E7403AF}" type="presOf" srcId="{B5ADB407-E7C4-4136-9DF5-011758CF30A9}" destId="{366EB60D-F177-4263-BBED-11C8B2EFC8C1}" srcOrd="0" destOrd="0" presId="urn:microsoft.com/office/officeart/2005/8/layout/process2"/>
    <dgm:cxn modelId="{819CDDE9-6047-4A0A-8DAB-93A5266968B9}" srcId="{81F7ACE4-3BFB-4B23-A05E-2D8A10FED512}" destId="{F1F2458C-04D1-4F72-94D4-CB0A4841CB05}" srcOrd="1" destOrd="0" parTransId="{E013CBB4-E72D-4685-BC3E-12FFC1F25E68}" sibTransId="{B5ADB407-E7C4-4136-9DF5-011758CF30A9}"/>
    <dgm:cxn modelId="{A240CC8F-0372-44A5-9D16-DBD27C685987}" srcId="{81F7ACE4-3BFB-4B23-A05E-2D8A10FED512}" destId="{30316CEF-CDFF-4DFB-94D8-A38FC0E91E84}" srcOrd="0" destOrd="0" parTransId="{A979E6DC-CD19-43FA-872C-9023031356CD}" sibTransId="{99DDE2DB-26DC-4F60-B9D5-601D939C3E89}"/>
    <dgm:cxn modelId="{67AE286C-3ED3-4955-8DDF-85D09C7FA137}" srcId="{81F7ACE4-3BFB-4B23-A05E-2D8A10FED512}" destId="{29703A86-3FF2-4DD8-959A-E9280B97307E}" srcOrd="3" destOrd="0" parTransId="{FB97BF29-F32C-47AD-84DC-732301023B37}" sibTransId="{72BAE53C-7EF6-4373-B3CC-E7FC9C2E042C}"/>
    <dgm:cxn modelId="{D12B5CA9-FC21-479E-AAAE-BD935D15DB99}" type="presOf" srcId="{99DDE2DB-26DC-4F60-B9D5-601D939C3E89}" destId="{C21DCD81-9AB6-489F-BA45-38EABD10E5AE}" srcOrd="0" destOrd="0" presId="urn:microsoft.com/office/officeart/2005/8/layout/process2"/>
    <dgm:cxn modelId="{0FC6D252-A12F-453B-AABC-CD2436697F16}" type="presOf" srcId="{29703A86-3FF2-4DD8-959A-E9280B97307E}" destId="{D305A470-02C9-4490-9DF3-501096F4A62A}" srcOrd="0" destOrd="0" presId="urn:microsoft.com/office/officeart/2005/8/layout/process2"/>
    <dgm:cxn modelId="{D6EEFB32-97E4-4A05-8653-19DDE72A813D}" type="presOf" srcId="{99DDE2DB-26DC-4F60-B9D5-601D939C3E89}" destId="{E2C705D3-287D-4D82-A349-9B99E773C21A}" srcOrd="1" destOrd="0" presId="urn:microsoft.com/office/officeart/2005/8/layout/process2"/>
    <dgm:cxn modelId="{FBA77ACC-419D-46F6-AB0D-F665F24691F8}" type="presOf" srcId="{30316CEF-CDFF-4DFB-94D8-A38FC0E91E84}" destId="{CF61FF22-59D2-4A39-9DCB-9E463916F2FF}" srcOrd="0" destOrd="0" presId="urn:microsoft.com/office/officeart/2005/8/layout/process2"/>
    <dgm:cxn modelId="{7CF78431-4949-4833-8C01-15066365EA9F}" type="presOf" srcId="{72FB5EAE-6A79-4DE7-ADDB-A2F7B2D859B9}" destId="{A904A95D-8808-4A2C-B18A-2C35AEAAAFE5}" srcOrd="1" destOrd="0" presId="urn:microsoft.com/office/officeart/2005/8/layout/process2"/>
    <dgm:cxn modelId="{86C251EB-5E39-41E6-BC12-40E6BD67A25A}" type="presParOf" srcId="{DCF557B8-118F-4AB6-A287-381B7B2FBE7B}" destId="{CF61FF22-59D2-4A39-9DCB-9E463916F2FF}" srcOrd="0" destOrd="0" presId="urn:microsoft.com/office/officeart/2005/8/layout/process2"/>
    <dgm:cxn modelId="{8B4A3CEA-33D8-4694-A257-31A60EAE919D}" type="presParOf" srcId="{DCF557B8-118F-4AB6-A287-381B7B2FBE7B}" destId="{C21DCD81-9AB6-489F-BA45-38EABD10E5AE}" srcOrd="1" destOrd="0" presId="urn:microsoft.com/office/officeart/2005/8/layout/process2"/>
    <dgm:cxn modelId="{B1936FD0-9D7A-444B-B18D-39A7E097969B}" type="presParOf" srcId="{C21DCD81-9AB6-489F-BA45-38EABD10E5AE}" destId="{E2C705D3-287D-4D82-A349-9B99E773C21A}" srcOrd="0" destOrd="0" presId="urn:microsoft.com/office/officeart/2005/8/layout/process2"/>
    <dgm:cxn modelId="{781D1385-42E5-47FD-84EB-BCD1BAEA6F81}" type="presParOf" srcId="{DCF557B8-118F-4AB6-A287-381B7B2FBE7B}" destId="{DADE4837-7057-412A-A96B-8BADEBD1597A}" srcOrd="2" destOrd="0" presId="urn:microsoft.com/office/officeart/2005/8/layout/process2"/>
    <dgm:cxn modelId="{9AA7A7B1-7858-4910-800E-625220F95964}" type="presParOf" srcId="{DCF557B8-118F-4AB6-A287-381B7B2FBE7B}" destId="{366EB60D-F177-4263-BBED-11C8B2EFC8C1}" srcOrd="3" destOrd="0" presId="urn:microsoft.com/office/officeart/2005/8/layout/process2"/>
    <dgm:cxn modelId="{2375F1FE-FEED-4324-B9CF-EE0E7DD1D85C}" type="presParOf" srcId="{366EB60D-F177-4263-BBED-11C8B2EFC8C1}" destId="{C93C732F-5677-4896-A887-A75BB016ACF5}" srcOrd="0" destOrd="0" presId="urn:microsoft.com/office/officeart/2005/8/layout/process2"/>
    <dgm:cxn modelId="{BB01E706-F68A-415C-8438-9F74E5787B2A}" type="presParOf" srcId="{DCF557B8-118F-4AB6-A287-381B7B2FBE7B}" destId="{C996F19A-E7C9-4A59-9B18-143A4160C2E7}" srcOrd="4" destOrd="0" presId="urn:microsoft.com/office/officeart/2005/8/layout/process2"/>
    <dgm:cxn modelId="{07A8DEA3-A8AD-4CA6-BFCC-60FD4532CC6E}" type="presParOf" srcId="{DCF557B8-118F-4AB6-A287-381B7B2FBE7B}" destId="{D7A89DE0-BC34-4EC3-8231-1009FE1AF0DA}" srcOrd="5" destOrd="0" presId="urn:microsoft.com/office/officeart/2005/8/layout/process2"/>
    <dgm:cxn modelId="{DE9BC86D-3EE2-4630-9E3C-FBF6C1825F61}" type="presParOf" srcId="{D7A89DE0-BC34-4EC3-8231-1009FE1AF0DA}" destId="{A904A95D-8808-4A2C-B18A-2C35AEAAAFE5}" srcOrd="0" destOrd="0" presId="urn:microsoft.com/office/officeart/2005/8/layout/process2"/>
    <dgm:cxn modelId="{01894F5E-DEA4-4784-9400-78F322CE5059}" type="presParOf" srcId="{DCF557B8-118F-4AB6-A287-381B7B2FBE7B}" destId="{D305A470-02C9-4490-9DF3-501096F4A62A}"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D5357E97-5C16-4B86-8F53-CF861EF73453}" type="doc">
      <dgm:prSet loTypeId="urn:microsoft.com/office/officeart/2005/8/layout/list1" loCatId="list" qsTypeId="urn:microsoft.com/office/officeart/2005/8/quickstyle/3d3" qsCatId="3D" csTypeId="urn:microsoft.com/office/officeart/2005/8/colors/colorful1#18" csCatId="colorful" phldr="1"/>
      <dgm:spPr/>
      <dgm:t>
        <a:bodyPr/>
        <a:lstStyle/>
        <a:p>
          <a:endParaRPr lang="es-ES"/>
        </a:p>
      </dgm:t>
    </dgm:pt>
    <dgm:pt modelId="{5DB50188-4389-4961-98F1-5D94DD9C2D26}">
      <dgm:prSet phldrT="[Texto]" custT="1"/>
      <dgm:spPr/>
      <dgm:t>
        <a:bodyPr/>
        <a:lstStyle/>
        <a:p>
          <a:r>
            <a:rPr lang="es-ES" sz="2800" b="1" dirty="0" smtClean="0">
              <a:solidFill>
                <a:schemeClr val="tx1"/>
              </a:solidFill>
              <a:latin typeface="Arial" pitchFamily="34" charset="0"/>
              <a:cs typeface="Arial" pitchFamily="34" charset="0"/>
            </a:rPr>
            <a:t>Notificación</a:t>
          </a:r>
          <a:r>
            <a:rPr lang="es-ES" sz="2800" dirty="0" smtClean="0">
              <a:solidFill>
                <a:schemeClr val="tx1"/>
              </a:solidFill>
              <a:latin typeface="Arial" pitchFamily="34" charset="0"/>
              <a:cs typeface="Arial" pitchFamily="34" charset="0"/>
            </a:rPr>
            <a:t>:  </a:t>
          </a:r>
        </a:p>
        <a:p>
          <a:r>
            <a:rPr lang="es-ES" sz="2000" b="1" u="sng" dirty="0" smtClean="0">
              <a:solidFill>
                <a:schemeClr val="tx1"/>
              </a:solidFill>
              <a:latin typeface="Arial" pitchFamily="34" charset="0"/>
              <a:cs typeface="Arial" pitchFamily="34" charset="0"/>
            </a:rPr>
            <a:t>Formas</a:t>
          </a:r>
          <a:r>
            <a:rPr lang="es-ES" sz="2000" b="1" dirty="0" smtClean="0">
              <a:solidFill>
                <a:schemeClr val="tx1"/>
              </a:solidFill>
              <a:latin typeface="Arial" pitchFamily="34" charset="0"/>
              <a:cs typeface="Arial" pitchFamily="34" charset="0"/>
            </a:rPr>
            <a:t>:  Art. 194 LGA</a:t>
          </a:r>
          <a:endParaRPr lang="es-ES" sz="2000" dirty="0">
            <a:solidFill>
              <a:schemeClr val="tx1"/>
            </a:solidFill>
            <a:latin typeface="Arial" pitchFamily="34" charset="0"/>
            <a:cs typeface="Arial" pitchFamily="34" charset="0"/>
          </a:endParaRPr>
        </a:p>
      </dgm:t>
    </dgm:pt>
    <dgm:pt modelId="{437842BB-BD11-4036-8E18-24073C6E72B6}" type="parTrans" cxnId="{55DBE490-F055-42EE-9B77-764777E58E7F}">
      <dgm:prSet/>
      <dgm:spPr/>
      <dgm:t>
        <a:bodyPr/>
        <a:lstStyle/>
        <a:p>
          <a:endParaRPr lang="es-ES"/>
        </a:p>
      </dgm:t>
    </dgm:pt>
    <dgm:pt modelId="{CCAD1105-0D18-4F55-AA11-A8A7A2EE3EE1}" type="sibTrans" cxnId="{55DBE490-F055-42EE-9B77-764777E58E7F}">
      <dgm:prSet/>
      <dgm:spPr/>
      <dgm:t>
        <a:bodyPr/>
        <a:lstStyle/>
        <a:p>
          <a:endParaRPr lang="es-ES"/>
        </a:p>
      </dgm:t>
    </dgm:pt>
    <dgm:pt modelId="{F700380F-4E19-4515-BF5C-891A5DBD3AAB}">
      <dgm:prSet phldrT="[Texto]" custT="1"/>
      <dgm:spPr/>
      <dgm:t>
        <a:bodyPr/>
        <a:lstStyle/>
        <a:p>
          <a:r>
            <a:rPr lang="es-ES" sz="1800" dirty="0" smtClean="0">
              <a:solidFill>
                <a:schemeClr val="tx1"/>
              </a:solidFill>
              <a:latin typeface="Arial" pitchFamily="34" charset="0"/>
              <a:cs typeface="Arial" pitchFamily="34" charset="0"/>
            </a:rPr>
            <a:t>Transmisión  electrónica </a:t>
          </a:r>
          <a:endParaRPr lang="es-ES" sz="1800" dirty="0">
            <a:solidFill>
              <a:schemeClr val="tx1"/>
            </a:solidFill>
            <a:latin typeface="Arial" pitchFamily="34" charset="0"/>
            <a:cs typeface="Arial" pitchFamily="34" charset="0"/>
          </a:endParaRPr>
        </a:p>
      </dgm:t>
    </dgm:pt>
    <dgm:pt modelId="{84280198-8D5D-454A-B49F-E458C2DB8559}" type="parTrans" cxnId="{A595B3D4-2EC2-4E23-90C1-753C6CE7C24E}">
      <dgm:prSet/>
      <dgm:spPr/>
      <dgm:t>
        <a:bodyPr/>
        <a:lstStyle/>
        <a:p>
          <a:endParaRPr lang="es-ES"/>
        </a:p>
      </dgm:t>
    </dgm:pt>
    <dgm:pt modelId="{714E4695-7752-482C-83D9-BC55A755C507}" type="sibTrans" cxnId="{A595B3D4-2EC2-4E23-90C1-753C6CE7C24E}">
      <dgm:prSet/>
      <dgm:spPr/>
      <dgm:t>
        <a:bodyPr/>
        <a:lstStyle/>
        <a:p>
          <a:endParaRPr lang="es-ES"/>
        </a:p>
      </dgm:t>
    </dgm:pt>
    <dgm:pt modelId="{BA074871-002B-4A1A-8D82-B1D94F30AFC2}">
      <dgm:prSet phldrT="[Texto]" custT="1"/>
      <dgm:spPr/>
      <dgm:t>
        <a:bodyPr/>
        <a:lstStyle/>
        <a:p>
          <a:r>
            <a:rPr lang="es-CR" sz="1800" dirty="0" smtClean="0">
              <a:solidFill>
                <a:schemeClr val="tx1"/>
              </a:solidFill>
              <a:latin typeface="Arial" pitchFamily="34" charset="0"/>
              <a:cs typeface="Arial" pitchFamily="34" charset="0"/>
            </a:rPr>
            <a:t>Notificación Personal</a:t>
          </a:r>
          <a:endParaRPr lang="es-ES" sz="1800" dirty="0">
            <a:solidFill>
              <a:schemeClr val="tx1"/>
            </a:solidFill>
            <a:latin typeface="Arial" pitchFamily="34" charset="0"/>
            <a:cs typeface="Arial" pitchFamily="34" charset="0"/>
          </a:endParaRPr>
        </a:p>
      </dgm:t>
    </dgm:pt>
    <dgm:pt modelId="{50787E1F-095B-4C58-964E-3D9DA2A74622}" type="parTrans" cxnId="{3435D60C-3EC3-440F-B85F-5003CE46BDD4}">
      <dgm:prSet/>
      <dgm:spPr/>
      <dgm:t>
        <a:bodyPr/>
        <a:lstStyle/>
        <a:p>
          <a:endParaRPr lang="es-ES"/>
        </a:p>
      </dgm:t>
    </dgm:pt>
    <dgm:pt modelId="{DC6B10E3-085E-4D8A-98A3-1879CCE290D7}" type="sibTrans" cxnId="{3435D60C-3EC3-440F-B85F-5003CE46BDD4}">
      <dgm:prSet/>
      <dgm:spPr/>
      <dgm:t>
        <a:bodyPr/>
        <a:lstStyle/>
        <a:p>
          <a:endParaRPr lang="es-ES"/>
        </a:p>
      </dgm:t>
    </dgm:pt>
    <dgm:pt modelId="{61690F14-76F4-4C8F-A473-CF23B2C2A2C4}">
      <dgm:prSet phldrT="[Texto]" custT="1"/>
      <dgm:spPr>
        <a:solidFill>
          <a:schemeClr val="accent5">
            <a:lumMod val="50000"/>
          </a:schemeClr>
        </a:solidFill>
      </dgm:spPr>
      <dgm:t>
        <a:bodyPr/>
        <a:lstStyle/>
        <a:p>
          <a:r>
            <a:rPr lang="es-CR" sz="1800" dirty="0" smtClean="0">
              <a:solidFill>
                <a:schemeClr val="tx1"/>
              </a:solidFill>
              <a:latin typeface="Arial" pitchFamily="34" charset="0"/>
              <a:cs typeface="Arial" pitchFamily="34" charset="0"/>
            </a:rPr>
            <a:t>Carta certificada o telegrama</a:t>
          </a:r>
          <a:endParaRPr lang="es-ES" sz="1800" dirty="0">
            <a:solidFill>
              <a:schemeClr val="tx1"/>
            </a:solidFill>
            <a:latin typeface="Arial" pitchFamily="34" charset="0"/>
            <a:cs typeface="Arial" pitchFamily="34" charset="0"/>
          </a:endParaRPr>
        </a:p>
      </dgm:t>
    </dgm:pt>
    <dgm:pt modelId="{BAA5B0B1-576A-46CC-A607-25A06B16A3A2}" type="parTrans" cxnId="{CED565AE-AD7A-4681-AF6F-14EBF9930D83}">
      <dgm:prSet/>
      <dgm:spPr/>
      <dgm:t>
        <a:bodyPr/>
        <a:lstStyle/>
        <a:p>
          <a:endParaRPr lang="es-ES"/>
        </a:p>
      </dgm:t>
    </dgm:pt>
    <dgm:pt modelId="{0D2916E8-721E-4F68-B899-882B79C0052B}" type="sibTrans" cxnId="{CED565AE-AD7A-4681-AF6F-14EBF9930D83}">
      <dgm:prSet/>
      <dgm:spPr/>
      <dgm:t>
        <a:bodyPr/>
        <a:lstStyle/>
        <a:p>
          <a:endParaRPr lang="es-ES"/>
        </a:p>
      </dgm:t>
    </dgm:pt>
    <dgm:pt modelId="{76448760-1B5C-4F31-ABA6-C8CA0F3F231B}">
      <dgm:prSet phldrT="[Texto]" custT="1"/>
      <dgm:spPr/>
      <dgm:t>
        <a:bodyPr/>
        <a:lstStyle/>
        <a:p>
          <a:r>
            <a:rPr lang="es-CR" sz="1800" dirty="0" smtClean="0">
              <a:solidFill>
                <a:schemeClr val="tx1"/>
              </a:solidFill>
              <a:latin typeface="Arial" pitchFamily="34" charset="0"/>
              <a:cs typeface="Arial" pitchFamily="34" charset="0"/>
            </a:rPr>
            <a:t>Publicación en el Diario Oficial</a:t>
          </a:r>
          <a:endParaRPr lang="es-ES" sz="1800" dirty="0">
            <a:solidFill>
              <a:schemeClr val="tx1"/>
            </a:solidFill>
            <a:latin typeface="Arial" pitchFamily="34" charset="0"/>
            <a:cs typeface="Arial" pitchFamily="34" charset="0"/>
          </a:endParaRPr>
        </a:p>
      </dgm:t>
    </dgm:pt>
    <dgm:pt modelId="{67DC7EC6-81B5-4039-A614-2C793981D044}" type="parTrans" cxnId="{A1AAC237-941B-4155-84A3-36AE2A84E144}">
      <dgm:prSet/>
      <dgm:spPr/>
      <dgm:t>
        <a:bodyPr/>
        <a:lstStyle/>
        <a:p>
          <a:endParaRPr lang="es-ES"/>
        </a:p>
      </dgm:t>
    </dgm:pt>
    <dgm:pt modelId="{41961032-822B-4CA7-92C4-88AFACB502A4}" type="sibTrans" cxnId="{A1AAC237-941B-4155-84A3-36AE2A84E144}">
      <dgm:prSet/>
      <dgm:spPr/>
      <dgm:t>
        <a:bodyPr/>
        <a:lstStyle/>
        <a:p>
          <a:endParaRPr lang="es-ES"/>
        </a:p>
      </dgm:t>
    </dgm:pt>
    <dgm:pt modelId="{7C125B96-DEAB-423F-ABA1-6AC60A86130A}">
      <dgm:prSet phldrT="[Texto]" custT="1"/>
      <dgm:spPr/>
      <dgm:t>
        <a:bodyPr/>
        <a:lstStyle/>
        <a:p>
          <a:r>
            <a:rPr lang="es-CR" sz="1800" dirty="0" smtClean="0">
              <a:solidFill>
                <a:schemeClr val="tx1"/>
              </a:solidFill>
              <a:latin typeface="Arial" pitchFamily="34" charset="0"/>
              <a:cs typeface="Arial" pitchFamily="34" charset="0"/>
            </a:rPr>
            <a:t>Facsímil u otros medios similares</a:t>
          </a:r>
          <a:endParaRPr lang="es-ES" sz="1800" dirty="0">
            <a:solidFill>
              <a:schemeClr val="tx1"/>
            </a:solidFill>
            <a:latin typeface="Arial" pitchFamily="34" charset="0"/>
            <a:cs typeface="Arial" pitchFamily="34" charset="0"/>
          </a:endParaRPr>
        </a:p>
      </dgm:t>
    </dgm:pt>
    <dgm:pt modelId="{34678607-AEB7-4F6F-9950-508D98A713DE}" type="parTrans" cxnId="{958EC77B-1F43-4B25-BD3C-0103DBD0AAC8}">
      <dgm:prSet/>
      <dgm:spPr/>
      <dgm:t>
        <a:bodyPr/>
        <a:lstStyle/>
        <a:p>
          <a:endParaRPr lang="es-ES"/>
        </a:p>
      </dgm:t>
    </dgm:pt>
    <dgm:pt modelId="{44A51918-E53C-4F08-A24E-DFC8446695D8}" type="sibTrans" cxnId="{958EC77B-1F43-4B25-BD3C-0103DBD0AAC8}">
      <dgm:prSet/>
      <dgm:spPr/>
      <dgm:t>
        <a:bodyPr/>
        <a:lstStyle/>
        <a:p>
          <a:endParaRPr lang="es-ES"/>
        </a:p>
      </dgm:t>
    </dgm:pt>
    <dgm:pt modelId="{32ECA6E7-D1F8-4268-B755-4B4B76B3EF3D}">
      <dgm:prSet phldrT="[Texto]" custT="1"/>
      <dgm:spPr/>
      <dgm:t>
        <a:bodyPr/>
        <a:lstStyle/>
        <a:p>
          <a:r>
            <a:rPr lang="es-CR" sz="1800" dirty="0" smtClean="0">
              <a:solidFill>
                <a:schemeClr val="tx1"/>
              </a:solidFill>
              <a:latin typeface="Arial" pitchFamily="34" charset="0"/>
              <a:cs typeface="Arial" pitchFamily="34" charset="0"/>
            </a:rPr>
            <a:t>Casillero</a:t>
          </a:r>
          <a:endParaRPr lang="es-ES" sz="1800" dirty="0">
            <a:solidFill>
              <a:schemeClr val="tx1"/>
            </a:solidFill>
            <a:latin typeface="Arial" pitchFamily="34" charset="0"/>
            <a:cs typeface="Arial" pitchFamily="34" charset="0"/>
          </a:endParaRPr>
        </a:p>
      </dgm:t>
    </dgm:pt>
    <dgm:pt modelId="{E742AF97-4FF7-49C6-99B5-42EB53753F58}" type="parTrans" cxnId="{1910AEF7-0068-4AEB-AC1B-D7C749EA7C07}">
      <dgm:prSet/>
      <dgm:spPr/>
      <dgm:t>
        <a:bodyPr/>
        <a:lstStyle/>
        <a:p>
          <a:endParaRPr lang="es-ES"/>
        </a:p>
      </dgm:t>
    </dgm:pt>
    <dgm:pt modelId="{8C0B4DF4-E0D4-4C54-A8EE-BBC15E29F4B5}" type="sibTrans" cxnId="{1910AEF7-0068-4AEB-AC1B-D7C749EA7C07}">
      <dgm:prSet/>
      <dgm:spPr/>
      <dgm:t>
        <a:bodyPr/>
        <a:lstStyle/>
        <a:p>
          <a:endParaRPr lang="es-ES"/>
        </a:p>
      </dgm:t>
    </dgm:pt>
    <dgm:pt modelId="{65EC0A93-2B42-44D6-BB64-A11796ACF102}">
      <dgm:prSet phldrT="[Texto]" custT="1"/>
      <dgm:spPr/>
      <dgm:t>
        <a:bodyPr/>
        <a:lstStyle/>
        <a:p>
          <a:r>
            <a:rPr lang="es-ES" sz="1800" dirty="0" smtClean="0">
              <a:solidFill>
                <a:schemeClr val="tx1"/>
              </a:solidFill>
              <a:latin typeface="Arial" pitchFamily="34" charset="0"/>
              <a:cs typeface="Arial" pitchFamily="34" charset="0"/>
            </a:rPr>
            <a:t>Lugar señalado: </a:t>
          </a:r>
          <a:r>
            <a:rPr lang="es-ES" sz="1800" dirty="0" err="1" smtClean="0">
              <a:solidFill>
                <a:schemeClr val="tx1"/>
              </a:solidFill>
              <a:latin typeface="Arial" pitchFamily="34" charset="0"/>
              <a:cs typeface="Arial" pitchFamily="34" charset="0"/>
            </a:rPr>
            <a:t>Aduanas:asiento</a:t>
          </a:r>
          <a:r>
            <a:rPr lang="es-ES" sz="1800" dirty="0" smtClean="0">
              <a:solidFill>
                <a:schemeClr val="tx1"/>
              </a:solidFill>
              <a:latin typeface="Arial" pitchFamily="34" charset="0"/>
              <a:cs typeface="Arial" pitchFamily="34" charset="0"/>
            </a:rPr>
            <a:t> geográfico/ DGA y TAN:GAM</a:t>
          </a:r>
          <a:endParaRPr lang="es-ES" sz="1800" dirty="0">
            <a:solidFill>
              <a:schemeClr val="tx1"/>
            </a:solidFill>
            <a:latin typeface="Arial" pitchFamily="34" charset="0"/>
            <a:cs typeface="Arial" pitchFamily="34" charset="0"/>
          </a:endParaRPr>
        </a:p>
      </dgm:t>
    </dgm:pt>
    <dgm:pt modelId="{BD1B0405-BC48-4DBB-AEC5-33E85793E1B7}" type="parTrans" cxnId="{E2C9B7A7-DD56-40BB-AB6A-18F7297C51E1}">
      <dgm:prSet/>
      <dgm:spPr/>
      <dgm:t>
        <a:bodyPr/>
        <a:lstStyle/>
        <a:p>
          <a:endParaRPr lang="es-ES"/>
        </a:p>
      </dgm:t>
    </dgm:pt>
    <dgm:pt modelId="{749F3ECD-4C28-4896-BB8F-73BEFACB24D6}" type="sibTrans" cxnId="{E2C9B7A7-DD56-40BB-AB6A-18F7297C51E1}">
      <dgm:prSet/>
      <dgm:spPr/>
      <dgm:t>
        <a:bodyPr/>
        <a:lstStyle/>
        <a:p>
          <a:endParaRPr lang="es-ES"/>
        </a:p>
      </dgm:t>
    </dgm:pt>
    <dgm:pt modelId="{FAAD811C-C3BD-4F1C-B3E0-E3E2A9ACF112}" type="pres">
      <dgm:prSet presAssocID="{D5357E97-5C16-4B86-8F53-CF861EF73453}" presName="linear" presStyleCnt="0">
        <dgm:presLayoutVars>
          <dgm:dir/>
          <dgm:animLvl val="lvl"/>
          <dgm:resizeHandles val="exact"/>
        </dgm:presLayoutVars>
      </dgm:prSet>
      <dgm:spPr/>
      <dgm:t>
        <a:bodyPr/>
        <a:lstStyle/>
        <a:p>
          <a:endParaRPr lang="es-ES"/>
        </a:p>
      </dgm:t>
    </dgm:pt>
    <dgm:pt modelId="{277D8FDA-E9B7-4B47-BDF6-98AE80EF4C98}" type="pres">
      <dgm:prSet presAssocID="{5DB50188-4389-4961-98F1-5D94DD9C2D26}" presName="parentLin" presStyleCnt="0"/>
      <dgm:spPr/>
    </dgm:pt>
    <dgm:pt modelId="{630B6C45-AF02-43D3-9E3B-BF094D5427AD}" type="pres">
      <dgm:prSet presAssocID="{5DB50188-4389-4961-98F1-5D94DD9C2D26}" presName="parentLeftMargin" presStyleLbl="node1" presStyleIdx="0" presStyleCnt="8"/>
      <dgm:spPr/>
      <dgm:t>
        <a:bodyPr/>
        <a:lstStyle/>
        <a:p>
          <a:endParaRPr lang="es-ES"/>
        </a:p>
      </dgm:t>
    </dgm:pt>
    <dgm:pt modelId="{3FE9612D-CCE6-492D-A767-ECD6C7C65680}" type="pres">
      <dgm:prSet presAssocID="{5DB50188-4389-4961-98F1-5D94DD9C2D26}" presName="parentText" presStyleLbl="node1" presStyleIdx="0" presStyleCnt="8" custScaleY="201379">
        <dgm:presLayoutVars>
          <dgm:chMax val="0"/>
          <dgm:bulletEnabled val="1"/>
        </dgm:presLayoutVars>
      </dgm:prSet>
      <dgm:spPr/>
      <dgm:t>
        <a:bodyPr/>
        <a:lstStyle/>
        <a:p>
          <a:endParaRPr lang="es-ES"/>
        </a:p>
      </dgm:t>
    </dgm:pt>
    <dgm:pt modelId="{0F9EE7CF-917C-45FF-A825-10F40D4121F6}" type="pres">
      <dgm:prSet presAssocID="{5DB50188-4389-4961-98F1-5D94DD9C2D26}" presName="negativeSpace" presStyleCnt="0"/>
      <dgm:spPr/>
    </dgm:pt>
    <dgm:pt modelId="{BB9EFCDC-F387-45FC-BDA9-D97570950646}" type="pres">
      <dgm:prSet presAssocID="{5DB50188-4389-4961-98F1-5D94DD9C2D26}" presName="childText" presStyleLbl="conFgAcc1" presStyleIdx="0" presStyleCnt="8">
        <dgm:presLayoutVars>
          <dgm:bulletEnabled val="1"/>
        </dgm:presLayoutVars>
      </dgm:prSet>
      <dgm:spPr/>
    </dgm:pt>
    <dgm:pt modelId="{5EC8F70D-D35B-4560-A3B8-37E158D5594D}" type="pres">
      <dgm:prSet presAssocID="{CCAD1105-0D18-4F55-AA11-A8A7A2EE3EE1}" presName="spaceBetweenRectangles" presStyleCnt="0"/>
      <dgm:spPr/>
    </dgm:pt>
    <dgm:pt modelId="{998BA3DD-D2B4-4B75-9BA5-60B57F3FB69F}" type="pres">
      <dgm:prSet presAssocID="{F700380F-4E19-4515-BF5C-891A5DBD3AAB}" presName="parentLin" presStyleCnt="0"/>
      <dgm:spPr/>
    </dgm:pt>
    <dgm:pt modelId="{C7A1F04E-58F0-4A5C-9E15-D780295314DA}" type="pres">
      <dgm:prSet presAssocID="{F700380F-4E19-4515-BF5C-891A5DBD3AAB}" presName="parentLeftMargin" presStyleLbl="node1" presStyleIdx="0" presStyleCnt="8"/>
      <dgm:spPr/>
      <dgm:t>
        <a:bodyPr/>
        <a:lstStyle/>
        <a:p>
          <a:endParaRPr lang="es-ES"/>
        </a:p>
      </dgm:t>
    </dgm:pt>
    <dgm:pt modelId="{0957E565-326B-420C-8B8B-622F87020508}" type="pres">
      <dgm:prSet presAssocID="{F700380F-4E19-4515-BF5C-891A5DBD3AAB}" presName="parentText" presStyleLbl="node1" presStyleIdx="1" presStyleCnt="8">
        <dgm:presLayoutVars>
          <dgm:chMax val="0"/>
          <dgm:bulletEnabled val="1"/>
        </dgm:presLayoutVars>
      </dgm:prSet>
      <dgm:spPr/>
      <dgm:t>
        <a:bodyPr/>
        <a:lstStyle/>
        <a:p>
          <a:endParaRPr lang="es-ES"/>
        </a:p>
      </dgm:t>
    </dgm:pt>
    <dgm:pt modelId="{83E052A4-C010-4EB1-9246-E89A548AAF09}" type="pres">
      <dgm:prSet presAssocID="{F700380F-4E19-4515-BF5C-891A5DBD3AAB}" presName="negativeSpace" presStyleCnt="0"/>
      <dgm:spPr/>
    </dgm:pt>
    <dgm:pt modelId="{12C95E3E-5139-43F3-B392-03AE346279B7}" type="pres">
      <dgm:prSet presAssocID="{F700380F-4E19-4515-BF5C-891A5DBD3AAB}" presName="childText" presStyleLbl="conFgAcc1" presStyleIdx="1" presStyleCnt="8">
        <dgm:presLayoutVars>
          <dgm:bulletEnabled val="1"/>
        </dgm:presLayoutVars>
      </dgm:prSet>
      <dgm:spPr/>
    </dgm:pt>
    <dgm:pt modelId="{D24EFB60-5CA2-43A4-80A8-2D173DB971BE}" type="pres">
      <dgm:prSet presAssocID="{714E4695-7752-482C-83D9-BC55A755C507}" presName="spaceBetweenRectangles" presStyleCnt="0"/>
      <dgm:spPr/>
    </dgm:pt>
    <dgm:pt modelId="{70FC2E10-FE04-43C8-BBE4-028E6B955F61}" type="pres">
      <dgm:prSet presAssocID="{32ECA6E7-D1F8-4268-B755-4B4B76B3EF3D}" presName="parentLin" presStyleCnt="0"/>
      <dgm:spPr/>
    </dgm:pt>
    <dgm:pt modelId="{7DE2F3EC-67AD-4EFC-934D-8700E85F77AB}" type="pres">
      <dgm:prSet presAssocID="{32ECA6E7-D1F8-4268-B755-4B4B76B3EF3D}" presName="parentLeftMargin" presStyleLbl="node1" presStyleIdx="1" presStyleCnt="8"/>
      <dgm:spPr/>
      <dgm:t>
        <a:bodyPr/>
        <a:lstStyle/>
        <a:p>
          <a:endParaRPr lang="es-ES"/>
        </a:p>
      </dgm:t>
    </dgm:pt>
    <dgm:pt modelId="{5936CFF6-4A84-455A-A4BB-D2D2CB837265}" type="pres">
      <dgm:prSet presAssocID="{32ECA6E7-D1F8-4268-B755-4B4B76B3EF3D}" presName="parentText" presStyleLbl="node1" presStyleIdx="2" presStyleCnt="8">
        <dgm:presLayoutVars>
          <dgm:chMax val="0"/>
          <dgm:bulletEnabled val="1"/>
        </dgm:presLayoutVars>
      </dgm:prSet>
      <dgm:spPr/>
      <dgm:t>
        <a:bodyPr/>
        <a:lstStyle/>
        <a:p>
          <a:endParaRPr lang="es-ES"/>
        </a:p>
      </dgm:t>
    </dgm:pt>
    <dgm:pt modelId="{759D6E41-0408-44D8-8E6D-CB7E7E314A63}" type="pres">
      <dgm:prSet presAssocID="{32ECA6E7-D1F8-4268-B755-4B4B76B3EF3D}" presName="negativeSpace" presStyleCnt="0"/>
      <dgm:spPr/>
    </dgm:pt>
    <dgm:pt modelId="{1167C707-53C2-4F00-A885-D69CD5C4AB4A}" type="pres">
      <dgm:prSet presAssocID="{32ECA6E7-D1F8-4268-B755-4B4B76B3EF3D}" presName="childText" presStyleLbl="conFgAcc1" presStyleIdx="2" presStyleCnt="8">
        <dgm:presLayoutVars>
          <dgm:bulletEnabled val="1"/>
        </dgm:presLayoutVars>
      </dgm:prSet>
      <dgm:spPr/>
    </dgm:pt>
    <dgm:pt modelId="{C0A1C934-B5F2-4953-ABC7-0C5D49D51E00}" type="pres">
      <dgm:prSet presAssocID="{8C0B4DF4-E0D4-4C54-A8EE-BBC15E29F4B5}" presName="spaceBetweenRectangles" presStyleCnt="0"/>
      <dgm:spPr/>
    </dgm:pt>
    <dgm:pt modelId="{5BA09C73-1C0B-4010-B80B-0F94C54263FD}" type="pres">
      <dgm:prSet presAssocID="{BA074871-002B-4A1A-8D82-B1D94F30AFC2}" presName="parentLin" presStyleCnt="0"/>
      <dgm:spPr/>
    </dgm:pt>
    <dgm:pt modelId="{CB7D9119-390E-42BB-BF6D-416D9C20F9FD}" type="pres">
      <dgm:prSet presAssocID="{BA074871-002B-4A1A-8D82-B1D94F30AFC2}" presName="parentLeftMargin" presStyleLbl="node1" presStyleIdx="2" presStyleCnt="8"/>
      <dgm:spPr/>
      <dgm:t>
        <a:bodyPr/>
        <a:lstStyle/>
        <a:p>
          <a:endParaRPr lang="es-ES"/>
        </a:p>
      </dgm:t>
    </dgm:pt>
    <dgm:pt modelId="{ABA5DCC0-B6DB-4FF9-88A4-FD54AF844E97}" type="pres">
      <dgm:prSet presAssocID="{BA074871-002B-4A1A-8D82-B1D94F30AFC2}" presName="parentText" presStyleLbl="node1" presStyleIdx="3" presStyleCnt="8">
        <dgm:presLayoutVars>
          <dgm:chMax val="0"/>
          <dgm:bulletEnabled val="1"/>
        </dgm:presLayoutVars>
      </dgm:prSet>
      <dgm:spPr/>
      <dgm:t>
        <a:bodyPr/>
        <a:lstStyle/>
        <a:p>
          <a:endParaRPr lang="es-ES"/>
        </a:p>
      </dgm:t>
    </dgm:pt>
    <dgm:pt modelId="{8E0E4DDB-3ED2-44D4-A1CC-858F20C9F273}" type="pres">
      <dgm:prSet presAssocID="{BA074871-002B-4A1A-8D82-B1D94F30AFC2}" presName="negativeSpace" presStyleCnt="0"/>
      <dgm:spPr/>
    </dgm:pt>
    <dgm:pt modelId="{F6F722FC-A9D3-436B-AE50-DE76BF3CDF35}" type="pres">
      <dgm:prSet presAssocID="{BA074871-002B-4A1A-8D82-B1D94F30AFC2}" presName="childText" presStyleLbl="conFgAcc1" presStyleIdx="3" presStyleCnt="8">
        <dgm:presLayoutVars>
          <dgm:bulletEnabled val="1"/>
        </dgm:presLayoutVars>
      </dgm:prSet>
      <dgm:spPr/>
    </dgm:pt>
    <dgm:pt modelId="{E76A5CE1-706C-4CE4-9AF5-73224D697F34}" type="pres">
      <dgm:prSet presAssocID="{DC6B10E3-085E-4D8A-98A3-1879CCE290D7}" presName="spaceBetweenRectangles" presStyleCnt="0"/>
      <dgm:spPr/>
    </dgm:pt>
    <dgm:pt modelId="{10194D36-E2BC-46D6-B6D2-FDE926346ED3}" type="pres">
      <dgm:prSet presAssocID="{61690F14-76F4-4C8F-A473-CF23B2C2A2C4}" presName="parentLin" presStyleCnt="0"/>
      <dgm:spPr/>
    </dgm:pt>
    <dgm:pt modelId="{39C997C4-D0B9-47F3-9656-603B7A019B94}" type="pres">
      <dgm:prSet presAssocID="{61690F14-76F4-4C8F-A473-CF23B2C2A2C4}" presName="parentLeftMargin" presStyleLbl="node1" presStyleIdx="3" presStyleCnt="8"/>
      <dgm:spPr/>
      <dgm:t>
        <a:bodyPr/>
        <a:lstStyle/>
        <a:p>
          <a:endParaRPr lang="es-ES"/>
        </a:p>
      </dgm:t>
    </dgm:pt>
    <dgm:pt modelId="{7844D5C5-8BEA-4D80-BD96-7E29C50F65F5}" type="pres">
      <dgm:prSet presAssocID="{61690F14-76F4-4C8F-A473-CF23B2C2A2C4}" presName="parentText" presStyleLbl="node1" presStyleIdx="4" presStyleCnt="8">
        <dgm:presLayoutVars>
          <dgm:chMax val="0"/>
          <dgm:bulletEnabled val="1"/>
        </dgm:presLayoutVars>
      </dgm:prSet>
      <dgm:spPr/>
      <dgm:t>
        <a:bodyPr/>
        <a:lstStyle/>
        <a:p>
          <a:endParaRPr lang="es-ES"/>
        </a:p>
      </dgm:t>
    </dgm:pt>
    <dgm:pt modelId="{A8C4DE7B-F27E-4F91-B593-FE1EDEA61988}" type="pres">
      <dgm:prSet presAssocID="{61690F14-76F4-4C8F-A473-CF23B2C2A2C4}" presName="negativeSpace" presStyleCnt="0"/>
      <dgm:spPr/>
    </dgm:pt>
    <dgm:pt modelId="{018338EA-BED7-4E05-B5F6-582BE400E15A}" type="pres">
      <dgm:prSet presAssocID="{61690F14-76F4-4C8F-A473-CF23B2C2A2C4}" presName="childText" presStyleLbl="conFgAcc1" presStyleIdx="4" presStyleCnt="8">
        <dgm:presLayoutVars>
          <dgm:bulletEnabled val="1"/>
        </dgm:presLayoutVars>
      </dgm:prSet>
      <dgm:spPr/>
    </dgm:pt>
    <dgm:pt modelId="{BEC30C12-ACD0-412E-8DF2-4640E8BD1FED}" type="pres">
      <dgm:prSet presAssocID="{0D2916E8-721E-4F68-B899-882B79C0052B}" presName="spaceBetweenRectangles" presStyleCnt="0"/>
      <dgm:spPr/>
    </dgm:pt>
    <dgm:pt modelId="{62882E60-B24B-438A-AD17-F8796880022D}" type="pres">
      <dgm:prSet presAssocID="{76448760-1B5C-4F31-ABA6-C8CA0F3F231B}" presName="parentLin" presStyleCnt="0"/>
      <dgm:spPr/>
    </dgm:pt>
    <dgm:pt modelId="{0D8C07D7-49FC-495C-875D-55447ADDB1EA}" type="pres">
      <dgm:prSet presAssocID="{76448760-1B5C-4F31-ABA6-C8CA0F3F231B}" presName="parentLeftMargin" presStyleLbl="node1" presStyleIdx="4" presStyleCnt="8"/>
      <dgm:spPr/>
      <dgm:t>
        <a:bodyPr/>
        <a:lstStyle/>
        <a:p>
          <a:endParaRPr lang="es-ES"/>
        </a:p>
      </dgm:t>
    </dgm:pt>
    <dgm:pt modelId="{D3BADA04-0F03-4433-AC81-329944EBCEC9}" type="pres">
      <dgm:prSet presAssocID="{76448760-1B5C-4F31-ABA6-C8CA0F3F231B}" presName="parentText" presStyleLbl="node1" presStyleIdx="5" presStyleCnt="8">
        <dgm:presLayoutVars>
          <dgm:chMax val="0"/>
          <dgm:bulletEnabled val="1"/>
        </dgm:presLayoutVars>
      </dgm:prSet>
      <dgm:spPr/>
      <dgm:t>
        <a:bodyPr/>
        <a:lstStyle/>
        <a:p>
          <a:endParaRPr lang="es-ES"/>
        </a:p>
      </dgm:t>
    </dgm:pt>
    <dgm:pt modelId="{53B871D8-DAE6-4A26-AB08-3C71B7E40392}" type="pres">
      <dgm:prSet presAssocID="{76448760-1B5C-4F31-ABA6-C8CA0F3F231B}" presName="negativeSpace" presStyleCnt="0"/>
      <dgm:spPr/>
    </dgm:pt>
    <dgm:pt modelId="{96A2489F-7FF8-412B-BDD4-D3FAFDA9100F}" type="pres">
      <dgm:prSet presAssocID="{76448760-1B5C-4F31-ABA6-C8CA0F3F231B}" presName="childText" presStyleLbl="conFgAcc1" presStyleIdx="5" presStyleCnt="8">
        <dgm:presLayoutVars>
          <dgm:bulletEnabled val="1"/>
        </dgm:presLayoutVars>
      </dgm:prSet>
      <dgm:spPr/>
    </dgm:pt>
    <dgm:pt modelId="{72AD562E-9913-495C-BF9E-40BF39DEB11C}" type="pres">
      <dgm:prSet presAssocID="{41961032-822B-4CA7-92C4-88AFACB502A4}" presName="spaceBetweenRectangles" presStyleCnt="0"/>
      <dgm:spPr/>
    </dgm:pt>
    <dgm:pt modelId="{E31FD2EF-25FC-495C-ABC6-2485C3B9D0EA}" type="pres">
      <dgm:prSet presAssocID="{7C125B96-DEAB-423F-ABA1-6AC60A86130A}" presName="parentLin" presStyleCnt="0"/>
      <dgm:spPr/>
    </dgm:pt>
    <dgm:pt modelId="{E556F8C8-FE40-4535-BA17-FD02B6A54053}" type="pres">
      <dgm:prSet presAssocID="{7C125B96-DEAB-423F-ABA1-6AC60A86130A}" presName="parentLeftMargin" presStyleLbl="node1" presStyleIdx="5" presStyleCnt="8"/>
      <dgm:spPr/>
      <dgm:t>
        <a:bodyPr/>
        <a:lstStyle/>
        <a:p>
          <a:endParaRPr lang="es-ES"/>
        </a:p>
      </dgm:t>
    </dgm:pt>
    <dgm:pt modelId="{98615DB2-C7D8-4D0F-94CF-26870438CB45}" type="pres">
      <dgm:prSet presAssocID="{7C125B96-DEAB-423F-ABA1-6AC60A86130A}" presName="parentText" presStyleLbl="node1" presStyleIdx="6" presStyleCnt="8">
        <dgm:presLayoutVars>
          <dgm:chMax val="0"/>
          <dgm:bulletEnabled val="1"/>
        </dgm:presLayoutVars>
      </dgm:prSet>
      <dgm:spPr/>
      <dgm:t>
        <a:bodyPr/>
        <a:lstStyle/>
        <a:p>
          <a:endParaRPr lang="es-ES"/>
        </a:p>
      </dgm:t>
    </dgm:pt>
    <dgm:pt modelId="{D9316FAA-7002-43AC-B937-8CE96732F328}" type="pres">
      <dgm:prSet presAssocID="{7C125B96-DEAB-423F-ABA1-6AC60A86130A}" presName="negativeSpace" presStyleCnt="0"/>
      <dgm:spPr/>
    </dgm:pt>
    <dgm:pt modelId="{C7A01641-1C07-406C-9E0F-660125E9E5A7}" type="pres">
      <dgm:prSet presAssocID="{7C125B96-DEAB-423F-ABA1-6AC60A86130A}" presName="childText" presStyleLbl="conFgAcc1" presStyleIdx="6" presStyleCnt="8">
        <dgm:presLayoutVars>
          <dgm:bulletEnabled val="1"/>
        </dgm:presLayoutVars>
      </dgm:prSet>
      <dgm:spPr/>
    </dgm:pt>
    <dgm:pt modelId="{77B5922D-C35F-44B5-A7A7-054FB480FFE4}" type="pres">
      <dgm:prSet presAssocID="{44A51918-E53C-4F08-A24E-DFC8446695D8}" presName="spaceBetweenRectangles" presStyleCnt="0"/>
      <dgm:spPr/>
    </dgm:pt>
    <dgm:pt modelId="{67E1FC2E-14BF-481D-9510-E78F46BC068F}" type="pres">
      <dgm:prSet presAssocID="{65EC0A93-2B42-44D6-BB64-A11796ACF102}" presName="parentLin" presStyleCnt="0"/>
      <dgm:spPr/>
    </dgm:pt>
    <dgm:pt modelId="{198A84A2-0695-4AF0-9C35-726FA2F6FEA8}" type="pres">
      <dgm:prSet presAssocID="{65EC0A93-2B42-44D6-BB64-A11796ACF102}" presName="parentLeftMargin" presStyleLbl="node1" presStyleIdx="6" presStyleCnt="8"/>
      <dgm:spPr/>
      <dgm:t>
        <a:bodyPr/>
        <a:lstStyle/>
        <a:p>
          <a:endParaRPr lang="es-ES"/>
        </a:p>
      </dgm:t>
    </dgm:pt>
    <dgm:pt modelId="{1416C698-9C9E-43AB-8800-11296FA8E3EF}" type="pres">
      <dgm:prSet presAssocID="{65EC0A93-2B42-44D6-BB64-A11796ACF102}" presName="parentText" presStyleLbl="node1" presStyleIdx="7" presStyleCnt="8" custScaleX="135219">
        <dgm:presLayoutVars>
          <dgm:chMax val="0"/>
          <dgm:bulletEnabled val="1"/>
        </dgm:presLayoutVars>
      </dgm:prSet>
      <dgm:spPr/>
      <dgm:t>
        <a:bodyPr/>
        <a:lstStyle/>
        <a:p>
          <a:endParaRPr lang="es-ES"/>
        </a:p>
      </dgm:t>
    </dgm:pt>
    <dgm:pt modelId="{580AD043-283C-45B1-B2A1-4AEB416CD35E}" type="pres">
      <dgm:prSet presAssocID="{65EC0A93-2B42-44D6-BB64-A11796ACF102}" presName="negativeSpace" presStyleCnt="0"/>
      <dgm:spPr/>
    </dgm:pt>
    <dgm:pt modelId="{8127D7E2-BE60-4416-AFBA-905EAE386EC1}" type="pres">
      <dgm:prSet presAssocID="{65EC0A93-2B42-44D6-BB64-A11796ACF102}" presName="childText" presStyleLbl="conFgAcc1" presStyleIdx="7" presStyleCnt="8">
        <dgm:presLayoutVars>
          <dgm:bulletEnabled val="1"/>
        </dgm:presLayoutVars>
      </dgm:prSet>
      <dgm:spPr/>
    </dgm:pt>
  </dgm:ptLst>
  <dgm:cxnLst>
    <dgm:cxn modelId="{E2C9B7A7-DD56-40BB-AB6A-18F7297C51E1}" srcId="{D5357E97-5C16-4B86-8F53-CF861EF73453}" destId="{65EC0A93-2B42-44D6-BB64-A11796ACF102}" srcOrd="7" destOrd="0" parTransId="{BD1B0405-BC48-4DBB-AEC5-33E85793E1B7}" sibTransId="{749F3ECD-4C28-4896-BB8F-73BEFACB24D6}"/>
    <dgm:cxn modelId="{DBF8A61F-9115-4A1E-A518-AD504740BFDA}" type="presOf" srcId="{61690F14-76F4-4C8F-A473-CF23B2C2A2C4}" destId="{7844D5C5-8BEA-4D80-BD96-7E29C50F65F5}" srcOrd="1" destOrd="0" presId="urn:microsoft.com/office/officeart/2005/8/layout/list1"/>
    <dgm:cxn modelId="{BB52EEC8-B12B-44E8-87E2-339F2F1AC77E}" type="presOf" srcId="{BA074871-002B-4A1A-8D82-B1D94F30AFC2}" destId="{CB7D9119-390E-42BB-BF6D-416D9C20F9FD}" srcOrd="0" destOrd="0" presId="urn:microsoft.com/office/officeart/2005/8/layout/list1"/>
    <dgm:cxn modelId="{104E949E-A469-4414-8798-BF1667270900}" type="presOf" srcId="{F700380F-4E19-4515-BF5C-891A5DBD3AAB}" destId="{0957E565-326B-420C-8B8B-622F87020508}" srcOrd="1" destOrd="0" presId="urn:microsoft.com/office/officeart/2005/8/layout/list1"/>
    <dgm:cxn modelId="{09312A0E-F5F5-438F-BC6D-A598D8B8DFD9}" type="presOf" srcId="{5DB50188-4389-4961-98F1-5D94DD9C2D26}" destId="{630B6C45-AF02-43D3-9E3B-BF094D5427AD}" srcOrd="0" destOrd="0" presId="urn:microsoft.com/office/officeart/2005/8/layout/list1"/>
    <dgm:cxn modelId="{276AD642-A54E-4EE6-9F3C-52655D4CF273}" type="presOf" srcId="{7C125B96-DEAB-423F-ABA1-6AC60A86130A}" destId="{E556F8C8-FE40-4535-BA17-FD02B6A54053}" srcOrd="0" destOrd="0" presId="urn:microsoft.com/office/officeart/2005/8/layout/list1"/>
    <dgm:cxn modelId="{55DBE490-F055-42EE-9B77-764777E58E7F}" srcId="{D5357E97-5C16-4B86-8F53-CF861EF73453}" destId="{5DB50188-4389-4961-98F1-5D94DD9C2D26}" srcOrd="0" destOrd="0" parTransId="{437842BB-BD11-4036-8E18-24073C6E72B6}" sibTransId="{CCAD1105-0D18-4F55-AA11-A8A7A2EE3EE1}"/>
    <dgm:cxn modelId="{3435D60C-3EC3-440F-B85F-5003CE46BDD4}" srcId="{D5357E97-5C16-4B86-8F53-CF861EF73453}" destId="{BA074871-002B-4A1A-8D82-B1D94F30AFC2}" srcOrd="3" destOrd="0" parTransId="{50787E1F-095B-4C58-964E-3D9DA2A74622}" sibTransId="{DC6B10E3-085E-4D8A-98A3-1879CCE290D7}"/>
    <dgm:cxn modelId="{E5DFBB22-AAFC-445A-BE66-36A827967042}" type="presOf" srcId="{BA074871-002B-4A1A-8D82-B1D94F30AFC2}" destId="{ABA5DCC0-B6DB-4FF9-88A4-FD54AF844E97}" srcOrd="1" destOrd="0" presId="urn:microsoft.com/office/officeart/2005/8/layout/list1"/>
    <dgm:cxn modelId="{0C8A309F-6788-4D75-A39C-FCD45F773B01}" type="presOf" srcId="{61690F14-76F4-4C8F-A473-CF23B2C2A2C4}" destId="{39C997C4-D0B9-47F3-9656-603B7A019B94}" srcOrd="0" destOrd="0" presId="urn:microsoft.com/office/officeart/2005/8/layout/list1"/>
    <dgm:cxn modelId="{E2DD238A-6236-4743-AE20-405F5F592DFA}" type="presOf" srcId="{76448760-1B5C-4F31-ABA6-C8CA0F3F231B}" destId="{0D8C07D7-49FC-495C-875D-55447ADDB1EA}" srcOrd="0" destOrd="0" presId="urn:microsoft.com/office/officeart/2005/8/layout/list1"/>
    <dgm:cxn modelId="{F084DF05-50A4-477E-BEE1-B1040CCF32F1}" type="presOf" srcId="{D5357E97-5C16-4B86-8F53-CF861EF73453}" destId="{FAAD811C-C3BD-4F1C-B3E0-E3E2A9ACF112}" srcOrd="0" destOrd="0" presId="urn:microsoft.com/office/officeart/2005/8/layout/list1"/>
    <dgm:cxn modelId="{8A101E7B-3B3C-437A-A18A-F058234D3CC9}" type="presOf" srcId="{5DB50188-4389-4961-98F1-5D94DD9C2D26}" destId="{3FE9612D-CCE6-492D-A767-ECD6C7C65680}" srcOrd="1" destOrd="0" presId="urn:microsoft.com/office/officeart/2005/8/layout/list1"/>
    <dgm:cxn modelId="{A1AAC237-941B-4155-84A3-36AE2A84E144}" srcId="{D5357E97-5C16-4B86-8F53-CF861EF73453}" destId="{76448760-1B5C-4F31-ABA6-C8CA0F3F231B}" srcOrd="5" destOrd="0" parTransId="{67DC7EC6-81B5-4039-A614-2C793981D044}" sibTransId="{41961032-822B-4CA7-92C4-88AFACB502A4}"/>
    <dgm:cxn modelId="{CED565AE-AD7A-4681-AF6F-14EBF9930D83}" srcId="{D5357E97-5C16-4B86-8F53-CF861EF73453}" destId="{61690F14-76F4-4C8F-A473-CF23B2C2A2C4}" srcOrd="4" destOrd="0" parTransId="{BAA5B0B1-576A-46CC-A607-25A06B16A3A2}" sibTransId="{0D2916E8-721E-4F68-B899-882B79C0052B}"/>
    <dgm:cxn modelId="{A595B3D4-2EC2-4E23-90C1-753C6CE7C24E}" srcId="{D5357E97-5C16-4B86-8F53-CF861EF73453}" destId="{F700380F-4E19-4515-BF5C-891A5DBD3AAB}" srcOrd="1" destOrd="0" parTransId="{84280198-8D5D-454A-B49F-E458C2DB8559}" sibTransId="{714E4695-7752-482C-83D9-BC55A755C507}"/>
    <dgm:cxn modelId="{731D2B87-0008-478E-B381-66C094972C3F}" type="presOf" srcId="{32ECA6E7-D1F8-4268-B755-4B4B76B3EF3D}" destId="{5936CFF6-4A84-455A-A4BB-D2D2CB837265}" srcOrd="1" destOrd="0" presId="urn:microsoft.com/office/officeart/2005/8/layout/list1"/>
    <dgm:cxn modelId="{CB425E0A-5D36-42A2-8E78-44143C559107}" type="presOf" srcId="{65EC0A93-2B42-44D6-BB64-A11796ACF102}" destId="{198A84A2-0695-4AF0-9C35-726FA2F6FEA8}" srcOrd="0" destOrd="0" presId="urn:microsoft.com/office/officeart/2005/8/layout/list1"/>
    <dgm:cxn modelId="{958EC77B-1F43-4B25-BD3C-0103DBD0AAC8}" srcId="{D5357E97-5C16-4B86-8F53-CF861EF73453}" destId="{7C125B96-DEAB-423F-ABA1-6AC60A86130A}" srcOrd="6" destOrd="0" parTransId="{34678607-AEB7-4F6F-9950-508D98A713DE}" sibTransId="{44A51918-E53C-4F08-A24E-DFC8446695D8}"/>
    <dgm:cxn modelId="{9F2F7CB3-5A49-4E29-AB22-790A8F89723C}" type="presOf" srcId="{F700380F-4E19-4515-BF5C-891A5DBD3AAB}" destId="{C7A1F04E-58F0-4A5C-9E15-D780295314DA}" srcOrd="0" destOrd="0" presId="urn:microsoft.com/office/officeart/2005/8/layout/list1"/>
    <dgm:cxn modelId="{57BF7865-285F-4A67-87B5-A835EA7D8EF0}" type="presOf" srcId="{76448760-1B5C-4F31-ABA6-C8CA0F3F231B}" destId="{D3BADA04-0F03-4433-AC81-329944EBCEC9}" srcOrd="1" destOrd="0" presId="urn:microsoft.com/office/officeart/2005/8/layout/list1"/>
    <dgm:cxn modelId="{1910AEF7-0068-4AEB-AC1B-D7C749EA7C07}" srcId="{D5357E97-5C16-4B86-8F53-CF861EF73453}" destId="{32ECA6E7-D1F8-4268-B755-4B4B76B3EF3D}" srcOrd="2" destOrd="0" parTransId="{E742AF97-4FF7-49C6-99B5-42EB53753F58}" sibTransId="{8C0B4DF4-E0D4-4C54-A8EE-BBC15E29F4B5}"/>
    <dgm:cxn modelId="{17A3E662-C3B2-4C73-A425-75F3C7A8AFBC}" type="presOf" srcId="{7C125B96-DEAB-423F-ABA1-6AC60A86130A}" destId="{98615DB2-C7D8-4D0F-94CF-26870438CB45}" srcOrd="1" destOrd="0" presId="urn:microsoft.com/office/officeart/2005/8/layout/list1"/>
    <dgm:cxn modelId="{16E21128-0A64-4815-9308-BF39B84415DC}" type="presOf" srcId="{32ECA6E7-D1F8-4268-B755-4B4B76B3EF3D}" destId="{7DE2F3EC-67AD-4EFC-934D-8700E85F77AB}" srcOrd="0" destOrd="0" presId="urn:microsoft.com/office/officeart/2005/8/layout/list1"/>
    <dgm:cxn modelId="{A72A23E5-E748-4808-8853-2A1EF4D0D4CE}" type="presOf" srcId="{65EC0A93-2B42-44D6-BB64-A11796ACF102}" destId="{1416C698-9C9E-43AB-8800-11296FA8E3EF}" srcOrd="1" destOrd="0" presId="urn:microsoft.com/office/officeart/2005/8/layout/list1"/>
    <dgm:cxn modelId="{4050D83B-E199-4AC4-A2CF-ACB2AE62171B}" type="presParOf" srcId="{FAAD811C-C3BD-4F1C-B3E0-E3E2A9ACF112}" destId="{277D8FDA-E9B7-4B47-BDF6-98AE80EF4C98}" srcOrd="0" destOrd="0" presId="urn:microsoft.com/office/officeart/2005/8/layout/list1"/>
    <dgm:cxn modelId="{CD6C5BA6-C65D-4E37-90CA-E90051D727AF}" type="presParOf" srcId="{277D8FDA-E9B7-4B47-BDF6-98AE80EF4C98}" destId="{630B6C45-AF02-43D3-9E3B-BF094D5427AD}" srcOrd="0" destOrd="0" presId="urn:microsoft.com/office/officeart/2005/8/layout/list1"/>
    <dgm:cxn modelId="{73E0BC23-5F50-40E9-9D26-8D4D3B2F3344}" type="presParOf" srcId="{277D8FDA-E9B7-4B47-BDF6-98AE80EF4C98}" destId="{3FE9612D-CCE6-492D-A767-ECD6C7C65680}" srcOrd="1" destOrd="0" presId="urn:microsoft.com/office/officeart/2005/8/layout/list1"/>
    <dgm:cxn modelId="{DB49E422-C49D-4384-B9CE-844DB520541E}" type="presParOf" srcId="{FAAD811C-C3BD-4F1C-B3E0-E3E2A9ACF112}" destId="{0F9EE7CF-917C-45FF-A825-10F40D4121F6}" srcOrd="1" destOrd="0" presId="urn:microsoft.com/office/officeart/2005/8/layout/list1"/>
    <dgm:cxn modelId="{984EA999-CD4D-4823-8459-22DDB836FBA2}" type="presParOf" srcId="{FAAD811C-C3BD-4F1C-B3E0-E3E2A9ACF112}" destId="{BB9EFCDC-F387-45FC-BDA9-D97570950646}" srcOrd="2" destOrd="0" presId="urn:microsoft.com/office/officeart/2005/8/layout/list1"/>
    <dgm:cxn modelId="{71899CC7-7F6C-4307-B8C0-756AF3CE4BD7}" type="presParOf" srcId="{FAAD811C-C3BD-4F1C-B3E0-E3E2A9ACF112}" destId="{5EC8F70D-D35B-4560-A3B8-37E158D5594D}" srcOrd="3" destOrd="0" presId="urn:microsoft.com/office/officeart/2005/8/layout/list1"/>
    <dgm:cxn modelId="{272556FC-ABE9-4E09-8C4E-B32C3AFFDF19}" type="presParOf" srcId="{FAAD811C-C3BD-4F1C-B3E0-E3E2A9ACF112}" destId="{998BA3DD-D2B4-4B75-9BA5-60B57F3FB69F}" srcOrd="4" destOrd="0" presId="urn:microsoft.com/office/officeart/2005/8/layout/list1"/>
    <dgm:cxn modelId="{15409EE3-0853-4EDC-988C-5AEE078A35CB}" type="presParOf" srcId="{998BA3DD-D2B4-4B75-9BA5-60B57F3FB69F}" destId="{C7A1F04E-58F0-4A5C-9E15-D780295314DA}" srcOrd="0" destOrd="0" presId="urn:microsoft.com/office/officeart/2005/8/layout/list1"/>
    <dgm:cxn modelId="{4D6E61D3-2494-4B3C-A1D5-ADEA7881E336}" type="presParOf" srcId="{998BA3DD-D2B4-4B75-9BA5-60B57F3FB69F}" destId="{0957E565-326B-420C-8B8B-622F87020508}" srcOrd="1" destOrd="0" presId="urn:microsoft.com/office/officeart/2005/8/layout/list1"/>
    <dgm:cxn modelId="{CA699900-2F87-4AE6-86E2-C30197BCBE5C}" type="presParOf" srcId="{FAAD811C-C3BD-4F1C-B3E0-E3E2A9ACF112}" destId="{83E052A4-C010-4EB1-9246-E89A548AAF09}" srcOrd="5" destOrd="0" presId="urn:microsoft.com/office/officeart/2005/8/layout/list1"/>
    <dgm:cxn modelId="{A9DD6637-717E-4BC1-8580-9F03B7ABBD26}" type="presParOf" srcId="{FAAD811C-C3BD-4F1C-B3E0-E3E2A9ACF112}" destId="{12C95E3E-5139-43F3-B392-03AE346279B7}" srcOrd="6" destOrd="0" presId="urn:microsoft.com/office/officeart/2005/8/layout/list1"/>
    <dgm:cxn modelId="{B16B869D-F57D-4101-ACE8-853DD28E62FE}" type="presParOf" srcId="{FAAD811C-C3BD-4F1C-B3E0-E3E2A9ACF112}" destId="{D24EFB60-5CA2-43A4-80A8-2D173DB971BE}" srcOrd="7" destOrd="0" presId="urn:microsoft.com/office/officeart/2005/8/layout/list1"/>
    <dgm:cxn modelId="{00E9FF91-E43B-4254-85A3-A485136A220E}" type="presParOf" srcId="{FAAD811C-C3BD-4F1C-B3E0-E3E2A9ACF112}" destId="{70FC2E10-FE04-43C8-BBE4-028E6B955F61}" srcOrd="8" destOrd="0" presId="urn:microsoft.com/office/officeart/2005/8/layout/list1"/>
    <dgm:cxn modelId="{627398D1-6AB8-4EDA-BD4A-47C45F7B2828}" type="presParOf" srcId="{70FC2E10-FE04-43C8-BBE4-028E6B955F61}" destId="{7DE2F3EC-67AD-4EFC-934D-8700E85F77AB}" srcOrd="0" destOrd="0" presId="urn:microsoft.com/office/officeart/2005/8/layout/list1"/>
    <dgm:cxn modelId="{568E372A-DBB3-439A-ADDE-87B6792E3D0B}" type="presParOf" srcId="{70FC2E10-FE04-43C8-BBE4-028E6B955F61}" destId="{5936CFF6-4A84-455A-A4BB-D2D2CB837265}" srcOrd="1" destOrd="0" presId="urn:microsoft.com/office/officeart/2005/8/layout/list1"/>
    <dgm:cxn modelId="{6807DA17-D653-4B1E-982F-DE7A634CC423}" type="presParOf" srcId="{FAAD811C-C3BD-4F1C-B3E0-E3E2A9ACF112}" destId="{759D6E41-0408-44D8-8E6D-CB7E7E314A63}" srcOrd="9" destOrd="0" presId="urn:microsoft.com/office/officeart/2005/8/layout/list1"/>
    <dgm:cxn modelId="{5411988E-4E3B-478A-BFA4-45316C3F6BDE}" type="presParOf" srcId="{FAAD811C-C3BD-4F1C-B3E0-E3E2A9ACF112}" destId="{1167C707-53C2-4F00-A885-D69CD5C4AB4A}" srcOrd="10" destOrd="0" presId="urn:microsoft.com/office/officeart/2005/8/layout/list1"/>
    <dgm:cxn modelId="{C65278E4-8C44-461B-851A-7A64313D4EF0}" type="presParOf" srcId="{FAAD811C-C3BD-4F1C-B3E0-E3E2A9ACF112}" destId="{C0A1C934-B5F2-4953-ABC7-0C5D49D51E00}" srcOrd="11" destOrd="0" presId="urn:microsoft.com/office/officeart/2005/8/layout/list1"/>
    <dgm:cxn modelId="{EF25A6AC-0537-44EA-AB33-7DC06900A0B1}" type="presParOf" srcId="{FAAD811C-C3BD-4F1C-B3E0-E3E2A9ACF112}" destId="{5BA09C73-1C0B-4010-B80B-0F94C54263FD}" srcOrd="12" destOrd="0" presId="urn:microsoft.com/office/officeart/2005/8/layout/list1"/>
    <dgm:cxn modelId="{437E018B-822C-4C34-8EE0-C27480DD7324}" type="presParOf" srcId="{5BA09C73-1C0B-4010-B80B-0F94C54263FD}" destId="{CB7D9119-390E-42BB-BF6D-416D9C20F9FD}" srcOrd="0" destOrd="0" presId="urn:microsoft.com/office/officeart/2005/8/layout/list1"/>
    <dgm:cxn modelId="{373E83C6-55E9-4A59-9A4D-777935FCC213}" type="presParOf" srcId="{5BA09C73-1C0B-4010-B80B-0F94C54263FD}" destId="{ABA5DCC0-B6DB-4FF9-88A4-FD54AF844E97}" srcOrd="1" destOrd="0" presId="urn:microsoft.com/office/officeart/2005/8/layout/list1"/>
    <dgm:cxn modelId="{A8DB004C-1F6D-4B65-B423-1682B3CA1835}" type="presParOf" srcId="{FAAD811C-C3BD-4F1C-B3E0-E3E2A9ACF112}" destId="{8E0E4DDB-3ED2-44D4-A1CC-858F20C9F273}" srcOrd="13" destOrd="0" presId="urn:microsoft.com/office/officeart/2005/8/layout/list1"/>
    <dgm:cxn modelId="{5CFE3FE2-B062-433B-8C09-288603C9401B}" type="presParOf" srcId="{FAAD811C-C3BD-4F1C-B3E0-E3E2A9ACF112}" destId="{F6F722FC-A9D3-436B-AE50-DE76BF3CDF35}" srcOrd="14" destOrd="0" presId="urn:microsoft.com/office/officeart/2005/8/layout/list1"/>
    <dgm:cxn modelId="{E8D670D7-6C5E-4C53-9C49-574B1A3BE8E6}" type="presParOf" srcId="{FAAD811C-C3BD-4F1C-B3E0-E3E2A9ACF112}" destId="{E76A5CE1-706C-4CE4-9AF5-73224D697F34}" srcOrd="15" destOrd="0" presId="urn:microsoft.com/office/officeart/2005/8/layout/list1"/>
    <dgm:cxn modelId="{5AA34008-0594-4413-A6B2-892ABCB79433}" type="presParOf" srcId="{FAAD811C-C3BD-4F1C-B3E0-E3E2A9ACF112}" destId="{10194D36-E2BC-46D6-B6D2-FDE926346ED3}" srcOrd="16" destOrd="0" presId="urn:microsoft.com/office/officeart/2005/8/layout/list1"/>
    <dgm:cxn modelId="{5E8001F3-501D-4551-9FA7-7BF94528C057}" type="presParOf" srcId="{10194D36-E2BC-46D6-B6D2-FDE926346ED3}" destId="{39C997C4-D0B9-47F3-9656-603B7A019B94}" srcOrd="0" destOrd="0" presId="urn:microsoft.com/office/officeart/2005/8/layout/list1"/>
    <dgm:cxn modelId="{25F49D63-196C-4421-966D-2CD5669412C1}" type="presParOf" srcId="{10194D36-E2BC-46D6-B6D2-FDE926346ED3}" destId="{7844D5C5-8BEA-4D80-BD96-7E29C50F65F5}" srcOrd="1" destOrd="0" presId="urn:microsoft.com/office/officeart/2005/8/layout/list1"/>
    <dgm:cxn modelId="{9DB5C8A9-688F-461A-9AFB-2A232F4F13BE}" type="presParOf" srcId="{FAAD811C-C3BD-4F1C-B3E0-E3E2A9ACF112}" destId="{A8C4DE7B-F27E-4F91-B593-FE1EDEA61988}" srcOrd="17" destOrd="0" presId="urn:microsoft.com/office/officeart/2005/8/layout/list1"/>
    <dgm:cxn modelId="{274E20C1-3BAA-461F-9DFD-FA72FCFAD3BC}" type="presParOf" srcId="{FAAD811C-C3BD-4F1C-B3E0-E3E2A9ACF112}" destId="{018338EA-BED7-4E05-B5F6-582BE400E15A}" srcOrd="18" destOrd="0" presId="urn:microsoft.com/office/officeart/2005/8/layout/list1"/>
    <dgm:cxn modelId="{AE49CA61-9D9D-4BEE-A1D0-BA59265C1615}" type="presParOf" srcId="{FAAD811C-C3BD-4F1C-B3E0-E3E2A9ACF112}" destId="{BEC30C12-ACD0-412E-8DF2-4640E8BD1FED}" srcOrd="19" destOrd="0" presId="urn:microsoft.com/office/officeart/2005/8/layout/list1"/>
    <dgm:cxn modelId="{EEA60AB7-4A81-4F34-A9E6-B6383CE2D9A2}" type="presParOf" srcId="{FAAD811C-C3BD-4F1C-B3E0-E3E2A9ACF112}" destId="{62882E60-B24B-438A-AD17-F8796880022D}" srcOrd="20" destOrd="0" presId="urn:microsoft.com/office/officeart/2005/8/layout/list1"/>
    <dgm:cxn modelId="{1D73D632-FC13-41AE-AA10-9F3450B302DB}" type="presParOf" srcId="{62882E60-B24B-438A-AD17-F8796880022D}" destId="{0D8C07D7-49FC-495C-875D-55447ADDB1EA}" srcOrd="0" destOrd="0" presId="urn:microsoft.com/office/officeart/2005/8/layout/list1"/>
    <dgm:cxn modelId="{14DC4351-EFFE-4DC5-9C68-4B0BD837B2D3}" type="presParOf" srcId="{62882E60-B24B-438A-AD17-F8796880022D}" destId="{D3BADA04-0F03-4433-AC81-329944EBCEC9}" srcOrd="1" destOrd="0" presId="urn:microsoft.com/office/officeart/2005/8/layout/list1"/>
    <dgm:cxn modelId="{F8C8DEB6-6A41-46B4-89A2-301AB32D7DF3}" type="presParOf" srcId="{FAAD811C-C3BD-4F1C-B3E0-E3E2A9ACF112}" destId="{53B871D8-DAE6-4A26-AB08-3C71B7E40392}" srcOrd="21" destOrd="0" presId="urn:microsoft.com/office/officeart/2005/8/layout/list1"/>
    <dgm:cxn modelId="{0AE49FDD-1BFF-4484-8BD7-5DDC0C54D066}" type="presParOf" srcId="{FAAD811C-C3BD-4F1C-B3E0-E3E2A9ACF112}" destId="{96A2489F-7FF8-412B-BDD4-D3FAFDA9100F}" srcOrd="22" destOrd="0" presId="urn:microsoft.com/office/officeart/2005/8/layout/list1"/>
    <dgm:cxn modelId="{3B324E80-A793-4074-B82B-8F9F3355F729}" type="presParOf" srcId="{FAAD811C-C3BD-4F1C-B3E0-E3E2A9ACF112}" destId="{72AD562E-9913-495C-BF9E-40BF39DEB11C}" srcOrd="23" destOrd="0" presId="urn:microsoft.com/office/officeart/2005/8/layout/list1"/>
    <dgm:cxn modelId="{F5AE5549-BC59-49BF-8A2C-C30881593F34}" type="presParOf" srcId="{FAAD811C-C3BD-4F1C-B3E0-E3E2A9ACF112}" destId="{E31FD2EF-25FC-495C-ABC6-2485C3B9D0EA}" srcOrd="24" destOrd="0" presId="urn:microsoft.com/office/officeart/2005/8/layout/list1"/>
    <dgm:cxn modelId="{79A46D22-F753-4F7B-BBAB-A1DDED751BA9}" type="presParOf" srcId="{E31FD2EF-25FC-495C-ABC6-2485C3B9D0EA}" destId="{E556F8C8-FE40-4535-BA17-FD02B6A54053}" srcOrd="0" destOrd="0" presId="urn:microsoft.com/office/officeart/2005/8/layout/list1"/>
    <dgm:cxn modelId="{36B56123-12BD-41CA-A230-C1F9D94E960E}" type="presParOf" srcId="{E31FD2EF-25FC-495C-ABC6-2485C3B9D0EA}" destId="{98615DB2-C7D8-4D0F-94CF-26870438CB45}" srcOrd="1" destOrd="0" presId="urn:microsoft.com/office/officeart/2005/8/layout/list1"/>
    <dgm:cxn modelId="{2F87A97B-B0D1-4F8A-B4A3-E93BCCD8D7E9}" type="presParOf" srcId="{FAAD811C-C3BD-4F1C-B3E0-E3E2A9ACF112}" destId="{D9316FAA-7002-43AC-B937-8CE96732F328}" srcOrd="25" destOrd="0" presId="urn:microsoft.com/office/officeart/2005/8/layout/list1"/>
    <dgm:cxn modelId="{03559B54-1DB1-4AD6-8B83-44DD1980A4B5}" type="presParOf" srcId="{FAAD811C-C3BD-4F1C-B3E0-E3E2A9ACF112}" destId="{C7A01641-1C07-406C-9E0F-660125E9E5A7}" srcOrd="26" destOrd="0" presId="urn:microsoft.com/office/officeart/2005/8/layout/list1"/>
    <dgm:cxn modelId="{597BA0A9-4393-413B-8526-B03340FB37EB}" type="presParOf" srcId="{FAAD811C-C3BD-4F1C-B3E0-E3E2A9ACF112}" destId="{77B5922D-C35F-44B5-A7A7-054FB480FFE4}" srcOrd="27" destOrd="0" presId="urn:microsoft.com/office/officeart/2005/8/layout/list1"/>
    <dgm:cxn modelId="{D112E8F2-FE16-44F1-BD37-5EC153258B21}" type="presParOf" srcId="{FAAD811C-C3BD-4F1C-B3E0-E3E2A9ACF112}" destId="{67E1FC2E-14BF-481D-9510-E78F46BC068F}" srcOrd="28" destOrd="0" presId="urn:microsoft.com/office/officeart/2005/8/layout/list1"/>
    <dgm:cxn modelId="{1830495A-8D66-45A2-BC5D-FE09A2250D34}" type="presParOf" srcId="{67E1FC2E-14BF-481D-9510-E78F46BC068F}" destId="{198A84A2-0695-4AF0-9C35-726FA2F6FEA8}" srcOrd="0" destOrd="0" presId="urn:microsoft.com/office/officeart/2005/8/layout/list1"/>
    <dgm:cxn modelId="{62D099E4-5959-4DA4-A4A9-344D3EABFEE1}" type="presParOf" srcId="{67E1FC2E-14BF-481D-9510-E78F46BC068F}" destId="{1416C698-9C9E-43AB-8800-11296FA8E3EF}" srcOrd="1" destOrd="0" presId="urn:microsoft.com/office/officeart/2005/8/layout/list1"/>
    <dgm:cxn modelId="{D5226E61-ABBB-472C-8EB2-6C1F62732FD6}" type="presParOf" srcId="{FAAD811C-C3BD-4F1C-B3E0-E3E2A9ACF112}" destId="{580AD043-283C-45B1-B2A1-4AEB416CD35E}" srcOrd="29" destOrd="0" presId="urn:microsoft.com/office/officeart/2005/8/layout/list1"/>
    <dgm:cxn modelId="{AE1AD763-2B9E-4D25-96C7-270F687BEC98}" type="presParOf" srcId="{FAAD811C-C3BD-4F1C-B3E0-E3E2A9ACF112}" destId="{8127D7E2-BE60-4416-AFBA-905EAE386EC1}" srcOrd="30"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B6334E-7726-4DDA-ACA0-34B58617CD8C}" type="doc">
      <dgm:prSet loTypeId="urn:microsoft.com/office/officeart/2005/8/layout/hList3" loCatId="list" qsTypeId="urn:microsoft.com/office/officeart/2005/8/quickstyle/3d1" qsCatId="3D" csTypeId="urn:microsoft.com/office/officeart/2005/8/colors/colorful4" csCatId="colorful" phldr="1"/>
      <dgm:spPr/>
      <dgm:t>
        <a:bodyPr/>
        <a:lstStyle/>
        <a:p>
          <a:endParaRPr lang="es-ES"/>
        </a:p>
      </dgm:t>
    </dgm:pt>
    <dgm:pt modelId="{C72DCDBA-DD5A-4B89-BBC3-7FF988EEFFF9}">
      <dgm:prSet phldrT="[Texto]" custT="1"/>
      <dgm:spPr/>
      <dgm:t>
        <a:bodyPr/>
        <a:lstStyle/>
        <a:p>
          <a:r>
            <a:rPr lang="es-ES" sz="2800" dirty="0" smtClean="0">
              <a:solidFill>
                <a:srgbClr val="660033"/>
              </a:solidFill>
              <a:effectLst>
                <a:outerShdw blurRad="38100" dist="38100" dir="2700000" algn="tl">
                  <a:srgbClr val="000000">
                    <a:alpha val="43137"/>
                  </a:srgbClr>
                </a:outerShdw>
              </a:effectLst>
              <a:latin typeface="Arial" pitchFamily="34" charset="0"/>
              <a:cs typeface="Arial" pitchFamily="34" charset="0"/>
            </a:rPr>
            <a:t>Declaración unilateral</a:t>
          </a:r>
          <a:endParaRPr lang="es-ES" sz="2800" dirty="0">
            <a:solidFill>
              <a:srgbClr val="660033"/>
            </a:solidFill>
            <a:effectLst>
              <a:outerShdw blurRad="38100" dist="38100" dir="2700000" algn="tl">
                <a:srgbClr val="000000">
                  <a:alpha val="43137"/>
                </a:srgbClr>
              </a:outerShdw>
            </a:effectLst>
            <a:latin typeface="Arial" pitchFamily="34" charset="0"/>
            <a:cs typeface="Arial" pitchFamily="34" charset="0"/>
          </a:endParaRPr>
        </a:p>
      </dgm:t>
    </dgm:pt>
    <dgm:pt modelId="{53474963-0714-4DC9-881B-9437594EAC4D}" type="parTrans" cxnId="{1A8C430D-05D0-42D9-B1B3-DD836D238859}">
      <dgm:prSet/>
      <dgm:spPr/>
      <dgm:t>
        <a:bodyPr/>
        <a:lstStyle/>
        <a:p>
          <a:endParaRPr lang="es-ES">
            <a:solidFill>
              <a:schemeClr val="tx1"/>
            </a:solidFill>
          </a:endParaRPr>
        </a:p>
      </dgm:t>
    </dgm:pt>
    <dgm:pt modelId="{98D1EDA5-847C-410C-BF26-A70CF8EA7C5B}" type="sibTrans" cxnId="{1A8C430D-05D0-42D9-B1B3-DD836D238859}">
      <dgm:prSet/>
      <dgm:spPr/>
      <dgm:t>
        <a:bodyPr/>
        <a:lstStyle/>
        <a:p>
          <a:endParaRPr lang="es-ES">
            <a:solidFill>
              <a:schemeClr val="tx1"/>
            </a:solidFill>
          </a:endParaRPr>
        </a:p>
      </dgm:t>
    </dgm:pt>
    <dgm:pt modelId="{044BB30B-9DB5-4AD9-A3E4-333A36F73C51}">
      <dgm:prSet phldrT="[Texto]" custT="1"/>
      <dgm:spPr>
        <a:solidFill>
          <a:schemeClr val="accent3">
            <a:lumMod val="60000"/>
            <a:lumOff val="40000"/>
          </a:schemeClr>
        </a:solidFill>
      </dgm:spPr>
      <dgm:t>
        <a:bodyPr/>
        <a:lstStyle/>
        <a:p>
          <a:pPr algn="ctr"/>
          <a:r>
            <a:rPr lang="es-E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Como provienen de la Administración son esencialmente actos </a:t>
          </a:r>
          <a:r>
            <a:rPr lang="es-ES" sz="2000" b="1" u="sng" dirty="0" smtClean="0">
              <a:solidFill>
                <a:schemeClr val="tx1"/>
              </a:solidFill>
              <a:effectLst>
                <a:outerShdw blurRad="38100" dist="38100" dir="2700000" algn="tl">
                  <a:srgbClr val="000000">
                    <a:alpha val="43137"/>
                  </a:srgbClr>
                </a:outerShdw>
              </a:effectLst>
              <a:latin typeface="Arial" pitchFamily="34" charset="0"/>
              <a:cs typeface="Arial" pitchFamily="34" charset="0"/>
            </a:rPr>
            <a:t>unilaterales</a:t>
          </a:r>
          <a:r>
            <a:rPr lang="es-ES" sz="2000" u="sng"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algn="ctr"/>
          <a:r>
            <a:rPr lang="es-ES" sz="20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Se excluyen los contratos jurídicos (actos jurídicos bilaterales) que poseen un régimen jurídico particular</a:t>
          </a:r>
          <a:endParaRPr lang="es-ES" sz="20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5B27E9E0-5835-4B29-8900-B9ED9D16CB0D}" type="parTrans" cxnId="{7133236B-D076-4768-A857-11FC572AD52B}">
      <dgm:prSet/>
      <dgm:spPr/>
      <dgm:t>
        <a:bodyPr/>
        <a:lstStyle/>
        <a:p>
          <a:endParaRPr lang="es-ES">
            <a:solidFill>
              <a:schemeClr val="tx1"/>
            </a:solidFill>
          </a:endParaRPr>
        </a:p>
      </dgm:t>
    </dgm:pt>
    <dgm:pt modelId="{F45F9366-A486-49C9-8330-F91889B4CCED}" type="sibTrans" cxnId="{7133236B-D076-4768-A857-11FC572AD52B}">
      <dgm:prSet/>
      <dgm:spPr/>
      <dgm:t>
        <a:bodyPr/>
        <a:lstStyle/>
        <a:p>
          <a:endParaRPr lang="es-ES">
            <a:solidFill>
              <a:schemeClr val="tx1"/>
            </a:solidFill>
          </a:endParaRPr>
        </a:p>
      </dgm:t>
    </dgm:pt>
    <dgm:pt modelId="{E28A6727-5A8B-4B20-905E-7698BF2463F7}">
      <dgm:prSet phldrT="[Texto]"/>
      <dgm:spPr>
        <a:solidFill>
          <a:schemeClr val="accent2">
            <a:lumMod val="60000"/>
            <a:lumOff val="40000"/>
          </a:schemeClr>
        </a:solidFill>
      </dgm:spPr>
      <dgm:t>
        <a:bodyPr/>
        <a:lstStyle/>
        <a:p>
          <a:r>
            <a:rPr lang="es-ES" dirty="0" smtClean="0">
              <a:solidFill>
                <a:schemeClr val="tx1"/>
              </a:solidFill>
              <a:latin typeface="Arial" pitchFamily="34" charset="0"/>
              <a:cs typeface="Arial" pitchFamily="34" charset="0"/>
            </a:rPr>
            <a:t>Ello no excluye la voluntad del administrado como presupuesto de existencia. </a:t>
          </a:r>
        </a:p>
        <a:p>
          <a:r>
            <a:rPr lang="es-ES" dirty="0" err="1" smtClean="0">
              <a:solidFill>
                <a:schemeClr val="tx1"/>
              </a:solidFill>
              <a:latin typeface="Arial" pitchFamily="34" charset="0"/>
              <a:cs typeface="Arial" pitchFamily="34" charset="0"/>
            </a:rPr>
            <a:t>Ej</a:t>
          </a:r>
          <a:r>
            <a:rPr lang="es-ES" dirty="0" smtClean="0">
              <a:solidFill>
                <a:schemeClr val="tx1"/>
              </a:solidFill>
              <a:latin typeface="Arial" pitchFamily="34" charset="0"/>
              <a:cs typeface="Arial" pitchFamily="34" charset="0"/>
            </a:rPr>
            <a:t>:</a:t>
          </a:r>
        </a:p>
        <a:p>
          <a:r>
            <a:rPr lang="es-ES" dirty="0" smtClean="0">
              <a:solidFill>
                <a:schemeClr val="tx1"/>
              </a:solidFill>
              <a:latin typeface="Arial" pitchFamily="34" charset="0"/>
              <a:cs typeface="Arial" pitchFamily="34" charset="0"/>
            </a:rPr>
            <a:t>-Cuando se acepta un </a:t>
          </a:r>
          <a:r>
            <a:rPr lang="es-ES" dirty="0" err="1" smtClean="0">
              <a:solidFill>
                <a:schemeClr val="tx1"/>
              </a:solidFill>
              <a:latin typeface="Arial" pitchFamily="34" charset="0"/>
              <a:cs typeface="Arial" pitchFamily="34" charset="0"/>
            </a:rPr>
            <a:t>desestimiento</a:t>
          </a:r>
          <a:r>
            <a:rPr lang="es-ES" dirty="0" smtClean="0">
              <a:solidFill>
                <a:schemeClr val="tx1"/>
              </a:solidFill>
              <a:latin typeface="Arial" pitchFamily="34" charset="0"/>
              <a:cs typeface="Arial" pitchFamily="34" charset="0"/>
            </a:rPr>
            <a:t> </a:t>
          </a:r>
        </a:p>
        <a:p>
          <a:r>
            <a:rPr lang="es-ES" dirty="0" smtClean="0">
              <a:solidFill>
                <a:schemeClr val="tx1"/>
              </a:solidFill>
              <a:latin typeface="Arial" pitchFamily="34" charset="0"/>
              <a:cs typeface="Arial" pitchFamily="34" charset="0"/>
            </a:rPr>
            <a:t>Art 337 a 339 LGAP</a:t>
          </a:r>
        </a:p>
        <a:p>
          <a:r>
            <a:rPr lang="es-ES" dirty="0" smtClean="0">
              <a:solidFill>
                <a:schemeClr val="tx1"/>
              </a:solidFill>
              <a:latin typeface="Arial" pitchFamily="34" charset="0"/>
              <a:cs typeface="Arial" pitchFamily="34" charset="0"/>
            </a:rPr>
            <a:t>-Cuando se otorga una autorización o certificación</a:t>
          </a:r>
          <a:endParaRPr lang="es-ES" dirty="0">
            <a:solidFill>
              <a:schemeClr val="tx1"/>
            </a:solidFill>
            <a:latin typeface="Arial" pitchFamily="34" charset="0"/>
            <a:cs typeface="Arial" pitchFamily="34" charset="0"/>
          </a:endParaRPr>
        </a:p>
      </dgm:t>
    </dgm:pt>
    <dgm:pt modelId="{22882367-0CF7-4AE9-85ED-51F6FC7136AB}" type="parTrans" cxnId="{929F9110-69D0-4169-BEE0-58B9CCD9A8C8}">
      <dgm:prSet/>
      <dgm:spPr/>
      <dgm:t>
        <a:bodyPr/>
        <a:lstStyle/>
        <a:p>
          <a:endParaRPr lang="es-ES">
            <a:solidFill>
              <a:schemeClr val="tx1"/>
            </a:solidFill>
          </a:endParaRPr>
        </a:p>
      </dgm:t>
    </dgm:pt>
    <dgm:pt modelId="{EFCCBDAA-33F6-42CB-98E4-1950DF3DC8FC}" type="sibTrans" cxnId="{929F9110-69D0-4169-BEE0-58B9CCD9A8C8}">
      <dgm:prSet/>
      <dgm:spPr/>
      <dgm:t>
        <a:bodyPr/>
        <a:lstStyle/>
        <a:p>
          <a:endParaRPr lang="es-ES">
            <a:solidFill>
              <a:schemeClr val="tx1"/>
            </a:solidFill>
          </a:endParaRPr>
        </a:p>
      </dgm:t>
    </dgm:pt>
    <dgm:pt modelId="{B7059FB5-3EBB-43AF-B89F-C51C784E7DD8}">
      <dgm:prSet phldrT="[Texto]"/>
      <dgm:spPr>
        <a:solidFill>
          <a:schemeClr val="accent3">
            <a:lumMod val="40000"/>
            <a:lumOff val="60000"/>
          </a:schemeClr>
        </a:solidFill>
      </dgm:spPr>
      <dgm:t>
        <a:bodyPr/>
        <a:lstStyle/>
        <a:p>
          <a:r>
            <a:rPr lang="es-E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Ambos implican la solicitud del interesado, sin embargo se trata de una declaración unilateral de voluntad realizada por la </a:t>
          </a:r>
          <a:r>
            <a:rPr lang="es-ES" b="1" u="sng"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Administración </a:t>
          </a:r>
          <a:r>
            <a:rPr lang="es-ES" u="sng"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a:t>
          </a:r>
          <a:r>
            <a:rPr lang="es-ES"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 ejercicio de una potestad administrativa</a:t>
          </a:r>
          <a:endParaRPr lang="es-ES" dirty="0">
            <a:solidFill>
              <a:schemeClr val="tx1"/>
            </a:solidFill>
            <a:effectLst>
              <a:outerShdw blurRad="38100" dist="38100" dir="2700000" algn="tl">
                <a:srgbClr val="000000">
                  <a:alpha val="43137"/>
                </a:srgbClr>
              </a:outerShdw>
            </a:effectLst>
            <a:latin typeface="Arial" pitchFamily="34" charset="0"/>
            <a:cs typeface="Arial" pitchFamily="34" charset="0"/>
          </a:endParaRPr>
        </a:p>
      </dgm:t>
    </dgm:pt>
    <dgm:pt modelId="{EAD7263E-A83D-48D9-9110-09BF50582279}" type="parTrans" cxnId="{97120BB3-EF08-42B1-B542-B2CE6AD9CD01}">
      <dgm:prSet/>
      <dgm:spPr/>
      <dgm:t>
        <a:bodyPr/>
        <a:lstStyle/>
        <a:p>
          <a:endParaRPr lang="es-ES">
            <a:solidFill>
              <a:schemeClr val="tx1"/>
            </a:solidFill>
          </a:endParaRPr>
        </a:p>
      </dgm:t>
    </dgm:pt>
    <dgm:pt modelId="{82700BF0-FDDC-43AA-8A2C-610EE67690FE}" type="sibTrans" cxnId="{97120BB3-EF08-42B1-B542-B2CE6AD9CD01}">
      <dgm:prSet/>
      <dgm:spPr/>
      <dgm:t>
        <a:bodyPr/>
        <a:lstStyle/>
        <a:p>
          <a:endParaRPr lang="es-ES">
            <a:solidFill>
              <a:schemeClr val="tx1"/>
            </a:solidFill>
          </a:endParaRPr>
        </a:p>
      </dgm:t>
    </dgm:pt>
    <dgm:pt modelId="{78566A63-9D25-4D05-B77A-0DC26614CFEE}" type="pres">
      <dgm:prSet presAssocID="{68B6334E-7726-4DDA-ACA0-34B58617CD8C}" presName="composite" presStyleCnt="0">
        <dgm:presLayoutVars>
          <dgm:chMax val="1"/>
          <dgm:dir/>
          <dgm:resizeHandles val="exact"/>
        </dgm:presLayoutVars>
      </dgm:prSet>
      <dgm:spPr/>
      <dgm:t>
        <a:bodyPr/>
        <a:lstStyle/>
        <a:p>
          <a:endParaRPr lang="es-ES"/>
        </a:p>
      </dgm:t>
    </dgm:pt>
    <dgm:pt modelId="{0DCC1749-34EF-4811-A895-914AB9CC2E22}" type="pres">
      <dgm:prSet presAssocID="{C72DCDBA-DD5A-4B89-BBC3-7FF988EEFFF9}" presName="roof" presStyleLbl="dkBgShp" presStyleIdx="0" presStyleCnt="2" custLinFactNeighborX="520" custLinFactNeighborY="-19928"/>
      <dgm:spPr/>
      <dgm:t>
        <a:bodyPr/>
        <a:lstStyle/>
        <a:p>
          <a:endParaRPr lang="es-ES"/>
        </a:p>
      </dgm:t>
    </dgm:pt>
    <dgm:pt modelId="{5209EB1E-2E45-49B7-BD33-D524ABDA4F00}" type="pres">
      <dgm:prSet presAssocID="{C72DCDBA-DD5A-4B89-BBC3-7FF988EEFFF9}" presName="pillars" presStyleCnt="0"/>
      <dgm:spPr/>
      <dgm:t>
        <a:bodyPr/>
        <a:lstStyle/>
        <a:p>
          <a:endParaRPr lang="es-CR"/>
        </a:p>
      </dgm:t>
    </dgm:pt>
    <dgm:pt modelId="{754C9DF0-5F2C-4E3E-9DEF-0621519167FD}" type="pres">
      <dgm:prSet presAssocID="{C72DCDBA-DD5A-4B89-BBC3-7FF988EEFFF9}" presName="pillar1" presStyleLbl="node1" presStyleIdx="0" presStyleCnt="3">
        <dgm:presLayoutVars>
          <dgm:bulletEnabled val="1"/>
        </dgm:presLayoutVars>
      </dgm:prSet>
      <dgm:spPr/>
      <dgm:t>
        <a:bodyPr/>
        <a:lstStyle/>
        <a:p>
          <a:endParaRPr lang="es-ES"/>
        </a:p>
      </dgm:t>
    </dgm:pt>
    <dgm:pt modelId="{18EF51A3-5712-4E2C-80C0-93A016970F6B}" type="pres">
      <dgm:prSet presAssocID="{E28A6727-5A8B-4B20-905E-7698BF2463F7}" presName="pillarX" presStyleLbl="node1" presStyleIdx="1" presStyleCnt="3">
        <dgm:presLayoutVars>
          <dgm:bulletEnabled val="1"/>
        </dgm:presLayoutVars>
      </dgm:prSet>
      <dgm:spPr/>
      <dgm:t>
        <a:bodyPr/>
        <a:lstStyle/>
        <a:p>
          <a:endParaRPr lang="es-ES"/>
        </a:p>
      </dgm:t>
    </dgm:pt>
    <dgm:pt modelId="{6DB1D30A-BD63-4A84-91B2-A5C0F14DC47D}" type="pres">
      <dgm:prSet presAssocID="{B7059FB5-3EBB-43AF-B89F-C51C784E7DD8}" presName="pillarX" presStyleLbl="node1" presStyleIdx="2" presStyleCnt="3">
        <dgm:presLayoutVars>
          <dgm:bulletEnabled val="1"/>
        </dgm:presLayoutVars>
      </dgm:prSet>
      <dgm:spPr/>
      <dgm:t>
        <a:bodyPr/>
        <a:lstStyle/>
        <a:p>
          <a:endParaRPr lang="es-ES"/>
        </a:p>
      </dgm:t>
    </dgm:pt>
    <dgm:pt modelId="{E59F34E8-FDD0-41F8-A8FF-BD4B37421F9D}" type="pres">
      <dgm:prSet presAssocID="{C72DCDBA-DD5A-4B89-BBC3-7FF988EEFFF9}" presName="base" presStyleLbl="dkBgShp" presStyleIdx="1" presStyleCnt="2"/>
      <dgm:spPr>
        <a:solidFill>
          <a:schemeClr val="accent4">
            <a:lumMod val="60000"/>
            <a:lumOff val="40000"/>
          </a:schemeClr>
        </a:solidFill>
      </dgm:spPr>
      <dgm:t>
        <a:bodyPr/>
        <a:lstStyle/>
        <a:p>
          <a:endParaRPr lang="es-CR"/>
        </a:p>
      </dgm:t>
    </dgm:pt>
  </dgm:ptLst>
  <dgm:cxnLst>
    <dgm:cxn modelId="{C83855A7-4B89-4253-9151-1F850B05723F}" type="presOf" srcId="{B7059FB5-3EBB-43AF-B89F-C51C784E7DD8}" destId="{6DB1D30A-BD63-4A84-91B2-A5C0F14DC47D}" srcOrd="0" destOrd="0" presId="urn:microsoft.com/office/officeart/2005/8/layout/hList3"/>
    <dgm:cxn modelId="{929F9110-69D0-4169-BEE0-58B9CCD9A8C8}" srcId="{C72DCDBA-DD5A-4B89-BBC3-7FF988EEFFF9}" destId="{E28A6727-5A8B-4B20-905E-7698BF2463F7}" srcOrd="1" destOrd="0" parTransId="{22882367-0CF7-4AE9-85ED-51F6FC7136AB}" sibTransId="{EFCCBDAA-33F6-42CB-98E4-1950DF3DC8FC}"/>
    <dgm:cxn modelId="{6367CF73-28E8-47FB-8AAC-0B2932BD45F5}" type="presOf" srcId="{C72DCDBA-DD5A-4B89-BBC3-7FF988EEFFF9}" destId="{0DCC1749-34EF-4811-A895-914AB9CC2E22}" srcOrd="0" destOrd="0" presId="urn:microsoft.com/office/officeart/2005/8/layout/hList3"/>
    <dgm:cxn modelId="{AE87BE52-71AE-4B08-B8ED-F94D42BF7AF3}" type="presOf" srcId="{044BB30B-9DB5-4AD9-A3E4-333A36F73C51}" destId="{754C9DF0-5F2C-4E3E-9DEF-0621519167FD}" srcOrd="0" destOrd="0" presId="urn:microsoft.com/office/officeart/2005/8/layout/hList3"/>
    <dgm:cxn modelId="{A90CE917-CE75-4D85-B631-0744BDE75F16}" type="presOf" srcId="{68B6334E-7726-4DDA-ACA0-34B58617CD8C}" destId="{78566A63-9D25-4D05-B77A-0DC26614CFEE}" srcOrd="0" destOrd="0" presId="urn:microsoft.com/office/officeart/2005/8/layout/hList3"/>
    <dgm:cxn modelId="{1A8C430D-05D0-42D9-B1B3-DD836D238859}" srcId="{68B6334E-7726-4DDA-ACA0-34B58617CD8C}" destId="{C72DCDBA-DD5A-4B89-BBC3-7FF988EEFFF9}" srcOrd="0" destOrd="0" parTransId="{53474963-0714-4DC9-881B-9437594EAC4D}" sibTransId="{98D1EDA5-847C-410C-BF26-A70CF8EA7C5B}"/>
    <dgm:cxn modelId="{7133236B-D076-4768-A857-11FC572AD52B}" srcId="{C72DCDBA-DD5A-4B89-BBC3-7FF988EEFFF9}" destId="{044BB30B-9DB5-4AD9-A3E4-333A36F73C51}" srcOrd="0" destOrd="0" parTransId="{5B27E9E0-5835-4B29-8900-B9ED9D16CB0D}" sibTransId="{F45F9366-A486-49C9-8330-F91889B4CCED}"/>
    <dgm:cxn modelId="{97120BB3-EF08-42B1-B542-B2CE6AD9CD01}" srcId="{C72DCDBA-DD5A-4B89-BBC3-7FF988EEFFF9}" destId="{B7059FB5-3EBB-43AF-B89F-C51C784E7DD8}" srcOrd="2" destOrd="0" parTransId="{EAD7263E-A83D-48D9-9110-09BF50582279}" sibTransId="{82700BF0-FDDC-43AA-8A2C-610EE67690FE}"/>
    <dgm:cxn modelId="{DDB48356-F146-44A7-A738-F18056A71093}" type="presOf" srcId="{E28A6727-5A8B-4B20-905E-7698BF2463F7}" destId="{18EF51A3-5712-4E2C-80C0-93A016970F6B}" srcOrd="0" destOrd="0" presId="urn:microsoft.com/office/officeart/2005/8/layout/hList3"/>
    <dgm:cxn modelId="{7D023E7A-8248-4F6E-AFC6-1F8010F44C49}" type="presParOf" srcId="{78566A63-9D25-4D05-B77A-0DC26614CFEE}" destId="{0DCC1749-34EF-4811-A895-914AB9CC2E22}" srcOrd="0" destOrd="0" presId="urn:microsoft.com/office/officeart/2005/8/layout/hList3"/>
    <dgm:cxn modelId="{4D2F5170-7F10-44ED-9073-AB2948A53B35}" type="presParOf" srcId="{78566A63-9D25-4D05-B77A-0DC26614CFEE}" destId="{5209EB1E-2E45-49B7-BD33-D524ABDA4F00}" srcOrd="1" destOrd="0" presId="urn:microsoft.com/office/officeart/2005/8/layout/hList3"/>
    <dgm:cxn modelId="{8C48BE73-FA3F-4BF8-AB81-4FA61A694138}" type="presParOf" srcId="{5209EB1E-2E45-49B7-BD33-D524ABDA4F00}" destId="{754C9DF0-5F2C-4E3E-9DEF-0621519167FD}" srcOrd="0" destOrd="0" presId="urn:microsoft.com/office/officeart/2005/8/layout/hList3"/>
    <dgm:cxn modelId="{7E78A553-A004-406A-9157-F09FF03B8978}" type="presParOf" srcId="{5209EB1E-2E45-49B7-BD33-D524ABDA4F00}" destId="{18EF51A3-5712-4E2C-80C0-93A016970F6B}" srcOrd="1" destOrd="0" presId="urn:microsoft.com/office/officeart/2005/8/layout/hList3"/>
    <dgm:cxn modelId="{BF29D6A4-4FFA-4AAE-A827-A9549CA25890}" type="presParOf" srcId="{5209EB1E-2E45-49B7-BD33-D524ABDA4F00}" destId="{6DB1D30A-BD63-4A84-91B2-A5C0F14DC47D}" srcOrd="2" destOrd="0" presId="urn:microsoft.com/office/officeart/2005/8/layout/hList3"/>
    <dgm:cxn modelId="{517DB46F-8423-4465-8D00-877A6BBACD9A}" type="presParOf" srcId="{78566A63-9D25-4D05-B77A-0DC26614CFEE}" destId="{E59F34E8-FDD0-41F8-A8FF-BD4B37421F9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E0BCA618-634A-4920-973B-E544DB89B282}" type="doc">
      <dgm:prSet loTypeId="urn:microsoft.com/office/officeart/2005/8/layout/pList2#3" loCatId="list" qsTypeId="urn:microsoft.com/office/officeart/2005/8/quickstyle/simple1" qsCatId="simple" csTypeId="urn:microsoft.com/office/officeart/2005/8/colors/colorful4" csCatId="colorful" phldr="1"/>
      <dgm:spPr/>
    </dgm:pt>
    <dgm:pt modelId="{C5BE6F51-40E8-4FCD-B7D3-79644FFC881D}">
      <dgm:prSet phldrT="[Texto]" custT="1"/>
      <dgm:spPr>
        <a:solidFill>
          <a:schemeClr val="accent3">
            <a:lumMod val="75000"/>
          </a:schemeClr>
        </a:solidFill>
      </dgm:spPr>
      <dgm:t>
        <a:bodyPr/>
        <a:lstStyle/>
        <a:p>
          <a:pPr algn="just"/>
          <a:r>
            <a:rPr lang="es-ES" sz="1200" dirty="0" smtClean="0">
              <a:solidFill>
                <a:schemeClr val="bg1"/>
              </a:solidFill>
            </a:rPr>
            <a:t>Dentro de esta línea, observa el Tribunal que sí se presenta la nulidad alegada, ya que una vez revisadas las actuaciones en el presente caso, se determina que si bien es cierto la Dirección General de Aduanas acciona contra el agente aduanero XXX en su condición de persona física según se consigna en el encabezado del acto inicial dictado y luego en el acto final, es también cierto que efectivamente se omitió la notificación de dichos actos al Agente Aduanero en forma personal, no obstante según lo indicado la indefensión se genera por el hecho de no haber sido notificado el acto inicial, toda vez que como se indicó consta a folio 34 del expediente, que el mismo se pretendió notificar al Agente Aduanero en la dirección de la Agencia XXX cuando ya no laboraba allí, notificación que fue recibida por el Representante Legal de la citada Agencia de Aduanas, en contravención con lo dispuesto en los artículos 196 y 234 de la Ley General de Aduanas y 239 de la Ley General de la Administración Pública…</a:t>
          </a:r>
          <a:endParaRPr lang="es-ES" sz="1200" dirty="0">
            <a:solidFill>
              <a:schemeClr val="bg1"/>
            </a:solidFill>
          </a:endParaRPr>
        </a:p>
      </dgm:t>
    </dgm:pt>
    <dgm:pt modelId="{0FD91475-AF72-486A-AE07-17EA409966AB}" type="parTrans" cxnId="{CC295FFF-39BC-453F-A7F9-CA7F084004F1}">
      <dgm:prSet/>
      <dgm:spPr/>
      <dgm:t>
        <a:bodyPr/>
        <a:lstStyle/>
        <a:p>
          <a:endParaRPr lang="es-ES"/>
        </a:p>
      </dgm:t>
    </dgm:pt>
    <dgm:pt modelId="{327F08B2-C770-44E3-82E6-63DCACE4E45A}" type="sibTrans" cxnId="{CC295FFF-39BC-453F-A7F9-CA7F084004F1}">
      <dgm:prSet/>
      <dgm:spPr/>
      <dgm:t>
        <a:bodyPr/>
        <a:lstStyle/>
        <a:p>
          <a:endParaRPr lang="es-ES"/>
        </a:p>
      </dgm:t>
    </dgm:pt>
    <dgm:pt modelId="{E217C7D3-48AC-40B3-9268-CA877F4A6C1A}">
      <dgm:prSet phldrT="[Texto]" custT="1"/>
      <dgm:spPr>
        <a:solidFill>
          <a:schemeClr val="accent1">
            <a:lumMod val="40000"/>
            <a:lumOff val="60000"/>
          </a:schemeClr>
        </a:solidFill>
      </dgm:spPr>
      <dgm:t>
        <a:bodyPr/>
        <a:lstStyle/>
        <a:p>
          <a:pPr algn="just"/>
          <a:r>
            <a:rPr lang="es-ES" sz="1400" dirty="0" smtClean="0">
              <a:solidFill>
                <a:schemeClr val="tx1"/>
              </a:solidFill>
            </a:rPr>
            <a:t>… </a:t>
          </a:r>
          <a:r>
            <a:rPr lang="es-ES" sz="1340" baseline="0" dirty="0" smtClean="0">
              <a:solidFill>
                <a:schemeClr val="tx1"/>
              </a:solidFill>
            </a:rPr>
            <a:t>al no haberse comunicado al Agente Aduanero XXX  el acto de inicio del procedimiento sancionatorio, éste no ha tenido una participación y en consecuencia no ha podido ejercer su derecho de defensa respecto de los cargos que se le atribuyen, por lo que el procedimiento no puede jurídicamente continuar hasta tanto no se le comunique tal acto de forma que, si así lo desea se apersone al procedimiento, de manera que dicho acto pueda ser eficaz y producir los efectos establecidos por el ordenamiento jurídico. Por lo que estima el Colegiado que debe anularse todo lo actuado a partir del acto inicial, con el objetivo de que la Dirección General de Aduanas proceda en forma previa, a notificar dicho acto al interesado</a:t>
          </a:r>
          <a:r>
            <a:rPr lang="es-ES" sz="1340" baseline="0" dirty="0" smtClean="0">
              <a:solidFill>
                <a:schemeClr val="bg1"/>
              </a:solidFill>
            </a:rPr>
            <a:t>. </a:t>
          </a:r>
          <a:endParaRPr lang="es-ES" sz="1340" baseline="0" dirty="0">
            <a:solidFill>
              <a:schemeClr val="bg1"/>
            </a:solidFill>
          </a:endParaRPr>
        </a:p>
      </dgm:t>
    </dgm:pt>
    <dgm:pt modelId="{FC9D1C4A-D431-48F3-AF00-25FDF0EE8EBE}" type="parTrans" cxnId="{1D7C8D7F-9147-43C8-B9D1-B2A27B92190B}">
      <dgm:prSet/>
      <dgm:spPr/>
      <dgm:t>
        <a:bodyPr/>
        <a:lstStyle/>
        <a:p>
          <a:endParaRPr lang="es-ES"/>
        </a:p>
      </dgm:t>
    </dgm:pt>
    <dgm:pt modelId="{3204EBBF-5659-43F0-98B0-F2E028520833}" type="sibTrans" cxnId="{1D7C8D7F-9147-43C8-B9D1-B2A27B92190B}">
      <dgm:prSet/>
      <dgm:spPr/>
      <dgm:t>
        <a:bodyPr/>
        <a:lstStyle/>
        <a:p>
          <a:endParaRPr lang="es-ES"/>
        </a:p>
      </dgm:t>
    </dgm:pt>
    <dgm:pt modelId="{210DED91-5DEE-4B53-A93A-F123F9B018EB}" type="pres">
      <dgm:prSet presAssocID="{E0BCA618-634A-4920-973B-E544DB89B282}" presName="Name0" presStyleCnt="0">
        <dgm:presLayoutVars>
          <dgm:dir/>
          <dgm:resizeHandles val="exact"/>
        </dgm:presLayoutVars>
      </dgm:prSet>
      <dgm:spPr/>
    </dgm:pt>
    <dgm:pt modelId="{760E0E0C-85E8-4179-ABA4-AA00D4B4C2E6}" type="pres">
      <dgm:prSet presAssocID="{E0BCA618-634A-4920-973B-E544DB89B282}" presName="bkgdShp" presStyleLbl="alignAccFollowNode1" presStyleIdx="0" presStyleCnt="1"/>
      <dgm:spPr/>
    </dgm:pt>
    <dgm:pt modelId="{A32A58F0-C52E-42C5-AF60-CED63C9F21E8}" type="pres">
      <dgm:prSet presAssocID="{E0BCA618-634A-4920-973B-E544DB89B282}" presName="linComp" presStyleCnt="0"/>
      <dgm:spPr/>
    </dgm:pt>
    <dgm:pt modelId="{90DD90B4-B419-492A-B619-10C884EF1CB1}" type="pres">
      <dgm:prSet presAssocID="{C5BE6F51-40E8-4FCD-B7D3-79644FFC881D}" presName="compNode" presStyleCnt="0"/>
      <dgm:spPr/>
    </dgm:pt>
    <dgm:pt modelId="{B7D63AF2-CF78-4E88-87A5-7DB5FDB2C398}" type="pres">
      <dgm:prSet presAssocID="{C5BE6F51-40E8-4FCD-B7D3-79644FFC881D}" presName="node" presStyleLbl="node1" presStyleIdx="0" presStyleCnt="2">
        <dgm:presLayoutVars>
          <dgm:bulletEnabled val="1"/>
        </dgm:presLayoutVars>
      </dgm:prSet>
      <dgm:spPr/>
      <dgm:t>
        <a:bodyPr/>
        <a:lstStyle/>
        <a:p>
          <a:endParaRPr lang="es-ES"/>
        </a:p>
      </dgm:t>
    </dgm:pt>
    <dgm:pt modelId="{B7C2C88E-5879-4A0C-911C-0ECEB1AE47E3}" type="pres">
      <dgm:prSet presAssocID="{C5BE6F51-40E8-4FCD-B7D3-79644FFC881D}" presName="invisiNode" presStyleLbl="node1" presStyleIdx="0" presStyleCnt="2"/>
      <dgm:spPr/>
    </dgm:pt>
    <dgm:pt modelId="{629A333A-A871-4DD9-9FF2-5CAF5A54437E}" type="pres">
      <dgm:prSet presAssocID="{C5BE6F51-40E8-4FCD-B7D3-79644FFC881D}" presName="imagNode" presStyleLbl="fgImgPlace1" presStyleIdx="0" presStyleCnt="2"/>
      <dgm:spPr>
        <a:blipFill rotWithShape="0">
          <a:blip xmlns:r="http://schemas.openxmlformats.org/officeDocument/2006/relationships" r:embed="rId1"/>
          <a:stretch>
            <a:fillRect/>
          </a:stretch>
        </a:blipFill>
      </dgm:spPr>
    </dgm:pt>
    <dgm:pt modelId="{9A9329BD-0C50-407B-9A07-9DA7A90CD93A}" type="pres">
      <dgm:prSet presAssocID="{327F08B2-C770-44E3-82E6-63DCACE4E45A}" presName="sibTrans" presStyleLbl="sibTrans2D1" presStyleIdx="0" presStyleCnt="0"/>
      <dgm:spPr/>
      <dgm:t>
        <a:bodyPr/>
        <a:lstStyle/>
        <a:p>
          <a:endParaRPr lang="es-ES"/>
        </a:p>
      </dgm:t>
    </dgm:pt>
    <dgm:pt modelId="{43FFAE37-99C8-428E-BA37-D5BD7519DF60}" type="pres">
      <dgm:prSet presAssocID="{E217C7D3-48AC-40B3-9268-CA877F4A6C1A}" presName="compNode" presStyleCnt="0"/>
      <dgm:spPr/>
    </dgm:pt>
    <dgm:pt modelId="{F1142C26-0716-4D89-A30A-59FD6C485DED}" type="pres">
      <dgm:prSet presAssocID="{E217C7D3-48AC-40B3-9268-CA877F4A6C1A}" presName="node" presStyleLbl="node1" presStyleIdx="1" presStyleCnt="2">
        <dgm:presLayoutVars>
          <dgm:bulletEnabled val="1"/>
        </dgm:presLayoutVars>
      </dgm:prSet>
      <dgm:spPr/>
      <dgm:t>
        <a:bodyPr/>
        <a:lstStyle/>
        <a:p>
          <a:endParaRPr lang="es-ES"/>
        </a:p>
      </dgm:t>
    </dgm:pt>
    <dgm:pt modelId="{7E87F72F-FE70-4A19-90A5-A53F8AFF5477}" type="pres">
      <dgm:prSet presAssocID="{E217C7D3-48AC-40B3-9268-CA877F4A6C1A}" presName="invisiNode" presStyleLbl="node1" presStyleIdx="1" presStyleCnt="2"/>
      <dgm:spPr/>
    </dgm:pt>
    <dgm:pt modelId="{ABA78E0C-4751-407C-A731-3702DBCE1D92}" type="pres">
      <dgm:prSet presAssocID="{E217C7D3-48AC-40B3-9268-CA877F4A6C1A}" presName="imagNode" presStyleLbl="fgImgPlace1" presStyleIdx="1" presStyleCnt="2"/>
      <dgm:spPr>
        <a:blipFill rotWithShape="0">
          <a:blip xmlns:r="http://schemas.openxmlformats.org/officeDocument/2006/relationships" r:embed="rId2"/>
          <a:stretch>
            <a:fillRect/>
          </a:stretch>
        </a:blipFill>
      </dgm:spPr>
    </dgm:pt>
  </dgm:ptLst>
  <dgm:cxnLst>
    <dgm:cxn modelId="{B0DC5A52-4294-4975-8AA9-B4217EF08257}" type="presOf" srcId="{E217C7D3-48AC-40B3-9268-CA877F4A6C1A}" destId="{F1142C26-0716-4D89-A30A-59FD6C485DED}" srcOrd="0" destOrd="0" presId="urn:microsoft.com/office/officeart/2005/8/layout/pList2#3"/>
    <dgm:cxn modelId="{CC295FFF-39BC-453F-A7F9-CA7F084004F1}" srcId="{E0BCA618-634A-4920-973B-E544DB89B282}" destId="{C5BE6F51-40E8-4FCD-B7D3-79644FFC881D}" srcOrd="0" destOrd="0" parTransId="{0FD91475-AF72-486A-AE07-17EA409966AB}" sibTransId="{327F08B2-C770-44E3-82E6-63DCACE4E45A}"/>
    <dgm:cxn modelId="{BF3AA6F8-9259-46AF-AEC2-251C547058FB}" type="presOf" srcId="{E0BCA618-634A-4920-973B-E544DB89B282}" destId="{210DED91-5DEE-4B53-A93A-F123F9B018EB}" srcOrd="0" destOrd="0" presId="urn:microsoft.com/office/officeart/2005/8/layout/pList2#3"/>
    <dgm:cxn modelId="{6DE4E6C5-3111-4017-AD2D-8D5C55FBE221}" type="presOf" srcId="{C5BE6F51-40E8-4FCD-B7D3-79644FFC881D}" destId="{B7D63AF2-CF78-4E88-87A5-7DB5FDB2C398}" srcOrd="0" destOrd="0" presId="urn:microsoft.com/office/officeart/2005/8/layout/pList2#3"/>
    <dgm:cxn modelId="{44750884-355C-4421-94EA-B5BF6FFD1F35}" type="presOf" srcId="{327F08B2-C770-44E3-82E6-63DCACE4E45A}" destId="{9A9329BD-0C50-407B-9A07-9DA7A90CD93A}" srcOrd="0" destOrd="0" presId="urn:microsoft.com/office/officeart/2005/8/layout/pList2#3"/>
    <dgm:cxn modelId="{1D7C8D7F-9147-43C8-B9D1-B2A27B92190B}" srcId="{E0BCA618-634A-4920-973B-E544DB89B282}" destId="{E217C7D3-48AC-40B3-9268-CA877F4A6C1A}" srcOrd="1" destOrd="0" parTransId="{FC9D1C4A-D431-48F3-AF00-25FDF0EE8EBE}" sibTransId="{3204EBBF-5659-43F0-98B0-F2E028520833}"/>
    <dgm:cxn modelId="{01A99D21-51E5-437B-B226-42787803E886}" type="presParOf" srcId="{210DED91-5DEE-4B53-A93A-F123F9B018EB}" destId="{760E0E0C-85E8-4179-ABA4-AA00D4B4C2E6}" srcOrd="0" destOrd="0" presId="urn:microsoft.com/office/officeart/2005/8/layout/pList2#3"/>
    <dgm:cxn modelId="{F066862B-EC80-4FF5-9409-109DFA898D43}" type="presParOf" srcId="{210DED91-5DEE-4B53-A93A-F123F9B018EB}" destId="{A32A58F0-C52E-42C5-AF60-CED63C9F21E8}" srcOrd="1" destOrd="0" presId="urn:microsoft.com/office/officeart/2005/8/layout/pList2#3"/>
    <dgm:cxn modelId="{9B4799F6-2410-4164-9B91-2D360A2B2094}" type="presParOf" srcId="{A32A58F0-C52E-42C5-AF60-CED63C9F21E8}" destId="{90DD90B4-B419-492A-B619-10C884EF1CB1}" srcOrd="0" destOrd="0" presId="urn:microsoft.com/office/officeart/2005/8/layout/pList2#3"/>
    <dgm:cxn modelId="{EDD977B2-9873-40F7-9847-A77294B90EFE}" type="presParOf" srcId="{90DD90B4-B419-492A-B619-10C884EF1CB1}" destId="{B7D63AF2-CF78-4E88-87A5-7DB5FDB2C398}" srcOrd="0" destOrd="0" presId="urn:microsoft.com/office/officeart/2005/8/layout/pList2#3"/>
    <dgm:cxn modelId="{761C06EC-848C-4C37-8C14-2416C6A3B009}" type="presParOf" srcId="{90DD90B4-B419-492A-B619-10C884EF1CB1}" destId="{B7C2C88E-5879-4A0C-911C-0ECEB1AE47E3}" srcOrd="1" destOrd="0" presId="urn:microsoft.com/office/officeart/2005/8/layout/pList2#3"/>
    <dgm:cxn modelId="{1B311019-16DD-4438-989A-78654770BEE9}" type="presParOf" srcId="{90DD90B4-B419-492A-B619-10C884EF1CB1}" destId="{629A333A-A871-4DD9-9FF2-5CAF5A54437E}" srcOrd="2" destOrd="0" presId="urn:microsoft.com/office/officeart/2005/8/layout/pList2#3"/>
    <dgm:cxn modelId="{AB45E378-27DA-4575-A295-A63FC08DDE0C}" type="presParOf" srcId="{A32A58F0-C52E-42C5-AF60-CED63C9F21E8}" destId="{9A9329BD-0C50-407B-9A07-9DA7A90CD93A}" srcOrd="1" destOrd="0" presId="urn:microsoft.com/office/officeart/2005/8/layout/pList2#3"/>
    <dgm:cxn modelId="{9CDCCE83-68C1-49AC-A8D6-33B00EE97D86}" type="presParOf" srcId="{A32A58F0-C52E-42C5-AF60-CED63C9F21E8}" destId="{43FFAE37-99C8-428E-BA37-D5BD7519DF60}" srcOrd="2" destOrd="0" presId="urn:microsoft.com/office/officeart/2005/8/layout/pList2#3"/>
    <dgm:cxn modelId="{3045DECB-75AF-4C93-833B-7044D8AC2524}" type="presParOf" srcId="{43FFAE37-99C8-428E-BA37-D5BD7519DF60}" destId="{F1142C26-0716-4D89-A30A-59FD6C485DED}" srcOrd="0" destOrd="0" presId="urn:microsoft.com/office/officeart/2005/8/layout/pList2#3"/>
    <dgm:cxn modelId="{C5167A1D-BF57-45D4-A172-829F01DC077F}" type="presParOf" srcId="{43FFAE37-99C8-428E-BA37-D5BD7519DF60}" destId="{7E87F72F-FE70-4A19-90A5-A53F8AFF5477}" srcOrd="1" destOrd="0" presId="urn:microsoft.com/office/officeart/2005/8/layout/pList2#3"/>
    <dgm:cxn modelId="{00EC987B-909D-415E-91AB-D55FB573AB5B}" type="presParOf" srcId="{43FFAE37-99C8-428E-BA37-D5BD7519DF60}" destId="{ABA78E0C-4751-407C-A731-3702DBCE1D92}" srcOrd="2" destOrd="0" presId="urn:microsoft.com/office/officeart/2005/8/layout/p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26580EE6-BFD8-4978-A2F9-761553274B0A}" type="doc">
      <dgm:prSet loTypeId="urn:microsoft.com/office/officeart/2005/8/layout/lProcess2" loCatId="relationship" qsTypeId="urn:microsoft.com/office/officeart/2005/8/quickstyle/simple1" qsCatId="simple" csTypeId="urn:microsoft.com/office/officeart/2005/8/colors/colorful4" csCatId="colorful" phldr="1"/>
      <dgm:spPr/>
      <dgm:t>
        <a:bodyPr/>
        <a:lstStyle/>
        <a:p>
          <a:endParaRPr lang="es-ES"/>
        </a:p>
      </dgm:t>
    </dgm:pt>
    <dgm:pt modelId="{F1B8A4D2-3C55-4437-B7D6-86D46D24C72A}">
      <dgm:prSet phldrT="[Texto]" custT="1"/>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dgm:spPr>
      <dgm:t>
        <a:bodyPr/>
        <a:lstStyle/>
        <a:p>
          <a:r>
            <a:rPr lang="es-ES" sz="3200" dirty="0" smtClean="0"/>
            <a:t>II. Etapa</a:t>
          </a:r>
        </a:p>
        <a:p>
          <a:r>
            <a:rPr lang="es-ES" sz="3200" dirty="0" smtClean="0"/>
            <a:t>Desarrollo del Procedimiento</a:t>
          </a:r>
          <a:endParaRPr lang="es-ES" sz="3200" dirty="0"/>
        </a:p>
      </dgm:t>
    </dgm:pt>
    <dgm:pt modelId="{84829302-CEAB-47F3-98C1-55347C31B165}" type="parTrans" cxnId="{B4E505F7-DDBF-405F-B4E2-B7E9858D8BEE}">
      <dgm:prSet/>
      <dgm:spPr/>
      <dgm:t>
        <a:bodyPr/>
        <a:lstStyle/>
        <a:p>
          <a:endParaRPr lang="es-ES"/>
        </a:p>
      </dgm:t>
    </dgm:pt>
    <dgm:pt modelId="{A5AE8977-3CE8-45B3-8A43-BD6FEFEFDFD9}" type="sibTrans" cxnId="{B4E505F7-DDBF-405F-B4E2-B7E9858D8BEE}">
      <dgm:prSet/>
      <dgm:spPr/>
      <dgm:t>
        <a:bodyPr/>
        <a:lstStyle/>
        <a:p>
          <a:endParaRPr lang="es-ES"/>
        </a:p>
      </dgm:t>
    </dgm:pt>
    <dgm:pt modelId="{DF9D8ACD-3D23-46C7-A41A-80E9B219D139}">
      <dgm:prSet phldrT="[Texto]" custT="1"/>
      <dgm:spPr/>
      <dgm:t>
        <a:bodyPr/>
        <a:lstStyle/>
        <a:p>
          <a:r>
            <a:rPr lang="es-ES" sz="3200" dirty="0" smtClean="0"/>
            <a:t>Escrito de defensa</a:t>
          </a:r>
          <a:endParaRPr lang="es-ES" sz="3200" dirty="0"/>
        </a:p>
      </dgm:t>
    </dgm:pt>
    <dgm:pt modelId="{23F94F94-97DC-474A-9D5B-92191B7D7237}" type="parTrans" cxnId="{132689AC-9627-40FB-AD9C-87E522BCF57D}">
      <dgm:prSet/>
      <dgm:spPr/>
      <dgm:t>
        <a:bodyPr/>
        <a:lstStyle/>
        <a:p>
          <a:endParaRPr lang="es-ES"/>
        </a:p>
      </dgm:t>
    </dgm:pt>
    <dgm:pt modelId="{B835A9EE-4BCE-4214-A24B-1C4C3EE6B958}" type="sibTrans" cxnId="{132689AC-9627-40FB-AD9C-87E522BCF57D}">
      <dgm:prSet/>
      <dgm:spPr/>
      <dgm:t>
        <a:bodyPr/>
        <a:lstStyle/>
        <a:p>
          <a:endParaRPr lang="es-ES"/>
        </a:p>
      </dgm:t>
    </dgm:pt>
    <dgm:pt modelId="{4068C835-E90D-41D2-A09F-7C2A45654E13}">
      <dgm:prSet phldrT="[Texto]" custT="1"/>
      <dgm:spPr>
        <a:gradFill flip="none" rotWithShape="0">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3500000" scaled="1"/>
          <a:tileRect/>
        </a:gradFill>
      </dgm:spPr>
      <dgm:t>
        <a:bodyPr/>
        <a:lstStyle/>
        <a:p>
          <a:r>
            <a:rPr lang="es-ES" sz="3200" dirty="0" smtClean="0"/>
            <a:t>Fase probatoria</a:t>
          </a:r>
        </a:p>
        <a:p>
          <a:r>
            <a:rPr lang="es-ES" sz="2700" dirty="0" smtClean="0"/>
            <a:t>-</a:t>
          </a:r>
          <a:r>
            <a:rPr lang="es-ES" sz="2000" dirty="0" smtClean="0"/>
            <a:t>Evacuación de la prueba</a:t>
          </a:r>
        </a:p>
        <a:p>
          <a:r>
            <a:rPr lang="es-ES" sz="2000" dirty="0" smtClean="0"/>
            <a:t>-Audiencia</a:t>
          </a:r>
          <a:endParaRPr lang="es-ES" sz="2000" dirty="0"/>
        </a:p>
      </dgm:t>
    </dgm:pt>
    <dgm:pt modelId="{D5207D55-BB0D-4778-AA46-AF857413C5CC}" type="parTrans" cxnId="{56A6BC23-997C-49CE-AC18-6C1A03FDB3A7}">
      <dgm:prSet/>
      <dgm:spPr/>
      <dgm:t>
        <a:bodyPr/>
        <a:lstStyle/>
        <a:p>
          <a:endParaRPr lang="es-ES"/>
        </a:p>
      </dgm:t>
    </dgm:pt>
    <dgm:pt modelId="{AA3B842F-154D-491D-A494-8CFB64224F61}" type="sibTrans" cxnId="{56A6BC23-997C-49CE-AC18-6C1A03FDB3A7}">
      <dgm:prSet/>
      <dgm:spPr/>
      <dgm:t>
        <a:bodyPr/>
        <a:lstStyle/>
        <a:p>
          <a:endParaRPr lang="es-ES"/>
        </a:p>
      </dgm:t>
    </dgm:pt>
    <dgm:pt modelId="{FCBCACE3-0F6E-4342-9987-BC1E63AF8FA8}" type="pres">
      <dgm:prSet presAssocID="{26580EE6-BFD8-4978-A2F9-761553274B0A}" presName="theList" presStyleCnt="0">
        <dgm:presLayoutVars>
          <dgm:dir/>
          <dgm:animLvl val="lvl"/>
          <dgm:resizeHandles val="exact"/>
        </dgm:presLayoutVars>
      </dgm:prSet>
      <dgm:spPr/>
      <dgm:t>
        <a:bodyPr/>
        <a:lstStyle/>
        <a:p>
          <a:endParaRPr lang="en-US"/>
        </a:p>
      </dgm:t>
    </dgm:pt>
    <dgm:pt modelId="{949E037A-5C3A-4575-A023-76E6396E43A8}" type="pres">
      <dgm:prSet presAssocID="{F1B8A4D2-3C55-4437-B7D6-86D46D24C72A}" presName="compNode" presStyleCnt="0"/>
      <dgm:spPr/>
      <dgm:t>
        <a:bodyPr/>
        <a:lstStyle/>
        <a:p>
          <a:endParaRPr lang="en-US"/>
        </a:p>
      </dgm:t>
    </dgm:pt>
    <dgm:pt modelId="{EF70D49C-5A1D-4D72-8686-A24A66D16856}" type="pres">
      <dgm:prSet presAssocID="{F1B8A4D2-3C55-4437-B7D6-86D46D24C72A}" presName="aNode" presStyleLbl="bgShp" presStyleIdx="0" presStyleCnt="1"/>
      <dgm:spPr/>
      <dgm:t>
        <a:bodyPr/>
        <a:lstStyle/>
        <a:p>
          <a:endParaRPr lang="en-US"/>
        </a:p>
      </dgm:t>
    </dgm:pt>
    <dgm:pt modelId="{02164DFA-5570-4BE5-ACD0-D5B4CB2943B3}" type="pres">
      <dgm:prSet presAssocID="{F1B8A4D2-3C55-4437-B7D6-86D46D24C72A}" presName="textNode" presStyleLbl="bgShp" presStyleIdx="0" presStyleCnt="1"/>
      <dgm:spPr/>
      <dgm:t>
        <a:bodyPr/>
        <a:lstStyle/>
        <a:p>
          <a:endParaRPr lang="en-US"/>
        </a:p>
      </dgm:t>
    </dgm:pt>
    <dgm:pt modelId="{3F0DB436-3A36-48E1-AFAE-BF1F59B45A65}" type="pres">
      <dgm:prSet presAssocID="{F1B8A4D2-3C55-4437-B7D6-86D46D24C72A}" presName="compChildNode" presStyleCnt="0"/>
      <dgm:spPr/>
      <dgm:t>
        <a:bodyPr/>
        <a:lstStyle/>
        <a:p>
          <a:endParaRPr lang="en-US"/>
        </a:p>
      </dgm:t>
    </dgm:pt>
    <dgm:pt modelId="{D8EF4801-7148-4104-84A6-DC4DAEE10975}" type="pres">
      <dgm:prSet presAssocID="{F1B8A4D2-3C55-4437-B7D6-86D46D24C72A}" presName="theInnerList" presStyleCnt="0"/>
      <dgm:spPr/>
      <dgm:t>
        <a:bodyPr/>
        <a:lstStyle/>
        <a:p>
          <a:endParaRPr lang="en-US"/>
        </a:p>
      </dgm:t>
    </dgm:pt>
    <dgm:pt modelId="{05F8BF94-9923-47B4-BB36-23D6DE0092B6}" type="pres">
      <dgm:prSet presAssocID="{DF9D8ACD-3D23-46C7-A41A-80E9B219D139}" presName="childNode" presStyleLbl="node1" presStyleIdx="0" presStyleCnt="2">
        <dgm:presLayoutVars>
          <dgm:bulletEnabled val="1"/>
        </dgm:presLayoutVars>
      </dgm:prSet>
      <dgm:spPr/>
      <dgm:t>
        <a:bodyPr/>
        <a:lstStyle/>
        <a:p>
          <a:endParaRPr lang="en-US"/>
        </a:p>
      </dgm:t>
    </dgm:pt>
    <dgm:pt modelId="{243F2723-3284-401A-83F6-351E97B125EB}" type="pres">
      <dgm:prSet presAssocID="{DF9D8ACD-3D23-46C7-A41A-80E9B219D139}" presName="aSpace2" presStyleCnt="0"/>
      <dgm:spPr/>
      <dgm:t>
        <a:bodyPr/>
        <a:lstStyle/>
        <a:p>
          <a:endParaRPr lang="en-US"/>
        </a:p>
      </dgm:t>
    </dgm:pt>
    <dgm:pt modelId="{01701EF2-41D6-4EA3-96C9-67904E04ED4B}" type="pres">
      <dgm:prSet presAssocID="{4068C835-E90D-41D2-A09F-7C2A45654E13}" presName="childNode" presStyleLbl="node1" presStyleIdx="1" presStyleCnt="2">
        <dgm:presLayoutVars>
          <dgm:bulletEnabled val="1"/>
        </dgm:presLayoutVars>
      </dgm:prSet>
      <dgm:spPr/>
      <dgm:t>
        <a:bodyPr/>
        <a:lstStyle/>
        <a:p>
          <a:endParaRPr lang="en-US"/>
        </a:p>
      </dgm:t>
    </dgm:pt>
  </dgm:ptLst>
  <dgm:cxnLst>
    <dgm:cxn modelId="{16182721-D476-4E90-A74B-AF427D5AED94}" type="presOf" srcId="{F1B8A4D2-3C55-4437-B7D6-86D46D24C72A}" destId="{EF70D49C-5A1D-4D72-8686-A24A66D16856}" srcOrd="0" destOrd="0" presId="urn:microsoft.com/office/officeart/2005/8/layout/lProcess2"/>
    <dgm:cxn modelId="{A43EF73F-89C1-429F-A1DF-98395488863F}" type="presOf" srcId="{26580EE6-BFD8-4978-A2F9-761553274B0A}" destId="{FCBCACE3-0F6E-4342-9987-BC1E63AF8FA8}" srcOrd="0" destOrd="0" presId="urn:microsoft.com/office/officeart/2005/8/layout/lProcess2"/>
    <dgm:cxn modelId="{DF22CD05-104F-419E-A2EB-254BC2D5039B}" type="presOf" srcId="{4068C835-E90D-41D2-A09F-7C2A45654E13}" destId="{01701EF2-41D6-4EA3-96C9-67904E04ED4B}" srcOrd="0" destOrd="0" presId="urn:microsoft.com/office/officeart/2005/8/layout/lProcess2"/>
    <dgm:cxn modelId="{B4E505F7-DDBF-405F-B4E2-B7E9858D8BEE}" srcId="{26580EE6-BFD8-4978-A2F9-761553274B0A}" destId="{F1B8A4D2-3C55-4437-B7D6-86D46D24C72A}" srcOrd="0" destOrd="0" parTransId="{84829302-CEAB-47F3-98C1-55347C31B165}" sibTransId="{A5AE8977-3CE8-45B3-8A43-BD6FEFEFDFD9}"/>
    <dgm:cxn modelId="{6EF51862-ED5C-459C-AD76-77DE318C920F}" type="presOf" srcId="{F1B8A4D2-3C55-4437-B7D6-86D46D24C72A}" destId="{02164DFA-5570-4BE5-ACD0-D5B4CB2943B3}" srcOrd="1" destOrd="0" presId="urn:microsoft.com/office/officeart/2005/8/layout/lProcess2"/>
    <dgm:cxn modelId="{56A6BC23-997C-49CE-AC18-6C1A03FDB3A7}" srcId="{F1B8A4D2-3C55-4437-B7D6-86D46D24C72A}" destId="{4068C835-E90D-41D2-A09F-7C2A45654E13}" srcOrd="1" destOrd="0" parTransId="{D5207D55-BB0D-4778-AA46-AF857413C5CC}" sibTransId="{AA3B842F-154D-491D-A494-8CFB64224F61}"/>
    <dgm:cxn modelId="{132689AC-9627-40FB-AD9C-87E522BCF57D}" srcId="{F1B8A4D2-3C55-4437-B7D6-86D46D24C72A}" destId="{DF9D8ACD-3D23-46C7-A41A-80E9B219D139}" srcOrd="0" destOrd="0" parTransId="{23F94F94-97DC-474A-9D5B-92191B7D7237}" sibTransId="{B835A9EE-4BCE-4214-A24B-1C4C3EE6B958}"/>
    <dgm:cxn modelId="{C8FFA933-6EC2-413C-9F8A-3A50440F746C}" type="presOf" srcId="{DF9D8ACD-3D23-46C7-A41A-80E9B219D139}" destId="{05F8BF94-9923-47B4-BB36-23D6DE0092B6}" srcOrd="0" destOrd="0" presId="urn:microsoft.com/office/officeart/2005/8/layout/lProcess2"/>
    <dgm:cxn modelId="{E8EACA94-701E-4C8C-A583-A833BAA67DAE}" type="presParOf" srcId="{FCBCACE3-0F6E-4342-9987-BC1E63AF8FA8}" destId="{949E037A-5C3A-4575-A023-76E6396E43A8}" srcOrd="0" destOrd="0" presId="urn:microsoft.com/office/officeart/2005/8/layout/lProcess2"/>
    <dgm:cxn modelId="{642D7908-E26E-49FD-8DCA-F98AF9250EA4}" type="presParOf" srcId="{949E037A-5C3A-4575-A023-76E6396E43A8}" destId="{EF70D49C-5A1D-4D72-8686-A24A66D16856}" srcOrd="0" destOrd="0" presId="urn:microsoft.com/office/officeart/2005/8/layout/lProcess2"/>
    <dgm:cxn modelId="{FABC0F8A-1408-4211-8A15-9FA1E18F367C}" type="presParOf" srcId="{949E037A-5C3A-4575-A023-76E6396E43A8}" destId="{02164DFA-5570-4BE5-ACD0-D5B4CB2943B3}" srcOrd="1" destOrd="0" presId="urn:microsoft.com/office/officeart/2005/8/layout/lProcess2"/>
    <dgm:cxn modelId="{D75D307F-9F14-477F-9DB3-259F4F72667B}" type="presParOf" srcId="{949E037A-5C3A-4575-A023-76E6396E43A8}" destId="{3F0DB436-3A36-48E1-AFAE-BF1F59B45A65}" srcOrd="2" destOrd="0" presId="urn:microsoft.com/office/officeart/2005/8/layout/lProcess2"/>
    <dgm:cxn modelId="{C9B5BCB2-A431-4387-BB19-980CFA39DCA7}" type="presParOf" srcId="{3F0DB436-3A36-48E1-AFAE-BF1F59B45A65}" destId="{D8EF4801-7148-4104-84A6-DC4DAEE10975}" srcOrd="0" destOrd="0" presId="urn:microsoft.com/office/officeart/2005/8/layout/lProcess2"/>
    <dgm:cxn modelId="{69AD9C04-3025-4C5E-9AE0-0595F8439A85}" type="presParOf" srcId="{D8EF4801-7148-4104-84A6-DC4DAEE10975}" destId="{05F8BF94-9923-47B4-BB36-23D6DE0092B6}" srcOrd="0" destOrd="0" presId="urn:microsoft.com/office/officeart/2005/8/layout/lProcess2"/>
    <dgm:cxn modelId="{CA7819AA-B8C1-476C-A27D-AF86B3A16014}" type="presParOf" srcId="{D8EF4801-7148-4104-84A6-DC4DAEE10975}" destId="{243F2723-3284-401A-83F6-351E97B125EB}" srcOrd="1" destOrd="0" presId="urn:microsoft.com/office/officeart/2005/8/layout/lProcess2"/>
    <dgm:cxn modelId="{693AC217-D47E-4C2D-A1F3-EE32C1306A9F}" type="presParOf" srcId="{D8EF4801-7148-4104-84A6-DC4DAEE10975}" destId="{01701EF2-41D6-4EA3-96C9-67904E04ED4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B665A8A8-C262-494E-BF93-9BC5797DC396}" type="doc">
      <dgm:prSet loTypeId="urn:microsoft.com/office/officeart/2005/8/layout/hierarchy5" loCatId="hierarchy" qsTypeId="urn:microsoft.com/office/officeart/2005/8/quickstyle/simple1" qsCatId="simple" csTypeId="urn:microsoft.com/office/officeart/2005/8/colors/accent1_2" csCatId="accent1" phldr="0"/>
      <dgm:spPr/>
      <dgm:t>
        <a:bodyPr/>
        <a:lstStyle/>
        <a:p>
          <a:endParaRPr lang="es-ES"/>
        </a:p>
      </dgm:t>
    </dgm:pt>
    <dgm:pt modelId="{992086D3-2ABC-4164-9349-98EBC655455B}" type="pres">
      <dgm:prSet presAssocID="{B665A8A8-C262-494E-BF93-9BC5797DC396}" presName="mainComposite" presStyleCnt="0">
        <dgm:presLayoutVars>
          <dgm:chPref val="1"/>
          <dgm:dir/>
          <dgm:animOne val="branch"/>
          <dgm:animLvl val="lvl"/>
          <dgm:resizeHandles val="exact"/>
        </dgm:presLayoutVars>
      </dgm:prSet>
      <dgm:spPr/>
      <dgm:t>
        <a:bodyPr/>
        <a:lstStyle/>
        <a:p>
          <a:endParaRPr lang="es-ES"/>
        </a:p>
      </dgm:t>
    </dgm:pt>
    <dgm:pt modelId="{20886034-2FF3-4E88-B2D2-7ABB0C0A4CAC}" type="pres">
      <dgm:prSet presAssocID="{B665A8A8-C262-494E-BF93-9BC5797DC396}" presName="hierFlow" presStyleCnt="0"/>
      <dgm:spPr/>
    </dgm:pt>
    <dgm:pt modelId="{FF23091A-9623-4DA5-B3D1-A5850F034070}" type="pres">
      <dgm:prSet presAssocID="{B665A8A8-C262-494E-BF93-9BC5797DC396}" presName="hierChild1" presStyleCnt="0">
        <dgm:presLayoutVars>
          <dgm:chPref val="1"/>
          <dgm:animOne val="branch"/>
          <dgm:animLvl val="lvl"/>
        </dgm:presLayoutVars>
      </dgm:prSet>
      <dgm:spPr/>
    </dgm:pt>
    <dgm:pt modelId="{530574BE-CCB3-4330-AB44-840544DE0F45}" type="pres">
      <dgm:prSet presAssocID="{B665A8A8-C262-494E-BF93-9BC5797DC396}" presName="bgShapesFlow" presStyleCnt="0"/>
      <dgm:spPr/>
    </dgm:pt>
  </dgm:ptLst>
  <dgm:cxnLst>
    <dgm:cxn modelId="{31701BC5-C71E-4F30-A177-010B23CB2F7D}" type="presOf" srcId="{B665A8A8-C262-494E-BF93-9BC5797DC396}" destId="{992086D3-2ABC-4164-9349-98EBC655455B}" srcOrd="0" destOrd="0" presId="urn:microsoft.com/office/officeart/2005/8/layout/hierarchy5"/>
    <dgm:cxn modelId="{9859D23A-70B0-4C9D-A6F0-6981043A6C6F}" type="presParOf" srcId="{992086D3-2ABC-4164-9349-98EBC655455B}" destId="{20886034-2FF3-4E88-B2D2-7ABB0C0A4CAC}" srcOrd="0" destOrd="0" presId="urn:microsoft.com/office/officeart/2005/8/layout/hierarchy5"/>
    <dgm:cxn modelId="{4DF3EDA8-3351-4C72-BB7C-781E7B5AB705}" type="presParOf" srcId="{20886034-2FF3-4E88-B2D2-7ABB0C0A4CAC}" destId="{FF23091A-9623-4DA5-B3D1-A5850F034070}" srcOrd="0" destOrd="0" presId="urn:microsoft.com/office/officeart/2005/8/layout/hierarchy5"/>
    <dgm:cxn modelId="{8ED94EEF-C5E2-4F29-B3DA-7E9C5F4736FE}" type="presParOf" srcId="{992086D3-2ABC-4164-9349-98EBC655455B}" destId="{530574BE-CCB3-4330-AB44-840544DE0F4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05BD4C6A-328F-49D0-8CE8-721B7D29ED11}"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s-ES"/>
        </a:p>
      </dgm:t>
    </dgm:pt>
    <dgm:pt modelId="{9D5C92DE-472C-4EA2-B18C-665C8A0CEBE7}">
      <dgm:prSet phldrT="[Texto]" custT="1"/>
      <dgm:spPr/>
      <dgm:t>
        <a:bodyPr/>
        <a:lstStyle/>
        <a:p>
          <a:r>
            <a:rPr lang="es-ES" sz="1800" b="1" dirty="0" smtClean="0">
              <a:latin typeface="Arial" pitchFamily="34" charset="0"/>
              <a:cs typeface="Arial" pitchFamily="34" charset="0"/>
            </a:rPr>
            <a:t>Escrito de Defensa</a:t>
          </a:r>
          <a:r>
            <a:rPr lang="es-CR" sz="1800" b="1" dirty="0" smtClean="0">
              <a:latin typeface="Arial" pitchFamily="34" charset="0"/>
              <a:cs typeface="Arial" pitchFamily="34" charset="0"/>
            </a:rPr>
            <a:t>:</a:t>
          </a:r>
          <a:endParaRPr lang="es-ES" sz="1800" dirty="0">
            <a:latin typeface="Arial" pitchFamily="34" charset="0"/>
            <a:cs typeface="Arial" pitchFamily="34" charset="0"/>
          </a:endParaRPr>
        </a:p>
      </dgm:t>
    </dgm:pt>
    <dgm:pt modelId="{C144A77F-1A0A-426D-A1CE-9FD9D704CD59}" type="parTrans" cxnId="{3F00B6E4-3C25-47DC-8687-90FEE86FAEF8}">
      <dgm:prSet/>
      <dgm:spPr/>
      <dgm:t>
        <a:bodyPr/>
        <a:lstStyle/>
        <a:p>
          <a:endParaRPr lang="es-ES"/>
        </a:p>
      </dgm:t>
    </dgm:pt>
    <dgm:pt modelId="{201FB99F-F832-489C-AFFF-765A30430101}" type="sibTrans" cxnId="{3F00B6E4-3C25-47DC-8687-90FEE86FAEF8}">
      <dgm:prSet/>
      <dgm:spPr/>
      <dgm:t>
        <a:bodyPr/>
        <a:lstStyle/>
        <a:p>
          <a:endParaRPr lang="es-ES"/>
        </a:p>
      </dgm:t>
    </dgm:pt>
    <dgm:pt modelId="{5BC5C48E-3FA8-4A04-9EBB-7CADDCBD9234}">
      <dgm:prSet phldrT="[Texto]" custT="1"/>
      <dgm:spPr/>
      <dgm:t>
        <a:bodyPr/>
        <a:lstStyle/>
        <a:p>
          <a:r>
            <a:rPr lang="es-ES" sz="1800" b="1" dirty="0" smtClean="0">
              <a:latin typeface="Arial" pitchFamily="34" charset="0"/>
              <a:cs typeface="Arial" pitchFamily="34" charset="0"/>
            </a:rPr>
            <a:t>No presentación de escrito</a:t>
          </a:r>
          <a:endParaRPr lang="es-ES" sz="1800" dirty="0">
            <a:latin typeface="Arial" pitchFamily="34" charset="0"/>
            <a:cs typeface="Arial" pitchFamily="34" charset="0"/>
          </a:endParaRPr>
        </a:p>
      </dgm:t>
    </dgm:pt>
    <dgm:pt modelId="{9812D7F0-7727-4829-8563-CD5B6492AF37}" type="parTrans" cxnId="{C393F243-F7DE-4BA0-97E2-3FEAF87EA978}">
      <dgm:prSet/>
      <dgm:spPr/>
      <dgm:t>
        <a:bodyPr/>
        <a:lstStyle/>
        <a:p>
          <a:endParaRPr lang="es-ES"/>
        </a:p>
      </dgm:t>
    </dgm:pt>
    <dgm:pt modelId="{3C71B3B5-6186-454F-8D49-428EFB0D6ACC}" type="sibTrans" cxnId="{C393F243-F7DE-4BA0-97E2-3FEAF87EA978}">
      <dgm:prSet/>
      <dgm:spPr/>
      <dgm:t>
        <a:bodyPr/>
        <a:lstStyle/>
        <a:p>
          <a:endParaRPr lang="es-ES"/>
        </a:p>
      </dgm:t>
    </dgm:pt>
    <dgm:pt modelId="{4A7F3458-49FA-49D2-9DA1-56F32CC74C99}">
      <dgm:prSet phldrT="[Texto]" custT="1"/>
      <dgm:spPr/>
      <dgm:t>
        <a:bodyPr/>
        <a:lstStyle/>
        <a:p>
          <a:r>
            <a:rPr lang="es-ES" sz="1600" b="1" dirty="0" smtClean="0">
              <a:latin typeface="Arial" pitchFamily="34" charset="0"/>
              <a:cs typeface="Arial" pitchFamily="34" charset="0"/>
            </a:rPr>
            <a:t>Presentarlo en forma extemporánea o fuera de la prórroga</a:t>
          </a:r>
          <a:endParaRPr lang="es-ES" sz="900" dirty="0"/>
        </a:p>
      </dgm:t>
    </dgm:pt>
    <dgm:pt modelId="{384CB54D-CBAF-42B0-88BD-799C94E8DE16}" type="parTrans" cxnId="{4D6D3D23-D8AE-46D3-95F1-8EE388ABB724}">
      <dgm:prSet/>
      <dgm:spPr/>
      <dgm:t>
        <a:bodyPr/>
        <a:lstStyle/>
        <a:p>
          <a:endParaRPr lang="es-ES"/>
        </a:p>
      </dgm:t>
    </dgm:pt>
    <dgm:pt modelId="{2BAE3B16-4020-4C1C-A2FC-9E6D58616189}" type="sibTrans" cxnId="{4D6D3D23-D8AE-46D3-95F1-8EE388ABB724}">
      <dgm:prSet/>
      <dgm:spPr/>
      <dgm:t>
        <a:bodyPr/>
        <a:lstStyle/>
        <a:p>
          <a:endParaRPr lang="es-ES"/>
        </a:p>
      </dgm:t>
    </dgm:pt>
    <dgm:pt modelId="{8426C255-38BD-4FEA-B722-C5DFD54A4377}">
      <dgm:prSet phldrT="[Texto]" custT="1"/>
      <dgm:spPr/>
      <dgm:t>
        <a:bodyPr/>
        <a:lstStyle/>
        <a:p>
          <a:r>
            <a:rPr lang="es-ES" sz="1600" b="1" dirty="0" smtClean="0">
              <a:latin typeface="Arial" pitchFamily="34" charset="0"/>
              <a:cs typeface="Arial" pitchFamily="34" charset="0"/>
            </a:rPr>
            <a:t>Presentación en tiempo  en cuyo caso debe comprobarse:</a:t>
          </a:r>
          <a:endParaRPr lang="es-ES" sz="1600" dirty="0">
            <a:latin typeface="Arial" pitchFamily="34" charset="0"/>
            <a:cs typeface="Arial" pitchFamily="34" charset="0"/>
          </a:endParaRPr>
        </a:p>
      </dgm:t>
    </dgm:pt>
    <dgm:pt modelId="{E3D99836-3A05-4FD1-9C20-815F46BFCD94}" type="parTrans" cxnId="{20652F54-C2C6-4065-85AC-5D32D6170E68}">
      <dgm:prSet/>
      <dgm:spPr/>
      <dgm:t>
        <a:bodyPr/>
        <a:lstStyle/>
        <a:p>
          <a:endParaRPr lang="es-ES"/>
        </a:p>
      </dgm:t>
    </dgm:pt>
    <dgm:pt modelId="{000B208D-D58E-41D1-8A6E-E4518D077C69}" type="sibTrans" cxnId="{20652F54-C2C6-4065-85AC-5D32D6170E68}">
      <dgm:prSet/>
      <dgm:spPr/>
      <dgm:t>
        <a:bodyPr/>
        <a:lstStyle/>
        <a:p>
          <a:endParaRPr lang="es-ES"/>
        </a:p>
      </dgm:t>
    </dgm:pt>
    <dgm:pt modelId="{96F2E47F-BEA9-4FF7-B201-390A78A0A548}">
      <dgm:prSet phldrT="[Texto]" custT="1"/>
      <dgm:spPr>
        <a:solidFill>
          <a:schemeClr val="accent6">
            <a:lumMod val="20000"/>
            <a:lumOff val="80000"/>
          </a:schemeClr>
        </a:solidFill>
      </dgm:spPr>
      <dgm:t>
        <a:bodyPr/>
        <a:lstStyle/>
        <a:p>
          <a:r>
            <a:rPr lang="es-CR" sz="1400" b="1" dirty="0" smtClean="0">
              <a:latin typeface="Arial" pitchFamily="34" charset="0"/>
              <a:cs typeface="Arial" pitchFamily="34" charset="0"/>
            </a:rPr>
            <a:t>1)L</a:t>
          </a:r>
          <a:r>
            <a:rPr lang="es-ES" sz="1400" b="1" dirty="0" smtClean="0">
              <a:latin typeface="Arial" pitchFamily="34" charset="0"/>
              <a:cs typeface="Arial" pitchFamily="34" charset="0"/>
            </a:rPr>
            <a:t>a capacidad procesal y legitimación</a:t>
          </a:r>
          <a:endParaRPr lang="es-CR" sz="1400" b="1" dirty="0" smtClean="0">
            <a:latin typeface="Arial" pitchFamily="34" charset="0"/>
            <a:cs typeface="Arial" pitchFamily="34" charset="0"/>
          </a:endParaRPr>
        </a:p>
        <a:p>
          <a:r>
            <a:rPr lang="es-CR" sz="1400" b="1" dirty="0" smtClean="0">
              <a:latin typeface="Arial" pitchFamily="34" charset="0"/>
              <a:cs typeface="Arial" pitchFamily="34" charset="0"/>
            </a:rPr>
            <a:t>2)</a:t>
          </a:r>
          <a:r>
            <a:rPr lang="es-ES" sz="1400" b="1" dirty="0" smtClean="0">
              <a:latin typeface="Arial" pitchFamily="34" charset="0"/>
              <a:cs typeface="Arial" pitchFamily="34" charset="0"/>
            </a:rPr>
            <a:t>Si existe ofrecimiento y presentación de pruebas (Art. 523 RLGA:  pruebas admisibles</a:t>
          </a:r>
          <a:r>
            <a:rPr lang="es-CR" sz="1400" b="1" dirty="0" smtClean="0">
              <a:latin typeface="Arial" pitchFamily="34" charset="0"/>
              <a:cs typeface="Arial" pitchFamily="34" charset="0"/>
            </a:rPr>
            <a:t>: las contempladas en el derecho público y civil, las recabadas en el extranjero art. 9 CAUCA III y 27 LGA y las realizadas por medios informáticos: art. 24 y 25 CAUCA III, 106 LGA</a:t>
          </a:r>
          <a:r>
            <a:rPr lang="es-ES" sz="1400" b="1" dirty="0" smtClean="0">
              <a:latin typeface="Arial" pitchFamily="34" charset="0"/>
              <a:cs typeface="Arial" pitchFamily="34" charset="0"/>
            </a:rPr>
            <a:t>, Art. 527  RLGA valor probatorio</a:t>
          </a:r>
          <a:r>
            <a:rPr lang="es-CR" sz="1400" b="1" dirty="0" smtClean="0">
              <a:latin typeface="Arial" pitchFamily="34" charset="0"/>
              <a:cs typeface="Arial" pitchFamily="34" charset="0"/>
            </a:rPr>
            <a:t>: sana crítica; y prórroga de plazo: 10 días en C.R. y 1 mes en el extranjero</a:t>
          </a:r>
          <a:r>
            <a:rPr lang="es-ES" sz="1400" b="1" dirty="0" smtClean="0">
              <a:latin typeface="Arial" pitchFamily="34" charset="0"/>
              <a:cs typeface="Arial" pitchFamily="34" charset="0"/>
            </a:rPr>
            <a:t>)</a:t>
          </a:r>
          <a:endParaRPr lang="es-CR" sz="1400" b="1" dirty="0" smtClean="0">
            <a:latin typeface="Arial" pitchFamily="34" charset="0"/>
            <a:cs typeface="Arial" pitchFamily="34" charset="0"/>
          </a:endParaRPr>
        </a:p>
        <a:p>
          <a:r>
            <a:rPr lang="es-CR" sz="1400" b="1" dirty="0" smtClean="0">
              <a:latin typeface="Arial" pitchFamily="34" charset="0"/>
              <a:cs typeface="Arial" pitchFamily="34" charset="0"/>
            </a:rPr>
            <a:t>3)Si se solicitó</a:t>
          </a:r>
          <a:r>
            <a:rPr lang="es-ES" sz="1400" b="1" dirty="0" smtClean="0">
              <a:latin typeface="Arial" pitchFamily="34" charset="0"/>
              <a:cs typeface="Arial" pitchFamily="34" charset="0"/>
            </a:rPr>
            <a:t> audiencia</a:t>
          </a:r>
          <a:endParaRPr lang="es-ES" sz="1400" dirty="0">
            <a:latin typeface="Arial" pitchFamily="34" charset="0"/>
            <a:cs typeface="Arial" pitchFamily="34" charset="0"/>
          </a:endParaRPr>
        </a:p>
      </dgm:t>
    </dgm:pt>
    <dgm:pt modelId="{4722D74E-B344-4FC7-9FE7-742F467F4825}" type="parTrans" cxnId="{14A0B0E9-EC74-4B41-B708-DE44B3832055}">
      <dgm:prSet/>
      <dgm:spPr/>
      <dgm:t>
        <a:bodyPr/>
        <a:lstStyle/>
        <a:p>
          <a:endParaRPr lang="es-ES"/>
        </a:p>
      </dgm:t>
    </dgm:pt>
    <dgm:pt modelId="{45C82BE3-AED8-4CE8-B9E2-9EBDA90B23DE}" type="sibTrans" cxnId="{14A0B0E9-EC74-4B41-B708-DE44B3832055}">
      <dgm:prSet/>
      <dgm:spPr/>
      <dgm:t>
        <a:bodyPr/>
        <a:lstStyle/>
        <a:p>
          <a:endParaRPr lang="es-ES"/>
        </a:p>
      </dgm:t>
    </dgm:pt>
    <dgm:pt modelId="{B2A11A3E-C7DB-4580-B6F8-1EA666800D3B}" type="pres">
      <dgm:prSet presAssocID="{05BD4C6A-328F-49D0-8CE8-721B7D29ED11}" presName="hierChild1" presStyleCnt="0">
        <dgm:presLayoutVars>
          <dgm:orgChart val="1"/>
          <dgm:chPref val="1"/>
          <dgm:dir/>
          <dgm:animOne val="branch"/>
          <dgm:animLvl val="lvl"/>
          <dgm:resizeHandles/>
        </dgm:presLayoutVars>
      </dgm:prSet>
      <dgm:spPr/>
      <dgm:t>
        <a:bodyPr/>
        <a:lstStyle/>
        <a:p>
          <a:endParaRPr lang="es-ES"/>
        </a:p>
      </dgm:t>
    </dgm:pt>
    <dgm:pt modelId="{E2B972E4-5A1B-44A2-A549-574F842C0210}" type="pres">
      <dgm:prSet presAssocID="{9D5C92DE-472C-4EA2-B18C-665C8A0CEBE7}" presName="hierRoot1" presStyleCnt="0">
        <dgm:presLayoutVars>
          <dgm:hierBranch val="init"/>
        </dgm:presLayoutVars>
      </dgm:prSet>
      <dgm:spPr/>
      <dgm:t>
        <a:bodyPr/>
        <a:lstStyle/>
        <a:p>
          <a:endParaRPr lang="es-CR"/>
        </a:p>
      </dgm:t>
    </dgm:pt>
    <dgm:pt modelId="{601B41C1-EE6C-4D60-9CEC-46FF8BC54F34}" type="pres">
      <dgm:prSet presAssocID="{9D5C92DE-472C-4EA2-B18C-665C8A0CEBE7}" presName="rootComposite1" presStyleCnt="0"/>
      <dgm:spPr/>
      <dgm:t>
        <a:bodyPr/>
        <a:lstStyle/>
        <a:p>
          <a:endParaRPr lang="es-CR"/>
        </a:p>
      </dgm:t>
    </dgm:pt>
    <dgm:pt modelId="{41926EC4-E048-44FD-AF0D-D0906525F225}" type="pres">
      <dgm:prSet presAssocID="{9D5C92DE-472C-4EA2-B18C-665C8A0CEBE7}" presName="rootText1" presStyleLbl="node0" presStyleIdx="0" presStyleCnt="2" custScaleX="412499" custScaleY="320800" custLinFactX="85299" custLinFactY="-100000" custLinFactNeighborX="100000" custLinFactNeighborY="-187864">
        <dgm:presLayoutVars>
          <dgm:chPref val="3"/>
        </dgm:presLayoutVars>
      </dgm:prSet>
      <dgm:spPr/>
      <dgm:t>
        <a:bodyPr/>
        <a:lstStyle/>
        <a:p>
          <a:endParaRPr lang="es-ES"/>
        </a:p>
      </dgm:t>
    </dgm:pt>
    <dgm:pt modelId="{2E3B5300-D159-4E65-A8DA-5C30958A4095}" type="pres">
      <dgm:prSet presAssocID="{9D5C92DE-472C-4EA2-B18C-665C8A0CEBE7}" presName="rootConnector1" presStyleLbl="node1" presStyleIdx="0" presStyleCnt="0"/>
      <dgm:spPr/>
      <dgm:t>
        <a:bodyPr/>
        <a:lstStyle/>
        <a:p>
          <a:endParaRPr lang="es-ES"/>
        </a:p>
      </dgm:t>
    </dgm:pt>
    <dgm:pt modelId="{5289F220-02F0-4F54-A61B-AB349D2E4D52}" type="pres">
      <dgm:prSet presAssocID="{9D5C92DE-472C-4EA2-B18C-665C8A0CEBE7}" presName="hierChild2" presStyleCnt="0"/>
      <dgm:spPr/>
      <dgm:t>
        <a:bodyPr/>
        <a:lstStyle/>
        <a:p>
          <a:endParaRPr lang="es-CR"/>
        </a:p>
      </dgm:t>
    </dgm:pt>
    <dgm:pt modelId="{0F3455AE-2913-4952-B08E-09E745A067BA}" type="pres">
      <dgm:prSet presAssocID="{9812D7F0-7727-4829-8563-CD5B6492AF37}" presName="Name37" presStyleLbl="parChTrans1D2" presStyleIdx="0" presStyleCnt="3"/>
      <dgm:spPr/>
      <dgm:t>
        <a:bodyPr/>
        <a:lstStyle/>
        <a:p>
          <a:endParaRPr lang="es-ES"/>
        </a:p>
      </dgm:t>
    </dgm:pt>
    <dgm:pt modelId="{B369A213-ED80-4BA2-9E4F-24D8297D0958}" type="pres">
      <dgm:prSet presAssocID="{5BC5C48E-3FA8-4A04-9EBB-7CADDCBD9234}" presName="hierRoot2" presStyleCnt="0">
        <dgm:presLayoutVars>
          <dgm:hierBranch val="init"/>
        </dgm:presLayoutVars>
      </dgm:prSet>
      <dgm:spPr/>
      <dgm:t>
        <a:bodyPr/>
        <a:lstStyle/>
        <a:p>
          <a:endParaRPr lang="es-CR"/>
        </a:p>
      </dgm:t>
    </dgm:pt>
    <dgm:pt modelId="{BAB1BC57-CDDD-498A-9E64-9A4BEDBDDBF1}" type="pres">
      <dgm:prSet presAssocID="{5BC5C48E-3FA8-4A04-9EBB-7CADDCBD9234}" presName="rootComposite" presStyleCnt="0"/>
      <dgm:spPr/>
      <dgm:t>
        <a:bodyPr/>
        <a:lstStyle/>
        <a:p>
          <a:endParaRPr lang="es-CR"/>
        </a:p>
      </dgm:t>
    </dgm:pt>
    <dgm:pt modelId="{92C7A7CD-98D5-43F9-B707-1C6A4336C455}" type="pres">
      <dgm:prSet presAssocID="{5BC5C48E-3FA8-4A04-9EBB-7CADDCBD9234}" presName="rootText" presStyleLbl="node2" presStyleIdx="0" presStyleCnt="3" custScaleX="278148" custScaleY="349003" custLinFactNeighborX="73369" custLinFactNeighborY="-47640">
        <dgm:presLayoutVars>
          <dgm:chPref val="3"/>
        </dgm:presLayoutVars>
      </dgm:prSet>
      <dgm:spPr/>
      <dgm:t>
        <a:bodyPr/>
        <a:lstStyle/>
        <a:p>
          <a:endParaRPr lang="es-ES"/>
        </a:p>
      </dgm:t>
    </dgm:pt>
    <dgm:pt modelId="{C2C8E99F-790F-439F-BCF2-F1F524BB241C}" type="pres">
      <dgm:prSet presAssocID="{5BC5C48E-3FA8-4A04-9EBB-7CADDCBD9234}" presName="rootConnector" presStyleLbl="node2" presStyleIdx="0" presStyleCnt="3"/>
      <dgm:spPr/>
      <dgm:t>
        <a:bodyPr/>
        <a:lstStyle/>
        <a:p>
          <a:endParaRPr lang="es-ES"/>
        </a:p>
      </dgm:t>
    </dgm:pt>
    <dgm:pt modelId="{5D99AAB6-E6BC-4142-AE59-39C59B0074B6}" type="pres">
      <dgm:prSet presAssocID="{5BC5C48E-3FA8-4A04-9EBB-7CADDCBD9234}" presName="hierChild4" presStyleCnt="0"/>
      <dgm:spPr/>
      <dgm:t>
        <a:bodyPr/>
        <a:lstStyle/>
        <a:p>
          <a:endParaRPr lang="es-CR"/>
        </a:p>
      </dgm:t>
    </dgm:pt>
    <dgm:pt modelId="{D20BBD8B-1070-4DB5-AA62-C0C6313DB737}" type="pres">
      <dgm:prSet presAssocID="{5BC5C48E-3FA8-4A04-9EBB-7CADDCBD9234}" presName="hierChild5" presStyleCnt="0"/>
      <dgm:spPr/>
      <dgm:t>
        <a:bodyPr/>
        <a:lstStyle/>
        <a:p>
          <a:endParaRPr lang="es-CR"/>
        </a:p>
      </dgm:t>
    </dgm:pt>
    <dgm:pt modelId="{893332F8-EA8C-4948-99AC-063D18BCB661}" type="pres">
      <dgm:prSet presAssocID="{384CB54D-CBAF-42B0-88BD-799C94E8DE16}" presName="Name37" presStyleLbl="parChTrans1D2" presStyleIdx="1" presStyleCnt="3"/>
      <dgm:spPr/>
      <dgm:t>
        <a:bodyPr/>
        <a:lstStyle/>
        <a:p>
          <a:endParaRPr lang="es-ES"/>
        </a:p>
      </dgm:t>
    </dgm:pt>
    <dgm:pt modelId="{3E9A00DC-9ACB-4566-ABD7-57C23BC15825}" type="pres">
      <dgm:prSet presAssocID="{4A7F3458-49FA-49D2-9DA1-56F32CC74C99}" presName="hierRoot2" presStyleCnt="0">
        <dgm:presLayoutVars>
          <dgm:hierBranch val="init"/>
        </dgm:presLayoutVars>
      </dgm:prSet>
      <dgm:spPr/>
      <dgm:t>
        <a:bodyPr/>
        <a:lstStyle/>
        <a:p>
          <a:endParaRPr lang="es-CR"/>
        </a:p>
      </dgm:t>
    </dgm:pt>
    <dgm:pt modelId="{B30824D2-CE4F-4C3C-8ABC-5CFDFFD933CF}" type="pres">
      <dgm:prSet presAssocID="{4A7F3458-49FA-49D2-9DA1-56F32CC74C99}" presName="rootComposite" presStyleCnt="0"/>
      <dgm:spPr/>
      <dgm:t>
        <a:bodyPr/>
        <a:lstStyle/>
        <a:p>
          <a:endParaRPr lang="es-CR"/>
        </a:p>
      </dgm:t>
    </dgm:pt>
    <dgm:pt modelId="{F167A341-989E-4A23-A17F-5C0D5B925AD5}" type="pres">
      <dgm:prSet presAssocID="{4A7F3458-49FA-49D2-9DA1-56F32CC74C99}" presName="rootText" presStyleLbl="node2" presStyleIdx="1" presStyleCnt="3" custScaleX="413271" custScaleY="240569" custLinFactX="-40578" custLinFactY="291955" custLinFactNeighborX="-100000" custLinFactNeighborY="300000">
        <dgm:presLayoutVars>
          <dgm:chPref val="3"/>
        </dgm:presLayoutVars>
      </dgm:prSet>
      <dgm:spPr/>
      <dgm:t>
        <a:bodyPr/>
        <a:lstStyle/>
        <a:p>
          <a:endParaRPr lang="es-ES"/>
        </a:p>
      </dgm:t>
    </dgm:pt>
    <dgm:pt modelId="{4961C890-C963-4B30-BE64-FEAC26702E9C}" type="pres">
      <dgm:prSet presAssocID="{4A7F3458-49FA-49D2-9DA1-56F32CC74C99}" presName="rootConnector" presStyleLbl="node2" presStyleIdx="1" presStyleCnt="3"/>
      <dgm:spPr/>
      <dgm:t>
        <a:bodyPr/>
        <a:lstStyle/>
        <a:p>
          <a:endParaRPr lang="es-ES"/>
        </a:p>
      </dgm:t>
    </dgm:pt>
    <dgm:pt modelId="{88A4E89C-4F0B-485F-92A5-A9C71B3D57A0}" type="pres">
      <dgm:prSet presAssocID="{4A7F3458-49FA-49D2-9DA1-56F32CC74C99}" presName="hierChild4" presStyleCnt="0"/>
      <dgm:spPr/>
      <dgm:t>
        <a:bodyPr/>
        <a:lstStyle/>
        <a:p>
          <a:endParaRPr lang="es-CR"/>
        </a:p>
      </dgm:t>
    </dgm:pt>
    <dgm:pt modelId="{C751ABA5-D701-49EF-BE70-403445FC6E1F}" type="pres">
      <dgm:prSet presAssocID="{4A7F3458-49FA-49D2-9DA1-56F32CC74C99}" presName="hierChild5" presStyleCnt="0"/>
      <dgm:spPr/>
      <dgm:t>
        <a:bodyPr/>
        <a:lstStyle/>
        <a:p>
          <a:endParaRPr lang="es-CR"/>
        </a:p>
      </dgm:t>
    </dgm:pt>
    <dgm:pt modelId="{ED09E6BE-96C3-4E44-9129-7980B8E522B3}" type="pres">
      <dgm:prSet presAssocID="{E3D99836-3A05-4FD1-9C20-815F46BFCD94}" presName="Name37" presStyleLbl="parChTrans1D2" presStyleIdx="2" presStyleCnt="3"/>
      <dgm:spPr/>
      <dgm:t>
        <a:bodyPr/>
        <a:lstStyle/>
        <a:p>
          <a:endParaRPr lang="es-ES"/>
        </a:p>
      </dgm:t>
    </dgm:pt>
    <dgm:pt modelId="{11F3230C-3108-4A57-B8AB-99FB31D084C3}" type="pres">
      <dgm:prSet presAssocID="{8426C255-38BD-4FEA-B722-C5DFD54A4377}" presName="hierRoot2" presStyleCnt="0">
        <dgm:presLayoutVars>
          <dgm:hierBranch val="init"/>
        </dgm:presLayoutVars>
      </dgm:prSet>
      <dgm:spPr/>
      <dgm:t>
        <a:bodyPr/>
        <a:lstStyle/>
        <a:p>
          <a:endParaRPr lang="es-CR"/>
        </a:p>
      </dgm:t>
    </dgm:pt>
    <dgm:pt modelId="{D73B72FE-13A5-40D0-A801-ABD9D273755A}" type="pres">
      <dgm:prSet presAssocID="{8426C255-38BD-4FEA-B722-C5DFD54A4377}" presName="rootComposite" presStyleCnt="0"/>
      <dgm:spPr/>
      <dgm:t>
        <a:bodyPr/>
        <a:lstStyle/>
        <a:p>
          <a:endParaRPr lang="es-CR"/>
        </a:p>
      </dgm:t>
    </dgm:pt>
    <dgm:pt modelId="{3F354A0F-F1B2-4146-95A3-68D085FC9696}" type="pres">
      <dgm:prSet presAssocID="{8426C255-38BD-4FEA-B722-C5DFD54A4377}" presName="rootText" presStyleLbl="node2" presStyleIdx="2" presStyleCnt="3" custScaleX="322769" custScaleY="301886" custLinFactX="230615" custLinFactNeighborX="300000" custLinFactNeighborY="-2027">
        <dgm:presLayoutVars>
          <dgm:chPref val="3"/>
        </dgm:presLayoutVars>
      </dgm:prSet>
      <dgm:spPr/>
      <dgm:t>
        <a:bodyPr/>
        <a:lstStyle/>
        <a:p>
          <a:endParaRPr lang="es-ES"/>
        </a:p>
      </dgm:t>
    </dgm:pt>
    <dgm:pt modelId="{4E2426FF-DAAF-42B9-A3B6-6AAECB9307B3}" type="pres">
      <dgm:prSet presAssocID="{8426C255-38BD-4FEA-B722-C5DFD54A4377}" presName="rootConnector" presStyleLbl="node2" presStyleIdx="2" presStyleCnt="3"/>
      <dgm:spPr/>
      <dgm:t>
        <a:bodyPr/>
        <a:lstStyle/>
        <a:p>
          <a:endParaRPr lang="es-ES"/>
        </a:p>
      </dgm:t>
    </dgm:pt>
    <dgm:pt modelId="{DC9F7F74-45F8-4064-B4C1-E22992BBC5D4}" type="pres">
      <dgm:prSet presAssocID="{8426C255-38BD-4FEA-B722-C5DFD54A4377}" presName="hierChild4" presStyleCnt="0"/>
      <dgm:spPr/>
      <dgm:t>
        <a:bodyPr/>
        <a:lstStyle/>
        <a:p>
          <a:endParaRPr lang="es-CR"/>
        </a:p>
      </dgm:t>
    </dgm:pt>
    <dgm:pt modelId="{AF2BBA12-3858-4D03-81A8-B6A64E711003}" type="pres">
      <dgm:prSet presAssocID="{8426C255-38BD-4FEA-B722-C5DFD54A4377}" presName="hierChild5" presStyleCnt="0"/>
      <dgm:spPr/>
      <dgm:t>
        <a:bodyPr/>
        <a:lstStyle/>
        <a:p>
          <a:endParaRPr lang="es-CR"/>
        </a:p>
      </dgm:t>
    </dgm:pt>
    <dgm:pt modelId="{4B515357-AD19-4BB3-A0C2-25E618F1C948}" type="pres">
      <dgm:prSet presAssocID="{9D5C92DE-472C-4EA2-B18C-665C8A0CEBE7}" presName="hierChild3" presStyleCnt="0"/>
      <dgm:spPr/>
      <dgm:t>
        <a:bodyPr/>
        <a:lstStyle/>
        <a:p>
          <a:endParaRPr lang="es-CR"/>
        </a:p>
      </dgm:t>
    </dgm:pt>
    <dgm:pt modelId="{934E19A2-4009-4E07-8000-35BA743688F5}" type="pres">
      <dgm:prSet presAssocID="{96F2E47F-BEA9-4FF7-B201-390A78A0A548}" presName="hierRoot1" presStyleCnt="0">
        <dgm:presLayoutVars>
          <dgm:hierBranch val="init"/>
        </dgm:presLayoutVars>
      </dgm:prSet>
      <dgm:spPr/>
      <dgm:t>
        <a:bodyPr/>
        <a:lstStyle/>
        <a:p>
          <a:endParaRPr lang="es-CR"/>
        </a:p>
      </dgm:t>
    </dgm:pt>
    <dgm:pt modelId="{FCF5BE84-9C55-4A53-95E5-1B7DC55B2BBA}" type="pres">
      <dgm:prSet presAssocID="{96F2E47F-BEA9-4FF7-B201-390A78A0A548}" presName="rootComposite1" presStyleCnt="0"/>
      <dgm:spPr/>
      <dgm:t>
        <a:bodyPr/>
        <a:lstStyle/>
        <a:p>
          <a:endParaRPr lang="es-CR"/>
        </a:p>
      </dgm:t>
    </dgm:pt>
    <dgm:pt modelId="{99071C98-CA5F-4E96-B134-7AF3089947FC}" type="pres">
      <dgm:prSet presAssocID="{96F2E47F-BEA9-4FF7-B201-390A78A0A548}" presName="rootText1" presStyleLbl="node0" presStyleIdx="1" presStyleCnt="2" custScaleX="676987" custScaleY="914374" custLinFactY="333673" custLinFactNeighborX="-4255" custLinFactNeighborY="400000">
        <dgm:presLayoutVars>
          <dgm:chPref val="3"/>
        </dgm:presLayoutVars>
      </dgm:prSet>
      <dgm:spPr/>
      <dgm:t>
        <a:bodyPr/>
        <a:lstStyle/>
        <a:p>
          <a:endParaRPr lang="es-ES"/>
        </a:p>
      </dgm:t>
    </dgm:pt>
    <dgm:pt modelId="{B7332CAD-4682-47D2-8EE5-EE87D03567F8}" type="pres">
      <dgm:prSet presAssocID="{96F2E47F-BEA9-4FF7-B201-390A78A0A548}" presName="rootConnector1" presStyleLbl="node1" presStyleIdx="0" presStyleCnt="0"/>
      <dgm:spPr/>
      <dgm:t>
        <a:bodyPr/>
        <a:lstStyle/>
        <a:p>
          <a:endParaRPr lang="es-ES"/>
        </a:p>
      </dgm:t>
    </dgm:pt>
    <dgm:pt modelId="{095A30AE-113E-4E5A-913F-6ED758BF0EEF}" type="pres">
      <dgm:prSet presAssocID="{96F2E47F-BEA9-4FF7-B201-390A78A0A548}" presName="hierChild2" presStyleCnt="0"/>
      <dgm:spPr/>
      <dgm:t>
        <a:bodyPr/>
        <a:lstStyle/>
        <a:p>
          <a:endParaRPr lang="es-CR"/>
        </a:p>
      </dgm:t>
    </dgm:pt>
    <dgm:pt modelId="{9C0A3CF5-7947-4D06-B93C-20A6F1E45318}" type="pres">
      <dgm:prSet presAssocID="{96F2E47F-BEA9-4FF7-B201-390A78A0A548}" presName="hierChild3" presStyleCnt="0"/>
      <dgm:spPr/>
      <dgm:t>
        <a:bodyPr/>
        <a:lstStyle/>
        <a:p>
          <a:endParaRPr lang="es-CR"/>
        </a:p>
      </dgm:t>
    </dgm:pt>
  </dgm:ptLst>
  <dgm:cxnLst>
    <dgm:cxn modelId="{8FA0F312-2698-4F7D-9609-6B73DA8C2B4F}" type="presOf" srcId="{8426C255-38BD-4FEA-B722-C5DFD54A4377}" destId="{3F354A0F-F1B2-4146-95A3-68D085FC9696}" srcOrd="0" destOrd="0" presId="urn:microsoft.com/office/officeart/2005/8/layout/orgChart1"/>
    <dgm:cxn modelId="{C393F243-F7DE-4BA0-97E2-3FEAF87EA978}" srcId="{9D5C92DE-472C-4EA2-B18C-665C8A0CEBE7}" destId="{5BC5C48E-3FA8-4A04-9EBB-7CADDCBD9234}" srcOrd="0" destOrd="0" parTransId="{9812D7F0-7727-4829-8563-CD5B6492AF37}" sibTransId="{3C71B3B5-6186-454F-8D49-428EFB0D6ACC}"/>
    <dgm:cxn modelId="{5FDB050B-5F52-46E7-914D-A8D83F7499B4}" type="presOf" srcId="{5BC5C48E-3FA8-4A04-9EBB-7CADDCBD9234}" destId="{C2C8E99F-790F-439F-BCF2-F1F524BB241C}" srcOrd="1" destOrd="0" presId="urn:microsoft.com/office/officeart/2005/8/layout/orgChart1"/>
    <dgm:cxn modelId="{20652F54-C2C6-4065-85AC-5D32D6170E68}" srcId="{9D5C92DE-472C-4EA2-B18C-665C8A0CEBE7}" destId="{8426C255-38BD-4FEA-B722-C5DFD54A4377}" srcOrd="2" destOrd="0" parTransId="{E3D99836-3A05-4FD1-9C20-815F46BFCD94}" sibTransId="{000B208D-D58E-41D1-8A6E-E4518D077C69}"/>
    <dgm:cxn modelId="{846A9CA2-272F-4837-AC32-09EF462390A0}" type="presOf" srcId="{E3D99836-3A05-4FD1-9C20-815F46BFCD94}" destId="{ED09E6BE-96C3-4E44-9129-7980B8E522B3}" srcOrd="0" destOrd="0" presId="urn:microsoft.com/office/officeart/2005/8/layout/orgChart1"/>
    <dgm:cxn modelId="{38E544B1-EDA3-466E-AC63-4036D61BAC89}" type="presOf" srcId="{5BC5C48E-3FA8-4A04-9EBB-7CADDCBD9234}" destId="{92C7A7CD-98D5-43F9-B707-1C6A4336C455}" srcOrd="0" destOrd="0" presId="urn:microsoft.com/office/officeart/2005/8/layout/orgChart1"/>
    <dgm:cxn modelId="{31DB76F3-CB54-4182-863A-348FDD02F285}" type="presOf" srcId="{96F2E47F-BEA9-4FF7-B201-390A78A0A548}" destId="{B7332CAD-4682-47D2-8EE5-EE87D03567F8}" srcOrd="1" destOrd="0" presId="urn:microsoft.com/office/officeart/2005/8/layout/orgChart1"/>
    <dgm:cxn modelId="{0CCD65BF-0EA4-4C04-8955-700E0CB12027}" type="presOf" srcId="{9D5C92DE-472C-4EA2-B18C-665C8A0CEBE7}" destId="{41926EC4-E048-44FD-AF0D-D0906525F225}" srcOrd="0" destOrd="0" presId="urn:microsoft.com/office/officeart/2005/8/layout/orgChart1"/>
    <dgm:cxn modelId="{F61ACA4A-B1FE-442C-A497-8B6D39D67C53}" type="presOf" srcId="{9D5C92DE-472C-4EA2-B18C-665C8A0CEBE7}" destId="{2E3B5300-D159-4E65-A8DA-5C30958A4095}" srcOrd="1" destOrd="0" presId="urn:microsoft.com/office/officeart/2005/8/layout/orgChart1"/>
    <dgm:cxn modelId="{364A2A85-EDE7-4634-ABA8-7668FFBF2966}" type="presOf" srcId="{4A7F3458-49FA-49D2-9DA1-56F32CC74C99}" destId="{F167A341-989E-4A23-A17F-5C0D5B925AD5}" srcOrd="0" destOrd="0" presId="urn:microsoft.com/office/officeart/2005/8/layout/orgChart1"/>
    <dgm:cxn modelId="{2E4F6B86-64B9-42AA-BB8A-A7D211FABA53}" type="presOf" srcId="{8426C255-38BD-4FEA-B722-C5DFD54A4377}" destId="{4E2426FF-DAAF-42B9-A3B6-6AAECB9307B3}" srcOrd="1" destOrd="0" presId="urn:microsoft.com/office/officeart/2005/8/layout/orgChart1"/>
    <dgm:cxn modelId="{7280D125-2D09-4D63-B320-1E0722438045}" type="presOf" srcId="{9812D7F0-7727-4829-8563-CD5B6492AF37}" destId="{0F3455AE-2913-4952-B08E-09E745A067BA}" srcOrd="0" destOrd="0" presId="urn:microsoft.com/office/officeart/2005/8/layout/orgChart1"/>
    <dgm:cxn modelId="{C977ACE8-AE8C-4B00-9032-19DF8A7C0B9F}" type="presOf" srcId="{384CB54D-CBAF-42B0-88BD-799C94E8DE16}" destId="{893332F8-EA8C-4948-99AC-063D18BCB661}" srcOrd="0" destOrd="0" presId="urn:microsoft.com/office/officeart/2005/8/layout/orgChart1"/>
    <dgm:cxn modelId="{36596D37-F344-49AF-92F0-753E95CB8194}" type="presOf" srcId="{4A7F3458-49FA-49D2-9DA1-56F32CC74C99}" destId="{4961C890-C963-4B30-BE64-FEAC26702E9C}" srcOrd="1" destOrd="0" presId="urn:microsoft.com/office/officeart/2005/8/layout/orgChart1"/>
    <dgm:cxn modelId="{3F00B6E4-3C25-47DC-8687-90FEE86FAEF8}" srcId="{05BD4C6A-328F-49D0-8CE8-721B7D29ED11}" destId="{9D5C92DE-472C-4EA2-B18C-665C8A0CEBE7}" srcOrd="0" destOrd="0" parTransId="{C144A77F-1A0A-426D-A1CE-9FD9D704CD59}" sibTransId="{201FB99F-F832-489C-AFFF-765A30430101}"/>
    <dgm:cxn modelId="{016CBD4B-7DE8-406B-B5C6-E3499D8C1931}" type="presOf" srcId="{96F2E47F-BEA9-4FF7-B201-390A78A0A548}" destId="{99071C98-CA5F-4E96-B134-7AF3089947FC}" srcOrd="0" destOrd="0" presId="urn:microsoft.com/office/officeart/2005/8/layout/orgChart1"/>
    <dgm:cxn modelId="{F26C1850-302F-454D-8824-3F74366E533B}" type="presOf" srcId="{05BD4C6A-328F-49D0-8CE8-721B7D29ED11}" destId="{B2A11A3E-C7DB-4580-B6F8-1EA666800D3B}" srcOrd="0" destOrd="0" presId="urn:microsoft.com/office/officeart/2005/8/layout/orgChart1"/>
    <dgm:cxn modelId="{4D6D3D23-D8AE-46D3-95F1-8EE388ABB724}" srcId="{9D5C92DE-472C-4EA2-B18C-665C8A0CEBE7}" destId="{4A7F3458-49FA-49D2-9DA1-56F32CC74C99}" srcOrd="1" destOrd="0" parTransId="{384CB54D-CBAF-42B0-88BD-799C94E8DE16}" sibTransId="{2BAE3B16-4020-4C1C-A2FC-9E6D58616189}"/>
    <dgm:cxn modelId="{14A0B0E9-EC74-4B41-B708-DE44B3832055}" srcId="{05BD4C6A-328F-49D0-8CE8-721B7D29ED11}" destId="{96F2E47F-BEA9-4FF7-B201-390A78A0A548}" srcOrd="1" destOrd="0" parTransId="{4722D74E-B344-4FC7-9FE7-742F467F4825}" sibTransId="{45C82BE3-AED8-4CE8-B9E2-9EBDA90B23DE}"/>
    <dgm:cxn modelId="{FE86217C-8699-48B1-B1C2-84F7CA731357}" type="presParOf" srcId="{B2A11A3E-C7DB-4580-B6F8-1EA666800D3B}" destId="{E2B972E4-5A1B-44A2-A549-574F842C0210}" srcOrd="0" destOrd="0" presId="urn:microsoft.com/office/officeart/2005/8/layout/orgChart1"/>
    <dgm:cxn modelId="{10268921-1FAA-4F18-9618-79B2DADF8BD0}" type="presParOf" srcId="{E2B972E4-5A1B-44A2-A549-574F842C0210}" destId="{601B41C1-EE6C-4D60-9CEC-46FF8BC54F34}" srcOrd="0" destOrd="0" presId="urn:microsoft.com/office/officeart/2005/8/layout/orgChart1"/>
    <dgm:cxn modelId="{540E284C-7EB9-44B9-BED9-D027857B4E16}" type="presParOf" srcId="{601B41C1-EE6C-4D60-9CEC-46FF8BC54F34}" destId="{41926EC4-E048-44FD-AF0D-D0906525F225}" srcOrd="0" destOrd="0" presId="urn:microsoft.com/office/officeart/2005/8/layout/orgChart1"/>
    <dgm:cxn modelId="{D363711C-F2FA-4621-8BDF-09B44164902B}" type="presParOf" srcId="{601B41C1-EE6C-4D60-9CEC-46FF8BC54F34}" destId="{2E3B5300-D159-4E65-A8DA-5C30958A4095}" srcOrd="1" destOrd="0" presId="urn:microsoft.com/office/officeart/2005/8/layout/orgChart1"/>
    <dgm:cxn modelId="{23C3F0E5-E972-4F2D-893A-8218B90B4A1E}" type="presParOf" srcId="{E2B972E4-5A1B-44A2-A549-574F842C0210}" destId="{5289F220-02F0-4F54-A61B-AB349D2E4D52}" srcOrd="1" destOrd="0" presId="urn:microsoft.com/office/officeart/2005/8/layout/orgChart1"/>
    <dgm:cxn modelId="{0CBCD6CA-BF17-4693-8E8C-A9943585960C}" type="presParOf" srcId="{5289F220-02F0-4F54-A61B-AB349D2E4D52}" destId="{0F3455AE-2913-4952-B08E-09E745A067BA}" srcOrd="0" destOrd="0" presId="urn:microsoft.com/office/officeart/2005/8/layout/orgChart1"/>
    <dgm:cxn modelId="{2B7FF23B-4A8D-48CB-846E-D9EC8EB9E0BC}" type="presParOf" srcId="{5289F220-02F0-4F54-A61B-AB349D2E4D52}" destId="{B369A213-ED80-4BA2-9E4F-24D8297D0958}" srcOrd="1" destOrd="0" presId="urn:microsoft.com/office/officeart/2005/8/layout/orgChart1"/>
    <dgm:cxn modelId="{C60660B2-2BA8-4E6F-AFAE-B4D7E319E460}" type="presParOf" srcId="{B369A213-ED80-4BA2-9E4F-24D8297D0958}" destId="{BAB1BC57-CDDD-498A-9E64-9A4BEDBDDBF1}" srcOrd="0" destOrd="0" presId="urn:microsoft.com/office/officeart/2005/8/layout/orgChart1"/>
    <dgm:cxn modelId="{949BA4A3-0533-4405-B3ED-117441DCB8E2}" type="presParOf" srcId="{BAB1BC57-CDDD-498A-9E64-9A4BEDBDDBF1}" destId="{92C7A7CD-98D5-43F9-B707-1C6A4336C455}" srcOrd="0" destOrd="0" presId="urn:microsoft.com/office/officeart/2005/8/layout/orgChart1"/>
    <dgm:cxn modelId="{218229C8-0752-4598-8481-BE8FAE127A6B}" type="presParOf" srcId="{BAB1BC57-CDDD-498A-9E64-9A4BEDBDDBF1}" destId="{C2C8E99F-790F-439F-BCF2-F1F524BB241C}" srcOrd="1" destOrd="0" presId="urn:microsoft.com/office/officeart/2005/8/layout/orgChart1"/>
    <dgm:cxn modelId="{B8E3A3CB-F588-48EA-ADB0-6F10C7A621D0}" type="presParOf" srcId="{B369A213-ED80-4BA2-9E4F-24D8297D0958}" destId="{5D99AAB6-E6BC-4142-AE59-39C59B0074B6}" srcOrd="1" destOrd="0" presId="urn:microsoft.com/office/officeart/2005/8/layout/orgChart1"/>
    <dgm:cxn modelId="{8E20CB06-0969-4F33-9134-FFDE8ED37560}" type="presParOf" srcId="{B369A213-ED80-4BA2-9E4F-24D8297D0958}" destId="{D20BBD8B-1070-4DB5-AA62-C0C6313DB737}" srcOrd="2" destOrd="0" presId="urn:microsoft.com/office/officeart/2005/8/layout/orgChart1"/>
    <dgm:cxn modelId="{0675046D-0178-4203-B52E-48A09B701541}" type="presParOf" srcId="{5289F220-02F0-4F54-A61B-AB349D2E4D52}" destId="{893332F8-EA8C-4948-99AC-063D18BCB661}" srcOrd="2" destOrd="0" presId="urn:microsoft.com/office/officeart/2005/8/layout/orgChart1"/>
    <dgm:cxn modelId="{6F34A6AA-6D4F-494F-B5CD-E43A9F99AED4}" type="presParOf" srcId="{5289F220-02F0-4F54-A61B-AB349D2E4D52}" destId="{3E9A00DC-9ACB-4566-ABD7-57C23BC15825}" srcOrd="3" destOrd="0" presId="urn:microsoft.com/office/officeart/2005/8/layout/orgChart1"/>
    <dgm:cxn modelId="{CC8CEB58-4A5D-43C0-AE8A-34766B98244E}" type="presParOf" srcId="{3E9A00DC-9ACB-4566-ABD7-57C23BC15825}" destId="{B30824D2-CE4F-4C3C-8ABC-5CFDFFD933CF}" srcOrd="0" destOrd="0" presId="urn:microsoft.com/office/officeart/2005/8/layout/orgChart1"/>
    <dgm:cxn modelId="{BEC4CD35-DBA4-401F-A358-BFFA621F715B}" type="presParOf" srcId="{B30824D2-CE4F-4C3C-8ABC-5CFDFFD933CF}" destId="{F167A341-989E-4A23-A17F-5C0D5B925AD5}" srcOrd="0" destOrd="0" presId="urn:microsoft.com/office/officeart/2005/8/layout/orgChart1"/>
    <dgm:cxn modelId="{E67ACCE7-AE58-4653-B5AC-08E4F8D6E2E6}" type="presParOf" srcId="{B30824D2-CE4F-4C3C-8ABC-5CFDFFD933CF}" destId="{4961C890-C963-4B30-BE64-FEAC26702E9C}" srcOrd="1" destOrd="0" presId="urn:microsoft.com/office/officeart/2005/8/layout/orgChart1"/>
    <dgm:cxn modelId="{938443BB-4160-4E9B-AFC6-2CF536B123C4}" type="presParOf" srcId="{3E9A00DC-9ACB-4566-ABD7-57C23BC15825}" destId="{88A4E89C-4F0B-485F-92A5-A9C71B3D57A0}" srcOrd="1" destOrd="0" presId="urn:microsoft.com/office/officeart/2005/8/layout/orgChart1"/>
    <dgm:cxn modelId="{05037156-AAD8-4CA9-9157-983C834D0E0D}" type="presParOf" srcId="{3E9A00DC-9ACB-4566-ABD7-57C23BC15825}" destId="{C751ABA5-D701-49EF-BE70-403445FC6E1F}" srcOrd="2" destOrd="0" presId="urn:microsoft.com/office/officeart/2005/8/layout/orgChart1"/>
    <dgm:cxn modelId="{34343838-1BBC-416B-A2CC-DCC5DAA37F87}" type="presParOf" srcId="{5289F220-02F0-4F54-A61B-AB349D2E4D52}" destId="{ED09E6BE-96C3-4E44-9129-7980B8E522B3}" srcOrd="4" destOrd="0" presId="urn:microsoft.com/office/officeart/2005/8/layout/orgChart1"/>
    <dgm:cxn modelId="{CB5EBC40-573E-47B4-B6C0-DDA0132F88FD}" type="presParOf" srcId="{5289F220-02F0-4F54-A61B-AB349D2E4D52}" destId="{11F3230C-3108-4A57-B8AB-99FB31D084C3}" srcOrd="5" destOrd="0" presId="urn:microsoft.com/office/officeart/2005/8/layout/orgChart1"/>
    <dgm:cxn modelId="{69D6D3C6-37E8-4C8F-92E0-A816BDB989C0}" type="presParOf" srcId="{11F3230C-3108-4A57-B8AB-99FB31D084C3}" destId="{D73B72FE-13A5-40D0-A801-ABD9D273755A}" srcOrd="0" destOrd="0" presId="urn:microsoft.com/office/officeart/2005/8/layout/orgChart1"/>
    <dgm:cxn modelId="{F1AD2230-2382-47ED-8D47-7B1E8CCA770F}" type="presParOf" srcId="{D73B72FE-13A5-40D0-A801-ABD9D273755A}" destId="{3F354A0F-F1B2-4146-95A3-68D085FC9696}" srcOrd="0" destOrd="0" presId="urn:microsoft.com/office/officeart/2005/8/layout/orgChart1"/>
    <dgm:cxn modelId="{25A309CC-70DD-44E6-AAB2-3C5196DD75DF}" type="presParOf" srcId="{D73B72FE-13A5-40D0-A801-ABD9D273755A}" destId="{4E2426FF-DAAF-42B9-A3B6-6AAECB9307B3}" srcOrd="1" destOrd="0" presId="urn:microsoft.com/office/officeart/2005/8/layout/orgChart1"/>
    <dgm:cxn modelId="{1CB86187-01C8-44FF-8E9D-2AF6A3EE1183}" type="presParOf" srcId="{11F3230C-3108-4A57-B8AB-99FB31D084C3}" destId="{DC9F7F74-45F8-4064-B4C1-E22992BBC5D4}" srcOrd="1" destOrd="0" presId="urn:microsoft.com/office/officeart/2005/8/layout/orgChart1"/>
    <dgm:cxn modelId="{9F7C25B8-26BD-44D9-9789-30A520B0AE8B}" type="presParOf" srcId="{11F3230C-3108-4A57-B8AB-99FB31D084C3}" destId="{AF2BBA12-3858-4D03-81A8-B6A64E711003}" srcOrd="2" destOrd="0" presId="urn:microsoft.com/office/officeart/2005/8/layout/orgChart1"/>
    <dgm:cxn modelId="{93894B84-BF46-4AD2-9372-8179C54A9F1D}" type="presParOf" srcId="{E2B972E4-5A1B-44A2-A549-574F842C0210}" destId="{4B515357-AD19-4BB3-A0C2-25E618F1C948}" srcOrd="2" destOrd="0" presId="urn:microsoft.com/office/officeart/2005/8/layout/orgChart1"/>
    <dgm:cxn modelId="{ACC63B07-2381-4FF5-BD76-CDEC17DAE33D}" type="presParOf" srcId="{B2A11A3E-C7DB-4580-B6F8-1EA666800D3B}" destId="{934E19A2-4009-4E07-8000-35BA743688F5}" srcOrd="1" destOrd="0" presId="urn:microsoft.com/office/officeart/2005/8/layout/orgChart1"/>
    <dgm:cxn modelId="{C7FBA697-3DFC-48F0-A26A-998587F62051}" type="presParOf" srcId="{934E19A2-4009-4E07-8000-35BA743688F5}" destId="{FCF5BE84-9C55-4A53-95E5-1B7DC55B2BBA}" srcOrd="0" destOrd="0" presId="urn:microsoft.com/office/officeart/2005/8/layout/orgChart1"/>
    <dgm:cxn modelId="{D5FE12BC-D04F-4B61-B3A2-442B62BA57EA}" type="presParOf" srcId="{FCF5BE84-9C55-4A53-95E5-1B7DC55B2BBA}" destId="{99071C98-CA5F-4E96-B134-7AF3089947FC}" srcOrd="0" destOrd="0" presId="urn:microsoft.com/office/officeart/2005/8/layout/orgChart1"/>
    <dgm:cxn modelId="{4A1902F8-C86F-4056-BA03-CB0AF5A7F38E}" type="presParOf" srcId="{FCF5BE84-9C55-4A53-95E5-1B7DC55B2BBA}" destId="{B7332CAD-4682-47D2-8EE5-EE87D03567F8}" srcOrd="1" destOrd="0" presId="urn:microsoft.com/office/officeart/2005/8/layout/orgChart1"/>
    <dgm:cxn modelId="{360A1208-4FA6-4822-A5D1-47E647882096}" type="presParOf" srcId="{934E19A2-4009-4E07-8000-35BA743688F5}" destId="{095A30AE-113E-4E5A-913F-6ED758BF0EEF}" srcOrd="1" destOrd="0" presId="urn:microsoft.com/office/officeart/2005/8/layout/orgChart1"/>
    <dgm:cxn modelId="{44F473C6-0B91-4A2D-8D68-9A4DF7D26C97}" type="presParOf" srcId="{934E19A2-4009-4E07-8000-35BA743688F5}" destId="{9C0A3CF5-7947-4D06-B93C-20A6F1E45318}"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497C4561-C4F4-4491-BFD2-67B06E83404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CD524AE6-9194-4EF2-966A-9CF72CAA8067}" type="pres">
      <dgm:prSet presAssocID="{497C4561-C4F4-4491-BFD2-67B06E834041}" presName="hierChild1" presStyleCnt="0">
        <dgm:presLayoutVars>
          <dgm:orgChart val="1"/>
          <dgm:chPref val="1"/>
          <dgm:dir/>
          <dgm:animOne val="branch"/>
          <dgm:animLvl val="lvl"/>
          <dgm:resizeHandles/>
        </dgm:presLayoutVars>
      </dgm:prSet>
      <dgm:spPr/>
      <dgm:t>
        <a:bodyPr/>
        <a:lstStyle/>
        <a:p>
          <a:endParaRPr lang="es-ES"/>
        </a:p>
      </dgm:t>
    </dgm:pt>
  </dgm:ptLst>
  <dgm:cxnLst>
    <dgm:cxn modelId="{5A8378A9-2F00-4012-BAF0-411C05C418BA}" type="presOf" srcId="{497C4561-C4F4-4491-BFD2-67B06E834041}" destId="{CD524AE6-9194-4EF2-966A-9CF72CAA8067}"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B665A8A8-C262-494E-BF93-9BC5797DC396}" type="doc">
      <dgm:prSet loTypeId="urn:microsoft.com/office/officeart/2005/8/layout/hierarchy5" loCatId="hierarchy" qsTypeId="urn:microsoft.com/office/officeart/2005/8/quickstyle/simple1" qsCatId="simple" csTypeId="urn:microsoft.com/office/officeart/2005/8/colors/accent1_2" csCatId="accent1" phldr="0"/>
      <dgm:spPr/>
      <dgm:t>
        <a:bodyPr/>
        <a:lstStyle/>
        <a:p>
          <a:endParaRPr lang="es-ES"/>
        </a:p>
      </dgm:t>
    </dgm:pt>
    <dgm:pt modelId="{992086D3-2ABC-4164-9349-98EBC655455B}" type="pres">
      <dgm:prSet presAssocID="{B665A8A8-C262-494E-BF93-9BC5797DC396}" presName="mainComposite" presStyleCnt="0">
        <dgm:presLayoutVars>
          <dgm:chPref val="1"/>
          <dgm:dir/>
          <dgm:animOne val="branch"/>
          <dgm:animLvl val="lvl"/>
          <dgm:resizeHandles val="exact"/>
        </dgm:presLayoutVars>
      </dgm:prSet>
      <dgm:spPr/>
      <dgm:t>
        <a:bodyPr/>
        <a:lstStyle/>
        <a:p>
          <a:endParaRPr lang="es-ES"/>
        </a:p>
      </dgm:t>
    </dgm:pt>
    <dgm:pt modelId="{20886034-2FF3-4E88-B2D2-7ABB0C0A4CAC}" type="pres">
      <dgm:prSet presAssocID="{B665A8A8-C262-494E-BF93-9BC5797DC396}" presName="hierFlow" presStyleCnt="0"/>
      <dgm:spPr/>
    </dgm:pt>
    <dgm:pt modelId="{FF23091A-9623-4DA5-B3D1-A5850F034070}" type="pres">
      <dgm:prSet presAssocID="{B665A8A8-C262-494E-BF93-9BC5797DC396}" presName="hierChild1" presStyleCnt="0">
        <dgm:presLayoutVars>
          <dgm:chPref val="1"/>
          <dgm:animOne val="branch"/>
          <dgm:animLvl val="lvl"/>
        </dgm:presLayoutVars>
      </dgm:prSet>
      <dgm:spPr/>
    </dgm:pt>
    <dgm:pt modelId="{530574BE-CCB3-4330-AB44-840544DE0F45}" type="pres">
      <dgm:prSet presAssocID="{B665A8A8-C262-494E-BF93-9BC5797DC396}" presName="bgShapesFlow" presStyleCnt="0"/>
      <dgm:spPr/>
    </dgm:pt>
  </dgm:ptLst>
  <dgm:cxnLst>
    <dgm:cxn modelId="{7FD023A7-6371-45BC-AE84-7FA3A136215A}" type="presOf" srcId="{B665A8A8-C262-494E-BF93-9BC5797DC396}" destId="{992086D3-2ABC-4164-9349-98EBC655455B}" srcOrd="0" destOrd="0" presId="urn:microsoft.com/office/officeart/2005/8/layout/hierarchy5"/>
    <dgm:cxn modelId="{D08F56DE-6B77-455D-8507-5514658DBE3B}" type="presParOf" srcId="{992086D3-2ABC-4164-9349-98EBC655455B}" destId="{20886034-2FF3-4E88-B2D2-7ABB0C0A4CAC}" srcOrd="0" destOrd="0" presId="urn:microsoft.com/office/officeart/2005/8/layout/hierarchy5"/>
    <dgm:cxn modelId="{2BE4685C-4124-48D7-AF9D-4FFD709AE579}" type="presParOf" srcId="{20886034-2FF3-4E88-B2D2-7ABB0C0A4CAC}" destId="{FF23091A-9623-4DA5-B3D1-A5850F034070}" srcOrd="0" destOrd="0" presId="urn:microsoft.com/office/officeart/2005/8/layout/hierarchy5"/>
    <dgm:cxn modelId="{623FFA7B-CBDE-4022-A548-D953448A07B1}" type="presParOf" srcId="{992086D3-2ABC-4164-9349-98EBC655455B}" destId="{530574BE-CCB3-4330-AB44-840544DE0F45}" srcOrd="1" destOrd="0" presId="urn:microsoft.com/office/officeart/2005/8/layout/hierarchy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0904FC56-FC62-4AF5-B91D-F03000C7FB68}" type="doc">
      <dgm:prSet loTypeId="urn:microsoft.com/office/officeart/2005/8/layout/matrix1" loCatId="matrix" qsTypeId="urn:microsoft.com/office/officeart/2005/8/quickstyle/simple3" qsCatId="simple" csTypeId="urn:microsoft.com/office/officeart/2005/8/colors/colorful4" csCatId="colorful" phldr="1"/>
      <dgm:spPr/>
      <dgm:t>
        <a:bodyPr/>
        <a:lstStyle/>
        <a:p>
          <a:endParaRPr lang="es-ES"/>
        </a:p>
      </dgm:t>
    </dgm:pt>
    <dgm:pt modelId="{F157524D-E49F-406E-8099-9A506D976A9F}">
      <dgm:prSet phldrT="[Texto]" custT="1"/>
      <dgm:spPr>
        <a:solidFill>
          <a:schemeClr val="accent2">
            <a:lumMod val="75000"/>
          </a:schemeClr>
        </a:solidFill>
      </dgm:spPr>
      <dgm:t>
        <a:bodyPr/>
        <a:lstStyle/>
        <a:p>
          <a:r>
            <a:rPr lang="es-ES" sz="2400" u="sng" dirty="0" smtClean="0">
              <a:effectLst>
                <a:outerShdw blurRad="38100" dist="38100" dir="2700000" algn="tl">
                  <a:srgbClr val="000000"/>
                </a:outerShdw>
              </a:effectLst>
              <a:latin typeface="Arial" pitchFamily="34" charset="0"/>
              <a:cs typeface="Arial" pitchFamily="34" charset="0"/>
            </a:rPr>
            <a:t>Fase Probatoria</a:t>
          </a:r>
          <a:r>
            <a:rPr lang="es-CR" sz="2400" u="sng" dirty="0" smtClean="0">
              <a:effectLst>
                <a:outerShdw blurRad="38100" dist="38100" dir="2700000" algn="tl">
                  <a:srgbClr val="000000"/>
                </a:outerShdw>
              </a:effectLst>
              <a:latin typeface="Arial" pitchFamily="34" charset="0"/>
              <a:cs typeface="Arial" pitchFamily="34" charset="0"/>
            </a:rPr>
            <a:t>:</a:t>
          </a:r>
          <a:r>
            <a:rPr lang="es-CR" sz="2400" dirty="0" smtClean="0">
              <a:latin typeface="Arial" pitchFamily="34" charset="0"/>
              <a:cs typeface="Arial" pitchFamily="34" charset="0"/>
            </a:rPr>
            <a:t> </a:t>
          </a:r>
          <a:endParaRPr lang="es-ES" sz="2400" dirty="0"/>
        </a:p>
      </dgm:t>
    </dgm:pt>
    <dgm:pt modelId="{E6A364F5-5E19-4580-8336-3A76A89FF553}" type="parTrans" cxnId="{6229D4C5-6C19-4348-A7C9-F785F28850FB}">
      <dgm:prSet/>
      <dgm:spPr/>
      <dgm:t>
        <a:bodyPr/>
        <a:lstStyle/>
        <a:p>
          <a:endParaRPr lang="es-ES"/>
        </a:p>
      </dgm:t>
    </dgm:pt>
    <dgm:pt modelId="{B2D4DB52-3D69-4752-AD1C-202A4C0E3F58}" type="sibTrans" cxnId="{6229D4C5-6C19-4348-A7C9-F785F28850FB}">
      <dgm:prSet/>
      <dgm:spPr/>
      <dgm:t>
        <a:bodyPr/>
        <a:lstStyle/>
        <a:p>
          <a:endParaRPr lang="es-ES"/>
        </a:p>
      </dgm:t>
    </dgm:pt>
    <dgm:pt modelId="{519C0444-A172-495D-A521-C148750404F1}">
      <dgm:prSet phldrT="[Texto]" custT="1"/>
      <dgm:spPr/>
      <dgm:t>
        <a:bodyPr/>
        <a:lstStyle/>
        <a:p>
          <a:pPr algn="just"/>
          <a:r>
            <a:rPr lang="es-ES" sz="1800" b="1" dirty="0" smtClean="0">
              <a:effectLst>
                <a:outerShdw blurRad="38100" dist="38100" dir="2700000" algn="tl">
                  <a:srgbClr val="000000"/>
                </a:outerShdw>
              </a:effectLst>
              <a:latin typeface="Arial" pitchFamily="34" charset="0"/>
              <a:cs typeface="Arial" pitchFamily="34" charset="0"/>
            </a:rPr>
            <a:t>Prueba</a:t>
          </a:r>
          <a:r>
            <a:rPr lang="es-ES" sz="1800" b="1" dirty="0" smtClean="0">
              <a:latin typeface="Arial" pitchFamily="34" charset="0"/>
              <a:cs typeface="Arial" pitchFamily="34" charset="0"/>
            </a:rPr>
            <a:t>:  </a:t>
          </a:r>
          <a:r>
            <a:rPr lang="es-ES" sz="1800" dirty="0" smtClean="0">
              <a:latin typeface="Arial" pitchFamily="34" charset="0"/>
              <a:cs typeface="Arial" pitchFamily="34" charset="0"/>
            </a:rPr>
            <a:t>Demostración de la verdad de una afirmación de la existencia de una cosa o de la realidad de un hecho</a:t>
          </a:r>
          <a:endParaRPr lang="es-ES" sz="1800" dirty="0">
            <a:latin typeface="Arial" pitchFamily="34" charset="0"/>
            <a:cs typeface="Arial" pitchFamily="34" charset="0"/>
          </a:endParaRPr>
        </a:p>
      </dgm:t>
    </dgm:pt>
    <dgm:pt modelId="{EE55F888-0DD2-4AB9-8580-E7DE3E6F881A}" type="parTrans" cxnId="{95CAAD87-AFED-46F1-88E2-F7AC12C20894}">
      <dgm:prSet/>
      <dgm:spPr/>
      <dgm:t>
        <a:bodyPr/>
        <a:lstStyle/>
        <a:p>
          <a:endParaRPr lang="es-ES"/>
        </a:p>
      </dgm:t>
    </dgm:pt>
    <dgm:pt modelId="{C00AB830-1205-4497-B01F-DACE5A8B67AC}" type="sibTrans" cxnId="{95CAAD87-AFED-46F1-88E2-F7AC12C20894}">
      <dgm:prSet/>
      <dgm:spPr/>
      <dgm:t>
        <a:bodyPr/>
        <a:lstStyle/>
        <a:p>
          <a:endParaRPr lang="es-ES"/>
        </a:p>
      </dgm:t>
    </dgm:pt>
    <dgm:pt modelId="{49264654-129B-475B-8879-B60F169892C2}">
      <dgm:prSet phldrT="[Texto]" custT="1"/>
      <dgm:spPr/>
      <dgm:t>
        <a:bodyPr/>
        <a:lstStyle/>
        <a:p>
          <a:pPr algn="just"/>
          <a:r>
            <a:rPr lang="es-ES" sz="1600" b="1" dirty="0" smtClean="0">
              <a:effectLst>
                <a:outerShdw blurRad="38100" dist="38100" dir="2700000" algn="tl">
                  <a:srgbClr val="000000"/>
                </a:outerShdw>
              </a:effectLst>
              <a:latin typeface="Arial" pitchFamily="34" charset="0"/>
              <a:cs typeface="Arial" pitchFamily="34" charset="0"/>
            </a:rPr>
            <a:t>Objeto del Procedimiento</a:t>
          </a:r>
          <a:r>
            <a:rPr lang="es-ES" sz="1600" dirty="0" smtClean="0">
              <a:latin typeface="Arial" pitchFamily="34" charset="0"/>
              <a:cs typeface="Arial" pitchFamily="34" charset="0"/>
            </a:rPr>
            <a:t>:  Verificar la </a:t>
          </a:r>
          <a:r>
            <a:rPr lang="es-ES" sz="1600" b="1" u="sng" dirty="0" smtClean="0">
              <a:effectLst>
                <a:outerShdw blurRad="38100" dist="38100" dir="2700000" algn="tl">
                  <a:srgbClr val="000000"/>
                </a:outerShdw>
              </a:effectLst>
              <a:latin typeface="Arial" pitchFamily="34" charset="0"/>
              <a:cs typeface="Arial" pitchFamily="34" charset="0"/>
            </a:rPr>
            <a:t>verdad real,</a:t>
          </a:r>
          <a:r>
            <a:rPr lang="es-ES" sz="1600" dirty="0" smtClean="0">
              <a:latin typeface="Arial" pitchFamily="34" charset="0"/>
              <a:cs typeface="Arial" pitchFamily="34" charset="0"/>
            </a:rPr>
            <a:t> estando obligada la autoridad aduanera a adoptar todas las medidas probatorias o necesarias aun si no han sido propuestas por las partes</a:t>
          </a:r>
          <a:r>
            <a:rPr lang="es-CR" sz="1600" dirty="0" smtClean="0">
              <a:latin typeface="Arial" pitchFamily="34" charset="0"/>
              <a:cs typeface="Arial" pitchFamily="34" charset="0"/>
            </a:rPr>
            <a:t> y aún en contra de la voluntad de éstas. Art 214 y 221 LGAP</a:t>
          </a:r>
          <a:endParaRPr lang="es-ES" sz="1600" dirty="0">
            <a:latin typeface="Arial" pitchFamily="34" charset="0"/>
            <a:cs typeface="Arial" pitchFamily="34" charset="0"/>
          </a:endParaRPr>
        </a:p>
      </dgm:t>
    </dgm:pt>
    <dgm:pt modelId="{763C2817-22D4-4472-BBAB-A6F18BF2BCAE}" type="parTrans" cxnId="{8A53E5D4-D740-40DC-B5F1-AA930AF1C145}">
      <dgm:prSet/>
      <dgm:spPr/>
      <dgm:t>
        <a:bodyPr/>
        <a:lstStyle/>
        <a:p>
          <a:endParaRPr lang="es-ES"/>
        </a:p>
      </dgm:t>
    </dgm:pt>
    <dgm:pt modelId="{4B17235D-DD36-40A3-B17B-0A3CA818A83A}" type="sibTrans" cxnId="{8A53E5D4-D740-40DC-B5F1-AA930AF1C145}">
      <dgm:prSet/>
      <dgm:spPr/>
      <dgm:t>
        <a:bodyPr/>
        <a:lstStyle/>
        <a:p>
          <a:endParaRPr lang="es-ES"/>
        </a:p>
      </dgm:t>
    </dgm:pt>
    <dgm:pt modelId="{2CD368B1-A840-4132-9FB6-73064C710236}">
      <dgm:prSet phldrT="[Texto]" custT="1"/>
      <dgm:spPr/>
      <dgm:t>
        <a:bodyPr/>
        <a:lstStyle/>
        <a:p>
          <a:pPr algn="just"/>
          <a:r>
            <a:rPr lang="es-CR" sz="2000" dirty="0" smtClean="0">
              <a:latin typeface="Arial" pitchFamily="34" charset="0"/>
              <a:cs typeface="Arial" pitchFamily="34" charset="0"/>
            </a:rPr>
            <a:t>Derecho de la parte de obtener la admisión y trámite de la prueba cuando sea pertinente</a:t>
          </a:r>
          <a:endParaRPr lang="es-ES" sz="2000" dirty="0">
            <a:latin typeface="Arial" pitchFamily="34" charset="0"/>
            <a:cs typeface="Arial" pitchFamily="34" charset="0"/>
          </a:endParaRPr>
        </a:p>
      </dgm:t>
    </dgm:pt>
    <dgm:pt modelId="{475069B9-BFC1-4586-BBF9-3B73EBD2244E}" type="parTrans" cxnId="{ACE4DFFA-07AA-4867-99F6-4C01B7E6D819}">
      <dgm:prSet/>
      <dgm:spPr/>
      <dgm:t>
        <a:bodyPr/>
        <a:lstStyle/>
        <a:p>
          <a:endParaRPr lang="es-ES"/>
        </a:p>
      </dgm:t>
    </dgm:pt>
    <dgm:pt modelId="{771F1F70-11BB-4440-98D5-591B199F932C}" type="sibTrans" cxnId="{ACE4DFFA-07AA-4867-99F6-4C01B7E6D819}">
      <dgm:prSet/>
      <dgm:spPr/>
      <dgm:t>
        <a:bodyPr/>
        <a:lstStyle/>
        <a:p>
          <a:endParaRPr lang="es-ES"/>
        </a:p>
      </dgm:t>
    </dgm:pt>
    <dgm:pt modelId="{DF937949-F932-4B6F-B51B-BAFB4DFCA149}">
      <dgm:prSet phldrT="[Texto]" custT="1"/>
      <dgm:spPr/>
      <dgm:t>
        <a:bodyPr/>
        <a:lstStyle/>
        <a:p>
          <a:pPr algn="just"/>
          <a:r>
            <a:rPr lang="es-CR" sz="2000" dirty="0" smtClean="0">
              <a:latin typeface="Arial" pitchFamily="34" charset="0"/>
              <a:cs typeface="Arial" pitchFamily="34" charset="0"/>
            </a:rPr>
            <a:t>Pruebas que recabe la autoridad aduanera de previo a dictar el acto final deben de ponerse a conocimiento de las partes</a:t>
          </a:r>
          <a:endParaRPr lang="es-ES" sz="2000" dirty="0">
            <a:latin typeface="Arial" pitchFamily="34" charset="0"/>
            <a:cs typeface="Arial" pitchFamily="34" charset="0"/>
          </a:endParaRPr>
        </a:p>
      </dgm:t>
    </dgm:pt>
    <dgm:pt modelId="{A34CE790-0089-4BB5-883B-4866BB04A1D7}" type="parTrans" cxnId="{02D4D899-7043-4184-B601-7F0ED88D3F56}">
      <dgm:prSet/>
      <dgm:spPr/>
      <dgm:t>
        <a:bodyPr/>
        <a:lstStyle/>
        <a:p>
          <a:endParaRPr lang="es-ES"/>
        </a:p>
      </dgm:t>
    </dgm:pt>
    <dgm:pt modelId="{B72E8553-9E4C-4B31-83BC-1AFC5AA951CC}" type="sibTrans" cxnId="{02D4D899-7043-4184-B601-7F0ED88D3F56}">
      <dgm:prSet/>
      <dgm:spPr/>
      <dgm:t>
        <a:bodyPr/>
        <a:lstStyle/>
        <a:p>
          <a:endParaRPr lang="es-ES"/>
        </a:p>
      </dgm:t>
    </dgm:pt>
    <dgm:pt modelId="{6BDA6F90-D6D9-4389-9A5C-8E6276610CA4}" type="pres">
      <dgm:prSet presAssocID="{0904FC56-FC62-4AF5-B91D-F03000C7FB68}" presName="diagram" presStyleCnt="0">
        <dgm:presLayoutVars>
          <dgm:chMax val="1"/>
          <dgm:dir/>
          <dgm:animLvl val="ctr"/>
          <dgm:resizeHandles val="exact"/>
        </dgm:presLayoutVars>
      </dgm:prSet>
      <dgm:spPr/>
      <dgm:t>
        <a:bodyPr/>
        <a:lstStyle/>
        <a:p>
          <a:endParaRPr lang="es-ES"/>
        </a:p>
      </dgm:t>
    </dgm:pt>
    <dgm:pt modelId="{B61E24E2-6D29-480C-AB86-221594F7C234}" type="pres">
      <dgm:prSet presAssocID="{0904FC56-FC62-4AF5-B91D-F03000C7FB68}" presName="matrix" presStyleCnt="0"/>
      <dgm:spPr/>
      <dgm:t>
        <a:bodyPr/>
        <a:lstStyle/>
        <a:p>
          <a:endParaRPr lang="es-CR"/>
        </a:p>
      </dgm:t>
    </dgm:pt>
    <dgm:pt modelId="{6E820703-7843-45F6-AC16-52C85C5AC2EC}" type="pres">
      <dgm:prSet presAssocID="{0904FC56-FC62-4AF5-B91D-F03000C7FB68}" presName="tile1" presStyleLbl="node1" presStyleIdx="0" presStyleCnt="4"/>
      <dgm:spPr/>
      <dgm:t>
        <a:bodyPr/>
        <a:lstStyle/>
        <a:p>
          <a:endParaRPr lang="es-ES"/>
        </a:p>
      </dgm:t>
    </dgm:pt>
    <dgm:pt modelId="{95ABEA39-AF31-4D40-980D-3237BED6B5D0}" type="pres">
      <dgm:prSet presAssocID="{0904FC56-FC62-4AF5-B91D-F03000C7FB68}" presName="tile1text" presStyleLbl="node1" presStyleIdx="0" presStyleCnt="4">
        <dgm:presLayoutVars>
          <dgm:chMax val="0"/>
          <dgm:chPref val="0"/>
          <dgm:bulletEnabled val="1"/>
        </dgm:presLayoutVars>
      </dgm:prSet>
      <dgm:spPr/>
      <dgm:t>
        <a:bodyPr/>
        <a:lstStyle/>
        <a:p>
          <a:endParaRPr lang="es-ES"/>
        </a:p>
      </dgm:t>
    </dgm:pt>
    <dgm:pt modelId="{2E47FF9D-D307-4F4C-9CA5-526A80ED3041}" type="pres">
      <dgm:prSet presAssocID="{0904FC56-FC62-4AF5-B91D-F03000C7FB68}" presName="tile2" presStyleLbl="node1" presStyleIdx="1" presStyleCnt="4"/>
      <dgm:spPr/>
      <dgm:t>
        <a:bodyPr/>
        <a:lstStyle/>
        <a:p>
          <a:endParaRPr lang="es-ES"/>
        </a:p>
      </dgm:t>
    </dgm:pt>
    <dgm:pt modelId="{93097BC5-598C-4B69-BB74-BAA9A723C7A3}" type="pres">
      <dgm:prSet presAssocID="{0904FC56-FC62-4AF5-B91D-F03000C7FB68}" presName="tile2text" presStyleLbl="node1" presStyleIdx="1" presStyleCnt="4">
        <dgm:presLayoutVars>
          <dgm:chMax val="0"/>
          <dgm:chPref val="0"/>
          <dgm:bulletEnabled val="1"/>
        </dgm:presLayoutVars>
      </dgm:prSet>
      <dgm:spPr/>
      <dgm:t>
        <a:bodyPr/>
        <a:lstStyle/>
        <a:p>
          <a:endParaRPr lang="es-ES"/>
        </a:p>
      </dgm:t>
    </dgm:pt>
    <dgm:pt modelId="{51ACF97C-8976-4F78-877A-00EFF9E0304D}" type="pres">
      <dgm:prSet presAssocID="{0904FC56-FC62-4AF5-B91D-F03000C7FB68}" presName="tile3" presStyleLbl="node1" presStyleIdx="2" presStyleCnt="4"/>
      <dgm:spPr/>
      <dgm:t>
        <a:bodyPr/>
        <a:lstStyle/>
        <a:p>
          <a:endParaRPr lang="es-ES"/>
        </a:p>
      </dgm:t>
    </dgm:pt>
    <dgm:pt modelId="{11EAE085-B28A-4400-BDF6-0D0ADAC3C6E6}" type="pres">
      <dgm:prSet presAssocID="{0904FC56-FC62-4AF5-B91D-F03000C7FB68}" presName="tile3text" presStyleLbl="node1" presStyleIdx="2" presStyleCnt="4">
        <dgm:presLayoutVars>
          <dgm:chMax val="0"/>
          <dgm:chPref val="0"/>
          <dgm:bulletEnabled val="1"/>
        </dgm:presLayoutVars>
      </dgm:prSet>
      <dgm:spPr/>
      <dgm:t>
        <a:bodyPr/>
        <a:lstStyle/>
        <a:p>
          <a:endParaRPr lang="es-ES"/>
        </a:p>
      </dgm:t>
    </dgm:pt>
    <dgm:pt modelId="{0C0915DB-4FA2-4B7B-A098-1DA9A8A59679}" type="pres">
      <dgm:prSet presAssocID="{0904FC56-FC62-4AF5-B91D-F03000C7FB68}" presName="tile4" presStyleLbl="node1" presStyleIdx="3" presStyleCnt="4"/>
      <dgm:spPr/>
      <dgm:t>
        <a:bodyPr/>
        <a:lstStyle/>
        <a:p>
          <a:endParaRPr lang="es-ES"/>
        </a:p>
      </dgm:t>
    </dgm:pt>
    <dgm:pt modelId="{45AB0982-416D-4AC1-9C48-AF8CA9BF31DB}" type="pres">
      <dgm:prSet presAssocID="{0904FC56-FC62-4AF5-B91D-F03000C7FB68}" presName="tile4text" presStyleLbl="node1" presStyleIdx="3" presStyleCnt="4">
        <dgm:presLayoutVars>
          <dgm:chMax val="0"/>
          <dgm:chPref val="0"/>
          <dgm:bulletEnabled val="1"/>
        </dgm:presLayoutVars>
      </dgm:prSet>
      <dgm:spPr/>
      <dgm:t>
        <a:bodyPr/>
        <a:lstStyle/>
        <a:p>
          <a:endParaRPr lang="es-ES"/>
        </a:p>
      </dgm:t>
    </dgm:pt>
    <dgm:pt modelId="{0A4D832E-0916-45F9-8EF9-E2C6CC896934}" type="pres">
      <dgm:prSet presAssocID="{0904FC56-FC62-4AF5-B91D-F03000C7FB68}" presName="centerTile" presStyleLbl="fgShp" presStyleIdx="0" presStyleCnt="1">
        <dgm:presLayoutVars>
          <dgm:chMax val="0"/>
          <dgm:chPref val="0"/>
        </dgm:presLayoutVars>
      </dgm:prSet>
      <dgm:spPr/>
      <dgm:t>
        <a:bodyPr/>
        <a:lstStyle/>
        <a:p>
          <a:endParaRPr lang="es-ES"/>
        </a:p>
      </dgm:t>
    </dgm:pt>
  </dgm:ptLst>
  <dgm:cxnLst>
    <dgm:cxn modelId="{DC20E07E-0B59-4902-AA66-787E42C86B39}" type="presOf" srcId="{519C0444-A172-495D-A521-C148750404F1}" destId="{95ABEA39-AF31-4D40-980D-3237BED6B5D0}" srcOrd="1" destOrd="0" presId="urn:microsoft.com/office/officeart/2005/8/layout/matrix1"/>
    <dgm:cxn modelId="{A4A784A8-2E6F-43E2-99CE-DE3BA84B5603}" type="presOf" srcId="{DF937949-F932-4B6F-B51B-BAFB4DFCA149}" destId="{45AB0982-416D-4AC1-9C48-AF8CA9BF31DB}" srcOrd="1" destOrd="0" presId="urn:microsoft.com/office/officeart/2005/8/layout/matrix1"/>
    <dgm:cxn modelId="{65A621E7-D36B-4363-91DD-838141B415CF}" type="presOf" srcId="{0904FC56-FC62-4AF5-B91D-F03000C7FB68}" destId="{6BDA6F90-D6D9-4389-9A5C-8E6276610CA4}" srcOrd="0" destOrd="0" presId="urn:microsoft.com/office/officeart/2005/8/layout/matrix1"/>
    <dgm:cxn modelId="{AC127798-8095-43AC-8BEF-C37C5A593A9D}" type="presOf" srcId="{2CD368B1-A840-4132-9FB6-73064C710236}" destId="{11EAE085-B28A-4400-BDF6-0D0ADAC3C6E6}" srcOrd="1" destOrd="0" presId="urn:microsoft.com/office/officeart/2005/8/layout/matrix1"/>
    <dgm:cxn modelId="{84443E55-2E62-43DD-A0BB-C3FF188104DB}" type="presOf" srcId="{DF937949-F932-4B6F-B51B-BAFB4DFCA149}" destId="{0C0915DB-4FA2-4B7B-A098-1DA9A8A59679}" srcOrd="0" destOrd="0" presId="urn:microsoft.com/office/officeart/2005/8/layout/matrix1"/>
    <dgm:cxn modelId="{6229D4C5-6C19-4348-A7C9-F785F28850FB}" srcId="{0904FC56-FC62-4AF5-B91D-F03000C7FB68}" destId="{F157524D-E49F-406E-8099-9A506D976A9F}" srcOrd="0" destOrd="0" parTransId="{E6A364F5-5E19-4580-8336-3A76A89FF553}" sibTransId="{B2D4DB52-3D69-4752-AD1C-202A4C0E3F58}"/>
    <dgm:cxn modelId="{95CAAD87-AFED-46F1-88E2-F7AC12C20894}" srcId="{F157524D-E49F-406E-8099-9A506D976A9F}" destId="{519C0444-A172-495D-A521-C148750404F1}" srcOrd="0" destOrd="0" parTransId="{EE55F888-0DD2-4AB9-8580-E7DE3E6F881A}" sibTransId="{C00AB830-1205-4497-B01F-DACE5A8B67AC}"/>
    <dgm:cxn modelId="{140D55DA-5C28-4B1A-B28A-6791AF4CA2CA}" type="presOf" srcId="{519C0444-A172-495D-A521-C148750404F1}" destId="{6E820703-7843-45F6-AC16-52C85C5AC2EC}" srcOrd="0" destOrd="0" presId="urn:microsoft.com/office/officeart/2005/8/layout/matrix1"/>
    <dgm:cxn modelId="{ACE4DFFA-07AA-4867-99F6-4C01B7E6D819}" srcId="{F157524D-E49F-406E-8099-9A506D976A9F}" destId="{2CD368B1-A840-4132-9FB6-73064C710236}" srcOrd="2" destOrd="0" parTransId="{475069B9-BFC1-4586-BBF9-3B73EBD2244E}" sibTransId="{771F1F70-11BB-4440-98D5-591B199F932C}"/>
    <dgm:cxn modelId="{CA913E64-2015-488C-A7B0-429363B806E2}" type="presOf" srcId="{F157524D-E49F-406E-8099-9A506D976A9F}" destId="{0A4D832E-0916-45F9-8EF9-E2C6CC896934}" srcOrd="0" destOrd="0" presId="urn:microsoft.com/office/officeart/2005/8/layout/matrix1"/>
    <dgm:cxn modelId="{92907B54-8B3B-4265-B02C-3850CF26209E}" type="presOf" srcId="{49264654-129B-475B-8879-B60F169892C2}" destId="{2E47FF9D-D307-4F4C-9CA5-526A80ED3041}" srcOrd="0" destOrd="0" presId="urn:microsoft.com/office/officeart/2005/8/layout/matrix1"/>
    <dgm:cxn modelId="{02D4D899-7043-4184-B601-7F0ED88D3F56}" srcId="{F157524D-E49F-406E-8099-9A506D976A9F}" destId="{DF937949-F932-4B6F-B51B-BAFB4DFCA149}" srcOrd="3" destOrd="0" parTransId="{A34CE790-0089-4BB5-883B-4866BB04A1D7}" sibTransId="{B72E8553-9E4C-4B31-83BC-1AFC5AA951CC}"/>
    <dgm:cxn modelId="{D42637D7-4691-4622-9022-6756E2887498}" type="presOf" srcId="{2CD368B1-A840-4132-9FB6-73064C710236}" destId="{51ACF97C-8976-4F78-877A-00EFF9E0304D}" srcOrd="0" destOrd="0" presId="urn:microsoft.com/office/officeart/2005/8/layout/matrix1"/>
    <dgm:cxn modelId="{8A53E5D4-D740-40DC-B5F1-AA930AF1C145}" srcId="{F157524D-E49F-406E-8099-9A506D976A9F}" destId="{49264654-129B-475B-8879-B60F169892C2}" srcOrd="1" destOrd="0" parTransId="{763C2817-22D4-4472-BBAB-A6F18BF2BCAE}" sibTransId="{4B17235D-DD36-40A3-B17B-0A3CA818A83A}"/>
    <dgm:cxn modelId="{7D0A257B-F646-4C55-8CCE-3F3D00477F9F}" type="presOf" srcId="{49264654-129B-475B-8879-B60F169892C2}" destId="{93097BC5-598C-4B69-BB74-BAA9A723C7A3}" srcOrd="1" destOrd="0" presId="urn:microsoft.com/office/officeart/2005/8/layout/matrix1"/>
    <dgm:cxn modelId="{699BA5A7-F147-45C9-B288-6B5911D9E354}" type="presParOf" srcId="{6BDA6F90-D6D9-4389-9A5C-8E6276610CA4}" destId="{B61E24E2-6D29-480C-AB86-221594F7C234}" srcOrd="0" destOrd="0" presId="urn:microsoft.com/office/officeart/2005/8/layout/matrix1"/>
    <dgm:cxn modelId="{04526866-D4AE-49A3-9F5F-C2C2F5D7C0B8}" type="presParOf" srcId="{B61E24E2-6D29-480C-AB86-221594F7C234}" destId="{6E820703-7843-45F6-AC16-52C85C5AC2EC}" srcOrd="0" destOrd="0" presId="urn:microsoft.com/office/officeart/2005/8/layout/matrix1"/>
    <dgm:cxn modelId="{0DAB36BB-1AAB-471B-A3DC-A28124059AB2}" type="presParOf" srcId="{B61E24E2-6D29-480C-AB86-221594F7C234}" destId="{95ABEA39-AF31-4D40-980D-3237BED6B5D0}" srcOrd="1" destOrd="0" presId="urn:microsoft.com/office/officeart/2005/8/layout/matrix1"/>
    <dgm:cxn modelId="{F3F77053-1379-4ABA-9A71-BB9D53427064}" type="presParOf" srcId="{B61E24E2-6D29-480C-AB86-221594F7C234}" destId="{2E47FF9D-D307-4F4C-9CA5-526A80ED3041}" srcOrd="2" destOrd="0" presId="urn:microsoft.com/office/officeart/2005/8/layout/matrix1"/>
    <dgm:cxn modelId="{4B3B158A-3257-4794-A47B-7B41AA71FE1B}" type="presParOf" srcId="{B61E24E2-6D29-480C-AB86-221594F7C234}" destId="{93097BC5-598C-4B69-BB74-BAA9A723C7A3}" srcOrd="3" destOrd="0" presId="urn:microsoft.com/office/officeart/2005/8/layout/matrix1"/>
    <dgm:cxn modelId="{057C4C43-204E-45C5-8C9E-2C39053FEF9E}" type="presParOf" srcId="{B61E24E2-6D29-480C-AB86-221594F7C234}" destId="{51ACF97C-8976-4F78-877A-00EFF9E0304D}" srcOrd="4" destOrd="0" presId="urn:microsoft.com/office/officeart/2005/8/layout/matrix1"/>
    <dgm:cxn modelId="{C4FF0E9E-D683-4576-A624-4F4619FF25F3}" type="presParOf" srcId="{B61E24E2-6D29-480C-AB86-221594F7C234}" destId="{11EAE085-B28A-4400-BDF6-0D0ADAC3C6E6}" srcOrd="5" destOrd="0" presId="urn:microsoft.com/office/officeart/2005/8/layout/matrix1"/>
    <dgm:cxn modelId="{9A22E124-3244-45BC-9C79-FCAB3B53B039}" type="presParOf" srcId="{B61E24E2-6D29-480C-AB86-221594F7C234}" destId="{0C0915DB-4FA2-4B7B-A098-1DA9A8A59679}" srcOrd="6" destOrd="0" presId="urn:microsoft.com/office/officeart/2005/8/layout/matrix1"/>
    <dgm:cxn modelId="{52F0D2E3-C3A8-48C0-BEAE-AF1E8E62933C}" type="presParOf" srcId="{B61E24E2-6D29-480C-AB86-221594F7C234}" destId="{45AB0982-416D-4AC1-9C48-AF8CA9BF31DB}" srcOrd="7" destOrd="0" presId="urn:microsoft.com/office/officeart/2005/8/layout/matrix1"/>
    <dgm:cxn modelId="{0A1DEFB7-0D82-4078-8E0E-B36F60E04E8A}" type="presParOf" srcId="{6BDA6F90-D6D9-4389-9A5C-8E6276610CA4}" destId="{0A4D832E-0916-45F9-8EF9-E2C6CC896934}" srcOrd="1" destOrd="0" presId="urn:microsoft.com/office/officeart/2005/8/layout/matrix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6006A340-12F2-4275-8D4D-2AE050B1C5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F58FE8B-7E5D-4EFC-B07E-044D97B68995}">
      <dgm:prSet phldrT="[Texto]" custT="1"/>
      <dgm:spPr>
        <a:solidFill>
          <a:schemeClr val="accent6">
            <a:lumMod val="75000"/>
          </a:schemeClr>
        </a:solidFill>
      </dgm:spPr>
      <dgm:t>
        <a:bodyPr/>
        <a:lstStyle/>
        <a:p>
          <a:pPr algn="l"/>
          <a:r>
            <a:rPr lang="es-CR" sz="1600" b="1" dirty="0" smtClean="0">
              <a:effectLst>
                <a:outerShdw blurRad="38100" dist="38100" dir="2700000" algn="tl">
                  <a:srgbClr val="000000">
                    <a:alpha val="43137"/>
                  </a:srgbClr>
                </a:outerShdw>
              </a:effectLst>
              <a:latin typeface="Baskerville Old Face" pitchFamily="18" charset="0"/>
            </a:rPr>
            <a:t>Sentencias  131-2001 y 143-2005</a:t>
          </a:r>
          <a:endParaRPr lang="es-ES" sz="1600" dirty="0" smtClean="0">
            <a:effectLst>
              <a:outerShdw blurRad="38100" dist="38100" dir="2700000" algn="tl">
                <a:srgbClr val="000000">
                  <a:alpha val="43137"/>
                </a:srgbClr>
              </a:outerShdw>
            </a:effectLst>
            <a:latin typeface="Baskerville Old Face" pitchFamily="18" charset="0"/>
          </a:endParaRPr>
        </a:p>
        <a:p>
          <a:pPr algn="just"/>
          <a:r>
            <a:rPr lang="es-ES" sz="1600" dirty="0" smtClean="0"/>
            <a:t>En virtud de lo alegado por el interesado, hace ver este Tribunal que efectivamente la Aduana de Limón inicia procedimiento ordinario de ajuste del elemento clasificación arancelaria de las líneas 2 y 3 de la declaración aduanera N° </a:t>
          </a:r>
          <a:r>
            <a:rPr lang="es-ES" sz="1600" dirty="0" err="1" smtClean="0"/>
            <a:t>xxx</a:t>
          </a:r>
          <a:r>
            <a:rPr lang="es-ES" sz="1600" dirty="0" smtClean="0"/>
            <a:t>, contra ese acto el interesado presentó sus alegatos en contra de la reclasificación pretendida por la administración, entre otras cosas se refiere a aspectos técnicos de las pruebas realizadas por el Laboratorio Aduanero, </a:t>
          </a:r>
          <a:endParaRPr lang="en-US" sz="1600" dirty="0"/>
        </a:p>
      </dgm:t>
    </dgm:pt>
    <dgm:pt modelId="{5BBED832-17DA-4CAD-82BA-82D3E22946AA}" type="parTrans" cxnId="{2018090B-FC59-49C9-A5A1-B93473736DE9}">
      <dgm:prSet/>
      <dgm:spPr/>
      <dgm:t>
        <a:bodyPr/>
        <a:lstStyle/>
        <a:p>
          <a:endParaRPr lang="en-US" sz="1800"/>
        </a:p>
      </dgm:t>
    </dgm:pt>
    <dgm:pt modelId="{352F93CA-D841-406A-B653-4769D9889CD2}" type="sibTrans" cxnId="{2018090B-FC59-49C9-A5A1-B93473736DE9}">
      <dgm:prSet/>
      <dgm:spPr/>
      <dgm:t>
        <a:bodyPr/>
        <a:lstStyle/>
        <a:p>
          <a:endParaRPr lang="en-US" sz="1800"/>
        </a:p>
      </dgm:t>
    </dgm:pt>
    <dgm:pt modelId="{F6EAC683-BF80-4C20-AFCC-A4427EBDAA29}">
      <dgm:prSet phldrT="[Texto]" custT="1"/>
      <dgm:spPr/>
      <dgm:t>
        <a:bodyPr/>
        <a:lstStyle/>
        <a:p>
          <a:r>
            <a:rPr lang="es-ES" sz="1600" dirty="0" smtClean="0"/>
            <a:t>razón por la cual la administración realiza consulta al órgano técnico que efectúo los análisis de laboratorio, emitiendo el Laboratorio Aduanero pronunciamiento a través de oficio DFLAB-015-2007 (Folio 29), y es así que en cumplimiento al debido proceso </a:t>
          </a:r>
          <a:r>
            <a:rPr lang="es-ES" sz="1600" b="1" u="sng" dirty="0" smtClean="0">
              <a:effectLst>
                <a:outerShdw blurRad="38100" dist="38100" dir="2700000" algn="tl">
                  <a:srgbClr val="000000">
                    <a:alpha val="43137"/>
                  </a:srgbClr>
                </a:outerShdw>
              </a:effectLst>
            </a:rPr>
            <a:t>la Aduana da traslado a las partes para que se refieran sobre ese pronunciamiento de previo a emitir el acto final del proceso</a:t>
          </a:r>
          <a:r>
            <a:rPr lang="es-ES" sz="1600" dirty="0" smtClean="0"/>
            <a:t>, </a:t>
          </a:r>
          <a:endParaRPr lang="en-US" sz="1600" dirty="0"/>
        </a:p>
      </dgm:t>
    </dgm:pt>
    <dgm:pt modelId="{3AF6AB0A-A10B-4700-9CD6-3B1D8A78C62F}" type="parTrans" cxnId="{D7BFE9F6-A097-4376-A8AD-6140CCDB374D}">
      <dgm:prSet/>
      <dgm:spPr/>
      <dgm:t>
        <a:bodyPr/>
        <a:lstStyle/>
        <a:p>
          <a:endParaRPr lang="en-US" sz="1800"/>
        </a:p>
      </dgm:t>
    </dgm:pt>
    <dgm:pt modelId="{EE489EBC-8D5F-42C5-812F-843514FE9269}" type="sibTrans" cxnId="{D7BFE9F6-A097-4376-A8AD-6140CCDB374D}">
      <dgm:prSet/>
      <dgm:spPr/>
      <dgm:t>
        <a:bodyPr/>
        <a:lstStyle/>
        <a:p>
          <a:endParaRPr lang="en-US" sz="1800"/>
        </a:p>
      </dgm:t>
    </dgm:pt>
    <dgm:pt modelId="{81F40E64-0AA6-4979-9B74-6A59FC76924E}">
      <dgm:prSet phldrT="[Texto]" custT="1"/>
      <dgm:spPr>
        <a:solidFill>
          <a:schemeClr val="accent6">
            <a:lumMod val="50000"/>
          </a:schemeClr>
        </a:solidFill>
      </dgm:spPr>
      <dgm:t>
        <a:bodyPr/>
        <a:lstStyle/>
        <a:p>
          <a:r>
            <a:rPr lang="es-ES" sz="1600" dirty="0" smtClean="0"/>
            <a:t>la Agencia atendiendo la audiencia conferida entre otras cosas solicita a la Aduana poner a disposición la prueba de copia del espectro infrarrojo (IR) a efectos de poder efectuar las consideraciones técnicas respecto del pronunciamiento emitido por el Laboratorio Aduanero. La Aduana no atiende la solicitud de dicha prueba y procede a dictar el acto final señalando al respecto </a:t>
          </a:r>
          <a:r>
            <a:rPr lang="es-ES" sz="1600" i="1" dirty="0" smtClean="0"/>
            <a:t>“que en esta etapa del proceso resulta innecesaria puesto que en todo lo actuado la Administración a (sic) procedido conforme a los principios de buena fe y transparencia”.</a:t>
          </a:r>
          <a:r>
            <a:rPr lang="es-ES" sz="1600" dirty="0" smtClean="0"/>
            <a:t> </a:t>
          </a:r>
          <a:endParaRPr lang="en-US" sz="1600" dirty="0"/>
        </a:p>
      </dgm:t>
    </dgm:pt>
    <dgm:pt modelId="{84AA5BC0-02A6-4316-ADE8-070B005E8514}" type="parTrans" cxnId="{39294626-18BD-4E38-B0AA-1AEB83D2256C}">
      <dgm:prSet/>
      <dgm:spPr/>
      <dgm:t>
        <a:bodyPr/>
        <a:lstStyle/>
        <a:p>
          <a:endParaRPr lang="en-US" sz="1800"/>
        </a:p>
      </dgm:t>
    </dgm:pt>
    <dgm:pt modelId="{2B9BF297-0B12-4712-BA45-3D904BEC61EC}" type="sibTrans" cxnId="{39294626-18BD-4E38-B0AA-1AEB83D2256C}">
      <dgm:prSet/>
      <dgm:spPr/>
      <dgm:t>
        <a:bodyPr/>
        <a:lstStyle/>
        <a:p>
          <a:endParaRPr lang="en-US" sz="1800"/>
        </a:p>
      </dgm:t>
    </dgm:pt>
    <dgm:pt modelId="{C7A95308-6AEE-450D-9003-579F1C692CE3}">
      <dgm:prSet phldrT="[Texto]" phldr="1" custT="1"/>
      <dgm:spPr/>
      <dgm:t>
        <a:bodyPr/>
        <a:lstStyle/>
        <a:p>
          <a:endParaRPr lang="en-US" sz="1200" dirty="0"/>
        </a:p>
      </dgm:t>
    </dgm:pt>
    <dgm:pt modelId="{1438D189-46D1-4DA6-BBAE-B11019AE592E}" type="parTrans" cxnId="{9BF94BE9-674F-4908-B9B8-6E8F378A6D6A}">
      <dgm:prSet/>
      <dgm:spPr/>
      <dgm:t>
        <a:bodyPr/>
        <a:lstStyle/>
        <a:p>
          <a:endParaRPr lang="en-US" sz="1800"/>
        </a:p>
      </dgm:t>
    </dgm:pt>
    <dgm:pt modelId="{3E8DEDC9-2576-4241-B137-20EF244A35CB}" type="sibTrans" cxnId="{9BF94BE9-674F-4908-B9B8-6E8F378A6D6A}">
      <dgm:prSet/>
      <dgm:spPr/>
      <dgm:t>
        <a:bodyPr/>
        <a:lstStyle/>
        <a:p>
          <a:endParaRPr lang="en-US" sz="1800"/>
        </a:p>
      </dgm:t>
    </dgm:pt>
    <dgm:pt modelId="{1EC7F2A6-5ABB-4355-A101-C5D4BCD9A9A8}" type="pres">
      <dgm:prSet presAssocID="{6006A340-12F2-4275-8D4D-2AE050B1C5AF}" presName="linear" presStyleCnt="0">
        <dgm:presLayoutVars>
          <dgm:animLvl val="lvl"/>
          <dgm:resizeHandles val="exact"/>
        </dgm:presLayoutVars>
      </dgm:prSet>
      <dgm:spPr/>
      <dgm:t>
        <a:bodyPr/>
        <a:lstStyle/>
        <a:p>
          <a:endParaRPr lang="en-US"/>
        </a:p>
      </dgm:t>
    </dgm:pt>
    <dgm:pt modelId="{B4804CF0-9E03-4DF8-B98F-0277440FA18C}" type="pres">
      <dgm:prSet presAssocID="{7F58FE8B-7E5D-4EFC-B07E-044D97B68995}" presName="parentText" presStyleLbl="node1" presStyleIdx="0" presStyleCnt="2">
        <dgm:presLayoutVars>
          <dgm:chMax val="0"/>
          <dgm:bulletEnabled val="1"/>
        </dgm:presLayoutVars>
      </dgm:prSet>
      <dgm:spPr/>
      <dgm:t>
        <a:bodyPr/>
        <a:lstStyle/>
        <a:p>
          <a:endParaRPr lang="en-US"/>
        </a:p>
      </dgm:t>
    </dgm:pt>
    <dgm:pt modelId="{301A4206-F855-43E8-81BD-A6555EE5286B}" type="pres">
      <dgm:prSet presAssocID="{7F58FE8B-7E5D-4EFC-B07E-044D97B68995}" presName="childText" presStyleLbl="revTx" presStyleIdx="0" presStyleCnt="2" custScaleY="145379" custLinFactNeighborX="27" custLinFactNeighborY="10365">
        <dgm:presLayoutVars>
          <dgm:bulletEnabled val="1"/>
        </dgm:presLayoutVars>
      </dgm:prSet>
      <dgm:spPr/>
      <dgm:t>
        <a:bodyPr/>
        <a:lstStyle/>
        <a:p>
          <a:endParaRPr lang="en-US"/>
        </a:p>
      </dgm:t>
    </dgm:pt>
    <dgm:pt modelId="{DEDB30E1-26D5-4300-9625-FB693A88BC87}" type="pres">
      <dgm:prSet presAssocID="{81F40E64-0AA6-4979-9B74-6A59FC76924E}" presName="parentText" presStyleLbl="node1" presStyleIdx="1" presStyleCnt="2" custLinFactY="-5194" custLinFactNeighborX="-586" custLinFactNeighborY="-100000">
        <dgm:presLayoutVars>
          <dgm:chMax val="0"/>
          <dgm:bulletEnabled val="1"/>
        </dgm:presLayoutVars>
      </dgm:prSet>
      <dgm:spPr/>
      <dgm:t>
        <a:bodyPr/>
        <a:lstStyle/>
        <a:p>
          <a:endParaRPr lang="en-US"/>
        </a:p>
      </dgm:t>
    </dgm:pt>
    <dgm:pt modelId="{3A1E31AA-ECEF-4418-895B-2F90E300A097}" type="pres">
      <dgm:prSet presAssocID="{81F40E64-0AA6-4979-9B74-6A59FC76924E}" presName="childText" presStyleLbl="revTx" presStyleIdx="1" presStyleCnt="2">
        <dgm:presLayoutVars>
          <dgm:bulletEnabled val="1"/>
        </dgm:presLayoutVars>
      </dgm:prSet>
      <dgm:spPr/>
      <dgm:t>
        <a:bodyPr/>
        <a:lstStyle/>
        <a:p>
          <a:endParaRPr lang="en-US"/>
        </a:p>
      </dgm:t>
    </dgm:pt>
  </dgm:ptLst>
  <dgm:cxnLst>
    <dgm:cxn modelId="{725EC3E9-BFD3-4790-ABEC-1FCF7776E395}" type="presOf" srcId="{6006A340-12F2-4275-8D4D-2AE050B1C5AF}" destId="{1EC7F2A6-5ABB-4355-A101-C5D4BCD9A9A8}" srcOrd="0" destOrd="0" presId="urn:microsoft.com/office/officeart/2005/8/layout/vList2"/>
    <dgm:cxn modelId="{CFCA2960-1838-4DD4-9039-02BAF9F17F6D}" type="presOf" srcId="{81F40E64-0AA6-4979-9B74-6A59FC76924E}" destId="{DEDB30E1-26D5-4300-9625-FB693A88BC87}" srcOrd="0" destOrd="0" presId="urn:microsoft.com/office/officeart/2005/8/layout/vList2"/>
    <dgm:cxn modelId="{D7BFE9F6-A097-4376-A8AD-6140CCDB374D}" srcId="{7F58FE8B-7E5D-4EFC-B07E-044D97B68995}" destId="{F6EAC683-BF80-4C20-AFCC-A4427EBDAA29}" srcOrd="0" destOrd="0" parTransId="{3AF6AB0A-A10B-4700-9CD6-3B1D8A78C62F}" sibTransId="{EE489EBC-8D5F-42C5-812F-843514FE9269}"/>
    <dgm:cxn modelId="{7F5C08E1-5B41-4BE6-BEA3-85B7302D3D19}" type="presOf" srcId="{F6EAC683-BF80-4C20-AFCC-A4427EBDAA29}" destId="{301A4206-F855-43E8-81BD-A6555EE5286B}" srcOrd="0" destOrd="0" presId="urn:microsoft.com/office/officeart/2005/8/layout/vList2"/>
    <dgm:cxn modelId="{7FFFD277-E182-48BD-918E-1A01F1744187}" type="presOf" srcId="{7F58FE8B-7E5D-4EFC-B07E-044D97B68995}" destId="{B4804CF0-9E03-4DF8-B98F-0277440FA18C}" srcOrd="0" destOrd="0" presId="urn:microsoft.com/office/officeart/2005/8/layout/vList2"/>
    <dgm:cxn modelId="{2018090B-FC59-49C9-A5A1-B93473736DE9}" srcId="{6006A340-12F2-4275-8D4D-2AE050B1C5AF}" destId="{7F58FE8B-7E5D-4EFC-B07E-044D97B68995}" srcOrd="0" destOrd="0" parTransId="{5BBED832-17DA-4CAD-82BA-82D3E22946AA}" sibTransId="{352F93CA-D841-406A-B653-4769D9889CD2}"/>
    <dgm:cxn modelId="{9BF94BE9-674F-4908-B9B8-6E8F378A6D6A}" srcId="{81F40E64-0AA6-4979-9B74-6A59FC76924E}" destId="{C7A95308-6AEE-450D-9003-579F1C692CE3}" srcOrd="0" destOrd="0" parTransId="{1438D189-46D1-4DA6-BBAE-B11019AE592E}" sibTransId="{3E8DEDC9-2576-4241-B137-20EF244A35CB}"/>
    <dgm:cxn modelId="{AB3798A5-4446-4CF6-95CE-791C342244EE}" type="presOf" srcId="{C7A95308-6AEE-450D-9003-579F1C692CE3}" destId="{3A1E31AA-ECEF-4418-895B-2F90E300A097}" srcOrd="0" destOrd="0" presId="urn:microsoft.com/office/officeart/2005/8/layout/vList2"/>
    <dgm:cxn modelId="{39294626-18BD-4E38-B0AA-1AEB83D2256C}" srcId="{6006A340-12F2-4275-8D4D-2AE050B1C5AF}" destId="{81F40E64-0AA6-4979-9B74-6A59FC76924E}" srcOrd="1" destOrd="0" parTransId="{84AA5BC0-02A6-4316-ADE8-070B005E8514}" sibTransId="{2B9BF297-0B12-4712-BA45-3D904BEC61EC}"/>
    <dgm:cxn modelId="{B1165EDC-AC02-421A-93A1-F26483C5FF13}" type="presParOf" srcId="{1EC7F2A6-5ABB-4355-A101-C5D4BCD9A9A8}" destId="{B4804CF0-9E03-4DF8-B98F-0277440FA18C}" srcOrd="0" destOrd="0" presId="urn:microsoft.com/office/officeart/2005/8/layout/vList2"/>
    <dgm:cxn modelId="{D3ED871A-3586-4F94-BCA5-37209B42C487}" type="presParOf" srcId="{1EC7F2A6-5ABB-4355-A101-C5D4BCD9A9A8}" destId="{301A4206-F855-43E8-81BD-A6555EE5286B}" srcOrd="1" destOrd="0" presId="urn:microsoft.com/office/officeart/2005/8/layout/vList2"/>
    <dgm:cxn modelId="{208ECB5B-9163-4B11-962D-3008145FD291}" type="presParOf" srcId="{1EC7F2A6-5ABB-4355-A101-C5D4BCD9A9A8}" destId="{DEDB30E1-26D5-4300-9625-FB693A88BC87}" srcOrd="2" destOrd="0" presId="urn:microsoft.com/office/officeart/2005/8/layout/vList2"/>
    <dgm:cxn modelId="{E0406CAD-4999-4D57-88B6-33FB320AF8D7}" type="presParOf" srcId="{1EC7F2A6-5ABB-4355-A101-C5D4BCD9A9A8}" destId="{3A1E31AA-ECEF-4418-895B-2F90E300A097}"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B665A8A8-C262-494E-BF93-9BC5797DC396}" type="doc">
      <dgm:prSet loTypeId="urn:microsoft.com/office/officeart/2005/8/layout/hierarchy5" loCatId="hierarchy" qsTypeId="urn:microsoft.com/office/officeart/2005/8/quickstyle/simple1" qsCatId="simple" csTypeId="urn:microsoft.com/office/officeart/2005/8/colors/accent1_2" csCatId="accent1" phldr="0"/>
      <dgm:spPr/>
      <dgm:t>
        <a:bodyPr/>
        <a:lstStyle/>
        <a:p>
          <a:endParaRPr lang="es-ES"/>
        </a:p>
      </dgm:t>
    </dgm:pt>
    <dgm:pt modelId="{992086D3-2ABC-4164-9349-98EBC655455B}" type="pres">
      <dgm:prSet presAssocID="{B665A8A8-C262-494E-BF93-9BC5797DC396}" presName="mainComposite" presStyleCnt="0">
        <dgm:presLayoutVars>
          <dgm:chPref val="1"/>
          <dgm:dir/>
          <dgm:animOne val="branch"/>
          <dgm:animLvl val="lvl"/>
          <dgm:resizeHandles val="exact"/>
        </dgm:presLayoutVars>
      </dgm:prSet>
      <dgm:spPr/>
      <dgm:t>
        <a:bodyPr/>
        <a:lstStyle/>
        <a:p>
          <a:endParaRPr lang="es-ES"/>
        </a:p>
      </dgm:t>
    </dgm:pt>
    <dgm:pt modelId="{20886034-2FF3-4E88-B2D2-7ABB0C0A4CAC}" type="pres">
      <dgm:prSet presAssocID="{B665A8A8-C262-494E-BF93-9BC5797DC396}" presName="hierFlow" presStyleCnt="0"/>
      <dgm:spPr/>
    </dgm:pt>
    <dgm:pt modelId="{FF23091A-9623-4DA5-B3D1-A5850F034070}" type="pres">
      <dgm:prSet presAssocID="{B665A8A8-C262-494E-BF93-9BC5797DC396}" presName="hierChild1" presStyleCnt="0">
        <dgm:presLayoutVars>
          <dgm:chPref val="1"/>
          <dgm:animOne val="branch"/>
          <dgm:animLvl val="lvl"/>
        </dgm:presLayoutVars>
      </dgm:prSet>
      <dgm:spPr/>
    </dgm:pt>
    <dgm:pt modelId="{530574BE-CCB3-4330-AB44-840544DE0F45}" type="pres">
      <dgm:prSet presAssocID="{B665A8A8-C262-494E-BF93-9BC5797DC396}" presName="bgShapesFlow" presStyleCnt="0"/>
      <dgm:spPr/>
    </dgm:pt>
  </dgm:ptLst>
  <dgm:cxnLst>
    <dgm:cxn modelId="{52213BF7-DDD4-42C1-A172-409261EB18AA}" type="presOf" srcId="{B665A8A8-C262-494E-BF93-9BC5797DC396}" destId="{992086D3-2ABC-4164-9349-98EBC655455B}" srcOrd="0" destOrd="0" presId="urn:microsoft.com/office/officeart/2005/8/layout/hierarchy5"/>
    <dgm:cxn modelId="{7F536227-9E00-48E4-A30C-D9D0AB377535}" type="presParOf" srcId="{992086D3-2ABC-4164-9349-98EBC655455B}" destId="{20886034-2FF3-4E88-B2D2-7ABB0C0A4CAC}" srcOrd="0" destOrd="0" presId="urn:microsoft.com/office/officeart/2005/8/layout/hierarchy5"/>
    <dgm:cxn modelId="{D4E20C65-8EC7-4B88-A265-A6E187A2212B}" type="presParOf" srcId="{20886034-2FF3-4E88-B2D2-7ABB0C0A4CAC}" destId="{FF23091A-9623-4DA5-B3D1-A5850F034070}" srcOrd="0" destOrd="0" presId="urn:microsoft.com/office/officeart/2005/8/layout/hierarchy5"/>
    <dgm:cxn modelId="{B983E172-2DA0-4306-A351-9705A68EE113}" type="presParOf" srcId="{992086D3-2ABC-4164-9349-98EBC655455B}" destId="{530574BE-CCB3-4330-AB44-840544DE0F4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9A9D33F9-5234-4C9B-9C99-139D8ED8DE70}" type="doc">
      <dgm:prSet loTypeId="urn:microsoft.com/office/officeart/2005/8/layout/hierarchy4" loCatId="hierarchy" qsTypeId="urn:microsoft.com/office/officeart/2005/8/quickstyle/3d3" qsCatId="3D" csTypeId="urn:microsoft.com/office/officeart/2005/8/colors/colorful3" csCatId="colorful" phldr="1"/>
      <dgm:spPr/>
      <dgm:t>
        <a:bodyPr/>
        <a:lstStyle/>
        <a:p>
          <a:endParaRPr lang="es-ES"/>
        </a:p>
      </dgm:t>
    </dgm:pt>
    <dgm:pt modelId="{8A8A5B18-B4A2-411B-8BB7-129C68FED68A}">
      <dgm:prSet phldrT="[Texto]" custT="1"/>
      <dgm:spPr>
        <a:gradFill flip="none" rotWithShape="0">
          <a:gsLst>
            <a:gs pos="0">
              <a:schemeClr val="accent2">
                <a:hueOff val="0"/>
                <a:satOff val="0"/>
                <a:lumOff val="0"/>
                <a:shade val="30000"/>
                <a:satMod val="115000"/>
              </a:schemeClr>
            </a:gs>
            <a:gs pos="50000">
              <a:schemeClr val="accent2">
                <a:hueOff val="0"/>
                <a:satOff val="0"/>
                <a:lumOff val="0"/>
                <a:shade val="67500"/>
                <a:satMod val="115000"/>
              </a:schemeClr>
            </a:gs>
            <a:gs pos="100000">
              <a:schemeClr val="accent2">
                <a:hueOff val="0"/>
                <a:satOff val="0"/>
                <a:lumOff val="0"/>
                <a:shade val="100000"/>
                <a:satMod val="115000"/>
              </a:schemeClr>
            </a:gs>
          </a:gsLst>
          <a:lin ang="5400000" scaled="1"/>
          <a:tileRect/>
        </a:gradFill>
      </dgm:spPr>
      <dgm:t>
        <a:bodyPr/>
        <a:lstStyle/>
        <a:p>
          <a:r>
            <a:rPr lang="es-ES" sz="3600" b="1" dirty="0" smtClean="0">
              <a:solidFill>
                <a:schemeClr val="tx1"/>
              </a:solidFill>
              <a:latin typeface="Arial" pitchFamily="34" charset="0"/>
              <a:cs typeface="Arial" pitchFamily="34" charset="0"/>
            </a:rPr>
            <a:t>Evacuación de Prueba:</a:t>
          </a:r>
          <a:endParaRPr lang="es-ES" sz="3600" dirty="0">
            <a:solidFill>
              <a:schemeClr val="tx1"/>
            </a:solidFill>
            <a:latin typeface="Arial" pitchFamily="34" charset="0"/>
            <a:cs typeface="Arial" pitchFamily="34" charset="0"/>
          </a:endParaRPr>
        </a:p>
      </dgm:t>
    </dgm:pt>
    <dgm:pt modelId="{34B96D32-2EE0-4337-96CC-19F25BF3E628}" type="parTrans" cxnId="{645B5F58-A77D-45FE-A47B-064BCEDC53C9}">
      <dgm:prSet/>
      <dgm:spPr/>
      <dgm:t>
        <a:bodyPr/>
        <a:lstStyle/>
        <a:p>
          <a:endParaRPr lang="es-ES"/>
        </a:p>
      </dgm:t>
    </dgm:pt>
    <dgm:pt modelId="{3F5D64DE-D2A2-4167-B865-84B5CAF5D96E}" type="sibTrans" cxnId="{645B5F58-A77D-45FE-A47B-064BCEDC53C9}">
      <dgm:prSet/>
      <dgm:spPr/>
      <dgm:t>
        <a:bodyPr/>
        <a:lstStyle/>
        <a:p>
          <a:endParaRPr lang="es-ES"/>
        </a:p>
      </dgm:t>
    </dgm:pt>
    <dgm:pt modelId="{CD6CFC4A-F2FE-4737-88B5-3CB3802C9B1F}">
      <dgm:prSet phldrT="[Texto]" custT="1"/>
      <dgm:spPr>
        <a:solidFill>
          <a:schemeClr val="accent4">
            <a:lumMod val="40000"/>
            <a:lumOff val="60000"/>
          </a:schemeClr>
        </a:solidFill>
      </dgm:spPr>
      <dgm:t>
        <a:bodyPr/>
        <a:lstStyle/>
        <a:p>
          <a:r>
            <a:rPr lang="es-ES" sz="2800" dirty="0" smtClean="0">
              <a:solidFill>
                <a:schemeClr val="tx1"/>
              </a:solidFill>
              <a:latin typeface="Arial" pitchFamily="34" charset="0"/>
              <a:cs typeface="Arial" pitchFamily="34" charset="0"/>
            </a:rPr>
            <a:t>Debe ajustarse a las reglas en cada caso aplicable</a:t>
          </a:r>
          <a:endParaRPr lang="es-ES" sz="2800" dirty="0">
            <a:solidFill>
              <a:schemeClr val="tx1"/>
            </a:solidFill>
            <a:latin typeface="Arial" pitchFamily="34" charset="0"/>
            <a:cs typeface="Arial" pitchFamily="34" charset="0"/>
          </a:endParaRPr>
        </a:p>
      </dgm:t>
    </dgm:pt>
    <dgm:pt modelId="{602A0D3F-E224-40CF-BF33-F3BDC5E50BD6}" type="parTrans" cxnId="{A70F0B5A-03F5-4A2E-8A5A-D10C2AF5F572}">
      <dgm:prSet/>
      <dgm:spPr/>
      <dgm:t>
        <a:bodyPr/>
        <a:lstStyle/>
        <a:p>
          <a:endParaRPr lang="es-ES"/>
        </a:p>
      </dgm:t>
    </dgm:pt>
    <dgm:pt modelId="{58869181-7F46-4323-AF46-4138A3C9E138}" type="sibTrans" cxnId="{A70F0B5A-03F5-4A2E-8A5A-D10C2AF5F572}">
      <dgm:prSet/>
      <dgm:spPr/>
      <dgm:t>
        <a:bodyPr/>
        <a:lstStyle/>
        <a:p>
          <a:endParaRPr lang="es-ES"/>
        </a:p>
      </dgm:t>
    </dgm:pt>
    <dgm:pt modelId="{689E9B31-B8D7-4ED3-B70F-A54F8A4ED840}">
      <dgm:prSet phldrT="[Texto]" custT="1"/>
      <dgm:spPr>
        <a:solidFill>
          <a:schemeClr val="accent3">
            <a:lumMod val="20000"/>
            <a:lumOff val="80000"/>
          </a:schemeClr>
        </a:solidFill>
      </dgm:spPr>
      <dgm:t>
        <a:bodyPr/>
        <a:lstStyle/>
        <a:p>
          <a:r>
            <a:rPr lang="es-ES" sz="1600" dirty="0" smtClean="0">
              <a:solidFill>
                <a:schemeClr val="tx1"/>
              </a:solidFill>
              <a:latin typeface="Arial" pitchFamily="34" charset="0"/>
              <a:cs typeface="Arial" pitchFamily="34" charset="0"/>
            </a:rPr>
            <a:t>Debe practicarse dentro de los 15 días hábiles  siguientes  a la fecha de finalización del periodo de presentación de pruebas</a:t>
          </a:r>
          <a:endParaRPr lang="es-ES" sz="1600" dirty="0">
            <a:solidFill>
              <a:schemeClr val="tx1"/>
            </a:solidFill>
            <a:latin typeface="Arial" pitchFamily="34" charset="0"/>
            <a:cs typeface="Arial" pitchFamily="34" charset="0"/>
          </a:endParaRPr>
        </a:p>
      </dgm:t>
    </dgm:pt>
    <dgm:pt modelId="{20882950-237C-47F5-AEA3-5CF1F5602606}" type="parTrans" cxnId="{4153E29D-96E5-4F0F-902E-E752D71A432B}">
      <dgm:prSet/>
      <dgm:spPr/>
      <dgm:t>
        <a:bodyPr/>
        <a:lstStyle/>
        <a:p>
          <a:endParaRPr lang="es-ES"/>
        </a:p>
      </dgm:t>
    </dgm:pt>
    <dgm:pt modelId="{F08BE5AD-8EAF-4A87-8C9E-25D87BFAB822}" type="sibTrans" cxnId="{4153E29D-96E5-4F0F-902E-E752D71A432B}">
      <dgm:prSet/>
      <dgm:spPr/>
      <dgm:t>
        <a:bodyPr/>
        <a:lstStyle/>
        <a:p>
          <a:endParaRPr lang="es-ES"/>
        </a:p>
      </dgm:t>
    </dgm:pt>
    <dgm:pt modelId="{615C4E51-B347-43E2-A895-742614507057}">
      <dgm:prSet phldrT="[Texto]" custT="1"/>
      <dgm:spPr>
        <a:solidFill>
          <a:schemeClr val="accent3">
            <a:lumMod val="75000"/>
          </a:schemeClr>
        </a:solidFill>
      </dgm:spPr>
      <dgm:t>
        <a:bodyPr/>
        <a:lstStyle/>
        <a:p>
          <a:r>
            <a:rPr lang="es-ES" sz="1800" dirty="0" smtClean="0">
              <a:solidFill>
                <a:schemeClr val="tx1"/>
              </a:solidFill>
              <a:latin typeface="Arial" pitchFamily="34" charset="0"/>
              <a:cs typeface="Arial" pitchFamily="34" charset="0"/>
            </a:rPr>
            <a:t>Expensas a cargo de los interesados</a:t>
          </a:r>
          <a:endParaRPr lang="es-ES" sz="1800" dirty="0">
            <a:solidFill>
              <a:schemeClr val="tx1"/>
            </a:solidFill>
            <a:latin typeface="Arial" pitchFamily="34" charset="0"/>
            <a:cs typeface="Arial" pitchFamily="34" charset="0"/>
          </a:endParaRPr>
        </a:p>
      </dgm:t>
    </dgm:pt>
    <dgm:pt modelId="{5D4FFC32-C33D-464B-A104-BD3C2B10A67C}" type="parTrans" cxnId="{7E534E1C-5BAC-46A4-A3AE-6B84B45EFA65}">
      <dgm:prSet/>
      <dgm:spPr/>
      <dgm:t>
        <a:bodyPr/>
        <a:lstStyle/>
        <a:p>
          <a:endParaRPr lang="es-ES"/>
        </a:p>
      </dgm:t>
    </dgm:pt>
    <dgm:pt modelId="{61FC4D70-13BE-4FE0-A48F-6EB4F2FB2ED1}" type="sibTrans" cxnId="{7E534E1C-5BAC-46A4-A3AE-6B84B45EFA65}">
      <dgm:prSet/>
      <dgm:spPr/>
      <dgm:t>
        <a:bodyPr/>
        <a:lstStyle/>
        <a:p>
          <a:endParaRPr lang="es-ES"/>
        </a:p>
      </dgm:t>
    </dgm:pt>
    <dgm:pt modelId="{832E55D5-EC15-4519-AC6D-569C3DDD326A}">
      <dgm:prSet phldrT="[Texto]" custT="1"/>
      <dgm:spPr>
        <a:gradFill flip="none" rotWithShape="0">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path path="circle">
            <a:fillToRect l="100000" b="100000"/>
          </a:path>
          <a:tileRect t="-100000" r="-100000"/>
        </a:gradFill>
      </dgm:spPr>
      <dgm:t>
        <a:bodyPr/>
        <a:lstStyle/>
        <a:p>
          <a:r>
            <a:rPr lang="es-ES" sz="2000" dirty="0" smtClean="0">
              <a:solidFill>
                <a:schemeClr val="tx1"/>
              </a:solidFill>
              <a:latin typeface="Arial" pitchFamily="34" charset="0"/>
              <a:cs typeface="Arial" pitchFamily="34" charset="0"/>
            </a:rPr>
            <a:t>Prueba pericial y testimonial    (</a:t>
          </a:r>
          <a:r>
            <a:rPr lang="es-CR" sz="2000" dirty="0" smtClean="0">
              <a:solidFill>
                <a:schemeClr val="tx1"/>
              </a:solidFill>
              <a:latin typeface="Arial" pitchFamily="34" charset="0"/>
              <a:cs typeface="Arial" pitchFamily="34" charset="0"/>
            </a:rPr>
            <a:t> Art 248 </a:t>
          </a:r>
          <a:r>
            <a:rPr lang="es-ES" sz="2000" dirty="0" smtClean="0">
              <a:solidFill>
                <a:schemeClr val="tx1"/>
              </a:solidFill>
              <a:latin typeface="Arial" pitchFamily="34" charset="0"/>
              <a:cs typeface="Arial" pitchFamily="34" charset="0"/>
            </a:rPr>
            <a:t>LGAP)</a:t>
          </a:r>
          <a:endParaRPr lang="es-ES" sz="2000" dirty="0">
            <a:solidFill>
              <a:schemeClr val="tx1"/>
            </a:solidFill>
            <a:latin typeface="Arial" pitchFamily="34" charset="0"/>
            <a:cs typeface="Arial" pitchFamily="34" charset="0"/>
          </a:endParaRPr>
        </a:p>
      </dgm:t>
    </dgm:pt>
    <dgm:pt modelId="{8F4BC49A-F18E-46BB-A9E6-BA599692AF0F}" type="parTrans" cxnId="{2B4386F4-FF71-4DBC-ACD0-31C198555211}">
      <dgm:prSet/>
      <dgm:spPr/>
      <dgm:t>
        <a:bodyPr/>
        <a:lstStyle/>
        <a:p>
          <a:endParaRPr lang="es-ES"/>
        </a:p>
      </dgm:t>
    </dgm:pt>
    <dgm:pt modelId="{C5DF0DAB-6F5F-4C92-8D7A-FB4F679F9EED}" type="sibTrans" cxnId="{2B4386F4-FF71-4DBC-ACD0-31C198555211}">
      <dgm:prSet/>
      <dgm:spPr/>
      <dgm:t>
        <a:bodyPr/>
        <a:lstStyle/>
        <a:p>
          <a:endParaRPr lang="es-ES"/>
        </a:p>
      </dgm:t>
    </dgm:pt>
    <dgm:pt modelId="{8B65C3AB-237F-4F7B-9F18-E40A0B6411B7}">
      <dgm:prSet phldrT="[Texto]" custT="1"/>
      <dgm:spPr>
        <a:solidFill>
          <a:schemeClr val="accent3">
            <a:lumMod val="60000"/>
            <a:lumOff val="40000"/>
          </a:schemeClr>
        </a:solidFill>
      </dgm:spPr>
      <dgm:t>
        <a:bodyPr/>
        <a:lstStyle/>
        <a:p>
          <a:r>
            <a:rPr lang="es-ES" sz="1800" dirty="0" smtClean="0">
              <a:solidFill>
                <a:schemeClr val="tx1"/>
              </a:solidFill>
              <a:latin typeface="Arial" pitchFamily="34" charset="0"/>
              <a:cs typeface="Arial" pitchFamily="34" charset="0"/>
            </a:rPr>
            <a:t>No evacuarla cuando corresponda genera nulidad</a:t>
          </a:r>
        </a:p>
      </dgm:t>
    </dgm:pt>
    <dgm:pt modelId="{3E1737E8-3EA6-4B92-89A7-51F9CDDDB325}" type="parTrans" cxnId="{64F42428-731D-4D4F-850B-10304E4F9DBE}">
      <dgm:prSet/>
      <dgm:spPr/>
      <dgm:t>
        <a:bodyPr/>
        <a:lstStyle/>
        <a:p>
          <a:endParaRPr lang="es-ES"/>
        </a:p>
      </dgm:t>
    </dgm:pt>
    <dgm:pt modelId="{B1DC3F9A-1580-4850-BD77-9B34318A665F}" type="sibTrans" cxnId="{64F42428-731D-4D4F-850B-10304E4F9DBE}">
      <dgm:prSet/>
      <dgm:spPr/>
      <dgm:t>
        <a:bodyPr/>
        <a:lstStyle/>
        <a:p>
          <a:endParaRPr lang="es-ES"/>
        </a:p>
      </dgm:t>
    </dgm:pt>
    <dgm:pt modelId="{FEEFEA82-A75E-48F6-9069-131A08B54E28}" type="pres">
      <dgm:prSet presAssocID="{9A9D33F9-5234-4C9B-9C99-139D8ED8DE70}" presName="Name0" presStyleCnt="0">
        <dgm:presLayoutVars>
          <dgm:chPref val="1"/>
          <dgm:dir/>
          <dgm:animOne val="branch"/>
          <dgm:animLvl val="lvl"/>
          <dgm:resizeHandles/>
        </dgm:presLayoutVars>
      </dgm:prSet>
      <dgm:spPr/>
      <dgm:t>
        <a:bodyPr/>
        <a:lstStyle/>
        <a:p>
          <a:endParaRPr lang="es-ES"/>
        </a:p>
      </dgm:t>
    </dgm:pt>
    <dgm:pt modelId="{707A4B5C-3497-49F6-8559-17C1E8F1112C}" type="pres">
      <dgm:prSet presAssocID="{8A8A5B18-B4A2-411B-8BB7-129C68FED68A}" presName="vertOne" presStyleCnt="0"/>
      <dgm:spPr/>
      <dgm:t>
        <a:bodyPr/>
        <a:lstStyle/>
        <a:p>
          <a:endParaRPr lang="en-US"/>
        </a:p>
      </dgm:t>
    </dgm:pt>
    <dgm:pt modelId="{FC205C03-6B2E-491B-957B-B3B0169D84DC}" type="pres">
      <dgm:prSet presAssocID="{8A8A5B18-B4A2-411B-8BB7-129C68FED68A}" presName="txOne" presStyleLbl="node0" presStyleIdx="0" presStyleCnt="1" custScaleY="52874">
        <dgm:presLayoutVars>
          <dgm:chPref val="3"/>
        </dgm:presLayoutVars>
      </dgm:prSet>
      <dgm:spPr/>
      <dgm:t>
        <a:bodyPr/>
        <a:lstStyle/>
        <a:p>
          <a:endParaRPr lang="es-ES"/>
        </a:p>
      </dgm:t>
    </dgm:pt>
    <dgm:pt modelId="{C0451A1B-E00F-415A-A964-A442D88F6A17}" type="pres">
      <dgm:prSet presAssocID="{8A8A5B18-B4A2-411B-8BB7-129C68FED68A}" presName="parTransOne" presStyleCnt="0"/>
      <dgm:spPr/>
      <dgm:t>
        <a:bodyPr/>
        <a:lstStyle/>
        <a:p>
          <a:endParaRPr lang="en-US"/>
        </a:p>
      </dgm:t>
    </dgm:pt>
    <dgm:pt modelId="{3282FFA5-DCFF-487B-9B8F-B4EF5AFBD94E}" type="pres">
      <dgm:prSet presAssocID="{8A8A5B18-B4A2-411B-8BB7-129C68FED68A}" presName="horzOne" presStyleCnt="0"/>
      <dgm:spPr/>
      <dgm:t>
        <a:bodyPr/>
        <a:lstStyle/>
        <a:p>
          <a:endParaRPr lang="en-US"/>
        </a:p>
      </dgm:t>
    </dgm:pt>
    <dgm:pt modelId="{E9137D31-3616-47DF-8EC8-9CDB0A80D3F3}" type="pres">
      <dgm:prSet presAssocID="{CD6CFC4A-F2FE-4737-88B5-3CB3802C9B1F}" presName="vertTwo" presStyleCnt="0"/>
      <dgm:spPr/>
      <dgm:t>
        <a:bodyPr/>
        <a:lstStyle/>
        <a:p>
          <a:endParaRPr lang="en-US"/>
        </a:p>
      </dgm:t>
    </dgm:pt>
    <dgm:pt modelId="{F4805F4B-C10B-4FFC-8A5B-CCE5CE56BA2B}" type="pres">
      <dgm:prSet presAssocID="{CD6CFC4A-F2FE-4737-88B5-3CB3802C9B1F}" presName="txTwo" presStyleLbl="node2" presStyleIdx="0" presStyleCnt="2">
        <dgm:presLayoutVars>
          <dgm:chPref val="3"/>
        </dgm:presLayoutVars>
      </dgm:prSet>
      <dgm:spPr/>
      <dgm:t>
        <a:bodyPr/>
        <a:lstStyle/>
        <a:p>
          <a:endParaRPr lang="es-ES"/>
        </a:p>
      </dgm:t>
    </dgm:pt>
    <dgm:pt modelId="{0758FBF7-E19C-491B-910E-CA9A6D4BCD6B}" type="pres">
      <dgm:prSet presAssocID="{CD6CFC4A-F2FE-4737-88B5-3CB3802C9B1F}" presName="parTransTwo" presStyleCnt="0"/>
      <dgm:spPr/>
      <dgm:t>
        <a:bodyPr/>
        <a:lstStyle/>
        <a:p>
          <a:endParaRPr lang="en-US"/>
        </a:p>
      </dgm:t>
    </dgm:pt>
    <dgm:pt modelId="{4A4C947E-6B3F-4E3A-92C6-48E0A72C12CA}" type="pres">
      <dgm:prSet presAssocID="{CD6CFC4A-F2FE-4737-88B5-3CB3802C9B1F}" presName="horzTwo" presStyleCnt="0"/>
      <dgm:spPr/>
      <dgm:t>
        <a:bodyPr/>
        <a:lstStyle/>
        <a:p>
          <a:endParaRPr lang="en-US"/>
        </a:p>
      </dgm:t>
    </dgm:pt>
    <dgm:pt modelId="{0049E764-100A-4F4C-BFC7-400DBDFCAAD4}" type="pres">
      <dgm:prSet presAssocID="{689E9B31-B8D7-4ED3-B70F-A54F8A4ED840}" presName="vertThree" presStyleCnt="0"/>
      <dgm:spPr/>
      <dgm:t>
        <a:bodyPr/>
        <a:lstStyle/>
        <a:p>
          <a:endParaRPr lang="en-US"/>
        </a:p>
      </dgm:t>
    </dgm:pt>
    <dgm:pt modelId="{C56D6052-7639-4CBF-A851-68A15A8C5473}" type="pres">
      <dgm:prSet presAssocID="{689E9B31-B8D7-4ED3-B70F-A54F8A4ED840}" presName="txThree" presStyleLbl="node3" presStyleIdx="0" presStyleCnt="3">
        <dgm:presLayoutVars>
          <dgm:chPref val="3"/>
        </dgm:presLayoutVars>
      </dgm:prSet>
      <dgm:spPr/>
      <dgm:t>
        <a:bodyPr/>
        <a:lstStyle/>
        <a:p>
          <a:endParaRPr lang="es-ES"/>
        </a:p>
      </dgm:t>
    </dgm:pt>
    <dgm:pt modelId="{B65C5AB3-A8CB-4B04-A5B6-79AC467F7D71}" type="pres">
      <dgm:prSet presAssocID="{689E9B31-B8D7-4ED3-B70F-A54F8A4ED840}" presName="horzThree" presStyleCnt="0"/>
      <dgm:spPr/>
      <dgm:t>
        <a:bodyPr/>
        <a:lstStyle/>
        <a:p>
          <a:endParaRPr lang="en-US"/>
        </a:p>
      </dgm:t>
    </dgm:pt>
    <dgm:pt modelId="{CF6B6F42-E443-4B59-A1F1-A029C8140AAD}" type="pres">
      <dgm:prSet presAssocID="{F08BE5AD-8EAF-4A87-8C9E-25D87BFAB822}" presName="sibSpaceThree" presStyleCnt="0"/>
      <dgm:spPr/>
      <dgm:t>
        <a:bodyPr/>
        <a:lstStyle/>
        <a:p>
          <a:endParaRPr lang="en-US"/>
        </a:p>
      </dgm:t>
    </dgm:pt>
    <dgm:pt modelId="{C2A823B3-F85C-411E-A3ED-89204C0F0504}" type="pres">
      <dgm:prSet presAssocID="{615C4E51-B347-43E2-A895-742614507057}" presName="vertThree" presStyleCnt="0"/>
      <dgm:spPr/>
      <dgm:t>
        <a:bodyPr/>
        <a:lstStyle/>
        <a:p>
          <a:endParaRPr lang="en-US"/>
        </a:p>
      </dgm:t>
    </dgm:pt>
    <dgm:pt modelId="{81962FC8-2197-43FB-BC04-4A8774267238}" type="pres">
      <dgm:prSet presAssocID="{615C4E51-B347-43E2-A895-742614507057}" presName="txThree" presStyleLbl="node3" presStyleIdx="1" presStyleCnt="3">
        <dgm:presLayoutVars>
          <dgm:chPref val="3"/>
        </dgm:presLayoutVars>
      </dgm:prSet>
      <dgm:spPr/>
      <dgm:t>
        <a:bodyPr/>
        <a:lstStyle/>
        <a:p>
          <a:endParaRPr lang="es-ES"/>
        </a:p>
      </dgm:t>
    </dgm:pt>
    <dgm:pt modelId="{90CD97F1-2DB3-4274-AF8C-D42D061F0E7A}" type="pres">
      <dgm:prSet presAssocID="{615C4E51-B347-43E2-A895-742614507057}" presName="horzThree" presStyleCnt="0"/>
      <dgm:spPr/>
      <dgm:t>
        <a:bodyPr/>
        <a:lstStyle/>
        <a:p>
          <a:endParaRPr lang="en-US"/>
        </a:p>
      </dgm:t>
    </dgm:pt>
    <dgm:pt modelId="{10334654-4F9E-42DC-8915-33B01021BF0D}" type="pres">
      <dgm:prSet presAssocID="{58869181-7F46-4323-AF46-4138A3C9E138}" presName="sibSpaceTwo" presStyleCnt="0"/>
      <dgm:spPr/>
      <dgm:t>
        <a:bodyPr/>
        <a:lstStyle/>
        <a:p>
          <a:endParaRPr lang="en-US"/>
        </a:p>
      </dgm:t>
    </dgm:pt>
    <dgm:pt modelId="{0598687D-606D-4074-B029-CFA32B0E65A4}" type="pres">
      <dgm:prSet presAssocID="{832E55D5-EC15-4519-AC6D-569C3DDD326A}" presName="vertTwo" presStyleCnt="0"/>
      <dgm:spPr/>
      <dgm:t>
        <a:bodyPr/>
        <a:lstStyle/>
        <a:p>
          <a:endParaRPr lang="en-US"/>
        </a:p>
      </dgm:t>
    </dgm:pt>
    <dgm:pt modelId="{A8220763-8807-4B77-B1D2-87F20DAD5BE7}" type="pres">
      <dgm:prSet presAssocID="{832E55D5-EC15-4519-AC6D-569C3DDD326A}" presName="txTwo" presStyleLbl="node2" presStyleIdx="1" presStyleCnt="2">
        <dgm:presLayoutVars>
          <dgm:chPref val="3"/>
        </dgm:presLayoutVars>
      </dgm:prSet>
      <dgm:spPr/>
      <dgm:t>
        <a:bodyPr/>
        <a:lstStyle/>
        <a:p>
          <a:endParaRPr lang="es-ES"/>
        </a:p>
      </dgm:t>
    </dgm:pt>
    <dgm:pt modelId="{E28CA80F-1529-4760-8547-6E9DD0BEA2CF}" type="pres">
      <dgm:prSet presAssocID="{832E55D5-EC15-4519-AC6D-569C3DDD326A}" presName="parTransTwo" presStyleCnt="0"/>
      <dgm:spPr/>
      <dgm:t>
        <a:bodyPr/>
        <a:lstStyle/>
        <a:p>
          <a:endParaRPr lang="en-US"/>
        </a:p>
      </dgm:t>
    </dgm:pt>
    <dgm:pt modelId="{D3CB5B57-2B38-456C-AE94-9BE9E4288EDE}" type="pres">
      <dgm:prSet presAssocID="{832E55D5-EC15-4519-AC6D-569C3DDD326A}" presName="horzTwo" presStyleCnt="0"/>
      <dgm:spPr/>
      <dgm:t>
        <a:bodyPr/>
        <a:lstStyle/>
        <a:p>
          <a:endParaRPr lang="en-US"/>
        </a:p>
      </dgm:t>
    </dgm:pt>
    <dgm:pt modelId="{CBDB9978-A36E-49FD-B71E-0EC42EC27327}" type="pres">
      <dgm:prSet presAssocID="{8B65C3AB-237F-4F7B-9F18-E40A0B6411B7}" presName="vertThree" presStyleCnt="0"/>
      <dgm:spPr/>
      <dgm:t>
        <a:bodyPr/>
        <a:lstStyle/>
        <a:p>
          <a:endParaRPr lang="en-US"/>
        </a:p>
      </dgm:t>
    </dgm:pt>
    <dgm:pt modelId="{93F4B6E7-8968-4B33-BDBA-59B367B526EA}" type="pres">
      <dgm:prSet presAssocID="{8B65C3AB-237F-4F7B-9F18-E40A0B6411B7}" presName="txThree" presStyleLbl="node3" presStyleIdx="2" presStyleCnt="3">
        <dgm:presLayoutVars>
          <dgm:chPref val="3"/>
        </dgm:presLayoutVars>
      </dgm:prSet>
      <dgm:spPr/>
      <dgm:t>
        <a:bodyPr/>
        <a:lstStyle/>
        <a:p>
          <a:endParaRPr lang="es-ES"/>
        </a:p>
      </dgm:t>
    </dgm:pt>
    <dgm:pt modelId="{15844B4D-BAFB-4971-BA13-5B6A14EA88A6}" type="pres">
      <dgm:prSet presAssocID="{8B65C3AB-237F-4F7B-9F18-E40A0B6411B7}" presName="horzThree" presStyleCnt="0"/>
      <dgm:spPr/>
      <dgm:t>
        <a:bodyPr/>
        <a:lstStyle/>
        <a:p>
          <a:endParaRPr lang="en-US"/>
        </a:p>
      </dgm:t>
    </dgm:pt>
  </dgm:ptLst>
  <dgm:cxnLst>
    <dgm:cxn modelId="{7E534E1C-5BAC-46A4-A3AE-6B84B45EFA65}" srcId="{CD6CFC4A-F2FE-4737-88B5-3CB3802C9B1F}" destId="{615C4E51-B347-43E2-A895-742614507057}" srcOrd="1" destOrd="0" parTransId="{5D4FFC32-C33D-464B-A104-BD3C2B10A67C}" sibTransId="{61FC4D70-13BE-4FE0-A48F-6EB4F2FB2ED1}"/>
    <dgm:cxn modelId="{201664D2-DEAF-4DEF-8A9E-260441967B14}" type="presOf" srcId="{832E55D5-EC15-4519-AC6D-569C3DDD326A}" destId="{A8220763-8807-4B77-B1D2-87F20DAD5BE7}" srcOrd="0" destOrd="0" presId="urn:microsoft.com/office/officeart/2005/8/layout/hierarchy4"/>
    <dgm:cxn modelId="{64F42428-731D-4D4F-850B-10304E4F9DBE}" srcId="{832E55D5-EC15-4519-AC6D-569C3DDD326A}" destId="{8B65C3AB-237F-4F7B-9F18-E40A0B6411B7}" srcOrd="0" destOrd="0" parTransId="{3E1737E8-3EA6-4B92-89A7-51F9CDDDB325}" sibTransId="{B1DC3F9A-1580-4850-BD77-9B34318A665F}"/>
    <dgm:cxn modelId="{645B5F58-A77D-45FE-A47B-064BCEDC53C9}" srcId="{9A9D33F9-5234-4C9B-9C99-139D8ED8DE70}" destId="{8A8A5B18-B4A2-411B-8BB7-129C68FED68A}" srcOrd="0" destOrd="0" parTransId="{34B96D32-2EE0-4337-96CC-19F25BF3E628}" sibTransId="{3F5D64DE-D2A2-4167-B865-84B5CAF5D96E}"/>
    <dgm:cxn modelId="{CDCFB77F-298B-48E0-B965-E55EBE9E2CED}" type="presOf" srcId="{CD6CFC4A-F2FE-4737-88B5-3CB3802C9B1F}" destId="{F4805F4B-C10B-4FFC-8A5B-CCE5CE56BA2B}" srcOrd="0" destOrd="0" presId="urn:microsoft.com/office/officeart/2005/8/layout/hierarchy4"/>
    <dgm:cxn modelId="{56AA404B-D652-4198-8B4B-FABE4F03051D}" type="presOf" srcId="{9A9D33F9-5234-4C9B-9C99-139D8ED8DE70}" destId="{FEEFEA82-A75E-48F6-9069-131A08B54E28}" srcOrd="0" destOrd="0" presId="urn:microsoft.com/office/officeart/2005/8/layout/hierarchy4"/>
    <dgm:cxn modelId="{BED2E709-EFED-4512-8C75-F9DF2D2D7570}" type="presOf" srcId="{8A8A5B18-B4A2-411B-8BB7-129C68FED68A}" destId="{FC205C03-6B2E-491B-957B-B3B0169D84DC}" srcOrd="0" destOrd="0" presId="urn:microsoft.com/office/officeart/2005/8/layout/hierarchy4"/>
    <dgm:cxn modelId="{2B4386F4-FF71-4DBC-ACD0-31C198555211}" srcId="{8A8A5B18-B4A2-411B-8BB7-129C68FED68A}" destId="{832E55D5-EC15-4519-AC6D-569C3DDD326A}" srcOrd="1" destOrd="0" parTransId="{8F4BC49A-F18E-46BB-A9E6-BA599692AF0F}" sibTransId="{C5DF0DAB-6F5F-4C92-8D7A-FB4F679F9EED}"/>
    <dgm:cxn modelId="{4153E29D-96E5-4F0F-902E-E752D71A432B}" srcId="{CD6CFC4A-F2FE-4737-88B5-3CB3802C9B1F}" destId="{689E9B31-B8D7-4ED3-B70F-A54F8A4ED840}" srcOrd="0" destOrd="0" parTransId="{20882950-237C-47F5-AEA3-5CF1F5602606}" sibTransId="{F08BE5AD-8EAF-4A87-8C9E-25D87BFAB822}"/>
    <dgm:cxn modelId="{2DBB462E-4878-44F4-AC8E-0B0318BF0A57}" type="presOf" srcId="{8B65C3AB-237F-4F7B-9F18-E40A0B6411B7}" destId="{93F4B6E7-8968-4B33-BDBA-59B367B526EA}" srcOrd="0" destOrd="0" presId="urn:microsoft.com/office/officeart/2005/8/layout/hierarchy4"/>
    <dgm:cxn modelId="{BD2C2547-AAAA-42DA-8E4A-4E7B03643741}" type="presOf" srcId="{615C4E51-B347-43E2-A895-742614507057}" destId="{81962FC8-2197-43FB-BC04-4A8774267238}" srcOrd="0" destOrd="0" presId="urn:microsoft.com/office/officeart/2005/8/layout/hierarchy4"/>
    <dgm:cxn modelId="{A70F0B5A-03F5-4A2E-8A5A-D10C2AF5F572}" srcId="{8A8A5B18-B4A2-411B-8BB7-129C68FED68A}" destId="{CD6CFC4A-F2FE-4737-88B5-3CB3802C9B1F}" srcOrd="0" destOrd="0" parTransId="{602A0D3F-E224-40CF-BF33-F3BDC5E50BD6}" sibTransId="{58869181-7F46-4323-AF46-4138A3C9E138}"/>
    <dgm:cxn modelId="{32D5FE0C-F486-4574-9420-5C102268B31F}" type="presOf" srcId="{689E9B31-B8D7-4ED3-B70F-A54F8A4ED840}" destId="{C56D6052-7639-4CBF-A851-68A15A8C5473}" srcOrd="0" destOrd="0" presId="urn:microsoft.com/office/officeart/2005/8/layout/hierarchy4"/>
    <dgm:cxn modelId="{AF618751-5315-4237-931F-FC4CA9165DF0}" type="presParOf" srcId="{FEEFEA82-A75E-48F6-9069-131A08B54E28}" destId="{707A4B5C-3497-49F6-8559-17C1E8F1112C}" srcOrd="0" destOrd="0" presId="urn:microsoft.com/office/officeart/2005/8/layout/hierarchy4"/>
    <dgm:cxn modelId="{14554EAA-4113-4ADE-9B25-8299D58A6DE8}" type="presParOf" srcId="{707A4B5C-3497-49F6-8559-17C1E8F1112C}" destId="{FC205C03-6B2E-491B-957B-B3B0169D84DC}" srcOrd="0" destOrd="0" presId="urn:microsoft.com/office/officeart/2005/8/layout/hierarchy4"/>
    <dgm:cxn modelId="{7D8A6709-18DD-43FC-8378-0915EC0B02F0}" type="presParOf" srcId="{707A4B5C-3497-49F6-8559-17C1E8F1112C}" destId="{C0451A1B-E00F-415A-A964-A442D88F6A17}" srcOrd="1" destOrd="0" presId="urn:microsoft.com/office/officeart/2005/8/layout/hierarchy4"/>
    <dgm:cxn modelId="{F2CEEFE3-CD56-4046-8C31-4E42BEB0C7A4}" type="presParOf" srcId="{707A4B5C-3497-49F6-8559-17C1E8F1112C}" destId="{3282FFA5-DCFF-487B-9B8F-B4EF5AFBD94E}" srcOrd="2" destOrd="0" presId="urn:microsoft.com/office/officeart/2005/8/layout/hierarchy4"/>
    <dgm:cxn modelId="{16C8E70B-3706-48EB-8C5E-F5D820A7924E}" type="presParOf" srcId="{3282FFA5-DCFF-487B-9B8F-B4EF5AFBD94E}" destId="{E9137D31-3616-47DF-8EC8-9CDB0A80D3F3}" srcOrd="0" destOrd="0" presId="urn:microsoft.com/office/officeart/2005/8/layout/hierarchy4"/>
    <dgm:cxn modelId="{EDC948EF-DDBB-47B7-872C-FD9E6AF2538F}" type="presParOf" srcId="{E9137D31-3616-47DF-8EC8-9CDB0A80D3F3}" destId="{F4805F4B-C10B-4FFC-8A5B-CCE5CE56BA2B}" srcOrd="0" destOrd="0" presId="urn:microsoft.com/office/officeart/2005/8/layout/hierarchy4"/>
    <dgm:cxn modelId="{A7B1D374-092F-45E4-B7EB-5B0F0FB399D8}" type="presParOf" srcId="{E9137D31-3616-47DF-8EC8-9CDB0A80D3F3}" destId="{0758FBF7-E19C-491B-910E-CA9A6D4BCD6B}" srcOrd="1" destOrd="0" presId="urn:microsoft.com/office/officeart/2005/8/layout/hierarchy4"/>
    <dgm:cxn modelId="{535973FA-0409-4D0F-AC21-C57DB752F697}" type="presParOf" srcId="{E9137D31-3616-47DF-8EC8-9CDB0A80D3F3}" destId="{4A4C947E-6B3F-4E3A-92C6-48E0A72C12CA}" srcOrd="2" destOrd="0" presId="urn:microsoft.com/office/officeart/2005/8/layout/hierarchy4"/>
    <dgm:cxn modelId="{7F8D2E3E-D88C-490A-8280-1CD48771943E}" type="presParOf" srcId="{4A4C947E-6B3F-4E3A-92C6-48E0A72C12CA}" destId="{0049E764-100A-4F4C-BFC7-400DBDFCAAD4}" srcOrd="0" destOrd="0" presId="urn:microsoft.com/office/officeart/2005/8/layout/hierarchy4"/>
    <dgm:cxn modelId="{BE2584EB-C31C-45B5-AAE9-4A046B3A660C}" type="presParOf" srcId="{0049E764-100A-4F4C-BFC7-400DBDFCAAD4}" destId="{C56D6052-7639-4CBF-A851-68A15A8C5473}" srcOrd="0" destOrd="0" presId="urn:microsoft.com/office/officeart/2005/8/layout/hierarchy4"/>
    <dgm:cxn modelId="{54440700-F6C6-4667-9FCA-F99001BB0A05}" type="presParOf" srcId="{0049E764-100A-4F4C-BFC7-400DBDFCAAD4}" destId="{B65C5AB3-A8CB-4B04-A5B6-79AC467F7D71}" srcOrd="1" destOrd="0" presId="urn:microsoft.com/office/officeart/2005/8/layout/hierarchy4"/>
    <dgm:cxn modelId="{62F5B564-BAA0-4773-883C-0813C87AB436}" type="presParOf" srcId="{4A4C947E-6B3F-4E3A-92C6-48E0A72C12CA}" destId="{CF6B6F42-E443-4B59-A1F1-A029C8140AAD}" srcOrd="1" destOrd="0" presId="urn:microsoft.com/office/officeart/2005/8/layout/hierarchy4"/>
    <dgm:cxn modelId="{AEA24DE6-71AE-4F33-83F0-4A25E9A6613F}" type="presParOf" srcId="{4A4C947E-6B3F-4E3A-92C6-48E0A72C12CA}" destId="{C2A823B3-F85C-411E-A3ED-89204C0F0504}" srcOrd="2" destOrd="0" presId="urn:microsoft.com/office/officeart/2005/8/layout/hierarchy4"/>
    <dgm:cxn modelId="{DC797583-60D9-4F63-BD70-1D61412F6BE1}" type="presParOf" srcId="{C2A823B3-F85C-411E-A3ED-89204C0F0504}" destId="{81962FC8-2197-43FB-BC04-4A8774267238}" srcOrd="0" destOrd="0" presId="urn:microsoft.com/office/officeart/2005/8/layout/hierarchy4"/>
    <dgm:cxn modelId="{5836F8BF-90E8-4806-9639-01110DA66580}" type="presParOf" srcId="{C2A823B3-F85C-411E-A3ED-89204C0F0504}" destId="{90CD97F1-2DB3-4274-AF8C-D42D061F0E7A}" srcOrd="1" destOrd="0" presId="urn:microsoft.com/office/officeart/2005/8/layout/hierarchy4"/>
    <dgm:cxn modelId="{58311528-5D74-4512-89AF-A9EA3D3356A3}" type="presParOf" srcId="{3282FFA5-DCFF-487B-9B8F-B4EF5AFBD94E}" destId="{10334654-4F9E-42DC-8915-33B01021BF0D}" srcOrd="1" destOrd="0" presId="urn:microsoft.com/office/officeart/2005/8/layout/hierarchy4"/>
    <dgm:cxn modelId="{3D2FF617-1AA5-4FD5-A2B3-AF81538411E0}" type="presParOf" srcId="{3282FFA5-DCFF-487B-9B8F-B4EF5AFBD94E}" destId="{0598687D-606D-4074-B029-CFA32B0E65A4}" srcOrd="2" destOrd="0" presId="urn:microsoft.com/office/officeart/2005/8/layout/hierarchy4"/>
    <dgm:cxn modelId="{4B513C39-7412-4C96-ADA4-CC6F1ABDB453}" type="presParOf" srcId="{0598687D-606D-4074-B029-CFA32B0E65A4}" destId="{A8220763-8807-4B77-B1D2-87F20DAD5BE7}" srcOrd="0" destOrd="0" presId="urn:microsoft.com/office/officeart/2005/8/layout/hierarchy4"/>
    <dgm:cxn modelId="{00E6DF95-8F9E-4D17-A710-D1CBBFF6011D}" type="presParOf" srcId="{0598687D-606D-4074-B029-CFA32B0E65A4}" destId="{E28CA80F-1529-4760-8547-6E9DD0BEA2CF}" srcOrd="1" destOrd="0" presId="urn:microsoft.com/office/officeart/2005/8/layout/hierarchy4"/>
    <dgm:cxn modelId="{A658C640-0287-4029-9784-65A6E377EC73}" type="presParOf" srcId="{0598687D-606D-4074-B029-CFA32B0E65A4}" destId="{D3CB5B57-2B38-456C-AE94-9BE9E4288EDE}" srcOrd="2" destOrd="0" presId="urn:microsoft.com/office/officeart/2005/8/layout/hierarchy4"/>
    <dgm:cxn modelId="{1F4C7F02-9532-4934-A9A3-58151025B85F}" type="presParOf" srcId="{D3CB5B57-2B38-456C-AE94-9BE9E4288EDE}" destId="{CBDB9978-A36E-49FD-B71E-0EC42EC27327}" srcOrd="0" destOrd="0" presId="urn:microsoft.com/office/officeart/2005/8/layout/hierarchy4"/>
    <dgm:cxn modelId="{48BCA0B1-5ACC-49A6-9986-D6BDE6E2EAD0}" type="presParOf" srcId="{CBDB9978-A36E-49FD-B71E-0EC42EC27327}" destId="{93F4B6E7-8968-4B33-BDBA-59B367B526EA}" srcOrd="0" destOrd="0" presId="urn:microsoft.com/office/officeart/2005/8/layout/hierarchy4"/>
    <dgm:cxn modelId="{7FA61A08-E292-4098-83BC-98EA27ED95B1}" type="presParOf" srcId="{CBDB9978-A36E-49FD-B71E-0EC42EC27327}" destId="{15844B4D-BAFB-4971-BA13-5B6A14EA88A6}"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2EE85F-F9B5-4A81-AB22-719972A63182}"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s-ES"/>
        </a:p>
      </dgm:t>
    </dgm:pt>
    <dgm:pt modelId="{10A4031F-247E-4E96-9AA9-883B9F992AB5}">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dgm:spPr>
      <dgm:t>
        <a:bodyPr/>
        <a:lstStyle/>
        <a:p>
          <a:r>
            <a:rPr lang="es-ES" sz="2000" dirty="0" smtClean="0">
              <a:solidFill>
                <a:schemeClr val="tx1"/>
              </a:solidFill>
              <a:latin typeface="Arial" pitchFamily="34" charset="0"/>
              <a:cs typeface="Arial" pitchFamily="34" charset="0"/>
            </a:rPr>
            <a:t>En principio los actos administrativos deben producir los efectos de derecho que la ley permite </a:t>
          </a:r>
          <a:endParaRPr lang="es-ES" sz="2000" dirty="0">
            <a:solidFill>
              <a:schemeClr val="tx1"/>
            </a:solidFill>
          </a:endParaRPr>
        </a:p>
      </dgm:t>
    </dgm:pt>
    <dgm:pt modelId="{A3202AD0-B57F-4596-A00C-625DFC2F0EF7}" type="parTrans" cxnId="{B28D788D-6930-4E32-AB35-1F869545EE10}">
      <dgm:prSet/>
      <dgm:spPr/>
      <dgm:t>
        <a:bodyPr/>
        <a:lstStyle/>
        <a:p>
          <a:endParaRPr lang="es-ES">
            <a:solidFill>
              <a:schemeClr val="tx1"/>
            </a:solidFill>
          </a:endParaRPr>
        </a:p>
      </dgm:t>
    </dgm:pt>
    <dgm:pt modelId="{F6955C29-6509-4FED-9029-E6E561A2A528}" type="sibTrans" cxnId="{B28D788D-6930-4E32-AB35-1F869545EE10}">
      <dgm:prSet/>
      <dgm:spPr/>
      <dgm:t>
        <a:bodyPr/>
        <a:lstStyle/>
        <a:p>
          <a:endParaRPr lang="es-ES">
            <a:solidFill>
              <a:schemeClr val="tx1"/>
            </a:solidFill>
          </a:endParaRPr>
        </a:p>
      </dgm:t>
    </dgm:pt>
    <dgm:pt modelId="{6ACF9347-A698-44EB-8DE9-4928C69D3B3D}">
      <dgm:prSet phldrT="[Texto]" custT="1"/>
      <dgm:spPr>
        <a:solidFill>
          <a:srgbClr val="FFC000"/>
        </a:solidFill>
      </dgm:spPr>
      <dgm:t>
        <a:bodyPr/>
        <a:lstStyle/>
        <a:p>
          <a:r>
            <a:rPr lang="es-ES" sz="2000" dirty="0" smtClean="0">
              <a:solidFill>
                <a:schemeClr val="tx1"/>
              </a:solidFill>
              <a:latin typeface="Arial" pitchFamily="34" charset="0"/>
              <a:cs typeface="Arial" pitchFamily="34" charset="0"/>
            </a:rPr>
            <a:t>Basta con la voluntad de expresar un juicio, un conocimiento, un deseo</a:t>
          </a:r>
          <a:endParaRPr lang="es-ES" sz="2000" dirty="0">
            <a:solidFill>
              <a:schemeClr val="tx1"/>
            </a:solidFill>
          </a:endParaRPr>
        </a:p>
      </dgm:t>
    </dgm:pt>
    <dgm:pt modelId="{A9111ABC-785A-4AE6-BF88-E3A21F165078}" type="parTrans" cxnId="{DDF95BF6-82C9-49DB-AF78-793198C7FE67}">
      <dgm:prSet/>
      <dgm:spPr/>
      <dgm:t>
        <a:bodyPr/>
        <a:lstStyle/>
        <a:p>
          <a:endParaRPr lang="es-ES">
            <a:solidFill>
              <a:schemeClr val="tx1"/>
            </a:solidFill>
          </a:endParaRPr>
        </a:p>
      </dgm:t>
    </dgm:pt>
    <dgm:pt modelId="{5A53EACF-6371-4337-85BB-5934F7FCC6BB}" type="sibTrans" cxnId="{DDF95BF6-82C9-49DB-AF78-793198C7FE67}">
      <dgm:prSet/>
      <dgm:spPr/>
      <dgm:t>
        <a:bodyPr/>
        <a:lstStyle/>
        <a:p>
          <a:endParaRPr lang="es-ES">
            <a:solidFill>
              <a:schemeClr val="tx1"/>
            </a:solidFill>
          </a:endParaRPr>
        </a:p>
      </dgm:t>
    </dgm:pt>
    <dgm:pt modelId="{733F31F5-3E67-453F-BD18-74D5525F2B03}">
      <dgm:prSet phldrT="[Texto]" custT="1"/>
      <dgm:spPr>
        <a:solidFill>
          <a:schemeClr val="accent2">
            <a:lumMod val="60000"/>
            <a:lumOff val="40000"/>
          </a:schemeClr>
        </a:solidFill>
      </dgm:spPr>
      <dgm:t>
        <a:bodyPr/>
        <a:lstStyle/>
        <a:p>
          <a:r>
            <a:rPr lang="es-ES" sz="2000" b="1" dirty="0" smtClean="0">
              <a:solidFill>
                <a:schemeClr val="tx1"/>
              </a:solidFill>
              <a:latin typeface="Arial" pitchFamily="34" charset="0"/>
              <a:cs typeface="Arial" pitchFamily="34" charset="0"/>
            </a:rPr>
            <a:t>Se trata de los </a:t>
          </a:r>
          <a:r>
            <a:rPr lang="es-ES" sz="2000" b="1" u="sng" dirty="0" smtClean="0">
              <a:solidFill>
                <a:schemeClr val="tx1"/>
              </a:solidFill>
              <a:latin typeface="Arial" pitchFamily="34" charset="0"/>
              <a:cs typeface="Arial" pitchFamily="34" charset="0"/>
            </a:rPr>
            <a:t>meros actos administrativos:</a:t>
          </a:r>
          <a:r>
            <a:rPr lang="es-ES" sz="2000" b="1" dirty="0" smtClean="0">
              <a:solidFill>
                <a:schemeClr val="tx1"/>
              </a:solidFill>
              <a:latin typeface="Arial" pitchFamily="34" charset="0"/>
              <a:cs typeface="Arial" pitchFamily="34" charset="0"/>
            </a:rPr>
            <a:t> </a:t>
          </a:r>
          <a:r>
            <a:rPr lang="es-ES" sz="1800" b="1" dirty="0" smtClean="0">
              <a:solidFill>
                <a:schemeClr val="tx1"/>
              </a:solidFill>
              <a:latin typeface="Arial" pitchFamily="34" charset="0"/>
              <a:cs typeface="Arial" pitchFamily="34" charset="0"/>
            </a:rPr>
            <a:t>Manifestaciones de juicio, representación o deseo, que producen un efecto jurídico. El efecto que causan no está determinado por ellos, sino por la ley, que lo conecta a su realización como hechos jurídicos </a:t>
          </a:r>
          <a:endParaRPr lang="es-ES" sz="1800" b="1" dirty="0">
            <a:solidFill>
              <a:schemeClr val="tx1"/>
            </a:solidFill>
          </a:endParaRPr>
        </a:p>
      </dgm:t>
    </dgm:pt>
    <dgm:pt modelId="{1ED04F0A-030F-446F-AF3A-E7508D52BCCE}" type="parTrans" cxnId="{52B576DA-C7A1-4135-8674-1CDC1DFF2EBD}">
      <dgm:prSet/>
      <dgm:spPr/>
      <dgm:t>
        <a:bodyPr/>
        <a:lstStyle/>
        <a:p>
          <a:endParaRPr lang="es-ES">
            <a:solidFill>
              <a:schemeClr val="tx1"/>
            </a:solidFill>
          </a:endParaRPr>
        </a:p>
      </dgm:t>
    </dgm:pt>
    <dgm:pt modelId="{AF76DF4A-722C-4B13-957E-B405B35A3360}" type="sibTrans" cxnId="{52B576DA-C7A1-4135-8674-1CDC1DFF2EBD}">
      <dgm:prSet/>
      <dgm:spPr/>
      <dgm:t>
        <a:bodyPr/>
        <a:lstStyle/>
        <a:p>
          <a:endParaRPr lang="es-ES">
            <a:solidFill>
              <a:schemeClr val="tx1"/>
            </a:solidFill>
          </a:endParaRPr>
        </a:p>
      </dgm:t>
    </dgm:pt>
    <dgm:pt modelId="{9D3ED0E0-E8FF-4628-8942-4B53E50E67AB}" type="pres">
      <dgm:prSet presAssocID="{A02EE85F-F9B5-4A81-AB22-719972A63182}" presName="linear" presStyleCnt="0">
        <dgm:presLayoutVars>
          <dgm:animLvl val="lvl"/>
          <dgm:resizeHandles val="exact"/>
        </dgm:presLayoutVars>
      </dgm:prSet>
      <dgm:spPr/>
      <dgm:t>
        <a:bodyPr/>
        <a:lstStyle/>
        <a:p>
          <a:endParaRPr lang="en-US"/>
        </a:p>
      </dgm:t>
    </dgm:pt>
    <dgm:pt modelId="{F96D9532-8721-4FAC-B500-D217A39A0885}" type="pres">
      <dgm:prSet presAssocID="{10A4031F-247E-4E96-9AA9-883B9F992AB5}" presName="parentText" presStyleLbl="node1" presStyleIdx="0" presStyleCnt="3">
        <dgm:presLayoutVars>
          <dgm:chMax val="0"/>
          <dgm:bulletEnabled val="1"/>
        </dgm:presLayoutVars>
      </dgm:prSet>
      <dgm:spPr/>
      <dgm:t>
        <a:bodyPr/>
        <a:lstStyle/>
        <a:p>
          <a:endParaRPr lang="en-US"/>
        </a:p>
      </dgm:t>
    </dgm:pt>
    <dgm:pt modelId="{F5295577-D0B6-454F-B09B-86EDAEE57C56}" type="pres">
      <dgm:prSet presAssocID="{F6955C29-6509-4FED-9029-E6E561A2A528}" presName="spacer" presStyleCnt="0"/>
      <dgm:spPr/>
      <dgm:t>
        <a:bodyPr/>
        <a:lstStyle/>
        <a:p>
          <a:endParaRPr lang="en-US"/>
        </a:p>
      </dgm:t>
    </dgm:pt>
    <dgm:pt modelId="{26D89D53-2B53-4496-B3D1-1EF9F51089FE}" type="pres">
      <dgm:prSet presAssocID="{6ACF9347-A698-44EB-8DE9-4928C69D3B3D}" presName="parentText" presStyleLbl="node1" presStyleIdx="1" presStyleCnt="3">
        <dgm:presLayoutVars>
          <dgm:chMax val="0"/>
          <dgm:bulletEnabled val="1"/>
        </dgm:presLayoutVars>
      </dgm:prSet>
      <dgm:spPr/>
      <dgm:t>
        <a:bodyPr/>
        <a:lstStyle/>
        <a:p>
          <a:endParaRPr lang="en-US"/>
        </a:p>
      </dgm:t>
    </dgm:pt>
    <dgm:pt modelId="{E40D836D-158C-408A-8338-9E042A157133}" type="pres">
      <dgm:prSet presAssocID="{5A53EACF-6371-4337-85BB-5934F7FCC6BB}" presName="spacer" presStyleCnt="0"/>
      <dgm:spPr/>
      <dgm:t>
        <a:bodyPr/>
        <a:lstStyle/>
        <a:p>
          <a:endParaRPr lang="en-US"/>
        </a:p>
      </dgm:t>
    </dgm:pt>
    <dgm:pt modelId="{E2BBF580-A642-4367-AF70-1F4D58FC07EF}" type="pres">
      <dgm:prSet presAssocID="{733F31F5-3E67-453F-BD18-74D5525F2B03}" presName="parentText" presStyleLbl="node1" presStyleIdx="2" presStyleCnt="3">
        <dgm:presLayoutVars>
          <dgm:chMax val="0"/>
          <dgm:bulletEnabled val="1"/>
        </dgm:presLayoutVars>
      </dgm:prSet>
      <dgm:spPr/>
      <dgm:t>
        <a:bodyPr/>
        <a:lstStyle/>
        <a:p>
          <a:endParaRPr lang="en-US"/>
        </a:p>
      </dgm:t>
    </dgm:pt>
  </dgm:ptLst>
  <dgm:cxnLst>
    <dgm:cxn modelId="{FA81E662-3E35-44BE-A9AB-9898914FD55E}" type="presOf" srcId="{733F31F5-3E67-453F-BD18-74D5525F2B03}" destId="{E2BBF580-A642-4367-AF70-1F4D58FC07EF}" srcOrd="0" destOrd="0" presId="urn:microsoft.com/office/officeart/2005/8/layout/vList2"/>
    <dgm:cxn modelId="{52B576DA-C7A1-4135-8674-1CDC1DFF2EBD}" srcId="{A02EE85F-F9B5-4A81-AB22-719972A63182}" destId="{733F31F5-3E67-453F-BD18-74D5525F2B03}" srcOrd="2" destOrd="0" parTransId="{1ED04F0A-030F-446F-AF3A-E7508D52BCCE}" sibTransId="{AF76DF4A-722C-4B13-957E-B405B35A3360}"/>
    <dgm:cxn modelId="{15F36CCE-5B6D-4AB3-999A-3D39ACC55E40}" type="presOf" srcId="{10A4031F-247E-4E96-9AA9-883B9F992AB5}" destId="{F96D9532-8721-4FAC-B500-D217A39A0885}" srcOrd="0" destOrd="0" presId="urn:microsoft.com/office/officeart/2005/8/layout/vList2"/>
    <dgm:cxn modelId="{DDF95BF6-82C9-49DB-AF78-793198C7FE67}" srcId="{A02EE85F-F9B5-4A81-AB22-719972A63182}" destId="{6ACF9347-A698-44EB-8DE9-4928C69D3B3D}" srcOrd="1" destOrd="0" parTransId="{A9111ABC-785A-4AE6-BF88-E3A21F165078}" sibTransId="{5A53EACF-6371-4337-85BB-5934F7FCC6BB}"/>
    <dgm:cxn modelId="{A08B6156-9475-459D-B104-963D0F374006}" type="presOf" srcId="{A02EE85F-F9B5-4A81-AB22-719972A63182}" destId="{9D3ED0E0-E8FF-4628-8942-4B53E50E67AB}" srcOrd="0" destOrd="0" presId="urn:microsoft.com/office/officeart/2005/8/layout/vList2"/>
    <dgm:cxn modelId="{B28D788D-6930-4E32-AB35-1F869545EE10}" srcId="{A02EE85F-F9B5-4A81-AB22-719972A63182}" destId="{10A4031F-247E-4E96-9AA9-883B9F992AB5}" srcOrd="0" destOrd="0" parTransId="{A3202AD0-B57F-4596-A00C-625DFC2F0EF7}" sibTransId="{F6955C29-6509-4FED-9029-E6E561A2A528}"/>
    <dgm:cxn modelId="{7F2890B9-5E16-487A-8A75-9FBDD511848E}" type="presOf" srcId="{6ACF9347-A698-44EB-8DE9-4928C69D3B3D}" destId="{26D89D53-2B53-4496-B3D1-1EF9F51089FE}" srcOrd="0" destOrd="0" presId="urn:microsoft.com/office/officeart/2005/8/layout/vList2"/>
    <dgm:cxn modelId="{64DEA5DC-23D8-4945-BC9C-EEC8A043DC53}" type="presParOf" srcId="{9D3ED0E0-E8FF-4628-8942-4B53E50E67AB}" destId="{F96D9532-8721-4FAC-B500-D217A39A0885}" srcOrd="0" destOrd="0" presId="urn:microsoft.com/office/officeart/2005/8/layout/vList2"/>
    <dgm:cxn modelId="{0AABAF5C-16E6-4379-B306-14A6AD6C595F}" type="presParOf" srcId="{9D3ED0E0-E8FF-4628-8942-4B53E50E67AB}" destId="{F5295577-D0B6-454F-B09B-86EDAEE57C56}" srcOrd="1" destOrd="0" presId="urn:microsoft.com/office/officeart/2005/8/layout/vList2"/>
    <dgm:cxn modelId="{F1ED0D9F-8F6B-49C8-A520-C4E07DB605BC}" type="presParOf" srcId="{9D3ED0E0-E8FF-4628-8942-4B53E50E67AB}" destId="{26D89D53-2B53-4496-B3D1-1EF9F51089FE}" srcOrd="2" destOrd="0" presId="urn:microsoft.com/office/officeart/2005/8/layout/vList2"/>
    <dgm:cxn modelId="{0C2102EB-3930-4B82-BAC6-33A3D47CED17}" type="presParOf" srcId="{9D3ED0E0-E8FF-4628-8942-4B53E50E67AB}" destId="{E40D836D-158C-408A-8338-9E042A157133}" srcOrd="3" destOrd="0" presId="urn:microsoft.com/office/officeart/2005/8/layout/vList2"/>
    <dgm:cxn modelId="{1AB75D1C-5A3C-4003-9ABC-FB07FA13CB2D}" type="presParOf" srcId="{9D3ED0E0-E8FF-4628-8942-4B53E50E67AB}" destId="{E2BBF580-A642-4367-AF70-1F4D58FC07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497C4561-C4F4-4491-BFD2-67B06E83404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CD524AE6-9194-4EF2-966A-9CF72CAA8067}" type="pres">
      <dgm:prSet presAssocID="{497C4561-C4F4-4491-BFD2-67B06E834041}" presName="hierChild1" presStyleCnt="0">
        <dgm:presLayoutVars>
          <dgm:orgChart val="1"/>
          <dgm:chPref val="1"/>
          <dgm:dir/>
          <dgm:animOne val="branch"/>
          <dgm:animLvl val="lvl"/>
          <dgm:resizeHandles/>
        </dgm:presLayoutVars>
      </dgm:prSet>
      <dgm:spPr/>
      <dgm:t>
        <a:bodyPr/>
        <a:lstStyle/>
        <a:p>
          <a:endParaRPr lang="es-ES"/>
        </a:p>
      </dgm:t>
    </dgm:pt>
  </dgm:ptLst>
  <dgm:cxnLst>
    <dgm:cxn modelId="{D1724A29-D90B-4B97-9C5E-28F17E7E1125}" type="presOf" srcId="{497C4561-C4F4-4491-BFD2-67B06E834041}" destId="{CD524AE6-9194-4EF2-966A-9CF72CAA8067}"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B665A8A8-C262-494E-BF93-9BC5797DC396}" type="doc">
      <dgm:prSet loTypeId="urn:microsoft.com/office/officeart/2005/8/layout/hierarchy5" loCatId="hierarchy" qsTypeId="urn:microsoft.com/office/officeart/2005/8/quickstyle/simple1" qsCatId="simple" csTypeId="urn:microsoft.com/office/officeart/2005/8/colors/accent1_2" csCatId="accent1" phldr="0"/>
      <dgm:spPr/>
      <dgm:t>
        <a:bodyPr/>
        <a:lstStyle/>
        <a:p>
          <a:endParaRPr lang="es-ES"/>
        </a:p>
      </dgm:t>
    </dgm:pt>
    <dgm:pt modelId="{992086D3-2ABC-4164-9349-98EBC655455B}" type="pres">
      <dgm:prSet presAssocID="{B665A8A8-C262-494E-BF93-9BC5797DC396}" presName="mainComposite" presStyleCnt="0">
        <dgm:presLayoutVars>
          <dgm:chPref val="1"/>
          <dgm:dir/>
          <dgm:animOne val="branch"/>
          <dgm:animLvl val="lvl"/>
          <dgm:resizeHandles val="exact"/>
        </dgm:presLayoutVars>
      </dgm:prSet>
      <dgm:spPr/>
      <dgm:t>
        <a:bodyPr/>
        <a:lstStyle/>
        <a:p>
          <a:endParaRPr lang="es-ES"/>
        </a:p>
      </dgm:t>
    </dgm:pt>
    <dgm:pt modelId="{20886034-2FF3-4E88-B2D2-7ABB0C0A4CAC}" type="pres">
      <dgm:prSet presAssocID="{B665A8A8-C262-494E-BF93-9BC5797DC396}" presName="hierFlow" presStyleCnt="0"/>
      <dgm:spPr/>
    </dgm:pt>
    <dgm:pt modelId="{FF23091A-9623-4DA5-B3D1-A5850F034070}" type="pres">
      <dgm:prSet presAssocID="{B665A8A8-C262-494E-BF93-9BC5797DC396}" presName="hierChild1" presStyleCnt="0">
        <dgm:presLayoutVars>
          <dgm:chPref val="1"/>
          <dgm:animOne val="branch"/>
          <dgm:animLvl val="lvl"/>
        </dgm:presLayoutVars>
      </dgm:prSet>
      <dgm:spPr/>
    </dgm:pt>
    <dgm:pt modelId="{530574BE-CCB3-4330-AB44-840544DE0F45}" type="pres">
      <dgm:prSet presAssocID="{B665A8A8-C262-494E-BF93-9BC5797DC396}" presName="bgShapesFlow" presStyleCnt="0"/>
      <dgm:spPr/>
    </dgm:pt>
  </dgm:ptLst>
  <dgm:cxnLst>
    <dgm:cxn modelId="{E162BB9B-AB5D-4CB6-A497-E15137DAF0AF}" type="presOf" srcId="{B665A8A8-C262-494E-BF93-9BC5797DC396}" destId="{992086D3-2ABC-4164-9349-98EBC655455B}" srcOrd="0" destOrd="0" presId="urn:microsoft.com/office/officeart/2005/8/layout/hierarchy5"/>
    <dgm:cxn modelId="{A136E08D-E1B3-4EDD-9AC7-E477DA7F534F}" type="presParOf" srcId="{992086D3-2ABC-4164-9349-98EBC655455B}" destId="{20886034-2FF3-4E88-B2D2-7ABB0C0A4CAC}" srcOrd="0" destOrd="0" presId="urn:microsoft.com/office/officeart/2005/8/layout/hierarchy5"/>
    <dgm:cxn modelId="{A5B51996-E5EC-4D9E-B36E-2227AA5E0FA0}" type="presParOf" srcId="{20886034-2FF3-4E88-B2D2-7ABB0C0A4CAC}" destId="{FF23091A-9623-4DA5-B3D1-A5850F034070}" srcOrd="0" destOrd="0" presId="urn:microsoft.com/office/officeart/2005/8/layout/hierarchy5"/>
    <dgm:cxn modelId="{99366831-1D03-4B3A-9564-742F2D2131AA}" type="presParOf" srcId="{992086D3-2ABC-4164-9349-98EBC655455B}" destId="{530574BE-CCB3-4330-AB44-840544DE0F45}" srcOrd="1" destOrd="0" presId="urn:microsoft.com/office/officeart/2005/8/layout/hierarchy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4A7C1791-611C-49DD-B84F-5F0805F254A8}" type="doc">
      <dgm:prSet loTypeId="urn:microsoft.com/office/officeart/2005/8/layout/vList3#2" loCatId="list" qsTypeId="urn:microsoft.com/office/officeart/2005/8/quickstyle/simple3" qsCatId="simple" csTypeId="urn:microsoft.com/office/officeart/2005/8/colors/colorful3" csCatId="colorful" phldr="1"/>
      <dgm:spPr/>
    </dgm:pt>
    <dgm:pt modelId="{78FAD8DF-2F4D-4D45-A132-3D7B3C3CA3D3}">
      <dgm:prSet phldrT="[Texto]" custT="1"/>
      <dgm:spPr/>
      <dgm:t>
        <a:bodyPr/>
        <a:lstStyle/>
        <a:p>
          <a:r>
            <a:rPr lang="es-ES" sz="1200" b="1" dirty="0" smtClean="0"/>
            <a:t>“Al respecto debe indicarse que en efecto, la parte en aras de contribuir al esclarecimiento de la verdad real, y  dado que no contaban con más ejemplares de las mercancías, ofrecen como prueba </a:t>
          </a:r>
          <a:r>
            <a:rPr lang="es-ES" sz="1200" b="1" i="1" dirty="0" smtClean="0"/>
            <a:t>información relativa al producto, obtenida electrónicamente de diferentes páginas web como son: </a:t>
          </a:r>
          <a:r>
            <a:rPr lang="es-ES" sz="1200" b="1" i="1" dirty="0" smtClean="0">
              <a:hlinkClick xmlns:r="http://schemas.openxmlformats.org/officeDocument/2006/relationships" r:id="rId1"/>
            </a:rPr>
            <a:t>www.porrúa.com</a:t>
          </a:r>
          <a:r>
            <a:rPr lang="es-ES" sz="1200" b="1" i="1" dirty="0" smtClean="0"/>
            <a:t>; </a:t>
          </a:r>
          <a:r>
            <a:rPr lang="es-ES" sz="1200" b="1" i="1" dirty="0" smtClean="0">
              <a:hlinkClick xmlns:r="http://schemas.openxmlformats.org/officeDocument/2006/relationships" r:id="rId2"/>
            </a:rPr>
            <a:t>www.pasosonline.org</a:t>
          </a:r>
          <a:r>
            <a:rPr lang="es-ES" sz="1200" b="1" i="1" dirty="0" smtClean="0"/>
            <a:t>;</a:t>
          </a:r>
          <a:r>
            <a:rPr lang="es-ES" sz="1200" b="1" i="1" dirty="0" smtClean="0">
              <a:hlinkClick xmlns:r="http://schemas.openxmlformats.org/officeDocument/2006/relationships" r:id="rId3"/>
            </a:rPr>
            <a:t>www.midhudson.org/collection</a:t>
          </a:r>
          <a:r>
            <a:rPr lang="es-ES" sz="1200" b="1" i="1" dirty="0" smtClean="0"/>
            <a:t>; </a:t>
          </a:r>
          <a:r>
            <a:rPr lang="es-ES" sz="1200" b="1" i="1" dirty="0" smtClean="0">
              <a:hlinkClick xmlns:r="http://schemas.openxmlformats.org/officeDocument/2006/relationships" r:id="rId4"/>
            </a:rPr>
            <a:t>www.biblioteca.uahurtado.cl</a:t>
          </a:r>
          <a:r>
            <a:rPr lang="es-ES" sz="1200" b="1" i="1" dirty="0" smtClean="0"/>
            <a:t>; </a:t>
          </a:r>
          <a:r>
            <a:rPr lang="es-ES" sz="1200" b="1" i="1" dirty="0" smtClean="0">
              <a:hlinkClick xmlns:r="http://schemas.openxmlformats.org/officeDocument/2006/relationships" r:id="rId5"/>
            </a:rPr>
            <a:t>www.esmas.com/editorialtelevisa</a:t>
          </a:r>
          <a:endParaRPr lang="es-ES" sz="1200" dirty="0"/>
        </a:p>
      </dgm:t>
    </dgm:pt>
    <dgm:pt modelId="{70D63B9C-F3EE-4E2E-83D9-91344ED813CA}" type="parTrans" cxnId="{5CB974D6-0146-42FC-AA7E-E7D33E9FBF03}">
      <dgm:prSet/>
      <dgm:spPr/>
      <dgm:t>
        <a:bodyPr/>
        <a:lstStyle/>
        <a:p>
          <a:endParaRPr lang="es-ES"/>
        </a:p>
      </dgm:t>
    </dgm:pt>
    <dgm:pt modelId="{3FE2B3EF-1B36-4930-A0F0-2931B9D26EFF}" type="sibTrans" cxnId="{5CB974D6-0146-42FC-AA7E-E7D33E9FBF03}">
      <dgm:prSet/>
      <dgm:spPr/>
      <dgm:t>
        <a:bodyPr/>
        <a:lstStyle/>
        <a:p>
          <a:endParaRPr lang="es-ES"/>
        </a:p>
      </dgm:t>
    </dgm:pt>
    <dgm:pt modelId="{00EDE0D1-3757-4049-A767-08A635C7AE21}">
      <dgm:prSet phldrT="[Texto]" custT="1"/>
      <dgm:spPr/>
      <dgm:t>
        <a:bodyPr/>
        <a:lstStyle/>
        <a:p>
          <a:r>
            <a:rPr lang="es-ES" sz="1600" b="1" dirty="0" smtClean="0"/>
            <a:t>Sin embargo, en relación con ello, comparte este Tribunal, la argumentación de los recurrentes, que establecen que la aduana sin mayor análisis de la información se limita simplemente a manifestar que revisadas las pruebas aportadas y revisadas las direcciones electrónicas que fueron aportadas por los interesados, no existe un nuevo elemento a considerar que efectivamente indique que deba reconsiderarse la resolución recurrida…</a:t>
          </a:r>
          <a:endParaRPr lang="es-ES" sz="1600" dirty="0"/>
        </a:p>
      </dgm:t>
    </dgm:pt>
    <dgm:pt modelId="{CB10FE4C-8E1F-4D46-8BC4-04F169D3C735}" type="parTrans" cxnId="{07678012-B4B2-4D52-9321-E3D46E9B9918}">
      <dgm:prSet/>
      <dgm:spPr/>
      <dgm:t>
        <a:bodyPr/>
        <a:lstStyle/>
        <a:p>
          <a:endParaRPr lang="es-ES"/>
        </a:p>
      </dgm:t>
    </dgm:pt>
    <dgm:pt modelId="{0FA61A3C-FB8A-4CC3-9E54-47E9E492FE29}" type="sibTrans" cxnId="{07678012-B4B2-4D52-9321-E3D46E9B9918}">
      <dgm:prSet/>
      <dgm:spPr/>
      <dgm:t>
        <a:bodyPr/>
        <a:lstStyle/>
        <a:p>
          <a:endParaRPr lang="es-ES"/>
        </a:p>
      </dgm:t>
    </dgm:pt>
    <dgm:pt modelId="{F7BB7D02-10C7-4F18-9C2B-B0F54C850D81}">
      <dgm:prSet phldrT="[Texto]"/>
      <dgm:spPr/>
      <dgm:t>
        <a:bodyPr/>
        <a:lstStyle/>
        <a:p>
          <a:r>
            <a:rPr lang="es-ES" b="1" dirty="0" smtClean="0"/>
            <a:t>Así, constituye una violación sustancial del procedimiento, </a:t>
          </a:r>
          <a:r>
            <a:rPr lang="es-ES" b="1" u="sng" dirty="0" smtClean="0"/>
            <a:t>el hecho de que la Administración no se haya referido y analizado los elementos propuestos, indicando las razones por las cuales estima que tales pruebas no son relevantes</a:t>
          </a:r>
          <a:r>
            <a:rPr lang="es-ES" b="1" dirty="0" smtClean="0"/>
            <a:t>, según su criterio, para la determinación la naturaleza de las mercancías cuya reclasificación arancelaria se solicita.  E incluso note la aduana, que en razón de que debiendo hacerlo, no realizó las diligencias necesarias a fin de que se investigará lo acontecido con la muestra que la parte señala haber presentado, lo mínimo que debió hacer ante tal omisión y a efecto de no obstaculizar el derecho a la justicia administrativa que tiene la empresa recurrente, fue entrar analizar los nuevos elementos, y luego de un verdadero y exhausto estudio de la información ofrecida emitir su acto, debidamente fundamentado, ya sea aceptando o rechazando la solicitud planteada, defectos éstos que generan la nulidad de lo actuado  a partir de la resolución de la aduana que denegó el reclamo, resolución N°RES-AS-DN-748-2006 del 11 de agosto del 2006, por violación del derecho de defensa.” (El resaltado no es del original)</a:t>
          </a:r>
          <a:endParaRPr lang="es-ES" dirty="0"/>
        </a:p>
      </dgm:t>
    </dgm:pt>
    <dgm:pt modelId="{467A2E36-286B-48CE-BE91-BC51A4B0D542}" type="parTrans" cxnId="{384D73B0-74E3-4BA0-867A-3EE7D9184642}">
      <dgm:prSet/>
      <dgm:spPr/>
      <dgm:t>
        <a:bodyPr/>
        <a:lstStyle/>
        <a:p>
          <a:endParaRPr lang="es-ES"/>
        </a:p>
      </dgm:t>
    </dgm:pt>
    <dgm:pt modelId="{DCE070D0-0FFB-40BA-921E-95C86F4AAC07}" type="sibTrans" cxnId="{384D73B0-74E3-4BA0-867A-3EE7D9184642}">
      <dgm:prSet/>
      <dgm:spPr/>
      <dgm:t>
        <a:bodyPr/>
        <a:lstStyle/>
        <a:p>
          <a:endParaRPr lang="es-ES"/>
        </a:p>
      </dgm:t>
    </dgm:pt>
    <dgm:pt modelId="{ED3A05C1-DFF1-4804-83ED-551A922AC1BE}" type="pres">
      <dgm:prSet presAssocID="{4A7C1791-611C-49DD-B84F-5F0805F254A8}" presName="linearFlow" presStyleCnt="0">
        <dgm:presLayoutVars>
          <dgm:dir/>
          <dgm:resizeHandles val="exact"/>
        </dgm:presLayoutVars>
      </dgm:prSet>
      <dgm:spPr/>
    </dgm:pt>
    <dgm:pt modelId="{A1A8615A-5D73-4959-BC87-54AF9ED0FE3A}" type="pres">
      <dgm:prSet presAssocID="{78FAD8DF-2F4D-4D45-A132-3D7B3C3CA3D3}" presName="composite" presStyleCnt="0"/>
      <dgm:spPr/>
    </dgm:pt>
    <dgm:pt modelId="{A74FB9BE-65DC-414C-B7BB-9A65D73F1D4D}" type="pres">
      <dgm:prSet presAssocID="{78FAD8DF-2F4D-4D45-A132-3D7B3C3CA3D3}" presName="imgShp" presStyleLbl="fgImgPlace1" presStyleIdx="0" presStyleCnt="3" custScaleX="109171" custLinFactNeighborX="-54583" custLinFactNeighborY="-166"/>
      <dgm:spPr/>
    </dgm:pt>
    <dgm:pt modelId="{ED41F972-7CB7-4E1A-B614-5544C7292DEA}" type="pres">
      <dgm:prSet presAssocID="{78FAD8DF-2F4D-4D45-A132-3D7B3C3CA3D3}" presName="txShp" presStyleLbl="node1" presStyleIdx="0" presStyleCnt="3" custScaleX="138629">
        <dgm:presLayoutVars>
          <dgm:bulletEnabled val="1"/>
        </dgm:presLayoutVars>
      </dgm:prSet>
      <dgm:spPr/>
      <dgm:t>
        <a:bodyPr/>
        <a:lstStyle/>
        <a:p>
          <a:endParaRPr lang="es-ES"/>
        </a:p>
      </dgm:t>
    </dgm:pt>
    <dgm:pt modelId="{C7649545-C48E-43CA-B674-436A5AA3E018}" type="pres">
      <dgm:prSet presAssocID="{3FE2B3EF-1B36-4930-A0F0-2931B9D26EFF}" presName="spacing" presStyleCnt="0"/>
      <dgm:spPr/>
    </dgm:pt>
    <dgm:pt modelId="{3567535C-DFBA-4E0E-AF0D-7EFDDB12345B}" type="pres">
      <dgm:prSet presAssocID="{00EDE0D1-3757-4049-A767-08A635C7AE21}" presName="composite" presStyleCnt="0"/>
      <dgm:spPr/>
    </dgm:pt>
    <dgm:pt modelId="{2ADDCC50-0233-4B1A-A7A3-04954A63DBBF}" type="pres">
      <dgm:prSet presAssocID="{00EDE0D1-3757-4049-A767-08A635C7AE21}" presName="imgShp" presStyleLbl="fgImgPlace1" presStyleIdx="1" presStyleCnt="3" custScaleX="90941" custLinFactNeighborX="-63698" custLinFactNeighborY="-6967"/>
      <dgm:spPr>
        <a:blipFill rotWithShape="0">
          <a:blip xmlns:r="http://schemas.openxmlformats.org/officeDocument/2006/relationships" r:embed="rId6"/>
          <a:stretch>
            <a:fillRect/>
          </a:stretch>
        </a:blipFill>
      </dgm:spPr>
    </dgm:pt>
    <dgm:pt modelId="{741AB1D7-222C-410C-8E92-32353D97720A}" type="pres">
      <dgm:prSet presAssocID="{00EDE0D1-3757-4049-A767-08A635C7AE21}" presName="txShp" presStyleLbl="node1" presStyleIdx="1" presStyleCnt="3" custScaleX="138629">
        <dgm:presLayoutVars>
          <dgm:bulletEnabled val="1"/>
        </dgm:presLayoutVars>
      </dgm:prSet>
      <dgm:spPr/>
      <dgm:t>
        <a:bodyPr/>
        <a:lstStyle/>
        <a:p>
          <a:endParaRPr lang="es-ES"/>
        </a:p>
      </dgm:t>
    </dgm:pt>
    <dgm:pt modelId="{0A33D546-8917-4BC3-A860-81B750539E62}" type="pres">
      <dgm:prSet presAssocID="{0FA61A3C-FB8A-4CC3-9E54-47E9E492FE29}" presName="spacing" presStyleCnt="0"/>
      <dgm:spPr/>
    </dgm:pt>
    <dgm:pt modelId="{44457819-621E-4F51-86E0-EB83559C9814}" type="pres">
      <dgm:prSet presAssocID="{F7BB7D02-10C7-4F18-9C2B-B0F54C850D81}" presName="composite" presStyleCnt="0"/>
      <dgm:spPr/>
    </dgm:pt>
    <dgm:pt modelId="{4E8A74FF-5A41-4B93-8949-B1A3ABDE0D5A}" type="pres">
      <dgm:prSet presAssocID="{F7BB7D02-10C7-4F18-9C2B-B0F54C850D81}" presName="imgShp" presStyleLbl="fgImgPlace1" presStyleIdx="2" presStyleCnt="3" custLinFactNeighborX="-68256" custLinFactNeighborY="166"/>
      <dgm:spPr>
        <a:blipFill rotWithShape="0">
          <a:blip xmlns:r="http://schemas.openxmlformats.org/officeDocument/2006/relationships" r:embed="rId7"/>
          <a:stretch>
            <a:fillRect/>
          </a:stretch>
        </a:blipFill>
      </dgm:spPr>
    </dgm:pt>
    <dgm:pt modelId="{E26B0B72-DA67-46EA-A2AA-75122085A6A0}" type="pres">
      <dgm:prSet presAssocID="{F7BB7D02-10C7-4F18-9C2B-B0F54C850D81}" presName="txShp" presStyleLbl="node1" presStyleIdx="2" presStyleCnt="3" custScaleX="139758" custScaleY="142492">
        <dgm:presLayoutVars>
          <dgm:bulletEnabled val="1"/>
        </dgm:presLayoutVars>
      </dgm:prSet>
      <dgm:spPr/>
      <dgm:t>
        <a:bodyPr/>
        <a:lstStyle/>
        <a:p>
          <a:endParaRPr lang="es-ES"/>
        </a:p>
      </dgm:t>
    </dgm:pt>
  </dgm:ptLst>
  <dgm:cxnLst>
    <dgm:cxn modelId="{A6D1462E-DF07-4521-A69F-8E41C60B58BD}" type="presOf" srcId="{00EDE0D1-3757-4049-A767-08A635C7AE21}" destId="{741AB1D7-222C-410C-8E92-32353D97720A}" srcOrd="0" destOrd="0" presId="urn:microsoft.com/office/officeart/2005/8/layout/vList3#2"/>
    <dgm:cxn modelId="{07678012-B4B2-4D52-9321-E3D46E9B9918}" srcId="{4A7C1791-611C-49DD-B84F-5F0805F254A8}" destId="{00EDE0D1-3757-4049-A767-08A635C7AE21}" srcOrd="1" destOrd="0" parTransId="{CB10FE4C-8E1F-4D46-8BC4-04F169D3C735}" sibTransId="{0FA61A3C-FB8A-4CC3-9E54-47E9E492FE29}"/>
    <dgm:cxn modelId="{3E5D76A4-E266-4D55-AF90-4BFEE47A354D}" type="presOf" srcId="{4A7C1791-611C-49DD-B84F-5F0805F254A8}" destId="{ED3A05C1-DFF1-4804-83ED-551A922AC1BE}" srcOrd="0" destOrd="0" presId="urn:microsoft.com/office/officeart/2005/8/layout/vList3#2"/>
    <dgm:cxn modelId="{384D73B0-74E3-4BA0-867A-3EE7D9184642}" srcId="{4A7C1791-611C-49DD-B84F-5F0805F254A8}" destId="{F7BB7D02-10C7-4F18-9C2B-B0F54C850D81}" srcOrd="2" destOrd="0" parTransId="{467A2E36-286B-48CE-BE91-BC51A4B0D542}" sibTransId="{DCE070D0-0FFB-40BA-921E-95C86F4AAC07}"/>
    <dgm:cxn modelId="{5CB974D6-0146-42FC-AA7E-E7D33E9FBF03}" srcId="{4A7C1791-611C-49DD-B84F-5F0805F254A8}" destId="{78FAD8DF-2F4D-4D45-A132-3D7B3C3CA3D3}" srcOrd="0" destOrd="0" parTransId="{70D63B9C-F3EE-4E2E-83D9-91344ED813CA}" sibTransId="{3FE2B3EF-1B36-4930-A0F0-2931B9D26EFF}"/>
    <dgm:cxn modelId="{A491091E-9895-4E65-8E83-DC6C67A27FFE}" type="presOf" srcId="{F7BB7D02-10C7-4F18-9C2B-B0F54C850D81}" destId="{E26B0B72-DA67-46EA-A2AA-75122085A6A0}" srcOrd="0" destOrd="0" presId="urn:microsoft.com/office/officeart/2005/8/layout/vList3#2"/>
    <dgm:cxn modelId="{2368CDDA-8497-4C81-8F9C-E65B5E18E41F}" type="presOf" srcId="{78FAD8DF-2F4D-4D45-A132-3D7B3C3CA3D3}" destId="{ED41F972-7CB7-4E1A-B614-5544C7292DEA}" srcOrd="0" destOrd="0" presId="urn:microsoft.com/office/officeart/2005/8/layout/vList3#2"/>
    <dgm:cxn modelId="{0AAC7ABF-D32B-4020-BD33-2B0A8C2E7AED}" type="presParOf" srcId="{ED3A05C1-DFF1-4804-83ED-551A922AC1BE}" destId="{A1A8615A-5D73-4959-BC87-54AF9ED0FE3A}" srcOrd="0" destOrd="0" presId="urn:microsoft.com/office/officeart/2005/8/layout/vList3#2"/>
    <dgm:cxn modelId="{999F9384-5DB6-458C-BB5C-18D820F4D8EC}" type="presParOf" srcId="{A1A8615A-5D73-4959-BC87-54AF9ED0FE3A}" destId="{A74FB9BE-65DC-414C-B7BB-9A65D73F1D4D}" srcOrd="0" destOrd="0" presId="urn:microsoft.com/office/officeart/2005/8/layout/vList3#2"/>
    <dgm:cxn modelId="{090940AA-26F0-4FA7-AF2B-E8709A6F98CA}" type="presParOf" srcId="{A1A8615A-5D73-4959-BC87-54AF9ED0FE3A}" destId="{ED41F972-7CB7-4E1A-B614-5544C7292DEA}" srcOrd="1" destOrd="0" presId="urn:microsoft.com/office/officeart/2005/8/layout/vList3#2"/>
    <dgm:cxn modelId="{45135607-A88D-4131-9939-90D26F246A87}" type="presParOf" srcId="{ED3A05C1-DFF1-4804-83ED-551A922AC1BE}" destId="{C7649545-C48E-43CA-B674-436A5AA3E018}" srcOrd="1" destOrd="0" presId="urn:microsoft.com/office/officeart/2005/8/layout/vList3#2"/>
    <dgm:cxn modelId="{CB4F8810-0D1D-47B5-AE50-8F8FDA0BC461}" type="presParOf" srcId="{ED3A05C1-DFF1-4804-83ED-551A922AC1BE}" destId="{3567535C-DFBA-4E0E-AF0D-7EFDDB12345B}" srcOrd="2" destOrd="0" presId="urn:microsoft.com/office/officeart/2005/8/layout/vList3#2"/>
    <dgm:cxn modelId="{82608B59-2B3A-45A5-81D1-61F8CFD7B05C}" type="presParOf" srcId="{3567535C-DFBA-4E0E-AF0D-7EFDDB12345B}" destId="{2ADDCC50-0233-4B1A-A7A3-04954A63DBBF}" srcOrd="0" destOrd="0" presId="urn:microsoft.com/office/officeart/2005/8/layout/vList3#2"/>
    <dgm:cxn modelId="{FAB8BFD2-9FB7-4C8B-9A65-9138CD4075A5}" type="presParOf" srcId="{3567535C-DFBA-4E0E-AF0D-7EFDDB12345B}" destId="{741AB1D7-222C-410C-8E92-32353D97720A}" srcOrd="1" destOrd="0" presId="urn:microsoft.com/office/officeart/2005/8/layout/vList3#2"/>
    <dgm:cxn modelId="{87AB95AB-85C0-436F-B7AC-87008418633A}" type="presParOf" srcId="{ED3A05C1-DFF1-4804-83ED-551A922AC1BE}" destId="{0A33D546-8917-4BC3-A860-81B750539E62}" srcOrd="3" destOrd="0" presId="urn:microsoft.com/office/officeart/2005/8/layout/vList3#2"/>
    <dgm:cxn modelId="{2384331E-21A5-4FD9-AC33-3C0118DB199D}" type="presParOf" srcId="{ED3A05C1-DFF1-4804-83ED-551A922AC1BE}" destId="{44457819-621E-4F51-86E0-EB83559C9814}" srcOrd="4" destOrd="0" presId="urn:microsoft.com/office/officeart/2005/8/layout/vList3#2"/>
    <dgm:cxn modelId="{92CC7002-4105-4D27-A711-A45B479368CC}" type="presParOf" srcId="{44457819-621E-4F51-86E0-EB83559C9814}" destId="{4E8A74FF-5A41-4B93-8949-B1A3ABDE0D5A}" srcOrd="0" destOrd="0" presId="urn:microsoft.com/office/officeart/2005/8/layout/vList3#2"/>
    <dgm:cxn modelId="{51E1DE44-CB49-476A-9878-FCFE7493F16F}" type="presParOf" srcId="{44457819-621E-4F51-86E0-EB83559C9814}" destId="{E26B0B72-DA67-46EA-A2AA-75122085A6A0}" srcOrd="1" destOrd="0" presId="urn:microsoft.com/office/officeart/2005/8/layout/vList3#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C0653CC0-AD64-4282-BD6C-D1788A49FA96}" type="doc">
      <dgm:prSet loTypeId="urn:microsoft.com/office/officeart/2005/8/layout/vList4#4" loCatId="list" qsTypeId="urn:microsoft.com/office/officeart/2005/8/quickstyle/simple1" qsCatId="simple" csTypeId="urn:microsoft.com/office/officeart/2005/8/colors/colorful5" csCatId="colorful" phldr="1"/>
      <dgm:spPr/>
      <dgm:t>
        <a:bodyPr/>
        <a:lstStyle/>
        <a:p>
          <a:endParaRPr lang="es-ES"/>
        </a:p>
      </dgm:t>
    </dgm:pt>
    <dgm:pt modelId="{EF56C4F9-4130-45C4-81CE-3C5DC9C60DAC}">
      <dgm:prSet phldrT="[Texto]" custT="1"/>
      <dgm:spPr/>
      <dgm:t>
        <a:bodyPr/>
        <a:lstStyle/>
        <a:p>
          <a:pPr algn="just"/>
          <a:r>
            <a:rPr lang="es-ES" sz="2400" dirty="0" smtClean="0">
              <a:solidFill>
                <a:schemeClr val="tx1"/>
              </a:solidFill>
            </a:rPr>
            <a:t>Suspensión dos días hábiles interpuesta a un Depositario Aduanero, con base en el artículo 237 inciso g) de la LGA, en razón de no disponer al día 11 de diciembre del 2006, fecha en que se levantó el acta de inspección N° AC-SD-xxx-2006, de un área mínima de 250 metros cuadrados para la verificación y exámenes previos de mercancías </a:t>
          </a:r>
          <a:endParaRPr lang="es-ES" sz="2400" dirty="0"/>
        </a:p>
      </dgm:t>
    </dgm:pt>
    <dgm:pt modelId="{2EB3FEDC-1173-4579-9015-44812FF99743}" type="parTrans" cxnId="{5DC424FA-A18F-45E8-901F-487BE54584DB}">
      <dgm:prSet/>
      <dgm:spPr/>
      <dgm:t>
        <a:bodyPr/>
        <a:lstStyle/>
        <a:p>
          <a:endParaRPr lang="es-ES"/>
        </a:p>
      </dgm:t>
    </dgm:pt>
    <dgm:pt modelId="{680098A5-5891-4932-A74A-8DCD5723E2EB}" type="sibTrans" cxnId="{5DC424FA-A18F-45E8-901F-487BE54584DB}">
      <dgm:prSet/>
      <dgm:spPr/>
      <dgm:t>
        <a:bodyPr/>
        <a:lstStyle/>
        <a:p>
          <a:endParaRPr lang="es-ES"/>
        </a:p>
      </dgm:t>
    </dgm:pt>
    <dgm:pt modelId="{AC9258AA-E383-47A9-AB94-4B8E2C6998EA}">
      <dgm:prSet phldrT="[Texto]"/>
      <dgm:spPr/>
      <dgm:t>
        <a:bodyPr/>
        <a:lstStyle/>
        <a:p>
          <a:pPr algn="just"/>
          <a:r>
            <a:rPr lang="es-ES" dirty="0" smtClean="0">
              <a:solidFill>
                <a:schemeClr val="tx1"/>
              </a:solidFill>
            </a:rPr>
            <a:t>Si aplicamos lo expuesto al presente caso, tenemos que en el “Por Tanto” de la resolución de inicio del procedimiento número RES-DN-xxx-2007, la Dirección General de Aduanas le concede al recurrente un plazo de </a:t>
          </a:r>
          <a:r>
            <a:rPr lang="es-ES" b="1" u="sng" dirty="0" smtClean="0">
              <a:solidFill>
                <a:schemeClr val="tx1"/>
              </a:solidFill>
            </a:rPr>
            <a:t>cinco (5) días hábiles </a:t>
          </a:r>
          <a:r>
            <a:rPr lang="es-ES" dirty="0" smtClean="0">
              <a:solidFill>
                <a:schemeClr val="tx1"/>
              </a:solidFill>
            </a:rPr>
            <a:t>contados a partir de la notificación de la misma en violación a lo dispuesto en el artículo 196 de la LGA, para que presente los alegatos y ofrezca la prueba que estime pertinente, véase folio 12, sin que conste en expediente que en forma posterior dicha autoridad hubiese subsanado el vicio señalado, procediendo posteriormente a emitir el acto final del procedimiento sancionador, </a:t>
          </a:r>
          <a:r>
            <a:rPr lang="es-ES" b="1" u="sng" dirty="0" smtClean="0">
              <a:solidFill>
                <a:schemeClr val="tx1"/>
              </a:solidFill>
            </a:rPr>
            <a:t>imponiendo la suspensión de referencia</a:t>
          </a:r>
          <a:r>
            <a:rPr lang="es-ES" dirty="0" smtClean="0">
              <a:solidFill>
                <a:schemeClr val="tx1"/>
              </a:solidFill>
            </a:rPr>
            <a:t>, menoscabando de esa manera el plazo de quince días que el legislador otorga para el ejercicio de la defensa, violando flagrantemente los derechos del recurrente,  puesto que afectó de manera contundente lo dispuesto para el procedimiento ordinario en la LGA. </a:t>
          </a:r>
          <a:endParaRPr lang="es-ES" dirty="0"/>
        </a:p>
      </dgm:t>
    </dgm:pt>
    <dgm:pt modelId="{B8063DFC-F8D8-45C2-94E5-3AFF2664BF21}" type="parTrans" cxnId="{A755AEE6-5EF9-4041-AE1E-4180F32284E4}">
      <dgm:prSet/>
      <dgm:spPr/>
      <dgm:t>
        <a:bodyPr/>
        <a:lstStyle/>
        <a:p>
          <a:endParaRPr lang="es-ES"/>
        </a:p>
      </dgm:t>
    </dgm:pt>
    <dgm:pt modelId="{4590A33D-3142-4A38-8746-5BB53C6A3CE2}" type="sibTrans" cxnId="{A755AEE6-5EF9-4041-AE1E-4180F32284E4}">
      <dgm:prSet/>
      <dgm:spPr/>
      <dgm:t>
        <a:bodyPr/>
        <a:lstStyle/>
        <a:p>
          <a:endParaRPr lang="es-ES"/>
        </a:p>
      </dgm:t>
    </dgm:pt>
    <dgm:pt modelId="{E0366A1F-FB0C-4164-8E18-3DCD5A91CCD3}" type="pres">
      <dgm:prSet presAssocID="{C0653CC0-AD64-4282-BD6C-D1788A49FA96}" presName="linear" presStyleCnt="0">
        <dgm:presLayoutVars>
          <dgm:dir/>
          <dgm:resizeHandles val="exact"/>
        </dgm:presLayoutVars>
      </dgm:prSet>
      <dgm:spPr/>
      <dgm:t>
        <a:bodyPr/>
        <a:lstStyle/>
        <a:p>
          <a:endParaRPr lang="es-ES"/>
        </a:p>
      </dgm:t>
    </dgm:pt>
    <dgm:pt modelId="{E8C14EC5-68A2-4F50-893C-7F9DABE6D923}" type="pres">
      <dgm:prSet presAssocID="{EF56C4F9-4130-45C4-81CE-3C5DC9C60DAC}" presName="comp" presStyleCnt="0"/>
      <dgm:spPr/>
    </dgm:pt>
    <dgm:pt modelId="{96610071-54CB-4A1A-8025-61A0EF226203}" type="pres">
      <dgm:prSet presAssocID="{EF56C4F9-4130-45C4-81CE-3C5DC9C60DAC}" presName="box" presStyleLbl="node1" presStyleIdx="0" presStyleCnt="2"/>
      <dgm:spPr/>
      <dgm:t>
        <a:bodyPr/>
        <a:lstStyle/>
        <a:p>
          <a:endParaRPr lang="es-ES"/>
        </a:p>
      </dgm:t>
    </dgm:pt>
    <dgm:pt modelId="{AEA491D8-EAB3-4CA5-AD3F-F97B3D55D122}" type="pres">
      <dgm:prSet presAssocID="{EF56C4F9-4130-45C4-81CE-3C5DC9C60DAC}" presName="img" presStyleLbl="fgImgPlace1" presStyleIdx="0" presStyleCnt="2"/>
      <dgm:spPr>
        <a:blipFill rotWithShape="0">
          <a:blip xmlns:r="http://schemas.openxmlformats.org/officeDocument/2006/relationships" r:embed="rId1"/>
          <a:stretch>
            <a:fillRect/>
          </a:stretch>
        </a:blipFill>
      </dgm:spPr>
    </dgm:pt>
    <dgm:pt modelId="{69D062BA-41F8-4043-A2D7-5B9B770344FB}" type="pres">
      <dgm:prSet presAssocID="{EF56C4F9-4130-45C4-81CE-3C5DC9C60DAC}" presName="text" presStyleLbl="node1" presStyleIdx="0" presStyleCnt="2">
        <dgm:presLayoutVars>
          <dgm:bulletEnabled val="1"/>
        </dgm:presLayoutVars>
      </dgm:prSet>
      <dgm:spPr/>
      <dgm:t>
        <a:bodyPr/>
        <a:lstStyle/>
        <a:p>
          <a:endParaRPr lang="es-ES"/>
        </a:p>
      </dgm:t>
    </dgm:pt>
    <dgm:pt modelId="{8738DEBE-9D7E-4D99-B0C4-DDF3F26B66AD}" type="pres">
      <dgm:prSet presAssocID="{680098A5-5891-4932-A74A-8DCD5723E2EB}" presName="spacer" presStyleCnt="0"/>
      <dgm:spPr/>
    </dgm:pt>
    <dgm:pt modelId="{57D559D4-C32A-4E55-8B25-59DA7EB2237A}" type="pres">
      <dgm:prSet presAssocID="{AC9258AA-E383-47A9-AB94-4B8E2C6998EA}" presName="comp" presStyleCnt="0"/>
      <dgm:spPr/>
    </dgm:pt>
    <dgm:pt modelId="{D0876535-8DE6-4AD2-8B23-92E00B84DEE4}" type="pres">
      <dgm:prSet presAssocID="{AC9258AA-E383-47A9-AB94-4B8E2C6998EA}" presName="box" presStyleLbl="node1" presStyleIdx="1" presStyleCnt="2"/>
      <dgm:spPr/>
      <dgm:t>
        <a:bodyPr/>
        <a:lstStyle/>
        <a:p>
          <a:endParaRPr lang="es-ES"/>
        </a:p>
      </dgm:t>
    </dgm:pt>
    <dgm:pt modelId="{D35C04B1-C071-4DD2-B371-7B69B8C457F5}" type="pres">
      <dgm:prSet presAssocID="{AC9258AA-E383-47A9-AB94-4B8E2C6998EA}" presName="img" presStyleLbl="fgImgPlace1" presStyleIdx="1" presStyleCnt="2"/>
      <dgm:spPr>
        <a:blipFill rotWithShape="0">
          <a:blip xmlns:r="http://schemas.openxmlformats.org/officeDocument/2006/relationships" r:embed="rId2"/>
          <a:stretch>
            <a:fillRect/>
          </a:stretch>
        </a:blipFill>
      </dgm:spPr>
    </dgm:pt>
    <dgm:pt modelId="{7A584B61-E12F-4A3E-BABE-0DF8A4A9E684}" type="pres">
      <dgm:prSet presAssocID="{AC9258AA-E383-47A9-AB94-4B8E2C6998EA}" presName="text" presStyleLbl="node1" presStyleIdx="1" presStyleCnt="2">
        <dgm:presLayoutVars>
          <dgm:bulletEnabled val="1"/>
        </dgm:presLayoutVars>
      </dgm:prSet>
      <dgm:spPr/>
      <dgm:t>
        <a:bodyPr/>
        <a:lstStyle/>
        <a:p>
          <a:endParaRPr lang="es-ES"/>
        </a:p>
      </dgm:t>
    </dgm:pt>
  </dgm:ptLst>
  <dgm:cxnLst>
    <dgm:cxn modelId="{5DC424FA-A18F-45E8-901F-487BE54584DB}" srcId="{C0653CC0-AD64-4282-BD6C-D1788A49FA96}" destId="{EF56C4F9-4130-45C4-81CE-3C5DC9C60DAC}" srcOrd="0" destOrd="0" parTransId="{2EB3FEDC-1173-4579-9015-44812FF99743}" sibTransId="{680098A5-5891-4932-A74A-8DCD5723E2EB}"/>
    <dgm:cxn modelId="{A755AEE6-5EF9-4041-AE1E-4180F32284E4}" srcId="{C0653CC0-AD64-4282-BD6C-D1788A49FA96}" destId="{AC9258AA-E383-47A9-AB94-4B8E2C6998EA}" srcOrd="1" destOrd="0" parTransId="{B8063DFC-F8D8-45C2-94E5-3AFF2664BF21}" sibTransId="{4590A33D-3142-4A38-8746-5BB53C6A3CE2}"/>
    <dgm:cxn modelId="{1F9FD964-200E-4FAE-B417-76FDA846473D}" type="presOf" srcId="{EF56C4F9-4130-45C4-81CE-3C5DC9C60DAC}" destId="{96610071-54CB-4A1A-8025-61A0EF226203}" srcOrd="0" destOrd="0" presId="urn:microsoft.com/office/officeart/2005/8/layout/vList4#4"/>
    <dgm:cxn modelId="{B5DBF98B-CF1A-4B61-918F-76FB5CD90BE8}" type="presOf" srcId="{AC9258AA-E383-47A9-AB94-4B8E2C6998EA}" destId="{7A584B61-E12F-4A3E-BABE-0DF8A4A9E684}" srcOrd="1" destOrd="0" presId="urn:microsoft.com/office/officeart/2005/8/layout/vList4#4"/>
    <dgm:cxn modelId="{E5EE320E-A7B5-4554-BD28-9743EC8742D9}" type="presOf" srcId="{EF56C4F9-4130-45C4-81CE-3C5DC9C60DAC}" destId="{69D062BA-41F8-4043-A2D7-5B9B770344FB}" srcOrd="1" destOrd="0" presId="urn:microsoft.com/office/officeart/2005/8/layout/vList4#4"/>
    <dgm:cxn modelId="{83448F3D-9180-412A-B7EA-01D320A5D099}" type="presOf" srcId="{C0653CC0-AD64-4282-BD6C-D1788A49FA96}" destId="{E0366A1F-FB0C-4164-8E18-3DCD5A91CCD3}" srcOrd="0" destOrd="0" presId="urn:microsoft.com/office/officeart/2005/8/layout/vList4#4"/>
    <dgm:cxn modelId="{FE5AA5C3-5F89-44AA-B4B7-BE6DC830AF3A}" type="presOf" srcId="{AC9258AA-E383-47A9-AB94-4B8E2C6998EA}" destId="{D0876535-8DE6-4AD2-8B23-92E00B84DEE4}" srcOrd="0" destOrd="0" presId="urn:microsoft.com/office/officeart/2005/8/layout/vList4#4"/>
    <dgm:cxn modelId="{9D6223E4-403B-4D8B-BF64-C66CCED1819A}" type="presParOf" srcId="{E0366A1F-FB0C-4164-8E18-3DCD5A91CCD3}" destId="{E8C14EC5-68A2-4F50-893C-7F9DABE6D923}" srcOrd="0" destOrd="0" presId="urn:microsoft.com/office/officeart/2005/8/layout/vList4#4"/>
    <dgm:cxn modelId="{DB3E6AF3-C677-425D-A57C-2D31F49953C1}" type="presParOf" srcId="{E8C14EC5-68A2-4F50-893C-7F9DABE6D923}" destId="{96610071-54CB-4A1A-8025-61A0EF226203}" srcOrd="0" destOrd="0" presId="urn:microsoft.com/office/officeart/2005/8/layout/vList4#4"/>
    <dgm:cxn modelId="{EAAB93D0-746B-4491-B8A3-BF496873A9D5}" type="presParOf" srcId="{E8C14EC5-68A2-4F50-893C-7F9DABE6D923}" destId="{AEA491D8-EAB3-4CA5-AD3F-F97B3D55D122}" srcOrd="1" destOrd="0" presId="urn:microsoft.com/office/officeart/2005/8/layout/vList4#4"/>
    <dgm:cxn modelId="{4FC756C7-3891-455A-BEE7-713788F445CC}" type="presParOf" srcId="{E8C14EC5-68A2-4F50-893C-7F9DABE6D923}" destId="{69D062BA-41F8-4043-A2D7-5B9B770344FB}" srcOrd="2" destOrd="0" presId="urn:microsoft.com/office/officeart/2005/8/layout/vList4#4"/>
    <dgm:cxn modelId="{3333A494-7E45-4C16-97CE-61698C9739FC}" type="presParOf" srcId="{E0366A1F-FB0C-4164-8E18-3DCD5A91CCD3}" destId="{8738DEBE-9D7E-4D99-B0C4-DDF3F26B66AD}" srcOrd="1" destOrd="0" presId="urn:microsoft.com/office/officeart/2005/8/layout/vList4#4"/>
    <dgm:cxn modelId="{E45C29AB-9A43-4D48-8FC8-FEABE32F449A}" type="presParOf" srcId="{E0366A1F-FB0C-4164-8E18-3DCD5A91CCD3}" destId="{57D559D4-C32A-4E55-8B25-59DA7EB2237A}" srcOrd="2" destOrd="0" presId="urn:microsoft.com/office/officeart/2005/8/layout/vList4#4"/>
    <dgm:cxn modelId="{ABE843C6-6F33-4515-9400-8F91A1D3D814}" type="presParOf" srcId="{57D559D4-C32A-4E55-8B25-59DA7EB2237A}" destId="{D0876535-8DE6-4AD2-8B23-92E00B84DEE4}" srcOrd="0" destOrd="0" presId="urn:microsoft.com/office/officeart/2005/8/layout/vList4#4"/>
    <dgm:cxn modelId="{8ED62B4C-642B-4404-8BE6-E92503324E6A}" type="presParOf" srcId="{57D559D4-C32A-4E55-8B25-59DA7EB2237A}" destId="{D35C04B1-C071-4DD2-B371-7B69B8C457F5}" srcOrd="1" destOrd="0" presId="urn:microsoft.com/office/officeart/2005/8/layout/vList4#4"/>
    <dgm:cxn modelId="{0911CF82-D8DF-4798-BA8E-F50CB92C54E5}" type="presParOf" srcId="{57D559D4-C32A-4E55-8B25-59DA7EB2237A}" destId="{7A584B61-E12F-4A3E-BABE-0DF8A4A9E684}"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BF5FCD29-BEDE-4408-BEE4-CAD93B9FB350}" type="doc">
      <dgm:prSet loTypeId="urn:microsoft.com/office/officeart/2005/8/layout/vList4#5" loCatId="list" qsTypeId="urn:microsoft.com/office/officeart/2005/8/quickstyle/simple1" qsCatId="simple" csTypeId="urn:microsoft.com/office/officeart/2005/8/colors/colorful3" csCatId="colorful" phldr="1"/>
      <dgm:spPr/>
      <dgm:t>
        <a:bodyPr/>
        <a:lstStyle/>
        <a:p>
          <a:endParaRPr lang="es-ES"/>
        </a:p>
      </dgm:t>
    </dgm:pt>
    <dgm:pt modelId="{D4F57CD6-EB78-4D73-AEE1-4CD9D8CA38D8}">
      <dgm:prSet phldrT="[Texto]"/>
      <dgm:spPr/>
      <dgm:t>
        <a:bodyPr/>
        <a:lstStyle/>
        <a:p>
          <a:pPr algn="just"/>
          <a:r>
            <a:rPr lang="es-ES" dirty="0" smtClean="0">
              <a:solidFill>
                <a:schemeClr val="bg1"/>
              </a:solidFill>
            </a:rPr>
            <a:t>Sin embargo, del análisis de las actuaciones constantes…, se comprueba sin lugar a dudas, que la Aduana en ningún momento, determinó mediante el procedimiento ordinario correspondiente, la correcta clasificación arancelaria de las mercancías sujetas a investigación y que fueron importadas mediante la Declaración Aduanera número Nº XXX de XXX tramitada en la Aduana Santamaría. Sin la existencia de dicho acto administrativo final, </a:t>
          </a:r>
          <a:r>
            <a:rPr lang="es-ES" b="1" u="sng" dirty="0" smtClean="0">
              <a:solidFill>
                <a:schemeClr val="bg1"/>
              </a:solidFill>
            </a:rPr>
            <a:t>no era jurídicamente procedente para el a quo, iniciar un procedimiento sancionatorio</a:t>
          </a:r>
          <a:r>
            <a:rPr lang="es-ES" dirty="0" smtClean="0">
              <a:solidFill>
                <a:schemeClr val="bg1"/>
              </a:solidFill>
            </a:rPr>
            <a:t> contra el agente aduanero por incurrir supuestamente en la acción prevista en el inciso 24) del artículo 236 de la Ley General de Aduanas, pues a la fecha en que se dictó la resolución de apertura de procedimiento, la Aduana no había seguido el debido proceso reclasificando las mercancías objeto de la discrepancia, no obstante contar ya con el Dictamen Técnico de la Sección de Supervisión de esa Aduana y con una orden expresa del señor Director General de Aduanas a través de oficio DGT-DTA-399-2006 de 07-09-06 en ese sentido. </a:t>
          </a:r>
          <a:endParaRPr lang="es-ES" dirty="0">
            <a:solidFill>
              <a:schemeClr val="bg1"/>
            </a:solidFill>
          </a:endParaRPr>
        </a:p>
      </dgm:t>
    </dgm:pt>
    <dgm:pt modelId="{2068830E-9FDC-4A78-BD66-2758EEFFB4C9}" type="parTrans" cxnId="{B4C93D50-2419-4A5F-8189-C07422D9B570}">
      <dgm:prSet/>
      <dgm:spPr/>
      <dgm:t>
        <a:bodyPr/>
        <a:lstStyle/>
        <a:p>
          <a:endParaRPr lang="es-ES"/>
        </a:p>
      </dgm:t>
    </dgm:pt>
    <dgm:pt modelId="{43A73570-0DA7-43B0-945F-53EADC960A6B}" type="sibTrans" cxnId="{B4C93D50-2419-4A5F-8189-C07422D9B570}">
      <dgm:prSet/>
      <dgm:spPr/>
      <dgm:t>
        <a:bodyPr/>
        <a:lstStyle/>
        <a:p>
          <a:endParaRPr lang="es-ES"/>
        </a:p>
      </dgm:t>
    </dgm:pt>
    <dgm:pt modelId="{5C16FBAA-6369-4E27-B354-35732DD5D2F8}">
      <dgm:prSet phldrT="[Texto]"/>
      <dgm:spPr/>
      <dgm:t>
        <a:bodyPr/>
        <a:lstStyle/>
        <a:p>
          <a:pPr algn="just"/>
          <a:r>
            <a:rPr lang="es-ES" dirty="0" smtClean="0">
              <a:solidFill>
                <a:schemeClr val="bg1"/>
              </a:solidFill>
            </a:rPr>
            <a:t>En consecuencia, </a:t>
          </a:r>
          <a:r>
            <a:rPr lang="es-ES" b="1" u="sng" dirty="0" smtClean="0">
              <a:solidFill>
                <a:schemeClr val="bg1"/>
              </a:solidFill>
            </a:rPr>
            <a:t>carece el procedimiento sancionatorio del motivo </a:t>
          </a:r>
          <a:r>
            <a:rPr lang="es-ES" dirty="0" smtClean="0">
              <a:solidFill>
                <a:schemeClr val="bg1"/>
              </a:solidFill>
            </a:rPr>
            <a:t>que le permitiría a la Aduana Santamaría imponer la sanción al recurrente, pues si la Aduana considera que la posición arancelaria de la cuajada declarada por el recurrente es incorrecta, y que en consecuencia debe modificarse la misma a la posición arancelaria de la cuajada que no esté amparada a contingente y que en consecuencia al estar afecta la mercancía al 65 % de Derecho a la Importación y 13 % del Impuesto General sobre las Ventas, eventualmente generaría un ajuste de la obligación, ello, precisamente constituye el presupuesto que debe estar previamente demostrado a través del procedimiento ordinario que la ley establece, situación que le permitiría a la Administración imponer la sanción correspondiente, en el eventual caso que procediera, una vez llevado a cabo el procedimiento de multa que la Ley General de Aduanas le establece al efecto</a:t>
          </a:r>
          <a:r>
            <a:rPr lang="es-ES" dirty="0" smtClean="0">
              <a:solidFill>
                <a:schemeClr val="tx1"/>
              </a:solidFill>
            </a:rPr>
            <a:t>. </a:t>
          </a:r>
          <a:endParaRPr lang="es-ES" dirty="0"/>
        </a:p>
      </dgm:t>
    </dgm:pt>
    <dgm:pt modelId="{8990D954-A6A2-480E-BB38-5954223D53A5}" type="parTrans" cxnId="{C43636B5-7AC8-4EFC-A4B1-5F8724559EE0}">
      <dgm:prSet/>
      <dgm:spPr/>
      <dgm:t>
        <a:bodyPr/>
        <a:lstStyle/>
        <a:p>
          <a:endParaRPr lang="es-ES"/>
        </a:p>
      </dgm:t>
    </dgm:pt>
    <dgm:pt modelId="{83D7CEFF-BC71-476E-B53A-B0B4A2FFCFA3}" type="sibTrans" cxnId="{C43636B5-7AC8-4EFC-A4B1-5F8724559EE0}">
      <dgm:prSet/>
      <dgm:spPr/>
      <dgm:t>
        <a:bodyPr/>
        <a:lstStyle/>
        <a:p>
          <a:endParaRPr lang="es-ES"/>
        </a:p>
      </dgm:t>
    </dgm:pt>
    <dgm:pt modelId="{C9BB98C4-1E88-49DD-BF02-5B6DB51EC544}" type="pres">
      <dgm:prSet presAssocID="{BF5FCD29-BEDE-4408-BEE4-CAD93B9FB350}" presName="linear" presStyleCnt="0">
        <dgm:presLayoutVars>
          <dgm:dir/>
          <dgm:resizeHandles val="exact"/>
        </dgm:presLayoutVars>
      </dgm:prSet>
      <dgm:spPr/>
      <dgm:t>
        <a:bodyPr/>
        <a:lstStyle/>
        <a:p>
          <a:endParaRPr lang="es-ES"/>
        </a:p>
      </dgm:t>
    </dgm:pt>
    <dgm:pt modelId="{7869F47F-8183-40A8-968A-FF259DECEB3A}" type="pres">
      <dgm:prSet presAssocID="{D4F57CD6-EB78-4D73-AEE1-4CD9D8CA38D8}" presName="comp" presStyleCnt="0"/>
      <dgm:spPr/>
    </dgm:pt>
    <dgm:pt modelId="{661DF8DE-3858-4B9B-8920-68BA96FA5180}" type="pres">
      <dgm:prSet presAssocID="{D4F57CD6-EB78-4D73-AEE1-4CD9D8CA38D8}" presName="box" presStyleLbl="node1" presStyleIdx="0" presStyleCnt="2"/>
      <dgm:spPr/>
      <dgm:t>
        <a:bodyPr/>
        <a:lstStyle/>
        <a:p>
          <a:endParaRPr lang="es-ES"/>
        </a:p>
      </dgm:t>
    </dgm:pt>
    <dgm:pt modelId="{841AD8CF-DE02-4FA2-A6E8-5CFDBC41195C}" type="pres">
      <dgm:prSet presAssocID="{D4F57CD6-EB78-4D73-AEE1-4CD9D8CA38D8}" presName="img" presStyleLbl="fgImgPlace1" presStyleIdx="0" presStyleCnt="2"/>
      <dgm:spPr>
        <a:blipFill rotWithShape="0">
          <a:blip xmlns:r="http://schemas.openxmlformats.org/officeDocument/2006/relationships" r:embed="rId1"/>
          <a:stretch>
            <a:fillRect/>
          </a:stretch>
        </a:blipFill>
      </dgm:spPr>
    </dgm:pt>
    <dgm:pt modelId="{3A352CE1-2FF8-48D5-9A52-4514B0F8364F}" type="pres">
      <dgm:prSet presAssocID="{D4F57CD6-EB78-4D73-AEE1-4CD9D8CA38D8}" presName="text" presStyleLbl="node1" presStyleIdx="0" presStyleCnt="2">
        <dgm:presLayoutVars>
          <dgm:bulletEnabled val="1"/>
        </dgm:presLayoutVars>
      </dgm:prSet>
      <dgm:spPr/>
      <dgm:t>
        <a:bodyPr/>
        <a:lstStyle/>
        <a:p>
          <a:endParaRPr lang="es-ES"/>
        </a:p>
      </dgm:t>
    </dgm:pt>
    <dgm:pt modelId="{2F8E7C87-E745-4EA1-8D72-4C3A4F434537}" type="pres">
      <dgm:prSet presAssocID="{43A73570-0DA7-43B0-945F-53EADC960A6B}" presName="spacer" presStyleCnt="0"/>
      <dgm:spPr/>
    </dgm:pt>
    <dgm:pt modelId="{B5DAD470-EEE8-4D6B-A22E-D7DCB2C2803C}" type="pres">
      <dgm:prSet presAssocID="{5C16FBAA-6369-4E27-B354-35732DD5D2F8}" presName="comp" presStyleCnt="0"/>
      <dgm:spPr/>
    </dgm:pt>
    <dgm:pt modelId="{30F599A9-2AC0-42CD-8213-4D23B5ED7189}" type="pres">
      <dgm:prSet presAssocID="{5C16FBAA-6369-4E27-B354-35732DD5D2F8}" presName="box" presStyleLbl="node1" presStyleIdx="1" presStyleCnt="2"/>
      <dgm:spPr/>
      <dgm:t>
        <a:bodyPr/>
        <a:lstStyle/>
        <a:p>
          <a:endParaRPr lang="es-ES"/>
        </a:p>
      </dgm:t>
    </dgm:pt>
    <dgm:pt modelId="{862EF022-D6C0-4AB4-AD6B-9BB4F1F7E578}" type="pres">
      <dgm:prSet presAssocID="{5C16FBAA-6369-4E27-B354-35732DD5D2F8}" presName="img" presStyleLbl="fgImgPlace1" presStyleIdx="1" presStyleCnt="2" custFlipVert="1" custFlipHor="1"/>
      <dgm:spPr>
        <a:blipFill rotWithShape="0">
          <a:blip xmlns:r="http://schemas.openxmlformats.org/officeDocument/2006/relationships" r:embed="rId2"/>
          <a:stretch>
            <a:fillRect/>
          </a:stretch>
        </a:blipFill>
      </dgm:spPr>
    </dgm:pt>
    <dgm:pt modelId="{F028583B-CD35-45DE-B9F5-04080C47EF94}" type="pres">
      <dgm:prSet presAssocID="{5C16FBAA-6369-4E27-B354-35732DD5D2F8}" presName="text" presStyleLbl="node1" presStyleIdx="1" presStyleCnt="2">
        <dgm:presLayoutVars>
          <dgm:bulletEnabled val="1"/>
        </dgm:presLayoutVars>
      </dgm:prSet>
      <dgm:spPr/>
      <dgm:t>
        <a:bodyPr/>
        <a:lstStyle/>
        <a:p>
          <a:endParaRPr lang="es-ES"/>
        </a:p>
      </dgm:t>
    </dgm:pt>
  </dgm:ptLst>
  <dgm:cxnLst>
    <dgm:cxn modelId="{D474F973-1A31-4F01-B5F9-6622412A995E}" type="presOf" srcId="{5C16FBAA-6369-4E27-B354-35732DD5D2F8}" destId="{F028583B-CD35-45DE-B9F5-04080C47EF94}" srcOrd="1" destOrd="0" presId="urn:microsoft.com/office/officeart/2005/8/layout/vList4#5"/>
    <dgm:cxn modelId="{3DB90703-D1B6-44E6-9449-B7A8C8BA4443}" type="presOf" srcId="{5C16FBAA-6369-4E27-B354-35732DD5D2F8}" destId="{30F599A9-2AC0-42CD-8213-4D23B5ED7189}" srcOrd="0" destOrd="0" presId="urn:microsoft.com/office/officeart/2005/8/layout/vList4#5"/>
    <dgm:cxn modelId="{982905D0-9A19-40CC-8484-F2C68DEBB85D}" type="presOf" srcId="{D4F57CD6-EB78-4D73-AEE1-4CD9D8CA38D8}" destId="{661DF8DE-3858-4B9B-8920-68BA96FA5180}" srcOrd="0" destOrd="0" presId="urn:microsoft.com/office/officeart/2005/8/layout/vList4#5"/>
    <dgm:cxn modelId="{F100B3B4-0844-4DAF-A790-33A6B2C20820}" type="presOf" srcId="{BF5FCD29-BEDE-4408-BEE4-CAD93B9FB350}" destId="{C9BB98C4-1E88-49DD-BF02-5B6DB51EC544}" srcOrd="0" destOrd="0" presId="urn:microsoft.com/office/officeart/2005/8/layout/vList4#5"/>
    <dgm:cxn modelId="{C43636B5-7AC8-4EFC-A4B1-5F8724559EE0}" srcId="{BF5FCD29-BEDE-4408-BEE4-CAD93B9FB350}" destId="{5C16FBAA-6369-4E27-B354-35732DD5D2F8}" srcOrd="1" destOrd="0" parTransId="{8990D954-A6A2-480E-BB38-5954223D53A5}" sibTransId="{83D7CEFF-BC71-476E-B53A-B0B4A2FFCFA3}"/>
    <dgm:cxn modelId="{B4C93D50-2419-4A5F-8189-C07422D9B570}" srcId="{BF5FCD29-BEDE-4408-BEE4-CAD93B9FB350}" destId="{D4F57CD6-EB78-4D73-AEE1-4CD9D8CA38D8}" srcOrd="0" destOrd="0" parTransId="{2068830E-9FDC-4A78-BD66-2758EEFFB4C9}" sibTransId="{43A73570-0DA7-43B0-945F-53EADC960A6B}"/>
    <dgm:cxn modelId="{D9493993-1ACF-411B-8BF6-1F40DF9DC9BE}" type="presOf" srcId="{D4F57CD6-EB78-4D73-AEE1-4CD9D8CA38D8}" destId="{3A352CE1-2FF8-48D5-9A52-4514B0F8364F}" srcOrd="1" destOrd="0" presId="urn:microsoft.com/office/officeart/2005/8/layout/vList4#5"/>
    <dgm:cxn modelId="{0871C1D7-11E6-484E-B515-3C6A291FAD43}" type="presParOf" srcId="{C9BB98C4-1E88-49DD-BF02-5B6DB51EC544}" destId="{7869F47F-8183-40A8-968A-FF259DECEB3A}" srcOrd="0" destOrd="0" presId="urn:microsoft.com/office/officeart/2005/8/layout/vList4#5"/>
    <dgm:cxn modelId="{1D0F85A9-0C77-471C-BC41-7445E6242832}" type="presParOf" srcId="{7869F47F-8183-40A8-968A-FF259DECEB3A}" destId="{661DF8DE-3858-4B9B-8920-68BA96FA5180}" srcOrd="0" destOrd="0" presId="urn:microsoft.com/office/officeart/2005/8/layout/vList4#5"/>
    <dgm:cxn modelId="{61634D9D-10EB-4AF8-910F-869C18272771}" type="presParOf" srcId="{7869F47F-8183-40A8-968A-FF259DECEB3A}" destId="{841AD8CF-DE02-4FA2-A6E8-5CFDBC41195C}" srcOrd="1" destOrd="0" presId="urn:microsoft.com/office/officeart/2005/8/layout/vList4#5"/>
    <dgm:cxn modelId="{41921A8A-06B4-4A66-9E1F-DE3CA86ED2C6}" type="presParOf" srcId="{7869F47F-8183-40A8-968A-FF259DECEB3A}" destId="{3A352CE1-2FF8-48D5-9A52-4514B0F8364F}" srcOrd="2" destOrd="0" presId="urn:microsoft.com/office/officeart/2005/8/layout/vList4#5"/>
    <dgm:cxn modelId="{55967E7A-5521-48CA-92FF-EC0FDA62B544}" type="presParOf" srcId="{C9BB98C4-1E88-49DD-BF02-5B6DB51EC544}" destId="{2F8E7C87-E745-4EA1-8D72-4C3A4F434537}" srcOrd="1" destOrd="0" presId="urn:microsoft.com/office/officeart/2005/8/layout/vList4#5"/>
    <dgm:cxn modelId="{5A7B24A3-288F-46B5-855A-26D512E041B1}" type="presParOf" srcId="{C9BB98C4-1E88-49DD-BF02-5B6DB51EC544}" destId="{B5DAD470-EEE8-4D6B-A22E-D7DCB2C2803C}" srcOrd="2" destOrd="0" presId="urn:microsoft.com/office/officeart/2005/8/layout/vList4#5"/>
    <dgm:cxn modelId="{4D0CF3A4-00D9-42B0-A8CA-7B091759D900}" type="presParOf" srcId="{B5DAD470-EEE8-4D6B-A22E-D7DCB2C2803C}" destId="{30F599A9-2AC0-42CD-8213-4D23B5ED7189}" srcOrd="0" destOrd="0" presId="urn:microsoft.com/office/officeart/2005/8/layout/vList4#5"/>
    <dgm:cxn modelId="{C9D177FB-51C9-4925-AD26-49E08C841901}" type="presParOf" srcId="{B5DAD470-EEE8-4D6B-A22E-D7DCB2C2803C}" destId="{862EF022-D6C0-4AB4-AD6B-9BB4F1F7E578}" srcOrd="1" destOrd="0" presId="urn:microsoft.com/office/officeart/2005/8/layout/vList4#5"/>
    <dgm:cxn modelId="{A6935148-7631-416F-9C61-83318A2B456A}" type="presParOf" srcId="{B5DAD470-EEE8-4D6B-A22E-D7DCB2C2803C}" destId="{F028583B-CD35-45DE-B9F5-04080C47EF94}" srcOrd="2" destOrd="0" presId="urn:microsoft.com/office/officeart/2005/8/layout/vLis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37DE152A-BE5C-4357-8196-4A6A5D6D0AA6}" type="doc">
      <dgm:prSet loTypeId="urn:microsoft.com/office/officeart/2005/8/layout/vList3#3" loCatId="list" qsTypeId="urn:microsoft.com/office/officeart/2005/8/quickstyle/simple1" qsCatId="simple" csTypeId="urn:microsoft.com/office/officeart/2005/8/colors/colorful5" csCatId="colorful" phldr="1"/>
      <dgm:spPr/>
    </dgm:pt>
    <dgm:pt modelId="{21257223-7E46-48FA-8741-E445C901EC58}">
      <dgm:prSet phldrT="[Texto]" custT="1"/>
      <dgm:spPr>
        <a:solidFill>
          <a:schemeClr val="accent3">
            <a:lumMod val="75000"/>
          </a:schemeClr>
        </a:solidFill>
      </dgm:spPr>
      <dgm:t>
        <a:bodyPr/>
        <a:lstStyle/>
        <a:p>
          <a:pPr algn="just"/>
          <a:r>
            <a:rPr lang="es-ES_tradnl" sz="1140" baseline="0" dirty="0" smtClean="0">
              <a:solidFill>
                <a:schemeClr val="tx1"/>
              </a:solidFill>
            </a:rPr>
            <a:t>La </a:t>
          </a:r>
          <a:r>
            <a:rPr lang="es-ES_tradnl" sz="1140" baseline="0" dirty="0" err="1" smtClean="0">
              <a:solidFill>
                <a:schemeClr val="tx1"/>
              </a:solidFill>
            </a:rPr>
            <a:t>litis</a:t>
          </a:r>
          <a:r>
            <a:rPr lang="es-ES_tradnl" sz="1140" baseline="0" dirty="0" smtClean="0">
              <a:solidFill>
                <a:schemeClr val="tx1"/>
              </a:solidFill>
            </a:rPr>
            <a:t>. Se circunscribe a determinar si procede o no la sanción impuesta por la Aduana Santamaría al transportista aduanero …, de quinientos pesos centroamericanos o su equivalente en moneda nacional, fundamentada en el artículo 236 inciso 8 de la LGA, en virtud de la llegada tardía de la unidad de transporte con número de marchamo </a:t>
          </a:r>
          <a:r>
            <a:rPr lang="es-CR" sz="1140" baseline="0" dirty="0" smtClean="0">
              <a:solidFill>
                <a:schemeClr val="tx1"/>
              </a:solidFill>
            </a:rPr>
            <a:t>992762, </a:t>
          </a:r>
          <a:r>
            <a:rPr lang="es-ES_tradnl" sz="1140" baseline="0" dirty="0" smtClean="0">
              <a:solidFill>
                <a:schemeClr val="tx1"/>
              </a:solidFill>
            </a:rPr>
            <a:t>que trasladó desde las instalaciones del depositario aduanero…, que opera bajo jurisdicción de la Aduana Santamaría, a las instalaciones de la empresa beneficiaria del régimen de Zona Franca  …, de la jurisdicción de la Aduana Central, la mercancía amparada a la Declaración Aduanera de Tránsito número … </a:t>
          </a:r>
          <a:r>
            <a:rPr lang="es-CR" sz="1140" baseline="0" dirty="0" smtClean="0">
              <a:solidFill>
                <a:schemeClr val="tx1"/>
              </a:solidFill>
            </a:rPr>
            <a:t>del 01 de febrero de 2010</a:t>
          </a:r>
          <a:r>
            <a:rPr lang="es-ES_tradnl" sz="1140" baseline="0" dirty="0" smtClean="0">
              <a:solidFill>
                <a:schemeClr val="tx1"/>
              </a:solidFill>
            </a:rPr>
            <a:t>,  toda vez que incumplió el tiempo de rodaje establecido en el Decreto Ejecutivo número 26123-H-MOPT, publicado en La Gaceta número 127 del 03 de julio de 1997, para la salida y llegada de mercancías bajo control aduanero entre las aduanas del país, y la resolución número DGA-099-97 del 07 de agosto de 1997, que fijan los tiempos de descanso, alimentación y dormida de los conductores que movilizan las unidades de transporte con las mercancías sometidas al régimen de tránsito aduanero</a:t>
          </a:r>
          <a:endParaRPr lang="es-ES" sz="1140" baseline="0" dirty="0"/>
        </a:p>
      </dgm:t>
    </dgm:pt>
    <dgm:pt modelId="{E2A7DD16-8ECB-4409-849D-262450CEB2AE}" type="parTrans" cxnId="{4D2C1002-B8CC-48C0-9040-E9CFD4E21CB2}">
      <dgm:prSet/>
      <dgm:spPr/>
      <dgm:t>
        <a:bodyPr/>
        <a:lstStyle/>
        <a:p>
          <a:endParaRPr lang="es-ES"/>
        </a:p>
      </dgm:t>
    </dgm:pt>
    <dgm:pt modelId="{BCD4E2CA-BA17-4C08-9DF2-281C78BEBC1A}" type="sibTrans" cxnId="{4D2C1002-B8CC-48C0-9040-E9CFD4E21CB2}">
      <dgm:prSet/>
      <dgm:spPr/>
      <dgm:t>
        <a:bodyPr/>
        <a:lstStyle/>
        <a:p>
          <a:endParaRPr lang="es-ES"/>
        </a:p>
      </dgm:t>
    </dgm:pt>
    <dgm:pt modelId="{F8F412AC-F552-4C31-AF0F-BB454BF2F52D}">
      <dgm:prSet phldrT="[Texto]" custT="1"/>
      <dgm:spPr>
        <a:gradFill flip="none" rotWithShape="0">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dgm:spPr>
      <dgm:t>
        <a:bodyPr/>
        <a:lstStyle/>
        <a:p>
          <a:pPr algn="just"/>
          <a:r>
            <a:rPr lang="es-ES_tradnl" sz="1140" baseline="0" dirty="0" smtClean="0">
              <a:solidFill>
                <a:schemeClr val="tx1"/>
              </a:solidFill>
            </a:rPr>
            <a:t>Así, … la Aduana Santamaría al iniciar el procedimiento sancionatorio, establece el cuadro fáctico que envuelve la infracción administrativa imputada al transportista aduanero … estableciendo que la mercancía relacionada con la Declaración Única Aduanera de Tránsito número …del 01 de febrero de 2010, transportada por el recurrente, arribó con un retraso de 14:26 horas, a los efectos, se determina que el destino de dichas mercancías lo eran las instalaciones del “auxiliar de la función pública” …Posteriormente, ya en el acto final del procedimiento, la Administración Activa expresamente indica que la empresa ….es un auxiliar de la función pública aduanera bajo la modalidad de “depositario aduanero”, situación que es ampliada al momento de emitir la resolución en la cual se conoce el recurso de reconsideración planteado por el reclamante, donde se desarrolla la afirmación realizada en el acto recurrido, señalando como fundamento de derecho el artículo 289 del Reglamento a la Ley General de Aduanas …el cual dispone el deber de los </a:t>
          </a:r>
          <a:r>
            <a:rPr lang="es-ES_tradnl" sz="1140" u="sng" baseline="0" dirty="0" smtClean="0">
              <a:solidFill>
                <a:schemeClr val="tx1"/>
              </a:solidFill>
            </a:rPr>
            <a:t>depositarios aduaneros</a:t>
          </a:r>
          <a:r>
            <a:rPr lang="es-ES_tradnl" sz="1140" baseline="0" dirty="0" smtClean="0">
              <a:solidFill>
                <a:schemeClr val="tx1"/>
              </a:solidFill>
            </a:rPr>
            <a:t> de prestar sus servicios de recepción de vehículos y unidades de transporte las 24 horas del día, los 365 días del año, tal y como se transcribe de seguido</a:t>
          </a:r>
          <a:r>
            <a:rPr lang="es-ES_tradnl" sz="1100" dirty="0" smtClean="0">
              <a:solidFill>
                <a:schemeClr val="tx1"/>
              </a:solidFill>
            </a:rPr>
            <a:t>: </a:t>
          </a:r>
          <a:endParaRPr lang="es-ES" sz="1100" dirty="0"/>
        </a:p>
      </dgm:t>
    </dgm:pt>
    <dgm:pt modelId="{20160335-DD60-4615-845D-7C62BED1D0BC}" type="parTrans" cxnId="{94DBA10C-B80A-495A-8981-E0D0B7560A02}">
      <dgm:prSet/>
      <dgm:spPr/>
      <dgm:t>
        <a:bodyPr/>
        <a:lstStyle/>
        <a:p>
          <a:endParaRPr lang="es-ES"/>
        </a:p>
      </dgm:t>
    </dgm:pt>
    <dgm:pt modelId="{8D3D773B-AAC6-48E3-B4BA-0A79A082D0C2}" type="sibTrans" cxnId="{94DBA10C-B80A-495A-8981-E0D0B7560A02}">
      <dgm:prSet/>
      <dgm:spPr/>
      <dgm:t>
        <a:bodyPr/>
        <a:lstStyle/>
        <a:p>
          <a:endParaRPr lang="es-ES"/>
        </a:p>
      </dgm:t>
    </dgm:pt>
    <dgm:pt modelId="{8DE9A253-B5BA-4843-A06F-2919C20E1172}">
      <dgm:prSet phldrT="[Texto]" custT="1"/>
      <dgm:spPr>
        <a:solidFill>
          <a:schemeClr val="bg2">
            <a:lumMod val="60000"/>
            <a:lumOff val="40000"/>
          </a:schemeClr>
        </a:solidFill>
      </dgm:spPr>
      <dgm:t>
        <a:bodyPr/>
        <a:lstStyle/>
        <a:p>
          <a:r>
            <a:rPr lang="es-MX" sz="900" i="1" dirty="0" smtClean="0">
              <a:solidFill>
                <a:schemeClr val="tx1"/>
              </a:solidFill>
            </a:rPr>
            <a:t>“</a:t>
          </a:r>
          <a:r>
            <a:rPr lang="es-MX" sz="1050" i="1" dirty="0" smtClean="0">
              <a:solidFill>
                <a:schemeClr val="tx1"/>
              </a:solidFill>
            </a:rPr>
            <a:t>Horario de trabajo del depósito. </a:t>
          </a:r>
          <a:r>
            <a:rPr lang="es-MX" sz="1050" i="1" u="sng" dirty="0" smtClean="0">
              <a:solidFill>
                <a:schemeClr val="tx1"/>
              </a:solidFill>
            </a:rPr>
            <a:t>El depositario aduanero</a:t>
          </a:r>
          <a:r>
            <a:rPr lang="es-MX" sz="1050" i="1" dirty="0" smtClean="0">
              <a:solidFill>
                <a:schemeClr val="tx1"/>
              </a:solidFill>
            </a:rPr>
            <a:t> </a:t>
          </a:r>
          <a:r>
            <a:rPr lang="es-MX" sz="1050" b="1" i="1" dirty="0" smtClean="0">
              <a:solidFill>
                <a:schemeClr val="tx1"/>
              </a:solidFill>
            </a:rPr>
            <a:t>deberá proporcionar sus servicios en los siguientes horarios</a:t>
          </a:r>
          <a:r>
            <a:rPr lang="es-MX" sz="1050" i="1" dirty="0" smtClean="0">
              <a:solidFill>
                <a:schemeClr val="tx1"/>
              </a:solidFill>
            </a:rPr>
            <a:t>: </a:t>
          </a:r>
          <a:endParaRPr lang="es-ES" sz="1050" dirty="0" smtClean="0">
            <a:solidFill>
              <a:schemeClr val="tx1"/>
            </a:solidFill>
          </a:endParaRPr>
        </a:p>
        <a:p>
          <a:r>
            <a:rPr lang="es-MX" sz="1050" b="1" i="1" dirty="0" smtClean="0">
              <a:solidFill>
                <a:schemeClr val="tx1"/>
              </a:solidFill>
            </a:rPr>
            <a:t>a. El servicio de recepción de vehículos y unidades de transporte, las veinticuatro horas del día, los 365 días del año. </a:t>
          </a:r>
          <a:r>
            <a:rPr lang="es-ES" sz="900" b="1" i="1" dirty="0" smtClean="0">
              <a:solidFill>
                <a:schemeClr val="tx1"/>
              </a:solidFill>
            </a:rPr>
            <a:t>..</a:t>
          </a:r>
          <a:r>
            <a:rPr lang="es-MX" sz="900" i="1" dirty="0" smtClean="0">
              <a:solidFill>
                <a:schemeClr val="tx1"/>
              </a:solidFill>
            </a:rPr>
            <a:t>.” </a:t>
          </a:r>
          <a:r>
            <a:rPr lang="es-MX" sz="900" dirty="0" smtClean="0">
              <a:solidFill>
                <a:schemeClr val="tx1"/>
              </a:solidFill>
            </a:rPr>
            <a:t>(El subrayado y resaltado no son del original)…</a:t>
          </a:r>
          <a:endParaRPr lang="es-ES" sz="900" dirty="0"/>
        </a:p>
      </dgm:t>
    </dgm:pt>
    <dgm:pt modelId="{D466D3BF-50A2-4CE3-BC5D-F2F79032D17A}" type="parTrans" cxnId="{4E327B64-2F0C-49B3-8706-C0CF606A15B8}">
      <dgm:prSet/>
      <dgm:spPr/>
      <dgm:t>
        <a:bodyPr/>
        <a:lstStyle/>
        <a:p>
          <a:endParaRPr lang="es-ES"/>
        </a:p>
      </dgm:t>
    </dgm:pt>
    <dgm:pt modelId="{1232207A-2CBC-4308-95B3-727AEDD14DA6}" type="sibTrans" cxnId="{4E327B64-2F0C-49B3-8706-C0CF606A15B8}">
      <dgm:prSet/>
      <dgm:spPr/>
      <dgm:t>
        <a:bodyPr/>
        <a:lstStyle/>
        <a:p>
          <a:endParaRPr lang="es-ES"/>
        </a:p>
      </dgm:t>
    </dgm:pt>
    <dgm:pt modelId="{E8F8E4D0-F68C-41FE-8488-C4B3F48CFABF}" type="pres">
      <dgm:prSet presAssocID="{37DE152A-BE5C-4357-8196-4A6A5D6D0AA6}" presName="linearFlow" presStyleCnt="0">
        <dgm:presLayoutVars>
          <dgm:dir/>
          <dgm:resizeHandles val="exact"/>
        </dgm:presLayoutVars>
      </dgm:prSet>
      <dgm:spPr/>
    </dgm:pt>
    <dgm:pt modelId="{174D5CAC-7EFE-4FAC-998D-D0A2F9D359C6}" type="pres">
      <dgm:prSet presAssocID="{21257223-7E46-48FA-8741-E445C901EC58}" presName="composite" presStyleCnt="0"/>
      <dgm:spPr/>
    </dgm:pt>
    <dgm:pt modelId="{B49A52F5-4A06-4E8D-8825-FCC177018783}" type="pres">
      <dgm:prSet presAssocID="{21257223-7E46-48FA-8741-E445C901EC58}" presName="imgShp" presStyleLbl="fgImgPlace1" presStyleIdx="0" presStyleCnt="3" custScaleX="216230" custScaleY="266903" custLinFactX="-32732" custLinFactNeighborX="-100000" custLinFactNeighborY="-18048"/>
      <dgm:spPr>
        <a:blipFill rotWithShape="0">
          <a:blip xmlns:r="http://schemas.openxmlformats.org/officeDocument/2006/relationships" r:embed="rId1"/>
          <a:stretch>
            <a:fillRect/>
          </a:stretch>
        </a:blipFill>
      </dgm:spPr>
    </dgm:pt>
    <dgm:pt modelId="{3551A608-D8E3-4012-9522-3A7DB72069D2}" type="pres">
      <dgm:prSet presAssocID="{21257223-7E46-48FA-8741-E445C901EC58}" presName="txShp" presStyleLbl="node1" presStyleIdx="0" presStyleCnt="3" custScaleX="138346" custScaleY="327615" custLinFactNeighborX="6015" custLinFactNeighborY="-2993">
        <dgm:presLayoutVars>
          <dgm:bulletEnabled val="1"/>
        </dgm:presLayoutVars>
      </dgm:prSet>
      <dgm:spPr/>
      <dgm:t>
        <a:bodyPr/>
        <a:lstStyle/>
        <a:p>
          <a:endParaRPr lang="es-ES"/>
        </a:p>
      </dgm:t>
    </dgm:pt>
    <dgm:pt modelId="{F039B872-4F10-4622-8371-62500AF5EFFB}" type="pres">
      <dgm:prSet presAssocID="{BCD4E2CA-BA17-4C08-9DF2-281C78BEBC1A}" presName="spacing" presStyleCnt="0"/>
      <dgm:spPr/>
    </dgm:pt>
    <dgm:pt modelId="{2F11B66B-A8AB-4527-A82C-0ED62B8A9859}" type="pres">
      <dgm:prSet presAssocID="{F8F412AC-F552-4C31-AF0F-BB454BF2F52D}" presName="composite" presStyleCnt="0"/>
      <dgm:spPr/>
    </dgm:pt>
    <dgm:pt modelId="{EF009118-F3AE-4CDB-9CDD-FDE523CA5DF1}" type="pres">
      <dgm:prSet presAssocID="{F8F412AC-F552-4C31-AF0F-BB454BF2F52D}" presName="imgShp" presStyleLbl="fgImgPlace1" presStyleIdx="1" presStyleCnt="3" custScaleX="228396" custScaleY="224405" custLinFactX="-34950" custLinFactNeighborX="-100000" custLinFactNeighborY="-13015"/>
      <dgm:spPr>
        <a:blipFill rotWithShape="0">
          <a:blip xmlns:r="http://schemas.openxmlformats.org/officeDocument/2006/relationships" r:embed="rId2"/>
          <a:stretch>
            <a:fillRect/>
          </a:stretch>
        </a:blipFill>
      </dgm:spPr>
    </dgm:pt>
    <dgm:pt modelId="{04A9A02B-700D-44FE-A0B1-0F4225874805}" type="pres">
      <dgm:prSet presAssocID="{F8F412AC-F552-4C31-AF0F-BB454BF2F52D}" presName="txShp" presStyleLbl="node1" presStyleIdx="1" presStyleCnt="3" custScaleX="138087" custScaleY="367917" custLinFactNeighborX="5885" custLinFactNeighborY="29293">
        <dgm:presLayoutVars>
          <dgm:bulletEnabled val="1"/>
        </dgm:presLayoutVars>
      </dgm:prSet>
      <dgm:spPr/>
      <dgm:t>
        <a:bodyPr/>
        <a:lstStyle/>
        <a:p>
          <a:endParaRPr lang="es-ES"/>
        </a:p>
      </dgm:t>
    </dgm:pt>
    <dgm:pt modelId="{AE693751-FD60-416C-A548-673CB38B0803}" type="pres">
      <dgm:prSet presAssocID="{8D3D773B-AAC6-48E3-B4BA-0A79A082D0C2}" presName="spacing" presStyleCnt="0"/>
      <dgm:spPr/>
    </dgm:pt>
    <dgm:pt modelId="{F9B7EAFB-CD0B-4605-93DF-6DD1522AF6A0}" type="pres">
      <dgm:prSet presAssocID="{8DE9A253-B5BA-4843-A06F-2919C20E1172}" presName="composite" presStyleCnt="0"/>
      <dgm:spPr/>
    </dgm:pt>
    <dgm:pt modelId="{57BCF17D-90A8-4625-89C1-859657DAFB0B}" type="pres">
      <dgm:prSet presAssocID="{8DE9A253-B5BA-4843-A06F-2919C20E1172}" presName="imgShp" presStyleLbl="fgImgPlace1" presStyleIdx="2" presStyleCnt="3" custScaleX="222418" custScaleY="215064" custLinFactX="-37939" custLinFactNeighborX="-100000" custLinFactNeighborY="-5836"/>
      <dgm:spPr>
        <a:blipFill rotWithShape="0">
          <a:blip xmlns:r="http://schemas.openxmlformats.org/officeDocument/2006/relationships" r:embed="rId3"/>
          <a:stretch>
            <a:fillRect/>
          </a:stretch>
        </a:blipFill>
      </dgm:spPr>
    </dgm:pt>
    <dgm:pt modelId="{1B654543-5469-45BE-8009-D3216B7DE361}" type="pres">
      <dgm:prSet presAssocID="{8DE9A253-B5BA-4843-A06F-2919C20E1172}" presName="txShp" presStyleLbl="node1" presStyleIdx="2" presStyleCnt="3" custScaleX="135790" custScaleY="87745" custLinFactNeighborX="19453" custLinFactNeighborY="-12279">
        <dgm:presLayoutVars>
          <dgm:bulletEnabled val="1"/>
        </dgm:presLayoutVars>
      </dgm:prSet>
      <dgm:spPr/>
      <dgm:t>
        <a:bodyPr/>
        <a:lstStyle/>
        <a:p>
          <a:endParaRPr lang="es-ES"/>
        </a:p>
      </dgm:t>
    </dgm:pt>
  </dgm:ptLst>
  <dgm:cxnLst>
    <dgm:cxn modelId="{4D2C1002-B8CC-48C0-9040-E9CFD4E21CB2}" srcId="{37DE152A-BE5C-4357-8196-4A6A5D6D0AA6}" destId="{21257223-7E46-48FA-8741-E445C901EC58}" srcOrd="0" destOrd="0" parTransId="{E2A7DD16-8ECB-4409-849D-262450CEB2AE}" sibTransId="{BCD4E2CA-BA17-4C08-9DF2-281C78BEBC1A}"/>
    <dgm:cxn modelId="{CC54E09E-F1CF-4CDA-B9F7-8DBA64A07B53}" type="presOf" srcId="{21257223-7E46-48FA-8741-E445C901EC58}" destId="{3551A608-D8E3-4012-9522-3A7DB72069D2}" srcOrd="0" destOrd="0" presId="urn:microsoft.com/office/officeart/2005/8/layout/vList3#3"/>
    <dgm:cxn modelId="{215BE2BC-ACF9-45F8-8535-79022F65C6AD}" type="presOf" srcId="{8DE9A253-B5BA-4843-A06F-2919C20E1172}" destId="{1B654543-5469-45BE-8009-D3216B7DE361}" srcOrd="0" destOrd="0" presId="urn:microsoft.com/office/officeart/2005/8/layout/vList3#3"/>
    <dgm:cxn modelId="{35EA8ED6-4E16-487E-8F86-2B6FADE01E14}" type="presOf" srcId="{37DE152A-BE5C-4357-8196-4A6A5D6D0AA6}" destId="{E8F8E4D0-F68C-41FE-8488-C4B3F48CFABF}" srcOrd="0" destOrd="0" presId="urn:microsoft.com/office/officeart/2005/8/layout/vList3#3"/>
    <dgm:cxn modelId="{94DBA10C-B80A-495A-8981-E0D0B7560A02}" srcId="{37DE152A-BE5C-4357-8196-4A6A5D6D0AA6}" destId="{F8F412AC-F552-4C31-AF0F-BB454BF2F52D}" srcOrd="1" destOrd="0" parTransId="{20160335-DD60-4615-845D-7C62BED1D0BC}" sibTransId="{8D3D773B-AAC6-48E3-B4BA-0A79A082D0C2}"/>
    <dgm:cxn modelId="{4E327B64-2F0C-49B3-8706-C0CF606A15B8}" srcId="{37DE152A-BE5C-4357-8196-4A6A5D6D0AA6}" destId="{8DE9A253-B5BA-4843-A06F-2919C20E1172}" srcOrd="2" destOrd="0" parTransId="{D466D3BF-50A2-4CE3-BC5D-F2F79032D17A}" sibTransId="{1232207A-2CBC-4308-95B3-727AEDD14DA6}"/>
    <dgm:cxn modelId="{FCC8B297-2DEF-4A63-B50E-D5B7F9055E7F}" type="presOf" srcId="{F8F412AC-F552-4C31-AF0F-BB454BF2F52D}" destId="{04A9A02B-700D-44FE-A0B1-0F4225874805}" srcOrd="0" destOrd="0" presId="urn:microsoft.com/office/officeart/2005/8/layout/vList3#3"/>
    <dgm:cxn modelId="{AF6AC13C-750B-447E-A3E4-79A07E670E88}" type="presParOf" srcId="{E8F8E4D0-F68C-41FE-8488-C4B3F48CFABF}" destId="{174D5CAC-7EFE-4FAC-998D-D0A2F9D359C6}" srcOrd="0" destOrd="0" presId="urn:microsoft.com/office/officeart/2005/8/layout/vList3#3"/>
    <dgm:cxn modelId="{84704E72-5A2D-479F-BD96-3464E9300647}" type="presParOf" srcId="{174D5CAC-7EFE-4FAC-998D-D0A2F9D359C6}" destId="{B49A52F5-4A06-4E8D-8825-FCC177018783}" srcOrd="0" destOrd="0" presId="urn:microsoft.com/office/officeart/2005/8/layout/vList3#3"/>
    <dgm:cxn modelId="{698D9B1E-0C26-4F9E-8CC8-FA35E904E496}" type="presParOf" srcId="{174D5CAC-7EFE-4FAC-998D-D0A2F9D359C6}" destId="{3551A608-D8E3-4012-9522-3A7DB72069D2}" srcOrd="1" destOrd="0" presId="urn:microsoft.com/office/officeart/2005/8/layout/vList3#3"/>
    <dgm:cxn modelId="{0CA6B259-3DAC-44D0-B88D-BD095FD23924}" type="presParOf" srcId="{E8F8E4D0-F68C-41FE-8488-C4B3F48CFABF}" destId="{F039B872-4F10-4622-8371-62500AF5EFFB}" srcOrd="1" destOrd="0" presId="urn:microsoft.com/office/officeart/2005/8/layout/vList3#3"/>
    <dgm:cxn modelId="{0F68A69F-3E45-4250-A8FE-99DC15B8D0C0}" type="presParOf" srcId="{E8F8E4D0-F68C-41FE-8488-C4B3F48CFABF}" destId="{2F11B66B-A8AB-4527-A82C-0ED62B8A9859}" srcOrd="2" destOrd="0" presId="urn:microsoft.com/office/officeart/2005/8/layout/vList3#3"/>
    <dgm:cxn modelId="{AD8A7153-9A61-42F8-BF12-46CB7043E00E}" type="presParOf" srcId="{2F11B66B-A8AB-4527-A82C-0ED62B8A9859}" destId="{EF009118-F3AE-4CDB-9CDD-FDE523CA5DF1}" srcOrd="0" destOrd="0" presId="urn:microsoft.com/office/officeart/2005/8/layout/vList3#3"/>
    <dgm:cxn modelId="{7AD05D3A-05D0-4B10-8891-08CFDE0DBC63}" type="presParOf" srcId="{2F11B66B-A8AB-4527-A82C-0ED62B8A9859}" destId="{04A9A02B-700D-44FE-A0B1-0F4225874805}" srcOrd="1" destOrd="0" presId="urn:microsoft.com/office/officeart/2005/8/layout/vList3#3"/>
    <dgm:cxn modelId="{A70804FC-B204-4549-ACD6-BB1BE2612FD8}" type="presParOf" srcId="{E8F8E4D0-F68C-41FE-8488-C4B3F48CFABF}" destId="{AE693751-FD60-416C-A548-673CB38B0803}" srcOrd="3" destOrd="0" presId="urn:microsoft.com/office/officeart/2005/8/layout/vList3#3"/>
    <dgm:cxn modelId="{FAE4DA81-D159-4FBC-AD8E-B4C1B4ED236E}" type="presParOf" srcId="{E8F8E4D0-F68C-41FE-8488-C4B3F48CFABF}" destId="{F9B7EAFB-CD0B-4605-93DF-6DD1522AF6A0}" srcOrd="4" destOrd="0" presId="urn:microsoft.com/office/officeart/2005/8/layout/vList3#3"/>
    <dgm:cxn modelId="{DB3D04A8-BC48-4A6B-BFBB-74EC93CF1036}" type="presParOf" srcId="{F9B7EAFB-CD0B-4605-93DF-6DD1522AF6A0}" destId="{57BCF17D-90A8-4625-89C1-859657DAFB0B}" srcOrd="0" destOrd="0" presId="urn:microsoft.com/office/officeart/2005/8/layout/vList3#3"/>
    <dgm:cxn modelId="{F638820C-B90D-4A24-844B-76D88065A38B}" type="presParOf" srcId="{F9B7EAFB-CD0B-4605-93DF-6DD1522AF6A0}" destId="{1B654543-5469-45BE-8009-D3216B7DE361}"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37DE152A-BE5C-4357-8196-4A6A5D6D0AA6}" type="doc">
      <dgm:prSet loTypeId="urn:microsoft.com/office/officeart/2005/8/layout/vList3#4" loCatId="list" qsTypeId="urn:microsoft.com/office/officeart/2005/8/quickstyle/simple1" qsCatId="simple" csTypeId="urn:microsoft.com/office/officeart/2005/8/colors/colorful5" csCatId="colorful" phldr="1"/>
      <dgm:spPr/>
    </dgm:pt>
    <dgm:pt modelId="{F61F74DD-FDB0-4688-8A0E-1CF9129C11C0}">
      <dgm:prSet/>
      <dgm:spPr>
        <a:solidFill>
          <a:schemeClr val="accent3">
            <a:lumMod val="75000"/>
          </a:schemeClr>
        </a:solidFill>
      </dgm:spPr>
      <dgm:t>
        <a:bodyPr/>
        <a:lstStyle/>
        <a:p>
          <a:pPr algn="just"/>
          <a:r>
            <a:rPr lang="es-ES_tradnl" dirty="0" smtClean="0">
              <a:solidFill>
                <a:schemeClr val="bg1"/>
              </a:solidFill>
            </a:rPr>
            <a:t>La apreciación fáctica de la Autoridad Aduanera respecto a la condición que ostenta la empresa …es errónea, dado que la misma</a:t>
          </a:r>
          <a:r>
            <a:rPr lang="es-ES_tradnl" b="1" dirty="0" smtClean="0">
              <a:solidFill>
                <a:schemeClr val="bg1"/>
              </a:solidFill>
            </a:rPr>
            <a:t> </a:t>
          </a:r>
          <a:r>
            <a:rPr lang="es-ES_tradnl" dirty="0" smtClean="0">
              <a:solidFill>
                <a:schemeClr val="bg1"/>
              </a:solidFill>
            </a:rPr>
            <a:t>no presta servicios como</a:t>
          </a:r>
          <a:r>
            <a:rPr lang="es-ES_tradnl" b="1" dirty="0" smtClean="0">
              <a:solidFill>
                <a:schemeClr val="bg1"/>
              </a:solidFill>
            </a:rPr>
            <a:t> </a:t>
          </a:r>
          <a:r>
            <a:rPr lang="es-ES_tradnl" dirty="0" smtClean="0">
              <a:solidFill>
                <a:schemeClr val="bg1"/>
              </a:solidFill>
            </a:rPr>
            <a:t>depositario aduanero, sino que es beneficiaria del régimen de Zona Franca, tal y como se demuestra en las impresiones de pantalla del sistema informático TICA visible a folios 01, 03 y 04 del presente expediente administrativo, donde consta como código del lugar de destino el número </a:t>
          </a:r>
          <a:r>
            <a:rPr lang="es-ES_tradnl" b="1" dirty="0" smtClean="0">
              <a:solidFill>
                <a:schemeClr val="bg1"/>
              </a:solidFill>
            </a:rPr>
            <a:t>H</a:t>
          </a:r>
          <a:r>
            <a:rPr lang="es-ES_tradnl" dirty="0" smtClean="0">
              <a:solidFill>
                <a:schemeClr val="bg1"/>
              </a:solidFill>
            </a:rPr>
            <a:t>-023, siendo, evidentemente, de necesario conocimiento de la Administración, que las zonas francas son identificados con la nomenclatura H y Z en el referido sistema…</a:t>
          </a:r>
          <a:endParaRPr lang="es-ES" dirty="0">
            <a:solidFill>
              <a:schemeClr val="bg1"/>
            </a:solidFill>
          </a:endParaRPr>
        </a:p>
      </dgm:t>
    </dgm:pt>
    <dgm:pt modelId="{356D7897-E335-476E-83A4-AE7451DB314B}" type="parTrans" cxnId="{EDEC15C1-CCFB-4C71-9D70-B307D4C11578}">
      <dgm:prSet/>
      <dgm:spPr/>
      <dgm:t>
        <a:bodyPr/>
        <a:lstStyle/>
        <a:p>
          <a:endParaRPr lang="es-ES"/>
        </a:p>
      </dgm:t>
    </dgm:pt>
    <dgm:pt modelId="{B35E0A8C-6A4E-4B6D-BC6B-ECCF691BC8E6}" type="sibTrans" cxnId="{EDEC15C1-CCFB-4C71-9D70-B307D4C11578}">
      <dgm:prSet/>
      <dgm:spPr/>
      <dgm:t>
        <a:bodyPr/>
        <a:lstStyle/>
        <a:p>
          <a:endParaRPr lang="es-ES"/>
        </a:p>
      </dgm:t>
    </dgm:pt>
    <dgm:pt modelId="{80FFF315-4207-4A9C-9453-FB87488E5069}">
      <dgm:prSet custT="1"/>
      <dgm:spPr>
        <a:solidFill>
          <a:schemeClr val="accent3">
            <a:lumMod val="50000"/>
          </a:schemeClr>
        </a:solidFill>
      </dgm:spPr>
      <dgm:t>
        <a:bodyPr/>
        <a:lstStyle/>
        <a:p>
          <a:pPr marL="0" indent="0" algn="just"/>
          <a:r>
            <a:rPr lang="es-ES_tradnl" sz="1600" dirty="0" smtClean="0">
              <a:solidFill>
                <a:schemeClr val="bg1"/>
              </a:solidFill>
            </a:rPr>
            <a:t>…parte de los presupuestos materiales tomados en consideración por el A Quo para decidir sobre la imposición de la sanción, resultan ser falsos; encontrándonos ante un vicio sustancial en el elemento motivo, causante de la nulidad del procedimiento desde el dictado del acto final, siendo que es a partir de dicha resolución que la Aduana Santamaría, de forma equivocada, califica como depositario aduanero a la empresa …, aplicando al caso concreto</a:t>
          </a:r>
          <a:r>
            <a:rPr lang="es-ES_tradnl" sz="1600" b="1" dirty="0" smtClean="0">
              <a:solidFill>
                <a:schemeClr val="bg1"/>
              </a:solidFill>
            </a:rPr>
            <a:t> </a:t>
          </a:r>
          <a:r>
            <a:rPr lang="es-ES_tradnl" sz="1600" dirty="0" smtClean="0">
              <a:solidFill>
                <a:schemeClr val="bg1"/>
              </a:solidFill>
            </a:rPr>
            <a:t>normas jurídicas</a:t>
          </a:r>
          <a:r>
            <a:rPr lang="es-ES_tradnl" sz="1600" b="1" dirty="0" smtClean="0">
              <a:solidFill>
                <a:schemeClr val="bg1"/>
              </a:solidFill>
            </a:rPr>
            <a:t> </a:t>
          </a:r>
          <a:r>
            <a:rPr lang="es-ES_tradnl" sz="1600" dirty="0" smtClean="0">
              <a:solidFill>
                <a:schemeClr val="bg1"/>
              </a:solidFill>
            </a:rPr>
            <a:t>propias de</a:t>
          </a:r>
          <a:r>
            <a:rPr lang="es-ES_tradnl" sz="1600" b="1" dirty="0" smtClean="0">
              <a:solidFill>
                <a:schemeClr val="bg1"/>
              </a:solidFill>
            </a:rPr>
            <a:t> </a:t>
          </a:r>
          <a:r>
            <a:rPr lang="es-ES_tradnl" sz="1600" dirty="0" smtClean="0">
              <a:solidFill>
                <a:schemeClr val="bg1"/>
              </a:solidFill>
            </a:rPr>
            <a:t>este tipo de auxiliares de la función pública, cuando en realidad, se trata de una empresa beneficiaria del régimen de Zona Franca, a la cual, </a:t>
          </a:r>
          <a:r>
            <a:rPr lang="es-ES_tradnl" sz="1600" b="1" dirty="0" smtClean="0">
              <a:solidFill>
                <a:schemeClr val="bg1"/>
              </a:solidFill>
            </a:rPr>
            <a:t>en razón de la interpretación restrictiva que opera en materia sancionatoria, no es posible aplicar, extensivamente, normas que son de aplicación exclusiva para otras circunstancias…</a:t>
          </a:r>
          <a:endParaRPr lang="es-ES" sz="1600" dirty="0">
            <a:solidFill>
              <a:schemeClr val="bg1"/>
            </a:solidFill>
          </a:endParaRPr>
        </a:p>
      </dgm:t>
    </dgm:pt>
    <dgm:pt modelId="{604D0FA9-0B95-4200-A35A-089E33D8F2B7}" type="parTrans" cxnId="{4DD4A297-07EB-463F-AA5B-3209351B86D8}">
      <dgm:prSet/>
      <dgm:spPr/>
      <dgm:t>
        <a:bodyPr/>
        <a:lstStyle/>
        <a:p>
          <a:endParaRPr lang="es-ES"/>
        </a:p>
      </dgm:t>
    </dgm:pt>
    <dgm:pt modelId="{3E722956-7867-4E96-94E7-14736BCC89B7}" type="sibTrans" cxnId="{4DD4A297-07EB-463F-AA5B-3209351B86D8}">
      <dgm:prSet/>
      <dgm:spPr/>
      <dgm:t>
        <a:bodyPr/>
        <a:lstStyle/>
        <a:p>
          <a:endParaRPr lang="es-ES"/>
        </a:p>
      </dgm:t>
    </dgm:pt>
    <dgm:pt modelId="{E8F8E4D0-F68C-41FE-8488-C4B3F48CFABF}" type="pres">
      <dgm:prSet presAssocID="{37DE152A-BE5C-4357-8196-4A6A5D6D0AA6}" presName="linearFlow" presStyleCnt="0">
        <dgm:presLayoutVars>
          <dgm:dir/>
          <dgm:resizeHandles val="exact"/>
        </dgm:presLayoutVars>
      </dgm:prSet>
      <dgm:spPr/>
    </dgm:pt>
    <dgm:pt modelId="{675177DA-04EF-4C62-9184-7C856446C4EF}" type="pres">
      <dgm:prSet presAssocID="{F61F74DD-FDB0-4688-8A0E-1CF9129C11C0}" presName="composite" presStyleCnt="0"/>
      <dgm:spPr/>
    </dgm:pt>
    <dgm:pt modelId="{118FC711-11D0-4E73-98C4-4985ABFC685E}" type="pres">
      <dgm:prSet presAssocID="{F61F74DD-FDB0-4688-8A0E-1CF9129C11C0}" presName="imgShp" presStyleLbl="fgImgPlace1" presStyleIdx="0" presStyleCnt="2" custScaleX="88813" custLinFactNeighborX="-13254" custLinFactNeighborY="-1712"/>
      <dgm:spPr>
        <a:blipFill rotWithShape="0">
          <a:blip xmlns:r="http://schemas.openxmlformats.org/officeDocument/2006/relationships" r:embed="rId1"/>
          <a:stretch>
            <a:fillRect/>
          </a:stretch>
        </a:blipFill>
      </dgm:spPr>
    </dgm:pt>
    <dgm:pt modelId="{359BADDB-48BE-4CBC-900F-BED4E100BC44}" type="pres">
      <dgm:prSet presAssocID="{F61F74DD-FDB0-4688-8A0E-1CF9129C11C0}" presName="txShp" presStyleLbl="node1" presStyleIdx="0" presStyleCnt="2" custScaleX="134735" custLinFactNeighborX="5304" custLinFactNeighborY="1296">
        <dgm:presLayoutVars>
          <dgm:bulletEnabled val="1"/>
        </dgm:presLayoutVars>
      </dgm:prSet>
      <dgm:spPr/>
      <dgm:t>
        <a:bodyPr/>
        <a:lstStyle/>
        <a:p>
          <a:endParaRPr lang="es-ES"/>
        </a:p>
      </dgm:t>
    </dgm:pt>
    <dgm:pt modelId="{CB8E9ED3-DAEC-4F35-8AFA-CDFB65777002}" type="pres">
      <dgm:prSet presAssocID="{B35E0A8C-6A4E-4B6D-BC6B-ECCF691BC8E6}" presName="spacing" presStyleCnt="0"/>
      <dgm:spPr/>
    </dgm:pt>
    <dgm:pt modelId="{D785BEF1-AD7B-4FA2-AA6B-954086D6316E}" type="pres">
      <dgm:prSet presAssocID="{80FFF315-4207-4A9C-9453-FB87488E5069}" presName="composite" presStyleCnt="0"/>
      <dgm:spPr/>
    </dgm:pt>
    <dgm:pt modelId="{E489FE29-12D3-49F2-97FE-10B26703F2E4}" type="pres">
      <dgm:prSet presAssocID="{80FFF315-4207-4A9C-9453-FB87488E5069}" presName="imgShp" presStyleLbl="fgImgPlace1" presStyleIdx="1" presStyleCnt="2" custLinFactNeighborX="-20492" custLinFactNeighborY="41"/>
      <dgm:spPr>
        <a:blipFill rotWithShape="0">
          <a:blip xmlns:r="http://schemas.openxmlformats.org/officeDocument/2006/relationships" r:embed="rId2"/>
          <a:stretch>
            <a:fillRect/>
          </a:stretch>
        </a:blipFill>
      </dgm:spPr>
    </dgm:pt>
    <dgm:pt modelId="{D48C4698-E2D9-42BD-A721-938B7B574C85}" type="pres">
      <dgm:prSet presAssocID="{80FFF315-4207-4A9C-9453-FB87488E5069}" presName="txShp" presStyleLbl="node1" presStyleIdx="1" presStyleCnt="2" custScaleX="136690" custScaleY="133661" custLinFactNeighborX="7446" custLinFactNeighborY="41">
        <dgm:presLayoutVars>
          <dgm:bulletEnabled val="1"/>
        </dgm:presLayoutVars>
      </dgm:prSet>
      <dgm:spPr/>
      <dgm:t>
        <a:bodyPr/>
        <a:lstStyle/>
        <a:p>
          <a:endParaRPr lang="es-ES"/>
        </a:p>
      </dgm:t>
    </dgm:pt>
  </dgm:ptLst>
  <dgm:cxnLst>
    <dgm:cxn modelId="{92E7ED3D-961B-4D07-A00B-D8FE3D2CCCD6}" type="presOf" srcId="{80FFF315-4207-4A9C-9453-FB87488E5069}" destId="{D48C4698-E2D9-42BD-A721-938B7B574C85}" srcOrd="0" destOrd="0" presId="urn:microsoft.com/office/officeart/2005/8/layout/vList3#4"/>
    <dgm:cxn modelId="{61F6080E-82A5-450D-8A0E-544E15BC7203}" type="presOf" srcId="{37DE152A-BE5C-4357-8196-4A6A5D6D0AA6}" destId="{E8F8E4D0-F68C-41FE-8488-C4B3F48CFABF}" srcOrd="0" destOrd="0" presId="urn:microsoft.com/office/officeart/2005/8/layout/vList3#4"/>
    <dgm:cxn modelId="{4DD4A297-07EB-463F-AA5B-3209351B86D8}" srcId="{37DE152A-BE5C-4357-8196-4A6A5D6D0AA6}" destId="{80FFF315-4207-4A9C-9453-FB87488E5069}" srcOrd="1" destOrd="0" parTransId="{604D0FA9-0B95-4200-A35A-089E33D8F2B7}" sibTransId="{3E722956-7867-4E96-94E7-14736BCC89B7}"/>
    <dgm:cxn modelId="{EDEC15C1-CCFB-4C71-9D70-B307D4C11578}" srcId="{37DE152A-BE5C-4357-8196-4A6A5D6D0AA6}" destId="{F61F74DD-FDB0-4688-8A0E-1CF9129C11C0}" srcOrd="0" destOrd="0" parTransId="{356D7897-E335-476E-83A4-AE7451DB314B}" sibTransId="{B35E0A8C-6A4E-4B6D-BC6B-ECCF691BC8E6}"/>
    <dgm:cxn modelId="{39C75672-5F09-4D95-B7CE-E20332BA1738}" type="presOf" srcId="{F61F74DD-FDB0-4688-8A0E-1CF9129C11C0}" destId="{359BADDB-48BE-4CBC-900F-BED4E100BC44}" srcOrd="0" destOrd="0" presId="urn:microsoft.com/office/officeart/2005/8/layout/vList3#4"/>
    <dgm:cxn modelId="{3D8E96AD-70C7-4EA3-807D-6DBB2CCFF99C}" type="presParOf" srcId="{E8F8E4D0-F68C-41FE-8488-C4B3F48CFABF}" destId="{675177DA-04EF-4C62-9184-7C856446C4EF}" srcOrd="0" destOrd="0" presId="urn:microsoft.com/office/officeart/2005/8/layout/vList3#4"/>
    <dgm:cxn modelId="{7FFFD29D-08E0-4AEB-9059-E0035B1C3F9B}" type="presParOf" srcId="{675177DA-04EF-4C62-9184-7C856446C4EF}" destId="{118FC711-11D0-4E73-98C4-4985ABFC685E}" srcOrd="0" destOrd="0" presId="urn:microsoft.com/office/officeart/2005/8/layout/vList3#4"/>
    <dgm:cxn modelId="{7A5F223A-44A2-44EA-A3B9-36BAFFBEABA6}" type="presParOf" srcId="{675177DA-04EF-4C62-9184-7C856446C4EF}" destId="{359BADDB-48BE-4CBC-900F-BED4E100BC44}" srcOrd="1" destOrd="0" presId="urn:microsoft.com/office/officeart/2005/8/layout/vList3#4"/>
    <dgm:cxn modelId="{885EF302-816D-44DD-94C3-DBE76E466CC0}" type="presParOf" srcId="{E8F8E4D0-F68C-41FE-8488-C4B3F48CFABF}" destId="{CB8E9ED3-DAEC-4F35-8AFA-CDFB65777002}" srcOrd="1" destOrd="0" presId="urn:microsoft.com/office/officeart/2005/8/layout/vList3#4"/>
    <dgm:cxn modelId="{D03250E8-F29F-4E2B-9E28-A5AAFA4E0E16}" type="presParOf" srcId="{E8F8E4D0-F68C-41FE-8488-C4B3F48CFABF}" destId="{D785BEF1-AD7B-4FA2-AA6B-954086D6316E}" srcOrd="2" destOrd="0" presId="urn:microsoft.com/office/officeart/2005/8/layout/vList3#4"/>
    <dgm:cxn modelId="{D1579418-E383-4440-8A0C-0D615F52BDF2}" type="presParOf" srcId="{D785BEF1-AD7B-4FA2-AA6B-954086D6316E}" destId="{E489FE29-12D3-49F2-97FE-10B26703F2E4}" srcOrd="0" destOrd="0" presId="urn:microsoft.com/office/officeart/2005/8/layout/vList3#4"/>
    <dgm:cxn modelId="{8B9CF15E-805C-4775-87C6-8E76C236F746}" type="presParOf" srcId="{D785BEF1-AD7B-4FA2-AA6B-954086D6316E}" destId="{D48C4698-E2D9-42BD-A721-938B7B574C85}" srcOrd="1" destOrd="0" presId="urn:microsoft.com/office/officeart/2005/8/layout/vList3#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B665A8A8-C262-494E-BF93-9BC5797DC396}" type="doc">
      <dgm:prSet loTypeId="urn:microsoft.com/office/officeart/2005/8/layout/hierarchy5" loCatId="hierarchy" qsTypeId="urn:microsoft.com/office/officeart/2005/8/quickstyle/simple1" qsCatId="simple" csTypeId="urn:microsoft.com/office/officeart/2005/8/colors/accent1_2" csCatId="accent1" phldr="0"/>
      <dgm:spPr/>
      <dgm:t>
        <a:bodyPr/>
        <a:lstStyle/>
        <a:p>
          <a:endParaRPr lang="es-ES"/>
        </a:p>
      </dgm:t>
    </dgm:pt>
    <dgm:pt modelId="{992086D3-2ABC-4164-9349-98EBC655455B}" type="pres">
      <dgm:prSet presAssocID="{B665A8A8-C262-494E-BF93-9BC5797DC396}" presName="mainComposite" presStyleCnt="0">
        <dgm:presLayoutVars>
          <dgm:chPref val="1"/>
          <dgm:dir/>
          <dgm:animOne val="branch"/>
          <dgm:animLvl val="lvl"/>
          <dgm:resizeHandles val="exact"/>
        </dgm:presLayoutVars>
      </dgm:prSet>
      <dgm:spPr/>
      <dgm:t>
        <a:bodyPr/>
        <a:lstStyle/>
        <a:p>
          <a:endParaRPr lang="es-ES"/>
        </a:p>
      </dgm:t>
    </dgm:pt>
    <dgm:pt modelId="{20886034-2FF3-4E88-B2D2-7ABB0C0A4CAC}" type="pres">
      <dgm:prSet presAssocID="{B665A8A8-C262-494E-BF93-9BC5797DC396}" presName="hierFlow" presStyleCnt="0"/>
      <dgm:spPr/>
    </dgm:pt>
    <dgm:pt modelId="{FF23091A-9623-4DA5-B3D1-A5850F034070}" type="pres">
      <dgm:prSet presAssocID="{B665A8A8-C262-494E-BF93-9BC5797DC396}" presName="hierChild1" presStyleCnt="0">
        <dgm:presLayoutVars>
          <dgm:chPref val="1"/>
          <dgm:animOne val="branch"/>
          <dgm:animLvl val="lvl"/>
        </dgm:presLayoutVars>
      </dgm:prSet>
      <dgm:spPr/>
    </dgm:pt>
    <dgm:pt modelId="{530574BE-CCB3-4330-AB44-840544DE0F45}" type="pres">
      <dgm:prSet presAssocID="{B665A8A8-C262-494E-BF93-9BC5797DC396}" presName="bgShapesFlow" presStyleCnt="0"/>
      <dgm:spPr/>
    </dgm:pt>
  </dgm:ptLst>
  <dgm:cxnLst>
    <dgm:cxn modelId="{B1EBB86A-509F-4D4F-A897-E4E33BF10C79}" type="presOf" srcId="{B665A8A8-C262-494E-BF93-9BC5797DC396}" destId="{992086D3-2ABC-4164-9349-98EBC655455B}" srcOrd="0" destOrd="0" presId="urn:microsoft.com/office/officeart/2005/8/layout/hierarchy5"/>
    <dgm:cxn modelId="{DF5535B2-4ED2-4FAE-9D1B-0A04A5EC6298}" type="presParOf" srcId="{992086D3-2ABC-4164-9349-98EBC655455B}" destId="{20886034-2FF3-4E88-B2D2-7ABB0C0A4CAC}" srcOrd="0" destOrd="0" presId="urn:microsoft.com/office/officeart/2005/8/layout/hierarchy5"/>
    <dgm:cxn modelId="{A311CEBA-13A2-4E54-B661-0D424AFD02AA}" type="presParOf" srcId="{20886034-2FF3-4E88-B2D2-7ABB0C0A4CAC}" destId="{FF23091A-9623-4DA5-B3D1-A5850F034070}" srcOrd="0" destOrd="0" presId="urn:microsoft.com/office/officeart/2005/8/layout/hierarchy5"/>
    <dgm:cxn modelId="{9D5FD04F-9636-460E-86CF-C9722CFFDCDA}" type="presParOf" srcId="{992086D3-2ABC-4164-9349-98EBC655455B}" destId="{530574BE-CCB3-4330-AB44-840544DE0F45}"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7961ECF2-9532-43F8-B2EE-E698C4C818C4}" type="doc">
      <dgm:prSet loTypeId="urn:microsoft.com/office/officeart/2005/8/layout/hList3" loCatId="list" qsTypeId="urn:microsoft.com/office/officeart/2005/8/quickstyle/3d3" qsCatId="3D" csTypeId="urn:microsoft.com/office/officeart/2005/8/colors/colorful1#7" csCatId="colorful" phldr="1"/>
      <dgm:spPr/>
      <dgm:t>
        <a:bodyPr/>
        <a:lstStyle/>
        <a:p>
          <a:endParaRPr lang="es-ES"/>
        </a:p>
      </dgm:t>
    </dgm:pt>
    <dgm:pt modelId="{78A6F49B-BE4E-4618-87FD-859FA21AA675}">
      <dgm:prSet phldrT="[Texto]" custT="1"/>
      <dgm:spPr>
        <a:gradFill flip="none" rotWithShape="0">
          <a:gsLst>
            <a:gs pos="0">
              <a:schemeClr val="accent2">
                <a:shade val="90000"/>
                <a:hueOff val="0"/>
                <a:satOff val="0"/>
                <a:lumOff val="0"/>
                <a:shade val="30000"/>
                <a:satMod val="115000"/>
              </a:schemeClr>
            </a:gs>
            <a:gs pos="50000">
              <a:schemeClr val="accent2">
                <a:shade val="90000"/>
                <a:hueOff val="0"/>
                <a:satOff val="0"/>
                <a:lumOff val="0"/>
                <a:shade val="67500"/>
                <a:satMod val="115000"/>
              </a:schemeClr>
            </a:gs>
            <a:gs pos="100000">
              <a:schemeClr val="accent2">
                <a:shade val="90000"/>
                <a:hueOff val="0"/>
                <a:satOff val="0"/>
                <a:lumOff val="0"/>
                <a:shade val="100000"/>
                <a:satMod val="115000"/>
              </a:schemeClr>
            </a:gs>
          </a:gsLst>
          <a:lin ang="5400000" scaled="1"/>
          <a:tileRect/>
        </a:gradFill>
      </dgm:spPr>
      <dgm:t>
        <a:bodyPr/>
        <a:lstStyle/>
        <a:p>
          <a:r>
            <a:rPr lang="es-ES" sz="3600" b="1" smtClean="0">
              <a:solidFill>
                <a:schemeClr val="tx1"/>
              </a:solidFill>
              <a:effectLst>
                <a:outerShdw blurRad="38100" dist="38100" dir="2700000" algn="tl">
                  <a:srgbClr val="000000"/>
                </a:outerShdw>
              </a:effectLst>
              <a:latin typeface="Arial" pitchFamily="34" charset="0"/>
              <a:cs typeface="Arial" pitchFamily="34" charset="0"/>
            </a:rPr>
            <a:t>SOLICITUD DE AUDIENCIA </a:t>
          </a:r>
          <a:endParaRPr lang="es-ES" sz="3600" dirty="0">
            <a:solidFill>
              <a:schemeClr val="tx1"/>
            </a:solidFill>
          </a:endParaRPr>
        </a:p>
      </dgm:t>
    </dgm:pt>
    <dgm:pt modelId="{11735955-265D-4280-BC2E-6552265DE913}" type="parTrans" cxnId="{B2E970AA-E10E-4FD1-B507-C66B1E2C81A7}">
      <dgm:prSet/>
      <dgm:spPr/>
      <dgm:t>
        <a:bodyPr/>
        <a:lstStyle/>
        <a:p>
          <a:endParaRPr lang="es-ES">
            <a:solidFill>
              <a:schemeClr val="tx1"/>
            </a:solidFill>
          </a:endParaRPr>
        </a:p>
      </dgm:t>
    </dgm:pt>
    <dgm:pt modelId="{23581C8C-7A74-4235-8AB0-1A0C9178BC7A}" type="sibTrans" cxnId="{B2E970AA-E10E-4FD1-B507-C66B1E2C81A7}">
      <dgm:prSet/>
      <dgm:spPr/>
      <dgm:t>
        <a:bodyPr/>
        <a:lstStyle/>
        <a:p>
          <a:endParaRPr lang="es-ES">
            <a:solidFill>
              <a:schemeClr val="tx1"/>
            </a:solidFill>
          </a:endParaRPr>
        </a:p>
      </dgm:t>
    </dgm:pt>
    <dgm:pt modelId="{B65447AD-E052-40B1-8B98-A4F15B489AEA}">
      <dgm:prSet phldrT="[Texto]" custT="1"/>
      <dgm:spPr>
        <a:solidFill>
          <a:schemeClr val="accent2">
            <a:lumMod val="40000"/>
            <a:lumOff val="60000"/>
          </a:schemeClr>
        </a:solidFill>
      </dgm:spPr>
      <dgm:t>
        <a:bodyPr/>
        <a:lstStyle/>
        <a:p>
          <a:r>
            <a:rPr lang="es-ES" sz="1800" b="1" dirty="0" smtClean="0">
              <a:solidFill>
                <a:schemeClr val="tx1"/>
              </a:solidFill>
              <a:effectLst>
                <a:outerShdw blurRad="38100" dist="38100" dir="2700000" algn="tl">
                  <a:srgbClr val="000000"/>
                </a:outerShdw>
              </a:effectLst>
              <a:latin typeface="Arial" pitchFamily="34" charset="0"/>
              <a:cs typeface="Arial" pitchFamily="34" charset="0"/>
            </a:rPr>
            <a:t>Solicitud:</a:t>
          </a:r>
          <a:r>
            <a:rPr lang="es-CR" sz="1800" b="1" dirty="0" smtClean="0">
              <a:solidFill>
                <a:schemeClr val="tx1"/>
              </a:solidFill>
              <a:effectLst>
                <a:outerShdw blurRad="38100" dist="38100" dir="2700000" algn="tl">
                  <a:srgbClr val="000000"/>
                </a:outerShdw>
              </a:effectLst>
              <a:latin typeface="Arial" pitchFamily="34" charset="0"/>
              <a:cs typeface="Arial" pitchFamily="34" charset="0"/>
            </a:rPr>
            <a:t> </a:t>
          </a:r>
          <a:r>
            <a:rPr lang="es-ES" sz="1800" dirty="0" smtClean="0">
              <a:solidFill>
                <a:schemeClr val="tx1"/>
              </a:solidFill>
              <a:latin typeface="Arial" pitchFamily="34" charset="0"/>
              <a:cs typeface="Arial" pitchFamily="34" charset="0"/>
            </a:rPr>
            <a:t>en el escrito de defensa o </a:t>
          </a:r>
          <a:r>
            <a:rPr lang="es-ES" sz="1800" b="0" u="sng" dirty="0" smtClean="0">
              <a:solidFill>
                <a:schemeClr val="tx1"/>
              </a:solidFill>
              <a:latin typeface="Arial" pitchFamily="34" charset="0"/>
              <a:cs typeface="Arial" pitchFamily="34" charset="0"/>
            </a:rPr>
            <a:t>el día hábil siguiente </a:t>
          </a:r>
          <a:r>
            <a:rPr lang="es-ES" sz="1800" dirty="0" smtClean="0">
              <a:solidFill>
                <a:schemeClr val="tx1"/>
              </a:solidFill>
              <a:latin typeface="Arial" pitchFamily="34" charset="0"/>
              <a:cs typeface="Arial" pitchFamily="34" charset="0"/>
            </a:rPr>
            <a:t>concluida</a:t>
          </a:r>
          <a:r>
            <a:rPr lang="es-CR" sz="1800" dirty="0" smtClean="0">
              <a:solidFill>
                <a:schemeClr val="tx1"/>
              </a:solidFill>
              <a:latin typeface="Arial" pitchFamily="34" charset="0"/>
              <a:cs typeface="Arial" pitchFamily="34" charset="0"/>
            </a:rPr>
            <a:t> la fase de evacuación de las pruebas o vencido el plazo de presentación de las mismas</a:t>
          </a:r>
          <a:r>
            <a:rPr lang="es-ES" sz="1800" dirty="0" smtClean="0">
              <a:solidFill>
                <a:schemeClr val="tx1"/>
              </a:solidFill>
              <a:latin typeface="Arial" pitchFamily="34" charset="0"/>
              <a:cs typeface="Arial" pitchFamily="34" charset="0"/>
            </a:rPr>
            <a:t> </a:t>
          </a:r>
          <a:endParaRPr lang="es-ES" sz="1800" dirty="0">
            <a:solidFill>
              <a:schemeClr val="tx1"/>
            </a:solidFill>
            <a:latin typeface="Arial" pitchFamily="34" charset="0"/>
            <a:cs typeface="Arial" pitchFamily="34" charset="0"/>
          </a:endParaRPr>
        </a:p>
      </dgm:t>
    </dgm:pt>
    <dgm:pt modelId="{FEEEC854-90C7-4F82-98F4-957486AF55D9}" type="parTrans" cxnId="{3EEA36FB-7F8D-4A40-9428-6F6B9E88E73C}">
      <dgm:prSet/>
      <dgm:spPr/>
      <dgm:t>
        <a:bodyPr/>
        <a:lstStyle/>
        <a:p>
          <a:endParaRPr lang="es-ES">
            <a:solidFill>
              <a:schemeClr val="tx1"/>
            </a:solidFill>
          </a:endParaRPr>
        </a:p>
      </dgm:t>
    </dgm:pt>
    <dgm:pt modelId="{BCFDC923-D523-402F-B3B4-A777B27CFCD0}" type="sibTrans" cxnId="{3EEA36FB-7F8D-4A40-9428-6F6B9E88E73C}">
      <dgm:prSet/>
      <dgm:spPr/>
      <dgm:t>
        <a:bodyPr/>
        <a:lstStyle/>
        <a:p>
          <a:endParaRPr lang="es-ES">
            <a:solidFill>
              <a:schemeClr val="tx1"/>
            </a:solidFill>
          </a:endParaRPr>
        </a:p>
      </dgm:t>
    </dgm:pt>
    <dgm:pt modelId="{E5FFFF8D-257E-4AB4-B34B-86154FBC2826}">
      <dgm:prSet phldrT="[Texto]"/>
      <dgm:spPr/>
      <dgm:t>
        <a:bodyPr/>
        <a:lstStyle/>
        <a:p>
          <a:r>
            <a:rPr lang="es-CR" b="1" smtClean="0">
              <a:solidFill>
                <a:schemeClr val="tx1"/>
              </a:solidFill>
              <a:effectLst>
                <a:outerShdw blurRad="38100" dist="38100" dir="2700000" algn="tl">
                  <a:srgbClr val="000000"/>
                </a:outerShdw>
              </a:effectLst>
              <a:latin typeface="Arial" pitchFamily="34" charset="0"/>
              <a:cs typeface="Arial" pitchFamily="34" charset="0"/>
            </a:rPr>
            <a:t>Efecto</a:t>
          </a:r>
          <a:r>
            <a:rPr lang="es-CR" b="1" smtClean="0">
              <a:solidFill>
                <a:schemeClr val="tx1"/>
              </a:solidFill>
              <a:latin typeface="Arial" pitchFamily="34" charset="0"/>
              <a:cs typeface="Arial" pitchFamily="34" charset="0"/>
            </a:rPr>
            <a:t>: </a:t>
          </a:r>
          <a:r>
            <a:rPr lang="es-CR" smtClean="0">
              <a:solidFill>
                <a:schemeClr val="tx1"/>
              </a:solidFill>
              <a:latin typeface="Arial" pitchFamily="34" charset="0"/>
              <a:cs typeface="Arial" pitchFamily="34" charset="0"/>
            </a:rPr>
            <a:t>Obligación del órgano instructor de otorgarla si es solicitada</a:t>
          </a:r>
          <a:endParaRPr lang="es-ES" dirty="0">
            <a:solidFill>
              <a:schemeClr val="tx1"/>
            </a:solidFill>
            <a:latin typeface="Arial" pitchFamily="34" charset="0"/>
            <a:cs typeface="Arial" pitchFamily="34" charset="0"/>
          </a:endParaRPr>
        </a:p>
      </dgm:t>
    </dgm:pt>
    <dgm:pt modelId="{E8838790-BD03-482F-938B-33561C3F0E66}" type="parTrans" cxnId="{3B93B3D8-0ABB-4023-9D0A-91B841E76DAF}">
      <dgm:prSet/>
      <dgm:spPr/>
      <dgm:t>
        <a:bodyPr/>
        <a:lstStyle/>
        <a:p>
          <a:endParaRPr lang="es-ES">
            <a:solidFill>
              <a:schemeClr val="tx1"/>
            </a:solidFill>
          </a:endParaRPr>
        </a:p>
      </dgm:t>
    </dgm:pt>
    <dgm:pt modelId="{6DEE9EA5-610E-4821-97F8-F61A24C36DC8}" type="sibTrans" cxnId="{3B93B3D8-0ABB-4023-9D0A-91B841E76DAF}">
      <dgm:prSet/>
      <dgm:spPr/>
      <dgm:t>
        <a:bodyPr/>
        <a:lstStyle/>
        <a:p>
          <a:endParaRPr lang="es-ES">
            <a:solidFill>
              <a:schemeClr val="tx1"/>
            </a:solidFill>
          </a:endParaRPr>
        </a:p>
      </dgm:t>
    </dgm:pt>
    <dgm:pt modelId="{7D2050C7-7D1D-4D24-B78C-34E7EF7A42C2}">
      <dgm:prSet phldrT="[Texto]"/>
      <dgm:spPr/>
      <dgm:t>
        <a:bodyPr/>
        <a:lstStyle/>
        <a:p>
          <a:r>
            <a:rPr lang="es-ES" b="1" smtClean="0">
              <a:solidFill>
                <a:schemeClr val="tx1"/>
              </a:solidFill>
              <a:effectLst>
                <a:outerShdw blurRad="38100" dist="38100" dir="2700000" algn="tl">
                  <a:srgbClr val="000000"/>
                </a:outerShdw>
              </a:effectLst>
              <a:latin typeface="Arial" pitchFamily="34" charset="0"/>
              <a:cs typeface="Arial" pitchFamily="34" charset="0"/>
            </a:rPr>
            <a:t>Plazo para efectuarla</a:t>
          </a:r>
          <a:r>
            <a:rPr lang="es-ES" smtClean="0">
              <a:solidFill>
                <a:schemeClr val="tx1"/>
              </a:solidFill>
              <a:latin typeface="Arial" pitchFamily="34" charset="0"/>
              <a:cs typeface="Arial" pitchFamily="34" charset="0"/>
            </a:rPr>
            <a:t>:   8 días siguientes a la solicitud respectiva o a la evacuación de pruebas</a:t>
          </a:r>
          <a:endParaRPr lang="es-ES" dirty="0">
            <a:solidFill>
              <a:schemeClr val="tx1"/>
            </a:solidFill>
            <a:latin typeface="Arial" pitchFamily="34" charset="0"/>
            <a:cs typeface="Arial" pitchFamily="34" charset="0"/>
          </a:endParaRPr>
        </a:p>
      </dgm:t>
    </dgm:pt>
    <dgm:pt modelId="{288A267C-990C-4500-9533-97EB2727942C}" type="parTrans" cxnId="{564C6E2A-526F-4C18-B2D4-A55311E42C5A}">
      <dgm:prSet/>
      <dgm:spPr/>
      <dgm:t>
        <a:bodyPr/>
        <a:lstStyle/>
        <a:p>
          <a:endParaRPr lang="es-ES">
            <a:solidFill>
              <a:schemeClr val="tx1"/>
            </a:solidFill>
          </a:endParaRPr>
        </a:p>
      </dgm:t>
    </dgm:pt>
    <dgm:pt modelId="{E4E80C71-8049-4494-9549-2826FA6C1629}" type="sibTrans" cxnId="{564C6E2A-526F-4C18-B2D4-A55311E42C5A}">
      <dgm:prSet/>
      <dgm:spPr/>
      <dgm:t>
        <a:bodyPr/>
        <a:lstStyle/>
        <a:p>
          <a:endParaRPr lang="es-ES">
            <a:solidFill>
              <a:schemeClr val="tx1"/>
            </a:solidFill>
          </a:endParaRPr>
        </a:p>
      </dgm:t>
    </dgm:pt>
    <dgm:pt modelId="{087FD98D-1B13-4636-9255-F6E577694C3B}">
      <dgm:prSet phldrT="[Texto]"/>
      <dgm:spPr/>
      <dgm:t>
        <a:bodyPr/>
        <a:lstStyle/>
        <a:p>
          <a:r>
            <a:rPr lang="es-ES" b="1" smtClean="0">
              <a:solidFill>
                <a:schemeClr val="tx1"/>
              </a:solidFill>
              <a:effectLst>
                <a:outerShdw blurRad="38100" dist="38100" dir="2700000" algn="tl">
                  <a:srgbClr val="000000"/>
                </a:outerShdw>
              </a:effectLst>
              <a:latin typeface="Arial" pitchFamily="34" charset="0"/>
              <a:cs typeface="Arial" pitchFamily="34" charset="0"/>
            </a:rPr>
            <a:t>Objeto</a:t>
          </a:r>
          <a:r>
            <a:rPr lang="es-ES" smtClean="0">
              <a:solidFill>
                <a:schemeClr val="tx1"/>
              </a:solidFill>
              <a:latin typeface="Arial" pitchFamily="34" charset="0"/>
              <a:cs typeface="Arial" pitchFamily="34" charset="0"/>
            </a:rPr>
            <a:t>:  Desarrollo de conclusiones finales</a:t>
          </a:r>
          <a:endParaRPr lang="es-ES" dirty="0">
            <a:solidFill>
              <a:schemeClr val="tx1"/>
            </a:solidFill>
            <a:latin typeface="Arial" pitchFamily="34" charset="0"/>
            <a:cs typeface="Arial" pitchFamily="34" charset="0"/>
          </a:endParaRPr>
        </a:p>
      </dgm:t>
    </dgm:pt>
    <dgm:pt modelId="{EB3D0587-49A6-4F9A-A72D-E4F3B71B812F}" type="parTrans" cxnId="{8CFA34F7-B338-41BE-AB54-68810A85C2BD}">
      <dgm:prSet/>
      <dgm:spPr/>
      <dgm:t>
        <a:bodyPr/>
        <a:lstStyle/>
        <a:p>
          <a:endParaRPr lang="es-ES">
            <a:solidFill>
              <a:schemeClr val="tx1"/>
            </a:solidFill>
          </a:endParaRPr>
        </a:p>
      </dgm:t>
    </dgm:pt>
    <dgm:pt modelId="{E95ECE96-DB85-4DD1-B7A7-A8CFC13AD995}" type="sibTrans" cxnId="{8CFA34F7-B338-41BE-AB54-68810A85C2BD}">
      <dgm:prSet/>
      <dgm:spPr/>
      <dgm:t>
        <a:bodyPr/>
        <a:lstStyle/>
        <a:p>
          <a:endParaRPr lang="es-ES">
            <a:solidFill>
              <a:schemeClr val="tx1"/>
            </a:solidFill>
          </a:endParaRPr>
        </a:p>
      </dgm:t>
    </dgm:pt>
    <dgm:pt modelId="{34770AC3-70EE-4440-B795-551ECF3D8DE9}">
      <dgm:prSet/>
      <dgm:spPr/>
      <dgm:t>
        <a:bodyPr/>
        <a:lstStyle/>
        <a:p>
          <a:r>
            <a:rPr lang="es-CR" b="1" smtClean="0">
              <a:solidFill>
                <a:schemeClr val="tx1"/>
              </a:solidFill>
              <a:effectLst>
                <a:outerShdw blurRad="38100" dist="38100" dir="2700000" algn="tl">
                  <a:srgbClr val="000000"/>
                </a:outerShdw>
              </a:effectLst>
              <a:latin typeface="Arial" pitchFamily="34" charset="0"/>
              <a:cs typeface="Arial" pitchFamily="34" charset="0"/>
            </a:rPr>
            <a:t>Comunicación</a:t>
          </a:r>
          <a:r>
            <a:rPr lang="es-CR" smtClean="0">
              <a:solidFill>
                <a:schemeClr val="tx1"/>
              </a:solidFill>
              <a:latin typeface="Arial" pitchFamily="34" charset="0"/>
              <a:cs typeface="Arial" pitchFamily="34" charset="0"/>
            </a:rPr>
            <a:t>: de </a:t>
          </a:r>
          <a:r>
            <a:rPr lang="es-ES" smtClean="0">
              <a:solidFill>
                <a:schemeClr val="tx1"/>
              </a:solidFill>
              <a:latin typeface="Arial" pitchFamily="34" charset="0"/>
              <a:cs typeface="Arial" pitchFamily="34" charset="0"/>
            </a:rPr>
            <a:t>la fecha y hora de su realización</a:t>
          </a:r>
        </a:p>
        <a:p>
          <a:endParaRPr lang="es-ES" smtClean="0">
            <a:solidFill>
              <a:schemeClr val="tx1"/>
            </a:solidFill>
            <a:latin typeface="Arial" pitchFamily="34" charset="0"/>
            <a:cs typeface="Arial" pitchFamily="34" charset="0"/>
          </a:endParaRPr>
        </a:p>
        <a:p>
          <a:endParaRPr lang="es-ES" smtClean="0">
            <a:solidFill>
              <a:schemeClr val="tx1"/>
            </a:solidFill>
            <a:latin typeface="Arial" pitchFamily="34" charset="0"/>
            <a:cs typeface="Arial" pitchFamily="34" charset="0"/>
          </a:endParaRPr>
        </a:p>
        <a:p>
          <a:endParaRPr lang="es-ES" smtClean="0">
            <a:solidFill>
              <a:schemeClr val="tx1"/>
            </a:solidFill>
            <a:latin typeface="Arial" pitchFamily="34" charset="0"/>
            <a:cs typeface="Arial" pitchFamily="34" charset="0"/>
          </a:endParaRPr>
        </a:p>
        <a:p>
          <a:endParaRPr lang="es-ES" dirty="0">
            <a:solidFill>
              <a:schemeClr val="tx1"/>
            </a:solidFill>
            <a:latin typeface="Arial" pitchFamily="34" charset="0"/>
            <a:cs typeface="Arial" pitchFamily="34" charset="0"/>
          </a:endParaRPr>
        </a:p>
      </dgm:t>
    </dgm:pt>
    <dgm:pt modelId="{B853E7E2-70DA-4862-98A0-13E7FEC70493}" type="parTrans" cxnId="{D5271BFB-9F45-42E9-BAFC-21329FD5D9B4}">
      <dgm:prSet/>
      <dgm:spPr/>
      <dgm:t>
        <a:bodyPr/>
        <a:lstStyle/>
        <a:p>
          <a:endParaRPr lang="es-ES">
            <a:solidFill>
              <a:schemeClr val="tx1"/>
            </a:solidFill>
          </a:endParaRPr>
        </a:p>
      </dgm:t>
    </dgm:pt>
    <dgm:pt modelId="{524E1374-2CB7-4DC2-AA33-BDF199859B0E}" type="sibTrans" cxnId="{D5271BFB-9F45-42E9-BAFC-21329FD5D9B4}">
      <dgm:prSet/>
      <dgm:spPr/>
      <dgm:t>
        <a:bodyPr/>
        <a:lstStyle/>
        <a:p>
          <a:endParaRPr lang="es-ES">
            <a:solidFill>
              <a:schemeClr val="tx1"/>
            </a:solidFill>
          </a:endParaRPr>
        </a:p>
      </dgm:t>
    </dgm:pt>
    <dgm:pt modelId="{25355CBD-2DD0-4C08-A49C-9B5FB8DE7C46}" type="pres">
      <dgm:prSet presAssocID="{7961ECF2-9532-43F8-B2EE-E698C4C818C4}" presName="composite" presStyleCnt="0">
        <dgm:presLayoutVars>
          <dgm:chMax val="1"/>
          <dgm:dir/>
          <dgm:resizeHandles val="exact"/>
        </dgm:presLayoutVars>
      </dgm:prSet>
      <dgm:spPr/>
      <dgm:t>
        <a:bodyPr/>
        <a:lstStyle/>
        <a:p>
          <a:endParaRPr lang="es-ES"/>
        </a:p>
      </dgm:t>
    </dgm:pt>
    <dgm:pt modelId="{F3AE435E-7893-4464-A3AD-8959B6B27B0E}" type="pres">
      <dgm:prSet presAssocID="{78A6F49B-BE4E-4618-87FD-859FA21AA675}" presName="roof" presStyleLbl="dkBgShp" presStyleIdx="0" presStyleCnt="2"/>
      <dgm:spPr/>
      <dgm:t>
        <a:bodyPr/>
        <a:lstStyle/>
        <a:p>
          <a:endParaRPr lang="es-ES"/>
        </a:p>
      </dgm:t>
    </dgm:pt>
    <dgm:pt modelId="{E29582D6-4041-46D9-BBE6-FA2EB31304D6}" type="pres">
      <dgm:prSet presAssocID="{78A6F49B-BE4E-4618-87FD-859FA21AA675}" presName="pillars" presStyleCnt="0"/>
      <dgm:spPr/>
      <dgm:t>
        <a:bodyPr/>
        <a:lstStyle/>
        <a:p>
          <a:endParaRPr lang="es-CR"/>
        </a:p>
      </dgm:t>
    </dgm:pt>
    <dgm:pt modelId="{C26F4475-B178-4A9B-8E87-8512873109F7}" type="pres">
      <dgm:prSet presAssocID="{78A6F49B-BE4E-4618-87FD-859FA21AA675}" presName="pillar1" presStyleLbl="node1" presStyleIdx="0" presStyleCnt="5">
        <dgm:presLayoutVars>
          <dgm:bulletEnabled val="1"/>
        </dgm:presLayoutVars>
      </dgm:prSet>
      <dgm:spPr/>
      <dgm:t>
        <a:bodyPr/>
        <a:lstStyle/>
        <a:p>
          <a:endParaRPr lang="es-ES"/>
        </a:p>
      </dgm:t>
    </dgm:pt>
    <dgm:pt modelId="{4D3093B2-86C5-4796-BD5B-DC141D9113B2}" type="pres">
      <dgm:prSet presAssocID="{087FD98D-1B13-4636-9255-F6E577694C3B}" presName="pillarX" presStyleLbl="node1" presStyleIdx="1" presStyleCnt="5">
        <dgm:presLayoutVars>
          <dgm:bulletEnabled val="1"/>
        </dgm:presLayoutVars>
      </dgm:prSet>
      <dgm:spPr/>
      <dgm:t>
        <a:bodyPr/>
        <a:lstStyle/>
        <a:p>
          <a:endParaRPr lang="es-ES"/>
        </a:p>
      </dgm:t>
    </dgm:pt>
    <dgm:pt modelId="{3B219AC6-396B-44A9-8E9A-7A734F414F6B}" type="pres">
      <dgm:prSet presAssocID="{E5FFFF8D-257E-4AB4-B34B-86154FBC2826}" presName="pillarX" presStyleLbl="node1" presStyleIdx="2" presStyleCnt="5">
        <dgm:presLayoutVars>
          <dgm:bulletEnabled val="1"/>
        </dgm:presLayoutVars>
      </dgm:prSet>
      <dgm:spPr/>
      <dgm:t>
        <a:bodyPr/>
        <a:lstStyle/>
        <a:p>
          <a:endParaRPr lang="es-ES"/>
        </a:p>
      </dgm:t>
    </dgm:pt>
    <dgm:pt modelId="{9BC10654-E9AC-487B-8BB7-AA0AB64ACE64}" type="pres">
      <dgm:prSet presAssocID="{7D2050C7-7D1D-4D24-B78C-34E7EF7A42C2}" presName="pillarX" presStyleLbl="node1" presStyleIdx="3" presStyleCnt="5">
        <dgm:presLayoutVars>
          <dgm:bulletEnabled val="1"/>
        </dgm:presLayoutVars>
      </dgm:prSet>
      <dgm:spPr/>
      <dgm:t>
        <a:bodyPr/>
        <a:lstStyle/>
        <a:p>
          <a:endParaRPr lang="es-ES"/>
        </a:p>
      </dgm:t>
    </dgm:pt>
    <dgm:pt modelId="{8B267BA5-6EF0-4E12-8154-5D5664175B11}" type="pres">
      <dgm:prSet presAssocID="{34770AC3-70EE-4440-B795-551ECF3D8DE9}" presName="pillarX" presStyleLbl="node1" presStyleIdx="4" presStyleCnt="5">
        <dgm:presLayoutVars>
          <dgm:bulletEnabled val="1"/>
        </dgm:presLayoutVars>
      </dgm:prSet>
      <dgm:spPr/>
      <dgm:t>
        <a:bodyPr/>
        <a:lstStyle/>
        <a:p>
          <a:endParaRPr lang="es-ES"/>
        </a:p>
      </dgm:t>
    </dgm:pt>
    <dgm:pt modelId="{E9B64577-F296-45A1-A8EA-1455B55666C9}" type="pres">
      <dgm:prSet presAssocID="{78A6F49B-BE4E-4618-87FD-859FA21AA675}" presName="base" presStyleLbl="dkBgShp" presStyleIdx="1" presStyleCnt="2"/>
      <dgm:spPr>
        <a:gradFill flip="none" rotWithShape="0">
          <a:gsLst>
            <a:gs pos="0">
              <a:schemeClr val="accent2">
                <a:shade val="90000"/>
                <a:hueOff val="0"/>
                <a:satOff val="0"/>
                <a:lumOff val="0"/>
                <a:shade val="30000"/>
                <a:satMod val="115000"/>
              </a:schemeClr>
            </a:gs>
            <a:gs pos="50000">
              <a:schemeClr val="accent2">
                <a:shade val="90000"/>
                <a:hueOff val="0"/>
                <a:satOff val="0"/>
                <a:lumOff val="0"/>
                <a:shade val="67500"/>
                <a:satMod val="115000"/>
              </a:schemeClr>
            </a:gs>
            <a:gs pos="100000">
              <a:schemeClr val="accent2">
                <a:shade val="90000"/>
                <a:hueOff val="0"/>
                <a:satOff val="0"/>
                <a:lumOff val="0"/>
                <a:shade val="100000"/>
                <a:satMod val="115000"/>
              </a:schemeClr>
            </a:gs>
          </a:gsLst>
          <a:lin ang="16200000" scaled="1"/>
          <a:tileRect/>
        </a:gradFill>
      </dgm:spPr>
      <dgm:t>
        <a:bodyPr/>
        <a:lstStyle/>
        <a:p>
          <a:endParaRPr lang="es-ES"/>
        </a:p>
      </dgm:t>
    </dgm:pt>
  </dgm:ptLst>
  <dgm:cxnLst>
    <dgm:cxn modelId="{2EFF89E0-F2A9-4C98-A445-93404A3D1122}" type="presOf" srcId="{E5FFFF8D-257E-4AB4-B34B-86154FBC2826}" destId="{3B219AC6-396B-44A9-8E9A-7A734F414F6B}" srcOrd="0" destOrd="0" presId="urn:microsoft.com/office/officeart/2005/8/layout/hList3"/>
    <dgm:cxn modelId="{17E7A33B-16AF-48AA-8551-0F3CC3E472D5}" type="presOf" srcId="{78A6F49B-BE4E-4618-87FD-859FA21AA675}" destId="{F3AE435E-7893-4464-A3AD-8959B6B27B0E}" srcOrd="0" destOrd="0" presId="urn:microsoft.com/office/officeart/2005/8/layout/hList3"/>
    <dgm:cxn modelId="{8C244DBE-95B9-4323-BCB0-3B7E5551A1F8}" type="presOf" srcId="{7D2050C7-7D1D-4D24-B78C-34E7EF7A42C2}" destId="{9BC10654-E9AC-487B-8BB7-AA0AB64ACE64}" srcOrd="0" destOrd="0" presId="urn:microsoft.com/office/officeart/2005/8/layout/hList3"/>
    <dgm:cxn modelId="{B2E970AA-E10E-4FD1-B507-C66B1E2C81A7}" srcId="{7961ECF2-9532-43F8-B2EE-E698C4C818C4}" destId="{78A6F49B-BE4E-4618-87FD-859FA21AA675}" srcOrd="0" destOrd="0" parTransId="{11735955-265D-4280-BC2E-6552265DE913}" sibTransId="{23581C8C-7A74-4235-8AB0-1A0C9178BC7A}"/>
    <dgm:cxn modelId="{3B93B3D8-0ABB-4023-9D0A-91B841E76DAF}" srcId="{78A6F49B-BE4E-4618-87FD-859FA21AA675}" destId="{E5FFFF8D-257E-4AB4-B34B-86154FBC2826}" srcOrd="2" destOrd="0" parTransId="{E8838790-BD03-482F-938B-33561C3F0E66}" sibTransId="{6DEE9EA5-610E-4821-97F8-F61A24C36DC8}"/>
    <dgm:cxn modelId="{3337A009-4D4D-4069-BFEF-E0E56E85AFA3}" type="presOf" srcId="{087FD98D-1B13-4636-9255-F6E577694C3B}" destId="{4D3093B2-86C5-4796-BD5B-DC141D9113B2}" srcOrd="0" destOrd="0" presId="urn:microsoft.com/office/officeart/2005/8/layout/hList3"/>
    <dgm:cxn modelId="{8CFA34F7-B338-41BE-AB54-68810A85C2BD}" srcId="{78A6F49B-BE4E-4618-87FD-859FA21AA675}" destId="{087FD98D-1B13-4636-9255-F6E577694C3B}" srcOrd="1" destOrd="0" parTransId="{EB3D0587-49A6-4F9A-A72D-E4F3B71B812F}" sibTransId="{E95ECE96-DB85-4DD1-B7A7-A8CFC13AD995}"/>
    <dgm:cxn modelId="{09A65BD8-107F-49E4-AE91-51202907C656}" type="presOf" srcId="{B65447AD-E052-40B1-8B98-A4F15B489AEA}" destId="{C26F4475-B178-4A9B-8E87-8512873109F7}" srcOrd="0" destOrd="0" presId="urn:microsoft.com/office/officeart/2005/8/layout/hList3"/>
    <dgm:cxn modelId="{3EEA36FB-7F8D-4A40-9428-6F6B9E88E73C}" srcId="{78A6F49B-BE4E-4618-87FD-859FA21AA675}" destId="{B65447AD-E052-40B1-8B98-A4F15B489AEA}" srcOrd="0" destOrd="0" parTransId="{FEEEC854-90C7-4F82-98F4-957486AF55D9}" sibTransId="{BCFDC923-D523-402F-B3B4-A777B27CFCD0}"/>
    <dgm:cxn modelId="{D5271BFB-9F45-42E9-BAFC-21329FD5D9B4}" srcId="{78A6F49B-BE4E-4618-87FD-859FA21AA675}" destId="{34770AC3-70EE-4440-B795-551ECF3D8DE9}" srcOrd="4" destOrd="0" parTransId="{B853E7E2-70DA-4862-98A0-13E7FEC70493}" sibTransId="{524E1374-2CB7-4DC2-AA33-BDF199859B0E}"/>
    <dgm:cxn modelId="{FB04FE50-5574-49D2-90DE-63ABA27F2EB4}" type="presOf" srcId="{34770AC3-70EE-4440-B795-551ECF3D8DE9}" destId="{8B267BA5-6EF0-4E12-8154-5D5664175B11}" srcOrd="0" destOrd="0" presId="urn:microsoft.com/office/officeart/2005/8/layout/hList3"/>
    <dgm:cxn modelId="{2CCBE06F-ECE0-44CD-9D0B-6F46199FDC6A}" type="presOf" srcId="{7961ECF2-9532-43F8-B2EE-E698C4C818C4}" destId="{25355CBD-2DD0-4C08-A49C-9B5FB8DE7C46}" srcOrd="0" destOrd="0" presId="urn:microsoft.com/office/officeart/2005/8/layout/hList3"/>
    <dgm:cxn modelId="{564C6E2A-526F-4C18-B2D4-A55311E42C5A}" srcId="{78A6F49B-BE4E-4618-87FD-859FA21AA675}" destId="{7D2050C7-7D1D-4D24-B78C-34E7EF7A42C2}" srcOrd="3" destOrd="0" parTransId="{288A267C-990C-4500-9533-97EB2727942C}" sibTransId="{E4E80C71-8049-4494-9549-2826FA6C1629}"/>
    <dgm:cxn modelId="{94C3D97B-9A50-4FD2-BC06-44C4A0A2EC2C}" type="presParOf" srcId="{25355CBD-2DD0-4C08-A49C-9B5FB8DE7C46}" destId="{F3AE435E-7893-4464-A3AD-8959B6B27B0E}" srcOrd="0" destOrd="0" presId="urn:microsoft.com/office/officeart/2005/8/layout/hList3"/>
    <dgm:cxn modelId="{6FF5E6B3-C35F-4EE4-9C6A-CB1134DB0ED3}" type="presParOf" srcId="{25355CBD-2DD0-4C08-A49C-9B5FB8DE7C46}" destId="{E29582D6-4041-46D9-BBE6-FA2EB31304D6}" srcOrd="1" destOrd="0" presId="urn:microsoft.com/office/officeart/2005/8/layout/hList3"/>
    <dgm:cxn modelId="{1B4E4289-60DB-4A1A-9ECD-FEF08984201D}" type="presParOf" srcId="{E29582D6-4041-46D9-BBE6-FA2EB31304D6}" destId="{C26F4475-B178-4A9B-8E87-8512873109F7}" srcOrd="0" destOrd="0" presId="urn:microsoft.com/office/officeart/2005/8/layout/hList3"/>
    <dgm:cxn modelId="{5267CDBA-988C-45C8-8BAE-AD31437BC054}" type="presParOf" srcId="{E29582D6-4041-46D9-BBE6-FA2EB31304D6}" destId="{4D3093B2-86C5-4796-BD5B-DC141D9113B2}" srcOrd="1" destOrd="0" presId="urn:microsoft.com/office/officeart/2005/8/layout/hList3"/>
    <dgm:cxn modelId="{0823D0DC-2AF0-4E19-8228-FA66E9406934}" type="presParOf" srcId="{E29582D6-4041-46D9-BBE6-FA2EB31304D6}" destId="{3B219AC6-396B-44A9-8E9A-7A734F414F6B}" srcOrd="2" destOrd="0" presId="urn:microsoft.com/office/officeart/2005/8/layout/hList3"/>
    <dgm:cxn modelId="{F59E3388-780F-43BA-8EAB-B0AEA78CCECC}" type="presParOf" srcId="{E29582D6-4041-46D9-BBE6-FA2EB31304D6}" destId="{9BC10654-E9AC-487B-8BB7-AA0AB64ACE64}" srcOrd="3" destOrd="0" presId="urn:microsoft.com/office/officeart/2005/8/layout/hList3"/>
    <dgm:cxn modelId="{A1A81466-696B-46C3-ABDA-6792940F14EA}" type="presParOf" srcId="{E29582D6-4041-46D9-BBE6-FA2EB31304D6}" destId="{8B267BA5-6EF0-4E12-8154-5D5664175B11}" srcOrd="4" destOrd="0" presId="urn:microsoft.com/office/officeart/2005/8/layout/hList3"/>
    <dgm:cxn modelId="{0D568B16-D95E-4778-A2C5-15F232B24556}" type="presParOf" srcId="{25355CBD-2DD0-4C08-A49C-9B5FB8DE7C46}" destId="{E9B64577-F296-45A1-A8EA-1455B55666C9}" srcOrd="2" destOrd="0" presId="urn:microsoft.com/office/officeart/2005/8/layout/h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24ED0883-5226-41CA-89DE-1F78D45CBDD9}" type="doc">
      <dgm:prSet loTypeId="urn:microsoft.com/office/officeart/2005/8/layout/hList6" loCatId="list" qsTypeId="urn:microsoft.com/office/officeart/2005/8/quickstyle/simple2" qsCatId="simple" csTypeId="urn:microsoft.com/office/officeart/2005/8/colors/colorful4" csCatId="colorful" phldr="1"/>
      <dgm:spPr/>
      <dgm:t>
        <a:bodyPr/>
        <a:lstStyle/>
        <a:p>
          <a:endParaRPr lang="en-US"/>
        </a:p>
      </dgm:t>
    </dgm:pt>
    <dgm:pt modelId="{3D8B3B4D-9591-4C1E-A7DC-1F4E1A3C5C91}">
      <dgm:prSet phldrT="[Texto]"/>
      <dgm:spPr/>
      <dgm:t>
        <a:bodyPr/>
        <a:lstStyle/>
        <a:p>
          <a:r>
            <a:rPr lang="es-CR" dirty="0" smtClean="0">
              <a:solidFill>
                <a:schemeClr val="tx1"/>
              </a:solidFill>
              <a:latin typeface="Arial" pitchFamily="34" charset="0"/>
              <a:cs typeface="Arial" pitchFamily="34" charset="0"/>
            </a:rPr>
            <a:t>Normalmente tiene lugar en la sede del órgano director, salvo si hay inspección ocular o pericial</a:t>
          </a:r>
        </a:p>
        <a:p>
          <a:r>
            <a:rPr lang="es-CR" dirty="0" smtClean="0">
              <a:solidFill>
                <a:schemeClr val="tx1"/>
              </a:solidFill>
              <a:latin typeface="Arial" pitchFamily="34" charset="0"/>
              <a:cs typeface="Arial" pitchFamily="34" charset="0"/>
            </a:rPr>
            <a:t>La dirige el órgano instructor y si este es colegiado su Presidente</a:t>
          </a:r>
        </a:p>
        <a:p>
          <a:r>
            <a:rPr lang="es-CR" dirty="0" smtClean="0">
              <a:solidFill>
                <a:schemeClr val="tx1"/>
              </a:solidFill>
              <a:latin typeface="Arial" pitchFamily="34" charset="0"/>
              <a:cs typeface="Arial" pitchFamily="34" charset="0"/>
            </a:rPr>
            <a:t>Se da inmediatamente antes de la propuesta de resolución </a:t>
          </a:r>
        </a:p>
      </dgm:t>
    </dgm:pt>
    <dgm:pt modelId="{318697F3-F859-4173-A8DC-938992D69F80}" type="parTrans" cxnId="{E1002C1C-8656-4221-BF3B-9C7DD4D53C1D}">
      <dgm:prSet/>
      <dgm:spPr/>
      <dgm:t>
        <a:bodyPr/>
        <a:lstStyle/>
        <a:p>
          <a:endParaRPr lang="en-US">
            <a:solidFill>
              <a:schemeClr val="tx1"/>
            </a:solidFill>
          </a:endParaRPr>
        </a:p>
      </dgm:t>
    </dgm:pt>
    <dgm:pt modelId="{9AF32C4C-0C61-447F-A416-4E6957357751}" type="sibTrans" cxnId="{E1002C1C-8656-4221-BF3B-9C7DD4D53C1D}">
      <dgm:prSet/>
      <dgm:spPr/>
      <dgm:t>
        <a:bodyPr/>
        <a:lstStyle/>
        <a:p>
          <a:endParaRPr lang="en-US">
            <a:solidFill>
              <a:schemeClr val="tx1"/>
            </a:solidFill>
          </a:endParaRPr>
        </a:p>
      </dgm:t>
    </dgm:pt>
    <dgm:pt modelId="{F7DB323A-A28E-4952-A1CD-D715465D7787}">
      <dgm:prSet phldrT="[Texto]"/>
      <dgm:spPr/>
      <dgm:t>
        <a:bodyPr/>
        <a:lstStyle/>
        <a:p>
          <a:r>
            <a:rPr lang="es-CR" dirty="0" smtClean="0">
              <a:solidFill>
                <a:schemeClr val="tx1"/>
              </a:solidFill>
              <a:latin typeface="Arial" pitchFamily="34" charset="0"/>
              <a:cs typeface="Arial" pitchFamily="34" charset="0"/>
            </a:rPr>
            <a:t>Es un trámite esencial con doble garantía:</a:t>
          </a:r>
        </a:p>
        <a:p>
          <a:r>
            <a:rPr lang="es-CR" dirty="0" smtClean="0">
              <a:solidFill>
                <a:schemeClr val="tx1"/>
              </a:solidFill>
              <a:latin typeface="Arial" pitchFamily="34" charset="0"/>
              <a:cs typeface="Arial" pitchFamily="34" charset="0"/>
            </a:rPr>
            <a:t>-</a:t>
          </a:r>
          <a:r>
            <a:rPr lang="es-CR" dirty="0" smtClean="0">
              <a:solidFill>
                <a:schemeClr val="tx1"/>
              </a:solidFill>
              <a:effectLst>
                <a:outerShdw blurRad="38100" dist="38100" dir="2700000" algn="tl">
                  <a:srgbClr val="000000"/>
                </a:outerShdw>
              </a:effectLst>
              <a:latin typeface="Arial" pitchFamily="34" charset="0"/>
              <a:cs typeface="Arial" pitchFamily="34" charset="0"/>
            </a:rPr>
            <a:t>Para la Administración:</a:t>
          </a:r>
          <a:r>
            <a:rPr lang="es-CR" dirty="0" smtClean="0">
              <a:solidFill>
                <a:schemeClr val="tx1"/>
              </a:solidFill>
              <a:latin typeface="Arial" pitchFamily="34" charset="0"/>
              <a:cs typeface="Arial" pitchFamily="34" charset="0"/>
            </a:rPr>
            <a:t> reunir las conclusiones para un mejor acierto en la resolución</a:t>
          </a:r>
        </a:p>
        <a:p>
          <a:r>
            <a:rPr lang="es-CR" dirty="0" smtClean="0">
              <a:solidFill>
                <a:schemeClr val="tx1"/>
              </a:solidFill>
              <a:latin typeface="Arial" pitchFamily="34" charset="0"/>
              <a:cs typeface="Arial" pitchFamily="34" charset="0"/>
            </a:rPr>
            <a:t>-</a:t>
          </a:r>
          <a:r>
            <a:rPr lang="es-CR" dirty="0" smtClean="0">
              <a:solidFill>
                <a:schemeClr val="tx1"/>
              </a:solidFill>
              <a:effectLst>
                <a:outerShdw blurRad="38100" dist="38100" dir="2700000" algn="tl">
                  <a:srgbClr val="000000"/>
                </a:outerShdw>
              </a:effectLst>
              <a:latin typeface="Arial" pitchFamily="34" charset="0"/>
              <a:cs typeface="Arial" pitchFamily="34" charset="0"/>
            </a:rPr>
            <a:t>Para el Administrado</a:t>
          </a:r>
          <a:r>
            <a:rPr lang="es-CR" dirty="0" smtClean="0">
              <a:solidFill>
                <a:schemeClr val="tx1"/>
              </a:solidFill>
              <a:latin typeface="Arial" pitchFamily="34" charset="0"/>
              <a:cs typeface="Arial" pitchFamily="34" charset="0"/>
            </a:rPr>
            <a:t>: garantía procesal de obligatorio cumplimiento en caso de solicitarse, so pena de nulidad absoluta</a:t>
          </a:r>
          <a:endParaRPr lang="en-US" dirty="0">
            <a:solidFill>
              <a:schemeClr val="tx1"/>
            </a:solidFill>
          </a:endParaRPr>
        </a:p>
      </dgm:t>
    </dgm:pt>
    <dgm:pt modelId="{E1C6BE35-ED5F-4A30-A12A-E314775C81F5}" type="parTrans" cxnId="{9C932E8B-7515-4654-B48A-56950F216E6F}">
      <dgm:prSet/>
      <dgm:spPr/>
      <dgm:t>
        <a:bodyPr/>
        <a:lstStyle/>
        <a:p>
          <a:endParaRPr lang="en-US">
            <a:solidFill>
              <a:schemeClr val="tx1"/>
            </a:solidFill>
          </a:endParaRPr>
        </a:p>
      </dgm:t>
    </dgm:pt>
    <dgm:pt modelId="{455E3616-6FD8-482F-9FF3-55287C556A68}" type="sibTrans" cxnId="{9C932E8B-7515-4654-B48A-56950F216E6F}">
      <dgm:prSet/>
      <dgm:spPr/>
      <dgm:t>
        <a:bodyPr/>
        <a:lstStyle/>
        <a:p>
          <a:endParaRPr lang="en-US">
            <a:solidFill>
              <a:schemeClr val="tx1"/>
            </a:solidFill>
          </a:endParaRPr>
        </a:p>
      </dgm:t>
    </dgm:pt>
    <dgm:pt modelId="{9638A5CE-EA0C-4DD4-8DEA-B3C24F6480E1}">
      <dgm:prSet phldrT="[Texto]"/>
      <dgm:spPr>
        <a:solidFill>
          <a:schemeClr val="accent2">
            <a:lumMod val="40000"/>
            <a:lumOff val="60000"/>
          </a:schemeClr>
        </a:solidFill>
      </dgm:spPr>
      <dgm:t>
        <a:bodyPr/>
        <a:lstStyle/>
        <a:p>
          <a:r>
            <a:rPr lang="es-CR" dirty="0" smtClean="0">
              <a:solidFill>
                <a:schemeClr val="tx1"/>
              </a:solidFill>
              <a:latin typeface="Arial" pitchFamily="34" charset="0"/>
              <a:cs typeface="Arial" pitchFamily="34" charset="0"/>
            </a:rPr>
            <a:t>Terminada la audiencia el asunto queda listo para dictar el acto final, lo cual debe hacer el órgano decisor </a:t>
          </a:r>
          <a:r>
            <a:rPr lang="es-CR" u="sng" dirty="0" smtClean="0">
              <a:solidFill>
                <a:schemeClr val="tx1"/>
              </a:solidFill>
              <a:latin typeface="Arial" pitchFamily="34" charset="0"/>
              <a:cs typeface="Arial" pitchFamily="34" charset="0"/>
            </a:rPr>
            <a:t>en el plazo de 3 meses</a:t>
          </a:r>
          <a:endParaRPr lang="en-US" u="sng" dirty="0">
            <a:solidFill>
              <a:schemeClr val="tx1"/>
            </a:solidFill>
          </a:endParaRPr>
        </a:p>
      </dgm:t>
    </dgm:pt>
    <dgm:pt modelId="{69C25CEF-4DD4-4394-9C97-9BD6881FDED6}" type="parTrans" cxnId="{2FA225B4-4FB3-4353-B9E5-479F71E840FD}">
      <dgm:prSet/>
      <dgm:spPr/>
      <dgm:t>
        <a:bodyPr/>
        <a:lstStyle/>
        <a:p>
          <a:endParaRPr lang="en-US">
            <a:solidFill>
              <a:schemeClr val="tx1"/>
            </a:solidFill>
          </a:endParaRPr>
        </a:p>
      </dgm:t>
    </dgm:pt>
    <dgm:pt modelId="{E834DB75-5488-4D2F-AA5E-0A6E4AFED216}" type="sibTrans" cxnId="{2FA225B4-4FB3-4353-B9E5-479F71E840FD}">
      <dgm:prSet/>
      <dgm:spPr/>
      <dgm:t>
        <a:bodyPr/>
        <a:lstStyle/>
        <a:p>
          <a:endParaRPr lang="en-US">
            <a:solidFill>
              <a:schemeClr val="tx1"/>
            </a:solidFill>
          </a:endParaRPr>
        </a:p>
      </dgm:t>
    </dgm:pt>
    <dgm:pt modelId="{C5999EC6-113B-4B51-BA15-C5F2C7076F6D}" type="pres">
      <dgm:prSet presAssocID="{24ED0883-5226-41CA-89DE-1F78D45CBDD9}" presName="Name0" presStyleCnt="0">
        <dgm:presLayoutVars>
          <dgm:dir/>
          <dgm:resizeHandles val="exact"/>
        </dgm:presLayoutVars>
      </dgm:prSet>
      <dgm:spPr/>
      <dgm:t>
        <a:bodyPr/>
        <a:lstStyle/>
        <a:p>
          <a:endParaRPr lang="en-US"/>
        </a:p>
      </dgm:t>
    </dgm:pt>
    <dgm:pt modelId="{AAAB28F4-3A78-48C0-9AD8-96F09BD1D954}" type="pres">
      <dgm:prSet presAssocID="{3D8B3B4D-9591-4C1E-A7DC-1F4E1A3C5C91}" presName="node" presStyleLbl="node1" presStyleIdx="0" presStyleCnt="3">
        <dgm:presLayoutVars>
          <dgm:bulletEnabled val="1"/>
        </dgm:presLayoutVars>
      </dgm:prSet>
      <dgm:spPr/>
      <dgm:t>
        <a:bodyPr/>
        <a:lstStyle/>
        <a:p>
          <a:endParaRPr lang="en-US"/>
        </a:p>
      </dgm:t>
    </dgm:pt>
    <dgm:pt modelId="{2971F3F8-81EF-4207-ADB3-D9D51AE3C77B}" type="pres">
      <dgm:prSet presAssocID="{9AF32C4C-0C61-447F-A416-4E6957357751}" presName="sibTrans" presStyleCnt="0"/>
      <dgm:spPr/>
    </dgm:pt>
    <dgm:pt modelId="{D094F2B4-B391-4040-AFAF-E2AEE6CD4239}" type="pres">
      <dgm:prSet presAssocID="{F7DB323A-A28E-4952-A1CD-D715465D7787}" presName="node" presStyleLbl="node1" presStyleIdx="1" presStyleCnt="3">
        <dgm:presLayoutVars>
          <dgm:bulletEnabled val="1"/>
        </dgm:presLayoutVars>
      </dgm:prSet>
      <dgm:spPr/>
      <dgm:t>
        <a:bodyPr/>
        <a:lstStyle/>
        <a:p>
          <a:endParaRPr lang="en-US"/>
        </a:p>
      </dgm:t>
    </dgm:pt>
    <dgm:pt modelId="{0B102939-85CF-4D8B-BCB9-C098BAC994CC}" type="pres">
      <dgm:prSet presAssocID="{455E3616-6FD8-482F-9FF3-55287C556A68}" presName="sibTrans" presStyleCnt="0"/>
      <dgm:spPr/>
    </dgm:pt>
    <dgm:pt modelId="{2E8940F0-7821-4E3D-AC2C-F8BA7F158831}" type="pres">
      <dgm:prSet presAssocID="{9638A5CE-EA0C-4DD4-8DEA-B3C24F6480E1}" presName="node" presStyleLbl="node1" presStyleIdx="2" presStyleCnt="3">
        <dgm:presLayoutVars>
          <dgm:bulletEnabled val="1"/>
        </dgm:presLayoutVars>
      </dgm:prSet>
      <dgm:spPr/>
      <dgm:t>
        <a:bodyPr/>
        <a:lstStyle/>
        <a:p>
          <a:endParaRPr lang="en-US"/>
        </a:p>
      </dgm:t>
    </dgm:pt>
  </dgm:ptLst>
  <dgm:cxnLst>
    <dgm:cxn modelId="{1C783DE3-F377-4A73-8D77-5AD511041E4F}" type="presOf" srcId="{24ED0883-5226-41CA-89DE-1F78D45CBDD9}" destId="{C5999EC6-113B-4B51-BA15-C5F2C7076F6D}" srcOrd="0" destOrd="0" presId="urn:microsoft.com/office/officeart/2005/8/layout/hList6"/>
    <dgm:cxn modelId="{BFD8B7E0-AFAF-4447-94F7-DF344264FBF6}" type="presOf" srcId="{9638A5CE-EA0C-4DD4-8DEA-B3C24F6480E1}" destId="{2E8940F0-7821-4E3D-AC2C-F8BA7F158831}" srcOrd="0" destOrd="0" presId="urn:microsoft.com/office/officeart/2005/8/layout/hList6"/>
    <dgm:cxn modelId="{96690DF4-DB99-4341-9149-658BCFF4AC92}" type="presOf" srcId="{3D8B3B4D-9591-4C1E-A7DC-1F4E1A3C5C91}" destId="{AAAB28F4-3A78-48C0-9AD8-96F09BD1D954}" srcOrd="0" destOrd="0" presId="urn:microsoft.com/office/officeart/2005/8/layout/hList6"/>
    <dgm:cxn modelId="{9C932E8B-7515-4654-B48A-56950F216E6F}" srcId="{24ED0883-5226-41CA-89DE-1F78D45CBDD9}" destId="{F7DB323A-A28E-4952-A1CD-D715465D7787}" srcOrd="1" destOrd="0" parTransId="{E1C6BE35-ED5F-4A30-A12A-E314775C81F5}" sibTransId="{455E3616-6FD8-482F-9FF3-55287C556A68}"/>
    <dgm:cxn modelId="{E1002C1C-8656-4221-BF3B-9C7DD4D53C1D}" srcId="{24ED0883-5226-41CA-89DE-1F78D45CBDD9}" destId="{3D8B3B4D-9591-4C1E-A7DC-1F4E1A3C5C91}" srcOrd="0" destOrd="0" parTransId="{318697F3-F859-4173-A8DC-938992D69F80}" sibTransId="{9AF32C4C-0C61-447F-A416-4E6957357751}"/>
    <dgm:cxn modelId="{D6D7EB27-E589-4407-A45D-53F943CB6037}" type="presOf" srcId="{F7DB323A-A28E-4952-A1CD-D715465D7787}" destId="{D094F2B4-B391-4040-AFAF-E2AEE6CD4239}" srcOrd="0" destOrd="0" presId="urn:microsoft.com/office/officeart/2005/8/layout/hList6"/>
    <dgm:cxn modelId="{2FA225B4-4FB3-4353-B9E5-479F71E840FD}" srcId="{24ED0883-5226-41CA-89DE-1F78D45CBDD9}" destId="{9638A5CE-EA0C-4DD4-8DEA-B3C24F6480E1}" srcOrd="2" destOrd="0" parTransId="{69C25CEF-4DD4-4394-9C97-9BD6881FDED6}" sibTransId="{E834DB75-5488-4D2F-AA5E-0A6E4AFED216}"/>
    <dgm:cxn modelId="{B326726F-3EF5-437B-8A9C-B3B71AF86BEE}" type="presParOf" srcId="{C5999EC6-113B-4B51-BA15-C5F2C7076F6D}" destId="{AAAB28F4-3A78-48C0-9AD8-96F09BD1D954}" srcOrd="0" destOrd="0" presId="urn:microsoft.com/office/officeart/2005/8/layout/hList6"/>
    <dgm:cxn modelId="{86F43B7E-EDB2-4145-B4A6-0C6DDDC3782F}" type="presParOf" srcId="{C5999EC6-113B-4B51-BA15-C5F2C7076F6D}" destId="{2971F3F8-81EF-4207-ADB3-D9D51AE3C77B}" srcOrd="1" destOrd="0" presId="urn:microsoft.com/office/officeart/2005/8/layout/hList6"/>
    <dgm:cxn modelId="{C6B31D59-72E2-412C-AC5B-7624BA82C573}" type="presParOf" srcId="{C5999EC6-113B-4B51-BA15-C5F2C7076F6D}" destId="{D094F2B4-B391-4040-AFAF-E2AEE6CD4239}" srcOrd="2" destOrd="0" presId="urn:microsoft.com/office/officeart/2005/8/layout/hList6"/>
    <dgm:cxn modelId="{8D93E267-515E-4F8D-B4D7-C3F3948797CB}" type="presParOf" srcId="{C5999EC6-113B-4B51-BA15-C5F2C7076F6D}" destId="{0B102939-85CF-4D8B-BCB9-C098BAC994CC}" srcOrd="3" destOrd="0" presId="urn:microsoft.com/office/officeart/2005/8/layout/hList6"/>
    <dgm:cxn modelId="{3EF4B1BD-020D-45A2-8C8B-E6671DC4D8E3}" type="presParOf" srcId="{C5999EC6-113B-4B51-BA15-C5F2C7076F6D}" destId="{2E8940F0-7821-4E3D-AC2C-F8BA7F158831}"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B23E47-85B9-458F-9C8B-3FAAB50F9028}" type="doc">
      <dgm:prSet loTypeId="urn:microsoft.com/office/officeart/2009/3/layout/StepUpProcess" loCatId="process" qsTypeId="urn:microsoft.com/office/officeart/2005/8/quickstyle/3d2" qsCatId="3D" csTypeId="urn:microsoft.com/office/officeart/2005/8/colors/colorful1#11" csCatId="colorful" phldr="1"/>
      <dgm:spPr/>
    </dgm:pt>
    <dgm:pt modelId="{A3141FA1-1B15-4266-8F6E-64D3F96070B4}">
      <dgm:prSet phldrT="[Texto]" custT="1"/>
      <dgm:spPr/>
      <dgm:t>
        <a:bodyPr/>
        <a:lstStyle/>
        <a:p>
          <a:r>
            <a:rPr lang="es-ES" sz="1800" b="1" u="sng" dirty="0" smtClean="0">
              <a:effectLst>
                <a:outerShdw blurRad="38100" dist="38100" dir="2700000" algn="tl">
                  <a:srgbClr val="000000">
                    <a:alpha val="43137"/>
                  </a:srgbClr>
                </a:outerShdw>
              </a:effectLst>
              <a:latin typeface="Trebuchet MS" pitchFamily="34" charset="0"/>
              <a:sym typeface="Wingdings 2" pitchFamily="18" charset="2"/>
            </a:rPr>
            <a:t>Los atestados</a:t>
          </a:r>
          <a:r>
            <a:rPr lang="es-ES" sz="1800" b="1" dirty="0" smtClean="0">
              <a:effectLst>
                <a:outerShdw blurRad="38100" dist="38100" dir="2700000" algn="tl">
                  <a:srgbClr val="000000">
                    <a:alpha val="43137"/>
                  </a:srgbClr>
                </a:outerShdw>
              </a:effectLst>
              <a:latin typeface="Trebuchet MS" pitchFamily="34" charset="0"/>
              <a:sym typeface="Wingdings 2" pitchFamily="18" charset="2"/>
            </a:rPr>
            <a:t>:</a:t>
          </a:r>
        </a:p>
        <a:p>
          <a:r>
            <a:rPr lang="es-ES" sz="1800" b="1" dirty="0" smtClean="0">
              <a:effectLst>
                <a:outerShdw blurRad="38100" dist="38100" dir="2700000" algn="tl">
                  <a:srgbClr val="000000">
                    <a:alpha val="43137"/>
                  </a:srgbClr>
                </a:outerShdw>
              </a:effectLst>
              <a:latin typeface="Trebuchet MS" pitchFamily="34" charset="0"/>
              <a:sym typeface="Wingdings 2" pitchFamily="18" charset="2"/>
            </a:rPr>
            <a:t> declaraciones de hechos simples: certificado de nacimiento, de defunción</a:t>
          </a:r>
        </a:p>
        <a:p>
          <a:endParaRPr lang="es-ES" sz="1800" b="1" dirty="0" smtClean="0">
            <a:effectLst>
              <a:outerShdw blurRad="38100" dist="38100" dir="2700000" algn="tl">
                <a:srgbClr val="000000">
                  <a:alpha val="43137"/>
                </a:srgbClr>
              </a:outerShdw>
            </a:effectLst>
            <a:latin typeface="Trebuchet MS" pitchFamily="34" charset="0"/>
            <a:sym typeface="Wingdings 2" pitchFamily="18" charset="2"/>
          </a:endParaRPr>
        </a:p>
        <a:p>
          <a:endParaRPr lang="es-ES" sz="1800" b="1" dirty="0" smtClean="0">
            <a:effectLst>
              <a:outerShdw blurRad="38100" dist="38100" dir="2700000" algn="tl">
                <a:srgbClr val="000000">
                  <a:alpha val="43137"/>
                </a:srgbClr>
              </a:outerShdw>
            </a:effectLst>
            <a:latin typeface="Trebuchet MS" pitchFamily="34" charset="0"/>
            <a:sym typeface="Wingdings 2" pitchFamily="18" charset="2"/>
          </a:endParaRPr>
        </a:p>
        <a:p>
          <a:endParaRPr lang="es-ES" sz="1800" b="1" dirty="0">
            <a:effectLst>
              <a:outerShdw blurRad="38100" dist="38100" dir="2700000" algn="tl">
                <a:srgbClr val="000000">
                  <a:alpha val="43137"/>
                </a:srgbClr>
              </a:outerShdw>
            </a:effectLst>
            <a:latin typeface="Trebuchet MS" pitchFamily="34" charset="0"/>
          </a:endParaRPr>
        </a:p>
      </dgm:t>
    </dgm:pt>
    <dgm:pt modelId="{0E1085E4-C4D3-4770-BA41-6A40B1944F37}" type="parTrans" cxnId="{0712FE9C-6641-4D3D-8DCE-197D0BD74C16}">
      <dgm:prSet/>
      <dgm:spPr/>
      <dgm:t>
        <a:bodyPr/>
        <a:lstStyle/>
        <a:p>
          <a:endParaRPr lang="es-ES"/>
        </a:p>
      </dgm:t>
    </dgm:pt>
    <dgm:pt modelId="{1BD7CC72-5207-431B-9E52-06B3734199CB}" type="sibTrans" cxnId="{0712FE9C-6641-4D3D-8DCE-197D0BD74C16}">
      <dgm:prSet/>
      <dgm:spPr/>
      <dgm:t>
        <a:bodyPr/>
        <a:lstStyle/>
        <a:p>
          <a:endParaRPr lang="es-ES"/>
        </a:p>
      </dgm:t>
    </dgm:pt>
    <dgm:pt modelId="{A51F0AC3-EDEB-412D-85FA-F732DE17C105}">
      <dgm:prSet phldrT="[Texto]" custT="1"/>
      <dgm:spPr/>
      <dgm:t>
        <a:bodyPr/>
        <a:lstStyle/>
        <a:p>
          <a:r>
            <a:rPr lang="es-ES" sz="1600" b="1" u="sng" dirty="0" smtClean="0">
              <a:effectLst>
                <a:outerShdw blurRad="38100" dist="38100" dir="2700000" algn="tl">
                  <a:srgbClr val="000000">
                    <a:alpha val="43137"/>
                  </a:srgbClr>
                </a:outerShdw>
              </a:effectLst>
              <a:latin typeface="Trebuchet MS" pitchFamily="34" charset="0"/>
              <a:sym typeface="Wingdings 2" pitchFamily="18" charset="2"/>
            </a:rPr>
            <a:t>Los certificados</a:t>
          </a:r>
          <a:r>
            <a:rPr lang="es-ES" sz="1600" dirty="0" smtClean="0">
              <a:effectLst>
                <a:outerShdw blurRad="38100" dist="38100" dir="2700000" algn="tl">
                  <a:srgbClr val="000000">
                    <a:alpha val="43137"/>
                  </a:srgbClr>
                </a:outerShdw>
              </a:effectLst>
              <a:latin typeface="Trebuchet MS" pitchFamily="34" charset="0"/>
              <a:sym typeface="Wingdings 2" pitchFamily="18" charset="2"/>
            </a:rPr>
            <a:t>:</a:t>
          </a:r>
        </a:p>
        <a:p>
          <a:r>
            <a:rPr lang="es-ES" sz="1400" dirty="0" smtClean="0">
              <a:effectLst>
                <a:outerShdw blurRad="38100" dist="38100" dir="2700000" algn="tl">
                  <a:srgbClr val="000000">
                    <a:alpha val="43137"/>
                  </a:srgbClr>
                </a:outerShdw>
              </a:effectLst>
              <a:latin typeface="Trebuchet MS" pitchFamily="34" charset="0"/>
              <a:sym typeface="Wingdings 2" pitchFamily="18" charset="2"/>
            </a:rPr>
            <a:t> declaran la existencia de cualidades personales </a:t>
          </a:r>
          <a:r>
            <a:rPr lang="es-ES" sz="1400" dirty="0" err="1" smtClean="0">
              <a:effectLst>
                <a:outerShdw blurRad="38100" dist="38100" dir="2700000" algn="tl">
                  <a:srgbClr val="000000">
                    <a:alpha val="43137"/>
                  </a:srgbClr>
                </a:outerShdw>
              </a:effectLst>
              <a:latin typeface="Trebuchet MS" pitchFamily="34" charset="0"/>
              <a:sym typeface="Wingdings 2" pitchFamily="18" charset="2"/>
            </a:rPr>
            <a:t>suceptibles</a:t>
          </a:r>
          <a:r>
            <a:rPr lang="es-ES" sz="1400" dirty="0" smtClean="0">
              <a:effectLst>
                <a:outerShdw blurRad="38100" dist="38100" dir="2700000" algn="tl">
                  <a:srgbClr val="000000">
                    <a:alpha val="43137"/>
                  </a:srgbClr>
                </a:outerShdw>
              </a:effectLst>
              <a:latin typeface="Trebuchet MS" pitchFamily="34" charset="0"/>
              <a:sym typeface="Wingdings 2" pitchFamily="18" charset="2"/>
            </a:rPr>
            <a:t> de matices y grados (buena conducta) o la titularidad de un status, capacidad o derecho (certificados de nacionalidad, ciudadanía, capacidad electoral). Responden a un asiento en un Registro Público</a:t>
          </a:r>
        </a:p>
        <a:p>
          <a:endParaRPr lang="es-ES" sz="1400" dirty="0" smtClean="0">
            <a:effectLst>
              <a:outerShdw blurRad="38100" dist="38100" dir="2700000" algn="tl">
                <a:srgbClr val="000000">
                  <a:alpha val="43137"/>
                </a:srgbClr>
              </a:outerShdw>
            </a:effectLst>
            <a:latin typeface="Trebuchet MS" pitchFamily="34" charset="0"/>
            <a:sym typeface="Wingdings 2" pitchFamily="18" charset="2"/>
          </a:endParaRPr>
        </a:p>
        <a:p>
          <a:endParaRPr lang="es-ES" sz="1400" dirty="0" smtClean="0">
            <a:effectLst>
              <a:outerShdw blurRad="38100" dist="38100" dir="2700000" algn="tl">
                <a:srgbClr val="000000">
                  <a:alpha val="43137"/>
                </a:srgbClr>
              </a:outerShdw>
            </a:effectLst>
            <a:latin typeface="Trebuchet MS" pitchFamily="34" charset="0"/>
            <a:sym typeface="Wingdings 2" pitchFamily="18" charset="2"/>
          </a:endParaRPr>
        </a:p>
        <a:p>
          <a:endParaRPr lang="es-ES" sz="1400" dirty="0">
            <a:effectLst>
              <a:outerShdw blurRad="38100" dist="38100" dir="2700000" algn="tl">
                <a:srgbClr val="000000">
                  <a:alpha val="43137"/>
                </a:srgbClr>
              </a:outerShdw>
            </a:effectLst>
            <a:latin typeface="Trebuchet MS" pitchFamily="34" charset="0"/>
          </a:endParaRPr>
        </a:p>
      </dgm:t>
    </dgm:pt>
    <dgm:pt modelId="{64906BCA-0C4B-4DD0-850D-16443243344F}" type="parTrans" cxnId="{F1DB6DAE-2BAB-4772-8C13-2DE8DFFABC45}">
      <dgm:prSet/>
      <dgm:spPr/>
      <dgm:t>
        <a:bodyPr/>
        <a:lstStyle/>
        <a:p>
          <a:endParaRPr lang="es-ES"/>
        </a:p>
      </dgm:t>
    </dgm:pt>
    <dgm:pt modelId="{067BACEB-AF64-4B3D-9942-74792A635ED9}" type="sibTrans" cxnId="{F1DB6DAE-2BAB-4772-8C13-2DE8DFFABC45}">
      <dgm:prSet/>
      <dgm:spPr/>
      <dgm:t>
        <a:bodyPr/>
        <a:lstStyle/>
        <a:p>
          <a:endParaRPr lang="es-ES"/>
        </a:p>
      </dgm:t>
    </dgm:pt>
    <dgm:pt modelId="{4C8137CF-188B-4D4C-973E-F2E15CB13029}">
      <dgm:prSet phldrT="[Texto]" custT="1"/>
      <dgm:spPr/>
      <dgm:t>
        <a:bodyPr/>
        <a:lstStyle/>
        <a:p>
          <a:r>
            <a:rPr lang="es-ES" sz="1800" b="1" u="sng" dirty="0" smtClean="0">
              <a:effectLst>
                <a:outerShdw blurRad="38100" dist="38100" dir="2700000" algn="tl">
                  <a:srgbClr val="000000">
                    <a:alpha val="43137"/>
                  </a:srgbClr>
                </a:outerShdw>
              </a:effectLst>
              <a:latin typeface="Trebuchet MS" pitchFamily="34" charset="0"/>
              <a:sym typeface="Wingdings 2" pitchFamily="18" charset="2"/>
            </a:rPr>
            <a:t>Las inscripciones</a:t>
          </a:r>
          <a:r>
            <a:rPr lang="es-ES" sz="1800" b="1" dirty="0" smtClean="0">
              <a:effectLst>
                <a:outerShdw blurRad="38100" dist="38100" dir="2700000" algn="tl">
                  <a:srgbClr val="000000">
                    <a:alpha val="43137"/>
                  </a:srgbClr>
                </a:outerShdw>
              </a:effectLst>
              <a:latin typeface="Trebuchet MS" pitchFamily="34" charset="0"/>
              <a:sym typeface="Wingdings 2" pitchFamily="18" charset="2"/>
            </a:rPr>
            <a:t>: </a:t>
          </a:r>
          <a:r>
            <a:rPr lang="es-ES" sz="1800" dirty="0" smtClean="0">
              <a:effectLst>
                <a:outerShdw blurRad="38100" dist="38100" dir="2700000" algn="tl">
                  <a:srgbClr val="000000">
                    <a:alpha val="43137"/>
                  </a:srgbClr>
                </a:outerShdw>
              </a:effectLst>
              <a:latin typeface="Trebuchet MS" pitchFamily="34" charset="0"/>
              <a:sym typeface="Wingdings 2" pitchFamily="18" charset="2"/>
            </a:rPr>
            <a:t>en el Registro Público (propiedad, vehículos) Registro Civil (estado civil) Registro de Marcas</a:t>
          </a:r>
        </a:p>
        <a:p>
          <a:endParaRPr lang="es-ES" sz="1800" dirty="0" smtClean="0">
            <a:effectLst>
              <a:outerShdw blurRad="38100" dist="38100" dir="2700000" algn="tl">
                <a:srgbClr val="000000">
                  <a:alpha val="43137"/>
                </a:srgbClr>
              </a:outerShdw>
            </a:effectLst>
            <a:latin typeface="Trebuchet MS" pitchFamily="34" charset="0"/>
            <a:sym typeface="Wingdings 2" pitchFamily="18" charset="2"/>
          </a:endParaRPr>
        </a:p>
        <a:p>
          <a:endParaRPr lang="es-ES" sz="1800" dirty="0">
            <a:effectLst>
              <a:outerShdw blurRad="38100" dist="38100" dir="2700000" algn="tl">
                <a:srgbClr val="000000">
                  <a:alpha val="43137"/>
                </a:srgbClr>
              </a:outerShdw>
            </a:effectLst>
            <a:latin typeface="Trebuchet MS" pitchFamily="34" charset="0"/>
          </a:endParaRPr>
        </a:p>
      </dgm:t>
    </dgm:pt>
    <dgm:pt modelId="{B8B8076E-1047-4B72-A767-2CAE19B2CBF5}" type="parTrans" cxnId="{CCACD938-C9AD-4BA1-95D1-7347EE025375}">
      <dgm:prSet/>
      <dgm:spPr/>
      <dgm:t>
        <a:bodyPr/>
        <a:lstStyle/>
        <a:p>
          <a:endParaRPr lang="es-ES"/>
        </a:p>
      </dgm:t>
    </dgm:pt>
    <dgm:pt modelId="{62C52219-D59E-4D6E-9345-581AB6B8FDA2}" type="sibTrans" cxnId="{CCACD938-C9AD-4BA1-95D1-7347EE025375}">
      <dgm:prSet/>
      <dgm:spPr/>
      <dgm:t>
        <a:bodyPr/>
        <a:lstStyle/>
        <a:p>
          <a:endParaRPr lang="es-ES"/>
        </a:p>
      </dgm:t>
    </dgm:pt>
    <dgm:pt modelId="{6C238169-FF52-4ED3-B670-86AC036A24DF}" type="pres">
      <dgm:prSet presAssocID="{D2B23E47-85B9-458F-9C8B-3FAAB50F9028}" presName="rootnode" presStyleCnt="0">
        <dgm:presLayoutVars>
          <dgm:chMax/>
          <dgm:chPref/>
          <dgm:dir/>
          <dgm:animLvl val="lvl"/>
        </dgm:presLayoutVars>
      </dgm:prSet>
      <dgm:spPr/>
    </dgm:pt>
    <dgm:pt modelId="{56F6C315-5822-4EF8-9AFA-738DB88188AE}" type="pres">
      <dgm:prSet presAssocID="{A3141FA1-1B15-4266-8F6E-64D3F96070B4}" presName="composite" presStyleCnt="0"/>
      <dgm:spPr/>
    </dgm:pt>
    <dgm:pt modelId="{F93CC78E-9DDE-4971-B6ED-B9F47DAB83CB}" type="pres">
      <dgm:prSet presAssocID="{A3141FA1-1B15-4266-8F6E-64D3F96070B4}" presName="LShape" presStyleLbl="alignNode1" presStyleIdx="0" presStyleCnt="5"/>
      <dgm:spPr/>
    </dgm:pt>
    <dgm:pt modelId="{A326C954-BD39-4D66-B4BA-ED058E4BF019}" type="pres">
      <dgm:prSet presAssocID="{A3141FA1-1B15-4266-8F6E-64D3F96070B4}" presName="ParentText" presStyleLbl="revTx" presStyleIdx="0" presStyleCnt="3">
        <dgm:presLayoutVars>
          <dgm:chMax val="0"/>
          <dgm:chPref val="0"/>
          <dgm:bulletEnabled val="1"/>
        </dgm:presLayoutVars>
      </dgm:prSet>
      <dgm:spPr/>
      <dgm:t>
        <a:bodyPr/>
        <a:lstStyle/>
        <a:p>
          <a:endParaRPr lang="en-US"/>
        </a:p>
      </dgm:t>
    </dgm:pt>
    <dgm:pt modelId="{28A65068-4985-43B0-A295-44C19297E89B}" type="pres">
      <dgm:prSet presAssocID="{A3141FA1-1B15-4266-8F6E-64D3F96070B4}" presName="Triangle" presStyleLbl="alignNode1" presStyleIdx="1" presStyleCnt="5"/>
      <dgm:spPr/>
    </dgm:pt>
    <dgm:pt modelId="{D5F54E8F-FA7A-4B1F-885A-2D7137C67438}" type="pres">
      <dgm:prSet presAssocID="{1BD7CC72-5207-431B-9E52-06B3734199CB}" presName="sibTrans" presStyleCnt="0"/>
      <dgm:spPr/>
    </dgm:pt>
    <dgm:pt modelId="{5FD43EF3-8BD7-4745-90A0-B4DB3B2F519B}" type="pres">
      <dgm:prSet presAssocID="{1BD7CC72-5207-431B-9E52-06B3734199CB}" presName="space" presStyleCnt="0"/>
      <dgm:spPr/>
    </dgm:pt>
    <dgm:pt modelId="{F4833854-9874-4B4D-B7D0-E8C8B2AF5F5E}" type="pres">
      <dgm:prSet presAssocID="{A51F0AC3-EDEB-412D-85FA-F732DE17C105}" presName="composite" presStyleCnt="0"/>
      <dgm:spPr/>
    </dgm:pt>
    <dgm:pt modelId="{0A93C534-CA44-4A71-97C9-FDA9B273275F}" type="pres">
      <dgm:prSet presAssocID="{A51F0AC3-EDEB-412D-85FA-F732DE17C105}" presName="LShape" presStyleLbl="alignNode1" presStyleIdx="2" presStyleCnt="5"/>
      <dgm:spPr/>
    </dgm:pt>
    <dgm:pt modelId="{A09A86CA-7522-49C4-8598-8CE91B87814A}" type="pres">
      <dgm:prSet presAssocID="{A51F0AC3-EDEB-412D-85FA-F732DE17C105}" presName="ParentText" presStyleLbl="revTx" presStyleIdx="1" presStyleCnt="3">
        <dgm:presLayoutVars>
          <dgm:chMax val="0"/>
          <dgm:chPref val="0"/>
          <dgm:bulletEnabled val="1"/>
        </dgm:presLayoutVars>
      </dgm:prSet>
      <dgm:spPr/>
      <dgm:t>
        <a:bodyPr/>
        <a:lstStyle/>
        <a:p>
          <a:endParaRPr lang="en-US"/>
        </a:p>
      </dgm:t>
    </dgm:pt>
    <dgm:pt modelId="{33C4028C-C171-4447-B7C2-3DDFE9212529}" type="pres">
      <dgm:prSet presAssocID="{A51F0AC3-EDEB-412D-85FA-F732DE17C105}" presName="Triangle" presStyleLbl="alignNode1" presStyleIdx="3" presStyleCnt="5"/>
      <dgm:spPr/>
    </dgm:pt>
    <dgm:pt modelId="{FE0817AD-C293-46AE-B82B-29162E3C1B5D}" type="pres">
      <dgm:prSet presAssocID="{067BACEB-AF64-4B3D-9942-74792A635ED9}" presName="sibTrans" presStyleCnt="0"/>
      <dgm:spPr/>
    </dgm:pt>
    <dgm:pt modelId="{8C9990DC-CA12-4FDC-84DD-5206E9B6A4D6}" type="pres">
      <dgm:prSet presAssocID="{067BACEB-AF64-4B3D-9942-74792A635ED9}" presName="space" presStyleCnt="0"/>
      <dgm:spPr/>
    </dgm:pt>
    <dgm:pt modelId="{3C566608-38AA-4DB7-9EAA-F47214E09C6A}" type="pres">
      <dgm:prSet presAssocID="{4C8137CF-188B-4D4C-973E-F2E15CB13029}" presName="composite" presStyleCnt="0"/>
      <dgm:spPr/>
    </dgm:pt>
    <dgm:pt modelId="{FA0164E5-981C-44A7-8972-A746B354FA1C}" type="pres">
      <dgm:prSet presAssocID="{4C8137CF-188B-4D4C-973E-F2E15CB13029}" presName="LShape" presStyleLbl="alignNode1" presStyleIdx="4" presStyleCnt="5"/>
      <dgm:spPr/>
    </dgm:pt>
    <dgm:pt modelId="{8CAF4B33-E195-466A-A5CF-DB2EAFB71C2B}" type="pres">
      <dgm:prSet presAssocID="{4C8137CF-188B-4D4C-973E-F2E15CB13029}" presName="ParentText" presStyleLbl="revTx" presStyleIdx="2" presStyleCnt="3">
        <dgm:presLayoutVars>
          <dgm:chMax val="0"/>
          <dgm:chPref val="0"/>
          <dgm:bulletEnabled val="1"/>
        </dgm:presLayoutVars>
      </dgm:prSet>
      <dgm:spPr/>
      <dgm:t>
        <a:bodyPr/>
        <a:lstStyle/>
        <a:p>
          <a:endParaRPr lang="en-US"/>
        </a:p>
      </dgm:t>
    </dgm:pt>
  </dgm:ptLst>
  <dgm:cxnLst>
    <dgm:cxn modelId="{6FC4B42A-AD30-414A-936E-8319941AD772}" type="presOf" srcId="{A51F0AC3-EDEB-412D-85FA-F732DE17C105}" destId="{A09A86CA-7522-49C4-8598-8CE91B87814A}" srcOrd="0" destOrd="0" presId="urn:microsoft.com/office/officeart/2009/3/layout/StepUpProcess"/>
    <dgm:cxn modelId="{0712FE9C-6641-4D3D-8DCE-197D0BD74C16}" srcId="{D2B23E47-85B9-458F-9C8B-3FAAB50F9028}" destId="{A3141FA1-1B15-4266-8F6E-64D3F96070B4}" srcOrd="0" destOrd="0" parTransId="{0E1085E4-C4D3-4770-BA41-6A40B1944F37}" sibTransId="{1BD7CC72-5207-431B-9E52-06B3734199CB}"/>
    <dgm:cxn modelId="{CCACD938-C9AD-4BA1-95D1-7347EE025375}" srcId="{D2B23E47-85B9-458F-9C8B-3FAAB50F9028}" destId="{4C8137CF-188B-4D4C-973E-F2E15CB13029}" srcOrd="2" destOrd="0" parTransId="{B8B8076E-1047-4B72-A767-2CAE19B2CBF5}" sibTransId="{62C52219-D59E-4D6E-9345-581AB6B8FDA2}"/>
    <dgm:cxn modelId="{8C3108B3-38E0-426E-BCBB-939AA9FFD2FB}" type="presOf" srcId="{4C8137CF-188B-4D4C-973E-F2E15CB13029}" destId="{8CAF4B33-E195-466A-A5CF-DB2EAFB71C2B}" srcOrd="0" destOrd="0" presId="urn:microsoft.com/office/officeart/2009/3/layout/StepUpProcess"/>
    <dgm:cxn modelId="{F1DB6DAE-2BAB-4772-8C13-2DE8DFFABC45}" srcId="{D2B23E47-85B9-458F-9C8B-3FAAB50F9028}" destId="{A51F0AC3-EDEB-412D-85FA-F732DE17C105}" srcOrd="1" destOrd="0" parTransId="{64906BCA-0C4B-4DD0-850D-16443243344F}" sibTransId="{067BACEB-AF64-4B3D-9942-74792A635ED9}"/>
    <dgm:cxn modelId="{146322EE-0E72-491B-AB69-000716550B98}" type="presOf" srcId="{D2B23E47-85B9-458F-9C8B-3FAAB50F9028}" destId="{6C238169-FF52-4ED3-B670-86AC036A24DF}" srcOrd="0" destOrd="0" presId="urn:microsoft.com/office/officeart/2009/3/layout/StepUpProcess"/>
    <dgm:cxn modelId="{B6A8CA99-89A5-4006-90A9-E90259B4398E}" type="presOf" srcId="{A3141FA1-1B15-4266-8F6E-64D3F96070B4}" destId="{A326C954-BD39-4D66-B4BA-ED058E4BF019}" srcOrd="0" destOrd="0" presId="urn:microsoft.com/office/officeart/2009/3/layout/StepUpProcess"/>
    <dgm:cxn modelId="{728CDEDA-6C67-40F9-8C6D-457156A48E25}" type="presParOf" srcId="{6C238169-FF52-4ED3-B670-86AC036A24DF}" destId="{56F6C315-5822-4EF8-9AFA-738DB88188AE}" srcOrd="0" destOrd="0" presId="urn:microsoft.com/office/officeart/2009/3/layout/StepUpProcess"/>
    <dgm:cxn modelId="{D9F1EE9B-3F8E-4F83-AF7E-AE33959C99F7}" type="presParOf" srcId="{56F6C315-5822-4EF8-9AFA-738DB88188AE}" destId="{F93CC78E-9DDE-4971-B6ED-B9F47DAB83CB}" srcOrd="0" destOrd="0" presId="urn:microsoft.com/office/officeart/2009/3/layout/StepUpProcess"/>
    <dgm:cxn modelId="{E57C2C0A-3FED-413A-9C8C-C994CBE4D556}" type="presParOf" srcId="{56F6C315-5822-4EF8-9AFA-738DB88188AE}" destId="{A326C954-BD39-4D66-B4BA-ED058E4BF019}" srcOrd="1" destOrd="0" presId="urn:microsoft.com/office/officeart/2009/3/layout/StepUpProcess"/>
    <dgm:cxn modelId="{B7F70685-C552-4505-B505-B2EA227D83D4}" type="presParOf" srcId="{56F6C315-5822-4EF8-9AFA-738DB88188AE}" destId="{28A65068-4985-43B0-A295-44C19297E89B}" srcOrd="2" destOrd="0" presId="urn:microsoft.com/office/officeart/2009/3/layout/StepUpProcess"/>
    <dgm:cxn modelId="{94FEDC54-4CA1-4463-9B75-BB6E090C48C7}" type="presParOf" srcId="{6C238169-FF52-4ED3-B670-86AC036A24DF}" destId="{D5F54E8F-FA7A-4B1F-885A-2D7137C67438}" srcOrd="1" destOrd="0" presId="urn:microsoft.com/office/officeart/2009/3/layout/StepUpProcess"/>
    <dgm:cxn modelId="{E3BBC50F-A84E-4EC0-9989-279F7323D69D}" type="presParOf" srcId="{D5F54E8F-FA7A-4B1F-885A-2D7137C67438}" destId="{5FD43EF3-8BD7-4745-90A0-B4DB3B2F519B}" srcOrd="0" destOrd="0" presId="urn:microsoft.com/office/officeart/2009/3/layout/StepUpProcess"/>
    <dgm:cxn modelId="{EF34E7EF-5ECE-492A-A866-67DCC548A270}" type="presParOf" srcId="{6C238169-FF52-4ED3-B670-86AC036A24DF}" destId="{F4833854-9874-4B4D-B7D0-E8C8B2AF5F5E}" srcOrd="2" destOrd="0" presId="urn:microsoft.com/office/officeart/2009/3/layout/StepUpProcess"/>
    <dgm:cxn modelId="{37B018C2-8338-495D-9BCB-2D7FACEEC4D4}" type="presParOf" srcId="{F4833854-9874-4B4D-B7D0-E8C8B2AF5F5E}" destId="{0A93C534-CA44-4A71-97C9-FDA9B273275F}" srcOrd="0" destOrd="0" presId="urn:microsoft.com/office/officeart/2009/3/layout/StepUpProcess"/>
    <dgm:cxn modelId="{BE5A8253-2ACE-477A-B132-716CB71F0E74}" type="presParOf" srcId="{F4833854-9874-4B4D-B7D0-E8C8B2AF5F5E}" destId="{A09A86CA-7522-49C4-8598-8CE91B87814A}" srcOrd="1" destOrd="0" presId="urn:microsoft.com/office/officeart/2009/3/layout/StepUpProcess"/>
    <dgm:cxn modelId="{E964F83F-2083-4EB7-A175-13A3C6D476F1}" type="presParOf" srcId="{F4833854-9874-4B4D-B7D0-E8C8B2AF5F5E}" destId="{33C4028C-C171-4447-B7C2-3DDFE9212529}" srcOrd="2" destOrd="0" presId="urn:microsoft.com/office/officeart/2009/3/layout/StepUpProcess"/>
    <dgm:cxn modelId="{CFE3D452-B618-42B9-8289-8B0B54C57DF8}" type="presParOf" srcId="{6C238169-FF52-4ED3-B670-86AC036A24DF}" destId="{FE0817AD-C293-46AE-B82B-29162E3C1B5D}" srcOrd="3" destOrd="0" presId="urn:microsoft.com/office/officeart/2009/3/layout/StepUpProcess"/>
    <dgm:cxn modelId="{C46746F4-319E-40C4-8455-B7EBD8D4F5DB}" type="presParOf" srcId="{FE0817AD-C293-46AE-B82B-29162E3C1B5D}" destId="{8C9990DC-CA12-4FDC-84DD-5206E9B6A4D6}" srcOrd="0" destOrd="0" presId="urn:microsoft.com/office/officeart/2009/3/layout/StepUpProcess"/>
    <dgm:cxn modelId="{BBE7B59B-5424-43D5-8B11-3305D6E720E4}" type="presParOf" srcId="{6C238169-FF52-4ED3-B670-86AC036A24DF}" destId="{3C566608-38AA-4DB7-9EAA-F47214E09C6A}" srcOrd="4" destOrd="0" presId="urn:microsoft.com/office/officeart/2009/3/layout/StepUpProcess"/>
    <dgm:cxn modelId="{6B229FED-59FB-4D72-88C0-06D49BE9C393}" type="presParOf" srcId="{3C566608-38AA-4DB7-9EAA-F47214E09C6A}" destId="{FA0164E5-981C-44A7-8972-A746B354FA1C}" srcOrd="0" destOrd="0" presId="urn:microsoft.com/office/officeart/2009/3/layout/StepUpProcess"/>
    <dgm:cxn modelId="{D035E865-F6DC-4DC7-9683-483C4D46E6E8}" type="presParOf" srcId="{3C566608-38AA-4DB7-9EAA-F47214E09C6A}" destId="{8CAF4B33-E195-466A-A5CF-DB2EAFB71C2B}"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93A618D2-DCE4-43D4-8886-AB2F02CF131F}" type="doc">
      <dgm:prSet loTypeId="urn:microsoft.com/office/officeart/2005/8/layout/hList7#3" loCatId="list" qsTypeId="urn:microsoft.com/office/officeart/2005/8/quickstyle/simple1" qsCatId="simple" csTypeId="urn:microsoft.com/office/officeart/2005/8/colors/colorful2" csCatId="colorful" phldr="1"/>
      <dgm:spPr/>
    </dgm:pt>
    <dgm:pt modelId="{A9CF991F-6E92-41A9-A22D-8AA365ABF9AE}">
      <dgm:prSet phldrT="[Texto]"/>
      <dgm:spPr/>
      <dgm:t>
        <a:bodyPr/>
        <a:lstStyle/>
        <a:p>
          <a:pPr algn="just"/>
          <a:r>
            <a:rPr lang="es-ES" dirty="0" smtClean="0">
              <a:solidFill>
                <a:schemeClr val="tx1"/>
              </a:solidFill>
            </a:rPr>
            <a:t>Suspensión de dos días hábiles del ejercicio de sus funciones ante el Servicio Nacional de Aduanas interpuesta  a Depositario Aduanero, con base  en el artículo </a:t>
          </a:r>
          <a:r>
            <a:rPr lang="es-ES" b="1" dirty="0" smtClean="0">
              <a:solidFill>
                <a:schemeClr val="tx1"/>
              </a:solidFill>
            </a:rPr>
            <a:t>237 inciso g)</a:t>
          </a:r>
          <a:r>
            <a:rPr lang="es-ES" dirty="0" smtClean="0">
              <a:solidFill>
                <a:schemeClr val="tx1"/>
              </a:solidFill>
            </a:rPr>
            <a:t> de la LGA, en razón de no disponer al día 11 de diciembre del 2006, fecha en que se levantó el acta de inspección, de un área mínima de 250 metros cuadrados para la verificación y exámenes previos de mercancías </a:t>
          </a:r>
          <a:endParaRPr lang="es-ES" dirty="0">
            <a:solidFill>
              <a:schemeClr val="tx1"/>
            </a:solidFill>
          </a:endParaRPr>
        </a:p>
      </dgm:t>
    </dgm:pt>
    <dgm:pt modelId="{E4B053E9-F98A-4A03-9716-ED13475494BC}" type="parTrans" cxnId="{3D9CA302-2733-4FF3-A20E-487E49227854}">
      <dgm:prSet/>
      <dgm:spPr/>
      <dgm:t>
        <a:bodyPr/>
        <a:lstStyle/>
        <a:p>
          <a:endParaRPr lang="es-ES">
            <a:solidFill>
              <a:schemeClr val="tx1"/>
            </a:solidFill>
          </a:endParaRPr>
        </a:p>
      </dgm:t>
    </dgm:pt>
    <dgm:pt modelId="{8F21DA6F-2CDF-40C5-8B61-26BC7168D7D4}" type="sibTrans" cxnId="{3D9CA302-2733-4FF3-A20E-487E49227854}">
      <dgm:prSet/>
      <dgm:spPr/>
      <dgm:t>
        <a:bodyPr/>
        <a:lstStyle/>
        <a:p>
          <a:endParaRPr lang="es-ES">
            <a:solidFill>
              <a:schemeClr val="tx1"/>
            </a:solidFill>
          </a:endParaRPr>
        </a:p>
      </dgm:t>
    </dgm:pt>
    <dgm:pt modelId="{E441F2A3-2DBC-4D49-95D4-381B70F32171}">
      <dgm:prSet phldrT="[Texto]"/>
      <dgm:spPr>
        <a:gradFill flip="none" rotWithShape="0">
          <a:gsLst>
            <a:gs pos="0">
              <a:schemeClr val="accent2">
                <a:hueOff val="-737226"/>
                <a:satOff val="88670"/>
                <a:lumOff val="10196"/>
                <a:shade val="30000"/>
                <a:satMod val="115000"/>
              </a:schemeClr>
            </a:gs>
            <a:gs pos="50000">
              <a:schemeClr val="accent2">
                <a:hueOff val="-737226"/>
                <a:satOff val="88670"/>
                <a:lumOff val="10196"/>
                <a:shade val="67500"/>
                <a:satMod val="115000"/>
              </a:schemeClr>
            </a:gs>
            <a:gs pos="100000">
              <a:schemeClr val="accent2">
                <a:hueOff val="-737226"/>
                <a:satOff val="88670"/>
                <a:lumOff val="10196"/>
                <a:shade val="100000"/>
                <a:satMod val="115000"/>
              </a:schemeClr>
            </a:gs>
          </a:gsLst>
          <a:lin ang="13500000" scaled="1"/>
          <a:tileRect/>
        </a:gradFill>
      </dgm:spPr>
      <dgm:t>
        <a:bodyPr/>
        <a:lstStyle/>
        <a:p>
          <a:pPr algn="just"/>
          <a:r>
            <a:rPr lang="es-ES" dirty="0" smtClean="0">
              <a:solidFill>
                <a:schemeClr val="tx1"/>
              </a:solidFill>
            </a:rPr>
            <a:t>Por otra parte, al no haberse tramitado el presente caso, mediante un procedimiento ordinario, se genera una nulidad por violación de formalidades sustanciales del procedimiento, que causan indefensión, puesto que no sólo se disminuyó el plazo para la defensa sino que </a:t>
          </a:r>
          <a:r>
            <a:rPr lang="es-ES" b="1" dirty="0" smtClean="0">
              <a:solidFill>
                <a:schemeClr val="tx1"/>
              </a:solidFill>
            </a:rPr>
            <a:t>tampoco tuvo la oportunidad de solicitar una audiencia oral y privada para conclusiones finales</a:t>
          </a:r>
          <a:r>
            <a:rPr lang="es-ES" dirty="0" smtClean="0">
              <a:solidFill>
                <a:schemeClr val="tx1"/>
              </a:solidFill>
            </a:rPr>
            <a:t>, en forma previa al dictado del acto final</a:t>
          </a:r>
          <a:endParaRPr lang="es-ES" dirty="0">
            <a:solidFill>
              <a:schemeClr val="tx1"/>
            </a:solidFill>
          </a:endParaRPr>
        </a:p>
      </dgm:t>
    </dgm:pt>
    <dgm:pt modelId="{1DFA6EA6-08E5-42AF-9207-9D057B03D178}" type="parTrans" cxnId="{B590482F-007F-454E-8923-920813C4D9FA}">
      <dgm:prSet/>
      <dgm:spPr/>
      <dgm:t>
        <a:bodyPr/>
        <a:lstStyle/>
        <a:p>
          <a:endParaRPr lang="es-ES">
            <a:solidFill>
              <a:schemeClr val="tx1"/>
            </a:solidFill>
          </a:endParaRPr>
        </a:p>
      </dgm:t>
    </dgm:pt>
    <dgm:pt modelId="{9B86F3F7-8E3E-4EB4-A7F7-D4809D8B72ED}" type="sibTrans" cxnId="{B590482F-007F-454E-8923-920813C4D9FA}">
      <dgm:prSet/>
      <dgm:spPr/>
      <dgm:t>
        <a:bodyPr/>
        <a:lstStyle/>
        <a:p>
          <a:endParaRPr lang="es-ES">
            <a:solidFill>
              <a:schemeClr val="tx1"/>
            </a:solidFill>
          </a:endParaRPr>
        </a:p>
      </dgm:t>
    </dgm:pt>
    <dgm:pt modelId="{E2CD8AC1-268D-4D5C-8516-C92957EFC8AF}" type="pres">
      <dgm:prSet presAssocID="{93A618D2-DCE4-43D4-8886-AB2F02CF131F}" presName="Name0" presStyleCnt="0">
        <dgm:presLayoutVars>
          <dgm:dir/>
          <dgm:resizeHandles val="exact"/>
        </dgm:presLayoutVars>
      </dgm:prSet>
      <dgm:spPr/>
    </dgm:pt>
    <dgm:pt modelId="{66FE941A-F444-499F-ACD4-56DE2A0A7C7C}" type="pres">
      <dgm:prSet presAssocID="{93A618D2-DCE4-43D4-8886-AB2F02CF131F}" presName="fgShape" presStyleLbl="fgShp" presStyleIdx="0" presStyleCnt="1"/>
      <dgm:spPr/>
    </dgm:pt>
    <dgm:pt modelId="{280961CE-60EF-42ED-82F7-1E7F89FCD423}" type="pres">
      <dgm:prSet presAssocID="{93A618D2-DCE4-43D4-8886-AB2F02CF131F}" presName="linComp" presStyleCnt="0"/>
      <dgm:spPr/>
    </dgm:pt>
    <dgm:pt modelId="{36041A7B-4076-44E9-B7A4-0152B24FE77C}" type="pres">
      <dgm:prSet presAssocID="{A9CF991F-6E92-41A9-A22D-8AA365ABF9AE}" presName="compNode" presStyleCnt="0"/>
      <dgm:spPr/>
    </dgm:pt>
    <dgm:pt modelId="{548423EF-7DCF-4374-9B3A-DB96FF3F4112}" type="pres">
      <dgm:prSet presAssocID="{A9CF991F-6E92-41A9-A22D-8AA365ABF9AE}" presName="bkgdShape" presStyleLbl="node1" presStyleIdx="0" presStyleCnt="2"/>
      <dgm:spPr/>
      <dgm:t>
        <a:bodyPr/>
        <a:lstStyle/>
        <a:p>
          <a:endParaRPr lang="es-ES"/>
        </a:p>
      </dgm:t>
    </dgm:pt>
    <dgm:pt modelId="{F77A50A2-314D-41B0-8A9E-61CF2F4A2920}" type="pres">
      <dgm:prSet presAssocID="{A9CF991F-6E92-41A9-A22D-8AA365ABF9AE}" presName="nodeTx" presStyleLbl="node1" presStyleIdx="0" presStyleCnt="2">
        <dgm:presLayoutVars>
          <dgm:bulletEnabled val="1"/>
        </dgm:presLayoutVars>
      </dgm:prSet>
      <dgm:spPr/>
      <dgm:t>
        <a:bodyPr/>
        <a:lstStyle/>
        <a:p>
          <a:endParaRPr lang="es-ES"/>
        </a:p>
      </dgm:t>
    </dgm:pt>
    <dgm:pt modelId="{28D7102F-8209-4C91-A3D5-53A19A8A4F07}" type="pres">
      <dgm:prSet presAssocID="{A9CF991F-6E92-41A9-A22D-8AA365ABF9AE}" presName="invisiNode" presStyleLbl="node1" presStyleIdx="0" presStyleCnt="2"/>
      <dgm:spPr/>
    </dgm:pt>
    <dgm:pt modelId="{C2FE9894-65E2-47A4-A352-7DDF009FD1AF}" type="pres">
      <dgm:prSet presAssocID="{A9CF991F-6E92-41A9-A22D-8AA365ABF9AE}" presName="imagNode" presStyleLbl="fgImgPlace1" presStyleIdx="0" presStyleCnt="2"/>
      <dgm:spPr>
        <a:blipFill rotWithShape="0">
          <a:blip xmlns:r="http://schemas.openxmlformats.org/officeDocument/2006/relationships" r:embed="rId1"/>
          <a:stretch>
            <a:fillRect/>
          </a:stretch>
        </a:blipFill>
      </dgm:spPr>
    </dgm:pt>
    <dgm:pt modelId="{3DC91207-AAC5-4E90-A995-83E80573B54A}" type="pres">
      <dgm:prSet presAssocID="{8F21DA6F-2CDF-40C5-8B61-26BC7168D7D4}" presName="sibTrans" presStyleLbl="sibTrans2D1" presStyleIdx="0" presStyleCnt="0"/>
      <dgm:spPr/>
      <dgm:t>
        <a:bodyPr/>
        <a:lstStyle/>
        <a:p>
          <a:endParaRPr lang="en-US"/>
        </a:p>
      </dgm:t>
    </dgm:pt>
    <dgm:pt modelId="{D2D74E34-86CE-4AAD-9643-C9D265E63A56}" type="pres">
      <dgm:prSet presAssocID="{E441F2A3-2DBC-4D49-95D4-381B70F32171}" presName="compNode" presStyleCnt="0"/>
      <dgm:spPr/>
    </dgm:pt>
    <dgm:pt modelId="{C07DB18F-69A8-41D0-8AD6-DA26747A2123}" type="pres">
      <dgm:prSet presAssocID="{E441F2A3-2DBC-4D49-95D4-381B70F32171}" presName="bkgdShape" presStyleLbl="node1" presStyleIdx="1" presStyleCnt="2"/>
      <dgm:spPr/>
      <dgm:t>
        <a:bodyPr/>
        <a:lstStyle/>
        <a:p>
          <a:endParaRPr lang="es-ES"/>
        </a:p>
      </dgm:t>
    </dgm:pt>
    <dgm:pt modelId="{EAB396DB-DE46-4590-AFF3-87DA4FCE4DC2}" type="pres">
      <dgm:prSet presAssocID="{E441F2A3-2DBC-4D49-95D4-381B70F32171}" presName="nodeTx" presStyleLbl="node1" presStyleIdx="1" presStyleCnt="2">
        <dgm:presLayoutVars>
          <dgm:bulletEnabled val="1"/>
        </dgm:presLayoutVars>
      </dgm:prSet>
      <dgm:spPr/>
      <dgm:t>
        <a:bodyPr/>
        <a:lstStyle/>
        <a:p>
          <a:endParaRPr lang="es-ES"/>
        </a:p>
      </dgm:t>
    </dgm:pt>
    <dgm:pt modelId="{2C3EC2FC-3466-4C4B-92F3-2038C5EEA0CA}" type="pres">
      <dgm:prSet presAssocID="{E441F2A3-2DBC-4D49-95D4-381B70F32171}" presName="invisiNode" presStyleLbl="node1" presStyleIdx="1" presStyleCnt="2"/>
      <dgm:spPr/>
    </dgm:pt>
    <dgm:pt modelId="{67EF48B8-EF80-4827-B12C-A4FFA4ADBD0E}" type="pres">
      <dgm:prSet presAssocID="{E441F2A3-2DBC-4D49-95D4-381B70F32171}" presName="imagNode" presStyleLbl="fgImgPlace1" presStyleIdx="1" presStyleCnt="2"/>
      <dgm:spPr>
        <a:blipFill rotWithShape="0">
          <a:blip xmlns:r="http://schemas.openxmlformats.org/officeDocument/2006/relationships" r:embed="rId2"/>
          <a:stretch>
            <a:fillRect/>
          </a:stretch>
        </a:blipFill>
      </dgm:spPr>
    </dgm:pt>
  </dgm:ptLst>
  <dgm:cxnLst>
    <dgm:cxn modelId="{6F588D8A-6C22-4F64-B3F0-D484C20F65D1}" type="presOf" srcId="{E441F2A3-2DBC-4D49-95D4-381B70F32171}" destId="{C07DB18F-69A8-41D0-8AD6-DA26747A2123}" srcOrd="0" destOrd="0" presId="urn:microsoft.com/office/officeart/2005/8/layout/hList7#3"/>
    <dgm:cxn modelId="{2B4236F2-393A-4F1C-BD47-1B4C60EF93A4}" type="presOf" srcId="{E441F2A3-2DBC-4D49-95D4-381B70F32171}" destId="{EAB396DB-DE46-4590-AFF3-87DA4FCE4DC2}" srcOrd="1" destOrd="0" presId="urn:microsoft.com/office/officeart/2005/8/layout/hList7#3"/>
    <dgm:cxn modelId="{0713C2D0-8796-41F7-816C-1F293F7F89FC}" type="presOf" srcId="{A9CF991F-6E92-41A9-A22D-8AA365ABF9AE}" destId="{548423EF-7DCF-4374-9B3A-DB96FF3F4112}" srcOrd="0" destOrd="0" presId="urn:microsoft.com/office/officeart/2005/8/layout/hList7#3"/>
    <dgm:cxn modelId="{B590482F-007F-454E-8923-920813C4D9FA}" srcId="{93A618D2-DCE4-43D4-8886-AB2F02CF131F}" destId="{E441F2A3-2DBC-4D49-95D4-381B70F32171}" srcOrd="1" destOrd="0" parTransId="{1DFA6EA6-08E5-42AF-9207-9D057B03D178}" sibTransId="{9B86F3F7-8E3E-4EB4-A7F7-D4809D8B72ED}"/>
    <dgm:cxn modelId="{C3A4F226-28A0-403E-8A4F-FC286F71C221}" type="presOf" srcId="{93A618D2-DCE4-43D4-8886-AB2F02CF131F}" destId="{E2CD8AC1-268D-4D5C-8516-C92957EFC8AF}" srcOrd="0" destOrd="0" presId="urn:microsoft.com/office/officeart/2005/8/layout/hList7#3"/>
    <dgm:cxn modelId="{3D9CA302-2733-4FF3-A20E-487E49227854}" srcId="{93A618D2-DCE4-43D4-8886-AB2F02CF131F}" destId="{A9CF991F-6E92-41A9-A22D-8AA365ABF9AE}" srcOrd="0" destOrd="0" parTransId="{E4B053E9-F98A-4A03-9716-ED13475494BC}" sibTransId="{8F21DA6F-2CDF-40C5-8B61-26BC7168D7D4}"/>
    <dgm:cxn modelId="{34A84B8B-14FE-47C5-93D5-EAAE8E0795FA}" type="presOf" srcId="{8F21DA6F-2CDF-40C5-8B61-26BC7168D7D4}" destId="{3DC91207-AAC5-4E90-A995-83E80573B54A}" srcOrd="0" destOrd="0" presId="urn:microsoft.com/office/officeart/2005/8/layout/hList7#3"/>
    <dgm:cxn modelId="{B9AD78A2-B5A7-4B09-BCD0-97CF1D577978}" type="presOf" srcId="{A9CF991F-6E92-41A9-A22D-8AA365ABF9AE}" destId="{F77A50A2-314D-41B0-8A9E-61CF2F4A2920}" srcOrd="1" destOrd="0" presId="urn:microsoft.com/office/officeart/2005/8/layout/hList7#3"/>
    <dgm:cxn modelId="{4853AA7D-E626-41F9-939E-2DD846AF3810}" type="presParOf" srcId="{E2CD8AC1-268D-4D5C-8516-C92957EFC8AF}" destId="{66FE941A-F444-499F-ACD4-56DE2A0A7C7C}" srcOrd="0" destOrd="0" presId="urn:microsoft.com/office/officeart/2005/8/layout/hList7#3"/>
    <dgm:cxn modelId="{BD548D6B-22F6-4565-9BBA-33C4F6C78EA9}" type="presParOf" srcId="{E2CD8AC1-268D-4D5C-8516-C92957EFC8AF}" destId="{280961CE-60EF-42ED-82F7-1E7F89FCD423}" srcOrd="1" destOrd="0" presId="urn:microsoft.com/office/officeart/2005/8/layout/hList7#3"/>
    <dgm:cxn modelId="{AABE1E69-F7B2-496C-A8D0-0DB430D76508}" type="presParOf" srcId="{280961CE-60EF-42ED-82F7-1E7F89FCD423}" destId="{36041A7B-4076-44E9-B7A4-0152B24FE77C}" srcOrd="0" destOrd="0" presId="urn:microsoft.com/office/officeart/2005/8/layout/hList7#3"/>
    <dgm:cxn modelId="{BCE62DFC-8F62-467B-8AF8-4FEC24AE892F}" type="presParOf" srcId="{36041A7B-4076-44E9-B7A4-0152B24FE77C}" destId="{548423EF-7DCF-4374-9B3A-DB96FF3F4112}" srcOrd="0" destOrd="0" presId="urn:microsoft.com/office/officeart/2005/8/layout/hList7#3"/>
    <dgm:cxn modelId="{A82B11DD-BD61-4DBA-B296-F1DDC6791E63}" type="presParOf" srcId="{36041A7B-4076-44E9-B7A4-0152B24FE77C}" destId="{F77A50A2-314D-41B0-8A9E-61CF2F4A2920}" srcOrd="1" destOrd="0" presId="urn:microsoft.com/office/officeart/2005/8/layout/hList7#3"/>
    <dgm:cxn modelId="{0F515DBD-6F6E-4436-ACBE-43C42F80A0F9}" type="presParOf" srcId="{36041A7B-4076-44E9-B7A4-0152B24FE77C}" destId="{28D7102F-8209-4C91-A3D5-53A19A8A4F07}" srcOrd="2" destOrd="0" presId="urn:microsoft.com/office/officeart/2005/8/layout/hList7#3"/>
    <dgm:cxn modelId="{1BBE33DF-E285-4FC7-B40A-C224B49BBA76}" type="presParOf" srcId="{36041A7B-4076-44E9-B7A4-0152B24FE77C}" destId="{C2FE9894-65E2-47A4-A352-7DDF009FD1AF}" srcOrd="3" destOrd="0" presId="urn:microsoft.com/office/officeart/2005/8/layout/hList7#3"/>
    <dgm:cxn modelId="{1AA1EFFC-E1CE-4610-AE68-CC8A15A2EAFC}" type="presParOf" srcId="{280961CE-60EF-42ED-82F7-1E7F89FCD423}" destId="{3DC91207-AAC5-4E90-A995-83E80573B54A}" srcOrd="1" destOrd="0" presId="urn:microsoft.com/office/officeart/2005/8/layout/hList7#3"/>
    <dgm:cxn modelId="{216F9C6A-98FA-4421-9CBD-BB0D230A0ACE}" type="presParOf" srcId="{280961CE-60EF-42ED-82F7-1E7F89FCD423}" destId="{D2D74E34-86CE-4AAD-9643-C9D265E63A56}" srcOrd="2" destOrd="0" presId="urn:microsoft.com/office/officeart/2005/8/layout/hList7#3"/>
    <dgm:cxn modelId="{F645E1D0-092C-4116-AE77-FDA26B334373}" type="presParOf" srcId="{D2D74E34-86CE-4AAD-9643-C9D265E63A56}" destId="{C07DB18F-69A8-41D0-8AD6-DA26747A2123}" srcOrd="0" destOrd="0" presId="urn:microsoft.com/office/officeart/2005/8/layout/hList7#3"/>
    <dgm:cxn modelId="{9F12C4DC-E7C0-4FDE-BC3B-CE2637DBB269}" type="presParOf" srcId="{D2D74E34-86CE-4AAD-9643-C9D265E63A56}" destId="{EAB396DB-DE46-4590-AFF3-87DA4FCE4DC2}" srcOrd="1" destOrd="0" presId="urn:microsoft.com/office/officeart/2005/8/layout/hList7#3"/>
    <dgm:cxn modelId="{DBB91CC3-B0A0-42A4-A1D2-3F101C76A87B}" type="presParOf" srcId="{D2D74E34-86CE-4AAD-9643-C9D265E63A56}" destId="{2C3EC2FC-3466-4C4B-92F3-2038C5EEA0CA}" srcOrd="2" destOrd="0" presId="urn:microsoft.com/office/officeart/2005/8/layout/hList7#3"/>
    <dgm:cxn modelId="{0C73D6A5-F923-426E-9E76-BA7FB2A74F13}" type="presParOf" srcId="{D2D74E34-86CE-4AAD-9643-C9D265E63A56}" destId="{67EF48B8-EF80-4827-B12C-A4FFA4ADBD0E}" srcOrd="3" destOrd="0" presId="urn:microsoft.com/office/officeart/2005/8/layout/hList7#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A8556F0E-55BF-48CF-8971-6190146147A4}" type="doc">
      <dgm:prSet loTypeId="urn:microsoft.com/office/officeart/2005/8/layout/vList3#5" loCatId="list" qsTypeId="urn:microsoft.com/office/officeart/2005/8/quickstyle/simple1" qsCatId="simple" csTypeId="urn:microsoft.com/office/officeart/2005/8/colors/colorful3" csCatId="colorful" phldr="1"/>
      <dgm:spPr/>
    </dgm:pt>
    <dgm:pt modelId="{A28FBAEE-496F-48AE-A0CF-16D8E35185BA}">
      <dgm:prSet phldrT="[Texto]" custT="1"/>
      <dgm:spPr/>
      <dgm:t>
        <a:bodyPr/>
        <a:lstStyle/>
        <a:p>
          <a:pPr algn="just"/>
          <a:r>
            <a:rPr lang="es-ES" sz="1600" b="1" dirty="0" smtClean="0">
              <a:solidFill>
                <a:schemeClr val="bg1"/>
              </a:solidFill>
            </a:rPr>
            <a:t>OBJETO DE LA LITIS: </a:t>
          </a:r>
          <a:r>
            <a:rPr lang="es-ES" sz="1600" dirty="0" smtClean="0">
              <a:solidFill>
                <a:schemeClr val="bg1"/>
              </a:solidFill>
            </a:rPr>
            <a:t>El presente asunto se circunscribe a un procedimiento sancionatorio iniciado por la Dirección General de Aduanas contra el Almacén … al tenerlo como responsable de realizar actividades fuera del horario establecido sin solicitar la autorización de apertura en horario no hábil, específicamente por efectuar la descarga de las mercancías de los contenedores números </a:t>
          </a:r>
          <a:r>
            <a:rPr lang="es-ES" sz="1400" dirty="0" smtClean="0">
              <a:solidFill>
                <a:schemeClr val="bg1"/>
              </a:solidFill>
            </a:rPr>
            <a:t>TRIU968439-7, CADU400491-4, AMFU866991-1 y el camión placa C89336</a:t>
          </a:r>
          <a:r>
            <a:rPr lang="es-ES" sz="1600" dirty="0" smtClean="0">
              <a:solidFill>
                <a:schemeClr val="bg1"/>
              </a:solidFill>
            </a:rPr>
            <a:t> de El Salvador, en un horario no hábil; razón por la cual la Administración Activa fundamenta la sanción impuesta en el artículo 237 inciso b) de la LGA consistente en una suspensión en el ejercicio de su actividad aduanera de dos días hábiles, al estimar que estaría incumpliendo las disposiciones de control y procedimiento emitidas por la autoridad aduanera. </a:t>
          </a:r>
          <a:endParaRPr lang="es-ES" sz="1600" dirty="0">
            <a:solidFill>
              <a:schemeClr val="bg1"/>
            </a:solidFill>
          </a:endParaRPr>
        </a:p>
      </dgm:t>
    </dgm:pt>
    <dgm:pt modelId="{3B1DEEC6-8BDD-46E8-96A3-40CD57650EE4}" type="parTrans" cxnId="{4A63A653-68B1-408C-B53A-09AD091BFCED}">
      <dgm:prSet/>
      <dgm:spPr/>
      <dgm:t>
        <a:bodyPr/>
        <a:lstStyle/>
        <a:p>
          <a:endParaRPr lang="es-ES"/>
        </a:p>
      </dgm:t>
    </dgm:pt>
    <dgm:pt modelId="{68B148F2-BAA4-47D7-9F4F-57BD9B424D1E}" type="sibTrans" cxnId="{4A63A653-68B1-408C-B53A-09AD091BFCED}">
      <dgm:prSet/>
      <dgm:spPr/>
      <dgm:t>
        <a:bodyPr/>
        <a:lstStyle/>
        <a:p>
          <a:endParaRPr lang="es-ES"/>
        </a:p>
      </dgm:t>
    </dgm:pt>
    <dgm:pt modelId="{B0A8AC45-C59A-4BF3-A9EA-0F0F44373874}">
      <dgm:prSet phldrT="[Texto]"/>
      <dgm:spPr/>
      <dgm:t>
        <a:bodyPr/>
        <a:lstStyle/>
        <a:p>
          <a:pPr algn="just"/>
          <a:r>
            <a:rPr lang="es-CR" dirty="0" smtClean="0">
              <a:solidFill>
                <a:schemeClr val="bg1"/>
              </a:solidFill>
            </a:rPr>
            <a:t>Téngase además presente, que nos encontramos ante un procedimiento ordinario que tiene como objeto la fijación de sanciones de suspensión, en caso de verificarse la infracción administrativa imputada, en el cual, no se requiere de forma imperiosa la realización de una comparecencia oral, a menos que, tal y como lo dispone el numeral 196 inciso c) de la LGA, sea solicitado por la parte interesada, siendo que en autos no consta que el recurrente realizara ese requerimiento, aunado al hecho de que como se indicó supra, para el caso concreto no resultaba necesaria dadas las características de la prueba recabada, salvo que la parte la hubiese solicitado en cualquiera de las tres posibilidades que la normativa aduanera dispone a los efectos: en el escrito de defensa, el día hábil siguiente concluida la fase de evacuación de las pruebas o vencido el plazo de presentación de las mismas, oportunidades que no constan en expediente, que fuesen aprovechadas por el interesado, en cuyo caso la audiencia hubiese devenido en obligatoria.</a:t>
          </a:r>
          <a:endParaRPr lang="es-ES" dirty="0">
            <a:solidFill>
              <a:schemeClr val="bg1"/>
            </a:solidFill>
          </a:endParaRPr>
        </a:p>
      </dgm:t>
    </dgm:pt>
    <dgm:pt modelId="{7166ACD6-D5FD-4D75-B9E4-0006A119920D}" type="parTrans" cxnId="{0A3FFB09-C68E-44B2-84D8-DA3468492360}">
      <dgm:prSet/>
      <dgm:spPr/>
      <dgm:t>
        <a:bodyPr/>
        <a:lstStyle/>
        <a:p>
          <a:endParaRPr lang="es-ES"/>
        </a:p>
      </dgm:t>
    </dgm:pt>
    <dgm:pt modelId="{292FB099-7348-47E8-83CF-55CF3C5DEC2E}" type="sibTrans" cxnId="{0A3FFB09-C68E-44B2-84D8-DA3468492360}">
      <dgm:prSet/>
      <dgm:spPr/>
      <dgm:t>
        <a:bodyPr/>
        <a:lstStyle/>
        <a:p>
          <a:endParaRPr lang="es-ES"/>
        </a:p>
      </dgm:t>
    </dgm:pt>
    <dgm:pt modelId="{2F291F9A-38C1-4ED1-9C0E-F77C96A76C6C}" type="pres">
      <dgm:prSet presAssocID="{A8556F0E-55BF-48CF-8971-6190146147A4}" presName="linearFlow" presStyleCnt="0">
        <dgm:presLayoutVars>
          <dgm:dir/>
          <dgm:resizeHandles val="exact"/>
        </dgm:presLayoutVars>
      </dgm:prSet>
      <dgm:spPr/>
    </dgm:pt>
    <dgm:pt modelId="{961E1CF1-7650-40A9-8A23-114B22E99904}" type="pres">
      <dgm:prSet presAssocID="{A28FBAEE-496F-48AE-A0CF-16D8E35185BA}" presName="composite" presStyleCnt="0"/>
      <dgm:spPr/>
    </dgm:pt>
    <dgm:pt modelId="{7132E19F-62EC-4053-A5B7-93DE0963495B}" type="pres">
      <dgm:prSet presAssocID="{A28FBAEE-496F-48AE-A0CF-16D8E35185BA}" presName="imgShp" presStyleLbl="fgImgPlace1" presStyleIdx="0" presStyleCnt="2" custLinFactNeighborX="-33457" custLinFactNeighborY="-4718"/>
      <dgm:spPr>
        <a:blipFill rotWithShape="0">
          <a:blip xmlns:r="http://schemas.openxmlformats.org/officeDocument/2006/relationships" r:embed="rId1"/>
          <a:stretch>
            <a:fillRect/>
          </a:stretch>
        </a:blipFill>
      </dgm:spPr>
    </dgm:pt>
    <dgm:pt modelId="{C62B035A-B10A-4519-933F-742EFE0B4F0A}" type="pres">
      <dgm:prSet presAssocID="{A28FBAEE-496F-48AE-A0CF-16D8E35185BA}" presName="txShp" presStyleLbl="node1" presStyleIdx="0" presStyleCnt="2" custScaleX="135737" custScaleY="137521" custLinFactNeighborX="13480" custLinFactNeighborY="1297">
        <dgm:presLayoutVars>
          <dgm:bulletEnabled val="1"/>
        </dgm:presLayoutVars>
      </dgm:prSet>
      <dgm:spPr/>
      <dgm:t>
        <a:bodyPr/>
        <a:lstStyle/>
        <a:p>
          <a:endParaRPr lang="es-ES"/>
        </a:p>
      </dgm:t>
    </dgm:pt>
    <dgm:pt modelId="{753EE77C-38C9-4148-BE12-AFA66DF5FE3D}" type="pres">
      <dgm:prSet presAssocID="{68B148F2-BAA4-47D7-9F4F-57BD9B424D1E}" presName="spacing" presStyleCnt="0"/>
      <dgm:spPr/>
    </dgm:pt>
    <dgm:pt modelId="{E1231298-9F5E-4877-A79F-7AC93988B404}" type="pres">
      <dgm:prSet presAssocID="{B0A8AC45-C59A-4BF3-A9EA-0F0F44373874}" presName="composite" presStyleCnt="0"/>
      <dgm:spPr/>
    </dgm:pt>
    <dgm:pt modelId="{BD0DF0B1-9DCF-4B9C-9226-3FAA7AC4E9EE}" type="pres">
      <dgm:prSet presAssocID="{B0A8AC45-C59A-4BF3-A9EA-0F0F44373874}" presName="imgShp" presStyleLbl="fgImgPlace1" presStyleIdx="1" presStyleCnt="2" custLinFactNeighborX="-30449" custLinFactNeighborY="39"/>
      <dgm:spPr>
        <a:blipFill rotWithShape="0">
          <a:blip xmlns:r="http://schemas.openxmlformats.org/officeDocument/2006/relationships" r:embed="rId2"/>
          <a:stretch>
            <a:fillRect/>
          </a:stretch>
        </a:blipFill>
      </dgm:spPr>
    </dgm:pt>
    <dgm:pt modelId="{4FFB2347-26E4-4BC6-AD5F-44AFB1942F7F}" type="pres">
      <dgm:prSet presAssocID="{B0A8AC45-C59A-4BF3-A9EA-0F0F44373874}" presName="txShp" presStyleLbl="node1" presStyleIdx="1" presStyleCnt="2" custScaleX="137282" custLinFactNeighborX="9704" custLinFactNeighborY="39">
        <dgm:presLayoutVars>
          <dgm:bulletEnabled val="1"/>
        </dgm:presLayoutVars>
      </dgm:prSet>
      <dgm:spPr/>
      <dgm:t>
        <a:bodyPr/>
        <a:lstStyle/>
        <a:p>
          <a:endParaRPr lang="es-ES"/>
        </a:p>
      </dgm:t>
    </dgm:pt>
  </dgm:ptLst>
  <dgm:cxnLst>
    <dgm:cxn modelId="{BD5D2DD4-44D5-405E-AAC6-0DEF86BD8EEB}" type="presOf" srcId="{B0A8AC45-C59A-4BF3-A9EA-0F0F44373874}" destId="{4FFB2347-26E4-4BC6-AD5F-44AFB1942F7F}" srcOrd="0" destOrd="0" presId="urn:microsoft.com/office/officeart/2005/8/layout/vList3#5"/>
    <dgm:cxn modelId="{43C09886-A489-4275-AC88-5878B71ADCC8}" type="presOf" srcId="{A8556F0E-55BF-48CF-8971-6190146147A4}" destId="{2F291F9A-38C1-4ED1-9C0E-F77C96A76C6C}" srcOrd="0" destOrd="0" presId="urn:microsoft.com/office/officeart/2005/8/layout/vList3#5"/>
    <dgm:cxn modelId="{74A92261-C9B1-4895-A40A-17047966CFFF}" type="presOf" srcId="{A28FBAEE-496F-48AE-A0CF-16D8E35185BA}" destId="{C62B035A-B10A-4519-933F-742EFE0B4F0A}" srcOrd="0" destOrd="0" presId="urn:microsoft.com/office/officeart/2005/8/layout/vList3#5"/>
    <dgm:cxn modelId="{0A3FFB09-C68E-44B2-84D8-DA3468492360}" srcId="{A8556F0E-55BF-48CF-8971-6190146147A4}" destId="{B0A8AC45-C59A-4BF3-A9EA-0F0F44373874}" srcOrd="1" destOrd="0" parTransId="{7166ACD6-D5FD-4D75-B9E4-0006A119920D}" sibTransId="{292FB099-7348-47E8-83CF-55CF3C5DEC2E}"/>
    <dgm:cxn modelId="{4A63A653-68B1-408C-B53A-09AD091BFCED}" srcId="{A8556F0E-55BF-48CF-8971-6190146147A4}" destId="{A28FBAEE-496F-48AE-A0CF-16D8E35185BA}" srcOrd="0" destOrd="0" parTransId="{3B1DEEC6-8BDD-46E8-96A3-40CD57650EE4}" sibTransId="{68B148F2-BAA4-47D7-9F4F-57BD9B424D1E}"/>
    <dgm:cxn modelId="{25DA9AC1-BEDE-47A3-862A-E2971083DF9E}" type="presParOf" srcId="{2F291F9A-38C1-4ED1-9C0E-F77C96A76C6C}" destId="{961E1CF1-7650-40A9-8A23-114B22E99904}" srcOrd="0" destOrd="0" presId="urn:microsoft.com/office/officeart/2005/8/layout/vList3#5"/>
    <dgm:cxn modelId="{066198E9-3A38-42D0-9042-C2843D2FE6E5}" type="presParOf" srcId="{961E1CF1-7650-40A9-8A23-114B22E99904}" destId="{7132E19F-62EC-4053-A5B7-93DE0963495B}" srcOrd="0" destOrd="0" presId="urn:microsoft.com/office/officeart/2005/8/layout/vList3#5"/>
    <dgm:cxn modelId="{585D1B81-0860-47DC-837D-B68369D3D49F}" type="presParOf" srcId="{961E1CF1-7650-40A9-8A23-114B22E99904}" destId="{C62B035A-B10A-4519-933F-742EFE0B4F0A}" srcOrd="1" destOrd="0" presId="urn:microsoft.com/office/officeart/2005/8/layout/vList3#5"/>
    <dgm:cxn modelId="{7EE009B9-D917-446C-9156-52D7456DEFA9}" type="presParOf" srcId="{2F291F9A-38C1-4ED1-9C0E-F77C96A76C6C}" destId="{753EE77C-38C9-4148-BE12-AFA66DF5FE3D}" srcOrd="1" destOrd="0" presId="urn:microsoft.com/office/officeart/2005/8/layout/vList3#5"/>
    <dgm:cxn modelId="{ED8A46E6-FC15-4B4C-932F-B92E368F8AC2}" type="presParOf" srcId="{2F291F9A-38C1-4ED1-9C0E-F77C96A76C6C}" destId="{E1231298-9F5E-4877-A79F-7AC93988B404}" srcOrd="2" destOrd="0" presId="urn:microsoft.com/office/officeart/2005/8/layout/vList3#5"/>
    <dgm:cxn modelId="{2ECCBFB6-B776-4C14-842D-4B822320860B}" type="presParOf" srcId="{E1231298-9F5E-4877-A79F-7AC93988B404}" destId="{BD0DF0B1-9DCF-4B9C-9226-3FAA7AC4E9EE}" srcOrd="0" destOrd="0" presId="urn:microsoft.com/office/officeart/2005/8/layout/vList3#5"/>
    <dgm:cxn modelId="{4786F82E-1DCD-4157-B180-3530DBB9EF4E}" type="presParOf" srcId="{E1231298-9F5E-4877-A79F-7AC93988B404}" destId="{4FFB2347-26E4-4BC6-AD5F-44AFB1942F7F}" srcOrd="1" destOrd="0" presId="urn:microsoft.com/office/officeart/2005/8/layout/vList3#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9DD03DC2-FF34-40B0-9427-D2E720A61A23}" type="doc">
      <dgm:prSet loTypeId="urn:microsoft.com/office/officeart/2009/3/layout/RandomtoResultProcess" loCatId="process" qsTypeId="urn:microsoft.com/office/officeart/2005/8/quickstyle/simple1" qsCatId="simple" csTypeId="urn:microsoft.com/office/officeart/2005/8/colors/colorful1#3" csCatId="colorful" phldr="1"/>
      <dgm:spPr/>
      <dgm:t>
        <a:bodyPr/>
        <a:lstStyle/>
        <a:p>
          <a:endParaRPr lang="en-US"/>
        </a:p>
      </dgm:t>
    </dgm:pt>
    <dgm:pt modelId="{DD0F9F38-3C6A-42D3-A27D-46AE6FAD21AA}">
      <dgm:prSet phldrT="[Texto]"/>
      <dgm:spPr/>
      <dgm:t>
        <a:bodyPr/>
        <a:lstStyle/>
        <a:p>
          <a:r>
            <a:rPr lang="es-CR" dirty="0" smtClean="0"/>
            <a:t>Acto Final</a:t>
          </a:r>
          <a:endParaRPr lang="en-US" dirty="0"/>
        </a:p>
      </dgm:t>
    </dgm:pt>
    <dgm:pt modelId="{BCE75B83-2789-4C8C-9133-B0DBD93481FD}" type="parTrans" cxnId="{F690525A-4046-49A3-9DE3-AF06400D9DC3}">
      <dgm:prSet/>
      <dgm:spPr/>
      <dgm:t>
        <a:bodyPr/>
        <a:lstStyle/>
        <a:p>
          <a:endParaRPr lang="en-US"/>
        </a:p>
      </dgm:t>
    </dgm:pt>
    <dgm:pt modelId="{D06C84C7-CF53-49BA-BC3F-6E3F2F956387}" type="sibTrans" cxnId="{F690525A-4046-49A3-9DE3-AF06400D9DC3}">
      <dgm:prSet/>
      <dgm:spPr/>
      <dgm:t>
        <a:bodyPr/>
        <a:lstStyle/>
        <a:p>
          <a:endParaRPr lang="en-US"/>
        </a:p>
      </dgm:t>
    </dgm:pt>
    <dgm:pt modelId="{5BC47DCD-F6D1-49AE-851F-73FFE838068F}">
      <dgm:prSet phldrT="[Texto]"/>
      <dgm:spPr>
        <a:solidFill>
          <a:schemeClr val="accent2">
            <a:lumMod val="40000"/>
            <a:lumOff val="60000"/>
          </a:schemeClr>
        </a:solidFill>
      </dgm:spPr>
      <dgm:t>
        <a:bodyPr/>
        <a:lstStyle/>
        <a:p>
          <a:r>
            <a:rPr lang="es-CR" dirty="0" smtClean="0">
              <a:solidFill>
                <a:schemeClr val="tx1"/>
              </a:solidFill>
            </a:rPr>
            <a:t>Tercera Etapa</a:t>
          </a:r>
          <a:endParaRPr lang="en-US" dirty="0">
            <a:solidFill>
              <a:schemeClr val="tx1"/>
            </a:solidFill>
          </a:endParaRPr>
        </a:p>
      </dgm:t>
    </dgm:pt>
    <dgm:pt modelId="{A65CFD49-BF42-4986-AD65-8C9B890982C6}" type="parTrans" cxnId="{9B79F7FA-B0C1-407C-8E94-CB186DEE6C16}">
      <dgm:prSet/>
      <dgm:spPr/>
      <dgm:t>
        <a:bodyPr/>
        <a:lstStyle/>
        <a:p>
          <a:endParaRPr lang="en-US"/>
        </a:p>
      </dgm:t>
    </dgm:pt>
    <dgm:pt modelId="{F4372BC3-0101-411A-B535-6FA1CBD1F256}" type="sibTrans" cxnId="{9B79F7FA-B0C1-407C-8E94-CB186DEE6C16}">
      <dgm:prSet/>
      <dgm:spPr/>
      <dgm:t>
        <a:bodyPr/>
        <a:lstStyle/>
        <a:p>
          <a:endParaRPr lang="en-US"/>
        </a:p>
      </dgm:t>
    </dgm:pt>
    <dgm:pt modelId="{B8069DE5-AA22-4E66-B649-1FFCCC4F6464}" type="pres">
      <dgm:prSet presAssocID="{9DD03DC2-FF34-40B0-9427-D2E720A61A23}" presName="Name0" presStyleCnt="0">
        <dgm:presLayoutVars>
          <dgm:dir/>
          <dgm:animOne val="branch"/>
          <dgm:animLvl val="lvl"/>
        </dgm:presLayoutVars>
      </dgm:prSet>
      <dgm:spPr/>
      <dgm:t>
        <a:bodyPr/>
        <a:lstStyle/>
        <a:p>
          <a:endParaRPr lang="en-US"/>
        </a:p>
      </dgm:t>
    </dgm:pt>
    <dgm:pt modelId="{6AB0D5ED-64AA-41B6-9674-E142D8E445F5}" type="pres">
      <dgm:prSet presAssocID="{DD0F9F38-3C6A-42D3-A27D-46AE6FAD21AA}" presName="chaos" presStyleCnt="0"/>
      <dgm:spPr/>
    </dgm:pt>
    <dgm:pt modelId="{1B752FD0-5DC4-431C-AF9C-441B57918C4C}" type="pres">
      <dgm:prSet presAssocID="{DD0F9F38-3C6A-42D3-A27D-46AE6FAD21AA}" presName="parTx1" presStyleLbl="revTx" presStyleIdx="0" presStyleCnt="1"/>
      <dgm:spPr/>
      <dgm:t>
        <a:bodyPr/>
        <a:lstStyle/>
        <a:p>
          <a:endParaRPr lang="en-US"/>
        </a:p>
      </dgm:t>
    </dgm:pt>
    <dgm:pt modelId="{29C2C5BC-A4F9-452F-A330-6E62A24BC4C5}" type="pres">
      <dgm:prSet presAssocID="{DD0F9F38-3C6A-42D3-A27D-46AE6FAD21AA}" presName="c1" presStyleLbl="node1" presStyleIdx="0" presStyleCnt="19"/>
      <dgm:spPr/>
    </dgm:pt>
    <dgm:pt modelId="{8081BB98-D9BE-4E89-8CF6-411C4662226B}" type="pres">
      <dgm:prSet presAssocID="{DD0F9F38-3C6A-42D3-A27D-46AE6FAD21AA}" presName="c2" presStyleLbl="node1" presStyleIdx="1" presStyleCnt="19"/>
      <dgm:spPr/>
    </dgm:pt>
    <dgm:pt modelId="{9578E1CF-7736-4967-8AFC-A44F09DFF7A6}" type="pres">
      <dgm:prSet presAssocID="{DD0F9F38-3C6A-42D3-A27D-46AE6FAD21AA}" presName="c3" presStyleLbl="node1" presStyleIdx="2" presStyleCnt="19"/>
      <dgm:spPr/>
    </dgm:pt>
    <dgm:pt modelId="{404F3473-E1CB-46B4-86EC-0FBB60752F75}" type="pres">
      <dgm:prSet presAssocID="{DD0F9F38-3C6A-42D3-A27D-46AE6FAD21AA}" presName="c4" presStyleLbl="node1" presStyleIdx="3" presStyleCnt="19"/>
      <dgm:spPr/>
    </dgm:pt>
    <dgm:pt modelId="{82F313F8-F30F-46B8-92F7-8A711F1AAE43}" type="pres">
      <dgm:prSet presAssocID="{DD0F9F38-3C6A-42D3-A27D-46AE6FAD21AA}" presName="c5" presStyleLbl="node1" presStyleIdx="4" presStyleCnt="19"/>
      <dgm:spPr/>
    </dgm:pt>
    <dgm:pt modelId="{DEF9686E-416F-4E78-8F49-C110CC19171C}" type="pres">
      <dgm:prSet presAssocID="{DD0F9F38-3C6A-42D3-A27D-46AE6FAD21AA}" presName="c6" presStyleLbl="node1" presStyleIdx="5" presStyleCnt="19"/>
      <dgm:spPr/>
    </dgm:pt>
    <dgm:pt modelId="{F05518C9-B299-4818-950B-8C7A8C5CAC31}" type="pres">
      <dgm:prSet presAssocID="{DD0F9F38-3C6A-42D3-A27D-46AE6FAD21AA}" presName="c7" presStyleLbl="node1" presStyleIdx="6" presStyleCnt="19"/>
      <dgm:spPr/>
    </dgm:pt>
    <dgm:pt modelId="{A7B4F8E3-2C06-470D-A7A8-8B7AD79E8313}" type="pres">
      <dgm:prSet presAssocID="{DD0F9F38-3C6A-42D3-A27D-46AE6FAD21AA}" presName="c8" presStyleLbl="node1" presStyleIdx="7" presStyleCnt="19"/>
      <dgm:spPr/>
    </dgm:pt>
    <dgm:pt modelId="{94278E13-79D3-47DA-B51C-FA55A91C406A}" type="pres">
      <dgm:prSet presAssocID="{DD0F9F38-3C6A-42D3-A27D-46AE6FAD21AA}" presName="c9" presStyleLbl="node1" presStyleIdx="8" presStyleCnt="19"/>
      <dgm:spPr/>
    </dgm:pt>
    <dgm:pt modelId="{9D61DC3A-CD1F-4E5A-954C-00926E512B4C}" type="pres">
      <dgm:prSet presAssocID="{DD0F9F38-3C6A-42D3-A27D-46AE6FAD21AA}" presName="c10" presStyleLbl="node1" presStyleIdx="9" presStyleCnt="19"/>
      <dgm:spPr/>
    </dgm:pt>
    <dgm:pt modelId="{F6B03B23-9CBC-45F9-B2D1-6C7BCCA018A7}" type="pres">
      <dgm:prSet presAssocID="{DD0F9F38-3C6A-42D3-A27D-46AE6FAD21AA}" presName="c11" presStyleLbl="node1" presStyleIdx="10" presStyleCnt="19"/>
      <dgm:spPr/>
    </dgm:pt>
    <dgm:pt modelId="{FF5ED3B3-38CA-4A12-A4A3-11CF661F60BE}" type="pres">
      <dgm:prSet presAssocID="{DD0F9F38-3C6A-42D3-A27D-46AE6FAD21AA}" presName="c12" presStyleLbl="node1" presStyleIdx="11" presStyleCnt="19"/>
      <dgm:spPr/>
    </dgm:pt>
    <dgm:pt modelId="{AC033730-C88F-44FA-A544-B474534240F9}" type="pres">
      <dgm:prSet presAssocID="{DD0F9F38-3C6A-42D3-A27D-46AE6FAD21AA}" presName="c13" presStyleLbl="node1" presStyleIdx="12" presStyleCnt="19"/>
      <dgm:spPr/>
    </dgm:pt>
    <dgm:pt modelId="{E13EFD9C-CF9D-471E-B115-E41011FAFF87}" type="pres">
      <dgm:prSet presAssocID="{DD0F9F38-3C6A-42D3-A27D-46AE6FAD21AA}" presName="c14" presStyleLbl="node1" presStyleIdx="13" presStyleCnt="19"/>
      <dgm:spPr/>
    </dgm:pt>
    <dgm:pt modelId="{8731ED33-8BB7-4EAA-B46B-6DADF7200F6C}" type="pres">
      <dgm:prSet presAssocID="{DD0F9F38-3C6A-42D3-A27D-46AE6FAD21AA}" presName="c15" presStyleLbl="node1" presStyleIdx="14" presStyleCnt="19"/>
      <dgm:spPr/>
    </dgm:pt>
    <dgm:pt modelId="{BBB2AFD2-3F81-40A7-B61A-07201D1365FA}" type="pres">
      <dgm:prSet presAssocID="{DD0F9F38-3C6A-42D3-A27D-46AE6FAD21AA}" presName="c16" presStyleLbl="node1" presStyleIdx="15" presStyleCnt="19"/>
      <dgm:spPr/>
    </dgm:pt>
    <dgm:pt modelId="{7B8377DB-B215-425C-872A-5C0492AA554B}" type="pres">
      <dgm:prSet presAssocID="{DD0F9F38-3C6A-42D3-A27D-46AE6FAD21AA}" presName="c17" presStyleLbl="node1" presStyleIdx="16" presStyleCnt="19"/>
      <dgm:spPr/>
    </dgm:pt>
    <dgm:pt modelId="{CA4CD843-8B61-4031-B9C9-A11CBBD03152}" type="pres">
      <dgm:prSet presAssocID="{DD0F9F38-3C6A-42D3-A27D-46AE6FAD21AA}" presName="c18" presStyleLbl="node1" presStyleIdx="17" presStyleCnt="19"/>
      <dgm:spPr/>
    </dgm:pt>
    <dgm:pt modelId="{9FC71AA4-E11E-4B23-AE9D-82E7BF77B537}" type="pres">
      <dgm:prSet presAssocID="{D06C84C7-CF53-49BA-BC3F-6E3F2F956387}" presName="chevronComposite1" presStyleCnt="0"/>
      <dgm:spPr/>
    </dgm:pt>
    <dgm:pt modelId="{DD6CD394-895F-409D-9DA5-C9564E04A0F0}" type="pres">
      <dgm:prSet presAssocID="{D06C84C7-CF53-49BA-BC3F-6E3F2F956387}" presName="chevron1" presStyleLbl="sibTrans2D1" presStyleIdx="0" presStyleCnt="2"/>
      <dgm:spPr/>
    </dgm:pt>
    <dgm:pt modelId="{3A81948A-E71E-480F-A3A5-CF6FF84881AF}" type="pres">
      <dgm:prSet presAssocID="{D06C84C7-CF53-49BA-BC3F-6E3F2F956387}" presName="spChevron1" presStyleCnt="0"/>
      <dgm:spPr/>
    </dgm:pt>
    <dgm:pt modelId="{01AF3571-1C75-41E3-89FE-7BBF1CFB740A}" type="pres">
      <dgm:prSet presAssocID="{D06C84C7-CF53-49BA-BC3F-6E3F2F956387}" presName="overlap" presStyleCnt="0"/>
      <dgm:spPr/>
    </dgm:pt>
    <dgm:pt modelId="{003EEBFC-58E2-49DE-A68F-43098886C165}" type="pres">
      <dgm:prSet presAssocID="{D06C84C7-CF53-49BA-BC3F-6E3F2F956387}" presName="chevronComposite2" presStyleCnt="0"/>
      <dgm:spPr/>
    </dgm:pt>
    <dgm:pt modelId="{324E44BB-CB09-401F-ABD0-D2E35984C3FD}" type="pres">
      <dgm:prSet presAssocID="{D06C84C7-CF53-49BA-BC3F-6E3F2F956387}" presName="chevron2" presStyleLbl="sibTrans2D1" presStyleIdx="1" presStyleCnt="2"/>
      <dgm:spPr/>
    </dgm:pt>
    <dgm:pt modelId="{B8F8E42F-E05F-43C5-BF87-F5BE24FCEB91}" type="pres">
      <dgm:prSet presAssocID="{D06C84C7-CF53-49BA-BC3F-6E3F2F956387}" presName="spChevron2" presStyleCnt="0"/>
      <dgm:spPr/>
    </dgm:pt>
    <dgm:pt modelId="{68CAD0E3-6166-4A2F-90E4-B33756C406EB}" type="pres">
      <dgm:prSet presAssocID="{5BC47DCD-F6D1-49AE-851F-73FFE838068F}" presName="last" presStyleCnt="0"/>
      <dgm:spPr/>
    </dgm:pt>
    <dgm:pt modelId="{5C621079-DA5C-48CF-925E-855E2EBD03CC}" type="pres">
      <dgm:prSet presAssocID="{5BC47DCD-F6D1-49AE-851F-73FFE838068F}" presName="circleTx" presStyleLbl="node1" presStyleIdx="18" presStyleCnt="19"/>
      <dgm:spPr/>
      <dgm:t>
        <a:bodyPr/>
        <a:lstStyle/>
        <a:p>
          <a:endParaRPr lang="en-US"/>
        </a:p>
      </dgm:t>
    </dgm:pt>
    <dgm:pt modelId="{DAA238FA-E137-4E28-9502-877270583284}" type="pres">
      <dgm:prSet presAssocID="{5BC47DCD-F6D1-49AE-851F-73FFE838068F}" presName="spN" presStyleCnt="0"/>
      <dgm:spPr/>
    </dgm:pt>
  </dgm:ptLst>
  <dgm:cxnLst>
    <dgm:cxn modelId="{7603733B-7A26-4DBF-B80E-CBAEB419C54E}" type="presOf" srcId="{DD0F9F38-3C6A-42D3-A27D-46AE6FAD21AA}" destId="{1B752FD0-5DC4-431C-AF9C-441B57918C4C}" srcOrd="0" destOrd="0" presId="urn:microsoft.com/office/officeart/2009/3/layout/RandomtoResultProcess"/>
    <dgm:cxn modelId="{B8A4F123-79AB-4063-A353-2737E90EDB9C}" type="presOf" srcId="{9DD03DC2-FF34-40B0-9427-D2E720A61A23}" destId="{B8069DE5-AA22-4E66-B649-1FFCCC4F6464}" srcOrd="0" destOrd="0" presId="urn:microsoft.com/office/officeart/2009/3/layout/RandomtoResultProcess"/>
    <dgm:cxn modelId="{9B79F7FA-B0C1-407C-8E94-CB186DEE6C16}" srcId="{9DD03DC2-FF34-40B0-9427-D2E720A61A23}" destId="{5BC47DCD-F6D1-49AE-851F-73FFE838068F}" srcOrd="1" destOrd="0" parTransId="{A65CFD49-BF42-4986-AD65-8C9B890982C6}" sibTransId="{F4372BC3-0101-411A-B535-6FA1CBD1F256}"/>
    <dgm:cxn modelId="{F690525A-4046-49A3-9DE3-AF06400D9DC3}" srcId="{9DD03DC2-FF34-40B0-9427-D2E720A61A23}" destId="{DD0F9F38-3C6A-42D3-A27D-46AE6FAD21AA}" srcOrd="0" destOrd="0" parTransId="{BCE75B83-2789-4C8C-9133-B0DBD93481FD}" sibTransId="{D06C84C7-CF53-49BA-BC3F-6E3F2F956387}"/>
    <dgm:cxn modelId="{9DCF7895-3290-4224-ADE7-628EEAA5BDDC}" type="presOf" srcId="{5BC47DCD-F6D1-49AE-851F-73FFE838068F}" destId="{5C621079-DA5C-48CF-925E-855E2EBD03CC}" srcOrd="0" destOrd="0" presId="urn:microsoft.com/office/officeart/2009/3/layout/RandomtoResultProcess"/>
    <dgm:cxn modelId="{8E448649-9F0C-4C68-9873-D13D92892403}" type="presParOf" srcId="{B8069DE5-AA22-4E66-B649-1FFCCC4F6464}" destId="{6AB0D5ED-64AA-41B6-9674-E142D8E445F5}" srcOrd="0" destOrd="0" presId="urn:microsoft.com/office/officeart/2009/3/layout/RandomtoResultProcess"/>
    <dgm:cxn modelId="{B1255BA1-EDCF-46C7-B10C-3188EC1E6271}" type="presParOf" srcId="{6AB0D5ED-64AA-41B6-9674-E142D8E445F5}" destId="{1B752FD0-5DC4-431C-AF9C-441B57918C4C}" srcOrd="0" destOrd="0" presId="urn:microsoft.com/office/officeart/2009/3/layout/RandomtoResultProcess"/>
    <dgm:cxn modelId="{D2385553-C5CA-4427-B4DA-B091AB7660AF}" type="presParOf" srcId="{6AB0D5ED-64AA-41B6-9674-E142D8E445F5}" destId="{29C2C5BC-A4F9-452F-A330-6E62A24BC4C5}" srcOrd="1" destOrd="0" presId="urn:microsoft.com/office/officeart/2009/3/layout/RandomtoResultProcess"/>
    <dgm:cxn modelId="{EA57CBAE-6E7E-439E-86F8-DEF27792D5F6}" type="presParOf" srcId="{6AB0D5ED-64AA-41B6-9674-E142D8E445F5}" destId="{8081BB98-D9BE-4E89-8CF6-411C4662226B}" srcOrd="2" destOrd="0" presId="urn:microsoft.com/office/officeart/2009/3/layout/RandomtoResultProcess"/>
    <dgm:cxn modelId="{42FC6B17-886C-48A9-BE36-89EF289F20B2}" type="presParOf" srcId="{6AB0D5ED-64AA-41B6-9674-E142D8E445F5}" destId="{9578E1CF-7736-4967-8AFC-A44F09DFF7A6}" srcOrd="3" destOrd="0" presId="urn:microsoft.com/office/officeart/2009/3/layout/RandomtoResultProcess"/>
    <dgm:cxn modelId="{C2744F7F-E546-4014-919B-F42A278F9A96}" type="presParOf" srcId="{6AB0D5ED-64AA-41B6-9674-E142D8E445F5}" destId="{404F3473-E1CB-46B4-86EC-0FBB60752F75}" srcOrd="4" destOrd="0" presId="urn:microsoft.com/office/officeart/2009/3/layout/RandomtoResultProcess"/>
    <dgm:cxn modelId="{BB1E69B7-881E-45E2-9DC9-B009D3571778}" type="presParOf" srcId="{6AB0D5ED-64AA-41B6-9674-E142D8E445F5}" destId="{82F313F8-F30F-46B8-92F7-8A711F1AAE43}" srcOrd="5" destOrd="0" presId="urn:microsoft.com/office/officeart/2009/3/layout/RandomtoResultProcess"/>
    <dgm:cxn modelId="{0243B385-8D08-41F8-A870-E9F5396D95D1}" type="presParOf" srcId="{6AB0D5ED-64AA-41B6-9674-E142D8E445F5}" destId="{DEF9686E-416F-4E78-8F49-C110CC19171C}" srcOrd="6" destOrd="0" presId="urn:microsoft.com/office/officeart/2009/3/layout/RandomtoResultProcess"/>
    <dgm:cxn modelId="{6E90E17F-01BB-4069-BF4B-9A2FB56AE964}" type="presParOf" srcId="{6AB0D5ED-64AA-41B6-9674-E142D8E445F5}" destId="{F05518C9-B299-4818-950B-8C7A8C5CAC31}" srcOrd="7" destOrd="0" presId="urn:microsoft.com/office/officeart/2009/3/layout/RandomtoResultProcess"/>
    <dgm:cxn modelId="{1E490581-7E66-4FCC-B296-453021CFED0A}" type="presParOf" srcId="{6AB0D5ED-64AA-41B6-9674-E142D8E445F5}" destId="{A7B4F8E3-2C06-470D-A7A8-8B7AD79E8313}" srcOrd="8" destOrd="0" presId="urn:microsoft.com/office/officeart/2009/3/layout/RandomtoResultProcess"/>
    <dgm:cxn modelId="{A74776F9-7A37-4BC4-A2A1-E1BB26D44FAB}" type="presParOf" srcId="{6AB0D5ED-64AA-41B6-9674-E142D8E445F5}" destId="{94278E13-79D3-47DA-B51C-FA55A91C406A}" srcOrd="9" destOrd="0" presId="urn:microsoft.com/office/officeart/2009/3/layout/RandomtoResultProcess"/>
    <dgm:cxn modelId="{136A0DA5-6201-4F7C-BC74-DC613E463900}" type="presParOf" srcId="{6AB0D5ED-64AA-41B6-9674-E142D8E445F5}" destId="{9D61DC3A-CD1F-4E5A-954C-00926E512B4C}" srcOrd="10" destOrd="0" presId="urn:microsoft.com/office/officeart/2009/3/layout/RandomtoResultProcess"/>
    <dgm:cxn modelId="{C8FCEFB2-7C85-43C1-97E8-89FA959355E0}" type="presParOf" srcId="{6AB0D5ED-64AA-41B6-9674-E142D8E445F5}" destId="{F6B03B23-9CBC-45F9-B2D1-6C7BCCA018A7}" srcOrd="11" destOrd="0" presId="urn:microsoft.com/office/officeart/2009/3/layout/RandomtoResultProcess"/>
    <dgm:cxn modelId="{583C908E-83BE-4C1B-8AAF-E92A99FD7F22}" type="presParOf" srcId="{6AB0D5ED-64AA-41B6-9674-E142D8E445F5}" destId="{FF5ED3B3-38CA-4A12-A4A3-11CF661F60BE}" srcOrd="12" destOrd="0" presId="urn:microsoft.com/office/officeart/2009/3/layout/RandomtoResultProcess"/>
    <dgm:cxn modelId="{4786AC35-E10D-49BE-A163-6539E0C73E42}" type="presParOf" srcId="{6AB0D5ED-64AA-41B6-9674-E142D8E445F5}" destId="{AC033730-C88F-44FA-A544-B474534240F9}" srcOrd="13" destOrd="0" presId="urn:microsoft.com/office/officeart/2009/3/layout/RandomtoResultProcess"/>
    <dgm:cxn modelId="{2D364C3C-63B4-4C67-9799-2659CE0425B8}" type="presParOf" srcId="{6AB0D5ED-64AA-41B6-9674-E142D8E445F5}" destId="{E13EFD9C-CF9D-471E-B115-E41011FAFF87}" srcOrd="14" destOrd="0" presId="urn:microsoft.com/office/officeart/2009/3/layout/RandomtoResultProcess"/>
    <dgm:cxn modelId="{578AF1CE-76A9-4DFB-B8BA-BEEF097F71CA}" type="presParOf" srcId="{6AB0D5ED-64AA-41B6-9674-E142D8E445F5}" destId="{8731ED33-8BB7-4EAA-B46B-6DADF7200F6C}" srcOrd="15" destOrd="0" presId="urn:microsoft.com/office/officeart/2009/3/layout/RandomtoResultProcess"/>
    <dgm:cxn modelId="{56C99295-1BB3-4702-8FCD-B65AB486EB3D}" type="presParOf" srcId="{6AB0D5ED-64AA-41B6-9674-E142D8E445F5}" destId="{BBB2AFD2-3F81-40A7-B61A-07201D1365FA}" srcOrd="16" destOrd="0" presId="urn:microsoft.com/office/officeart/2009/3/layout/RandomtoResultProcess"/>
    <dgm:cxn modelId="{EDC93B3F-9D85-4554-9B8F-FA6B2123AAC8}" type="presParOf" srcId="{6AB0D5ED-64AA-41B6-9674-E142D8E445F5}" destId="{7B8377DB-B215-425C-872A-5C0492AA554B}" srcOrd="17" destOrd="0" presId="urn:microsoft.com/office/officeart/2009/3/layout/RandomtoResultProcess"/>
    <dgm:cxn modelId="{652AC36D-FE18-4D60-AB7E-BA6736D6FF29}" type="presParOf" srcId="{6AB0D5ED-64AA-41B6-9674-E142D8E445F5}" destId="{CA4CD843-8B61-4031-B9C9-A11CBBD03152}" srcOrd="18" destOrd="0" presId="urn:microsoft.com/office/officeart/2009/3/layout/RandomtoResultProcess"/>
    <dgm:cxn modelId="{A202CB90-F133-46BE-BBD8-4AAA76317FB9}" type="presParOf" srcId="{B8069DE5-AA22-4E66-B649-1FFCCC4F6464}" destId="{9FC71AA4-E11E-4B23-AE9D-82E7BF77B537}" srcOrd="1" destOrd="0" presId="urn:microsoft.com/office/officeart/2009/3/layout/RandomtoResultProcess"/>
    <dgm:cxn modelId="{88313568-68B1-43F3-9CD5-FD4C7EA41AA4}" type="presParOf" srcId="{9FC71AA4-E11E-4B23-AE9D-82E7BF77B537}" destId="{DD6CD394-895F-409D-9DA5-C9564E04A0F0}" srcOrd="0" destOrd="0" presId="urn:microsoft.com/office/officeart/2009/3/layout/RandomtoResultProcess"/>
    <dgm:cxn modelId="{B3BF9208-F984-4B3C-B161-0A0C7AA97FCD}" type="presParOf" srcId="{9FC71AA4-E11E-4B23-AE9D-82E7BF77B537}" destId="{3A81948A-E71E-480F-A3A5-CF6FF84881AF}" srcOrd="1" destOrd="0" presId="urn:microsoft.com/office/officeart/2009/3/layout/RandomtoResultProcess"/>
    <dgm:cxn modelId="{1440D1F4-BB4E-482B-9C10-10143450A7C2}" type="presParOf" srcId="{B8069DE5-AA22-4E66-B649-1FFCCC4F6464}" destId="{01AF3571-1C75-41E3-89FE-7BBF1CFB740A}" srcOrd="2" destOrd="0" presId="urn:microsoft.com/office/officeart/2009/3/layout/RandomtoResultProcess"/>
    <dgm:cxn modelId="{5475B83D-D0A6-43D6-9AE9-D34C679DB871}" type="presParOf" srcId="{B8069DE5-AA22-4E66-B649-1FFCCC4F6464}" destId="{003EEBFC-58E2-49DE-A68F-43098886C165}" srcOrd="3" destOrd="0" presId="urn:microsoft.com/office/officeart/2009/3/layout/RandomtoResultProcess"/>
    <dgm:cxn modelId="{423BAD2D-2C9C-4A4E-A05D-F7AAE180C18F}" type="presParOf" srcId="{003EEBFC-58E2-49DE-A68F-43098886C165}" destId="{324E44BB-CB09-401F-ABD0-D2E35984C3FD}" srcOrd="0" destOrd="0" presId="urn:microsoft.com/office/officeart/2009/3/layout/RandomtoResultProcess"/>
    <dgm:cxn modelId="{680E4731-120B-4AD4-B4AF-89D69E1865C9}" type="presParOf" srcId="{003EEBFC-58E2-49DE-A68F-43098886C165}" destId="{B8F8E42F-E05F-43C5-BF87-F5BE24FCEB91}" srcOrd="1" destOrd="0" presId="urn:microsoft.com/office/officeart/2009/3/layout/RandomtoResultProcess"/>
    <dgm:cxn modelId="{1E567060-052D-481B-B18C-AAF6EDA2C030}" type="presParOf" srcId="{B8069DE5-AA22-4E66-B649-1FFCCC4F6464}" destId="{68CAD0E3-6166-4A2F-90E4-B33756C406EB}" srcOrd="4" destOrd="0" presId="urn:microsoft.com/office/officeart/2009/3/layout/RandomtoResultProcess"/>
    <dgm:cxn modelId="{0469061A-594F-4780-B863-8001B49682EA}" type="presParOf" srcId="{68CAD0E3-6166-4A2F-90E4-B33756C406EB}" destId="{5C621079-DA5C-48CF-925E-855E2EBD03CC}" srcOrd="0" destOrd="0" presId="urn:microsoft.com/office/officeart/2009/3/layout/RandomtoResultProcess"/>
    <dgm:cxn modelId="{7CC67BD1-32E9-42F9-B92A-6FBBCD2F92A0}" type="presParOf" srcId="{68CAD0E3-6166-4A2F-90E4-B33756C406EB}" destId="{DAA238FA-E137-4E28-9502-877270583284}"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BD172BB5-5082-4969-93F3-681B4246BDC9}" type="doc">
      <dgm:prSet loTypeId="urn:microsoft.com/office/officeart/2005/8/layout/process4" loCatId="list" qsTypeId="urn:microsoft.com/office/officeart/2005/8/quickstyle/simple3" qsCatId="simple" csTypeId="urn:microsoft.com/office/officeart/2005/8/colors/colorful3" csCatId="colorful" phldr="1"/>
      <dgm:spPr/>
      <dgm:t>
        <a:bodyPr/>
        <a:lstStyle/>
        <a:p>
          <a:endParaRPr lang="es-ES"/>
        </a:p>
      </dgm:t>
    </dgm:pt>
    <dgm:pt modelId="{F25483BA-3364-4055-BAA9-967B8FEA141C}">
      <dgm:prSet phldrT="[Texto]" custT="1"/>
      <dgm:spPr/>
      <dgm:t>
        <a:bodyPr/>
        <a:lstStyle/>
        <a:p>
          <a:r>
            <a:rPr lang="es-ES" sz="2400" u="sng" dirty="0" smtClean="0">
              <a:effectLst>
                <a:outerShdw blurRad="38100" dist="38100" dir="2700000" algn="tl">
                  <a:srgbClr val="000000"/>
                </a:outerShdw>
              </a:effectLst>
              <a:latin typeface="Baskerville Old Face" pitchFamily="18" charset="0"/>
            </a:rPr>
            <a:t>Acto Final</a:t>
          </a:r>
          <a:r>
            <a:rPr lang="es-ES" sz="2400" dirty="0" smtClean="0">
              <a:latin typeface="Baskerville Old Face" pitchFamily="18" charset="0"/>
            </a:rPr>
            <a:t>:  acto administrativo que decide el procedimiento de modificación o ajuste</a:t>
          </a:r>
          <a:endParaRPr lang="es-ES" sz="2400" dirty="0"/>
        </a:p>
      </dgm:t>
    </dgm:pt>
    <dgm:pt modelId="{051E2C13-BA50-46CC-8036-0136ED62EDDA}" type="parTrans" cxnId="{7B780D6D-AF75-4415-A42E-832F6A6DC386}">
      <dgm:prSet/>
      <dgm:spPr/>
      <dgm:t>
        <a:bodyPr/>
        <a:lstStyle/>
        <a:p>
          <a:endParaRPr lang="es-ES">
            <a:solidFill>
              <a:schemeClr val="tx1"/>
            </a:solidFill>
          </a:endParaRPr>
        </a:p>
      </dgm:t>
    </dgm:pt>
    <dgm:pt modelId="{B9198876-4033-439A-A073-9092304BB8D8}" type="sibTrans" cxnId="{7B780D6D-AF75-4415-A42E-832F6A6DC386}">
      <dgm:prSet/>
      <dgm:spPr/>
      <dgm:t>
        <a:bodyPr/>
        <a:lstStyle/>
        <a:p>
          <a:endParaRPr lang="es-ES">
            <a:solidFill>
              <a:schemeClr val="tx1"/>
            </a:solidFill>
          </a:endParaRPr>
        </a:p>
      </dgm:t>
    </dgm:pt>
    <dgm:pt modelId="{32AC2D1E-768F-4C2E-834E-389B6EFB9A22}">
      <dgm:prSet phldrT="[Texto]" custT="1"/>
      <dgm:spPr/>
      <dgm:t>
        <a:bodyPr/>
        <a:lstStyle/>
        <a:p>
          <a:r>
            <a:rPr lang="es-ES" sz="2400" dirty="0" smtClean="0">
              <a:effectLst>
                <a:outerShdw blurRad="38100" dist="38100" dir="2700000" algn="tl">
                  <a:srgbClr val="000000"/>
                </a:outerShdw>
              </a:effectLst>
              <a:latin typeface="Baskerville Old Face" pitchFamily="18" charset="0"/>
            </a:rPr>
            <a:t>Formalidades</a:t>
          </a:r>
          <a:r>
            <a:rPr lang="es-ES" sz="2400" dirty="0" smtClean="0">
              <a:latin typeface="Baskerville Old Face" pitchFamily="18" charset="0"/>
            </a:rPr>
            <a:t>:</a:t>
          </a:r>
        </a:p>
        <a:p>
          <a:r>
            <a:rPr lang="es-ES" sz="2000" dirty="0" smtClean="0">
              <a:latin typeface="Baskerville Old Face" pitchFamily="18" charset="0"/>
            </a:rPr>
            <a:t>Plazo</a:t>
          </a:r>
          <a:endParaRPr lang="es-CR" sz="2000" dirty="0" smtClean="0">
            <a:latin typeface="Baskerville Old Face" pitchFamily="18" charset="0"/>
          </a:endParaRPr>
        </a:p>
        <a:p>
          <a:r>
            <a:rPr lang="es-ES" sz="2000" dirty="0" smtClean="0">
              <a:latin typeface="Baskerville Old Face" pitchFamily="18" charset="0"/>
            </a:rPr>
            <a:t>Legitimación</a:t>
          </a:r>
          <a:endParaRPr lang="es-ES" sz="2000" dirty="0"/>
        </a:p>
      </dgm:t>
    </dgm:pt>
    <dgm:pt modelId="{F2E8B820-47D4-4242-99AE-868234EEA415}" type="parTrans" cxnId="{AA3D5483-6D80-4FEE-AED3-AC79F560E1DA}">
      <dgm:prSet/>
      <dgm:spPr/>
      <dgm:t>
        <a:bodyPr/>
        <a:lstStyle/>
        <a:p>
          <a:endParaRPr lang="es-ES">
            <a:solidFill>
              <a:schemeClr val="tx1"/>
            </a:solidFill>
          </a:endParaRPr>
        </a:p>
      </dgm:t>
    </dgm:pt>
    <dgm:pt modelId="{8F7D6876-FF90-4A63-839B-84245869FB22}" type="sibTrans" cxnId="{AA3D5483-6D80-4FEE-AED3-AC79F560E1DA}">
      <dgm:prSet/>
      <dgm:spPr/>
      <dgm:t>
        <a:bodyPr/>
        <a:lstStyle/>
        <a:p>
          <a:endParaRPr lang="es-ES">
            <a:solidFill>
              <a:schemeClr val="tx1"/>
            </a:solidFill>
          </a:endParaRPr>
        </a:p>
      </dgm:t>
    </dgm:pt>
    <dgm:pt modelId="{94C1A716-B2EF-4909-92CF-98392727F791}">
      <dgm:prSet phldrT="[Texto]"/>
      <dgm:spPr/>
      <dgm:t>
        <a:bodyPr/>
        <a:lstStyle/>
        <a:p>
          <a:r>
            <a:rPr lang="es-ES" dirty="0" smtClean="0">
              <a:latin typeface="Baskerville Old Face" pitchFamily="18" charset="0"/>
            </a:rPr>
            <a:t>Debe cumplir con los elementos del acto administrativo</a:t>
          </a:r>
          <a:endParaRPr lang="es-ES" dirty="0"/>
        </a:p>
      </dgm:t>
    </dgm:pt>
    <dgm:pt modelId="{FD83C139-47EA-45AF-9462-C9AAC8C0146C}" type="parTrans" cxnId="{898BDB67-E2EF-40A2-82BC-475703900733}">
      <dgm:prSet/>
      <dgm:spPr/>
      <dgm:t>
        <a:bodyPr/>
        <a:lstStyle/>
        <a:p>
          <a:endParaRPr lang="es-ES">
            <a:solidFill>
              <a:schemeClr val="tx1"/>
            </a:solidFill>
          </a:endParaRPr>
        </a:p>
      </dgm:t>
    </dgm:pt>
    <dgm:pt modelId="{E04D601D-2760-4A60-9512-1A9E9A8B44CE}" type="sibTrans" cxnId="{898BDB67-E2EF-40A2-82BC-475703900733}">
      <dgm:prSet/>
      <dgm:spPr/>
      <dgm:t>
        <a:bodyPr/>
        <a:lstStyle/>
        <a:p>
          <a:endParaRPr lang="es-ES">
            <a:solidFill>
              <a:schemeClr val="tx1"/>
            </a:solidFill>
          </a:endParaRPr>
        </a:p>
      </dgm:t>
    </dgm:pt>
    <dgm:pt modelId="{9901C818-052F-4806-836C-6802C6B3F3DC}" type="pres">
      <dgm:prSet presAssocID="{BD172BB5-5082-4969-93F3-681B4246BDC9}" presName="Name0" presStyleCnt="0">
        <dgm:presLayoutVars>
          <dgm:dir/>
          <dgm:animLvl val="lvl"/>
          <dgm:resizeHandles val="exact"/>
        </dgm:presLayoutVars>
      </dgm:prSet>
      <dgm:spPr/>
      <dgm:t>
        <a:bodyPr/>
        <a:lstStyle/>
        <a:p>
          <a:endParaRPr lang="es-CR"/>
        </a:p>
      </dgm:t>
    </dgm:pt>
    <dgm:pt modelId="{E72547EE-E8B5-4AAE-9EFA-056DE75058F5}" type="pres">
      <dgm:prSet presAssocID="{94C1A716-B2EF-4909-92CF-98392727F791}" presName="boxAndChildren" presStyleCnt="0"/>
      <dgm:spPr/>
      <dgm:t>
        <a:bodyPr/>
        <a:lstStyle/>
        <a:p>
          <a:endParaRPr lang="en-US"/>
        </a:p>
      </dgm:t>
    </dgm:pt>
    <dgm:pt modelId="{8EEEB9F4-EA5E-438E-8F4B-330C2EE836D2}" type="pres">
      <dgm:prSet presAssocID="{94C1A716-B2EF-4909-92CF-98392727F791}" presName="parentTextBox" presStyleLbl="node1" presStyleIdx="0" presStyleCnt="3"/>
      <dgm:spPr/>
      <dgm:t>
        <a:bodyPr/>
        <a:lstStyle/>
        <a:p>
          <a:endParaRPr lang="es-CR"/>
        </a:p>
      </dgm:t>
    </dgm:pt>
    <dgm:pt modelId="{3BA8B5D9-243A-4388-B182-D6461BEA88B3}" type="pres">
      <dgm:prSet presAssocID="{8F7D6876-FF90-4A63-839B-84245869FB22}" presName="sp" presStyleCnt="0"/>
      <dgm:spPr/>
      <dgm:t>
        <a:bodyPr/>
        <a:lstStyle/>
        <a:p>
          <a:endParaRPr lang="en-US"/>
        </a:p>
      </dgm:t>
    </dgm:pt>
    <dgm:pt modelId="{D2640EB9-2580-4670-B04C-D90A5363B11D}" type="pres">
      <dgm:prSet presAssocID="{32AC2D1E-768F-4C2E-834E-389B6EFB9A22}" presName="arrowAndChildren" presStyleCnt="0"/>
      <dgm:spPr/>
      <dgm:t>
        <a:bodyPr/>
        <a:lstStyle/>
        <a:p>
          <a:endParaRPr lang="en-US"/>
        </a:p>
      </dgm:t>
    </dgm:pt>
    <dgm:pt modelId="{678B89EC-E457-4600-8944-D1AF755D8354}" type="pres">
      <dgm:prSet presAssocID="{32AC2D1E-768F-4C2E-834E-389B6EFB9A22}" presName="parentTextArrow" presStyleLbl="node1" presStyleIdx="1" presStyleCnt="3"/>
      <dgm:spPr/>
      <dgm:t>
        <a:bodyPr/>
        <a:lstStyle/>
        <a:p>
          <a:endParaRPr lang="es-CR"/>
        </a:p>
      </dgm:t>
    </dgm:pt>
    <dgm:pt modelId="{DFAB54E7-0040-4B7F-9BCA-03F9CDB23607}" type="pres">
      <dgm:prSet presAssocID="{B9198876-4033-439A-A073-9092304BB8D8}" presName="sp" presStyleCnt="0"/>
      <dgm:spPr/>
      <dgm:t>
        <a:bodyPr/>
        <a:lstStyle/>
        <a:p>
          <a:endParaRPr lang="en-US"/>
        </a:p>
      </dgm:t>
    </dgm:pt>
    <dgm:pt modelId="{B8E591D4-61D5-458E-B1DE-6F1732AC315D}" type="pres">
      <dgm:prSet presAssocID="{F25483BA-3364-4055-BAA9-967B8FEA141C}" presName="arrowAndChildren" presStyleCnt="0"/>
      <dgm:spPr/>
      <dgm:t>
        <a:bodyPr/>
        <a:lstStyle/>
        <a:p>
          <a:endParaRPr lang="en-US"/>
        </a:p>
      </dgm:t>
    </dgm:pt>
    <dgm:pt modelId="{930E86F0-2068-4C6A-B7AE-A13768A940D4}" type="pres">
      <dgm:prSet presAssocID="{F25483BA-3364-4055-BAA9-967B8FEA141C}" presName="parentTextArrow" presStyleLbl="node1" presStyleIdx="2" presStyleCnt="3"/>
      <dgm:spPr/>
      <dgm:t>
        <a:bodyPr/>
        <a:lstStyle/>
        <a:p>
          <a:endParaRPr lang="es-CR"/>
        </a:p>
      </dgm:t>
    </dgm:pt>
  </dgm:ptLst>
  <dgm:cxnLst>
    <dgm:cxn modelId="{898BDB67-E2EF-40A2-82BC-475703900733}" srcId="{BD172BB5-5082-4969-93F3-681B4246BDC9}" destId="{94C1A716-B2EF-4909-92CF-98392727F791}" srcOrd="2" destOrd="0" parTransId="{FD83C139-47EA-45AF-9462-C9AAC8C0146C}" sibTransId="{E04D601D-2760-4A60-9512-1A9E9A8B44CE}"/>
    <dgm:cxn modelId="{EF052EAB-48DA-4916-9821-6278BCF41A4C}" type="presOf" srcId="{94C1A716-B2EF-4909-92CF-98392727F791}" destId="{8EEEB9F4-EA5E-438E-8F4B-330C2EE836D2}" srcOrd="0" destOrd="0" presId="urn:microsoft.com/office/officeart/2005/8/layout/process4"/>
    <dgm:cxn modelId="{AC185C96-F6AE-41DA-B5D1-7F48592BA3B0}" type="presOf" srcId="{BD172BB5-5082-4969-93F3-681B4246BDC9}" destId="{9901C818-052F-4806-836C-6802C6B3F3DC}" srcOrd="0" destOrd="0" presId="urn:microsoft.com/office/officeart/2005/8/layout/process4"/>
    <dgm:cxn modelId="{F07DCB83-0850-4004-A686-E92D4748C4B6}" type="presOf" srcId="{32AC2D1E-768F-4C2E-834E-389B6EFB9A22}" destId="{678B89EC-E457-4600-8944-D1AF755D8354}" srcOrd="0" destOrd="0" presId="urn:microsoft.com/office/officeart/2005/8/layout/process4"/>
    <dgm:cxn modelId="{7B780D6D-AF75-4415-A42E-832F6A6DC386}" srcId="{BD172BB5-5082-4969-93F3-681B4246BDC9}" destId="{F25483BA-3364-4055-BAA9-967B8FEA141C}" srcOrd="0" destOrd="0" parTransId="{051E2C13-BA50-46CC-8036-0136ED62EDDA}" sibTransId="{B9198876-4033-439A-A073-9092304BB8D8}"/>
    <dgm:cxn modelId="{1235E491-2F64-4401-A19B-D529CFFC0E6D}" type="presOf" srcId="{F25483BA-3364-4055-BAA9-967B8FEA141C}" destId="{930E86F0-2068-4C6A-B7AE-A13768A940D4}" srcOrd="0" destOrd="0" presId="urn:microsoft.com/office/officeart/2005/8/layout/process4"/>
    <dgm:cxn modelId="{AA3D5483-6D80-4FEE-AED3-AC79F560E1DA}" srcId="{BD172BB5-5082-4969-93F3-681B4246BDC9}" destId="{32AC2D1E-768F-4C2E-834E-389B6EFB9A22}" srcOrd="1" destOrd="0" parTransId="{F2E8B820-47D4-4242-99AE-868234EEA415}" sibTransId="{8F7D6876-FF90-4A63-839B-84245869FB22}"/>
    <dgm:cxn modelId="{A22D3A46-EB4D-4590-AE7B-98006CFE32A9}" type="presParOf" srcId="{9901C818-052F-4806-836C-6802C6B3F3DC}" destId="{E72547EE-E8B5-4AAE-9EFA-056DE75058F5}" srcOrd="0" destOrd="0" presId="urn:microsoft.com/office/officeart/2005/8/layout/process4"/>
    <dgm:cxn modelId="{8FFBF3BE-B00E-486E-A017-7639CAD2FDD5}" type="presParOf" srcId="{E72547EE-E8B5-4AAE-9EFA-056DE75058F5}" destId="{8EEEB9F4-EA5E-438E-8F4B-330C2EE836D2}" srcOrd="0" destOrd="0" presId="urn:microsoft.com/office/officeart/2005/8/layout/process4"/>
    <dgm:cxn modelId="{B5C09B20-369B-4B0E-90CE-978C1731E9BE}" type="presParOf" srcId="{9901C818-052F-4806-836C-6802C6B3F3DC}" destId="{3BA8B5D9-243A-4388-B182-D6461BEA88B3}" srcOrd="1" destOrd="0" presId="urn:microsoft.com/office/officeart/2005/8/layout/process4"/>
    <dgm:cxn modelId="{08822009-CF97-4DEA-9C20-0A0529B5262D}" type="presParOf" srcId="{9901C818-052F-4806-836C-6802C6B3F3DC}" destId="{D2640EB9-2580-4670-B04C-D90A5363B11D}" srcOrd="2" destOrd="0" presId="urn:microsoft.com/office/officeart/2005/8/layout/process4"/>
    <dgm:cxn modelId="{4D6D8360-4D17-4F8B-A24C-4182848F4091}" type="presParOf" srcId="{D2640EB9-2580-4670-B04C-D90A5363B11D}" destId="{678B89EC-E457-4600-8944-D1AF755D8354}" srcOrd="0" destOrd="0" presId="urn:microsoft.com/office/officeart/2005/8/layout/process4"/>
    <dgm:cxn modelId="{EC031639-333F-435F-8D9E-8E84C837A19F}" type="presParOf" srcId="{9901C818-052F-4806-836C-6802C6B3F3DC}" destId="{DFAB54E7-0040-4B7F-9BCA-03F9CDB23607}" srcOrd="3" destOrd="0" presId="urn:microsoft.com/office/officeart/2005/8/layout/process4"/>
    <dgm:cxn modelId="{9CE405C8-87C0-49C0-9F71-DBE22051594A}" type="presParOf" srcId="{9901C818-052F-4806-836C-6802C6B3F3DC}" destId="{B8E591D4-61D5-458E-B1DE-6F1732AC315D}" srcOrd="4" destOrd="0" presId="urn:microsoft.com/office/officeart/2005/8/layout/process4"/>
    <dgm:cxn modelId="{6AB768BC-27D3-4808-8E2B-B571D2C40D94}" type="presParOf" srcId="{B8E591D4-61D5-458E-B1DE-6F1732AC315D}" destId="{930E86F0-2068-4C6A-B7AE-A13768A940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025E1773-23DB-4F33-9460-6E42549F7391}" type="doc">
      <dgm:prSet loTypeId="urn:microsoft.com/office/officeart/2009/3/layout/StepUpProcess" loCatId="process" qsTypeId="urn:microsoft.com/office/officeart/2005/8/quickstyle/3d2" qsCatId="3D" csTypeId="urn:microsoft.com/office/officeart/2005/8/colors/colorful2" csCatId="colorful" phldr="1"/>
      <dgm:spPr/>
      <dgm:t>
        <a:bodyPr/>
        <a:lstStyle/>
        <a:p>
          <a:endParaRPr lang="es-ES"/>
        </a:p>
      </dgm:t>
    </dgm:pt>
    <dgm:pt modelId="{71D4DD62-CEE2-4741-BB2B-27FEFEA27797}">
      <dgm:prSet phldrT="[Texto]" custT="1"/>
      <dgm:spPr/>
      <dgm:t>
        <a:bodyPr/>
        <a:lstStyle/>
        <a:p>
          <a:r>
            <a:rPr lang="es-ES" sz="2400" b="0" u="sng" dirty="0" smtClean="0">
              <a:effectLst>
                <a:outerShdw blurRad="38100" dist="38100" dir="2700000" algn="tl">
                  <a:srgbClr val="000000"/>
                </a:outerShdw>
              </a:effectLst>
              <a:latin typeface="Arial" pitchFamily="34" charset="0"/>
              <a:cs typeface="Arial" pitchFamily="34" charset="0"/>
            </a:rPr>
            <a:t>Sujeto</a:t>
          </a:r>
          <a:r>
            <a:rPr lang="es-ES" sz="2400" b="0" dirty="0" smtClean="0">
              <a:latin typeface="Arial" pitchFamily="34" charset="0"/>
              <a:cs typeface="Arial" pitchFamily="34" charset="0"/>
            </a:rPr>
            <a:t>:  </a:t>
          </a:r>
          <a:endParaRPr lang="es-ES" sz="2400" b="0" dirty="0">
            <a:latin typeface="Arial" pitchFamily="34" charset="0"/>
            <a:cs typeface="Arial" pitchFamily="34" charset="0"/>
          </a:endParaRPr>
        </a:p>
      </dgm:t>
    </dgm:pt>
    <dgm:pt modelId="{0482A277-B3C1-41BB-8328-CBAECBDE528B}" type="parTrans" cxnId="{FAD9823D-B09A-4FAE-9564-0EB8589AD63D}">
      <dgm:prSet/>
      <dgm:spPr/>
      <dgm:t>
        <a:bodyPr/>
        <a:lstStyle/>
        <a:p>
          <a:endParaRPr lang="es-ES"/>
        </a:p>
      </dgm:t>
    </dgm:pt>
    <dgm:pt modelId="{4CECB4C2-B615-4C98-A814-2F53BF05D001}" type="sibTrans" cxnId="{FAD9823D-B09A-4FAE-9564-0EB8589AD63D}">
      <dgm:prSet/>
      <dgm:spPr/>
      <dgm:t>
        <a:bodyPr/>
        <a:lstStyle/>
        <a:p>
          <a:endParaRPr lang="es-ES"/>
        </a:p>
      </dgm:t>
    </dgm:pt>
    <dgm:pt modelId="{B9D7BAF2-4B4A-4A9C-B197-7D440F8A262D}">
      <dgm:prSet phldrT="[Texto]" custT="1"/>
      <dgm:spPr/>
      <dgm:t>
        <a:bodyPr/>
        <a:lstStyle/>
        <a:p>
          <a:r>
            <a:rPr lang="es-ES" sz="2400" dirty="0" smtClean="0">
              <a:latin typeface="Arial" pitchFamily="34" charset="0"/>
              <a:cs typeface="Arial" pitchFamily="34" charset="0"/>
            </a:rPr>
            <a:t>Nombre del órgano, lugar y fecha </a:t>
          </a:r>
          <a:endParaRPr lang="es-ES" sz="2400" dirty="0">
            <a:latin typeface="Arial" pitchFamily="34" charset="0"/>
            <a:cs typeface="Arial" pitchFamily="34" charset="0"/>
          </a:endParaRPr>
        </a:p>
      </dgm:t>
    </dgm:pt>
    <dgm:pt modelId="{210AA2AA-078F-4FE7-B898-2C173E87ACD3}" type="parTrans" cxnId="{D9A79787-D0FD-42CA-B8CB-C8F75C9B3082}">
      <dgm:prSet/>
      <dgm:spPr/>
      <dgm:t>
        <a:bodyPr/>
        <a:lstStyle/>
        <a:p>
          <a:endParaRPr lang="es-ES"/>
        </a:p>
      </dgm:t>
    </dgm:pt>
    <dgm:pt modelId="{E676F9CF-0591-40E4-8080-F858369D7D36}" type="sibTrans" cxnId="{D9A79787-D0FD-42CA-B8CB-C8F75C9B3082}">
      <dgm:prSet/>
      <dgm:spPr/>
      <dgm:t>
        <a:bodyPr/>
        <a:lstStyle/>
        <a:p>
          <a:endParaRPr lang="es-ES"/>
        </a:p>
      </dgm:t>
    </dgm:pt>
    <dgm:pt modelId="{8132335E-C294-4F87-8AA2-6E5071CFD426}">
      <dgm:prSet phldrT="[Texto]" custT="1"/>
      <dgm:spPr/>
      <dgm:t>
        <a:bodyPr/>
        <a:lstStyle/>
        <a:p>
          <a:r>
            <a:rPr lang="es-ES" sz="2000" b="1" u="sng" dirty="0" smtClean="0">
              <a:latin typeface="Arial" pitchFamily="34" charset="0"/>
              <a:cs typeface="Arial" pitchFamily="34" charset="0"/>
            </a:rPr>
            <a:t>Procedimiento</a:t>
          </a:r>
          <a:r>
            <a:rPr lang="es-ES" sz="2000" b="1" dirty="0" smtClean="0">
              <a:latin typeface="Arial" pitchFamily="34" charset="0"/>
              <a:cs typeface="Arial" pitchFamily="34" charset="0"/>
            </a:rPr>
            <a:t>:   </a:t>
          </a:r>
          <a:endParaRPr lang="es-ES" sz="2000" dirty="0">
            <a:latin typeface="Arial" pitchFamily="34" charset="0"/>
            <a:cs typeface="Arial" pitchFamily="34" charset="0"/>
          </a:endParaRPr>
        </a:p>
      </dgm:t>
    </dgm:pt>
    <dgm:pt modelId="{676E6BAE-7FA7-4D7B-AEBE-B67E1F05F1F5}" type="parTrans" cxnId="{78BF04A4-A26F-4170-96AB-34A69C4732DB}">
      <dgm:prSet/>
      <dgm:spPr/>
      <dgm:t>
        <a:bodyPr/>
        <a:lstStyle/>
        <a:p>
          <a:endParaRPr lang="es-ES"/>
        </a:p>
      </dgm:t>
    </dgm:pt>
    <dgm:pt modelId="{DABB3D46-515A-4F49-B6BB-8E73680B4DE8}" type="sibTrans" cxnId="{78BF04A4-A26F-4170-96AB-34A69C4732DB}">
      <dgm:prSet/>
      <dgm:spPr/>
      <dgm:t>
        <a:bodyPr/>
        <a:lstStyle/>
        <a:p>
          <a:endParaRPr lang="es-ES"/>
        </a:p>
      </dgm:t>
    </dgm:pt>
    <dgm:pt modelId="{8C6CDA19-9809-4EF0-B94F-58B5C916F192}">
      <dgm:prSet phldrT="[Texto]" custT="1"/>
      <dgm:spPr/>
      <dgm:t>
        <a:bodyPr/>
        <a:lstStyle/>
        <a:p>
          <a:r>
            <a:rPr lang="es-ES" sz="1800" dirty="0" smtClean="0">
              <a:latin typeface="Arial" pitchFamily="34" charset="0"/>
              <a:cs typeface="Arial" pitchFamily="34" charset="0"/>
            </a:rPr>
            <a:t>Ordinario</a:t>
          </a:r>
          <a:endParaRPr lang="es-ES" sz="1800" dirty="0">
            <a:latin typeface="Arial" pitchFamily="34" charset="0"/>
            <a:cs typeface="Arial" pitchFamily="34" charset="0"/>
          </a:endParaRPr>
        </a:p>
      </dgm:t>
    </dgm:pt>
    <dgm:pt modelId="{8D590D6F-95EB-4327-A766-D093528B1D91}" type="parTrans" cxnId="{D6FBA48A-BD4B-4BAA-98BA-DB2FECC5FFAB}">
      <dgm:prSet/>
      <dgm:spPr/>
      <dgm:t>
        <a:bodyPr/>
        <a:lstStyle/>
        <a:p>
          <a:endParaRPr lang="es-ES"/>
        </a:p>
      </dgm:t>
    </dgm:pt>
    <dgm:pt modelId="{EBEE2272-CB84-4A0C-B513-5283F3975187}" type="sibTrans" cxnId="{D6FBA48A-BD4B-4BAA-98BA-DB2FECC5FFAB}">
      <dgm:prSet/>
      <dgm:spPr/>
      <dgm:t>
        <a:bodyPr/>
        <a:lstStyle/>
        <a:p>
          <a:endParaRPr lang="es-ES"/>
        </a:p>
      </dgm:t>
    </dgm:pt>
    <dgm:pt modelId="{A810AC75-1DB5-449D-AEBB-5CC19B423226}">
      <dgm:prSet phldrT="[Texto]" custT="1"/>
      <dgm:spPr/>
      <dgm:t>
        <a:bodyPr/>
        <a:lstStyle/>
        <a:p>
          <a:r>
            <a:rPr lang="es-ES" sz="2400" b="1" u="sng" dirty="0" smtClean="0">
              <a:latin typeface="Arial" pitchFamily="34" charset="0"/>
              <a:cs typeface="Arial" pitchFamily="34" charset="0"/>
            </a:rPr>
            <a:t>Motivo</a:t>
          </a:r>
          <a:r>
            <a:rPr lang="es-ES" sz="2400" b="1" dirty="0" smtClean="0">
              <a:latin typeface="Arial" pitchFamily="34" charset="0"/>
              <a:cs typeface="Arial" pitchFamily="34" charset="0"/>
            </a:rPr>
            <a:t>:  </a:t>
          </a:r>
          <a:endParaRPr lang="es-ES" sz="2400" dirty="0">
            <a:latin typeface="Arial" pitchFamily="34" charset="0"/>
            <a:cs typeface="Arial" pitchFamily="34" charset="0"/>
          </a:endParaRPr>
        </a:p>
      </dgm:t>
    </dgm:pt>
    <dgm:pt modelId="{6C171E7B-CFD7-46F5-9357-49E03C0C7050}" type="parTrans" cxnId="{5CED4043-5340-4527-92A9-E7C418E1D5CA}">
      <dgm:prSet/>
      <dgm:spPr/>
      <dgm:t>
        <a:bodyPr/>
        <a:lstStyle/>
        <a:p>
          <a:endParaRPr lang="es-ES"/>
        </a:p>
      </dgm:t>
    </dgm:pt>
    <dgm:pt modelId="{CFC6FFD2-C737-4D49-9989-A7170F2377CE}" type="sibTrans" cxnId="{5CED4043-5340-4527-92A9-E7C418E1D5CA}">
      <dgm:prSet/>
      <dgm:spPr/>
      <dgm:t>
        <a:bodyPr/>
        <a:lstStyle/>
        <a:p>
          <a:endParaRPr lang="es-ES"/>
        </a:p>
      </dgm:t>
    </dgm:pt>
    <dgm:pt modelId="{1261FA8E-8512-486B-9562-1BD86F7998BE}">
      <dgm:prSet phldrT="[Texto]" custT="1"/>
      <dgm:spPr/>
      <dgm:t>
        <a:bodyPr/>
        <a:lstStyle/>
        <a:p>
          <a:r>
            <a:rPr lang="es-ES" sz="2000" dirty="0" smtClean="0">
              <a:latin typeface="Arial" pitchFamily="34" charset="0"/>
              <a:cs typeface="Arial" pitchFamily="34" charset="0"/>
            </a:rPr>
            <a:t>Antecedente normativo</a:t>
          </a:r>
          <a:endParaRPr lang="es-ES" sz="2000" dirty="0">
            <a:latin typeface="Arial" pitchFamily="34" charset="0"/>
            <a:cs typeface="Arial" pitchFamily="34" charset="0"/>
          </a:endParaRPr>
        </a:p>
      </dgm:t>
    </dgm:pt>
    <dgm:pt modelId="{1FDC6B9E-F308-40F2-9441-24D04AABF6FC}" type="parTrans" cxnId="{C4C83DD5-5562-411E-B68C-935F5EF421F1}">
      <dgm:prSet/>
      <dgm:spPr/>
      <dgm:t>
        <a:bodyPr/>
        <a:lstStyle/>
        <a:p>
          <a:endParaRPr lang="es-ES"/>
        </a:p>
      </dgm:t>
    </dgm:pt>
    <dgm:pt modelId="{2F76AF34-E3AA-4F49-B461-1249A011AEED}" type="sibTrans" cxnId="{C4C83DD5-5562-411E-B68C-935F5EF421F1}">
      <dgm:prSet/>
      <dgm:spPr/>
      <dgm:t>
        <a:bodyPr/>
        <a:lstStyle/>
        <a:p>
          <a:endParaRPr lang="es-ES"/>
        </a:p>
      </dgm:t>
    </dgm:pt>
    <dgm:pt modelId="{60A14179-6FCF-4ED0-882D-FBBF60988914}">
      <dgm:prSet custT="1"/>
      <dgm:spPr/>
      <dgm:t>
        <a:bodyPr/>
        <a:lstStyle/>
        <a:p>
          <a:r>
            <a:rPr lang="es-ES" sz="2400" smtClean="0">
              <a:latin typeface="Arial" pitchFamily="34" charset="0"/>
              <a:cs typeface="Arial" pitchFamily="34" charset="0"/>
            </a:rPr>
            <a:t>Director o Gerente</a:t>
          </a:r>
          <a:endParaRPr lang="es-CR" sz="2400" dirty="0">
            <a:latin typeface="Arial" pitchFamily="34" charset="0"/>
            <a:cs typeface="Arial" pitchFamily="34" charset="0"/>
          </a:endParaRPr>
        </a:p>
      </dgm:t>
    </dgm:pt>
    <dgm:pt modelId="{B9C8989D-4C16-4334-83F9-93DA30EB2221}" type="parTrans" cxnId="{74D752EE-7032-4F1C-A090-AD0A9CED9175}">
      <dgm:prSet/>
      <dgm:spPr/>
      <dgm:t>
        <a:bodyPr/>
        <a:lstStyle/>
        <a:p>
          <a:endParaRPr lang="es-ES"/>
        </a:p>
      </dgm:t>
    </dgm:pt>
    <dgm:pt modelId="{7656F1E4-DBAC-4973-A21F-882522C1FECA}" type="sibTrans" cxnId="{74D752EE-7032-4F1C-A090-AD0A9CED9175}">
      <dgm:prSet/>
      <dgm:spPr/>
      <dgm:t>
        <a:bodyPr/>
        <a:lstStyle/>
        <a:p>
          <a:endParaRPr lang="es-ES"/>
        </a:p>
      </dgm:t>
    </dgm:pt>
    <dgm:pt modelId="{26AC39D6-8567-4D15-8280-2548428AD2AA}">
      <dgm:prSet custT="1"/>
      <dgm:spPr/>
      <dgm:t>
        <a:bodyPr/>
        <a:lstStyle/>
        <a:p>
          <a:r>
            <a:rPr lang="es-ES" sz="1800" dirty="0" smtClean="0">
              <a:latin typeface="Arial" pitchFamily="34" charset="0"/>
              <a:cs typeface="Arial" pitchFamily="34" charset="0"/>
            </a:rPr>
            <a:t>Deber de apreciar, evacuar, aceptar o rechazar la prueba en forma  motivada</a:t>
          </a:r>
          <a:endParaRPr lang="es-ES" sz="1800" dirty="0">
            <a:latin typeface="Arial" pitchFamily="34" charset="0"/>
            <a:cs typeface="Arial" pitchFamily="34" charset="0"/>
          </a:endParaRPr>
        </a:p>
      </dgm:t>
    </dgm:pt>
    <dgm:pt modelId="{86E2BEC3-0BFD-484D-9DAF-2041C955719C}" type="parTrans" cxnId="{0C366DA4-5D30-4EF3-8F68-340988DD47F2}">
      <dgm:prSet/>
      <dgm:spPr/>
      <dgm:t>
        <a:bodyPr/>
        <a:lstStyle/>
        <a:p>
          <a:endParaRPr lang="es-ES"/>
        </a:p>
      </dgm:t>
    </dgm:pt>
    <dgm:pt modelId="{B8402727-72CC-4759-B3C4-FD229AF26153}" type="sibTrans" cxnId="{0C366DA4-5D30-4EF3-8F68-340988DD47F2}">
      <dgm:prSet/>
      <dgm:spPr/>
      <dgm:t>
        <a:bodyPr/>
        <a:lstStyle/>
        <a:p>
          <a:endParaRPr lang="es-ES"/>
        </a:p>
      </dgm:t>
    </dgm:pt>
    <dgm:pt modelId="{BBBD94D0-6677-4A2B-B42D-A3B5C3CC704F}">
      <dgm:prSet custT="1"/>
      <dgm:spPr/>
      <dgm:t>
        <a:bodyPr/>
        <a:lstStyle/>
        <a:p>
          <a:r>
            <a:rPr lang="es-ES" sz="1800" dirty="0" smtClean="0">
              <a:latin typeface="Arial" pitchFamily="34" charset="0"/>
              <a:cs typeface="Arial" pitchFamily="34" charset="0"/>
            </a:rPr>
            <a:t>Elementos  de hecho y de derecho (motivación)</a:t>
          </a:r>
          <a:endParaRPr lang="es-CR" sz="1800" dirty="0">
            <a:latin typeface="Arial" pitchFamily="34" charset="0"/>
            <a:cs typeface="Arial" pitchFamily="34" charset="0"/>
          </a:endParaRPr>
        </a:p>
      </dgm:t>
    </dgm:pt>
    <dgm:pt modelId="{46D616AE-8ABF-4506-9BE5-25D7549DF492}" type="parTrans" cxnId="{72BCC996-D3F1-4B5F-8D66-B3F78E71C3A9}">
      <dgm:prSet/>
      <dgm:spPr/>
      <dgm:t>
        <a:bodyPr/>
        <a:lstStyle/>
        <a:p>
          <a:endParaRPr lang="es-ES"/>
        </a:p>
      </dgm:t>
    </dgm:pt>
    <dgm:pt modelId="{8B9BDF81-868C-4077-9949-207DB38FB5E2}" type="sibTrans" cxnId="{72BCC996-D3F1-4B5F-8D66-B3F78E71C3A9}">
      <dgm:prSet/>
      <dgm:spPr/>
      <dgm:t>
        <a:bodyPr/>
        <a:lstStyle/>
        <a:p>
          <a:endParaRPr lang="es-ES"/>
        </a:p>
      </dgm:t>
    </dgm:pt>
    <dgm:pt modelId="{79FD6998-C7E1-49A7-BA10-8080443C9A74}">
      <dgm:prSet custT="1"/>
      <dgm:spPr/>
      <dgm:t>
        <a:bodyPr/>
        <a:lstStyle/>
        <a:p>
          <a:r>
            <a:rPr lang="es-ES" sz="2000" dirty="0" smtClean="0">
              <a:latin typeface="Arial" pitchFamily="34" charset="0"/>
              <a:cs typeface="Arial" pitchFamily="34" charset="0"/>
            </a:rPr>
            <a:t>Art. </a:t>
          </a:r>
          <a:r>
            <a:rPr lang="es-CR" sz="2000" dirty="0" smtClean="0">
              <a:latin typeface="Arial" pitchFamily="34" charset="0"/>
              <a:cs typeface="Arial" pitchFamily="34" charset="0"/>
            </a:rPr>
            <a:t>7</a:t>
          </a:r>
          <a:r>
            <a:rPr lang="es-ES" sz="2000" dirty="0" smtClean="0">
              <a:latin typeface="Arial" pitchFamily="34" charset="0"/>
              <a:cs typeface="Arial" pitchFamily="34" charset="0"/>
            </a:rPr>
            <a:t> CAUCA</a:t>
          </a:r>
          <a:r>
            <a:rPr lang="es-CR" sz="2000" dirty="0" smtClean="0">
              <a:latin typeface="Arial" pitchFamily="34" charset="0"/>
              <a:cs typeface="Arial" pitchFamily="34" charset="0"/>
            </a:rPr>
            <a:t> III</a:t>
          </a:r>
          <a:r>
            <a:rPr lang="es-ES" sz="2000" dirty="0" smtClean="0">
              <a:latin typeface="Arial" pitchFamily="34" charset="0"/>
              <a:cs typeface="Arial" pitchFamily="34" charset="0"/>
            </a:rPr>
            <a:t>, 22, 23, 24 </a:t>
          </a:r>
          <a:r>
            <a:rPr lang="es-CR" sz="2000" dirty="0" smtClean="0">
              <a:latin typeface="Arial" pitchFamily="34" charset="0"/>
              <a:cs typeface="Arial" pitchFamily="34" charset="0"/>
            </a:rPr>
            <a:t>incisos a. y b.</a:t>
          </a:r>
          <a:endParaRPr lang="es-ES" sz="2000" dirty="0">
            <a:latin typeface="Arial" pitchFamily="34" charset="0"/>
            <a:cs typeface="Arial" pitchFamily="34" charset="0"/>
          </a:endParaRPr>
        </a:p>
      </dgm:t>
    </dgm:pt>
    <dgm:pt modelId="{90E7089E-3B23-4E36-BFBB-B19D4AF2FF17}" type="parTrans" cxnId="{2795DE74-CA9B-458A-A086-8DCA3DBACC84}">
      <dgm:prSet/>
      <dgm:spPr/>
      <dgm:t>
        <a:bodyPr/>
        <a:lstStyle/>
        <a:p>
          <a:endParaRPr lang="es-ES"/>
        </a:p>
      </dgm:t>
    </dgm:pt>
    <dgm:pt modelId="{3E9EEA31-C3DC-4D99-BCB5-A7FCBDB8E75B}" type="sibTrans" cxnId="{2795DE74-CA9B-458A-A086-8DCA3DBACC84}">
      <dgm:prSet/>
      <dgm:spPr/>
      <dgm:t>
        <a:bodyPr/>
        <a:lstStyle/>
        <a:p>
          <a:endParaRPr lang="es-ES"/>
        </a:p>
      </dgm:t>
    </dgm:pt>
    <dgm:pt modelId="{BB6F0C36-90EE-4242-B46A-8FB451C945E1}">
      <dgm:prSet custT="1"/>
      <dgm:spPr/>
      <dgm:t>
        <a:bodyPr/>
        <a:lstStyle/>
        <a:p>
          <a:r>
            <a:rPr lang="es-ES" sz="2000" dirty="0" smtClean="0">
              <a:latin typeface="Arial" pitchFamily="34" charset="0"/>
              <a:cs typeface="Arial" pitchFamily="34" charset="0"/>
            </a:rPr>
            <a:t>59, 62, 93, 98 y 102 LGA</a:t>
          </a:r>
          <a:endParaRPr lang="es-CR" sz="2000" dirty="0">
            <a:latin typeface="Arial" pitchFamily="34" charset="0"/>
            <a:cs typeface="Arial" pitchFamily="34" charset="0"/>
          </a:endParaRPr>
        </a:p>
      </dgm:t>
    </dgm:pt>
    <dgm:pt modelId="{4A3B8CC9-C766-43BB-955E-3C8A51B4DC87}" type="parTrans" cxnId="{D119F996-6AE4-4DC4-9846-E0FC3BB44823}">
      <dgm:prSet/>
      <dgm:spPr/>
      <dgm:t>
        <a:bodyPr/>
        <a:lstStyle/>
        <a:p>
          <a:endParaRPr lang="es-ES"/>
        </a:p>
      </dgm:t>
    </dgm:pt>
    <dgm:pt modelId="{DDB24139-5959-415D-821A-E64C746F23CF}" type="sibTrans" cxnId="{D119F996-6AE4-4DC4-9846-E0FC3BB44823}">
      <dgm:prSet/>
      <dgm:spPr/>
      <dgm:t>
        <a:bodyPr/>
        <a:lstStyle/>
        <a:p>
          <a:endParaRPr lang="es-ES"/>
        </a:p>
      </dgm:t>
    </dgm:pt>
    <dgm:pt modelId="{58CFE49B-B61F-4D8E-BCD7-1174B09E4CE8}" type="pres">
      <dgm:prSet presAssocID="{025E1773-23DB-4F33-9460-6E42549F7391}" presName="rootnode" presStyleCnt="0">
        <dgm:presLayoutVars>
          <dgm:chMax/>
          <dgm:chPref/>
          <dgm:dir/>
          <dgm:animLvl val="lvl"/>
        </dgm:presLayoutVars>
      </dgm:prSet>
      <dgm:spPr/>
      <dgm:t>
        <a:bodyPr/>
        <a:lstStyle/>
        <a:p>
          <a:endParaRPr lang="en-US"/>
        </a:p>
      </dgm:t>
    </dgm:pt>
    <dgm:pt modelId="{179047D6-5CEA-4882-9065-FCFD06BF88D4}" type="pres">
      <dgm:prSet presAssocID="{71D4DD62-CEE2-4741-BB2B-27FEFEA27797}" presName="composite" presStyleCnt="0"/>
      <dgm:spPr/>
    </dgm:pt>
    <dgm:pt modelId="{88B55280-828B-411F-A6A8-E708F73CECAD}" type="pres">
      <dgm:prSet presAssocID="{71D4DD62-CEE2-4741-BB2B-27FEFEA27797}" presName="LShape" presStyleLbl="alignNode1" presStyleIdx="0" presStyleCnt="5"/>
      <dgm:spPr/>
    </dgm:pt>
    <dgm:pt modelId="{E779DC25-FC19-417C-8275-E237D4DEA10E}" type="pres">
      <dgm:prSet presAssocID="{71D4DD62-CEE2-4741-BB2B-27FEFEA27797}" presName="ParentText" presStyleLbl="revTx" presStyleIdx="0" presStyleCnt="3">
        <dgm:presLayoutVars>
          <dgm:chMax val="0"/>
          <dgm:chPref val="0"/>
          <dgm:bulletEnabled val="1"/>
        </dgm:presLayoutVars>
      </dgm:prSet>
      <dgm:spPr/>
      <dgm:t>
        <a:bodyPr/>
        <a:lstStyle/>
        <a:p>
          <a:endParaRPr lang="en-US"/>
        </a:p>
      </dgm:t>
    </dgm:pt>
    <dgm:pt modelId="{552BC43E-0B1A-44B3-82B0-5AEE3882E2A4}" type="pres">
      <dgm:prSet presAssocID="{71D4DD62-CEE2-4741-BB2B-27FEFEA27797}" presName="Triangle" presStyleLbl="alignNode1" presStyleIdx="1" presStyleCnt="5"/>
      <dgm:spPr/>
    </dgm:pt>
    <dgm:pt modelId="{CB88BF74-6906-48A8-A729-E239CE0FAD04}" type="pres">
      <dgm:prSet presAssocID="{4CECB4C2-B615-4C98-A814-2F53BF05D001}" presName="sibTrans" presStyleCnt="0"/>
      <dgm:spPr/>
    </dgm:pt>
    <dgm:pt modelId="{EB7BB572-BC2E-4933-AFC3-6AA3F91058A7}" type="pres">
      <dgm:prSet presAssocID="{4CECB4C2-B615-4C98-A814-2F53BF05D001}" presName="space" presStyleCnt="0"/>
      <dgm:spPr/>
    </dgm:pt>
    <dgm:pt modelId="{051E875E-8E54-4788-BFCB-5849D072F0B8}" type="pres">
      <dgm:prSet presAssocID="{8132335E-C294-4F87-8AA2-6E5071CFD426}" presName="composite" presStyleCnt="0"/>
      <dgm:spPr/>
    </dgm:pt>
    <dgm:pt modelId="{16E15CB0-0858-4117-828F-97018B4C477B}" type="pres">
      <dgm:prSet presAssocID="{8132335E-C294-4F87-8AA2-6E5071CFD426}" presName="LShape" presStyleLbl="alignNode1" presStyleIdx="2" presStyleCnt="5"/>
      <dgm:spPr/>
    </dgm:pt>
    <dgm:pt modelId="{FBA21C92-91E9-42C2-AD6A-060DEC05AEB5}" type="pres">
      <dgm:prSet presAssocID="{8132335E-C294-4F87-8AA2-6E5071CFD426}" presName="ParentText" presStyleLbl="revTx" presStyleIdx="1" presStyleCnt="3">
        <dgm:presLayoutVars>
          <dgm:chMax val="0"/>
          <dgm:chPref val="0"/>
          <dgm:bulletEnabled val="1"/>
        </dgm:presLayoutVars>
      </dgm:prSet>
      <dgm:spPr/>
      <dgm:t>
        <a:bodyPr/>
        <a:lstStyle/>
        <a:p>
          <a:endParaRPr lang="en-US"/>
        </a:p>
      </dgm:t>
    </dgm:pt>
    <dgm:pt modelId="{FCB38AFC-B0BE-45C9-9671-C3C5E310BF82}" type="pres">
      <dgm:prSet presAssocID="{8132335E-C294-4F87-8AA2-6E5071CFD426}" presName="Triangle" presStyleLbl="alignNode1" presStyleIdx="3" presStyleCnt="5"/>
      <dgm:spPr/>
    </dgm:pt>
    <dgm:pt modelId="{C311B2FC-1675-4AF0-ABFF-2A42756036F1}" type="pres">
      <dgm:prSet presAssocID="{DABB3D46-515A-4F49-B6BB-8E73680B4DE8}" presName="sibTrans" presStyleCnt="0"/>
      <dgm:spPr/>
    </dgm:pt>
    <dgm:pt modelId="{6A89D903-5D7E-47F0-A3F1-B7C1DFC8A4D2}" type="pres">
      <dgm:prSet presAssocID="{DABB3D46-515A-4F49-B6BB-8E73680B4DE8}" presName="space" presStyleCnt="0"/>
      <dgm:spPr/>
    </dgm:pt>
    <dgm:pt modelId="{F750F91A-19D0-447C-8D44-BC161B9AC3A5}" type="pres">
      <dgm:prSet presAssocID="{A810AC75-1DB5-449D-AEBB-5CC19B423226}" presName="composite" presStyleCnt="0"/>
      <dgm:spPr/>
    </dgm:pt>
    <dgm:pt modelId="{09E5E1A5-D5DC-4544-9D28-84042368A672}" type="pres">
      <dgm:prSet presAssocID="{A810AC75-1DB5-449D-AEBB-5CC19B423226}" presName="LShape" presStyleLbl="alignNode1" presStyleIdx="4" presStyleCnt="5"/>
      <dgm:spPr/>
    </dgm:pt>
    <dgm:pt modelId="{9761C9F8-994A-40B5-AAFF-233B32DF5AFE}" type="pres">
      <dgm:prSet presAssocID="{A810AC75-1DB5-449D-AEBB-5CC19B423226}" presName="ParentText" presStyleLbl="revTx" presStyleIdx="2" presStyleCnt="3">
        <dgm:presLayoutVars>
          <dgm:chMax val="0"/>
          <dgm:chPref val="0"/>
          <dgm:bulletEnabled val="1"/>
        </dgm:presLayoutVars>
      </dgm:prSet>
      <dgm:spPr/>
      <dgm:t>
        <a:bodyPr/>
        <a:lstStyle/>
        <a:p>
          <a:endParaRPr lang="en-US"/>
        </a:p>
      </dgm:t>
    </dgm:pt>
  </dgm:ptLst>
  <dgm:cxnLst>
    <dgm:cxn modelId="{FAD9823D-B09A-4FAE-9564-0EB8589AD63D}" srcId="{025E1773-23DB-4F33-9460-6E42549F7391}" destId="{71D4DD62-CEE2-4741-BB2B-27FEFEA27797}" srcOrd="0" destOrd="0" parTransId="{0482A277-B3C1-41BB-8328-CBAECBDE528B}" sibTransId="{4CECB4C2-B615-4C98-A814-2F53BF05D001}"/>
    <dgm:cxn modelId="{78BF04A4-A26F-4170-96AB-34A69C4732DB}" srcId="{025E1773-23DB-4F33-9460-6E42549F7391}" destId="{8132335E-C294-4F87-8AA2-6E5071CFD426}" srcOrd="1" destOrd="0" parTransId="{676E6BAE-7FA7-4D7B-AEBE-B67E1F05F1F5}" sibTransId="{DABB3D46-515A-4F49-B6BB-8E73680B4DE8}"/>
    <dgm:cxn modelId="{D6FBA48A-BD4B-4BAA-98BA-DB2FECC5FFAB}" srcId="{8132335E-C294-4F87-8AA2-6E5071CFD426}" destId="{8C6CDA19-9809-4EF0-B94F-58B5C916F192}" srcOrd="0" destOrd="0" parTransId="{8D590D6F-95EB-4327-A766-D093528B1D91}" sibTransId="{EBEE2272-CB84-4A0C-B513-5283F3975187}"/>
    <dgm:cxn modelId="{74D752EE-7032-4F1C-A090-AD0A9CED9175}" srcId="{71D4DD62-CEE2-4741-BB2B-27FEFEA27797}" destId="{60A14179-6FCF-4ED0-882D-FBBF60988914}" srcOrd="1" destOrd="0" parTransId="{B9C8989D-4C16-4334-83F9-93DA30EB2221}" sibTransId="{7656F1E4-DBAC-4973-A21F-882522C1FECA}"/>
    <dgm:cxn modelId="{0D1F8149-1E01-463A-9637-2008CC4CD8C9}" type="presOf" srcId="{8132335E-C294-4F87-8AA2-6E5071CFD426}" destId="{FBA21C92-91E9-42C2-AD6A-060DEC05AEB5}" srcOrd="0" destOrd="0" presId="urn:microsoft.com/office/officeart/2009/3/layout/StepUpProcess"/>
    <dgm:cxn modelId="{8BDC3DEC-000C-457A-8FCD-14CF2043421D}" type="presOf" srcId="{B9D7BAF2-4B4A-4A9C-B197-7D440F8A262D}" destId="{E779DC25-FC19-417C-8275-E237D4DEA10E}" srcOrd="0" destOrd="1" presId="urn:microsoft.com/office/officeart/2009/3/layout/StepUpProcess"/>
    <dgm:cxn modelId="{C67CB14D-017B-461F-9220-1ACE5DB30C94}" type="presOf" srcId="{1261FA8E-8512-486B-9562-1BD86F7998BE}" destId="{9761C9F8-994A-40B5-AAFF-233B32DF5AFE}" srcOrd="0" destOrd="1" presId="urn:microsoft.com/office/officeart/2009/3/layout/StepUpProcess"/>
    <dgm:cxn modelId="{C4C83DD5-5562-411E-B68C-935F5EF421F1}" srcId="{A810AC75-1DB5-449D-AEBB-5CC19B423226}" destId="{1261FA8E-8512-486B-9562-1BD86F7998BE}" srcOrd="0" destOrd="0" parTransId="{1FDC6B9E-F308-40F2-9441-24D04AABF6FC}" sibTransId="{2F76AF34-E3AA-4F49-B461-1249A011AEED}"/>
    <dgm:cxn modelId="{D9A79787-D0FD-42CA-B8CB-C8F75C9B3082}" srcId="{71D4DD62-CEE2-4741-BB2B-27FEFEA27797}" destId="{B9D7BAF2-4B4A-4A9C-B197-7D440F8A262D}" srcOrd="0" destOrd="0" parTransId="{210AA2AA-078F-4FE7-B898-2C173E87ACD3}" sibTransId="{E676F9CF-0591-40E4-8080-F858369D7D36}"/>
    <dgm:cxn modelId="{D3CD4BAB-10C8-4E6C-8091-4493D78C8AE0}" type="presOf" srcId="{A810AC75-1DB5-449D-AEBB-5CC19B423226}" destId="{9761C9F8-994A-40B5-AAFF-233B32DF5AFE}" srcOrd="0" destOrd="0" presId="urn:microsoft.com/office/officeart/2009/3/layout/StepUpProcess"/>
    <dgm:cxn modelId="{26633CAC-FFBD-4E95-A83E-8AFB9151318A}" type="presOf" srcId="{BBBD94D0-6677-4A2B-B42D-A3B5C3CC704F}" destId="{FBA21C92-91E9-42C2-AD6A-060DEC05AEB5}" srcOrd="0" destOrd="3" presId="urn:microsoft.com/office/officeart/2009/3/layout/StepUpProcess"/>
    <dgm:cxn modelId="{D119F996-6AE4-4DC4-9846-E0FC3BB44823}" srcId="{A810AC75-1DB5-449D-AEBB-5CC19B423226}" destId="{BB6F0C36-90EE-4242-B46A-8FB451C945E1}" srcOrd="2" destOrd="0" parTransId="{4A3B8CC9-C766-43BB-955E-3C8A51B4DC87}" sibTransId="{DDB24139-5959-415D-821A-E64C746F23CF}"/>
    <dgm:cxn modelId="{72BCC996-D3F1-4B5F-8D66-B3F78E71C3A9}" srcId="{8132335E-C294-4F87-8AA2-6E5071CFD426}" destId="{BBBD94D0-6677-4A2B-B42D-A3B5C3CC704F}" srcOrd="2" destOrd="0" parTransId="{46D616AE-8ABF-4506-9BE5-25D7549DF492}" sibTransId="{8B9BDF81-868C-4077-9949-207DB38FB5E2}"/>
    <dgm:cxn modelId="{5CED4043-5340-4527-92A9-E7C418E1D5CA}" srcId="{025E1773-23DB-4F33-9460-6E42549F7391}" destId="{A810AC75-1DB5-449D-AEBB-5CC19B423226}" srcOrd="2" destOrd="0" parTransId="{6C171E7B-CFD7-46F5-9357-49E03C0C7050}" sibTransId="{CFC6FFD2-C737-4D49-9989-A7170F2377CE}"/>
    <dgm:cxn modelId="{0C366DA4-5D30-4EF3-8F68-340988DD47F2}" srcId="{8132335E-C294-4F87-8AA2-6E5071CFD426}" destId="{26AC39D6-8567-4D15-8280-2548428AD2AA}" srcOrd="1" destOrd="0" parTransId="{86E2BEC3-0BFD-484D-9DAF-2041C955719C}" sibTransId="{B8402727-72CC-4759-B3C4-FD229AF26153}"/>
    <dgm:cxn modelId="{F091ADCE-0F8B-4521-8094-3F82A4132081}" type="presOf" srcId="{BB6F0C36-90EE-4242-B46A-8FB451C945E1}" destId="{9761C9F8-994A-40B5-AAFF-233B32DF5AFE}" srcOrd="0" destOrd="3" presId="urn:microsoft.com/office/officeart/2009/3/layout/StepUpProcess"/>
    <dgm:cxn modelId="{67D73286-DF9B-43CD-9498-849DC6D2E6A5}" type="presOf" srcId="{71D4DD62-CEE2-4741-BB2B-27FEFEA27797}" destId="{E779DC25-FC19-417C-8275-E237D4DEA10E}" srcOrd="0" destOrd="0" presId="urn:microsoft.com/office/officeart/2009/3/layout/StepUpProcess"/>
    <dgm:cxn modelId="{CBC920DF-5F93-43A3-B260-5B371D766DE5}" type="presOf" srcId="{26AC39D6-8567-4D15-8280-2548428AD2AA}" destId="{FBA21C92-91E9-42C2-AD6A-060DEC05AEB5}" srcOrd="0" destOrd="2" presId="urn:microsoft.com/office/officeart/2009/3/layout/StepUpProcess"/>
    <dgm:cxn modelId="{2BB7C2F8-3850-4461-BF12-70E6324EA403}" type="presOf" srcId="{025E1773-23DB-4F33-9460-6E42549F7391}" destId="{58CFE49B-B61F-4D8E-BCD7-1174B09E4CE8}" srcOrd="0" destOrd="0" presId="urn:microsoft.com/office/officeart/2009/3/layout/StepUpProcess"/>
    <dgm:cxn modelId="{CDCE452A-A2B4-45A8-AA90-654711A2C787}" type="presOf" srcId="{8C6CDA19-9809-4EF0-B94F-58B5C916F192}" destId="{FBA21C92-91E9-42C2-AD6A-060DEC05AEB5}" srcOrd="0" destOrd="1" presId="urn:microsoft.com/office/officeart/2009/3/layout/StepUpProcess"/>
    <dgm:cxn modelId="{C6A8C080-8AC7-4767-87A4-1A5770A71BBE}" type="presOf" srcId="{79FD6998-C7E1-49A7-BA10-8080443C9A74}" destId="{9761C9F8-994A-40B5-AAFF-233B32DF5AFE}" srcOrd="0" destOrd="2" presId="urn:microsoft.com/office/officeart/2009/3/layout/StepUpProcess"/>
    <dgm:cxn modelId="{21610995-CCF1-405B-BC18-253204D9037E}" type="presOf" srcId="{60A14179-6FCF-4ED0-882D-FBBF60988914}" destId="{E779DC25-FC19-417C-8275-E237D4DEA10E}" srcOrd="0" destOrd="2" presId="urn:microsoft.com/office/officeart/2009/3/layout/StepUpProcess"/>
    <dgm:cxn modelId="{2795DE74-CA9B-458A-A086-8DCA3DBACC84}" srcId="{A810AC75-1DB5-449D-AEBB-5CC19B423226}" destId="{79FD6998-C7E1-49A7-BA10-8080443C9A74}" srcOrd="1" destOrd="0" parTransId="{90E7089E-3B23-4E36-BFBB-B19D4AF2FF17}" sibTransId="{3E9EEA31-C3DC-4D99-BCB5-A7FCBDB8E75B}"/>
    <dgm:cxn modelId="{CAF32EC1-C9D0-485F-9BCB-00A8B8F83BB6}" type="presParOf" srcId="{58CFE49B-B61F-4D8E-BCD7-1174B09E4CE8}" destId="{179047D6-5CEA-4882-9065-FCFD06BF88D4}" srcOrd="0" destOrd="0" presId="urn:microsoft.com/office/officeart/2009/3/layout/StepUpProcess"/>
    <dgm:cxn modelId="{92F5E0DE-8FFD-4A44-8AE7-793BF1C70F8E}" type="presParOf" srcId="{179047D6-5CEA-4882-9065-FCFD06BF88D4}" destId="{88B55280-828B-411F-A6A8-E708F73CECAD}" srcOrd="0" destOrd="0" presId="urn:microsoft.com/office/officeart/2009/3/layout/StepUpProcess"/>
    <dgm:cxn modelId="{532D376B-4B28-4578-8E29-FF3D7976B31A}" type="presParOf" srcId="{179047D6-5CEA-4882-9065-FCFD06BF88D4}" destId="{E779DC25-FC19-417C-8275-E237D4DEA10E}" srcOrd="1" destOrd="0" presId="urn:microsoft.com/office/officeart/2009/3/layout/StepUpProcess"/>
    <dgm:cxn modelId="{FCD56593-CDA2-4F86-A091-2C962FA5F892}" type="presParOf" srcId="{179047D6-5CEA-4882-9065-FCFD06BF88D4}" destId="{552BC43E-0B1A-44B3-82B0-5AEE3882E2A4}" srcOrd="2" destOrd="0" presId="urn:microsoft.com/office/officeart/2009/3/layout/StepUpProcess"/>
    <dgm:cxn modelId="{80BFB3E4-E9EB-4800-85A4-6651A19B743D}" type="presParOf" srcId="{58CFE49B-B61F-4D8E-BCD7-1174B09E4CE8}" destId="{CB88BF74-6906-48A8-A729-E239CE0FAD04}" srcOrd="1" destOrd="0" presId="urn:microsoft.com/office/officeart/2009/3/layout/StepUpProcess"/>
    <dgm:cxn modelId="{52DA2452-1CC6-4453-A23E-8907728FEDDF}" type="presParOf" srcId="{CB88BF74-6906-48A8-A729-E239CE0FAD04}" destId="{EB7BB572-BC2E-4933-AFC3-6AA3F91058A7}" srcOrd="0" destOrd="0" presId="urn:microsoft.com/office/officeart/2009/3/layout/StepUpProcess"/>
    <dgm:cxn modelId="{FF793D50-C365-43A0-8924-3E889A837C60}" type="presParOf" srcId="{58CFE49B-B61F-4D8E-BCD7-1174B09E4CE8}" destId="{051E875E-8E54-4788-BFCB-5849D072F0B8}" srcOrd="2" destOrd="0" presId="urn:microsoft.com/office/officeart/2009/3/layout/StepUpProcess"/>
    <dgm:cxn modelId="{8334FD42-9C89-4CE9-A05E-D2AFCF2C5BF5}" type="presParOf" srcId="{051E875E-8E54-4788-BFCB-5849D072F0B8}" destId="{16E15CB0-0858-4117-828F-97018B4C477B}" srcOrd="0" destOrd="0" presId="urn:microsoft.com/office/officeart/2009/3/layout/StepUpProcess"/>
    <dgm:cxn modelId="{9B99E492-85E2-4791-8F3A-6AD4F696BA27}" type="presParOf" srcId="{051E875E-8E54-4788-BFCB-5849D072F0B8}" destId="{FBA21C92-91E9-42C2-AD6A-060DEC05AEB5}" srcOrd="1" destOrd="0" presId="urn:microsoft.com/office/officeart/2009/3/layout/StepUpProcess"/>
    <dgm:cxn modelId="{643EC174-9B60-4314-95FF-472419223A81}" type="presParOf" srcId="{051E875E-8E54-4788-BFCB-5849D072F0B8}" destId="{FCB38AFC-B0BE-45C9-9671-C3C5E310BF82}" srcOrd="2" destOrd="0" presId="urn:microsoft.com/office/officeart/2009/3/layout/StepUpProcess"/>
    <dgm:cxn modelId="{7CFD176A-2CF1-4BE9-A3CC-B8DF9CA307E2}" type="presParOf" srcId="{58CFE49B-B61F-4D8E-BCD7-1174B09E4CE8}" destId="{C311B2FC-1675-4AF0-ABFF-2A42756036F1}" srcOrd="3" destOrd="0" presId="urn:microsoft.com/office/officeart/2009/3/layout/StepUpProcess"/>
    <dgm:cxn modelId="{7867B934-B261-4F33-A58F-E53CA7794B6B}" type="presParOf" srcId="{C311B2FC-1675-4AF0-ABFF-2A42756036F1}" destId="{6A89D903-5D7E-47F0-A3F1-B7C1DFC8A4D2}" srcOrd="0" destOrd="0" presId="urn:microsoft.com/office/officeart/2009/3/layout/StepUpProcess"/>
    <dgm:cxn modelId="{C86FF692-63F4-4671-9065-FEFAA1B57421}" type="presParOf" srcId="{58CFE49B-B61F-4D8E-BCD7-1174B09E4CE8}" destId="{F750F91A-19D0-447C-8D44-BC161B9AC3A5}" srcOrd="4" destOrd="0" presId="urn:microsoft.com/office/officeart/2009/3/layout/StepUpProcess"/>
    <dgm:cxn modelId="{8E8EAA2B-5634-4B07-A3C5-BEEF87B69007}" type="presParOf" srcId="{F750F91A-19D0-447C-8D44-BC161B9AC3A5}" destId="{09E5E1A5-D5DC-4544-9D28-84042368A672}" srcOrd="0" destOrd="0" presId="urn:microsoft.com/office/officeart/2009/3/layout/StepUpProcess"/>
    <dgm:cxn modelId="{E949CD59-94C7-43D7-8777-4CEC9F861CDD}" type="presParOf" srcId="{F750F91A-19D0-447C-8D44-BC161B9AC3A5}" destId="{9761C9F8-994A-40B5-AAFF-233B32DF5AF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025E1773-23DB-4F33-9460-6E42549F7391}" type="doc">
      <dgm:prSet loTypeId="urn:microsoft.com/office/officeart/2005/8/layout/process3" loCatId="process" qsTypeId="urn:microsoft.com/office/officeart/2005/8/quickstyle/3d2" qsCatId="3D" csTypeId="urn:microsoft.com/office/officeart/2005/8/colors/colorful2" csCatId="colorful" phldr="1"/>
      <dgm:spPr/>
      <dgm:t>
        <a:bodyPr/>
        <a:lstStyle/>
        <a:p>
          <a:endParaRPr lang="es-ES"/>
        </a:p>
      </dgm:t>
    </dgm:pt>
    <dgm:pt modelId="{71D4DD62-CEE2-4741-BB2B-27FEFEA27797}">
      <dgm:prSet phldrT="[Texto]" custT="1"/>
      <dgm:spPr/>
      <dgm:t>
        <a:bodyPr/>
        <a:lstStyle/>
        <a:p>
          <a:r>
            <a:rPr lang="es-ES" sz="2400" b="0" u="sng" dirty="0" smtClean="0">
              <a:effectLst>
                <a:outerShdw blurRad="38100" dist="38100" dir="2700000" algn="tl">
                  <a:srgbClr val="000000"/>
                </a:outerShdw>
              </a:effectLst>
              <a:latin typeface="Arial" pitchFamily="34" charset="0"/>
              <a:cs typeface="Arial" pitchFamily="34" charset="0"/>
            </a:rPr>
            <a:t>Sujeto</a:t>
          </a:r>
          <a:r>
            <a:rPr lang="es-ES" sz="2400" b="0" dirty="0" smtClean="0">
              <a:latin typeface="Arial" pitchFamily="34" charset="0"/>
              <a:cs typeface="Arial" pitchFamily="34" charset="0"/>
            </a:rPr>
            <a:t>:  </a:t>
          </a:r>
          <a:endParaRPr lang="es-ES" sz="2400" b="0" dirty="0">
            <a:latin typeface="Arial" pitchFamily="34" charset="0"/>
            <a:cs typeface="Arial" pitchFamily="34" charset="0"/>
          </a:endParaRPr>
        </a:p>
      </dgm:t>
    </dgm:pt>
    <dgm:pt modelId="{0482A277-B3C1-41BB-8328-CBAECBDE528B}" type="parTrans" cxnId="{FAD9823D-B09A-4FAE-9564-0EB8589AD63D}">
      <dgm:prSet/>
      <dgm:spPr/>
      <dgm:t>
        <a:bodyPr/>
        <a:lstStyle/>
        <a:p>
          <a:endParaRPr lang="es-ES"/>
        </a:p>
      </dgm:t>
    </dgm:pt>
    <dgm:pt modelId="{4CECB4C2-B615-4C98-A814-2F53BF05D001}" type="sibTrans" cxnId="{FAD9823D-B09A-4FAE-9564-0EB8589AD63D}">
      <dgm:prSet/>
      <dgm:spPr/>
      <dgm:t>
        <a:bodyPr/>
        <a:lstStyle/>
        <a:p>
          <a:endParaRPr lang="es-ES"/>
        </a:p>
      </dgm:t>
    </dgm:pt>
    <dgm:pt modelId="{B9D7BAF2-4B4A-4A9C-B197-7D440F8A262D}">
      <dgm:prSet phldrT="[Texto]" custT="1"/>
      <dgm:spPr>
        <a:solidFill>
          <a:schemeClr val="accent2">
            <a:lumMod val="40000"/>
            <a:lumOff val="60000"/>
            <a:alpha val="90000"/>
          </a:schemeClr>
        </a:solidFill>
      </dgm:spPr>
      <dgm:t>
        <a:bodyPr/>
        <a:lstStyle/>
        <a:p>
          <a:r>
            <a:rPr lang="es-ES" sz="2400" dirty="0" smtClean="0">
              <a:latin typeface="Arial" pitchFamily="34" charset="0"/>
              <a:cs typeface="Arial" pitchFamily="34" charset="0"/>
            </a:rPr>
            <a:t>Nombre del órgano, lugar y fecha </a:t>
          </a:r>
          <a:endParaRPr lang="es-ES" sz="2400" dirty="0">
            <a:latin typeface="Arial" pitchFamily="34" charset="0"/>
            <a:cs typeface="Arial" pitchFamily="34" charset="0"/>
          </a:endParaRPr>
        </a:p>
      </dgm:t>
    </dgm:pt>
    <dgm:pt modelId="{210AA2AA-078F-4FE7-B898-2C173E87ACD3}" type="parTrans" cxnId="{D9A79787-D0FD-42CA-B8CB-C8F75C9B3082}">
      <dgm:prSet/>
      <dgm:spPr/>
      <dgm:t>
        <a:bodyPr/>
        <a:lstStyle/>
        <a:p>
          <a:endParaRPr lang="es-ES"/>
        </a:p>
      </dgm:t>
    </dgm:pt>
    <dgm:pt modelId="{E676F9CF-0591-40E4-8080-F858369D7D36}" type="sibTrans" cxnId="{D9A79787-D0FD-42CA-B8CB-C8F75C9B3082}">
      <dgm:prSet/>
      <dgm:spPr/>
      <dgm:t>
        <a:bodyPr/>
        <a:lstStyle/>
        <a:p>
          <a:endParaRPr lang="es-ES"/>
        </a:p>
      </dgm:t>
    </dgm:pt>
    <dgm:pt modelId="{8132335E-C294-4F87-8AA2-6E5071CFD426}">
      <dgm:prSet phldrT="[Texto]" custT="1"/>
      <dgm:spPr/>
      <dgm:t>
        <a:bodyPr/>
        <a:lstStyle/>
        <a:p>
          <a:r>
            <a:rPr lang="es-ES" sz="2000" b="1" u="sng" dirty="0" smtClean="0">
              <a:latin typeface="Arial" pitchFamily="34" charset="0"/>
              <a:cs typeface="Arial" pitchFamily="34" charset="0"/>
            </a:rPr>
            <a:t>Procedimiento</a:t>
          </a:r>
          <a:r>
            <a:rPr lang="es-ES" sz="2000" b="1" dirty="0" smtClean="0">
              <a:latin typeface="Arial" pitchFamily="34" charset="0"/>
              <a:cs typeface="Arial" pitchFamily="34" charset="0"/>
            </a:rPr>
            <a:t>:   </a:t>
          </a:r>
          <a:endParaRPr lang="es-ES" sz="2000" dirty="0">
            <a:latin typeface="Arial" pitchFamily="34" charset="0"/>
            <a:cs typeface="Arial" pitchFamily="34" charset="0"/>
          </a:endParaRPr>
        </a:p>
      </dgm:t>
    </dgm:pt>
    <dgm:pt modelId="{676E6BAE-7FA7-4D7B-AEBE-B67E1F05F1F5}" type="parTrans" cxnId="{78BF04A4-A26F-4170-96AB-34A69C4732DB}">
      <dgm:prSet/>
      <dgm:spPr/>
      <dgm:t>
        <a:bodyPr/>
        <a:lstStyle/>
        <a:p>
          <a:endParaRPr lang="es-ES"/>
        </a:p>
      </dgm:t>
    </dgm:pt>
    <dgm:pt modelId="{DABB3D46-515A-4F49-B6BB-8E73680B4DE8}" type="sibTrans" cxnId="{78BF04A4-A26F-4170-96AB-34A69C4732DB}">
      <dgm:prSet/>
      <dgm:spPr/>
      <dgm:t>
        <a:bodyPr/>
        <a:lstStyle/>
        <a:p>
          <a:endParaRPr lang="es-ES"/>
        </a:p>
      </dgm:t>
    </dgm:pt>
    <dgm:pt modelId="{8C6CDA19-9809-4EF0-B94F-58B5C916F192}">
      <dgm:prSet phldrT="[Texto]" custT="1"/>
      <dgm:spPr>
        <a:solidFill>
          <a:schemeClr val="accent3">
            <a:lumMod val="40000"/>
            <a:lumOff val="60000"/>
            <a:alpha val="90000"/>
          </a:schemeClr>
        </a:solidFill>
      </dgm:spPr>
      <dgm:t>
        <a:bodyPr/>
        <a:lstStyle/>
        <a:p>
          <a:r>
            <a:rPr lang="es-ES" sz="1800" dirty="0" smtClean="0">
              <a:latin typeface="Arial" pitchFamily="34" charset="0"/>
              <a:cs typeface="Arial" pitchFamily="34" charset="0"/>
            </a:rPr>
            <a:t>Ordinario</a:t>
          </a:r>
          <a:endParaRPr lang="es-ES" sz="1800" dirty="0">
            <a:latin typeface="Arial" pitchFamily="34" charset="0"/>
            <a:cs typeface="Arial" pitchFamily="34" charset="0"/>
          </a:endParaRPr>
        </a:p>
      </dgm:t>
    </dgm:pt>
    <dgm:pt modelId="{8D590D6F-95EB-4327-A766-D093528B1D91}" type="parTrans" cxnId="{D6FBA48A-BD4B-4BAA-98BA-DB2FECC5FFAB}">
      <dgm:prSet/>
      <dgm:spPr/>
      <dgm:t>
        <a:bodyPr/>
        <a:lstStyle/>
        <a:p>
          <a:endParaRPr lang="es-ES"/>
        </a:p>
      </dgm:t>
    </dgm:pt>
    <dgm:pt modelId="{EBEE2272-CB84-4A0C-B513-5283F3975187}" type="sibTrans" cxnId="{D6FBA48A-BD4B-4BAA-98BA-DB2FECC5FFAB}">
      <dgm:prSet/>
      <dgm:spPr/>
      <dgm:t>
        <a:bodyPr/>
        <a:lstStyle/>
        <a:p>
          <a:endParaRPr lang="es-ES"/>
        </a:p>
      </dgm:t>
    </dgm:pt>
    <dgm:pt modelId="{A810AC75-1DB5-449D-AEBB-5CC19B423226}">
      <dgm:prSet phldrT="[Texto]" custT="1"/>
      <dgm:spPr/>
      <dgm:t>
        <a:bodyPr/>
        <a:lstStyle/>
        <a:p>
          <a:r>
            <a:rPr lang="es-ES" sz="2400" b="1" u="sng" dirty="0" smtClean="0">
              <a:latin typeface="Arial" pitchFamily="34" charset="0"/>
              <a:cs typeface="Arial" pitchFamily="34" charset="0"/>
            </a:rPr>
            <a:t>Motivo</a:t>
          </a:r>
          <a:r>
            <a:rPr lang="es-ES" sz="2400" b="1" dirty="0" smtClean="0">
              <a:latin typeface="Arial" pitchFamily="34" charset="0"/>
              <a:cs typeface="Arial" pitchFamily="34" charset="0"/>
            </a:rPr>
            <a:t>:  </a:t>
          </a:r>
          <a:endParaRPr lang="es-ES" sz="2400" dirty="0">
            <a:latin typeface="Arial" pitchFamily="34" charset="0"/>
            <a:cs typeface="Arial" pitchFamily="34" charset="0"/>
          </a:endParaRPr>
        </a:p>
      </dgm:t>
    </dgm:pt>
    <dgm:pt modelId="{6C171E7B-CFD7-46F5-9357-49E03C0C7050}" type="parTrans" cxnId="{5CED4043-5340-4527-92A9-E7C418E1D5CA}">
      <dgm:prSet/>
      <dgm:spPr/>
      <dgm:t>
        <a:bodyPr/>
        <a:lstStyle/>
        <a:p>
          <a:endParaRPr lang="es-ES"/>
        </a:p>
      </dgm:t>
    </dgm:pt>
    <dgm:pt modelId="{CFC6FFD2-C737-4D49-9989-A7170F2377CE}" type="sibTrans" cxnId="{5CED4043-5340-4527-92A9-E7C418E1D5CA}">
      <dgm:prSet/>
      <dgm:spPr/>
      <dgm:t>
        <a:bodyPr/>
        <a:lstStyle/>
        <a:p>
          <a:endParaRPr lang="es-ES"/>
        </a:p>
      </dgm:t>
    </dgm:pt>
    <dgm:pt modelId="{1261FA8E-8512-486B-9562-1BD86F7998BE}">
      <dgm:prSet phldrT="[Texto]" custT="1"/>
      <dgm:spPr>
        <a:solidFill>
          <a:schemeClr val="accent3">
            <a:lumMod val="60000"/>
            <a:lumOff val="40000"/>
            <a:alpha val="90000"/>
          </a:schemeClr>
        </a:solidFill>
      </dgm:spPr>
      <dgm:t>
        <a:bodyPr/>
        <a:lstStyle/>
        <a:p>
          <a:r>
            <a:rPr lang="es-ES" sz="2000" dirty="0" smtClean="0">
              <a:latin typeface="Arial" pitchFamily="34" charset="0"/>
              <a:cs typeface="Arial" pitchFamily="34" charset="0"/>
            </a:rPr>
            <a:t>Antecedente normativo</a:t>
          </a:r>
          <a:endParaRPr lang="es-ES" sz="2000" dirty="0">
            <a:latin typeface="Arial" pitchFamily="34" charset="0"/>
            <a:cs typeface="Arial" pitchFamily="34" charset="0"/>
          </a:endParaRPr>
        </a:p>
      </dgm:t>
    </dgm:pt>
    <dgm:pt modelId="{1FDC6B9E-F308-40F2-9441-24D04AABF6FC}" type="parTrans" cxnId="{C4C83DD5-5562-411E-B68C-935F5EF421F1}">
      <dgm:prSet/>
      <dgm:spPr/>
      <dgm:t>
        <a:bodyPr/>
        <a:lstStyle/>
        <a:p>
          <a:endParaRPr lang="es-ES"/>
        </a:p>
      </dgm:t>
    </dgm:pt>
    <dgm:pt modelId="{2F76AF34-E3AA-4F49-B461-1249A011AEED}" type="sibTrans" cxnId="{C4C83DD5-5562-411E-B68C-935F5EF421F1}">
      <dgm:prSet/>
      <dgm:spPr/>
      <dgm:t>
        <a:bodyPr/>
        <a:lstStyle/>
        <a:p>
          <a:endParaRPr lang="es-ES"/>
        </a:p>
      </dgm:t>
    </dgm:pt>
    <dgm:pt modelId="{60A14179-6FCF-4ED0-882D-FBBF60988914}">
      <dgm:prSet custT="1"/>
      <dgm:spPr>
        <a:solidFill>
          <a:schemeClr val="accent2">
            <a:lumMod val="40000"/>
            <a:lumOff val="60000"/>
            <a:alpha val="90000"/>
          </a:schemeClr>
        </a:solidFill>
      </dgm:spPr>
      <dgm:t>
        <a:bodyPr/>
        <a:lstStyle/>
        <a:p>
          <a:r>
            <a:rPr lang="es-ES" sz="2400" dirty="0" smtClean="0">
              <a:latin typeface="Arial" pitchFamily="34" charset="0"/>
              <a:cs typeface="Arial" pitchFamily="34" charset="0"/>
            </a:rPr>
            <a:t>Director</a:t>
          </a:r>
          <a:endParaRPr lang="es-CR" sz="2400" dirty="0">
            <a:latin typeface="Arial" pitchFamily="34" charset="0"/>
            <a:cs typeface="Arial" pitchFamily="34" charset="0"/>
          </a:endParaRPr>
        </a:p>
      </dgm:t>
    </dgm:pt>
    <dgm:pt modelId="{B9C8989D-4C16-4334-83F9-93DA30EB2221}" type="parTrans" cxnId="{74D752EE-7032-4F1C-A090-AD0A9CED9175}">
      <dgm:prSet/>
      <dgm:spPr/>
      <dgm:t>
        <a:bodyPr/>
        <a:lstStyle/>
        <a:p>
          <a:endParaRPr lang="es-ES"/>
        </a:p>
      </dgm:t>
    </dgm:pt>
    <dgm:pt modelId="{7656F1E4-DBAC-4973-A21F-882522C1FECA}" type="sibTrans" cxnId="{74D752EE-7032-4F1C-A090-AD0A9CED9175}">
      <dgm:prSet/>
      <dgm:spPr/>
      <dgm:t>
        <a:bodyPr/>
        <a:lstStyle/>
        <a:p>
          <a:endParaRPr lang="es-ES"/>
        </a:p>
      </dgm:t>
    </dgm:pt>
    <dgm:pt modelId="{26AC39D6-8567-4D15-8280-2548428AD2AA}">
      <dgm:prSet custT="1"/>
      <dgm:spPr>
        <a:solidFill>
          <a:schemeClr val="accent3">
            <a:lumMod val="40000"/>
            <a:lumOff val="60000"/>
            <a:alpha val="90000"/>
          </a:schemeClr>
        </a:solidFill>
      </dgm:spPr>
      <dgm:t>
        <a:bodyPr/>
        <a:lstStyle/>
        <a:p>
          <a:r>
            <a:rPr lang="es-ES" sz="1800" dirty="0" smtClean="0">
              <a:latin typeface="Arial" pitchFamily="34" charset="0"/>
              <a:cs typeface="Arial" pitchFamily="34" charset="0"/>
            </a:rPr>
            <a:t>Deber de apreciar, evacuar, aceptar o rechazar la prueba en forma  motivada</a:t>
          </a:r>
          <a:endParaRPr lang="es-ES" sz="1800" dirty="0">
            <a:latin typeface="Arial" pitchFamily="34" charset="0"/>
            <a:cs typeface="Arial" pitchFamily="34" charset="0"/>
          </a:endParaRPr>
        </a:p>
      </dgm:t>
    </dgm:pt>
    <dgm:pt modelId="{86E2BEC3-0BFD-484D-9DAF-2041C955719C}" type="parTrans" cxnId="{0C366DA4-5D30-4EF3-8F68-340988DD47F2}">
      <dgm:prSet/>
      <dgm:spPr/>
      <dgm:t>
        <a:bodyPr/>
        <a:lstStyle/>
        <a:p>
          <a:endParaRPr lang="es-ES"/>
        </a:p>
      </dgm:t>
    </dgm:pt>
    <dgm:pt modelId="{B8402727-72CC-4759-B3C4-FD229AF26153}" type="sibTrans" cxnId="{0C366DA4-5D30-4EF3-8F68-340988DD47F2}">
      <dgm:prSet/>
      <dgm:spPr/>
      <dgm:t>
        <a:bodyPr/>
        <a:lstStyle/>
        <a:p>
          <a:endParaRPr lang="es-ES"/>
        </a:p>
      </dgm:t>
    </dgm:pt>
    <dgm:pt modelId="{BBBD94D0-6677-4A2B-B42D-A3B5C3CC704F}">
      <dgm:prSet custT="1"/>
      <dgm:spPr>
        <a:solidFill>
          <a:schemeClr val="accent3">
            <a:lumMod val="40000"/>
            <a:lumOff val="60000"/>
            <a:alpha val="90000"/>
          </a:schemeClr>
        </a:solidFill>
      </dgm:spPr>
      <dgm:t>
        <a:bodyPr/>
        <a:lstStyle/>
        <a:p>
          <a:r>
            <a:rPr lang="es-ES" sz="1800" dirty="0" smtClean="0">
              <a:latin typeface="Arial" pitchFamily="34" charset="0"/>
              <a:cs typeface="Arial" pitchFamily="34" charset="0"/>
            </a:rPr>
            <a:t>Elementos  de hecho y de derecho (motivación)</a:t>
          </a:r>
          <a:endParaRPr lang="es-CR" sz="1800" dirty="0">
            <a:latin typeface="Arial" pitchFamily="34" charset="0"/>
            <a:cs typeface="Arial" pitchFamily="34" charset="0"/>
          </a:endParaRPr>
        </a:p>
      </dgm:t>
    </dgm:pt>
    <dgm:pt modelId="{46D616AE-8ABF-4506-9BE5-25D7549DF492}" type="parTrans" cxnId="{72BCC996-D3F1-4B5F-8D66-B3F78E71C3A9}">
      <dgm:prSet/>
      <dgm:spPr/>
      <dgm:t>
        <a:bodyPr/>
        <a:lstStyle/>
        <a:p>
          <a:endParaRPr lang="es-ES"/>
        </a:p>
      </dgm:t>
    </dgm:pt>
    <dgm:pt modelId="{8B9BDF81-868C-4077-9949-207DB38FB5E2}" type="sibTrans" cxnId="{72BCC996-D3F1-4B5F-8D66-B3F78E71C3A9}">
      <dgm:prSet/>
      <dgm:spPr/>
      <dgm:t>
        <a:bodyPr/>
        <a:lstStyle/>
        <a:p>
          <a:endParaRPr lang="es-ES"/>
        </a:p>
      </dgm:t>
    </dgm:pt>
    <dgm:pt modelId="{825953F6-4898-4748-9893-C2A65D984AC1}">
      <dgm:prSet phldrT="[Texto]" custT="1"/>
      <dgm:spPr>
        <a:solidFill>
          <a:schemeClr val="accent3">
            <a:lumMod val="60000"/>
            <a:lumOff val="40000"/>
            <a:alpha val="90000"/>
          </a:schemeClr>
        </a:solidFill>
      </dgm:spPr>
      <dgm:t>
        <a:bodyPr/>
        <a:lstStyle/>
        <a:p>
          <a:r>
            <a:rPr lang="es-MX" sz="2000" b="1" dirty="0" smtClean="0">
              <a:solidFill>
                <a:schemeClr val="bg1"/>
              </a:solidFill>
              <a:latin typeface="Arial" pitchFamily="34" charset="0"/>
            </a:rPr>
            <a:t>MOTIVO:</a:t>
          </a:r>
          <a:r>
            <a:rPr lang="es-MX" sz="2000" b="1" dirty="0" smtClean="0">
              <a:solidFill>
                <a:schemeClr val="bg1"/>
              </a:solidFill>
              <a:effectLst>
                <a:outerShdw blurRad="38100" dist="38100" dir="2700000" algn="tl">
                  <a:srgbClr val="000000"/>
                </a:outerShdw>
              </a:effectLst>
              <a:latin typeface="Arial" pitchFamily="34" charset="0"/>
            </a:rPr>
            <a:t> </a:t>
          </a:r>
          <a:r>
            <a:rPr lang="es-MX" sz="2000" b="0" dirty="0" smtClean="0">
              <a:solidFill>
                <a:schemeClr val="bg1"/>
              </a:solidFill>
              <a:effectLst/>
              <a:latin typeface="Arial" pitchFamily="34" charset="0"/>
            </a:rPr>
            <a:t>A</a:t>
          </a:r>
          <a:r>
            <a:rPr lang="es-MX" sz="2000" b="0" dirty="0" smtClean="0">
              <a:solidFill>
                <a:schemeClr val="bg1"/>
              </a:solidFill>
              <a:latin typeface="Arial" pitchFamily="34" charset="0"/>
            </a:rPr>
            <a:t>ntecedente normativo  art. 6, 24: i, 237-241</a:t>
          </a:r>
          <a:endParaRPr lang="es-ES" sz="2000" dirty="0">
            <a:solidFill>
              <a:schemeClr val="bg1"/>
            </a:solidFill>
            <a:latin typeface="Arial" pitchFamily="34" charset="0"/>
            <a:cs typeface="Arial" pitchFamily="34" charset="0"/>
          </a:endParaRPr>
        </a:p>
      </dgm:t>
    </dgm:pt>
    <dgm:pt modelId="{BA7F5632-2F82-4A0E-B292-90139C209F19}" type="parTrans" cxnId="{9898840D-1322-4697-BAA8-AC055ECB5802}">
      <dgm:prSet/>
      <dgm:spPr/>
      <dgm:t>
        <a:bodyPr/>
        <a:lstStyle/>
        <a:p>
          <a:endParaRPr lang="es-ES"/>
        </a:p>
      </dgm:t>
    </dgm:pt>
    <dgm:pt modelId="{DEA24795-0318-44C1-9B50-830C55E26745}" type="sibTrans" cxnId="{9898840D-1322-4697-BAA8-AC055ECB5802}">
      <dgm:prSet/>
      <dgm:spPr/>
      <dgm:t>
        <a:bodyPr/>
        <a:lstStyle/>
        <a:p>
          <a:endParaRPr lang="es-ES"/>
        </a:p>
      </dgm:t>
    </dgm:pt>
    <dgm:pt modelId="{9CD1FA48-8F1A-47C5-AF9B-25590F5086DE}">
      <dgm:prSet custT="1"/>
      <dgm:spPr>
        <a:solidFill>
          <a:schemeClr val="accent3">
            <a:lumMod val="60000"/>
            <a:lumOff val="40000"/>
            <a:alpha val="90000"/>
          </a:schemeClr>
        </a:solidFill>
      </dgm:spPr>
      <dgm:t>
        <a:bodyPr/>
        <a:lstStyle/>
        <a:p>
          <a:r>
            <a:rPr lang="es-MX" sz="2000" b="0" dirty="0" smtClean="0">
              <a:solidFill>
                <a:schemeClr val="bg1"/>
              </a:solidFill>
              <a:latin typeface="Arial" pitchFamily="34" charset="0"/>
            </a:rPr>
            <a:t>dentro del plazo de  6 años  art. 231 LGA </a:t>
          </a:r>
          <a:endParaRPr lang="es-ES" sz="2000" b="0" dirty="0">
            <a:solidFill>
              <a:schemeClr val="bg1"/>
            </a:solidFill>
          </a:endParaRPr>
        </a:p>
      </dgm:t>
    </dgm:pt>
    <dgm:pt modelId="{1861F8C0-5FD3-4A74-B463-3557902D8AC0}" type="parTrans" cxnId="{A5B6D490-78E2-42C4-A7F5-B28F7DC344F5}">
      <dgm:prSet/>
      <dgm:spPr/>
      <dgm:t>
        <a:bodyPr/>
        <a:lstStyle/>
        <a:p>
          <a:endParaRPr lang="es-ES"/>
        </a:p>
      </dgm:t>
    </dgm:pt>
    <dgm:pt modelId="{758AC721-E11A-4C59-BF40-340EDE8B9C8A}" type="sibTrans" cxnId="{A5B6D490-78E2-42C4-A7F5-B28F7DC344F5}">
      <dgm:prSet/>
      <dgm:spPr/>
      <dgm:t>
        <a:bodyPr/>
        <a:lstStyle/>
        <a:p>
          <a:endParaRPr lang="es-ES"/>
        </a:p>
      </dgm:t>
    </dgm:pt>
    <dgm:pt modelId="{121D0808-2588-4555-9E4E-401E2BDF41E6}" type="pres">
      <dgm:prSet presAssocID="{025E1773-23DB-4F33-9460-6E42549F7391}" presName="linearFlow" presStyleCnt="0">
        <dgm:presLayoutVars>
          <dgm:dir/>
          <dgm:animLvl val="lvl"/>
          <dgm:resizeHandles val="exact"/>
        </dgm:presLayoutVars>
      </dgm:prSet>
      <dgm:spPr/>
      <dgm:t>
        <a:bodyPr/>
        <a:lstStyle/>
        <a:p>
          <a:endParaRPr lang="es-ES"/>
        </a:p>
      </dgm:t>
    </dgm:pt>
    <dgm:pt modelId="{A7664859-5DB6-4CDE-BD85-A65DD6E0C3B5}" type="pres">
      <dgm:prSet presAssocID="{71D4DD62-CEE2-4741-BB2B-27FEFEA27797}" presName="composite" presStyleCnt="0"/>
      <dgm:spPr/>
      <dgm:t>
        <a:bodyPr/>
        <a:lstStyle/>
        <a:p>
          <a:endParaRPr lang="es-CR"/>
        </a:p>
      </dgm:t>
    </dgm:pt>
    <dgm:pt modelId="{086DB87A-F3C3-48C9-BF0F-740B32C1D8EB}" type="pres">
      <dgm:prSet presAssocID="{71D4DD62-CEE2-4741-BB2B-27FEFEA27797}" presName="parTx" presStyleLbl="node1" presStyleIdx="0" presStyleCnt="3">
        <dgm:presLayoutVars>
          <dgm:chMax val="0"/>
          <dgm:chPref val="0"/>
          <dgm:bulletEnabled val="1"/>
        </dgm:presLayoutVars>
      </dgm:prSet>
      <dgm:spPr/>
      <dgm:t>
        <a:bodyPr/>
        <a:lstStyle/>
        <a:p>
          <a:endParaRPr lang="es-ES"/>
        </a:p>
      </dgm:t>
    </dgm:pt>
    <dgm:pt modelId="{CB0F17A8-DDF0-471D-A607-784251ED766E}" type="pres">
      <dgm:prSet presAssocID="{71D4DD62-CEE2-4741-BB2B-27FEFEA27797}" presName="parSh" presStyleLbl="node1" presStyleIdx="0" presStyleCnt="3"/>
      <dgm:spPr/>
      <dgm:t>
        <a:bodyPr/>
        <a:lstStyle/>
        <a:p>
          <a:endParaRPr lang="es-ES"/>
        </a:p>
      </dgm:t>
    </dgm:pt>
    <dgm:pt modelId="{5FF2865B-3184-4002-AC3E-F897561B643E}" type="pres">
      <dgm:prSet presAssocID="{71D4DD62-CEE2-4741-BB2B-27FEFEA27797}" presName="desTx" presStyleLbl="fgAcc1" presStyleIdx="0" presStyleCnt="3" custScaleX="116144">
        <dgm:presLayoutVars>
          <dgm:bulletEnabled val="1"/>
        </dgm:presLayoutVars>
      </dgm:prSet>
      <dgm:spPr/>
      <dgm:t>
        <a:bodyPr/>
        <a:lstStyle/>
        <a:p>
          <a:endParaRPr lang="es-ES"/>
        </a:p>
      </dgm:t>
    </dgm:pt>
    <dgm:pt modelId="{D4053EDA-3C01-482A-A571-05E83B5DD6F1}" type="pres">
      <dgm:prSet presAssocID="{4CECB4C2-B615-4C98-A814-2F53BF05D001}" presName="sibTrans" presStyleLbl="sibTrans2D1" presStyleIdx="0" presStyleCnt="2"/>
      <dgm:spPr/>
      <dgm:t>
        <a:bodyPr/>
        <a:lstStyle/>
        <a:p>
          <a:endParaRPr lang="es-ES"/>
        </a:p>
      </dgm:t>
    </dgm:pt>
    <dgm:pt modelId="{4F792422-3BE5-4417-A248-2FCF65B76F35}" type="pres">
      <dgm:prSet presAssocID="{4CECB4C2-B615-4C98-A814-2F53BF05D001}" presName="connTx" presStyleLbl="sibTrans2D1" presStyleIdx="0" presStyleCnt="2"/>
      <dgm:spPr/>
      <dgm:t>
        <a:bodyPr/>
        <a:lstStyle/>
        <a:p>
          <a:endParaRPr lang="es-ES"/>
        </a:p>
      </dgm:t>
    </dgm:pt>
    <dgm:pt modelId="{5C1458E9-E2A7-496B-B56C-53330671A870}" type="pres">
      <dgm:prSet presAssocID="{8132335E-C294-4F87-8AA2-6E5071CFD426}" presName="composite" presStyleCnt="0"/>
      <dgm:spPr/>
      <dgm:t>
        <a:bodyPr/>
        <a:lstStyle/>
        <a:p>
          <a:endParaRPr lang="es-CR"/>
        </a:p>
      </dgm:t>
    </dgm:pt>
    <dgm:pt modelId="{8CE6902C-E80A-48EA-B2CA-7B06540A098E}" type="pres">
      <dgm:prSet presAssocID="{8132335E-C294-4F87-8AA2-6E5071CFD426}" presName="parTx" presStyleLbl="node1" presStyleIdx="0" presStyleCnt="3">
        <dgm:presLayoutVars>
          <dgm:chMax val="0"/>
          <dgm:chPref val="0"/>
          <dgm:bulletEnabled val="1"/>
        </dgm:presLayoutVars>
      </dgm:prSet>
      <dgm:spPr/>
      <dgm:t>
        <a:bodyPr/>
        <a:lstStyle/>
        <a:p>
          <a:endParaRPr lang="es-ES"/>
        </a:p>
      </dgm:t>
    </dgm:pt>
    <dgm:pt modelId="{A17ED27C-F4F3-4940-A160-EAFD81F3F632}" type="pres">
      <dgm:prSet presAssocID="{8132335E-C294-4F87-8AA2-6E5071CFD426}" presName="parSh" presStyleLbl="node1" presStyleIdx="1" presStyleCnt="3" custScaleX="123221" custLinFactNeighborX="-732" custLinFactNeighborY="9322"/>
      <dgm:spPr/>
      <dgm:t>
        <a:bodyPr/>
        <a:lstStyle/>
        <a:p>
          <a:endParaRPr lang="es-ES"/>
        </a:p>
      </dgm:t>
    </dgm:pt>
    <dgm:pt modelId="{6EA5F3E7-230C-4396-BE77-5103698A7133}" type="pres">
      <dgm:prSet presAssocID="{8132335E-C294-4F87-8AA2-6E5071CFD426}" presName="desTx" presStyleLbl="fgAcc1" presStyleIdx="1" presStyleCnt="3" custScaleX="118132">
        <dgm:presLayoutVars>
          <dgm:bulletEnabled val="1"/>
        </dgm:presLayoutVars>
      </dgm:prSet>
      <dgm:spPr/>
      <dgm:t>
        <a:bodyPr/>
        <a:lstStyle/>
        <a:p>
          <a:endParaRPr lang="es-ES"/>
        </a:p>
      </dgm:t>
    </dgm:pt>
    <dgm:pt modelId="{1BA3B544-A88E-4873-9EFF-F8A7F862B3CD}" type="pres">
      <dgm:prSet presAssocID="{DABB3D46-515A-4F49-B6BB-8E73680B4DE8}" presName="sibTrans" presStyleLbl="sibTrans2D1" presStyleIdx="1" presStyleCnt="2"/>
      <dgm:spPr/>
      <dgm:t>
        <a:bodyPr/>
        <a:lstStyle/>
        <a:p>
          <a:endParaRPr lang="es-ES"/>
        </a:p>
      </dgm:t>
    </dgm:pt>
    <dgm:pt modelId="{8F4758A0-CE86-418A-A995-5C3B37E87612}" type="pres">
      <dgm:prSet presAssocID="{DABB3D46-515A-4F49-B6BB-8E73680B4DE8}" presName="connTx" presStyleLbl="sibTrans2D1" presStyleIdx="1" presStyleCnt="2"/>
      <dgm:spPr/>
      <dgm:t>
        <a:bodyPr/>
        <a:lstStyle/>
        <a:p>
          <a:endParaRPr lang="es-ES"/>
        </a:p>
      </dgm:t>
    </dgm:pt>
    <dgm:pt modelId="{23A96BD2-8987-4D33-9E93-632C29DD83E6}" type="pres">
      <dgm:prSet presAssocID="{A810AC75-1DB5-449D-AEBB-5CC19B423226}" presName="composite" presStyleCnt="0"/>
      <dgm:spPr/>
      <dgm:t>
        <a:bodyPr/>
        <a:lstStyle/>
        <a:p>
          <a:endParaRPr lang="es-CR"/>
        </a:p>
      </dgm:t>
    </dgm:pt>
    <dgm:pt modelId="{CBE7B40A-10C4-4600-A7FD-D8C8C66731B8}" type="pres">
      <dgm:prSet presAssocID="{A810AC75-1DB5-449D-AEBB-5CC19B423226}" presName="parTx" presStyleLbl="node1" presStyleIdx="1" presStyleCnt="3">
        <dgm:presLayoutVars>
          <dgm:chMax val="0"/>
          <dgm:chPref val="0"/>
          <dgm:bulletEnabled val="1"/>
        </dgm:presLayoutVars>
      </dgm:prSet>
      <dgm:spPr/>
      <dgm:t>
        <a:bodyPr/>
        <a:lstStyle/>
        <a:p>
          <a:endParaRPr lang="es-ES"/>
        </a:p>
      </dgm:t>
    </dgm:pt>
    <dgm:pt modelId="{C16D8898-B0D4-4759-92C2-7E7A17D633C1}" type="pres">
      <dgm:prSet presAssocID="{A810AC75-1DB5-449D-AEBB-5CC19B423226}" presName="parSh" presStyleLbl="node1" presStyleIdx="2" presStyleCnt="3" custLinFactNeighborX="1372" custLinFactNeighborY="9322"/>
      <dgm:spPr/>
      <dgm:t>
        <a:bodyPr/>
        <a:lstStyle/>
        <a:p>
          <a:endParaRPr lang="es-ES"/>
        </a:p>
      </dgm:t>
    </dgm:pt>
    <dgm:pt modelId="{33D700AF-0CF1-4BAF-82B5-4E889427AEF9}" type="pres">
      <dgm:prSet presAssocID="{A810AC75-1DB5-449D-AEBB-5CC19B423226}" presName="desTx" presStyleLbl="fgAcc1" presStyleIdx="2" presStyleCnt="3" custScaleX="124612">
        <dgm:presLayoutVars>
          <dgm:bulletEnabled val="1"/>
        </dgm:presLayoutVars>
      </dgm:prSet>
      <dgm:spPr/>
      <dgm:t>
        <a:bodyPr/>
        <a:lstStyle/>
        <a:p>
          <a:endParaRPr lang="es-ES"/>
        </a:p>
      </dgm:t>
    </dgm:pt>
  </dgm:ptLst>
  <dgm:cxnLst>
    <dgm:cxn modelId="{9898840D-1322-4697-BAA8-AC055ECB5802}" srcId="{A810AC75-1DB5-449D-AEBB-5CC19B423226}" destId="{825953F6-4898-4748-9893-C2A65D984AC1}" srcOrd="1" destOrd="0" parTransId="{BA7F5632-2F82-4A0E-B292-90139C209F19}" sibTransId="{DEA24795-0318-44C1-9B50-830C55E26745}"/>
    <dgm:cxn modelId="{FAD9823D-B09A-4FAE-9564-0EB8589AD63D}" srcId="{025E1773-23DB-4F33-9460-6E42549F7391}" destId="{71D4DD62-CEE2-4741-BB2B-27FEFEA27797}" srcOrd="0" destOrd="0" parTransId="{0482A277-B3C1-41BB-8328-CBAECBDE528B}" sibTransId="{4CECB4C2-B615-4C98-A814-2F53BF05D001}"/>
    <dgm:cxn modelId="{C1310FB0-ECC9-4154-9896-3683D1A1D16E}" type="presOf" srcId="{B9D7BAF2-4B4A-4A9C-B197-7D440F8A262D}" destId="{5FF2865B-3184-4002-AC3E-F897561B643E}" srcOrd="0" destOrd="0" presId="urn:microsoft.com/office/officeart/2005/8/layout/process3"/>
    <dgm:cxn modelId="{DAFD1583-A6C8-4395-BD56-A886E13CA8FC}" type="presOf" srcId="{71D4DD62-CEE2-4741-BB2B-27FEFEA27797}" destId="{086DB87A-F3C3-48C9-BF0F-740B32C1D8EB}" srcOrd="0" destOrd="0" presId="urn:microsoft.com/office/officeart/2005/8/layout/process3"/>
    <dgm:cxn modelId="{78BF04A4-A26F-4170-96AB-34A69C4732DB}" srcId="{025E1773-23DB-4F33-9460-6E42549F7391}" destId="{8132335E-C294-4F87-8AA2-6E5071CFD426}" srcOrd="1" destOrd="0" parTransId="{676E6BAE-7FA7-4D7B-AEBE-B67E1F05F1F5}" sibTransId="{DABB3D46-515A-4F49-B6BB-8E73680B4DE8}"/>
    <dgm:cxn modelId="{6CDF4D2D-3C40-493D-9856-289B23172932}" type="presOf" srcId="{825953F6-4898-4748-9893-C2A65D984AC1}" destId="{33D700AF-0CF1-4BAF-82B5-4E889427AEF9}" srcOrd="0" destOrd="1" presId="urn:microsoft.com/office/officeart/2005/8/layout/process3"/>
    <dgm:cxn modelId="{D6FBA48A-BD4B-4BAA-98BA-DB2FECC5FFAB}" srcId="{8132335E-C294-4F87-8AA2-6E5071CFD426}" destId="{8C6CDA19-9809-4EF0-B94F-58B5C916F192}" srcOrd="0" destOrd="0" parTransId="{8D590D6F-95EB-4327-A766-D093528B1D91}" sibTransId="{EBEE2272-CB84-4A0C-B513-5283F3975187}"/>
    <dgm:cxn modelId="{74D752EE-7032-4F1C-A090-AD0A9CED9175}" srcId="{71D4DD62-CEE2-4741-BB2B-27FEFEA27797}" destId="{60A14179-6FCF-4ED0-882D-FBBF60988914}" srcOrd="1" destOrd="0" parTransId="{B9C8989D-4C16-4334-83F9-93DA30EB2221}" sibTransId="{7656F1E4-DBAC-4973-A21F-882522C1FECA}"/>
    <dgm:cxn modelId="{4B6EE46C-40C9-4B4C-BD50-C0C3DFF97D6B}" type="presOf" srcId="{1261FA8E-8512-486B-9562-1BD86F7998BE}" destId="{33D700AF-0CF1-4BAF-82B5-4E889427AEF9}" srcOrd="0" destOrd="0" presId="urn:microsoft.com/office/officeart/2005/8/layout/process3"/>
    <dgm:cxn modelId="{74F43543-39EA-4CCA-8594-D89B2C94BBA5}" type="presOf" srcId="{BBBD94D0-6677-4A2B-B42D-A3B5C3CC704F}" destId="{6EA5F3E7-230C-4396-BE77-5103698A7133}" srcOrd="0" destOrd="2" presId="urn:microsoft.com/office/officeart/2005/8/layout/process3"/>
    <dgm:cxn modelId="{62DB3268-518B-4A5A-96B0-870322971486}" type="presOf" srcId="{71D4DD62-CEE2-4741-BB2B-27FEFEA27797}" destId="{CB0F17A8-DDF0-471D-A607-784251ED766E}" srcOrd="1" destOrd="0" presId="urn:microsoft.com/office/officeart/2005/8/layout/process3"/>
    <dgm:cxn modelId="{2A02CF6B-DD37-424F-BB70-E71D78DBE15B}" type="presOf" srcId="{9CD1FA48-8F1A-47C5-AF9B-25590F5086DE}" destId="{33D700AF-0CF1-4BAF-82B5-4E889427AEF9}" srcOrd="0" destOrd="2" presId="urn:microsoft.com/office/officeart/2005/8/layout/process3"/>
    <dgm:cxn modelId="{C4C83DD5-5562-411E-B68C-935F5EF421F1}" srcId="{A810AC75-1DB5-449D-AEBB-5CC19B423226}" destId="{1261FA8E-8512-486B-9562-1BD86F7998BE}" srcOrd="0" destOrd="0" parTransId="{1FDC6B9E-F308-40F2-9441-24D04AABF6FC}" sibTransId="{2F76AF34-E3AA-4F49-B461-1249A011AEED}"/>
    <dgm:cxn modelId="{D9A79787-D0FD-42CA-B8CB-C8F75C9B3082}" srcId="{71D4DD62-CEE2-4741-BB2B-27FEFEA27797}" destId="{B9D7BAF2-4B4A-4A9C-B197-7D440F8A262D}" srcOrd="0" destOrd="0" parTransId="{210AA2AA-078F-4FE7-B898-2C173E87ACD3}" sibTransId="{E676F9CF-0591-40E4-8080-F858369D7D36}"/>
    <dgm:cxn modelId="{33634EB4-BBC3-437D-8B69-0D347279A61C}" type="presOf" srcId="{A810AC75-1DB5-449D-AEBB-5CC19B423226}" destId="{CBE7B40A-10C4-4600-A7FD-D8C8C66731B8}" srcOrd="0" destOrd="0" presId="urn:microsoft.com/office/officeart/2005/8/layout/process3"/>
    <dgm:cxn modelId="{4FF13735-82FA-47E3-B596-22271CF15FD8}" type="presOf" srcId="{8132335E-C294-4F87-8AA2-6E5071CFD426}" destId="{8CE6902C-E80A-48EA-B2CA-7B06540A098E}" srcOrd="0" destOrd="0" presId="urn:microsoft.com/office/officeart/2005/8/layout/process3"/>
    <dgm:cxn modelId="{72BCC996-D3F1-4B5F-8D66-B3F78E71C3A9}" srcId="{8132335E-C294-4F87-8AA2-6E5071CFD426}" destId="{BBBD94D0-6677-4A2B-B42D-A3B5C3CC704F}" srcOrd="2" destOrd="0" parTransId="{46D616AE-8ABF-4506-9BE5-25D7549DF492}" sibTransId="{8B9BDF81-868C-4077-9949-207DB38FB5E2}"/>
    <dgm:cxn modelId="{2A87717F-DC5C-4ADC-AFD5-43F2F0067475}" type="presOf" srcId="{60A14179-6FCF-4ED0-882D-FBBF60988914}" destId="{5FF2865B-3184-4002-AC3E-F897561B643E}" srcOrd="0" destOrd="1" presId="urn:microsoft.com/office/officeart/2005/8/layout/process3"/>
    <dgm:cxn modelId="{7F9ABD98-4FF8-4579-A3EB-8BA4A9F4230E}" type="presOf" srcId="{8132335E-C294-4F87-8AA2-6E5071CFD426}" destId="{A17ED27C-F4F3-4940-A160-EAFD81F3F632}" srcOrd="1" destOrd="0" presId="urn:microsoft.com/office/officeart/2005/8/layout/process3"/>
    <dgm:cxn modelId="{5CED4043-5340-4527-92A9-E7C418E1D5CA}" srcId="{025E1773-23DB-4F33-9460-6E42549F7391}" destId="{A810AC75-1DB5-449D-AEBB-5CC19B423226}" srcOrd="2" destOrd="0" parTransId="{6C171E7B-CFD7-46F5-9357-49E03C0C7050}" sibTransId="{CFC6FFD2-C737-4D49-9989-A7170F2377CE}"/>
    <dgm:cxn modelId="{0C366DA4-5D30-4EF3-8F68-340988DD47F2}" srcId="{8132335E-C294-4F87-8AA2-6E5071CFD426}" destId="{26AC39D6-8567-4D15-8280-2548428AD2AA}" srcOrd="1" destOrd="0" parTransId="{86E2BEC3-0BFD-484D-9DAF-2041C955719C}" sibTransId="{B8402727-72CC-4759-B3C4-FD229AF26153}"/>
    <dgm:cxn modelId="{FB9EE561-277E-4267-BD92-A2E78DA4B1E7}" type="presOf" srcId="{025E1773-23DB-4F33-9460-6E42549F7391}" destId="{121D0808-2588-4555-9E4E-401E2BDF41E6}" srcOrd="0" destOrd="0" presId="urn:microsoft.com/office/officeart/2005/8/layout/process3"/>
    <dgm:cxn modelId="{3C11AB5D-7F30-444F-90B3-892577AECA8C}" type="presOf" srcId="{4CECB4C2-B615-4C98-A814-2F53BF05D001}" destId="{4F792422-3BE5-4417-A248-2FCF65B76F35}" srcOrd="1" destOrd="0" presId="urn:microsoft.com/office/officeart/2005/8/layout/process3"/>
    <dgm:cxn modelId="{F257C475-716F-44AB-9804-41E8E5FFD20F}" type="presOf" srcId="{8C6CDA19-9809-4EF0-B94F-58B5C916F192}" destId="{6EA5F3E7-230C-4396-BE77-5103698A7133}" srcOrd="0" destOrd="0" presId="urn:microsoft.com/office/officeart/2005/8/layout/process3"/>
    <dgm:cxn modelId="{6C0E4A53-BDCD-47BB-80D1-85108BF6593E}" type="presOf" srcId="{A810AC75-1DB5-449D-AEBB-5CC19B423226}" destId="{C16D8898-B0D4-4759-92C2-7E7A17D633C1}" srcOrd="1" destOrd="0" presId="urn:microsoft.com/office/officeart/2005/8/layout/process3"/>
    <dgm:cxn modelId="{A5B6D490-78E2-42C4-A7F5-B28F7DC344F5}" srcId="{A810AC75-1DB5-449D-AEBB-5CC19B423226}" destId="{9CD1FA48-8F1A-47C5-AF9B-25590F5086DE}" srcOrd="2" destOrd="0" parTransId="{1861F8C0-5FD3-4A74-B463-3557902D8AC0}" sibTransId="{758AC721-E11A-4C59-BF40-340EDE8B9C8A}"/>
    <dgm:cxn modelId="{ED2ACC16-E4E0-4C40-AFA3-DF0E36234498}" type="presOf" srcId="{26AC39D6-8567-4D15-8280-2548428AD2AA}" destId="{6EA5F3E7-230C-4396-BE77-5103698A7133}" srcOrd="0" destOrd="1" presId="urn:microsoft.com/office/officeart/2005/8/layout/process3"/>
    <dgm:cxn modelId="{107BBE63-5A59-4EED-9058-BC5D794DF77A}" type="presOf" srcId="{DABB3D46-515A-4F49-B6BB-8E73680B4DE8}" destId="{8F4758A0-CE86-418A-A995-5C3B37E87612}" srcOrd="1" destOrd="0" presId="urn:microsoft.com/office/officeart/2005/8/layout/process3"/>
    <dgm:cxn modelId="{07BAC1D4-06D8-4CF0-908B-73065FCD27A7}" type="presOf" srcId="{4CECB4C2-B615-4C98-A814-2F53BF05D001}" destId="{D4053EDA-3C01-482A-A571-05E83B5DD6F1}" srcOrd="0" destOrd="0" presId="urn:microsoft.com/office/officeart/2005/8/layout/process3"/>
    <dgm:cxn modelId="{62D8AFE1-493F-4870-B271-3F51D3BADC69}" type="presOf" srcId="{DABB3D46-515A-4F49-B6BB-8E73680B4DE8}" destId="{1BA3B544-A88E-4873-9EFF-F8A7F862B3CD}" srcOrd="0" destOrd="0" presId="urn:microsoft.com/office/officeart/2005/8/layout/process3"/>
    <dgm:cxn modelId="{DE9D8754-AC1F-463E-AF1F-8BE240C725AF}" type="presParOf" srcId="{121D0808-2588-4555-9E4E-401E2BDF41E6}" destId="{A7664859-5DB6-4CDE-BD85-A65DD6E0C3B5}" srcOrd="0" destOrd="0" presId="urn:microsoft.com/office/officeart/2005/8/layout/process3"/>
    <dgm:cxn modelId="{F65CF3D2-CBF4-4ADE-A03D-B45BCE07E0B5}" type="presParOf" srcId="{A7664859-5DB6-4CDE-BD85-A65DD6E0C3B5}" destId="{086DB87A-F3C3-48C9-BF0F-740B32C1D8EB}" srcOrd="0" destOrd="0" presId="urn:microsoft.com/office/officeart/2005/8/layout/process3"/>
    <dgm:cxn modelId="{E4289E0E-2062-44AF-9680-DC7F91B9FFB5}" type="presParOf" srcId="{A7664859-5DB6-4CDE-BD85-A65DD6E0C3B5}" destId="{CB0F17A8-DDF0-471D-A607-784251ED766E}" srcOrd="1" destOrd="0" presId="urn:microsoft.com/office/officeart/2005/8/layout/process3"/>
    <dgm:cxn modelId="{7FAED62B-BE9F-4213-9A21-8487C9ECFD69}" type="presParOf" srcId="{A7664859-5DB6-4CDE-BD85-A65DD6E0C3B5}" destId="{5FF2865B-3184-4002-AC3E-F897561B643E}" srcOrd="2" destOrd="0" presId="urn:microsoft.com/office/officeart/2005/8/layout/process3"/>
    <dgm:cxn modelId="{0F95A800-4153-4A2C-B027-DC93055F2772}" type="presParOf" srcId="{121D0808-2588-4555-9E4E-401E2BDF41E6}" destId="{D4053EDA-3C01-482A-A571-05E83B5DD6F1}" srcOrd="1" destOrd="0" presId="urn:microsoft.com/office/officeart/2005/8/layout/process3"/>
    <dgm:cxn modelId="{15A757C7-0FF6-48C4-9AF8-67AE0FF1EBC3}" type="presParOf" srcId="{D4053EDA-3C01-482A-A571-05E83B5DD6F1}" destId="{4F792422-3BE5-4417-A248-2FCF65B76F35}" srcOrd="0" destOrd="0" presId="urn:microsoft.com/office/officeart/2005/8/layout/process3"/>
    <dgm:cxn modelId="{5BD5047F-3243-4369-B9D0-A3A7D1CD2A98}" type="presParOf" srcId="{121D0808-2588-4555-9E4E-401E2BDF41E6}" destId="{5C1458E9-E2A7-496B-B56C-53330671A870}" srcOrd="2" destOrd="0" presId="urn:microsoft.com/office/officeart/2005/8/layout/process3"/>
    <dgm:cxn modelId="{70674834-0492-4C49-AB59-4ABCF596E7E5}" type="presParOf" srcId="{5C1458E9-E2A7-496B-B56C-53330671A870}" destId="{8CE6902C-E80A-48EA-B2CA-7B06540A098E}" srcOrd="0" destOrd="0" presId="urn:microsoft.com/office/officeart/2005/8/layout/process3"/>
    <dgm:cxn modelId="{FFAF91E0-3A3D-4A8C-B4FD-B4B25C469A54}" type="presParOf" srcId="{5C1458E9-E2A7-496B-B56C-53330671A870}" destId="{A17ED27C-F4F3-4940-A160-EAFD81F3F632}" srcOrd="1" destOrd="0" presId="urn:microsoft.com/office/officeart/2005/8/layout/process3"/>
    <dgm:cxn modelId="{87B0E4E1-141A-4557-815F-E0B0AAD1B35B}" type="presParOf" srcId="{5C1458E9-E2A7-496B-B56C-53330671A870}" destId="{6EA5F3E7-230C-4396-BE77-5103698A7133}" srcOrd="2" destOrd="0" presId="urn:microsoft.com/office/officeart/2005/8/layout/process3"/>
    <dgm:cxn modelId="{C38CB374-5FF9-4D5B-8AE3-886DA9A0AA42}" type="presParOf" srcId="{121D0808-2588-4555-9E4E-401E2BDF41E6}" destId="{1BA3B544-A88E-4873-9EFF-F8A7F862B3CD}" srcOrd="3" destOrd="0" presId="urn:microsoft.com/office/officeart/2005/8/layout/process3"/>
    <dgm:cxn modelId="{895C9902-021A-40CF-AF2E-AE91F138DCAC}" type="presParOf" srcId="{1BA3B544-A88E-4873-9EFF-F8A7F862B3CD}" destId="{8F4758A0-CE86-418A-A995-5C3B37E87612}" srcOrd="0" destOrd="0" presId="urn:microsoft.com/office/officeart/2005/8/layout/process3"/>
    <dgm:cxn modelId="{D921DC6C-A869-4B9C-8EA3-FEAC4C5A1C4A}" type="presParOf" srcId="{121D0808-2588-4555-9E4E-401E2BDF41E6}" destId="{23A96BD2-8987-4D33-9E93-632C29DD83E6}" srcOrd="4" destOrd="0" presId="urn:microsoft.com/office/officeart/2005/8/layout/process3"/>
    <dgm:cxn modelId="{A60FD6B6-CCFE-47D2-A068-7C2357ACBD0B}" type="presParOf" srcId="{23A96BD2-8987-4D33-9E93-632C29DD83E6}" destId="{CBE7B40A-10C4-4600-A7FD-D8C8C66731B8}" srcOrd="0" destOrd="0" presId="urn:microsoft.com/office/officeart/2005/8/layout/process3"/>
    <dgm:cxn modelId="{120DB9E5-54C4-42E2-8226-149C45AFCC43}" type="presParOf" srcId="{23A96BD2-8987-4D33-9E93-632C29DD83E6}" destId="{C16D8898-B0D4-4759-92C2-7E7A17D633C1}" srcOrd="1" destOrd="0" presId="urn:microsoft.com/office/officeart/2005/8/layout/process3"/>
    <dgm:cxn modelId="{ABA9B01E-63C0-4FAD-B68F-32D676AB9965}" type="presParOf" srcId="{23A96BD2-8987-4D33-9E93-632C29DD83E6}" destId="{33D700AF-0CF1-4BAF-82B5-4E889427AEF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CB5062DC-5D4D-4FF1-BE9E-C75D707C8FEB}"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n-US"/>
        </a:p>
      </dgm:t>
    </dgm:pt>
    <dgm:pt modelId="{AADEB42C-F574-460F-B669-05CA8A8C2033}">
      <dgm:prSet phldrT="[Texto]" custT="1"/>
      <dgm:spPr/>
      <dgm:t>
        <a:bodyPr/>
        <a:lstStyle/>
        <a:p>
          <a:r>
            <a:rPr lang="es-ES" sz="1200" b="1" dirty="0" smtClean="0">
              <a:latin typeface="Arial" pitchFamily="34" charset="0"/>
              <a:cs typeface="Arial" pitchFamily="34" charset="0"/>
            </a:rPr>
            <a:t>Identificar al sujeto obligado al pago</a:t>
          </a:r>
        </a:p>
      </dgm:t>
    </dgm:pt>
    <dgm:pt modelId="{4A2E06DE-05B5-4717-93C9-FF91DD8481B8}" type="parTrans" cxnId="{CA9C6DF4-52B7-46BE-ABA3-350AC5E48FA6}">
      <dgm:prSet/>
      <dgm:spPr/>
      <dgm:t>
        <a:bodyPr/>
        <a:lstStyle/>
        <a:p>
          <a:endParaRPr lang="en-US" sz="1800" b="1">
            <a:solidFill>
              <a:schemeClr val="tx1"/>
            </a:solidFill>
          </a:endParaRPr>
        </a:p>
      </dgm:t>
    </dgm:pt>
    <dgm:pt modelId="{38328118-111B-41BF-B2E9-89DAF5509081}" type="sibTrans" cxnId="{CA9C6DF4-52B7-46BE-ABA3-350AC5E48FA6}">
      <dgm:prSet/>
      <dgm:spPr/>
      <dgm:t>
        <a:bodyPr/>
        <a:lstStyle/>
        <a:p>
          <a:endParaRPr lang="en-US" sz="1800" b="1">
            <a:solidFill>
              <a:schemeClr val="tx1"/>
            </a:solidFill>
          </a:endParaRPr>
        </a:p>
      </dgm:t>
    </dgm:pt>
    <dgm:pt modelId="{40C9A2D1-D05F-4F41-9BA6-7071315B519D}">
      <dgm:prSet phldrT="[Texto]" custT="1"/>
      <dgm:spPr/>
      <dgm:t>
        <a:bodyPr/>
        <a:lstStyle/>
        <a:p>
          <a:r>
            <a:rPr lang="es-ES" sz="1200" b="1" dirty="0" smtClean="0">
              <a:latin typeface="Arial" pitchFamily="34" charset="0"/>
              <a:cs typeface="Arial" pitchFamily="34" charset="0"/>
            </a:rPr>
            <a:t>Nuevo valor aduanero, clasificación arancelaria, nueva tarifa, etc.</a:t>
          </a:r>
        </a:p>
      </dgm:t>
    </dgm:pt>
    <dgm:pt modelId="{9F3A1BB1-872B-45D8-BA79-2CCB3021486B}" type="parTrans" cxnId="{CBE2C5F6-B9B1-4490-A435-36559BAD1F36}">
      <dgm:prSet/>
      <dgm:spPr/>
      <dgm:t>
        <a:bodyPr/>
        <a:lstStyle/>
        <a:p>
          <a:endParaRPr lang="en-US" sz="1800" b="1">
            <a:solidFill>
              <a:schemeClr val="tx1"/>
            </a:solidFill>
          </a:endParaRPr>
        </a:p>
      </dgm:t>
    </dgm:pt>
    <dgm:pt modelId="{7402137F-8978-4FCB-8CC3-0345D85DB642}" type="sibTrans" cxnId="{CBE2C5F6-B9B1-4490-A435-36559BAD1F36}">
      <dgm:prSet/>
      <dgm:spPr/>
      <dgm:t>
        <a:bodyPr/>
        <a:lstStyle/>
        <a:p>
          <a:endParaRPr lang="en-US" sz="1800" b="1">
            <a:solidFill>
              <a:schemeClr val="tx1"/>
            </a:solidFill>
          </a:endParaRPr>
        </a:p>
      </dgm:t>
    </dgm:pt>
    <dgm:pt modelId="{6AE82BE0-9569-4E83-8E42-ACE556CDA3C4}">
      <dgm:prSet phldrT="[Texto]" custT="1"/>
      <dgm:spPr/>
      <dgm:t>
        <a:bodyPr/>
        <a:lstStyle/>
        <a:p>
          <a:r>
            <a:rPr lang="es-ES" sz="1200" b="1" dirty="0" smtClean="0">
              <a:latin typeface="Arial" pitchFamily="34" charset="0"/>
              <a:cs typeface="Arial" pitchFamily="34" charset="0"/>
            </a:rPr>
            <a:t>Adeudo a cancelar con el desglose según cada impuesto, el plazo y la forma de pago y los apercibimientos legales en caso de que no pague</a:t>
          </a:r>
        </a:p>
      </dgm:t>
    </dgm:pt>
    <dgm:pt modelId="{6973F40D-6EE4-41CE-AF89-4F5567C829E3}" type="parTrans" cxnId="{EF8782BB-B5AB-4265-807C-9EBA2CC3C92C}">
      <dgm:prSet/>
      <dgm:spPr/>
      <dgm:t>
        <a:bodyPr/>
        <a:lstStyle/>
        <a:p>
          <a:endParaRPr lang="en-US" sz="1800" b="1">
            <a:solidFill>
              <a:schemeClr val="tx1"/>
            </a:solidFill>
          </a:endParaRPr>
        </a:p>
      </dgm:t>
    </dgm:pt>
    <dgm:pt modelId="{7A8CF864-8CA1-49C1-AD67-903F83CEB5C2}" type="sibTrans" cxnId="{EF8782BB-B5AB-4265-807C-9EBA2CC3C92C}">
      <dgm:prSet/>
      <dgm:spPr/>
      <dgm:t>
        <a:bodyPr/>
        <a:lstStyle/>
        <a:p>
          <a:endParaRPr lang="en-US" sz="1800" b="1">
            <a:solidFill>
              <a:schemeClr val="tx1"/>
            </a:solidFill>
          </a:endParaRPr>
        </a:p>
      </dgm:t>
    </dgm:pt>
    <dgm:pt modelId="{1BD9C4C4-2C67-4D90-AD48-A52ADFCC6733}">
      <dgm:prSet custT="1"/>
      <dgm:spPr/>
      <dgm:t>
        <a:bodyPr/>
        <a:lstStyle/>
        <a:p>
          <a:r>
            <a:rPr lang="es-ES" sz="1200" b="1" dirty="0" smtClean="0">
              <a:latin typeface="Arial" pitchFamily="34" charset="0"/>
              <a:cs typeface="Arial" pitchFamily="34" charset="0"/>
            </a:rPr>
            <a:t>Recursos contra el acto f</a:t>
          </a:r>
          <a:r>
            <a:rPr lang="es-CR" sz="1200" b="1" dirty="0" err="1" smtClean="0">
              <a:latin typeface="Arial" pitchFamily="34" charset="0"/>
              <a:cs typeface="Arial" pitchFamily="34" charset="0"/>
            </a:rPr>
            <a:t>inal</a:t>
          </a:r>
          <a:r>
            <a:rPr lang="es-CR" sz="1200" b="1" dirty="0" smtClean="0">
              <a:latin typeface="Arial" pitchFamily="34" charset="0"/>
              <a:cs typeface="Arial" pitchFamily="34" charset="0"/>
            </a:rPr>
            <a:t>,</a:t>
          </a:r>
          <a:r>
            <a:rPr lang="es-ES" sz="1200" b="1" dirty="0" smtClean="0">
              <a:latin typeface="Arial" pitchFamily="34" charset="0"/>
              <a:cs typeface="Arial" pitchFamily="34" charset="0"/>
            </a:rPr>
            <a:t> plazo  y oficina</a:t>
          </a:r>
          <a:r>
            <a:rPr lang="es-CR" sz="1200" b="1" dirty="0" smtClean="0">
              <a:latin typeface="Arial" pitchFamily="34" charset="0"/>
              <a:cs typeface="Arial" pitchFamily="34" charset="0"/>
            </a:rPr>
            <a:t> ante la cual pueden presentarse</a:t>
          </a:r>
          <a:endParaRPr lang="es-ES" sz="1200" b="1" dirty="0" smtClean="0">
            <a:latin typeface="Arial" pitchFamily="34" charset="0"/>
            <a:cs typeface="Arial" pitchFamily="34" charset="0"/>
          </a:endParaRPr>
        </a:p>
      </dgm:t>
    </dgm:pt>
    <dgm:pt modelId="{58C4D8CA-C3CC-4320-81CB-0EF5CC959439}" type="parTrans" cxnId="{124603AD-EE92-4811-88D4-9BE627F0FB78}">
      <dgm:prSet/>
      <dgm:spPr/>
      <dgm:t>
        <a:bodyPr/>
        <a:lstStyle/>
        <a:p>
          <a:endParaRPr lang="en-US" sz="1800" b="1">
            <a:solidFill>
              <a:schemeClr val="tx1"/>
            </a:solidFill>
          </a:endParaRPr>
        </a:p>
      </dgm:t>
    </dgm:pt>
    <dgm:pt modelId="{A0815967-158B-4222-B42D-D328013DD02C}" type="sibTrans" cxnId="{124603AD-EE92-4811-88D4-9BE627F0FB78}">
      <dgm:prSet/>
      <dgm:spPr/>
      <dgm:t>
        <a:bodyPr/>
        <a:lstStyle/>
        <a:p>
          <a:endParaRPr lang="en-US" sz="1800" b="1">
            <a:solidFill>
              <a:schemeClr val="tx1"/>
            </a:solidFill>
          </a:endParaRPr>
        </a:p>
      </dgm:t>
    </dgm:pt>
    <dgm:pt modelId="{26E3FC18-DC25-4C65-AFB7-5DA264636D46}">
      <dgm:prSet custT="1"/>
      <dgm:spPr/>
      <dgm:t>
        <a:bodyPr/>
        <a:lstStyle/>
        <a:p>
          <a:r>
            <a:rPr lang="es-ES" sz="1200" b="1" dirty="0" smtClean="0">
              <a:latin typeface="Arial" pitchFamily="34" charset="0"/>
              <a:cs typeface="Arial" pitchFamily="34" charset="0"/>
            </a:rPr>
            <a:t>Lugar, fecha y f</a:t>
          </a:r>
          <a:r>
            <a:rPr lang="es-CR" sz="1200" b="1" dirty="0" smtClean="0">
              <a:latin typeface="Arial" pitchFamily="34" charset="0"/>
              <a:cs typeface="Arial" pitchFamily="34" charset="0"/>
            </a:rPr>
            <a:t>i</a:t>
          </a:r>
          <a:r>
            <a:rPr lang="es-ES" sz="1200" b="1" dirty="0" err="1" smtClean="0">
              <a:latin typeface="Arial" pitchFamily="34" charset="0"/>
              <a:cs typeface="Arial" pitchFamily="34" charset="0"/>
            </a:rPr>
            <a:t>rma</a:t>
          </a:r>
          <a:r>
            <a:rPr lang="es-ES" sz="1200" b="1" dirty="0" smtClean="0">
              <a:latin typeface="Arial" pitchFamily="34" charset="0"/>
              <a:cs typeface="Arial" pitchFamily="34" charset="0"/>
            </a:rPr>
            <a:t> del funcionario:  Director General o Gerente</a:t>
          </a:r>
        </a:p>
      </dgm:t>
    </dgm:pt>
    <dgm:pt modelId="{6D71B417-B3C6-4711-8A03-DBED42961ADC}" type="parTrans" cxnId="{1BE2D918-260D-4771-AF8A-61B3E8E445ED}">
      <dgm:prSet/>
      <dgm:spPr/>
      <dgm:t>
        <a:bodyPr/>
        <a:lstStyle/>
        <a:p>
          <a:endParaRPr lang="en-US" sz="1800" b="1">
            <a:solidFill>
              <a:schemeClr val="tx1"/>
            </a:solidFill>
          </a:endParaRPr>
        </a:p>
      </dgm:t>
    </dgm:pt>
    <dgm:pt modelId="{47D11C3A-AB48-4DE0-96CC-EEEC080F763B}" type="sibTrans" cxnId="{1BE2D918-260D-4771-AF8A-61B3E8E445ED}">
      <dgm:prSet/>
      <dgm:spPr/>
      <dgm:t>
        <a:bodyPr/>
        <a:lstStyle/>
        <a:p>
          <a:endParaRPr lang="en-US" sz="1800" b="1">
            <a:solidFill>
              <a:schemeClr val="tx1"/>
            </a:solidFill>
          </a:endParaRPr>
        </a:p>
      </dgm:t>
    </dgm:pt>
    <dgm:pt modelId="{0799ED84-2EF0-4B43-B188-3A0B411AA5F8}">
      <dgm:prSet custT="1"/>
      <dgm:spPr/>
      <dgm:t>
        <a:bodyPr/>
        <a:lstStyle/>
        <a:p>
          <a:r>
            <a:rPr lang="es-ES" sz="1200" b="1" dirty="0" smtClean="0">
              <a:latin typeface="Arial" pitchFamily="34" charset="0"/>
              <a:cs typeface="Arial" pitchFamily="34" charset="0"/>
            </a:rPr>
            <a:t>Lugar y fecha de notificación</a:t>
          </a:r>
          <a:endParaRPr lang="en-US" sz="1200" b="1" dirty="0"/>
        </a:p>
      </dgm:t>
    </dgm:pt>
    <dgm:pt modelId="{CBFA3450-095E-4FDE-9974-432FFA91B454}" type="parTrans" cxnId="{393ECD4D-FFE1-4EDA-B199-11A1DE2D37A5}">
      <dgm:prSet/>
      <dgm:spPr/>
      <dgm:t>
        <a:bodyPr/>
        <a:lstStyle/>
        <a:p>
          <a:endParaRPr lang="en-US" sz="1800" b="1">
            <a:solidFill>
              <a:schemeClr val="tx1"/>
            </a:solidFill>
          </a:endParaRPr>
        </a:p>
      </dgm:t>
    </dgm:pt>
    <dgm:pt modelId="{164F95E4-5E20-4315-AD2F-7E08EEA1F90B}" type="sibTrans" cxnId="{393ECD4D-FFE1-4EDA-B199-11A1DE2D37A5}">
      <dgm:prSet/>
      <dgm:spPr/>
      <dgm:t>
        <a:bodyPr/>
        <a:lstStyle/>
        <a:p>
          <a:endParaRPr lang="en-US" sz="1800" b="1">
            <a:solidFill>
              <a:schemeClr val="tx1"/>
            </a:solidFill>
          </a:endParaRPr>
        </a:p>
      </dgm:t>
    </dgm:pt>
    <dgm:pt modelId="{33D35CA6-842B-4F04-9038-21074D445204}" type="pres">
      <dgm:prSet presAssocID="{CB5062DC-5D4D-4FF1-BE9E-C75D707C8FEB}" presName="Name0" presStyleCnt="0">
        <dgm:presLayoutVars>
          <dgm:chMax val="7"/>
          <dgm:chPref val="7"/>
          <dgm:dir/>
        </dgm:presLayoutVars>
      </dgm:prSet>
      <dgm:spPr/>
      <dgm:t>
        <a:bodyPr/>
        <a:lstStyle/>
        <a:p>
          <a:endParaRPr lang="en-US"/>
        </a:p>
      </dgm:t>
    </dgm:pt>
    <dgm:pt modelId="{10343800-A7C6-456D-8195-7F69905E5259}" type="pres">
      <dgm:prSet presAssocID="{CB5062DC-5D4D-4FF1-BE9E-C75D707C8FEB}" presName="Name1" presStyleCnt="0"/>
      <dgm:spPr/>
      <dgm:t>
        <a:bodyPr/>
        <a:lstStyle/>
        <a:p>
          <a:endParaRPr lang="en-US"/>
        </a:p>
      </dgm:t>
    </dgm:pt>
    <dgm:pt modelId="{795EDB4F-0893-4CC1-8CF1-D64DCFB5BB2B}" type="pres">
      <dgm:prSet presAssocID="{CB5062DC-5D4D-4FF1-BE9E-C75D707C8FEB}" presName="cycle" presStyleCnt="0"/>
      <dgm:spPr/>
      <dgm:t>
        <a:bodyPr/>
        <a:lstStyle/>
        <a:p>
          <a:endParaRPr lang="en-US"/>
        </a:p>
      </dgm:t>
    </dgm:pt>
    <dgm:pt modelId="{45F2C8F5-CB97-431D-BD93-99127307888B}" type="pres">
      <dgm:prSet presAssocID="{CB5062DC-5D4D-4FF1-BE9E-C75D707C8FEB}" presName="srcNode" presStyleLbl="node1" presStyleIdx="0" presStyleCnt="6"/>
      <dgm:spPr/>
      <dgm:t>
        <a:bodyPr/>
        <a:lstStyle/>
        <a:p>
          <a:endParaRPr lang="en-US"/>
        </a:p>
      </dgm:t>
    </dgm:pt>
    <dgm:pt modelId="{80DB99A0-4696-492F-A947-798D88B0126D}" type="pres">
      <dgm:prSet presAssocID="{CB5062DC-5D4D-4FF1-BE9E-C75D707C8FEB}" presName="conn" presStyleLbl="parChTrans1D2" presStyleIdx="0" presStyleCnt="1"/>
      <dgm:spPr/>
      <dgm:t>
        <a:bodyPr/>
        <a:lstStyle/>
        <a:p>
          <a:endParaRPr lang="en-US"/>
        </a:p>
      </dgm:t>
    </dgm:pt>
    <dgm:pt modelId="{156F04EC-58D1-420B-860A-EDC9BA09345B}" type="pres">
      <dgm:prSet presAssocID="{CB5062DC-5D4D-4FF1-BE9E-C75D707C8FEB}" presName="extraNode" presStyleLbl="node1" presStyleIdx="0" presStyleCnt="6"/>
      <dgm:spPr/>
      <dgm:t>
        <a:bodyPr/>
        <a:lstStyle/>
        <a:p>
          <a:endParaRPr lang="en-US"/>
        </a:p>
      </dgm:t>
    </dgm:pt>
    <dgm:pt modelId="{3530F01B-E1CB-40C2-9E70-0F6B35721691}" type="pres">
      <dgm:prSet presAssocID="{CB5062DC-5D4D-4FF1-BE9E-C75D707C8FEB}" presName="dstNode" presStyleLbl="node1" presStyleIdx="0" presStyleCnt="6"/>
      <dgm:spPr/>
      <dgm:t>
        <a:bodyPr/>
        <a:lstStyle/>
        <a:p>
          <a:endParaRPr lang="en-US"/>
        </a:p>
      </dgm:t>
    </dgm:pt>
    <dgm:pt modelId="{9EF7D3AA-F585-453C-B351-3A0409D09765}" type="pres">
      <dgm:prSet presAssocID="{AADEB42C-F574-460F-B669-05CA8A8C2033}" presName="text_1" presStyleLbl="node1" presStyleIdx="0" presStyleCnt="6" custLinFactNeighborX="6229" custLinFactNeighborY="-3763">
        <dgm:presLayoutVars>
          <dgm:bulletEnabled val="1"/>
        </dgm:presLayoutVars>
      </dgm:prSet>
      <dgm:spPr/>
      <dgm:t>
        <a:bodyPr/>
        <a:lstStyle/>
        <a:p>
          <a:endParaRPr lang="en-US"/>
        </a:p>
      </dgm:t>
    </dgm:pt>
    <dgm:pt modelId="{156D258D-A684-4D81-8A08-CB0E42CB1A06}" type="pres">
      <dgm:prSet presAssocID="{AADEB42C-F574-460F-B669-05CA8A8C2033}" presName="accent_1" presStyleCnt="0"/>
      <dgm:spPr/>
      <dgm:t>
        <a:bodyPr/>
        <a:lstStyle/>
        <a:p>
          <a:endParaRPr lang="en-US"/>
        </a:p>
      </dgm:t>
    </dgm:pt>
    <dgm:pt modelId="{A9B09C92-BC80-45F8-BA66-708E1F63A847}" type="pres">
      <dgm:prSet presAssocID="{AADEB42C-F574-460F-B669-05CA8A8C2033}" presName="accentRepeatNode" presStyleLbl="solidFgAcc1" presStyleIdx="0" presStyleCnt="6"/>
      <dgm:spPr/>
      <dgm:t>
        <a:bodyPr/>
        <a:lstStyle/>
        <a:p>
          <a:endParaRPr lang="en-US"/>
        </a:p>
      </dgm:t>
    </dgm:pt>
    <dgm:pt modelId="{0FB7F72F-99A6-4AB4-952A-7AFB1B90E3AF}" type="pres">
      <dgm:prSet presAssocID="{40C9A2D1-D05F-4F41-9BA6-7071315B519D}" presName="text_2" presStyleLbl="node1" presStyleIdx="1" presStyleCnt="6">
        <dgm:presLayoutVars>
          <dgm:bulletEnabled val="1"/>
        </dgm:presLayoutVars>
      </dgm:prSet>
      <dgm:spPr/>
      <dgm:t>
        <a:bodyPr/>
        <a:lstStyle/>
        <a:p>
          <a:endParaRPr lang="en-US"/>
        </a:p>
      </dgm:t>
    </dgm:pt>
    <dgm:pt modelId="{8C5E55CB-122A-455A-8055-4BA4D6556F1D}" type="pres">
      <dgm:prSet presAssocID="{40C9A2D1-D05F-4F41-9BA6-7071315B519D}" presName="accent_2" presStyleCnt="0"/>
      <dgm:spPr/>
      <dgm:t>
        <a:bodyPr/>
        <a:lstStyle/>
        <a:p>
          <a:endParaRPr lang="en-US"/>
        </a:p>
      </dgm:t>
    </dgm:pt>
    <dgm:pt modelId="{06965B1D-91AB-4C05-98A8-81804AA59951}" type="pres">
      <dgm:prSet presAssocID="{40C9A2D1-D05F-4F41-9BA6-7071315B519D}" presName="accentRepeatNode" presStyleLbl="solidFgAcc1" presStyleIdx="1" presStyleCnt="6"/>
      <dgm:spPr/>
      <dgm:t>
        <a:bodyPr/>
        <a:lstStyle/>
        <a:p>
          <a:endParaRPr lang="en-US"/>
        </a:p>
      </dgm:t>
    </dgm:pt>
    <dgm:pt modelId="{BC89A152-C291-4D46-9019-49CF5BA98014}" type="pres">
      <dgm:prSet presAssocID="{6AE82BE0-9569-4E83-8E42-ACE556CDA3C4}" presName="text_3" presStyleLbl="node1" presStyleIdx="2" presStyleCnt="6">
        <dgm:presLayoutVars>
          <dgm:bulletEnabled val="1"/>
        </dgm:presLayoutVars>
      </dgm:prSet>
      <dgm:spPr/>
      <dgm:t>
        <a:bodyPr/>
        <a:lstStyle/>
        <a:p>
          <a:endParaRPr lang="en-US"/>
        </a:p>
      </dgm:t>
    </dgm:pt>
    <dgm:pt modelId="{F90D5156-0397-4730-B7A1-7ED82CBD6635}" type="pres">
      <dgm:prSet presAssocID="{6AE82BE0-9569-4E83-8E42-ACE556CDA3C4}" presName="accent_3" presStyleCnt="0"/>
      <dgm:spPr/>
      <dgm:t>
        <a:bodyPr/>
        <a:lstStyle/>
        <a:p>
          <a:endParaRPr lang="en-US"/>
        </a:p>
      </dgm:t>
    </dgm:pt>
    <dgm:pt modelId="{B8D8E46B-E7FF-43E2-893D-3083CF513786}" type="pres">
      <dgm:prSet presAssocID="{6AE82BE0-9569-4E83-8E42-ACE556CDA3C4}" presName="accentRepeatNode" presStyleLbl="solidFgAcc1" presStyleIdx="2" presStyleCnt="6"/>
      <dgm:spPr/>
      <dgm:t>
        <a:bodyPr/>
        <a:lstStyle/>
        <a:p>
          <a:endParaRPr lang="en-US"/>
        </a:p>
      </dgm:t>
    </dgm:pt>
    <dgm:pt modelId="{84FF7A8D-B6DC-46C7-BE36-65042C1EFC51}" type="pres">
      <dgm:prSet presAssocID="{1BD9C4C4-2C67-4D90-AD48-A52ADFCC6733}" presName="text_4" presStyleLbl="node1" presStyleIdx="3" presStyleCnt="6">
        <dgm:presLayoutVars>
          <dgm:bulletEnabled val="1"/>
        </dgm:presLayoutVars>
      </dgm:prSet>
      <dgm:spPr/>
      <dgm:t>
        <a:bodyPr/>
        <a:lstStyle/>
        <a:p>
          <a:endParaRPr lang="en-US"/>
        </a:p>
      </dgm:t>
    </dgm:pt>
    <dgm:pt modelId="{7C146F6A-1810-47C5-BEC1-C36FC4C9366F}" type="pres">
      <dgm:prSet presAssocID="{1BD9C4C4-2C67-4D90-AD48-A52ADFCC6733}" presName="accent_4" presStyleCnt="0"/>
      <dgm:spPr/>
      <dgm:t>
        <a:bodyPr/>
        <a:lstStyle/>
        <a:p>
          <a:endParaRPr lang="en-US"/>
        </a:p>
      </dgm:t>
    </dgm:pt>
    <dgm:pt modelId="{57A7358F-94E3-4CB4-B6C6-9DC9E9BBE6F5}" type="pres">
      <dgm:prSet presAssocID="{1BD9C4C4-2C67-4D90-AD48-A52ADFCC6733}" presName="accentRepeatNode" presStyleLbl="solidFgAcc1" presStyleIdx="3" presStyleCnt="6"/>
      <dgm:spPr/>
      <dgm:t>
        <a:bodyPr/>
        <a:lstStyle/>
        <a:p>
          <a:endParaRPr lang="en-US"/>
        </a:p>
      </dgm:t>
    </dgm:pt>
    <dgm:pt modelId="{A868FFA5-1C1F-446B-A9BA-65ADF16DF44D}" type="pres">
      <dgm:prSet presAssocID="{26E3FC18-DC25-4C65-AFB7-5DA264636D46}" presName="text_5" presStyleLbl="node1" presStyleIdx="4" presStyleCnt="6">
        <dgm:presLayoutVars>
          <dgm:bulletEnabled val="1"/>
        </dgm:presLayoutVars>
      </dgm:prSet>
      <dgm:spPr/>
      <dgm:t>
        <a:bodyPr/>
        <a:lstStyle/>
        <a:p>
          <a:endParaRPr lang="en-US"/>
        </a:p>
      </dgm:t>
    </dgm:pt>
    <dgm:pt modelId="{BFE75238-5DBF-41CE-8599-57E4E1CEE5C4}" type="pres">
      <dgm:prSet presAssocID="{26E3FC18-DC25-4C65-AFB7-5DA264636D46}" presName="accent_5" presStyleCnt="0"/>
      <dgm:spPr/>
      <dgm:t>
        <a:bodyPr/>
        <a:lstStyle/>
        <a:p>
          <a:endParaRPr lang="en-US"/>
        </a:p>
      </dgm:t>
    </dgm:pt>
    <dgm:pt modelId="{BFE53F3F-8EFF-4B66-A30D-D0A6008AF2E1}" type="pres">
      <dgm:prSet presAssocID="{26E3FC18-DC25-4C65-AFB7-5DA264636D46}" presName="accentRepeatNode" presStyleLbl="solidFgAcc1" presStyleIdx="4" presStyleCnt="6"/>
      <dgm:spPr/>
      <dgm:t>
        <a:bodyPr/>
        <a:lstStyle/>
        <a:p>
          <a:endParaRPr lang="en-US"/>
        </a:p>
      </dgm:t>
    </dgm:pt>
    <dgm:pt modelId="{9D7DA092-9863-456F-9113-89C0FD019AAA}" type="pres">
      <dgm:prSet presAssocID="{0799ED84-2EF0-4B43-B188-3A0B411AA5F8}" presName="text_6" presStyleLbl="node1" presStyleIdx="5" presStyleCnt="6">
        <dgm:presLayoutVars>
          <dgm:bulletEnabled val="1"/>
        </dgm:presLayoutVars>
      </dgm:prSet>
      <dgm:spPr/>
      <dgm:t>
        <a:bodyPr/>
        <a:lstStyle/>
        <a:p>
          <a:endParaRPr lang="en-US"/>
        </a:p>
      </dgm:t>
    </dgm:pt>
    <dgm:pt modelId="{FE5733D7-0C28-40D0-9B78-6DB97D2E3345}" type="pres">
      <dgm:prSet presAssocID="{0799ED84-2EF0-4B43-B188-3A0B411AA5F8}" presName="accent_6" presStyleCnt="0"/>
      <dgm:spPr/>
      <dgm:t>
        <a:bodyPr/>
        <a:lstStyle/>
        <a:p>
          <a:endParaRPr lang="en-US"/>
        </a:p>
      </dgm:t>
    </dgm:pt>
    <dgm:pt modelId="{29B528DA-C26F-4C75-93DD-20EC00A9BA3A}" type="pres">
      <dgm:prSet presAssocID="{0799ED84-2EF0-4B43-B188-3A0B411AA5F8}" presName="accentRepeatNode" presStyleLbl="solidFgAcc1" presStyleIdx="5" presStyleCnt="6"/>
      <dgm:spPr/>
      <dgm:t>
        <a:bodyPr/>
        <a:lstStyle/>
        <a:p>
          <a:endParaRPr lang="en-US"/>
        </a:p>
      </dgm:t>
    </dgm:pt>
  </dgm:ptLst>
  <dgm:cxnLst>
    <dgm:cxn modelId="{124603AD-EE92-4811-88D4-9BE627F0FB78}" srcId="{CB5062DC-5D4D-4FF1-BE9E-C75D707C8FEB}" destId="{1BD9C4C4-2C67-4D90-AD48-A52ADFCC6733}" srcOrd="3" destOrd="0" parTransId="{58C4D8CA-C3CC-4320-81CB-0EF5CC959439}" sibTransId="{A0815967-158B-4222-B42D-D328013DD02C}"/>
    <dgm:cxn modelId="{C797F115-2028-4572-AB2C-9C6A5AC7BB76}" type="presOf" srcId="{26E3FC18-DC25-4C65-AFB7-5DA264636D46}" destId="{A868FFA5-1C1F-446B-A9BA-65ADF16DF44D}" srcOrd="0" destOrd="0" presId="urn:microsoft.com/office/officeart/2008/layout/VerticalCurvedList"/>
    <dgm:cxn modelId="{EF8782BB-B5AB-4265-807C-9EBA2CC3C92C}" srcId="{CB5062DC-5D4D-4FF1-BE9E-C75D707C8FEB}" destId="{6AE82BE0-9569-4E83-8E42-ACE556CDA3C4}" srcOrd="2" destOrd="0" parTransId="{6973F40D-6EE4-41CE-AF89-4F5567C829E3}" sibTransId="{7A8CF864-8CA1-49C1-AD67-903F83CEB5C2}"/>
    <dgm:cxn modelId="{393ECD4D-FFE1-4EDA-B199-11A1DE2D37A5}" srcId="{CB5062DC-5D4D-4FF1-BE9E-C75D707C8FEB}" destId="{0799ED84-2EF0-4B43-B188-3A0B411AA5F8}" srcOrd="5" destOrd="0" parTransId="{CBFA3450-095E-4FDE-9974-432FFA91B454}" sibTransId="{164F95E4-5E20-4315-AD2F-7E08EEA1F90B}"/>
    <dgm:cxn modelId="{F8852F66-0B98-47E8-9C6D-348D43F11206}" type="presOf" srcId="{6AE82BE0-9569-4E83-8E42-ACE556CDA3C4}" destId="{BC89A152-C291-4D46-9019-49CF5BA98014}" srcOrd="0" destOrd="0" presId="urn:microsoft.com/office/officeart/2008/layout/VerticalCurvedList"/>
    <dgm:cxn modelId="{4011F9E6-2B74-45C0-B7DB-4573E2096527}" type="presOf" srcId="{AADEB42C-F574-460F-B669-05CA8A8C2033}" destId="{9EF7D3AA-F585-453C-B351-3A0409D09765}" srcOrd="0" destOrd="0" presId="urn:microsoft.com/office/officeart/2008/layout/VerticalCurvedList"/>
    <dgm:cxn modelId="{1BE2D918-260D-4771-AF8A-61B3E8E445ED}" srcId="{CB5062DC-5D4D-4FF1-BE9E-C75D707C8FEB}" destId="{26E3FC18-DC25-4C65-AFB7-5DA264636D46}" srcOrd="4" destOrd="0" parTransId="{6D71B417-B3C6-4711-8A03-DBED42961ADC}" sibTransId="{47D11C3A-AB48-4DE0-96CC-EEEC080F763B}"/>
    <dgm:cxn modelId="{E851E21B-CF6F-4151-A2B7-23EE8DBBA0CD}" type="presOf" srcId="{38328118-111B-41BF-B2E9-89DAF5509081}" destId="{80DB99A0-4696-492F-A947-798D88B0126D}" srcOrd="0" destOrd="0" presId="urn:microsoft.com/office/officeart/2008/layout/VerticalCurvedList"/>
    <dgm:cxn modelId="{CA9C6DF4-52B7-46BE-ABA3-350AC5E48FA6}" srcId="{CB5062DC-5D4D-4FF1-BE9E-C75D707C8FEB}" destId="{AADEB42C-F574-460F-B669-05CA8A8C2033}" srcOrd="0" destOrd="0" parTransId="{4A2E06DE-05B5-4717-93C9-FF91DD8481B8}" sibTransId="{38328118-111B-41BF-B2E9-89DAF5509081}"/>
    <dgm:cxn modelId="{8CDE5F3B-4FF0-4451-9D79-EEC0FA4C9900}" type="presOf" srcId="{CB5062DC-5D4D-4FF1-BE9E-C75D707C8FEB}" destId="{33D35CA6-842B-4F04-9038-21074D445204}" srcOrd="0" destOrd="0" presId="urn:microsoft.com/office/officeart/2008/layout/VerticalCurvedList"/>
    <dgm:cxn modelId="{E9227BC4-704B-451E-9B42-ABC6D98938E6}" type="presOf" srcId="{40C9A2D1-D05F-4F41-9BA6-7071315B519D}" destId="{0FB7F72F-99A6-4AB4-952A-7AFB1B90E3AF}" srcOrd="0" destOrd="0" presId="urn:microsoft.com/office/officeart/2008/layout/VerticalCurvedList"/>
    <dgm:cxn modelId="{CBE2C5F6-B9B1-4490-A435-36559BAD1F36}" srcId="{CB5062DC-5D4D-4FF1-BE9E-C75D707C8FEB}" destId="{40C9A2D1-D05F-4F41-9BA6-7071315B519D}" srcOrd="1" destOrd="0" parTransId="{9F3A1BB1-872B-45D8-BA79-2CCB3021486B}" sibTransId="{7402137F-8978-4FCB-8CC3-0345D85DB642}"/>
    <dgm:cxn modelId="{A6DA288D-1174-43BA-80F6-8B25C3502116}" type="presOf" srcId="{0799ED84-2EF0-4B43-B188-3A0B411AA5F8}" destId="{9D7DA092-9863-456F-9113-89C0FD019AAA}" srcOrd="0" destOrd="0" presId="urn:microsoft.com/office/officeart/2008/layout/VerticalCurvedList"/>
    <dgm:cxn modelId="{FC10BFDE-1DC2-47C5-AA42-E5FDC8429CF5}" type="presOf" srcId="{1BD9C4C4-2C67-4D90-AD48-A52ADFCC6733}" destId="{84FF7A8D-B6DC-46C7-BE36-65042C1EFC51}" srcOrd="0" destOrd="0" presId="urn:microsoft.com/office/officeart/2008/layout/VerticalCurvedList"/>
    <dgm:cxn modelId="{F873DDF6-9205-4BC9-9C27-23964DB662F9}" type="presParOf" srcId="{33D35CA6-842B-4F04-9038-21074D445204}" destId="{10343800-A7C6-456D-8195-7F69905E5259}" srcOrd="0" destOrd="0" presId="urn:microsoft.com/office/officeart/2008/layout/VerticalCurvedList"/>
    <dgm:cxn modelId="{839EB621-7E38-49D0-ADFC-5125279EA070}" type="presParOf" srcId="{10343800-A7C6-456D-8195-7F69905E5259}" destId="{795EDB4F-0893-4CC1-8CF1-D64DCFB5BB2B}" srcOrd="0" destOrd="0" presId="urn:microsoft.com/office/officeart/2008/layout/VerticalCurvedList"/>
    <dgm:cxn modelId="{978B7ED6-46EA-43C5-A2A6-A44C1237A513}" type="presParOf" srcId="{795EDB4F-0893-4CC1-8CF1-D64DCFB5BB2B}" destId="{45F2C8F5-CB97-431D-BD93-99127307888B}" srcOrd="0" destOrd="0" presId="urn:microsoft.com/office/officeart/2008/layout/VerticalCurvedList"/>
    <dgm:cxn modelId="{AA49837E-5D8D-4790-8AFD-C330C2B0D74F}" type="presParOf" srcId="{795EDB4F-0893-4CC1-8CF1-D64DCFB5BB2B}" destId="{80DB99A0-4696-492F-A947-798D88B0126D}" srcOrd="1" destOrd="0" presId="urn:microsoft.com/office/officeart/2008/layout/VerticalCurvedList"/>
    <dgm:cxn modelId="{4EE048A3-A859-4974-A053-DE64557FB187}" type="presParOf" srcId="{795EDB4F-0893-4CC1-8CF1-D64DCFB5BB2B}" destId="{156F04EC-58D1-420B-860A-EDC9BA09345B}" srcOrd="2" destOrd="0" presId="urn:microsoft.com/office/officeart/2008/layout/VerticalCurvedList"/>
    <dgm:cxn modelId="{8B44AD26-98F7-4113-84F2-6064FF715BA9}" type="presParOf" srcId="{795EDB4F-0893-4CC1-8CF1-D64DCFB5BB2B}" destId="{3530F01B-E1CB-40C2-9E70-0F6B35721691}" srcOrd="3" destOrd="0" presId="urn:microsoft.com/office/officeart/2008/layout/VerticalCurvedList"/>
    <dgm:cxn modelId="{28895D88-13E4-4391-9FE7-04B633E274A4}" type="presParOf" srcId="{10343800-A7C6-456D-8195-7F69905E5259}" destId="{9EF7D3AA-F585-453C-B351-3A0409D09765}" srcOrd="1" destOrd="0" presId="urn:microsoft.com/office/officeart/2008/layout/VerticalCurvedList"/>
    <dgm:cxn modelId="{A36DDD35-53D7-46DE-8BA2-94F7E1DBB4DC}" type="presParOf" srcId="{10343800-A7C6-456D-8195-7F69905E5259}" destId="{156D258D-A684-4D81-8A08-CB0E42CB1A06}" srcOrd="2" destOrd="0" presId="urn:microsoft.com/office/officeart/2008/layout/VerticalCurvedList"/>
    <dgm:cxn modelId="{CAB2E592-6ABC-4B1E-BA9A-F3A06780247A}" type="presParOf" srcId="{156D258D-A684-4D81-8A08-CB0E42CB1A06}" destId="{A9B09C92-BC80-45F8-BA66-708E1F63A847}" srcOrd="0" destOrd="0" presId="urn:microsoft.com/office/officeart/2008/layout/VerticalCurvedList"/>
    <dgm:cxn modelId="{F52037E7-E7D8-47F8-8579-89D8A99BF1DE}" type="presParOf" srcId="{10343800-A7C6-456D-8195-7F69905E5259}" destId="{0FB7F72F-99A6-4AB4-952A-7AFB1B90E3AF}" srcOrd="3" destOrd="0" presId="urn:microsoft.com/office/officeart/2008/layout/VerticalCurvedList"/>
    <dgm:cxn modelId="{3029A6AF-6A78-4119-AE7D-B83B3D60414C}" type="presParOf" srcId="{10343800-A7C6-456D-8195-7F69905E5259}" destId="{8C5E55CB-122A-455A-8055-4BA4D6556F1D}" srcOrd="4" destOrd="0" presId="urn:microsoft.com/office/officeart/2008/layout/VerticalCurvedList"/>
    <dgm:cxn modelId="{85193B81-1AB8-4584-B29F-E2E406314D47}" type="presParOf" srcId="{8C5E55CB-122A-455A-8055-4BA4D6556F1D}" destId="{06965B1D-91AB-4C05-98A8-81804AA59951}" srcOrd="0" destOrd="0" presId="urn:microsoft.com/office/officeart/2008/layout/VerticalCurvedList"/>
    <dgm:cxn modelId="{155FEFB8-6A69-49A7-BD7B-D213CAB9D128}" type="presParOf" srcId="{10343800-A7C6-456D-8195-7F69905E5259}" destId="{BC89A152-C291-4D46-9019-49CF5BA98014}" srcOrd="5" destOrd="0" presId="urn:microsoft.com/office/officeart/2008/layout/VerticalCurvedList"/>
    <dgm:cxn modelId="{17645441-BD0E-4E01-82C3-795FA1302A10}" type="presParOf" srcId="{10343800-A7C6-456D-8195-7F69905E5259}" destId="{F90D5156-0397-4730-B7A1-7ED82CBD6635}" srcOrd="6" destOrd="0" presId="urn:microsoft.com/office/officeart/2008/layout/VerticalCurvedList"/>
    <dgm:cxn modelId="{9D6FC7F3-35D9-46B4-9979-923E65EAE559}" type="presParOf" srcId="{F90D5156-0397-4730-B7A1-7ED82CBD6635}" destId="{B8D8E46B-E7FF-43E2-893D-3083CF513786}" srcOrd="0" destOrd="0" presId="urn:microsoft.com/office/officeart/2008/layout/VerticalCurvedList"/>
    <dgm:cxn modelId="{9052FE95-2881-453D-8AAE-790D8340F9F5}" type="presParOf" srcId="{10343800-A7C6-456D-8195-7F69905E5259}" destId="{84FF7A8D-B6DC-46C7-BE36-65042C1EFC51}" srcOrd="7" destOrd="0" presId="urn:microsoft.com/office/officeart/2008/layout/VerticalCurvedList"/>
    <dgm:cxn modelId="{5481B43E-D022-4E47-9B2A-8F52DF8FA04D}" type="presParOf" srcId="{10343800-A7C6-456D-8195-7F69905E5259}" destId="{7C146F6A-1810-47C5-BEC1-C36FC4C9366F}" srcOrd="8" destOrd="0" presId="urn:microsoft.com/office/officeart/2008/layout/VerticalCurvedList"/>
    <dgm:cxn modelId="{F7AC2755-24EF-4BEB-857C-C5B5E8A26B8C}" type="presParOf" srcId="{7C146F6A-1810-47C5-BEC1-C36FC4C9366F}" destId="{57A7358F-94E3-4CB4-B6C6-9DC9E9BBE6F5}" srcOrd="0" destOrd="0" presId="urn:microsoft.com/office/officeart/2008/layout/VerticalCurvedList"/>
    <dgm:cxn modelId="{CCC1DFC4-8388-440C-AA71-D6C63D6D9D9E}" type="presParOf" srcId="{10343800-A7C6-456D-8195-7F69905E5259}" destId="{A868FFA5-1C1F-446B-A9BA-65ADF16DF44D}" srcOrd="9" destOrd="0" presId="urn:microsoft.com/office/officeart/2008/layout/VerticalCurvedList"/>
    <dgm:cxn modelId="{3E3F9D87-7FEC-49EA-8DEC-F47CA101C9ED}" type="presParOf" srcId="{10343800-A7C6-456D-8195-7F69905E5259}" destId="{BFE75238-5DBF-41CE-8599-57E4E1CEE5C4}" srcOrd="10" destOrd="0" presId="urn:microsoft.com/office/officeart/2008/layout/VerticalCurvedList"/>
    <dgm:cxn modelId="{D6807837-0FD3-4BEC-8435-3A11ECBA99BA}" type="presParOf" srcId="{BFE75238-5DBF-41CE-8599-57E4E1CEE5C4}" destId="{BFE53F3F-8EFF-4B66-A30D-D0A6008AF2E1}" srcOrd="0" destOrd="0" presId="urn:microsoft.com/office/officeart/2008/layout/VerticalCurvedList"/>
    <dgm:cxn modelId="{C0556B60-D87B-437E-BDAA-3836099EDEB1}" type="presParOf" srcId="{10343800-A7C6-456D-8195-7F69905E5259}" destId="{9D7DA092-9863-456F-9113-89C0FD019AAA}" srcOrd="11" destOrd="0" presId="urn:microsoft.com/office/officeart/2008/layout/VerticalCurvedList"/>
    <dgm:cxn modelId="{7FABEFDB-C686-4799-ABC4-18E7A9FB4CAF}" type="presParOf" srcId="{10343800-A7C6-456D-8195-7F69905E5259}" destId="{FE5733D7-0C28-40D0-9B78-6DB97D2E3345}" srcOrd="12" destOrd="0" presId="urn:microsoft.com/office/officeart/2008/layout/VerticalCurvedList"/>
    <dgm:cxn modelId="{6535B3F6-E207-4B3E-9387-4C6B43C07CC5}" type="presParOf" srcId="{FE5733D7-0C28-40D0-9B78-6DB97D2E3345}" destId="{29B528DA-C26F-4C75-93DD-20EC00A9BA3A}"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678F02BC-38B3-40F5-AE24-F6BC2E0A251C}" type="doc">
      <dgm:prSet loTypeId="urn:microsoft.com/office/officeart/2005/8/layout/equation2" loCatId="process" qsTypeId="urn:microsoft.com/office/officeart/2005/8/quickstyle/3d1" qsCatId="3D" csTypeId="urn:microsoft.com/office/officeart/2005/8/colors/colorful3" csCatId="colorful" phldr="1"/>
      <dgm:spPr/>
      <dgm:t>
        <a:bodyPr/>
        <a:lstStyle/>
        <a:p>
          <a:endParaRPr lang="es-ES"/>
        </a:p>
      </dgm:t>
    </dgm:pt>
    <dgm:pt modelId="{C32B3316-9800-4DD4-88F2-EB1F1923EF60}">
      <dgm:prSet phldrT="[Texto]"/>
      <dgm:spPr/>
      <dgm:t>
        <a:bodyPr/>
        <a:lstStyle/>
        <a:p>
          <a:pPr algn="ctr"/>
          <a:r>
            <a:rPr lang="es-CR" b="1" dirty="0" smtClean="0">
              <a:solidFill>
                <a:schemeClr val="tx1"/>
              </a:solidFill>
            </a:rPr>
            <a:t>Procedimiento Ordinario</a:t>
          </a:r>
          <a:r>
            <a:rPr lang="es-CR" dirty="0" smtClean="0">
              <a:solidFill>
                <a:schemeClr val="tx1"/>
              </a:solidFill>
            </a:rPr>
            <a:t>:</a:t>
          </a:r>
        </a:p>
        <a:p>
          <a:pPr algn="ctr"/>
          <a:endParaRPr lang="es-CR" dirty="0" smtClean="0">
            <a:solidFill>
              <a:schemeClr val="tx1"/>
            </a:solidFill>
          </a:endParaRPr>
        </a:p>
        <a:p>
          <a:pPr algn="ctr"/>
          <a:r>
            <a:rPr lang="es-CR" dirty="0" smtClean="0">
              <a:solidFill>
                <a:schemeClr val="tx1"/>
              </a:solidFill>
            </a:rPr>
            <a:t>-Suspensiones</a:t>
          </a:r>
          <a:endParaRPr lang="es-ES" dirty="0">
            <a:solidFill>
              <a:schemeClr val="tx1"/>
            </a:solidFill>
          </a:endParaRPr>
        </a:p>
      </dgm:t>
    </dgm:pt>
    <dgm:pt modelId="{BECA0C4D-98A4-4308-ACA5-AD44F066B691}" type="parTrans" cxnId="{60861DF1-38B6-4923-BEC9-08D69E0A9E34}">
      <dgm:prSet/>
      <dgm:spPr/>
      <dgm:t>
        <a:bodyPr/>
        <a:lstStyle/>
        <a:p>
          <a:endParaRPr lang="es-ES">
            <a:solidFill>
              <a:schemeClr val="tx1"/>
            </a:solidFill>
          </a:endParaRPr>
        </a:p>
      </dgm:t>
    </dgm:pt>
    <dgm:pt modelId="{1AAC3180-8148-4F6B-A916-550C7966C1DF}" type="sibTrans" cxnId="{60861DF1-38B6-4923-BEC9-08D69E0A9E34}">
      <dgm:prSet/>
      <dgm:spPr/>
      <dgm:t>
        <a:bodyPr/>
        <a:lstStyle/>
        <a:p>
          <a:endParaRPr lang="es-ES">
            <a:solidFill>
              <a:schemeClr val="tx1"/>
            </a:solidFill>
          </a:endParaRPr>
        </a:p>
      </dgm:t>
    </dgm:pt>
    <dgm:pt modelId="{54DC94D5-06AF-4DF7-9C5D-042C0A96C0B2}">
      <dgm:prSet phldrT="[Texto]"/>
      <dgm:spPr/>
      <dgm:t>
        <a:bodyPr/>
        <a:lstStyle/>
        <a:p>
          <a:pPr algn="ctr"/>
          <a:r>
            <a:rPr lang="es-CR" b="1" dirty="0" smtClean="0">
              <a:solidFill>
                <a:schemeClr val="tx1"/>
              </a:solidFill>
            </a:rPr>
            <a:t>Procedimiento de Aplicación de multas</a:t>
          </a:r>
          <a:r>
            <a:rPr lang="es-CR" dirty="0" smtClean="0">
              <a:solidFill>
                <a:schemeClr val="tx1"/>
              </a:solidFill>
            </a:rPr>
            <a:t>:</a:t>
          </a:r>
        </a:p>
        <a:p>
          <a:pPr algn="ctr"/>
          <a:r>
            <a:rPr lang="es-CR" dirty="0" smtClean="0">
              <a:solidFill>
                <a:schemeClr val="tx1"/>
              </a:solidFill>
            </a:rPr>
            <a:t>-Multas</a:t>
          </a:r>
          <a:endParaRPr lang="es-ES" dirty="0">
            <a:solidFill>
              <a:schemeClr val="tx1"/>
            </a:solidFill>
          </a:endParaRPr>
        </a:p>
      </dgm:t>
    </dgm:pt>
    <dgm:pt modelId="{2AD1D90D-2797-4052-9F32-2436F9D3E077}" type="parTrans" cxnId="{8163FE08-9BD8-4073-AEBD-436B046AFE53}">
      <dgm:prSet/>
      <dgm:spPr/>
      <dgm:t>
        <a:bodyPr/>
        <a:lstStyle/>
        <a:p>
          <a:endParaRPr lang="es-ES">
            <a:solidFill>
              <a:schemeClr val="tx1"/>
            </a:solidFill>
          </a:endParaRPr>
        </a:p>
      </dgm:t>
    </dgm:pt>
    <dgm:pt modelId="{D807BCDE-5496-4B82-AB4A-5A3487681D6E}" type="sibTrans" cxnId="{8163FE08-9BD8-4073-AEBD-436B046AFE53}">
      <dgm:prSet/>
      <dgm:spPr/>
      <dgm:t>
        <a:bodyPr/>
        <a:lstStyle/>
        <a:p>
          <a:endParaRPr lang="es-ES">
            <a:solidFill>
              <a:schemeClr val="tx1"/>
            </a:solidFill>
          </a:endParaRPr>
        </a:p>
      </dgm:t>
    </dgm:pt>
    <dgm:pt modelId="{08A0E545-99F2-4E8A-A5B4-3275F136944E}" type="pres">
      <dgm:prSet presAssocID="{678F02BC-38B3-40F5-AE24-F6BC2E0A251C}" presName="Name0" presStyleCnt="0">
        <dgm:presLayoutVars>
          <dgm:dir/>
          <dgm:resizeHandles val="exact"/>
        </dgm:presLayoutVars>
      </dgm:prSet>
      <dgm:spPr/>
      <dgm:t>
        <a:bodyPr/>
        <a:lstStyle/>
        <a:p>
          <a:endParaRPr lang="es-CR"/>
        </a:p>
      </dgm:t>
    </dgm:pt>
    <dgm:pt modelId="{13B18034-AAD4-416C-B294-1ABCF0CB18BC}" type="pres">
      <dgm:prSet presAssocID="{678F02BC-38B3-40F5-AE24-F6BC2E0A251C}" presName="vNodes" presStyleCnt="0"/>
      <dgm:spPr/>
      <dgm:t>
        <a:bodyPr/>
        <a:lstStyle/>
        <a:p>
          <a:endParaRPr lang="es-CR"/>
        </a:p>
      </dgm:t>
    </dgm:pt>
    <dgm:pt modelId="{9B5ADE70-42FC-4728-9C7C-61238B30CD42}" type="pres">
      <dgm:prSet presAssocID="{C32B3316-9800-4DD4-88F2-EB1F1923EF60}" presName="node" presStyleLbl="node1" presStyleIdx="0" presStyleCnt="2">
        <dgm:presLayoutVars>
          <dgm:bulletEnabled val="1"/>
        </dgm:presLayoutVars>
      </dgm:prSet>
      <dgm:spPr/>
      <dgm:t>
        <a:bodyPr/>
        <a:lstStyle/>
        <a:p>
          <a:endParaRPr lang="es-CR"/>
        </a:p>
      </dgm:t>
    </dgm:pt>
    <dgm:pt modelId="{C50B8BC5-FB04-47E3-AF36-BD6329D3FCCF}" type="pres">
      <dgm:prSet presAssocID="{678F02BC-38B3-40F5-AE24-F6BC2E0A251C}" presName="sibTransLast" presStyleLbl="sibTrans2D1" presStyleIdx="0" presStyleCnt="1"/>
      <dgm:spPr/>
      <dgm:t>
        <a:bodyPr/>
        <a:lstStyle/>
        <a:p>
          <a:endParaRPr lang="es-CR"/>
        </a:p>
      </dgm:t>
    </dgm:pt>
    <dgm:pt modelId="{42482352-F9D3-4161-897E-233E7FFCBB41}" type="pres">
      <dgm:prSet presAssocID="{678F02BC-38B3-40F5-AE24-F6BC2E0A251C}" presName="connectorText" presStyleLbl="sibTrans2D1" presStyleIdx="0" presStyleCnt="1"/>
      <dgm:spPr/>
      <dgm:t>
        <a:bodyPr/>
        <a:lstStyle/>
        <a:p>
          <a:endParaRPr lang="es-CR"/>
        </a:p>
      </dgm:t>
    </dgm:pt>
    <dgm:pt modelId="{A47E458D-138A-4809-97E7-C862C6D69BF2}" type="pres">
      <dgm:prSet presAssocID="{678F02BC-38B3-40F5-AE24-F6BC2E0A251C}" presName="lastNode" presStyleLbl="node1" presStyleIdx="1" presStyleCnt="2">
        <dgm:presLayoutVars>
          <dgm:bulletEnabled val="1"/>
        </dgm:presLayoutVars>
      </dgm:prSet>
      <dgm:spPr/>
      <dgm:t>
        <a:bodyPr/>
        <a:lstStyle/>
        <a:p>
          <a:endParaRPr lang="es-CR"/>
        </a:p>
      </dgm:t>
    </dgm:pt>
  </dgm:ptLst>
  <dgm:cxnLst>
    <dgm:cxn modelId="{1C254588-B32B-4F53-80C5-3DEED7B0A042}" type="presOf" srcId="{C32B3316-9800-4DD4-88F2-EB1F1923EF60}" destId="{9B5ADE70-42FC-4728-9C7C-61238B30CD42}" srcOrd="0" destOrd="0" presId="urn:microsoft.com/office/officeart/2005/8/layout/equation2"/>
    <dgm:cxn modelId="{60861DF1-38B6-4923-BEC9-08D69E0A9E34}" srcId="{678F02BC-38B3-40F5-AE24-F6BC2E0A251C}" destId="{C32B3316-9800-4DD4-88F2-EB1F1923EF60}" srcOrd="0" destOrd="0" parTransId="{BECA0C4D-98A4-4308-ACA5-AD44F066B691}" sibTransId="{1AAC3180-8148-4F6B-A916-550C7966C1DF}"/>
    <dgm:cxn modelId="{9BA0491E-75E0-4D23-BC36-357D3D3B258B}" type="presOf" srcId="{54DC94D5-06AF-4DF7-9C5D-042C0A96C0B2}" destId="{A47E458D-138A-4809-97E7-C862C6D69BF2}" srcOrd="0" destOrd="0" presId="urn:microsoft.com/office/officeart/2005/8/layout/equation2"/>
    <dgm:cxn modelId="{E8D6A85C-BD67-4446-9054-443498057099}" type="presOf" srcId="{678F02BC-38B3-40F5-AE24-F6BC2E0A251C}" destId="{08A0E545-99F2-4E8A-A5B4-3275F136944E}" srcOrd="0" destOrd="0" presId="urn:microsoft.com/office/officeart/2005/8/layout/equation2"/>
    <dgm:cxn modelId="{8163FE08-9BD8-4073-AEBD-436B046AFE53}" srcId="{678F02BC-38B3-40F5-AE24-F6BC2E0A251C}" destId="{54DC94D5-06AF-4DF7-9C5D-042C0A96C0B2}" srcOrd="1" destOrd="0" parTransId="{2AD1D90D-2797-4052-9F32-2436F9D3E077}" sibTransId="{D807BCDE-5496-4B82-AB4A-5A3487681D6E}"/>
    <dgm:cxn modelId="{140081F2-BFF7-4EA0-96DF-7047BC472A7E}" type="presOf" srcId="{1AAC3180-8148-4F6B-A916-550C7966C1DF}" destId="{42482352-F9D3-4161-897E-233E7FFCBB41}" srcOrd="1" destOrd="0" presId="urn:microsoft.com/office/officeart/2005/8/layout/equation2"/>
    <dgm:cxn modelId="{57B1C8A9-E6D5-4AED-ACCE-FC1ECC3CBB56}" type="presOf" srcId="{1AAC3180-8148-4F6B-A916-550C7966C1DF}" destId="{C50B8BC5-FB04-47E3-AF36-BD6329D3FCCF}" srcOrd="0" destOrd="0" presId="urn:microsoft.com/office/officeart/2005/8/layout/equation2"/>
    <dgm:cxn modelId="{328733FD-22CE-4E83-BFC2-C0B8371A7611}" type="presParOf" srcId="{08A0E545-99F2-4E8A-A5B4-3275F136944E}" destId="{13B18034-AAD4-416C-B294-1ABCF0CB18BC}" srcOrd="0" destOrd="0" presId="urn:microsoft.com/office/officeart/2005/8/layout/equation2"/>
    <dgm:cxn modelId="{99490E1A-EBB4-4D53-863D-21059F7E768F}" type="presParOf" srcId="{13B18034-AAD4-416C-B294-1ABCF0CB18BC}" destId="{9B5ADE70-42FC-4728-9C7C-61238B30CD42}" srcOrd="0" destOrd="0" presId="urn:microsoft.com/office/officeart/2005/8/layout/equation2"/>
    <dgm:cxn modelId="{F1181FE3-5547-4295-AF91-147DFA5E549E}" type="presParOf" srcId="{08A0E545-99F2-4E8A-A5B4-3275F136944E}" destId="{C50B8BC5-FB04-47E3-AF36-BD6329D3FCCF}" srcOrd="1" destOrd="0" presId="urn:microsoft.com/office/officeart/2005/8/layout/equation2"/>
    <dgm:cxn modelId="{9F1B8C25-D4CE-40A8-9297-6BD537AE4F6C}" type="presParOf" srcId="{C50B8BC5-FB04-47E3-AF36-BD6329D3FCCF}" destId="{42482352-F9D3-4161-897E-233E7FFCBB41}" srcOrd="0" destOrd="0" presId="urn:microsoft.com/office/officeart/2005/8/layout/equation2"/>
    <dgm:cxn modelId="{9D211DC3-AD51-4D40-AE59-BCF95EBA6D6A}" type="presParOf" srcId="{08A0E545-99F2-4E8A-A5B4-3275F136944E}" destId="{A47E458D-138A-4809-97E7-C862C6D69BF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3D12D24F-4E46-48F8-803C-5BB793F2D24A}" type="doc">
      <dgm:prSet loTypeId="urn:microsoft.com/office/officeart/2005/8/layout/bProcess3" loCatId="process" qsTypeId="urn:microsoft.com/office/officeart/2005/8/quickstyle/simple3" qsCatId="simple" csTypeId="urn:microsoft.com/office/officeart/2005/8/colors/colorful3" csCatId="colorful" phldr="1"/>
      <dgm:spPr/>
      <dgm:t>
        <a:bodyPr/>
        <a:lstStyle/>
        <a:p>
          <a:endParaRPr lang="es-ES_tradnl"/>
        </a:p>
      </dgm:t>
    </dgm:pt>
    <dgm:pt modelId="{91084E5F-8577-4EB4-870C-320B2A49480E}">
      <dgm:prSet phldrT="[Texto]" custT="1"/>
      <dgm:spPr/>
      <dgm:t>
        <a:bodyPr/>
        <a:lstStyle/>
        <a:p>
          <a:r>
            <a:rPr lang="es-ES_tradnl" sz="1200" b="1" dirty="0"/>
            <a:t>Acto de apertura: </a:t>
          </a:r>
          <a:r>
            <a:rPr lang="es-ES_tradnl" sz="1200" dirty="0"/>
            <a:t>indicar tipo de procedimiento (ordinario); nombre del </a:t>
          </a:r>
          <a:r>
            <a:rPr lang="es-ES_tradnl" sz="1200" dirty="0" smtClean="0"/>
            <a:t>sujeto competente para iniciar procedimiento, </a:t>
          </a:r>
          <a:r>
            <a:rPr lang="es-ES_tradnl" sz="1200" dirty="0"/>
            <a:t>lugar y fecha; sujeto contra quien se dirige; motivo, </a:t>
          </a:r>
          <a:r>
            <a:rPr lang="es-ES_tradnl" sz="1200" dirty="0" smtClean="0"/>
            <a:t> prueba, contenido (Posible aplicación de…) </a:t>
          </a:r>
          <a:r>
            <a:rPr lang="es-ES_tradnl" sz="1200" dirty="0"/>
            <a:t>y fin; motivación; lugar para notificar.</a:t>
          </a:r>
        </a:p>
      </dgm:t>
    </dgm:pt>
    <dgm:pt modelId="{92F65514-9F4F-47DD-B99D-9A7C801D5DE1}" type="parTrans" cxnId="{ACA65016-565C-458B-BC6A-ED828D43A5D5}">
      <dgm:prSet/>
      <dgm:spPr/>
      <dgm:t>
        <a:bodyPr/>
        <a:lstStyle/>
        <a:p>
          <a:endParaRPr lang="es-ES_tradnl"/>
        </a:p>
      </dgm:t>
    </dgm:pt>
    <dgm:pt modelId="{036480C5-BFD7-4701-A4FD-87A6888EC06C}" type="sibTrans" cxnId="{ACA65016-565C-458B-BC6A-ED828D43A5D5}">
      <dgm:prSet/>
      <dgm:spPr/>
      <dgm:t>
        <a:bodyPr/>
        <a:lstStyle/>
        <a:p>
          <a:endParaRPr lang="es-ES_tradnl"/>
        </a:p>
      </dgm:t>
    </dgm:pt>
    <dgm:pt modelId="{E2B9C789-2499-4461-B807-33B8A0827682}">
      <dgm:prSet phldrT="[Texto]" custT="1"/>
      <dgm:spPr/>
      <dgm:t>
        <a:bodyPr/>
        <a:lstStyle/>
        <a:p>
          <a:r>
            <a:rPr lang="es-ES_tradnl" sz="1400" b="1" dirty="0"/>
            <a:t>Escrito de defensa: </a:t>
          </a:r>
          <a:r>
            <a:rPr lang="es-ES_tradnl" sz="1400" dirty="0"/>
            <a:t>aportar personerías, argumentos y pruebas. (Si no se presenta pruebas o se acepta el cargo se pasa directamente al acto final)</a:t>
          </a:r>
        </a:p>
      </dgm:t>
    </dgm:pt>
    <dgm:pt modelId="{8B04F868-7C30-440D-A44F-D0D24E4D87A3}" type="parTrans" cxnId="{0B31664D-86DF-4DFC-A833-766DBF7792F7}">
      <dgm:prSet/>
      <dgm:spPr/>
      <dgm:t>
        <a:bodyPr/>
        <a:lstStyle/>
        <a:p>
          <a:endParaRPr lang="es-ES_tradnl"/>
        </a:p>
      </dgm:t>
    </dgm:pt>
    <dgm:pt modelId="{6C3FD645-7AD3-4B07-995F-AEB6E019D4DC}" type="sibTrans" cxnId="{0B31664D-86DF-4DFC-A833-766DBF7792F7}">
      <dgm:prSet/>
      <dgm:spPr/>
      <dgm:t>
        <a:bodyPr/>
        <a:lstStyle/>
        <a:p>
          <a:endParaRPr lang="es-ES_tradnl"/>
        </a:p>
      </dgm:t>
    </dgm:pt>
    <dgm:pt modelId="{AEADE8B2-715B-47BB-86F6-A676E45EAF2F}">
      <dgm:prSet phldrT="[Texto]" custT="1"/>
      <dgm:spPr/>
      <dgm:t>
        <a:bodyPr/>
        <a:lstStyle/>
        <a:p>
          <a:r>
            <a:rPr lang="es-ES_tradnl" sz="1400" b="1" dirty="0"/>
            <a:t>Prórroga fase probatoria: </a:t>
          </a:r>
          <a:r>
            <a:rPr lang="es-ES_tradnl" sz="1400" dirty="0"/>
            <a:t>antes del vencimiento del plazo anterior; 10 días (pruebas en el país) ó 1 mes (pruebas en el extranjero).</a:t>
          </a:r>
        </a:p>
      </dgm:t>
    </dgm:pt>
    <dgm:pt modelId="{B9888984-80F3-4488-860F-910419B6CCAB}" type="parTrans" cxnId="{4BB96B31-885E-465C-885F-3A28FB9D8757}">
      <dgm:prSet/>
      <dgm:spPr/>
      <dgm:t>
        <a:bodyPr/>
        <a:lstStyle/>
        <a:p>
          <a:endParaRPr lang="es-ES_tradnl"/>
        </a:p>
      </dgm:t>
    </dgm:pt>
    <dgm:pt modelId="{E69B8119-B2BF-41D7-87D3-4765354421E6}" type="sibTrans" cxnId="{4BB96B31-885E-465C-885F-3A28FB9D8757}">
      <dgm:prSet/>
      <dgm:spPr/>
      <dgm:t>
        <a:bodyPr/>
        <a:lstStyle/>
        <a:p>
          <a:endParaRPr lang="es-ES_tradnl"/>
        </a:p>
      </dgm:t>
    </dgm:pt>
    <dgm:pt modelId="{090CFB3D-8691-4C6E-A2BC-04AE75CF0F5F}">
      <dgm:prSet phldrT="[Texto]" custT="1"/>
      <dgm:spPr/>
      <dgm:t>
        <a:bodyPr/>
        <a:lstStyle/>
        <a:p>
          <a:r>
            <a:rPr lang="es-ES_tradnl" sz="1400" b="1" dirty="0"/>
            <a:t>Evacuación de pruebas: </a:t>
          </a:r>
          <a:r>
            <a:rPr lang="es-ES_tradnl" sz="1400" dirty="0"/>
            <a:t>recibo de testimonios, informes periciales, inspecciones, toma de muestras</a:t>
          </a:r>
          <a:r>
            <a:rPr lang="es-ES_tradnl" sz="1000" dirty="0"/>
            <a:t>.</a:t>
          </a:r>
        </a:p>
      </dgm:t>
    </dgm:pt>
    <dgm:pt modelId="{FD3A6E0E-E5E2-40CD-9022-436035CF417A}" type="parTrans" cxnId="{96DFF4F2-E466-457A-9DC2-0D3AD3B5B57B}">
      <dgm:prSet/>
      <dgm:spPr/>
      <dgm:t>
        <a:bodyPr/>
        <a:lstStyle/>
        <a:p>
          <a:endParaRPr lang="es-ES_tradnl"/>
        </a:p>
      </dgm:t>
    </dgm:pt>
    <dgm:pt modelId="{CD04F2DA-148A-46A4-864C-24760C35F0DE}" type="sibTrans" cxnId="{96DFF4F2-E466-457A-9DC2-0D3AD3B5B57B}">
      <dgm:prSet/>
      <dgm:spPr/>
      <dgm:t>
        <a:bodyPr/>
        <a:lstStyle/>
        <a:p>
          <a:endParaRPr lang="es-ES_tradnl"/>
        </a:p>
      </dgm:t>
    </dgm:pt>
    <dgm:pt modelId="{6DBBDC97-E225-469E-9CC3-94ABA5C9059A}">
      <dgm:prSet phldrT="[Texto]" custT="1"/>
      <dgm:spPr/>
      <dgm:t>
        <a:bodyPr/>
        <a:lstStyle/>
        <a:p>
          <a:r>
            <a:rPr lang="es-ES_tradnl" sz="1400" b="1" dirty="0"/>
            <a:t>Solicitud </a:t>
          </a:r>
          <a:r>
            <a:rPr lang="es-ES_tradnl" sz="1400" b="1" dirty="0" smtClean="0"/>
            <a:t>(opcional) de </a:t>
          </a:r>
          <a:r>
            <a:rPr lang="es-ES_tradnl" sz="1400" b="1" dirty="0"/>
            <a:t>audiencia oral y privada: </a:t>
          </a:r>
          <a:r>
            <a:rPr lang="es-ES_tradnl" sz="1400" dirty="0"/>
            <a:t>exponer conclusiones finales</a:t>
          </a:r>
          <a:r>
            <a:rPr lang="es-ES_tradnl" sz="1400" dirty="0" smtClean="0"/>
            <a:t>. Si se solicita es obligatoria.</a:t>
          </a:r>
          <a:endParaRPr lang="es-ES_tradnl" sz="1400" dirty="0"/>
        </a:p>
      </dgm:t>
    </dgm:pt>
    <dgm:pt modelId="{32D06474-DA0C-465B-8BA2-D927F9358CA0}" type="parTrans" cxnId="{15D4C271-24B7-42D0-9D63-95518B1C56F2}">
      <dgm:prSet/>
      <dgm:spPr/>
      <dgm:t>
        <a:bodyPr/>
        <a:lstStyle/>
        <a:p>
          <a:endParaRPr lang="es-ES_tradnl"/>
        </a:p>
      </dgm:t>
    </dgm:pt>
    <dgm:pt modelId="{DF554D95-6D14-4B55-A35A-35924161E9AC}" type="sibTrans" cxnId="{15D4C271-24B7-42D0-9D63-95518B1C56F2}">
      <dgm:prSet/>
      <dgm:spPr/>
      <dgm:t>
        <a:bodyPr/>
        <a:lstStyle/>
        <a:p>
          <a:endParaRPr lang="es-ES_tradnl"/>
        </a:p>
      </dgm:t>
    </dgm:pt>
    <dgm:pt modelId="{C4F27CBF-CB01-426E-BFA1-724EAC698498}">
      <dgm:prSet phldrT="[Texto]" custT="1"/>
      <dgm:spPr/>
      <dgm:t>
        <a:bodyPr/>
        <a:lstStyle/>
        <a:p>
          <a:r>
            <a:rPr lang="es-ES_tradnl" sz="1400" b="1" dirty="0"/>
            <a:t>Realización de audiencia oral y privada</a:t>
          </a:r>
          <a:r>
            <a:rPr lang="es-ES_tradnl" sz="1000" b="1" dirty="0"/>
            <a:t>.</a:t>
          </a:r>
          <a:endParaRPr lang="es-ES_tradnl" sz="1000" dirty="0"/>
        </a:p>
      </dgm:t>
    </dgm:pt>
    <dgm:pt modelId="{6A55AF9B-636F-45BA-86F6-F27EE9C3283A}" type="parTrans" cxnId="{4A5DC406-951D-4192-A41F-3053E8FF47A9}">
      <dgm:prSet/>
      <dgm:spPr/>
      <dgm:t>
        <a:bodyPr/>
        <a:lstStyle/>
        <a:p>
          <a:endParaRPr lang="es-ES_tradnl"/>
        </a:p>
      </dgm:t>
    </dgm:pt>
    <dgm:pt modelId="{909C3590-CA23-4EC0-A43F-B7D25DA5C1BC}" type="sibTrans" cxnId="{4A5DC406-951D-4192-A41F-3053E8FF47A9}">
      <dgm:prSet/>
      <dgm:spPr/>
      <dgm:t>
        <a:bodyPr/>
        <a:lstStyle/>
        <a:p>
          <a:endParaRPr lang="es-ES_tradnl"/>
        </a:p>
      </dgm:t>
    </dgm:pt>
    <dgm:pt modelId="{C5C711BF-A2BD-46A9-9B46-9D45DAFD1CAA}">
      <dgm:prSet phldrT="[Texto]" custT="1"/>
      <dgm:spPr/>
      <dgm:t>
        <a:bodyPr/>
        <a:lstStyle/>
        <a:p>
          <a:r>
            <a:rPr lang="es-ES_tradnl" sz="1100" b="1" dirty="0"/>
            <a:t>Acto final: </a:t>
          </a:r>
          <a:r>
            <a:rPr lang="es-ES_tradnl" sz="1100" dirty="0"/>
            <a:t>hechos y relación de argumentos técnicos y jurídicos; determinación de los montos exigibles por tributos, plazo de pago, infracciones que se atribuyan; </a:t>
          </a:r>
          <a:r>
            <a:rPr lang="es-ES_tradnl" sz="1100" dirty="0" smtClean="0"/>
            <a:t>recursos (plazos </a:t>
          </a:r>
          <a:r>
            <a:rPr lang="es-ES_tradnl" sz="1100" dirty="0"/>
            <a:t>y órganos para </a:t>
          </a:r>
          <a:r>
            <a:rPr lang="es-ES_tradnl" sz="1100" dirty="0" smtClean="0"/>
            <a:t>interponerlos) </a:t>
          </a:r>
          <a:r>
            <a:rPr lang="es-ES_tradnl" sz="1100" dirty="0"/>
            <a:t>lugar, fecha y firma del funcionario autorizado y lugar de notificación</a:t>
          </a:r>
          <a:r>
            <a:rPr lang="es-ES_tradnl" sz="1050" dirty="0"/>
            <a:t>.</a:t>
          </a:r>
        </a:p>
      </dgm:t>
    </dgm:pt>
    <dgm:pt modelId="{D56F11EB-6F8E-4D40-80C0-4EFD3BF21DE5}" type="parTrans" cxnId="{64E94319-C6E1-482D-85E9-74AAC4233C3A}">
      <dgm:prSet/>
      <dgm:spPr/>
      <dgm:t>
        <a:bodyPr/>
        <a:lstStyle/>
        <a:p>
          <a:endParaRPr lang="es-ES_tradnl"/>
        </a:p>
      </dgm:t>
    </dgm:pt>
    <dgm:pt modelId="{87A043CD-3B31-4AF6-A2C9-D1CD0F480CBF}" type="sibTrans" cxnId="{64E94319-C6E1-482D-85E9-74AAC4233C3A}">
      <dgm:prSet/>
      <dgm:spPr/>
      <dgm:t>
        <a:bodyPr/>
        <a:lstStyle/>
        <a:p>
          <a:endParaRPr lang="es-ES_tradnl"/>
        </a:p>
      </dgm:t>
    </dgm:pt>
    <dgm:pt modelId="{3031F8D7-F226-4A26-8476-AE95809EB5DF}" type="pres">
      <dgm:prSet presAssocID="{3D12D24F-4E46-48F8-803C-5BB793F2D24A}" presName="Name0" presStyleCnt="0">
        <dgm:presLayoutVars>
          <dgm:dir/>
          <dgm:resizeHandles val="exact"/>
        </dgm:presLayoutVars>
      </dgm:prSet>
      <dgm:spPr/>
      <dgm:t>
        <a:bodyPr/>
        <a:lstStyle/>
        <a:p>
          <a:endParaRPr lang="es-ES_tradnl"/>
        </a:p>
      </dgm:t>
    </dgm:pt>
    <dgm:pt modelId="{928DA2E0-7467-4D2D-AB88-28B2CE16A300}" type="pres">
      <dgm:prSet presAssocID="{91084E5F-8577-4EB4-870C-320B2A49480E}" presName="node" presStyleLbl="node1" presStyleIdx="0" presStyleCnt="7" custScaleX="110345">
        <dgm:presLayoutVars>
          <dgm:bulletEnabled val="1"/>
        </dgm:presLayoutVars>
      </dgm:prSet>
      <dgm:spPr/>
      <dgm:t>
        <a:bodyPr/>
        <a:lstStyle/>
        <a:p>
          <a:endParaRPr lang="es-ES_tradnl"/>
        </a:p>
      </dgm:t>
    </dgm:pt>
    <dgm:pt modelId="{AF1C6B08-A5AA-4047-A4DB-C64A670BA173}" type="pres">
      <dgm:prSet presAssocID="{036480C5-BFD7-4701-A4FD-87A6888EC06C}" presName="sibTrans" presStyleLbl="sibTrans1D1" presStyleIdx="0" presStyleCnt="6"/>
      <dgm:spPr/>
      <dgm:t>
        <a:bodyPr/>
        <a:lstStyle/>
        <a:p>
          <a:endParaRPr lang="es-ES_tradnl"/>
        </a:p>
      </dgm:t>
    </dgm:pt>
    <dgm:pt modelId="{36F51CA9-B966-41D5-8EF1-724556AEEF7C}" type="pres">
      <dgm:prSet presAssocID="{036480C5-BFD7-4701-A4FD-87A6888EC06C}" presName="connectorText" presStyleLbl="sibTrans1D1" presStyleIdx="0" presStyleCnt="6"/>
      <dgm:spPr/>
      <dgm:t>
        <a:bodyPr/>
        <a:lstStyle/>
        <a:p>
          <a:endParaRPr lang="es-ES_tradnl"/>
        </a:p>
      </dgm:t>
    </dgm:pt>
    <dgm:pt modelId="{86961333-264D-4EAD-89B6-ABF0ADC3AB9D}" type="pres">
      <dgm:prSet presAssocID="{E2B9C789-2499-4461-B807-33B8A0827682}" presName="node" presStyleLbl="node1" presStyleIdx="1" presStyleCnt="7">
        <dgm:presLayoutVars>
          <dgm:bulletEnabled val="1"/>
        </dgm:presLayoutVars>
      </dgm:prSet>
      <dgm:spPr/>
      <dgm:t>
        <a:bodyPr/>
        <a:lstStyle/>
        <a:p>
          <a:endParaRPr lang="es-ES_tradnl"/>
        </a:p>
      </dgm:t>
    </dgm:pt>
    <dgm:pt modelId="{DAF5F8F7-1CD0-4865-AF39-EF25E5193C75}" type="pres">
      <dgm:prSet presAssocID="{6C3FD645-7AD3-4B07-995F-AEB6E019D4DC}" presName="sibTrans" presStyleLbl="sibTrans1D1" presStyleIdx="1" presStyleCnt="6"/>
      <dgm:spPr/>
      <dgm:t>
        <a:bodyPr/>
        <a:lstStyle/>
        <a:p>
          <a:endParaRPr lang="es-ES_tradnl"/>
        </a:p>
      </dgm:t>
    </dgm:pt>
    <dgm:pt modelId="{B81794EE-A34D-4106-86FB-935997BD10D5}" type="pres">
      <dgm:prSet presAssocID="{6C3FD645-7AD3-4B07-995F-AEB6E019D4DC}" presName="connectorText" presStyleLbl="sibTrans1D1" presStyleIdx="1" presStyleCnt="6"/>
      <dgm:spPr/>
      <dgm:t>
        <a:bodyPr/>
        <a:lstStyle/>
        <a:p>
          <a:endParaRPr lang="es-ES_tradnl"/>
        </a:p>
      </dgm:t>
    </dgm:pt>
    <dgm:pt modelId="{17741B1E-B844-46D5-B87E-AB0FA3597985}" type="pres">
      <dgm:prSet presAssocID="{AEADE8B2-715B-47BB-86F6-A676E45EAF2F}" presName="node" presStyleLbl="node1" presStyleIdx="2" presStyleCnt="7">
        <dgm:presLayoutVars>
          <dgm:bulletEnabled val="1"/>
        </dgm:presLayoutVars>
      </dgm:prSet>
      <dgm:spPr/>
      <dgm:t>
        <a:bodyPr/>
        <a:lstStyle/>
        <a:p>
          <a:endParaRPr lang="es-ES_tradnl"/>
        </a:p>
      </dgm:t>
    </dgm:pt>
    <dgm:pt modelId="{1AA8FBB4-C07E-4517-9F88-A490D4A9BCDE}" type="pres">
      <dgm:prSet presAssocID="{E69B8119-B2BF-41D7-87D3-4765354421E6}" presName="sibTrans" presStyleLbl="sibTrans1D1" presStyleIdx="2" presStyleCnt="6"/>
      <dgm:spPr/>
      <dgm:t>
        <a:bodyPr/>
        <a:lstStyle/>
        <a:p>
          <a:endParaRPr lang="es-ES_tradnl"/>
        </a:p>
      </dgm:t>
    </dgm:pt>
    <dgm:pt modelId="{B21D8A62-D881-46F6-82AD-781AFB053236}" type="pres">
      <dgm:prSet presAssocID="{E69B8119-B2BF-41D7-87D3-4765354421E6}" presName="connectorText" presStyleLbl="sibTrans1D1" presStyleIdx="2" presStyleCnt="6"/>
      <dgm:spPr/>
      <dgm:t>
        <a:bodyPr/>
        <a:lstStyle/>
        <a:p>
          <a:endParaRPr lang="es-ES_tradnl"/>
        </a:p>
      </dgm:t>
    </dgm:pt>
    <dgm:pt modelId="{C835F3EA-A16D-46EF-9E1B-7DD8E1590B48}" type="pres">
      <dgm:prSet presAssocID="{090CFB3D-8691-4C6E-A2BC-04AE75CF0F5F}" presName="node" presStyleLbl="node1" presStyleIdx="3" presStyleCnt="7">
        <dgm:presLayoutVars>
          <dgm:bulletEnabled val="1"/>
        </dgm:presLayoutVars>
      </dgm:prSet>
      <dgm:spPr/>
      <dgm:t>
        <a:bodyPr/>
        <a:lstStyle/>
        <a:p>
          <a:endParaRPr lang="es-ES_tradnl"/>
        </a:p>
      </dgm:t>
    </dgm:pt>
    <dgm:pt modelId="{4506865A-8F56-4543-9197-A9CCD5BD8B87}" type="pres">
      <dgm:prSet presAssocID="{CD04F2DA-148A-46A4-864C-24760C35F0DE}" presName="sibTrans" presStyleLbl="sibTrans1D1" presStyleIdx="3" presStyleCnt="6"/>
      <dgm:spPr/>
      <dgm:t>
        <a:bodyPr/>
        <a:lstStyle/>
        <a:p>
          <a:endParaRPr lang="es-ES_tradnl"/>
        </a:p>
      </dgm:t>
    </dgm:pt>
    <dgm:pt modelId="{D95DCDCA-BCDF-49A6-9D99-539D9AF882E5}" type="pres">
      <dgm:prSet presAssocID="{CD04F2DA-148A-46A4-864C-24760C35F0DE}" presName="connectorText" presStyleLbl="sibTrans1D1" presStyleIdx="3" presStyleCnt="6"/>
      <dgm:spPr/>
      <dgm:t>
        <a:bodyPr/>
        <a:lstStyle/>
        <a:p>
          <a:endParaRPr lang="es-ES_tradnl"/>
        </a:p>
      </dgm:t>
    </dgm:pt>
    <dgm:pt modelId="{1B239B7D-6118-4370-BFEA-FCD567ACE5ED}" type="pres">
      <dgm:prSet presAssocID="{6DBBDC97-E225-469E-9CC3-94ABA5C9059A}" presName="node" presStyleLbl="node1" presStyleIdx="4" presStyleCnt="7">
        <dgm:presLayoutVars>
          <dgm:bulletEnabled val="1"/>
        </dgm:presLayoutVars>
      </dgm:prSet>
      <dgm:spPr/>
      <dgm:t>
        <a:bodyPr/>
        <a:lstStyle/>
        <a:p>
          <a:endParaRPr lang="es-ES_tradnl"/>
        </a:p>
      </dgm:t>
    </dgm:pt>
    <dgm:pt modelId="{C83C726E-24B5-4C12-8DBE-F406B3AB1A31}" type="pres">
      <dgm:prSet presAssocID="{DF554D95-6D14-4B55-A35A-35924161E9AC}" presName="sibTrans" presStyleLbl="sibTrans1D1" presStyleIdx="4" presStyleCnt="6"/>
      <dgm:spPr/>
      <dgm:t>
        <a:bodyPr/>
        <a:lstStyle/>
        <a:p>
          <a:endParaRPr lang="es-ES_tradnl"/>
        </a:p>
      </dgm:t>
    </dgm:pt>
    <dgm:pt modelId="{81493457-52CA-4B5C-A28F-DDAED757016A}" type="pres">
      <dgm:prSet presAssocID="{DF554D95-6D14-4B55-A35A-35924161E9AC}" presName="connectorText" presStyleLbl="sibTrans1D1" presStyleIdx="4" presStyleCnt="6"/>
      <dgm:spPr/>
      <dgm:t>
        <a:bodyPr/>
        <a:lstStyle/>
        <a:p>
          <a:endParaRPr lang="es-ES_tradnl"/>
        </a:p>
      </dgm:t>
    </dgm:pt>
    <dgm:pt modelId="{459791B8-7F6B-45E6-B477-41026A4845B4}" type="pres">
      <dgm:prSet presAssocID="{C4F27CBF-CB01-426E-BFA1-724EAC698498}" presName="node" presStyleLbl="node1" presStyleIdx="5" presStyleCnt="7">
        <dgm:presLayoutVars>
          <dgm:bulletEnabled val="1"/>
        </dgm:presLayoutVars>
      </dgm:prSet>
      <dgm:spPr/>
      <dgm:t>
        <a:bodyPr/>
        <a:lstStyle/>
        <a:p>
          <a:endParaRPr lang="es-ES_tradnl"/>
        </a:p>
      </dgm:t>
    </dgm:pt>
    <dgm:pt modelId="{4B1B2274-198C-428D-BEAD-0F3E87BF5515}" type="pres">
      <dgm:prSet presAssocID="{909C3590-CA23-4EC0-A43F-B7D25DA5C1BC}" presName="sibTrans" presStyleLbl="sibTrans1D1" presStyleIdx="5" presStyleCnt="6"/>
      <dgm:spPr/>
      <dgm:t>
        <a:bodyPr/>
        <a:lstStyle/>
        <a:p>
          <a:endParaRPr lang="es-ES_tradnl"/>
        </a:p>
      </dgm:t>
    </dgm:pt>
    <dgm:pt modelId="{233930EC-62B0-4288-9594-725A203A21B1}" type="pres">
      <dgm:prSet presAssocID="{909C3590-CA23-4EC0-A43F-B7D25DA5C1BC}" presName="connectorText" presStyleLbl="sibTrans1D1" presStyleIdx="5" presStyleCnt="6"/>
      <dgm:spPr/>
      <dgm:t>
        <a:bodyPr/>
        <a:lstStyle/>
        <a:p>
          <a:endParaRPr lang="es-ES_tradnl"/>
        </a:p>
      </dgm:t>
    </dgm:pt>
    <dgm:pt modelId="{86B2C3AF-9B28-43EE-9588-6214AE351C02}" type="pres">
      <dgm:prSet presAssocID="{C5C711BF-A2BD-46A9-9B46-9D45DAFD1CAA}" presName="node" presStyleLbl="node1" presStyleIdx="6" presStyleCnt="7">
        <dgm:presLayoutVars>
          <dgm:bulletEnabled val="1"/>
        </dgm:presLayoutVars>
      </dgm:prSet>
      <dgm:spPr/>
      <dgm:t>
        <a:bodyPr/>
        <a:lstStyle/>
        <a:p>
          <a:endParaRPr lang="es-ES_tradnl"/>
        </a:p>
      </dgm:t>
    </dgm:pt>
  </dgm:ptLst>
  <dgm:cxnLst>
    <dgm:cxn modelId="{915C5438-1341-4EB4-8CC1-8E4515B5AD16}" type="presOf" srcId="{090CFB3D-8691-4C6E-A2BC-04AE75CF0F5F}" destId="{C835F3EA-A16D-46EF-9E1B-7DD8E1590B48}" srcOrd="0" destOrd="0" presId="urn:microsoft.com/office/officeart/2005/8/layout/bProcess3"/>
    <dgm:cxn modelId="{407424DA-876B-4118-B246-1914F65E8650}" type="presOf" srcId="{6C3FD645-7AD3-4B07-995F-AEB6E019D4DC}" destId="{DAF5F8F7-1CD0-4865-AF39-EF25E5193C75}" srcOrd="0" destOrd="0" presId="urn:microsoft.com/office/officeart/2005/8/layout/bProcess3"/>
    <dgm:cxn modelId="{C2E2E36F-B4C4-4798-9B50-B933BDCD867F}" type="presOf" srcId="{DF554D95-6D14-4B55-A35A-35924161E9AC}" destId="{81493457-52CA-4B5C-A28F-DDAED757016A}" srcOrd="1" destOrd="0" presId="urn:microsoft.com/office/officeart/2005/8/layout/bProcess3"/>
    <dgm:cxn modelId="{96DFF4F2-E466-457A-9DC2-0D3AD3B5B57B}" srcId="{3D12D24F-4E46-48F8-803C-5BB793F2D24A}" destId="{090CFB3D-8691-4C6E-A2BC-04AE75CF0F5F}" srcOrd="3" destOrd="0" parTransId="{FD3A6E0E-E5E2-40CD-9022-436035CF417A}" sibTransId="{CD04F2DA-148A-46A4-864C-24760C35F0DE}"/>
    <dgm:cxn modelId="{4A5DC406-951D-4192-A41F-3053E8FF47A9}" srcId="{3D12D24F-4E46-48F8-803C-5BB793F2D24A}" destId="{C4F27CBF-CB01-426E-BFA1-724EAC698498}" srcOrd="5" destOrd="0" parTransId="{6A55AF9B-636F-45BA-86F6-F27EE9C3283A}" sibTransId="{909C3590-CA23-4EC0-A43F-B7D25DA5C1BC}"/>
    <dgm:cxn modelId="{15D4C271-24B7-42D0-9D63-95518B1C56F2}" srcId="{3D12D24F-4E46-48F8-803C-5BB793F2D24A}" destId="{6DBBDC97-E225-469E-9CC3-94ABA5C9059A}" srcOrd="4" destOrd="0" parTransId="{32D06474-DA0C-465B-8BA2-D927F9358CA0}" sibTransId="{DF554D95-6D14-4B55-A35A-35924161E9AC}"/>
    <dgm:cxn modelId="{2FA52D2D-021A-4DE3-AE85-C47BAECF79BC}" type="presOf" srcId="{6DBBDC97-E225-469E-9CC3-94ABA5C9059A}" destId="{1B239B7D-6118-4370-BFEA-FCD567ACE5ED}" srcOrd="0" destOrd="0" presId="urn:microsoft.com/office/officeart/2005/8/layout/bProcess3"/>
    <dgm:cxn modelId="{ACA65016-565C-458B-BC6A-ED828D43A5D5}" srcId="{3D12D24F-4E46-48F8-803C-5BB793F2D24A}" destId="{91084E5F-8577-4EB4-870C-320B2A49480E}" srcOrd="0" destOrd="0" parTransId="{92F65514-9F4F-47DD-B99D-9A7C801D5DE1}" sibTransId="{036480C5-BFD7-4701-A4FD-87A6888EC06C}"/>
    <dgm:cxn modelId="{EABC1DC0-C62F-4058-8CE7-EDBA4B7F5C6A}" type="presOf" srcId="{3D12D24F-4E46-48F8-803C-5BB793F2D24A}" destId="{3031F8D7-F226-4A26-8476-AE95809EB5DF}" srcOrd="0" destOrd="0" presId="urn:microsoft.com/office/officeart/2005/8/layout/bProcess3"/>
    <dgm:cxn modelId="{5FD187E2-69BD-4984-A8ED-38EE6037226A}" type="presOf" srcId="{C5C711BF-A2BD-46A9-9B46-9D45DAFD1CAA}" destId="{86B2C3AF-9B28-43EE-9588-6214AE351C02}" srcOrd="0" destOrd="0" presId="urn:microsoft.com/office/officeart/2005/8/layout/bProcess3"/>
    <dgm:cxn modelId="{A5E0B0FC-F0E9-418F-ADFA-5739E7CE021D}" type="presOf" srcId="{AEADE8B2-715B-47BB-86F6-A676E45EAF2F}" destId="{17741B1E-B844-46D5-B87E-AB0FA3597985}" srcOrd="0" destOrd="0" presId="urn:microsoft.com/office/officeart/2005/8/layout/bProcess3"/>
    <dgm:cxn modelId="{64E94319-C6E1-482D-85E9-74AAC4233C3A}" srcId="{3D12D24F-4E46-48F8-803C-5BB793F2D24A}" destId="{C5C711BF-A2BD-46A9-9B46-9D45DAFD1CAA}" srcOrd="6" destOrd="0" parTransId="{D56F11EB-6F8E-4D40-80C0-4EFD3BF21DE5}" sibTransId="{87A043CD-3B31-4AF6-A2C9-D1CD0F480CBF}"/>
    <dgm:cxn modelId="{762CE027-09D2-43E1-8FE2-97E4618600CD}" type="presOf" srcId="{909C3590-CA23-4EC0-A43F-B7D25DA5C1BC}" destId="{4B1B2274-198C-428D-BEAD-0F3E87BF5515}" srcOrd="0" destOrd="0" presId="urn:microsoft.com/office/officeart/2005/8/layout/bProcess3"/>
    <dgm:cxn modelId="{269295D9-3EED-4281-AB99-42046892E3EC}" type="presOf" srcId="{E69B8119-B2BF-41D7-87D3-4765354421E6}" destId="{1AA8FBB4-C07E-4517-9F88-A490D4A9BCDE}" srcOrd="0" destOrd="0" presId="urn:microsoft.com/office/officeart/2005/8/layout/bProcess3"/>
    <dgm:cxn modelId="{EEC336E2-70B9-4A5D-B56D-1C43D5829336}" type="presOf" srcId="{909C3590-CA23-4EC0-A43F-B7D25DA5C1BC}" destId="{233930EC-62B0-4288-9594-725A203A21B1}" srcOrd="1" destOrd="0" presId="urn:microsoft.com/office/officeart/2005/8/layout/bProcess3"/>
    <dgm:cxn modelId="{4BB96B31-885E-465C-885F-3A28FB9D8757}" srcId="{3D12D24F-4E46-48F8-803C-5BB793F2D24A}" destId="{AEADE8B2-715B-47BB-86F6-A676E45EAF2F}" srcOrd="2" destOrd="0" parTransId="{B9888984-80F3-4488-860F-910419B6CCAB}" sibTransId="{E69B8119-B2BF-41D7-87D3-4765354421E6}"/>
    <dgm:cxn modelId="{1453772F-E3FF-48F3-8710-E8B88711371D}" type="presOf" srcId="{E69B8119-B2BF-41D7-87D3-4765354421E6}" destId="{B21D8A62-D881-46F6-82AD-781AFB053236}" srcOrd="1" destOrd="0" presId="urn:microsoft.com/office/officeart/2005/8/layout/bProcess3"/>
    <dgm:cxn modelId="{626412B3-27B0-43C3-88CC-0F8EC2E4A6C7}" type="presOf" srcId="{CD04F2DA-148A-46A4-864C-24760C35F0DE}" destId="{D95DCDCA-BCDF-49A6-9D99-539D9AF882E5}" srcOrd="1" destOrd="0" presId="urn:microsoft.com/office/officeart/2005/8/layout/bProcess3"/>
    <dgm:cxn modelId="{94C4FBB3-5298-475E-8FA3-ACF435ABE5FB}" type="presOf" srcId="{E2B9C789-2499-4461-B807-33B8A0827682}" destId="{86961333-264D-4EAD-89B6-ABF0ADC3AB9D}" srcOrd="0" destOrd="0" presId="urn:microsoft.com/office/officeart/2005/8/layout/bProcess3"/>
    <dgm:cxn modelId="{61676428-B354-46A0-B873-D941FA936945}" type="presOf" srcId="{036480C5-BFD7-4701-A4FD-87A6888EC06C}" destId="{AF1C6B08-A5AA-4047-A4DB-C64A670BA173}" srcOrd="0" destOrd="0" presId="urn:microsoft.com/office/officeart/2005/8/layout/bProcess3"/>
    <dgm:cxn modelId="{FBE63EAE-5782-4AF4-80AF-0FC716555976}" type="presOf" srcId="{91084E5F-8577-4EB4-870C-320B2A49480E}" destId="{928DA2E0-7467-4D2D-AB88-28B2CE16A300}" srcOrd="0" destOrd="0" presId="urn:microsoft.com/office/officeart/2005/8/layout/bProcess3"/>
    <dgm:cxn modelId="{07E5EB04-23A1-44C0-B92F-F27229EB00FB}" type="presOf" srcId="{DF554D95-6D14-4B55-A35A-35924161E9AC}" destId="{C83C726E-24B5-4C12-8DBE-F406B3AB1A31}" srcOrd="0" destOrd="0" presId="urn:microsoft.com/office/officeart/2005/8/layout/bProcess3"/>
    <dgm:cxn modelId="{2FFBA4B0-D238-4149-852E-629164E9E650}" type="presOf" srcId="{C4F27CBF-CB01-426E-BFA1-724EAC698498}" destId="{459791B8-7F6B-45E6-B477-41026A4845B4}" srcOrd="0" destOrd="0" presId="urn:microsoft.com/office/officeart/2005/8/layout/bProcess3"/>
    <dgm:cxn modelId="{CFB25723-3BDB-4922-A440-9A1DD8AF5E9E}" type="presOf" srcId="{6C3FD645-7AD3-4B07-995F-AEB6E019D4DC}" destId="{B81794EE-A34D-4106-86FB-935997BD10D5}" srcOrd="1" destOrd="0" presId="urn:microsoft.com/office/officeart/2005/8/layout/bProcess3"/>
    <dgm:cxn modelId="{E4CA665E-6CC3-41A6-B967-A589109AAB06}" type="presOf" srcId="{036480C5-BFD7-4701-A4FD-87A6888EC06C}" destId="{36F51CA9-B966-41D5-8EF1-724556AEEF7C}" srcOrd="1" destOrd="0" presId="urn:microsoft.com/office/officeart/2005/8/layout/bProcess3"/>
    <dgm:cxn modelId="{0B31664D-86DF-4DFC-A833-766DBF7792F7}" srcId="{3D12D24F-4E46-48F8-803C-5BB793F2D24A}" destId="{E2B9C789-2499-4461-B807-33B8A0827682}" srcOrd="1" destOrd="0" parTransId="{8B04F868-7C30-440D-A44F-D0D24E4D87A3}" sibTransId="{6C3FD645-7AD3-4B07-995F-AEB6E019D4DC}"/>
    <dgm:cxn modelId="{F78B23DE-B2E9-413C-8087-89B82DF6C70C}" type="presOf" srcId="{CD04F2DA-148A-46A4-864C-24760C35F0DE}" destId="{4506865A-8F56-4543-9197-A9CCD5BD8B87}" srcOrd="0" destOrd="0" presId="urn:microsoft.com/office/officeart/2005/8/layout/bProcess3"/>
    <dgm:cxn modelId="{CB6E708C-D9B9-4DC8-B5E8-8ADAB64AC475}" type="presParOf" srcId="{3031F8D7-F226-4A26-8476-AE95809EB5DF}" destId="{928DA2E0-7467-4D2D-AB88-28B2CE16A300}" srcOrd="0" destOrd="0" presId="urn:microsoft.com/office/officeart/2005/8/layout/bProcess3"/>
    <dgm:cxn modelId="{B708DC43-BDD2-47A2-8969-1A7555CFB00F}" type="presParOf" srcId="{3031F8D7-F226-4A26-8476-AE95809EB5DF}" destId="{AF1C6B08-A5AA-4047-A4DB-C64A670BA173}" srcOrd="1" destOrd="0" presId="urn:microsoft.com/office/officeart/2005/8/layout/bProcess3"/>
    <dgm:cxn modelId="{720669E3-E7E4-47E6-A60D-AFC1D1049CF9}" type="presParOf" srcId="{AF1C6B08-A5AA-4047-A4DB-C64A670BA173}" destId="{36F51CA9-B966-41D5-8EF1-724556AEEF7C}" srcOrd="0" destOrd="0" presId="urn:microsoft.com/office/officeart/2005/8/layout/bProcess3"/>
    <dgm:cxn modelId="{3693DB6A-0FC8-46C7-A249-1AD0769B5624}" type="presParOf" srcId="{3031F8D7-F226-4A26-8476-AE95809EB5DF}" destId="{86961333-264D-4EAD-89B6-ABF0ADC3AB9D}" srcOrd="2" destOrd="0" presId="urn:microsoft.com/office/officeart/2005/8/layout/bProcess3"/>
    <dgm:cxn modelId="{FA6E39D3-EA1F-4EC8-AC8E-79691AC47DE4}" type="presParOf" srcId="{3031F8D7-F226-4A26-8476-AE95809EB5DF}" destId="{DAF5F8F7-1CD0-4865-AF39-EF25E5193C75}" srcOrd="3" destOrd="0" presId="urn:microsoft.com/office/officeart/2005/8/layout/bProcess3"/>
    <dgm:cxn modelId="{3490DCF4-D51E-4147-B039-DB9FF0BF7CAC}" type="presParOf" srcId="{DAF5F8F7-1CD0-4865-AF39-EF25E5193C75}" destId="{B81794EE-A34D-4106-86FB-935997BD10D5}" srcOrd="0" destOrd="0" presId="urn:microsoft.com/office/officeart/2005/8/layout/bProcess3"/>
    <dgm:cxn modelId="{5D7F9852-C786-43C7-85EE-76E3CB863EAB}" type="presParOf" srcId="{3031F8D7-F226-4A26-8476-AE95809EB5DF}" destId="{17741B1E-B844-46D5-B87E-AB0FA3597985}" srcOrd="4" destOrd="0" presId="urn:microsoft.com/office/officeart/2005/8/layout/bProcess3"/>
    <dgm:cxn modelId="{5F01B766-A1C0-4339-8A0A-29E1D3299D6C}" type="presParOf" srcId="{3031F8D7-F226-4A26-8476-AE95809EB5DF}" destId="{1AA8FBB4-C07E-4517-9F88-A490D4A9BCDE}" srcOrd="5" destOrd="0" presId="urn:microsoft.com/office/officeart/2005/8/layout/bProcess3"/>
    <dgm:cxn modelId="{568FF987-F925-44DB-A191-3D50BE3F0F3D}" type="presParOf" srcId="{1AA8FBB4-C07E-4517-9F88-A490D4A9BCDE}" destId="{B21D8A62-D881-46F6-82AD-781AFB053236}" srcOrd="0" destOrd="0" presId="urn:microsoft.com/office/officeart/2005/8/layout/bProcess3"/>
    <dgm:cxn modelId="{9A66504E-E03A-4C2B-B4C3-F72FA79F271F}" type="presParOf" srcId="{3031F8D7-F226-4A26-8476-AE95809EB5DF}" destId="{C835F3EA-A16D-46EF-9E1B-7DD8E1590B48}" srcOrd="6" destOrd="0" presId="urn:microsoft.com/office/officeart/2005/8/layout/bProcess3"/>
    <dgm:cxn modelId="{84F85700-7161-4EBB-8568-9BF621F551F9}" type="presParOf" srcId="{3031F8D7-F226-4A26-8476-AE95809EB5DF}" destId="{4506865A-8F56-4543-9197-A9CCD5BD8B87}" srcOrd="7" destOrd="0" presId="urn:microsoft.com/office/officeart/2005/8/layout/bProcess3"/>
    <dgm:cxn modelId="{753ED08A-406E-4C94-91AD-1BD3DA69CE85}" type="presParOf" srcId="{4506865A-8F56-4543-9197-A9CCD5BD8B87}" destId="{D95DCDCA-BCDF-49A6-9D99-539D9AF882E5}" srcOrd="0" destOrd="0" presId="urn:microsoft.com/office/officeart/2005/8/layout/bProcess3"/>
    <dgm:cxn modelId="{A0E73AD0-FD01-4BCA-B08D-ADEB9501B892}" type="presParOf" srcId="{3031F8D7-F226-4A26-8476-AE95809EB5DF}" destId="{1B239B7D-6118-4370-BFEA-FCD567ACE5ED}" srcOrd="8" destOrd="0" presId="urn:microsoft.com/office/officeart/2005/8/layout/bProcess3"/>
    <dgm:cxn modelId="{AB6CFC76-30C0-4575-8012-D2BF564867DE}" type="presParOf" srcId="{3031F8D7-F226-4A26-8476-AE95809EB5DF}" destId="{C83C726E-24B5-4C12-8DBE-F406B3AB1A31}" srcOrd="9" destOrd="0" presId="urn:microsoft.com/office/officeart/2005/8/layout/bProcess3"/>
    <dgm:cxn modelId="{E5A348D5-F5B4-4651-A3C9-7096B9874720}" type="presParOf" srcId="{C83C726E-24B5-4C12-8DBE-F406B3AB1A31}" destId="{81493457-52CA-4B5C-A28F-DDAED757016A}" srcOrd="0" destOrd="0" presId="urn:microsoft.com/office/officeart/2005/8/layout/bProcess3"/>
    <dgm:cxn modelId="{96E8E1F3-4524-4476-98F7-501207B3C5CE}" type="presParOf" srcId="{3031F8D7-F226-4A26-8476-AE95809EB5DF}" destId="{459791B8-7F6B-45E6-B477-41026A4845B4}" srcOrd="10" destOrd="0" presId="urn:microsoft.com/office/officeart/2005/8/layout/bProcess3"/>
    <dgm:cxn modelId="{ED237FFE-7C8F-4E91-B0EE-44FE557D01FD}" type="presParOf" srcId="{3031F8D7-F226-4A26-8476-AE95809EB5DF}" destId="{4B1B2274-198C-428D-BEAD-0F3E87BF5515}" srcOrd="11" destOrd="0" presId="urn:microsoft.com/office/officeart/2005/8/layout/bProcess3"/>
    <dgm:cxn modelId="{6B7469AD-374B-4B5A-B0B6-27A1B9E1EE34}" type="presParOf" srcId="{4B1B2274-198C-428D-BEAD-0F3E87BF5515}" destId="{233930EC-62B0-4288-9594-725A203A21B1}" srcOrd="0" destOrd="0" presId="urn:microsoft.com/office/officeart/2005/8/layout/bProcess3"/>
    <dgm:cxn modelId="{51AB31A6-FADE-426D-97F9-8D768B07864D}" type="presParOf" srcId="{3031F8D7-F226-4A26-8476-AE95809EB5DF}" destId="{86B2C3AF-9B28-43EE-9588-6214AE351C02}"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FB9DA077-C533-4D39-B4A2-2037896AC861}" type="doc">
      <dgm:prSet loTypeId="urn:microsoft.com/office/officeart/2005/8/layout/process5" loCatId="process" qsTypeId="urn:microsoft.com/office/officeart/2005/8/quickstyle/3d4" qsCatId="3D" csTypeId="urn:microsoft.com/office/officeart/2005/8/colors/colorful2" csCatId="colorful" phldr="1"/>
      <dgm:spPr/>
      <dgm:t>
        <a:bodyPr/>
        <a:lstStyle/>
        <a:p>
          <a:endParaRPr lang="es-ES"/>
        </a:p>
      </dgm:t>
    </dgm:pt>
    <dgm:pt modelId="{4C0CD5C0-3F67-40ED-9238-F8491B442753}">
      <dgm:prSet phldrT="[Texto]"/>
      <dgm:spPr/>
      <dgm:t>
        <a:bodyPr/>
        <a:lstStyle/>
        <a:p>
          <a:r>
            <a:rPr lang="es-CR" b="1" dirty="0" smtClean="0">
              <a:solidFill>
                <a:schemeClr val="tx1"/>
              </a:solidFill>
            </a:rPr>
            <a:t>Acto de Apertura</a:t>
          </a:r>
          <a:r>
            <a:rPr lang="es-CR" dirty="0" smtClean="0">
              <a:solidFill>
                <a:schemeClr val="tx1"/>
              </a:solidFill>
            </a:rPr>
            <a:t>: Sujeto competente para iniciar procedimiento, sujeto contra quien se dirige, Motivo, Pruebas, Contenido (Posible…), Notificación. </a:t>
          </a:r>
          <a:endParaRPr lang="es-ES" dirty="0">
            <a:solidFill>
              <a:schemeClr val="tx1"/>
            </a:solidFill>
          </a:endParaRPr>
        </a:p>
      </dgm:t>
    </dgm:pt>
    <dgm:pt modelId="{542A58CC-693F-4529-8627-8602D503BEAD}" type="parTrans" cxnId="{76C34E6C-31E9-4325-AE21-3C9BBC4B5E11}">
      <dgm:prSet/>
      <dgm:spPr/>
      <dgm:t>
        <a:bodyPr/>
        <a:lstStyle/>
        <a:p>
          <a:endParaRPr lang="es-ES">
            <a:solidFill>
              <a:schemeClr val="tx1"/>
            </a:solidFill>
          </a:endParaRPr>
        </a:p>
      </dgm:t>
    </dgm:pt>
    <dgm:pt modelId="{7E4D7C53-5419-4E73-9225-447526505781}" type="sibTrans" cxnId="{76C34E6C-31E9-4325-AE21-3C9BBC4B5E11}">
      <dgm:prSet/>
      <dgm:spPr/>
      <dgm:t>
        <a:bodyPr/>
        <a:lstStyle/>
        <a:p>
          <a:endParaRPr lang="es-ES">
            <a:solidFill>
              <a:schemeClr val="tx1"/>
            </a:solidFill>
          </a:endParaRPr>
        </a:p>
      </dgm:t>
    </dgm:pt>
    <dgm:pt modelId="{3F40DB82-A8CC-4422-BB24-84A270CFA580}">
      <dgm:prSet phldrT="[Texto]"/>
      <dgm:spPr/>
      <dgm:t>
        <a:bodyPr/>
        <a:lstStyle/>
        <a:p>
          <a:r>
            <a:rPr lang="es-CR" b="1" dirty="0" smtClean="0">
              <a:solidFill>
                <a:schemeClr val="tx1"/>
              </a:solidFill>
            </a:rPr>
            <a:t>Escrito de Defensa</a:t>
          </a:r>
          <a:endParaRPr lang="es-ES" b="1" dirty="0">
            <a:solidFill>
              <a:schemeClr val="tx1"/>
            </a:solidFill>
          </a:endParaRPr>
        </a:p>
      </dgm:t>
    </dgm:pt>
    <dgm:pt modelId="{3A9780BD-12C3-4112-A756-2C121AF28EBE}" type="parTrans" cxnId="{5934F11B-EED2-4FE1-A3FA-A77CD1703BEB}">
      <dgm:prSet/>
      <dgm:spPr/>
      <dgm:t>
        <a:bodyPr/>
        <a:lstStyle/>
        <a:p>
          <a:endParaRPr lang="es-ES">
            <a:solidFill>
              <a:schemeClr val="tx1"/>
            </a:solidFill>
          </a:endParaRPr>
        </a:p>
      </dgm:t>
    </dgm:pt>
    <dgm:pt modelId="{EF3D076F-D4E9-4CB4-A293-F8FA86142F14}" type="sibTrans" cxnId="{5934F11B-EED2-4FE1-A3FA-A77CD1703BEB}">
      <dgm:prSet/>
      <dgm:spPr/>
      <dgm:t>
        <a:bodyPr/>
        <a:lstStyle/>
        <a:p>
          <a:endParaRPr lang="es-ES">
            <a:solidFill>
              <a:schemeClr val="tx1"/>
            </a:solidFill>
          </a:endParaRPr>
        </a:p>
      </dgm:t>
    </dgm:pt>
    <dgm:pt modelId="{CC73CA5E-F1E0-4373-B90A-481F497757FF}">
      <dgm:prSet phldrT="[Texto]"/>
      <dgm:spPr/>
      <dgm:t>
        <a:bodyPr/>
        <a:lstStyle/>
        <a:p>
          <a:r>
            <a:rPr lang="es-CR" dirty="0" smtClean="0">
              <a:solidFill>
                <a:schemeClr val="tx1"/>
              </a:solidFill>
            </a:rPr>
            <a:t>Evacuar pruebas</a:t>
          </a:r>
          <a:endParaRPr lang="es-ES" dirty="0">
            <a:solidFill>
              <a:schemeClr val="tx1"/>
            </a:solidFill>
          </a:endParaRPr>
        </a:p>
      </dgm:t>
    </dgm:pt>
    <dgm:pt modelId="{4FC02E22-F89C-4D32-8C7B-D9A4DBB93955}" type="parTrans" cxnId="{5F7FBC2B-A387-49D2-A792-F8FCAD244A30}">
      <dgm:prSet/>
      <dgm:spPr/>
      <dgm:t>
        <a:bodyPr/>
        <a:lstStyle/>
        <a:p>
          <a:endParaRPr lang="es-ES">
            <a:solidFill>
              <a:schemeClr val="tx1"/>
            </a:solidFill>
          </a:endParaRPr>
        </a:p>
      </dgm:t>
    </dgm:pt>
    <dgm:pt modelId="{1B4FD303-19F6-453C-B0CB-4FD66DFD793B}" type="sibTrans" cxnId="{5F7FBC2B-A387-49D2-A792-F8FCAD244A30}">
      <dgm:prSet/>
      <dgm:spPr/>
      <dgm:t>
        <a:bodyPr/>
        <a:lstStyle/>
        <a:p>
          <a:endParaRPr lang="es-ES">
            <a:solidFill>
              <a:schemeClr val="tx1"/>
            </a:solidFill>
          </a:endParaRPr>
        </a:p>
      </dgm:t>
    </dgm:pt>
    <dgm:pt modelId="{377C7548-517A-47EB-A25F-D3BCEB2AFEF7}">
      <dgm:prSet phldrT="[Texto]"/>
      <dgm:spPr/>
      <dgm:t>
        <a:bodyPr/>
        <a:lstStyle/>
        <a:p>
          <a:r>
            <a:rPr lang="es-CR" b="1" dirty="0" smtClean="0">
              <a:solidFill>
                <a:schemeClr val="tx1"/>
              </a:solidFill>
            </a:rPr>
            <a:t>Acto Final </a:t>
          </a:r>
          <a:r>
            <a:rPr lang="es-CR" dirty="0" smtClean="0">
              <a:solidFill>
                <a:schemeClr val="tx1"/>
              </a:solidFill>
            </a:rPr>
            <a:t>(Decisión adoptada con todos los elementos del acto), Pruebas, Recursos que caben (plazo para interponerlos y autoridad ante quien se interponen)</a:t>
          </a:r>
          <a:endParaRPr lang="es-ES" dirty="0">
            <a:solidFill>
              <a:schemeClr val="tx1"/>
            </a:solidFill>
          </a:endParaRPr>
        </a:p>
      </dgm:t>
    </dgm:pt>
    <dgm:pt modelId="{6B24C861-55B7-41E4-97BE-E28AF94201EB}" type="parTrans" cxnId="{5C451210-F550-424B-8FC2-BA716D6A2D14}">
      <dgm:prSet/>
      <dgm:spPr/>
      <dgm:t>
        <a:bodyPr/>
        <a:lstStyle/>
        <a:p>
          <a:endParaRPr lang="es-ES">
            <a:solidFill>
              <a:schemeClr val="tx1"/>
            </a:solidFill>
          </a:endParaRPr>
        </a:p>
      </dgm:t>
    </dgm:pt>
    <dgm:pt modelId="{BC98BCD8-1DF4-4945-87B3-1ECD27004A45}" type="sibTrans" cxnId="{5C451210-F550-424B-8FC2-BA716D6A2D14}">
      <dgm:prSet/>
      <dgm:spPr/>
      <dgm:t>
        <a:bodyPr/>
        <a:lstStyle/>
        <a:p>
          <a:endParaRPr lang="es-ES">
            <a:solidFill>
              <a:schemeClr val="tx1"/>
            </a:solidFill>
          </a:endParaRPr>
        </a:p>
      </dgm:t>
    </dgm:pt>
    <dgm:pt modelId="{D97E60BA-BD32-42CA-A6D3-DE0125EEB0B7}" type="pres">
      <dgm:prSet presAssocID="{FB9DA077-C533-4D39-B4A2-2037896AC861}" presName="diagram" presStyleCnt="0">
        <dgm:presLayoutVars>
          <dgm:dir/>
          <dgm:resizeHandles val="exact"/>
        </dgm:presLayoutVars>
      </dgm:prSet>
      <dgm:spPr/>
      <dgm:t>
        <a:bodyPr/>
        <a:lstStyle/>
        <a:p>
          <a:endParaRPr lang="es-ES"/>
        </a:p>
      </dgm:t>
    </dgm:pt>
    <dgm:pt modelId="{F09C29D2-0831-4A87-B883-B672F679AB95}" type="pres">
      <dgm:prSet presAssocID="{4C0CD5C0-3F67-40ED-9238-F8491B442753}" presName="node" presStyleLbl="node1" presStyleIdx="0" presStyleCnt="4">
        <dgm:presLayoutVars>
          <dgm:bulletEnabled val="1"/>
        </dgm:presLayoutVars>
      </dgm:prSet>
      <dgm:spPr/>
      <dgm:t>
        <a:bodyPr/>
        <a:lstStyle/>
        <a:p>
          <a:endParaRPr lang="es-ES"/>
        </a:p>
      </dgm:t>
    </dgm:pt>
    <dgm:pt modelId="{46E9A950-F841-4D8C-B189-D7BC0631EA3C}" type="pres">
      <dgm:prSet presAssocID="{7E4D7C53-5419-4E73-9225-447526505781}" presName="sibTrans" presStyleLbl="sibTrans2D1" presStyleIdx="0" presStyleCnt="3"/>
      <dgm:spPr/>
      <dgm:t>
        <a:bodyPr/>
        <a:lstStyle/>
        <a:p>
          <a:endParaRPr lang="es-ES"/>
        </a:p>
      </dgm:t>
    </dgm:pt>
    <dgm:pt modelId="{86C38699-5FA1-450B-A36B-04D1C017404C}" type="pres">
      <dgm:prSet presAssocID="{7E4D7C53-5419-4E73-9225-447526505781}" presName="connectorText" presStyleLbl="sibTrans2D1" presStyleIdx="0" presStyleCnt="3"/>
      <dgm:spPr/>
      <dgm:t>
        <a:bodyPr/>
        <a:lstStyle/>
        <a:p>
          <a:endParaRPr lang="es-ES"/>
        </a:p>
      </dgm:t>
    </dgm:pt>
    <dgm:pt modelId="{3AC3A317-2E37-4F7F-BC9B-7A6F20C73B61}" type="pres">
      <dgm:prSet presAssocID="{3F40DB82-A8CC-4422-BB24-84A270CFA580}" presName="node" presStyleLbl="node1" presStyleIdx="1" presStyleCnt="4" custLinFactNeighborX="-2393" custLinFactNeighborY="4195">
        <dgm:presLayoutVars>
          <dgm:bulletEnabled val="1"/>
        </dgm:presLayoutVars>
      </dgm:prSet>
      <dgm:spPr/>
      <dgm:t>
        <a:bodyPr/>
        <a:lstStyle/>
        <a:p>
          <a:endParaRPr lang="es-ES"/>
        </a:p>
      </dgm:t>
    </dgm:pt>
    <dgm:pt modelId="{EB300C9F-BBD4-44B0-9E39-2508F4628824}" type="pres">
      <dgm:prSet presAssocID="{EF3D076F-D4E9-4CB4-A293-F8FA86142F14}" presName="sibTrans" presStyleLbl="sibTrans2D1" presStyleIdx="1" presStyleCnt="3"/>
      <dgm:spPr/>
      <dgm:t>
        <a:bodyPr/>
        <a:lstStyle/>
        <a:p>
          <a:endParaRPr lang="es-ES"/>
        </a:p>
      </dgm:t>
    </dgm:pt>
    <dgm:pt modelId="{5F3B3942-5454-40DC-B2E8-726721E2FBE1}" type="pres">
      <dgm:prSet presAssocID="{EF3D076F-D4E9-4CB4-A293-F8FA86142F14}" presName="connectorText" presStyleLbl="sibTrans2D1" presStyleIdx="1" presStyleCnt="3"/>
      <dgm:spPr/>
      <dgm:t>
        <a:bodyPr/>
        <a:lstStyle/>
        <a:p>
          <a:endParaRPr lang="es-ES"/>
        </a:p>
      </dgm:t>
    </dgm:pt>
    <dgm:pt modelId="{5043D0E5-9091-4FFB-A6C6-29DDA3994D38}" type="pres">
      <dgm:prSet presAssocID="{CC73CA5E-F1E0-4373-B90A-481F497757FF}" presName="node" presStyleLbl="node1" presStyleIdx="2" presStyleCnt="4" custLinFactNeighborX="-2393" custLinFactNeighborY="2926">
        <dgm:presLayoutVars>
          <dgm:bulletEnabled val="1"/>
        </dgm:presLayoutVars>
      </dgm:prSet>
      <dgm:spPr/>
      <dgm:t>
        <a:bodyPr/>
        <a:lstStyle/>
        <a:p>
          <a:endParaRPr lang="es-ES"/>
        </a:p>
      </dgm:t>
    </dgm:pt>
    <dgm:pt modelId="{CA4613EE-822F-4AC9-B807-7063F186D773}" type="pres">
      <dgm:prSet presAssocID="{1B4FD303-19F6-453C-B0CB-4FD66DFD793B}" presName="sibTrans" presStyleLbl="sibTrans2D1" presStyleIdx="2" presStyleCnt="3"/>
      <dgm:spPr/>
      <dgm:t>
        <a:bodyPr/>
        <a:lstStyle/>
        <a:p>
          <a:endParaRPr lang="es-ES"/>
        </a:p>
      </dgm:t>
    </dgm:pt>
    <dgm:pt modelId="{73413E18-8407-4883-AA8A-740F3079F756}" type="pres">
      <dgm:prSet presAssocID="{1B4FD303-19F6-453C-B0CB-4FD66DFD793B}" presName="connectorText" presStyleLbl="sibTrans2D1" presStyleIdx="2" presStyleCnt="3"/>
      <dgm:spPr/>
      <dgm:t>
        <a:bodyPr/>
        <a:lstStyle/>
        <a:p>
          <a:endParaRPr lang="es-ES"/>
        </a:p>
      </dgm:t>
    </dgm:pt>
    <dgm:pt modelId="{23298A81-7847-43C8-BAF8-5554997EFC95}" type="pres">
      <dgm:prSet presAssocID="{377C7548-517A-47EB-A25F-D3BCEB2AFEF7}" presName="node" presStyleLbl="node1" presStyleIdx="3" presStyleCnt="4">
        <dgm:presLayoutVars>
          <dgm:bulletEnabled val="1"/>
        </dgm:presLayoutVars>
      </dgm:prSet>
      <dgm:spPr/>
      <dgm:t>
        <a:bodyPr/>
        <a:lstStyle/>
        <a:p>
          <a:endParaRPr lang="es-ES"/>
        </a:p>
      </dgm:t>
    </dgm:pt>
  </dgm:ptLst>
  <dgm:cxnLst>
    <dgm:cxn modelId="{76C34E6C-31E9-4325-AE21-3C9BBC4B5E11}" srcId="{FB9DA077-C533-4D39-B4A2-2037896AC861}" destId="{4C0CD5C0-3F67-40ED-9238-F8491B442753}" srcOrd="0" destOrd="0" parTransId="{542A58CC-693F-4529-8627-8602D503BEAD}" sibTransId="{7E4D7C53-5419-4E73-9225-447526505781}"/>
    <dgm:cxn modelId="{404FE30A-554A-4890-B0CA-F7CAD366E47E}" type="presOf" srcId="{7E4D7C53-5419-4E73-9225-447526505781}" destId="{86C38699-5FA1-450B-A36B-04D1C017404C}" srcOrd="1" destOrd="0" presId="urn:microsoft.com/office/officeart/2005/8/layout/process5"/>
    <dgm:cxn modelId="{F852C4A6-81B9-494A-8922-521F81BF023B}" type="presOf" srcId="{7E4D7C53-5419-4E73-9225-447526505781}" destId="{46E9A950-F841-4D8C-B189-D7BC0631EA3C}" srcOrd="0" destOrd="0" presId="urn:microsoft.com/office/officeart/2005/8/layout/process5"/>
    <dgm:cxn modelId="{84A35A7C-CA96-4C98-AB68-431B95F6413E}" type="presOf" srcId="{EF3D076F-D4E9-4CB4-A293-F8FA86142F14}" destId="{5F3B3942-5454-40DC-B2E8-726721E2FBE1}" srcOrd="1" destOrd="0" presId="urn:microsoft.com/office/officeart/2005/8/layout/process5"/>
    <dgm:cxn modelId="{BBAED173-3775-4021-BC86-131575C49686}" type="presOf" srcId="{4C0CD5C0-3F67-40ED-9238-F8491B442753}" destId="{F09C29D2-0831-4A87-B883-B672F679AB95}" srcOrd="0" destOrd="0" presId="urn:microsoft.com/office/officeart/2005/8/layout/process5"/>
    <dgm:cxn modelId="{5F7FBC2B-A387-49D2-A792-F8FCAD244A30}" srcId="{FB9DA077-C533-4D39-B4A2-2037896AC861}" destId="{CC73CA5E-F1E0-4373-B90A-481F497757FF}" srcOrd="2" destOrd="0" parTransId="{4FC02E22-F89C-4D32-8C7B-D9A4DBB93955}" sibTransId="{1B4FD303-19F6-453C-B0CB-4FD66DFD793B}"/>
    <dgm:cxn modelId="{55C9EFF3-0B1A-4ADD-8D15-297CF46CB18A}" type="presOf" srcId="{3F40DB82-A8CC-4422-BB24-84A270CFA580}" destId="{3AC3A317-2E37-4F7F-BC9B-7A6F20C73B61}" srcOrd="0" destOrd="0" presId="urn:microsoft.com/office/officeart/2005/8/layout/process5"/>
    <dgm:cxn modelId="{FC268839-11F8-4960-A644-83A939DE61B1}" type="presOf" srcId="{1B4FD303-19F6-453C-B0CB-4FD66DFD793B}" destId="{CA4613EE-822F-4AC9-B807-7063F186D773}" srcOrd="0" destOrd="0" presId="urn:microsoft.com/office/officeart/2005/8/layout/process5"/>
    <dgm:cxn modelId="{5934F11B-EED2-4FE1-A3FA-A77CD1703BEB}" srcId="{FB9DA077-C533-4D39-B4A2-2037896AC861}" destId="{3F40DB82-A8CC-4422-BB24-84A270CFA580}" srcOrd="1" destOrd="0" parTransId="{3A9780BD-12C3-4112-A756-2C121AF28EBE}" sibTransId="{EF3D076F-D4E9-4CB4-A293-F8FA86142F14}"/>
    <dgm:cxn modelId="{4D2C890D-5A46-4ACB-9412-2E60B17ED331}" type="presOf" srcId="{FB9DA077-C533-4D39-B4A2-2037896AC861}" destId="{D97E60BA-BD32-42CA-A6D3-DE0125EEB0B7}" srcOrd="0" destOrd="0" presId="urn:microsoft.com/office/officeart/2005/8/layout/process5"/>
    <dgm:cxn modelId="{72B9AFD1-E13A-4D80-92FF-CF85F99EDEFC}" type="presOf" srcId="{EF3D076F-D4E9-4CB4-A293-F8FA86142F14}" destId="{EB300C9F-BBD4-44B0-9E39-2508F4628824}" srcOrd="0" destOrd="0" presId="urn:microsoft.com/office/officeart/2005/8/layout/process5"/>
    <dgm:cxn modelId="{85C3E1FD-D661-47AB-A238-96453BF16223}" type="presOf" srcId="{377C7548-517A-47EB-A25F-D3BCEB2AFEF7}" destId="{23298A81-7847-43C8-BAF8-5554997EFC95}" srcOrd="0" destOrd="0" presId="urn:microsoft.com/office/officeart/2005/8/layout/process5"/>
    <dgm:cxn modelId="{5C451210-F550-424B-8FC2-BA716D6A2D14}" srcId="{FB9DA077-C533-4D39-B4A2-2037896AC861}" destId="{377C7548-517A-47EB-A25F-D3BCEB2AFEF7}" srcOrd="3" destOrd="0" parTransId="{6B24C861-55B7-41E4-97BE-E28AF94201EB}" sibTransId="{BC98BCD8-1DF4-4945-87B3-1ECD27004A45}"/>
    <dgm:cxn modelId="{4DC9451D-67C2-4AF4-B10D-F693DE29AA16}" type="presOf" srcId="{1B4FD303-19F6-453C-B0CB-4FD66DFD793B}" destId="{73413E18-8407-4883-AA8A-740F3079F756}" srcOrd="1" destOrd="0" presId="urn:microsoft.com/office/officeart/2005/8/layout/process5"/>
    <dgm:cxn modelId="{2D855248-1075-4DE6-9A43-B39EDDAE49D0}" type="presOf" srcId="{CC73CA5E-F1E0-4373-B90A-481F497757FF}" destId="{5043D0E5-9091-4FFB-A6C6-29DDA3994D38}" srcOrd="0" destOrd="0" presId="urn:microsoft.com/office/officeart/2005/8/layout/process5"/>
    <dgm:cxn modelId="{B9138BC1-C98C-4834-AFD4-EB1ACD6207F6}" type="presParOf" srcId="{D97E60BA-BD32-42CA-A6D3-DE0125EEB0B7}" destId="{F09C29D2-0831-4A87-B883-B672F679AB95}" srcOrd="0" destOrd="0" presId="urn:microsoft.com/office/officeart/2005/8/layout/process5"/>
    <dgm:cxn modelId="{93D61DFB-6365-4491-9EA9-FAEE65FE9E61}" type="presParOf" srcId="{D97E60BA-BD32-42CA-A6D3-DE0125EEB0B7}" destId="{46E9A950-F841-4D8C-B189-D7BC0631EA3C}" srcOrd="1" destOrd="0" presId="urn:microsoft.com/office/officeart/2005/8/layout/process5"/>
    <dgm:cxn modelId="{F7709F0D-8544-44D0-950E-0F204C0B2371}" type="presParOf" srcId="{46E9A950-F841-4D8C-B189-D7BC0631EA3C}" destId="{86C38699-5FA1-450B-A36B-04D1C017404C}" srcOrd="0" destOrd="0" presId="urn:microsoft.com/office/officeart/2005/8/layout/process5"/>
    <dgm:cxn modelId="{49C0B908-4288-4DA5-912C-B779DC27EB53}" type="presParOf" srcId="{D97E60BA-BD32-42CA-A6D3-DE0125EEB0B7}" destId="{3AC3A317-2E37-4F7F-BC9B-7A6F20C73B61}" srcOrd="2" destOrd="0" presId="urn:microsoft.com/office/officeart/2005/8/layout/process5"/>
    <dgm:cxn modelId="{8E7E5FA1-F118-4815-95BC-B6D7FF9DDE84}" type="presParOf" srcId="{D97E60BA-BD32-42CA-A6D3-DE0125EEB0B7}" destId="{EB300C9F-BBD4-44B0-9E39-2508F4628824}" srcOrd="3" destOrd="0" presId="urn:microsoft.com/office/officeart/2005/8/layout/process5"/>
    <dgm:cxn modelId="{4ACB4572-2644-4AE8-97BF-ADEC85030A2E}" type="presParOf" srcId="{EB300C9F-BBD4-44B0-9E39-2508F4628824}" destId="{5F3B3942-5454-40DC-B2E8-726721E2FBE1}" srcOrd="0" destOrd="0" presId="urn:microsoft.com/office/officeart/2005/8/layout/process5"/>
    <dgm:cxn modelId="{839778B2-2B07-4F88-BD9A-C3D0938BEACA}" type="presParOf" srcId="{D97E60BA-BD32-42CA-A6D3-DE0125EEB0B7}" destId="{5043D0E5-9091-4FFB-A6C6-29DDA3994D38}" srcOrd="4" destOrd="0" presId="urn:microsoft.com/office/officeart/2005/8/layout/process5"/>
    <dgm:cxn modelId="{E3CB81B7-1A34-4B8D-8C39-499E88DC9B0B}" type="presParOf" srcId="{D97E60BA-BD32-42CA-A6D3-DE0125EEB0B7}" destId="{CA4613EE-822F-4AC9-B807-7063F186D773}" srcOrd="5" destOrd="0" presId="urn:microsoft.com/office/officeart/2005/8/layout/process5"/>
    <dgm:cxn modelId="{52AB1A10-8CED-47CE-87E6-8D4D87FFBC92}" type="presParOf" srcId="{CA4613EE-822F-4AC9-B807-7063F186D773}" destId="{73413E18-8407-4883-AA8A-740F3079F756}" srcOrd="0" destOrd="0" presId="urn:microsoft.com/office/officeart/2005/8/layout/process5"/>
    <dgm:cxn modelId="{D62DC3D5-79A5-4392-BA6B-E7F8D6D0D05A}" type="presParOf" srcId="{D97E60BA-BD32-42CA-A6D3-DE0125EEB0B7}" destId="{23298A81-7847-43C8-BAF8-5554997EFC95}"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1AC819-0870-4EE4-8DD9-95590F4C7E5E}" type="doc">
      <dgm:prSet loTypeId="urn:microsoft.com/office/officeart/2005/8/layout/cycle7" loCatId="cycle" qsTypeId="urn:microsoft.com/office/officeart/2005/8/quickstyle/3d3" qsCatId="3D" csTypeId="urn:microsoft.com/office/officeart/2005/8/colors/colorful4" csCatId="colorful" phldr="1"/>
      <dgm:spPr/>
      <dgm:t>
        <a:bodyPr/>
        <a:lstStyle/>
        <a:p>
          <a:endParaRPr lang="es-ES"/>
        </a:p>
      </dgm:t>
    </dgm:pt>
    <dgm:pt modelId="{76A0E176-8D51-4467-B3EF-028D29F78AD2}">
      <dgm:prSet phldrT="[Texto]" custT="1"/>
      <dgm:spPr>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lin ang="5400000" scaled="1"/>
          <a:tileRect/>
        </a:gradFill>
      </dgm:spPr>
      <dgm:t>
        <a:bodyPr/>
        <a:lstStyle/>
        <a:p>
          <a:r>
            <a:rPr lang="es-ES" sz="3200" smtClean="0">
              <a:solidFill>
                <a:schemeClr val="tx1"/>
              </a:solidFill>
              <a:latin typeface="Trebuchet MS" pitchFamily="34" charset="0"/>
              <a:sym typeface="Wingdings 2" pitchFamily="18" charset="2"/>
            </a:rPr>
            <a:t>Comunicaciones: </a:t>
          </a:r>
          <a:endParaRPr lang="es-ES" sz="3200" dirty="0">
            <a:solidFill>
              <a:schemeClr val="tx1"/>
            </a:solidFill>
          </a:endParaRPr>
        </a:p>
      </dgm:t>
    </dgm:pt>
    <dgm:pt modelId="{6B419C6D-6601-42D7-97A3-A8A0E34CF0EC}" type="parTrans" cxnId="{28781877-9BD0-4E4D-B7C9-F017DE5BBC89}">
      <dgm:prSet/>
      <dgm:spPr/>
      <dgm:t>
        <a:bodyPr/>
        <a:lstStyle/>
        <a:p>
          <a:endParaRPr lang="es-ES">
            <a:solidFill>
              <a:schemeClr val="tx1"/>
            </a:solidFill>
          </a:endParaRPr>
        </a:p>
      </dgm:t>
    </dgm:pt>
    <dgm:pt modelId="{823F172D-B42E-4FC5-B4E5-9CFF8484338D}" type="sibTrans" cxnId="{28781877-9BD0-4E4D-B7C9-F017DE5BBC89}">
      <dgm:prSet/>
      <dgm:spPr/>
      <dgm:t>
        <a:bodyPr/>
        <a:lstStyle/>
        <a:p>
          <a:endParaRPr lang="es-ES">
            <a:solidFill>
              <a:schemeClr val="tx1"/>
            </a:solidFill>
          </a:endParaRPr>
        </a:p>
      </dgm:t>
    </dgm:pt>
    <dgm:pt modelId="{0C68F90D-41F9-44F8-990A-FED8F20A51E2}">
      <dgm:prSet phldrT="[Texto]" custT="1"/>
      <dgm:spPr/>
      <dgm:t>
        <a:bodyPr/>
        <a:lstStyle/>
        <a:p>
          <a:r>
            <a:rPr lang="es-ES" sz="1600" b="1" smtClean="0">
              <a:solidFill>
                <a:schemeClr val="tx1"/>
              </a:solidFill>
              <a:effectLst>
                <a:outerShdw blurRad="38100" dist="38100" dir="2700000" algn="tl">
                  <a:srgbClr val="000000"/>
                </a:outerShdw>
              </a:effectLst>
              <a:latin typeface="Trebuchet MS" pitchFamily="34" charset="0"/>
              <a:sym typeface="Wingdings 2" pitchFamily="18" charset="2"/>
            </a:rPr>
            <a:t>PUBLICACIONES</a:t>
          </a:r>
          <a:r>
            <a:rPr lang="es-ES" sz="1600" smtClean="0">
              <a:solidFill>
                <a:schemeClr val="tx1"/>
              </a:solidFill>
              <a:latin typeface="Trebuchet MS" pitchFamily="34" charset="0"/>
              <a:sym typeface="Wingdings 2" pitchFamily="18" charset="2"/>
            </a:rPr>
            <a:t>: </a:t>
          </a:r>
          <a:r>
            <a:rPr lang="es-ES" sz="1600" smtClean="0">
              <a:solidFill>
                <a:schemeClr val="tx1"/>
              </a:solidFill>
              <a:effectLst>
                <a:outerShdw blurRad="38100" dist="38100" dir="2700000" algn="tl">
                  <a:srgbClr val="000000">
                    <a:alpha val="43137"/>
                  </a:srgbClr>
                </a:outerShdw>
              </a:effectLst>
              <a:latin typeface="Trebuchet MS" pitchFamily="34" charset="0"/>
              <a:sym typeface="Wingdings 2" pitchFamily="18" charset="2"/>
            </a:rPr>
            <a:t>En el Diario Oficial. Se refiere a los actos generales. La publicación no suple la notificación salvo cuando se ignore o esté equivocado el lugar para oír notificaciones del interesado</a:t>
          </a:r>
        </a:p>
        <a:p>
          <a:r>
            <a:rPr lang="es-ES" sz="1600" smtClean="0">
              <a:solidFill>
                <a:schemeClr val="tx1"/>
              </a:solidFill>
              <a:effectLst>
                <a:outerShdw blurRad="38100" dist="38100" dir="2700000" algn="tl">
                  <a:srgbClr val="000000">
                    <a:alpha val="43137"/>
                  </a:srgbClr>
                </a:outerShdw>
              </a:effectLst>
              <a:latin typeface="Trebuchet MS" pitchFamily="34" charset="0"/>
              <a:sym typeface="Wingdings 2" pitchFamily="18" charset="2"/>
            </a:rPr>
            <a:t>Un reglamento notificado, no publicado no es eficaz</a:t>
          </a:r>
          <a:endParaRPr lang="es-ES" sz="1600" dirty="0">
            <a:solidFill>
              <a:schemeClr val="tx1"/>
            </a:solidFill>
            <a:effectLst>
              <a:outerShdw blurRad="38100" dist="38100" dir="2700000" algn="tl">
                <a:srgbClr val="000000">
                  <a:alpha val="43137"/>
                </a:srgbClr>
              </a:outerShdw>
            </a:effectLst>
            <a:latin typeface="Trebuchet MS" pitchFamily="34" charset="0"/>
          </a:endParaRPr>
        </a:p>
      </dgm:t>
    </dgm:pt>
    <dgm:pt modelId="{8AB85B79-EC93-4FD1-8AA3-A03B8E591210}" type="parTrans" cxnId="{700C50AA-4973-4089-9F4B-6998023C733D}">
      <dgm:prSet/>
      <dgm:spPr/>
      <dgm:t>
        <a:bodyPr/>
        <a:lstStyle/>
        <a:p>
          <a:endParaRPr lang="es-ES">
            <a:solidFill>
              <a:schemeClr val="tx1"/>
            </a:solidFill>
          </a:endParaRPr>
        </a:p>
      </dgm:t>
    </dgm:pt>
    <dgm:pt modelId="{50A31C1B-635F-4198-8005-26FA4DAB68BB}" type="sibTrans" cxnId="{700C50AA-4973-4089-9F4B-6998023C733D}">
      <dgm:prSet/>
      <dgm:spPr/>
      <dgm:t>
        <a:bodyPr/>
        <a:lstStyle/>
        <a:p>
          <a:endParaRPr lang="es-ES">
            <a:solidFill>
              <a:schemeClr val="tx1"/>
            </a:solidFill>
          </a:endParaRPr>
        </a:p>
      </dgm:t>
    </dgm:pt>
    <dgm:pt modelId="{9462048D-B1C2-4B69-999B-CB66893B596E}">
      <dgm:prSet phldrT="[Texto]" custT="1"/>
      <dgm:spPr>
        <a:solidFill>
          <a:schemeClr val="accent5">
            <a:lumMod val="40000"/>
            <a:lumOff val="60000"/>
          </a:schemeClr>
        </a:solidFill>
      </dgm:spPr>
      <dgm:t>
        <a:bodyPr/>
        <a:lstStyle/>
        <a:p>
          <a:r>
            <a:rPr lang="es-ES" sz="1600" b="1" smtClean="0">
              <a:solidFill>
                <a:schemeClr val="tx1"/>
              </a:solidFill>
              <a:effectLst>
                <a:outerShdw blurRad="38100" dist="38100" dir="2700000" algn="tl">
                  <a:srgbClr val="000000"/>
                </a:outerShdw>
              </a:effectLst>
              <a:latin typeface="Trebuchet MS" pitchFamily="34" charset="0"/>
              <a:sym typeface="Wingdings 2" pitchFamily="18" charset="2"/>
            </a:rPr>
            <a:t>NOTIFICACIONES</a:t>
          </a:r>
          <a:r>
            <a:rPr lang="es-ES" sz="1600" smtClean="0">
              <a:solidFill>
                <a:schemeClr val="tx1"/>
              </a:solidFill>
              <a:effectLst>
                <a:outerShdw blurRad="38100" dist="38100" dir="2700000" algn="tl">
                  <a:srgbClr val="000000">
                    <a:alpha val="43137"/>
                  </a:srgbClr>
                </a:outerShdw>
              </a:effectLst>
              <a:latin typeface="Trebuchet MS" pitchFamily="34" charset="0"/>
              <a:sym typeface="Wingdings 2" pitchFamily="18" charset="2"/>
            </a:rPr>
            <a:t>: comunicaciones dirigidas a un sujeto determinado y tienen por objeto actos individuales o colectivos que afectan a un número o grupo determinado de personas. Son condición de eficacia. Sirven normalmente para la iniciación de plazos</a:t>
          </a:r>
          <a:endParaRPr lang="es-ES" sz="1600" dirty="0">
            <a:solidFill>
              <a:schemeClr val="tx1"/>
            </a:solidFill>
            <a:effectLst>
              <a:outerShdw blurRad="38100" dist="38100" dir="2700000" algn="tl">
                <a:srgbClr val="000000">
                  <a:alpha val="43137"/>
                </a:srgbClr>
              </a:outerShdw>
            </a:effectLst>
            <a:latin typeface="Trebuchet MS" pitchFamily="34" charset="0"/>
          </a:endParaRPr>
        </a:p>
      </dgm:t>
    </dgm:pt>
    <dgm:pt modelId="{57BD440A-5AD0-41B2-A8A3-839111689487}" type="parTrans" cxnId="{0B5B48CF-445D-4D39-85C8-90240130D05D}">
      <dgm:prSet/>
      <dgm:spPr/>
      <dgm:t>
        <a:bodyPr/>
        <a:lstStyle/>
        <a:p>
          <a:endParaRPr lang="es-ES">
            <a:solidFill>
              <a:schemeClr val="tx1"/>
            </a:solidFill>
          </a:endParaRPr>
        </a:p>
      </dgm:t>
    </dgm:pt>
    <dgm:pt modelId="{6A4D2B5E-D2A3-4D05-871D-534B90DE7F11}" type="sibTrans" cxnId="{0B5B48CF-445D-4D39-85C8-90240130D05D}">
      <dgm:prSet/>
      <dgm:spPr/>
      <dgm:t>
        <a:bodyPr/>
        <a:lstStyle/>
        <a:p>
          <a:endParaRPr lang="es-ES">
            <a:solidFill>
              <a:schemeClr val="tx1"/>
            </a:solidFill>
          </a:endParaRPr>
        </a:p>
      </dgm:t>
    </dgm:pt>
    <dgm:pt modelId="{97030032-9A23-4F96-8861-A870248223F6}" type="pres">
      <dgm:prSet presAssocID="{441AC819-0870-4EE4-8DD9-95590F4C7E5E}" presName="Name0" presStyleCnt="0">
        <dgm:presLayoutVars>
          <dgm:dir/>
          <dgm:resizeHandles val="exact"/>
        </dgm:presLayoutVars>
      </dgm:prSet>
      <dgm:spPr/>
      <dgm:t>
        <a:bodyPr/>
        <a:lstStyle/>
        <a:p>
          <a:endParaRPr lang="es-ES"/>
        </a:p>
      </dgm:t>
    </dgm:pt>
    <dgm:pt modelId="{7E9A5C51-B519-4DB4-BC1A-F90D1614E047}" type="pres">
      <dgm:prSet presAssocID="{76A0E176-8D51-4467-B3EF-028D29F78AD2}" presName="node" presStyleLbl="node1" presStyleIdx="0" presStyleCnt="3" custScaleX="161360" custRadScaleRad="70244" custRadScaleInc="-5138">
        <dgm:presLayoutVars>
          <dgm:bulletEnabled val="1"/>
        </dgm:presLayoutVars>
      </dgm:prSet>
      <dgm:spPr/>
      <dgm:t>
        <a:bodyPr/>
        <a:lstStyle/>
        <a:p>
          <a:endParaRPr lang="es-ES"/>
        </a:p>
      </dgm:t>
    </dgm:pt>
    <dgm:pt modelId="{DFA51D3C-55C3-420D-B4AB-B376F1DB22C3}" type="pres">
      <dgm:prSet presAssocID="{823F172D-B42E-4FC5-B4E5-9CFF8484338D}" presName="sibTrans" presStyleLbl="sibTrans2D1" presStyleIdx="0" presStyleCnt="3"/>
      <dgm:spPr/>
      <dgm:t>
        <a:bodyPr/>
        <a:lstStyle/>
        <a:p>
          <a:endParaRPr lang="es-ES"/>
        </a:p>
      </dgm:t>
    </dgm:pt>
    <dgm:pt modelId="{39836345-D627-4E72-8A6F-FE0EB1BEABEC}" type="pres">
      <dgm:prSet presAssocID="{823F172D-B42E-4FC5-B4E5-9CFF8484338D}" presName="connectorText" presStyleLbl="sibTrans2D1" presStyleIdx="0" presStyleCnt="3"/>
      <dgm:spPr/>
      <dgm:t>
        <a:bodyPr/>
        <a:lstStyle/>
        <a:p>
          <a:endParaRPr lang="es-ES"/>
        </a:p>
      </dgm:t>
    </dgm:pt>
    <dgm:pt modelId="{0F34ACA6-8673-4A3B-BFCE-0D8F83EC2106}" type="pres">
      <dgm:prSet presAssocID="{0C68F90D-41F9-44F8-990A-FED8F20A51E2}" presName="node" presStyleLbl="node1" presStyleIdx="1" presStyleCnt="3" custScaleX="174475" custScaleY="219598" custRadScaleRad="125856" custRadScaleInc="-22308">
        <dgm:presLayoutVars>
          <dgm:bulletEnabled val="1"/>
        </dgm:presLayoutVars>
      </dgm:prSet>
      <dgm:spPr/>
      <dgm:t>
        <a:bodyPr/>
        <a:lstStyle/>
        <a:p>
          <a:endParaRPr lang="es-ES"/>
        </a:p>
      </dgm:t>
    </dgm:pt>
    <dgm:pt modelId="{AC2B6861-A5B5-423F-9D69-3B41D6DE890E}" type="pres">
      <dgm:prSet presAssocID="{50A31C1B-635F-4198-8005-26FA4DAB68BB}" presName="sibTrans" presStyleLbl="sibTrans2D1" presStyleIdx="1" presStyleCnt="3"/>
      <dgm:spPr/>
      <dgm:t>
        <a:bodyPr/>
        <a:lstStyle/>
        <a:p>
          <a:endParaRPr lang="es-ES"/>
        </a:p>
      </dgm:t>
    </dgm:pt>
    <dgm:pt modelId="{5C0E35B5-9270-41ED-ADA3-BC06DDDDAE8C}" type="pres">
      <dgm:prSet presAssocID="{50A31C1B-635F-4198-8005-26FA4DAB68BB}" presName="connectorText" presStyleLbl="sibTrans2D1" presStyleIdx="1" presStyleCnt="3"/>
      <dgm:spPr/>
      <dgm:t>
        <a:bodyPr/>
        <a:lstStyle/>
        <a:p>
          <a:endParaRPr lang="es-ES"/>
        </a:p>
      </dgm:t>
    </dgm:pt>
    <dgm:pt modelId="{E12858F0-BB7C-4660-B4F5-4BBB710F624D}" type="pres">
      <dgm:prSet presAssocID="{9462048D-B1C2-4B69-999B-CB66893B596E}" presName="node" presStyleLbl="node1" presStyleIdx="2" presStyleCnt="3" custScaleX="165283" custScaleY="218722" custRadScaleRad="134736" custRadScaleInc="24350">
        <dgm:presLayoutVars>
          <dgm:bulletEnabled val="1"/>
        </dgm:presLayoutVars>
      </dgm:prSet>
      <dgm:spPr/>
      <dgm:t>
        <a:bodyPr/>
        <a:lstStyle/>
        <a:p>
          <a:endParaRPr lang="es-ES"/>
        </a:p>
      </dgm:t>
    </dgm:pt>
    <dgm:pt modelId="{9D55E9E7-BD3A-4A05-9973-0E1D35D21FCB}" type="pres">
      <dgm:prSet presAssocID="{6A4D2B5E-D2A3-4D05-871D-534B90DE7F11}" presName="sibTrans" presStyleLbl="sibTrans2D1" presStyleIdx="2" presStyleCnt="3"/>
      <dgm:spPr/>
      <dgm:t>
        <a:bodyPr/>
        <a:lstStyle/>
        <a:p>
          <a:endParaRPr lang="es-ES"/>
        </a:p>
      </dgm:t>
    </dgm:pt>
    <dgm:pt modelId="{B17EBC3B-0FDA-49A4-8210-5B66E26B10BE}" type="pres">
      <dgm:prSet presAssocID="{6A4D2B5E-D2A3-4D05-871D-534B90DE7F11}" presName="connectorText" presStyleLbl="sibTrans2D1" presStyleIdx="2" presStyleCnt="3"/>
      <dgm:spPr/>
      <dgm:t>
        <a:bodyPr/>
        <a:lstStyle/>
        <a:p>
          <a:endParaRPr lang="es-ES"/>
        </a:p>
      </dgm:t>
    </dgm:pt>
  </dgm:ptLst>
  <dgm:cxnLst>
    <dgm:cxn modelId="{CAA94A36-5FCB-408C-BEFF-09FB7F2CD159}" type="presOf" srcId="{6A4D2B5E-D2A3-4D05-871D-534B90DE7F11}" destId="{9D55E9E7-BD3A-4A05-9973-0E1D35D21FCB}" srcOrd="0" destOrd="0" presId="urn:microsoft.com/office/officeart/2005/8/layout/cycle7"/>
    <dgm:cxn modelId="{8D7A495B-365B-44AE-86C4-D427E87074E8}" type="presOf" srcId="{76A0E176-8D51-4467-B3EF-028D29F78AD2}" destId="{7E9A5C51-B519-4DB4-BC1A-F90D1614E047}" srcOrd="0" destOrd="0" presId="urn:microsoft.com/office/officeart/2005/8/layout/cycle7"/>
    <dgm:cxn modelId="{28781877-9BD0-4E4D-B7C9-F017DE5BBC89}" srcId="{441AC819-0870-4EE4-8DD9-95590F4C7E5E}" destId="{76A0E176-8D51-4467-B3EF-028D29F78AD2}" srcOrd="0" destOrd="0" parTransId="{6B419C6D-6601-42D7-97A3-A8A0E34CF0EC}" sibTransId="{823F172D-B42E-4FC5-B4E5-9CFF8484338D}"/>
    <dgm:cxn modelId="{0922AADA-2BE5-4CA8-9AC5-D360C775DEAD}" type="presOf" srcId="{0C68F90D-41F9-44F8-990A-FED8F20A51E2}" destId="{0F34ACA6-8673-4A3B-BFCE-0D8F83EC2106}" srcOrd="0" destOrd="0" presId="urn:microsoft.com/office/officeart/2005/8/layout/cycle7"/>
    <dgm:cxn modelId="{700C50AA-4973-4089-9F4B-6998023C733D}" srcId="{441AC819-0870-4EE4-8DD9-95590F4C7E5E}" destId="{0C68F90D-41F9-44F8-990A-FED8F20A51E2}" srcOrd="1" destOrd="0" parTransId="{8AB85B79-EC93-4FD1-8AA3-A03B8E591210}" sibTransId="{50A31C1B-635F-4198-8005-26FA4DAB68BB}"/>
    <dgm:cxn modelId="{0B5B48CF-445D-4D39-85C8-90240130D05D}" srcId="{441AC819-0870-4EE4-8DD9-95590F4C7E5E}" destId="{9462048D-B1C2-4B69-999B-CB66893B596E}" srcOrd="2" destOrd="0" parTransId="{57BD440A-5AD0-41B2-A8A3-839111689487}" sibTransId="{6A4D2B5E-D2A3-4D05-871D-534B90DE7F11}"/>
    <dgm:cxn modelId="{7AEF8CDA-C085-44E3-8E22-ABE9AC6455AF}" type="presOf" srcId="{50A31C1B-635F-4198-8005-26FA4DAB68BB}" destId="{5C0E35B5-9270-41ED-ADA3-BC06DDDDAE8C}" srcOrd="1" destOrd="0" presId="urn:microsoft.com/office/officeart/2005/8/layout/cycle7"/>
    <dgm:cxn modelId="{533E351A-3748-4CE6-98AB-37235EF3F372}" type="presOf" srcId="{823F172D-B42E-4FC5-B4E5-9CFF8484338D}" destId="{DFA51D3C-55C3-420D-B4AB-B376F1DB22C3}" srcOrd="0" destOrd="0" presId="urn:microsoft.com/office/officeart/2005/8/layout/cycle7"/>
    <dgm:cxn modelId="{8CDCDA72-B437-4AB5-9D80-EE3F48596DA2}" type="presOf" srcId="{9462048D-B1C2-4B69-999B-CB66893B596E}" destId="{E12858F0-BB7C-4660-B4F5-4BBB710F624D}" srcOrd="0" destOrd="0" presId="urn:microsoft.com/office/officeart/2005/8/layout/cycle7"/>
    <dgm:cxn modelId="{073680DF-0879-42BD-9EA6-8D5E078C5B52}" type="presOf" srcId="{6A4D2B5E-D2A3-4D05-871D-534B90DE7F11}" destId="{B17EBC3B-0FDA-49A4-8210-5B66E26B10BE}" srcOrd="1" destOrd="0" presId="urn:microsoft.com/office/officeart/2005/8/layout/cycle7"/>
    <dgm:cxn modelId="{BC4DCED1-91FD-4D17-81EB-8C032C9E012E}" type="presOf" srcId="{823F172D-B42E-4FC5-B4E5-9CFF8484338D}" destId="{39836345-D627-4E72-8A6F-FE0EB1BEABEC}" srcOrd="1" destOrd="0" presId="urn:microsoft.com/office/officeart/2005/8/layout/cycle7"/>
    <dgm:cxn modelId="{7B4432A8-7ED7-46C0-8796-7BFCBFEF0EE6}" type="presOf" srcId="{50A31C1B-635F-4198-8005-26FA4DAB68BB}" destId="{AC2B6861-A5B5-423F-9D69-3B41D6DE890E}" srcOrd="0" destOrd="0" presId="urn:microsoft.com/office/officeart/2005/8/layout/cycle7"/>
    <dgm:cxn modelId="{EED3BDDE-3B07-4717-B3A7-30290A282F35}" type="presOf" srcId="{441AC819-0870-4EE4-8DD9-95590F4C7E5E}" destId="{97030032-9A23-4F96-8861-A870248223F6}" srcOrd="0" destOrd="0" presId="urn:microsoft.com/office/officeart/2005/8/layout/cycle7"/>
    <dgm:cxn modelId="{2CCEABBE-5EA4-4729-9BDE-DA6CB1BF904F}" type="presParOf" srcId="{97030032-9A23-4F96-8861-A870248223F6}" destId="{7E9A5C51-B519-4DB4-BC1A-F90D1614E047}" srcOrd="0" destOrd="0" presId="urn:microsoft.com/office/officeart/2005/8/layout/cycle7"/>
    <dgm:cxn modelId="{4A68C814-FFED-4345-B4C2-19895536A604}" type="presParOf" srcId="{97030032-9A23-4F96-8861-A870248223F6}" destId="{DFA51D3C-55C3-420D-B4AB-B376F1DB22C3}" srcOrd="1" destOrd="0" presId="urn:microsoft.com/office/officeart/2005/8/layout/cycle7"/>
    <dgm:cxn modelId="{644ECEC2-8E4D-4560-8FA9-B2940829C3B4}" type="presParOf" srcId="{DFA51D3C-55C3-420D-B4AB-B376F1DB22C3}" destId="{39836345-D627-4E72-8A6F-FE0EB1BEABEC}" srcOrd="0" destOrd="0" presId="urn:microsoft.com/office/officeart/2005/8/layout/cycle7"/>
    <dgm:cxn modelId="{98548567-484D-4E5E-ADB9-AE0F0DDDED3B}" type="presParOf" srcId="{97030032-9A23-4F96-8861-A870248223F6}" destId="{0F34ACA6-8673-4A3B-BFCE-0D8F83EC2106}" srcOrd="2" destOrd="0" presId="urn:microsoft.com/office/officeart/2005/8/layout/cycle7"/>
    <dgm:cxn modelId="{87DECDF6-0945-4D14-AE7E-DCF0FF346442}" type="presParOf" srcId="{97030032-9A23-4F96-8861-A870248223F6}" destId="{AC2B6861-A5B5-423F-9D69-3B41D6DE890E}" srcOrd="3" destOrd="0" presId="urn:microsoft.com/office/officeart/2005/8/layout/cycle7"/>
    <dgm:cxn modelId="{78A0EDF4-F295-4E9B-A9D9-4A3E5E29B895}" type="presParOf" srcId="{AC2B6861-A5B5-423F-9D69-3B41D6DE890E}" destId="{5C0E35B5-9270-41ED-ADA3-BC06DDDDAE8C}" srcOrd="0" destOrd="0" presId="urn:microsoft.com/office/officeart/2005/8/layout/cycle7"/>
    <dgm:cxn modelId="{B379899F-F50A-4863-ADC1-0CBD6D536449}" type="presParOf" srcId="{97030032-9A23-4F96-8861-A870248223F6}" destId="{E12858F0-BB7C-4660-B4F5-4BBB710F624D}" srcOrd="4" destOrd="0" presId="urn:microsoft.com/office/officeart/2005/8/layout/cycle7"/>
    <dgm:cxn modelId="{D38FDFCB-6498-48AF-AE95-23D9C939D42A}" type="presParOf" srcId="{97030032-9A23-4F96-8861-A870248223F6}" destId="{9D55E9E7-BD3A-4A05-9973-0E1D35D21FCB}" srcOrd="5" destOrd="0" presId="urn:microsoft.com/office/officeart/2005/8/layout/cycle7"/>
    <dgm:cxn modelId="{9532D410-3AFE-42F1-BB87-B4C639418D7D}" type="presParOf" srcId="{9D55E9E7-BD3A-4A05-9973-0E1D35D21FCB}" destId="{B17EBC3B-0FDA-49A4-8210-5B66E26B10B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64BDA43E-C1A2-4793-851D-1F1514D7248B}" type="doc">
      <dgm:prSet loTypeId="urn:microsoft.com/office/officeart/2005/8/layout/hList7#1" loCatId="list" qsTypeId="urn:microsoft.com/office/officeart/2005/8/quickstyle/simple1" qsCatId="simple" csTypeId="urn:microsoft.com/office/officeart/2005/8/colors/colorful3" csCatId="colorful" phldr="1"/>
      <dgm:spPr/>
    </dgm:pt>
    <dgm:pt modelId="{2E34A232-5211-423D-AC09-5486C1DC59DD}">
      <dgm:prSet phldrT="[Texto]"/>
      <dgm:spPr>
        <a:gradFill flip="none" rotWithShape="0">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2700000" scaled="1"/>
          <a:tileRect/>
        </a:gradFill>
      </dgm:spPr>
      <dgm:t>
        <a:bodyPr/>
        <a:lstStyle/>
        <a:p>
          <a:r>
            <a:rPr lang="es-MX" b="0" dirty="0" smtClean="0">
              <a:solidFill>
                <a:schemeClr val="tx1"/>
              </a:solidFill>
              <a:effectLst/>
              <a:latin typeface="Arial" pitchFamily="34" charset="0"/>
            </a:rPr>
            <a:t>Diferencias</a:t>
          </a:r>
        </a:p>
        <a:p>
          <a:r>
            <a:rPr lang="es-MX" b="0" dirty="0" smtClean="0">
              <a:solidFill>
                <a:schemeClr val="tx1"/>
              </a:solidFill>
              <a:effectLst/>
              <a:latin typeface="Arial" pitchFamily="34" charset="0"/>
            </a:rPr>
            <a:t>Órgano-procedimiento-sanción</a:t>
          </a:r>
          <a:endParaRPr lang="es-ES" dirty="0"/>
        </a:p>
      </dgm:t>
    </dgm:pt>
    <dgm:pt modelId="{D122BFDA-C4DB-4154-951B-C74AA7052B19}" type="parTrans" cxnId="{33D36119-E2E2-48EE-AF3D-52007077952E}">
      <dgm:prSet/>
      <dgm:spPr/>
      <dgm:t>
        <a:bodyPr/>
        <a:lstStyle/>
        <a:p>
          <a:endParaRPr lang="es-ES"/>
        </a:p>
      </dgm:t>
    </dgm:pt>
    <dgm:pt modelId="{EDC87BAD-2B4A-44A0-AD08-76BFE20997AC}" type="sibTrans" cxnId="{33D36119-E2E2-48EE-AF3D-52007077952E}">
      <dgm:prSet/>
      <dgm:spPr/>
      <dgm:t>
        <a:bodyPr/>
        <a:lstStyle/>
        <a:p>
          <a:endParaRPr lang="es-ES"/>
        </a:p>
      </dgm:t>
    </dgm:pt>
    <dgm:pt modelId="{D6188472-A5B5-4F2D-9995-1CB477468ADF}">
      <dgm:prSet phldrT="[Texto]"/>
      <dgm:spPr>
        <a:gradFill flip="none" rotWithShape="0">
          <a:gsLst>
            <a:gs pos="0">
              <a:schemeClr val="accent3">
                <a:hueOff val="1541839"/>
                <a:satOff val="-8265"/>
                <a:lumOff val="-1111"/>
                <a:shade val="30000"/>
                <a:satMod val="115000"/>
              </a:schemeClr>
            </a:gs>
            <a:gs pos="50000">
              <a:schemeClr val="accent3">
                <a:hueOff val="1541839"/>
                <a:satOff val="-8265"/>
                <a:lumOff val="-1111"/>
                <a:shade val="67500"/>
                <a:satMod val="115000"/>
              </a:schemeClr>
            </a:gs>
            <a:gs pos="100000">
              <a:schemeClr val="accent3">
                <a:hueOff val="1541839"/>
                <a:satOff val="-8265"/>
                <a:lumOff val="-1111"/>
                <a:shade val="100000"/>
                <a:satMod val="115000"/>
              </a:schemeClr>
            </a:gs>
          </a:gsLst>
          <a:lin ang="2700000" scaled="1"/>
          <a:tileRect/>
        </a:gradFill>
      </dgm:spPr>
      <dgm:t>
        <a:bodyPr/>
        <a:lstStyle/>
        <a:p>
          <a:r>
            <a:rPr lang="es-MX" b="0" dirty="0" smtClean="0">
              <a:solidFill>
                <a:schemeClr val="tx1"/>
              </a:solidFill>
              <a:effectLst/>
              <a:latin typeface="Arial" pitchFamily="34" charset="0"/>
            </a:rPr>
            <a:t>Delitos Aduaneros – Infracciones Administrativas</a:t>
          </a:r>
          <a:endParaRPr lang="es-ES" dirty="0"/>
        </a:p>
      </dgm:t>
    </dgm:pt>
    <dgm:pt modelId="{1A47F4E1-8EC5-4C9C-8027-7150E336ABD8}" type="parTrans" cxnId="{2293D390-6160-4CF6-B456-9A68FFAA0481}">
      <dgm:prSet/>
      <dgm:spPr/>
      <dgm:t>
        <a:bodyPr/>
        <a:lstStyle/>
        <a:p>
          <a:endParaRPr lang="es-ES"/>
        </a:p>
      </dgm:t>
    </dgm:pt>
    <dgm:pt modelId="{726B8B39-C3FE-4779-BC1F-7A1BCFB60A9E}" type="sibTrans" cxnId="{2293D390-6160-4CF6-B456-9A68FFAA0481}">
      <dgm:prSet/>
      <dgm:spPr/>
      <dgm:t>
        <a:bodyPr/>
        <a:lstStyle/>
        <a:p>
          <a:endParaRPr lang="es-ES"/>
        </a:p>
      </dgm:t>
    </dgm:pt>
    <dgm:pt modelId="{4578CD04-D6BA-4DEC-95A4-6235DADBE242}">
      <dgm:prSet phldrT="[Texto]"/>
      <dgm:spPr>
        <a:gradFill flip="none" rotWithShape="0">
          <a:gsLst>
            <a:gs pos="0">
              <a:schemeClr val="accent3">
                <a:hueOff val="3083677"/>
                <a:satOff val="-16531"/>
                <a:lumOff val="-2223"/>
                <a:shade val="30000"/>
                <a:satMod val="115000"/>
              </a:schemeClr>
            </a:gs>
            <a:gs pos="50000">
              <a:schemeClr val="accent3">
                <a:hueOff val="3083677"/>
                <a:satOff val="-16531"/>
                <a:lumOff val="-2223"/>
                <a:shade val="67500"/>
                <a:satMod val="115000"/>
              </a:schemeClr>
            </a:gs>
            <a:gs pos="100000">
              <a:schemeClr val="accent3">
                <a:hueOff val="3083677"/>
                <a:satOff val="-16531"/>
                <a:lumOff val="-2223"/>
                <a:shade val="100000"/>
                <a:satMod val="115000"/>
              </a:schemeClr>
            </a:gs>
          </a:gsLst>
          <a:path path="circle">
            <a:fillToRect l="100000" b="100000"/>
          </a:path>
          <a:tileRect t="-100000" r="-100000"/>
        </a:gradFill>
      </dgm:spPr>
      <dgm:t>
        <a:bodyPr/>
        <a:lstStyle/>
        <a:p>
          <a:r>
            <a:rPr lang="es-MX" b="0" dirty="0" smtClean="0">
              <a:solidFill>
                <a:schemeClr val="tx1"/>
              </a:solidFill>
              <a:effectLst/>
              <a:latin typeface="Arial" pitchFamily="34" charset="0"/>
            </a:rPr>
            <a:t>Posibilidad de sancionar en sede administrativa</a:t>
          </a:r>
          <a:endParaRPr lang="es-ES" dirty="0"/>
        </a:p>
      </dgm:t>
    </dgm:pt>
    <dgm:pt modelId="{1DD50D4D-8509-4226-96BE-9328A2E2DEDA}" type="parTrans" cxnId="{783A1D65-1F65-4159-9BC4-4D0847932182}">
      <dgm:prSet/>
      <dgm:spPr/>
      <dgm:t>
        <a:bodyPr/>
        <a:lstStyle/>
        <a:p>
          <a:endParaRPr lang="es-ES"/>
        </a:p>
      </dgm:t>
    </dgm:pt>
    <dgm:pt modelId="{8C8717BF-5436-42D4-ADF7-B7EF966ABB46}" type="sibTrans" cxnId="{783A1D65-1F65-4159-9BC4-4D0847932182}">
      <dgm:prSet/>
      <dgm:spPr/>
      <dgm:t>
        <a:bodyPr/>
        <a:lstStyle/>
        <a:p>
          <a:endParaRPr lang="es-ES"/>
        </a:p>
      </dgm:t>
    </dgm:pt>
    <dgm:pt modelId="{B7124C6E-77C8-4893-9D99-87CADDC188E9}">
      <dgm:prSet/>
      <dgm:spPr>
        <a:gradFill flip="none" rotWithShape="0">
          <a:gsLst>
            <a:gs pos="0">
              <a:schemeClr val="accent3">
                <a:hueOff val="4625516"/>
                <a:satOff val="-24796"/>
                <a:lumOff val="-3334"/>
                <a:shade val="30000"/>
                <a:satMod val="115000"/>
              </a:schemeClr>
            </a:gs>
            <a:gs pos="50000">
              <a:schemeClr val="accent3">
                <a:hueOff val="4625516"/>
                <a:satOff val="-24796"/>
                <a:lumOff val="-3334"/>
                <a:shade val="67500"/>
                <a:satMod val="115000"/>
              </a:schemeClr>
            </a:gs>
            <a:gs pos="100000">
              <a:schemeClr val="accent3">
                <a:hueOff val="4625516"/>
                <a:satOff val="-24796"/>
                <a:lumOff val="-3334"/>
                <a:shade val="100000"/>
                <a:satMod val="115000"/>
              </a:schemeClr>
            </a:gs>
          </a:gsLst>
          <a:lin ang="8100000" scaled="1"/>
          <a:tileRect/>
        </a:gradFill>
      </dgm:spPr>
      <dgm:t>
        <a:bodyPr/>
        <a:lstStyle/>
        <a:p>
          <a:r>
            <a:rPr lang="es-MX" b="0" dirty="0" smtClean="0">
              <a:solidFill>
                <a:schemeClr val="tx1"/>
              </a:solidFill>
              <a:effectLst/>
              <a:latin typeface="Arial" pitchFamily="34" charset="0"/>
            </a:rPr>
            <a:t>Aplicación de principios y garantías de orden penal, con matices (voto 3929-95 del 18-7-95 SC</a:t>
          </a:r>
          <a:endParaRPr lang="es-MX" b="0" dirty="0">
            <a:solidFill>
              <a:schemeClr val="tx1"/>
            </a:solidFill>
            <a:effectLst/>
            <a:latin typeface="Arial" pitchFamily="34" charset="0"/>
          </a:endParaRPr>
        </a:p>
      </dgm:t>
    </dgm:pt>
    <dgm:pt modelId="{52F306DA-A9C5-42BD-B477-93555D066728}" type="parTrans" cxnId="{1E817D30-A8B5-440B-AA76-EC739DCEA7FB}">
      <dgm:prSet/>
      <dgm:spPr/>
      <dgm:t>
        <a:bodyPr/>
        <a:lstStyle/>
        <a:p>
          <a:endParaRPr lang="es-ES"/>
        </a:p>
      </dgm:t>
    </dgm:pt>
    <dgm:pt modelId="{2A7ADA3A-DB6D-4E10-AE1B-3DA3595A5227}" type="sibTrans" cxnId="{1E817D30-A8B5-440B-AA76-EC739DCEA7FB}">
      <dgm:prSet/>
      <dgm:spPr/>
      <dgm:t>
        <a:bodyPr/>
        <a:lstStyle/>
        <a:p>
          <a:endParaRPr lang="es-ES"/>
        </a:p>
      </dgm:t>
    </dgm:pt>
    <dgm:pt modelId="{AB5D72FF-B15B-4689-82FD-9BEF7514AFFC}" type="pres">
      <dgm:prSet presAssocID="{64BDA43E-C1A2-4793-851D-1F1514D7248B}" presName="Name0" presStyleCnt="0">
        <dgm:presLayoutVars>
          <dgm:dir/>
          <dgm:resizeHandles val="exact"/>
        </dgm:presLayoutVars>
      </dgm:prSet>
      <dgm:spPr/>
    </dgm:pt>
    <dgm:pt modelId="{6A0F252C-8936-4F79-871B-413399DB12A1}" type="pres">
      <dgm:prSet presAssocID="{64BDA43E-C1A2-4793-851D-1F1514D7248B}" presName="fgShape" presStyleLbl="fgShp" presStyleIdx="0" presStyleCnt="1" custScaleY="68052"/>
      <dgm:spPr>
        <a:gradFill flip="none" rotWithShape="0">
          <a:gsLst>
            <a:gs pos="0">
              <a:schemeClr val="accent3">
                <a:tint val="40000"/>
                <a:hueOff val="0"/>
                <a:satOff val="0"/>
                <a:lumOff val="0"/>
                <a:shade val="30000"/>
                <a:satMod val="115000"/>
              </a:schemeClr>
            </a:gs>
            <a:gs pos="50000">
              <a:schemeClr val="accent3">
                <a:tint val="40000"/>
                <a:hueOff val="0"/>
                <a:satOff val="0"/>
                <a:lumOff val="0"/>
                <a:shade val="67500"/>
                <a:satMod val="115000"/>
              </a:schemeClr>
            </a:gs>
            <a:gs pos="100000">
              <a:schemeClr val="accent3">
                <a:tint val="40000"/>
                <a:hueOff val="0"/>
                <a:satOff val="0"/>
                <a:lumOff val="0"/>
                <a:shade val="100000"/>
                <a:satMod val="115000"/>
              </a:schemeClr>
            </a:gs>
          </a:gsLst>
          <a:lin ang="16200000" scaled="1"/>
          <a:tileRect/>
        </a:gradFill>
      </dgm:spPr>
    </dgm:pt>
    <dgm:pt modelId="{BC3FEC27-2A0B-47CF-9D84-A6B5DCA67589}" type="pres">
      <dgm:prSet presAssocID="{64BDA43E-C1A2-4793-851D-1F1514D7248B}" presName="linComp" presStyleCnt="0"/>
      <dgm:spPr/>
    </dgm:pt>
    <dgm:pt modelId="{6F2F7822-4C7E-4267-A4D8-A3AB308BFD0B}" type="pres">
      <dgm:prSet presAssocID="{2E34A232-5211-423D-AC09-5486C1DC59DD}" presName="compNode" presStyleCnt="0"/>
      <dgm:spPr/>
    </dgm:pt>
    <dgm:pt modelId="{90998EFB-F215-48F5-888D-279F6553A020}" type="pres">
      <dgm:prSet presAssocID="{2E34A232-5211-423D-AC09-5486C1DC59DD}" presName="bkgdShape" presStyleLbl="node1" presStyleIdx="0" presStyleCnt="4"/>
      <dgm:spPr/>
      <dgm:t>
        <a:bodyPr/>
        <a:lstStyle/>
        <a:p>
          <a:endParaRPr lang="es-ES"/>
        </a:p>
      </dgm:t>
    </dgm:pt>
    <dgm:pt modelId="{FE0FCDE7-7835-47E6-968C-DCABEDED81D5}" type="pres">
      <dgm:prSet presAssocID="{2E34A232-5211-423D-AC09-5486C1DC59DD}" presName="nodeTx" presStyleLbl="node1" presStyleIdx="0" presStyleCnt="4">
        <dgm:presLayoutVars>
          <dgm:bulletEnabled val="1"/>
        </dgm:presLayoutVars>
      </dgm:prSet>
      <dgm:spPr/>
      <dgm:t>
        <a:bodyPr/>
        <a:lstStyle/>
        <a:p>
          <a:endParaRPr lang="es-ES"/>
        </a:p>
      </dgm:t>
    </dgm:pt>
    <dgm:pt modelId="{0D4C71B5-1923-4244-B8AC-908BD0A9731C}" type="pres">
      <dgm:prSet presAssocID="{2E34A232-5211-423D-AC09-5486C1DC59DD}" presName="invisiNode" presStyleLbl="node1" presStyleIdx="0" presStyleCnt="4"/>
      <dgm:spPr/>
    </dgm:pt>
    <dgm:pt modelId="{7516EDCE-D3B7-4892-8C85-F50A5D60BD7C}" type="pres">
      <dgm:prSet presAssocID="{2E34A232-5211-423D-AC09-5486C1DC59DD}" presName="imagNode" presStyleLbl="fgImgPlace1" presStyleIdx="0" presStyleCnt="4" custScaleX="62462" custScaleY="75800" custLinFactNeighborX="-25639" custLinFactNeighborY="-21986"/>
      <dgm:spPr>
        <a:blipFill rotWithShape="0">
          <a:blip xmlns:r="http://schemas.openxmlformats.org/officeDocument/2006/relationships" r:embed="rId1"/>
          <a:stretch>
            <a:fillRect/>
          </a:stretch>
        </a:blipFill>
      </dgm:spPr>
    </dgm:pt>
    <dgm:pt modelId="{C2D4601B-5882-45F4-ACE0-163FC10B06CE}" type="pres">
      <dgm:prSet presAssocID="{EDC87BAD-2B4A-44A0-AD08-76BFE20997AC}" presName="sibTrans" presStyleLbl="sibTrans2D1" presStyleIdx="0" presStyleCnt="0"/>
      <dgm:spPr/>
      <dgm:t>
        <a:bodyPr/>
        <a:lstStyle/>
        <a:p>
          <a:endParaRPr lang="es-ES"/>
        </a:p>
      </dgm:t>
    </dgm:pt>
    <dgm:pt modelId="{0409F70C-9BE3-4DAF-917D-FAC2966FC548}" type="pres">
      <dgm:prSet presAssocID="{D6188472-A5B5-4F2D-9995-1CB477468ADF}" presName="compNode" presStyleCnt="0"/>
      <dgm:spPr/>
    </dgm:pt>
    <dgm:pt modelId="{58A249A9-E0EA-4762-9141-FCC492658CC3}" type="pres">
      <dgm:prSet presAssocID="{D6188472-A5B5-4F2D-9995-1CB477468ADF}" presName="bkgdShape" presStyleLbl="node1" presStyleIdx="1" presStyleCnt="4"/>
      <dgm:spPr/>
      <dgm:t>
        <a:bodyPr/>
        <a:lstStyle/>
        <a:p>
          <a:endParaRPr lang="es-ES"/>
        </a:p>
      </dgm:t>
    </dgm:pt>
    <dgm:pt modelId="{4B8427C4-A531-4506-8251-D83D7B7DC088}" type="pres">
      <dgm:prSet presAssocID="{D6188472-A5B5-4F2D-9995-1CB477468ADF}" presName="nodeTx" presStyleLbl="node1" presStyleIdx="1" presStyleCnt="4">
        <dgm:presLayoutVars>
          <dgm:bulletEnabled val="1"/>
        </dgm:presLayoutVars>
      </dgm:prSet>
      <dgm:spPr/>
      <dgm:t>
        <a:bodyPr/>
        <a:lstStyle/>
        <a:p>
          <a:endParaRPr lang="es-ES"/>
        </a:p>
      </dgm:t>
    </dgm:pt>
    <dgm:pt modelId="{33340EAC-AE11-4C4F-B218-2C68475E89BE}" type="pres">
      <dgm:prSet presAssocID="{D6188472-A5B5-4F2D-9995-1CB477468ADF}" presName="invisiNode" presStyleLbl="node1" presStyleIdx="1" presStyleCnt="4"/>
      <dgm:spPr/>
    </dgm:pt>
    <dgm:pt modelId="{038DC80E-DBC0-4BF8-83DD-A1BD5097D3E7}" type="pres">
      <dgm:prSet presAssocID="{D6188472-A5B5-4F2D-9995-1CB477468ADF}" presName="imagNode" presStyleLbl="fgImgPlace1" presStyleIdx="1" presStyleCnt="4" custScaleX="89089" custScaleY="77302" custLinFactNeighborX="-14140" custLinFactNeighborY="-21235"/>
      <dgm:spPr>
        <a:blipFill rotWithShape="0">
          <a:blip xmlns:r="http://schemas.openxmlformats.org/officeDocument/2006/relationships" r:embed="rId2"/>
          <a:stretch>
            <a:fillRect/>
          </a:stretch>
        </a:blipFill>
      </dgm:spPr>
    </dgm:pt>
    <dgm:pt modelId="{002A9442-A314-420A-AC09-F3212C40609B}" type="pres">
      <dgm:prSet presAssocID="{726B8B39-C3FE-4779-BC1F-7A1BCFB60A9E}" presName="sibTrans" presStyleLbl="sibTrans2D1" presStyleIdx="0" presStyleCnt="0"/>
      <dgm:spPr/>
      <dgm:t>
        <a:bodyPr/>
        <a:lstStyle/>
        <a:p>
          <a:endParaRPr lang="es-ES"/>
        </a:p>
      </dgm:t>
    </dgm:pt>
    <dgm:pt modelId="{81781899-E3DC-4DF4-9A27-4B3AEFD8AA95}" type="pres">
      <dgm:prSet presAssocID="{4578CD04-D6BA-4DEC-95A4-6235DADBE242}" presName="compNode" presStyleCnt="0"/>
      <dgm:spPr/>
    </dgm:pt>
    <dgm:pt modelId="{0A5DA7BF-CCA6-418B-B42F-DE156CB40026}" type="pres">
      <dgm:prSet presAssocID="{4578CD04-D6BA-4DEC-95A4-6235DADBE242}" presName="bkgdShape" presStyleLbl="node1" presStyleIdx="2" presStyleCnt="4"/>
      <dgm:spPr/>
      <dgm:t>
        <a:bodyPr/>
        <a:lstStyle/>
        <a:p>
          <a:endParaRPr lang="es-ES"/>
        </a:p>
      </dgm:t>
    </dgm:pt>
    <dgm:pt modelId="{01A5C607-BCBF-47F6-8D1B-AC9B06EEF8E8}" type="pres">
      <dgm:prSet presAssocID="{4578CD04-D6BA-4DEC-95A4-6235DADBE242}" presName="nodeTx" presStyleLbl="node1" presStyleIdx="2" presStyleCnt="4">
        <dgm:presLayoutVars>
          <dgm:bulletEnabled val="1"/>
        </dgm:presLayoutVars>
      </dgm:prSet>
      <dgm:spPr/>
      <dgm:t>
        <a:bodyPr/>
        <a:lstStyle/>
        <a:p>
          <a:endParaRPr lang="es-ES"/>
        </a:p>
      </dgm:t>
    </dgm:pt>
    <dgm:pt modelId="{02988644-B283-4799-B97E-87A55C653FF7}" type="pres">
      <dgm:prSet presAssocID="{4578CD04-D6BA-4DEC-95A4-6235DADBE242}" presName="invisiNode" presStyleLbl="node1" presStyleIdx="2" presStyleCnt="4"/>
      <dgm:spPr/>
    </dgm:pt>
    <dgm:pt modelId="{6FA24DB8-6FD6-4484-BCC3-47B5DA44AAD8}" type="pres">
      <dgm:prSet presAssocID="{4578CD04-D6BA-4DEC-95A4-6235DADBE242}" presName="imagNode" presStyleLbl="fgImgPlace1" presStyleIdx="2" presStyleCnt="4"/>
      <dgm:spPr>
        <a:blipFill rotWithShape="0">
          <a:blip xmlns:r="http://schemas.openxmlformats.org/officeDocument/2006/relationships" r:embed="rId3"/>
          <a:stretch>
            <a:fillRect/>
          </a:stretch>
        </a:blipFill>
      </dgm:spPr>
    </dgm:pt>
    <dgm:pt modelId="{4EA168C2-6963-4F1B-816C-A8702F038C85}" type="pres">
      <dgm:prSet presAssocID="{8C8717BF-5436-42D4-ADF7-B7EF966ABB46}" presName="sibTrans" presStyleLbl="sibTrans2D1" presStyleIdx="0" presStyleCnt="0"/>
      <dgm:spPr/>
      <dgm:t>
        <a:bodyPr/>
        <a:lstStyle/>
        <a:p>
          <a:endParaRPr lang="es-ES"/>
        </a:p>
      </dgm:t>
    </dgm:pt>
    <dgm:pt modelId="{8704299A-B9A5-4BA9-903C-0F1914C69D4D}" type="pres">
      <dgm:prSet presAssocID="{B7124C6E-77C8-4893-9D99-87CADDC188E9}" presName="compNode" presStyleCnt="0"/>
      <dgm:spPr/>
    </dgm:pt>
    <dgm:pt modelId="{14075D55-E38B-47B5-9103-FE4586861E7E}" type="pres">
      <dgm:prSet presAssocID="{B7124C6E-77C8-4893-9D99-87CADDC188E9}" presName="bkgdShape" presStyleLbl="node1" presStyleIdx="3" presStyleCnt="4"/>
      <dgm:spPr/>
      <dgm:t>
        <a:bodyPr/>
        <a:lstStyle/>
        <a:p>
          <a:endParaRPr lang="es-ES"/>
        </a:p>
      </dgm:t>
    </dgm:pt>
    <dgm:pt modelId="{1AFC5C95-38AC-4CFB-A3F9-46C9ECA4785E}" type="pres">
      <dgm:prSet presAssocID="{B7124C6E-77C8-4893-9D99-87CADDC188E9}" presName="nodeTx" presStyleLbl="node1" presStyleIdx="3" presStyleCnt="4">
        <dgm:presLayoutVars>
          <dgm:bulletEnabled val="1"/>
        </dgm:presLayoutVars>
      </dgm:prSet>
      <dgm:spPr/>
      <dgm:t>
        <a:bodyPr/>
        <a:lstStyle/>
        <a:p>
          <a:endParaRPr lang="es-ES"/>
        </a:p>
      </dgm:t>
    </dgm:pt>
    <dgm:pt modelId="{84A73833-0A02-463E-A250-C3EC79B9D293}" type="pres">
      <dgm:prSet presAssocID="{B7124C6E-77C8-4893-9D99-87CADDC188E9}" presName="invisiNode" presStyleLbl="node1" presStyleIdx="3" presStyleCnt="4"/>
      <dgm:spPr/>
    </dgm:pt>
    <dgm:pt modelId="{B2575244-F412-448A-ADBE-9713D1A339E1}" type="pres">
      <dgm:prSet presAssocID="{B7124C6E-77C8-4893-9D99-87CADDC188E9}" presName="imagNode" presStyleLbl="fgImgPlace1" presStyleIdx="3" presStyleCnt="4"/>
      <dgm:spPr>
        <a:blipFill rotWithShape="0">
          <a:blip xmlns:r="http://schemas.openxmlformats.org/officeDocument/2006/relationships" r:embed="rId4"/>
          <a:stretch>
            <a:fillRect/>
          </a:stretch>
        </a:blipFill>
      </dgm:spPr>
    </dgm:pt>
  </dgm:ptLst>
  <dgm:cxnLst>
    <dgm:cxn modelId="{783A1D65-1F65-4159-9BC4-4D0847932182}" srcId="{64BDA43E-C1A2-4793-851D-1F1514D7248B}" destId="{4578CD04-D6BA-4DEC-95A4-6235DADBE242}" srcOrd="2" destOrd="0" parTransId="{1DD50D4D-8509-4226-96BE-9328A2E2DEDA}" sibTransId="{8C8717BF-5436-42D4-ADF7-B7EF966ABB46}"/>
    <dgm:cxn modelId="{E5DF1226-615D-4953-A5B7-9657346DE692}" type="presOf" srcId="{726B8B39-C3FE-4779-BC1F-7A1BCFB60A9E}" destId="{002A9442-A314-420A-AC09-F3212C40609B}" srcOrd="0" destOrd="0" presId="urn:microsoft.com/office/officeart/2005/8/layout/hList7#1"/>
    <dgm:cxn modelId="{33D36119-E2E2-48EE-AF3D-52007077952E}" srcId="{64BDA43E-C1A2-4793-851D-1F1514D7248B}" destId="{2E34A232-5211-423D-AC09-5486C1DC59DD}" srcOrd="0" destOrd="0" parTransId="{D122BFDA-C4DB-4154-951B-C74AA7052B19}" sibTransId="{EDC87BAD-2B4A-44A0-AD08-76BFE20997AC}"/>
    <dgm:cxn modelId="{972CCE4F-5894-4A8B-8769-4004B74336D2}" type="presOf" srcId="{B7124C6E-77C8-4893-9D99-87CADDC188E9}" destId="{1AFC5C95-38AC-4CFB-A3F9-46C9ECA4785E}" srcOrd="1" destOrd="0" presId="urn:microsoft.com/office/officeart/2005/8/layout/hList7#1"/>
    <dgm:cxn modelId="{EFA7657D-E610-41C1-A768-47E0C7AB8FD9}" type="presOf" srcId="{64BDA43E-C1A2-4793-851D-1F1514D7248B}" destId="{AB5D72FF-B15B-4689-82FD-9BEF7514AFFC}" srcOrd="0" destOrd="0" presId="urn:microsoft.com/office/officeart/2005/8/layout/hList7#1"/>
    <dgm:cxn modelId="{12E1A919-814D-4B24-BAB6-4F6AA37D443F}" type="presOf" srcId="{D6188472-A5B5-4F2D-9995-1CB477468ADF}" destId="{4B8427C4-A531-4506-8251-D83D7B7DC088}" srcOrd="1" destOrd="0" presId="urn:microsoft.com/office/officeart/2005/8/layout/hList7#1"/>
    <dgm:cxn modelId="{E99BBD32-B6A9-42AA-93FB-EBA3D24419CF}" type="presOf" srcId="{2E34A232-5211-423D-AC09-5486C1DC59DD}" destId="{90998EFB-F215-48F5-888D-279F6553A020}" srcOrd="0" destOrd="0" presId="urn:microsoft.com/office/officeart/2005/8/layout/hList7#1"/>
    <dgm:cxn modelId="{BB4FB8C0-7D14-4D1E-8557-6230EF422127}" type="presOf" srcId="{4578CD04-D6BA-4DEC-95A4-6235DADBE242}" destId="{0A5DA7BF-CCA6-418B-B42F-DE156CB40026}" srcOrd="0" destOrd="0" presId="urn:microsoft.com/office/officeart/2005/8/layout/hList7#1"/>
    <dgm:cxn modelId="{E737BC05-FA2E-4F32-BFC1-00611341298B}" type="presOf" srcId="{2E34A232-5211-423D-AC09-5486C1DC59DD}" destId="{FE0FCDE7-7835-47E6-968C-DCABEDED81D5}" srcOrd="1" destOrd="0" presId="urn:microsoft.com/office/officeart/2005/8/layout/hList7#1"/>
    <dgm:cxn modelId="{09BC6ACD-4F0E-4081-9331-B4D1A9E5304B}" type="presOf" srcId="{D6188472-A5B5-4F2D-9995-1CB477468ADF}" destId="{58A249A9-E0EA-4762-9141-FCC492658CC3}" srcOrd="0" destOrd="0" presId="urn:microsoft.com/office/officeart/2005/8/layout/hList7#1"/>
    <dgm:cxn modelId="{A1DBA554-7058-48F6-9DF8-3AB43623FD6B}" type="presOf" srcId="{8C8717BF-5436-42D4-ADF7-B7EF966ABB46}" destId="{4EA168C2-6963-4F1B-816C-A8702F038C85}" srcOrd="0" destOrd="0" presId="urn:microsoft.com/office/officeart/2005/8/layout/hList7#1"/>
    <dgm:cxn modelId="{6C81EFA8-6327-43E3-A176-2B7F86A4D3A5}" type="presOf" srcId="{EDC87BAD-2B4A-44A0-AD08-76BFE20997AC}" destId="{C2D4601B-5882-45F4-ACE0-163FC10B06CE}" srcOrd="0" destOrd="0" presId="urn:microsoft.com/office/officeart/2005/8/layout/hList7#1"/>
    <dgm:cxn modelId="{1E817D30-A8B5-440B-AA76-EC739DCEA7FB}" srcId="{64BDA43E-C1A2-4793-851D-1F1514D7248B}" destId="{B7124C6E-77C8-4893-9D99-87CADDC188E9}" srcOrd="3" destOrd="0" parTransId="{52F306DA-A9C5-42BD-B477-93555D066728}" sibTransId="{2A7ADA3A-DB6D-4E10-AE1B-3DA3595A5227}"/>
    <dgm:cxn modelId="{3DBB238F-4FAE-4C34-B0A9-0DE9A07ECB03}" type="presOf" srcId="{B7124C6E-77C8-4893-9D99-87CADDC188E9}" destId="{14075D55-E38B-47B5-9103-FE4586861E7E}" srcOrd="0" destOrd="0" presId="urn:microsoft.com/office/officeart/2005/8/layout/hList7#1"/>
    <dgm:cxn modelId="{2293D390-6160-4CF6-B456-9A68FFAA0481}" srcId="{64BDA43E-C1A2-4793-851D-1F1514D7248B}" destId="{D6188472-A5B5-4F2D-9995-1CB477468ADF}" srcOrd="1" destOrd="0" parTransId="{1A47F4E1-8EC5-4C9C-8027-7150E336ABD8}" sibTransId="{726B8B39-C3FE-4779-BC1F-7A1BCFB60A9E}"/>
    <dgm:cxn modelId="{E5526445-12D6-4890-986B-912F5A78F5D6}" type="presOf" srcId="{4578CD04-D6BA-4DEC-95A4-6235DADBE242}" destId="{01A5C607-BCBF-47F6-8D1B-AC9B06EEF8E8}" srcOrd="1" destOrd="0" presId="urn:microsoft.com/office/officeart/2005/8/layout/hList7#1"/>
    <dgm:cxn modelId="{FFF35992-1862-4078-8765-FA5E29E2A92A}" type="presParOf" srcId="{AB5D72FF-B15B-4689-82FD-9BEF7514AFFC}" destId="{6A0F252C-8936-4F79-871B-413399DB12A1}" srcOrd="0" destOrd="0" presId="urn:microsoft.com/office/officeart/2005/8/layout/hList7#1"/>
    <dgm:cxn modelId="{6E5E9FDC-27CB-4B03-98B8-5463F5D6CAD9}" type="presParOf" srcId="{AB5D72FF-B15B-4689-82FD-9BEF7514AFFC}" destId="{BC3FEC27-2A0B-47CF-9D84-A6B5DCA67589}" srcOrd="1" destOrd="0" presId="urn:microsoft.com/office/officeart/2005/8/layout/hList7#1"/>
    <dgm:cxn modelId="{849F702C-317B-4A8D-BAFC-98235A6BA2F3}" type="presParOf" srcId="{BC3FEC27-2A0B-47CF-9D84-A6B5DCA67589}" destId="{6F2F7822-4C7E-4267-A4D8-A3AB308BFD0B}" srcOrd="0" destOrd="0" presId="urn:microsoft.com/office/officeart/2005/8/layout/hList7#1"/>
    <dgm:cxn modelId="{A6ABF5E3-714A-4815-8B47-1B135DE0D413}" type="presParOf" srcId="{6F2F7822-4C7E-4267-A4D8-A3AB308BFD0B}" destId="{90998EFB-F215-48F5-888D-279F6553A020}" srcOrd="0" destOrd="0" presId="urn:microsoft.com/office/officeart/2005/8/layout/hList7#1"/>
    <dgm:cxn modelId="{8D1583A9-BA47-4A94-995A-3AB684028339}" type="presParOf" srcId="{6F2F7822-4C7E-4267-A4D8-A3AB308BFD0B}" destId="{FE0FCDE7-7835-47E6-968C-DCABEDED81D5}" srcOrd="1" destOrd="0" presId="urn:microsoft.com/office/officeart/2005/8/layout/hList7#1"/>
    <dgm:cxn modelId="{4F06F8D7-5269-455D-8873-768A12B50572}" type="presParOf" srcId="{6F2F7822-4C7E-4267-A4D8-A3AB308BFD0B}" destId="{0D4C71B5-1923-4244-B8AC-908BD0A9731C}" srcOrd="2" destOrd="0" presId="urn:microsoft.com/office/officeart/2005/8/layout/hList7#1"/>
    <dgm:cxn modelId="{497311D5-F258-4F53-AF06-4AF11B61A705}" type="presParOf" srcId="{6F2F7822-4C7E-4267-A4D8-A3AB308BFD0B}" destId="{7516EDCE-D3B7-4892-8C85-F50A5D60BD7C}" srcOrd="3" destOrd="0" presId="urn:microsoft.com/office/officeart/2005/8/layout/hList7#1"/>
    <dgm:cxn modelId="{16513E72-B533-428D-AF24-9F6FA4A5BADE}" type="presParOf" srcId="{BC3FEC27-2A0B-47CF-9D84-A6B5DCA67589}" destId="{C2D4601B-5882-45F4-ACE0-163FC10B06CE}" srcOrd="1" destOrd="0" presId="urn:microsoft.com/office/officeart/2005/8/layout/hList7#1"/>
    <dgm:cxn modelId="{C6EB5722-D7D8-41A0-AF24-9BC28ED8C0B8}" type="presParOf" srcId="{BC3FEC27-2A0B-47CF-9D84-A6B5DCA67589}" destId="{0409F70C-9BE3-4DAF-917D-FAC2966FC548}" srcOrd="2" destOrd="0" presId="urn:microsoft.com/office/officeart/2005/8/layout/hList7#1"/>
    <dgm:cxn modelId="{2FD988AF-8AF8-4A42-886D-60DCA560AF6F}" type="presParOf" srcId="{0409F70C-9BE3-4DAF-917D-FAC2966FC548}" destId="{58A249A9-E0EA-4762-9141-FCC492658CC3}" srcOrd="0" destOrd="0" presId="urn:microsoft.com/office/officeart/2005/8/layout/hList7#1"/>
    <dgm:cxn modelId="{E35022D0-84F3-4D48-8E72-7DBA38E60993}" type="presParOf" srcId="{0409F70C-9BE3-4DAF-917D-FAC2966FC548}" destId="{4B8427C4-A531-4506-8251-D83D7B7DC088}" srcOrd="1" destOrd="0" presId="urn:microsoft.com/office/officeart/2005/8/layout/hList7#1"/>
    <dgm:cxn modelId="{A0978070-89EE-4BB5-A9FC-5F52937CDFF7}" type="presParOf" srcId="{0409F70C-9BE3-4DAF-917D-FAC2966FC548}" destId="{33340EAC-AE11-4C4F-B218-2C68475E89BE}" srcOrd="2" destOrd="0" presId="urn:microsoft.com/office/officeart/2005/8/layout/hList7#1"/>
    <dgm:cxn modelId="{722EC39F-6FC6-47A8-8256-0DE243BFBD41}" type="presParOf" srcId="{0409F70C-9BE3-4DAF-917D-FAC2966FC548}" destId="{038DC80E-DBC0-4BF8-83DD-A1BD5097D3E7}" srcOrd="3" destOrd="0" presId="urn:microsoft.com/office/officeart/2005/8/layout/hList7#1"/>
    <dgm:cxn modelId="{0A08E68F-764C-49CE-96EA-DBC2F609BB6A}" type="presParOf" srcId="{BC3FEC27-2A0B-47CF-9D84-A6B5DCA67589}" destId="{002A9442-A314-420A-AC09-F3212C40609B}" srcOrd="3" destOrd="0" presId="urn:microsoft.com/office/officeart/2005/8/layout/hList7#1"/>
    <dgm:cxn modelId="{2C549AFA-4F6A-412D-8C72-55DD46411CAB}" type="presParOf" srcId="{BC3FEC27-2A0B-47CF-9D84-A6B5DCA67589}" destId="{81781899-E3DC-4DF4-9A27-4B3AEFD8AA95}" srcOrd="4" destOrd="0" presId="urn:microsoft.com/office/officeart/2005/8/layout/hList7#1"/>
    <dgm:cxn modelId="{F288AED8-1343-4B3D-BA3D-43C8D05E01A3}" type="presParOf" srcId="{81781899-E3DC-4DF4-9A27-4B3AEFD8AA95}" destId="{0A5DA7BF-CCA6-418B-B42F-DE156CB40026}" srcOrd="0" destOrd="0" presId="urn:microsoft.com/office/officeart/2005/8/layout/hList7#1"/>
    <dgm:cxn modelId="{8E807B09-7292-4A3A-9376-F3779E2D313A}" type="presParOf" srcId="{81781899-E3DC-4DF4-9A27-4B3AEFD8AA95}" destId="{01A5C607-BCBF-47F6-8D1B-AC9B06EEF8E8}" srcOrd="1" destOrd="0" presId="urn:microsoft.com/office/officeart/2005/8/layout/hList7#1"/>
    <dgm:cxn modelId="{14EE2112-531A-4244-858A-25B9838FC008}" type="presParOf" srcId="{81781899-E3DC-4DF4-9A27-4B3AEFD8AA95}" destId="{02988644-B283-4799-B97E-87A55C653FF7}" srcOrd="2" destOrd="0" presId="urn:microsoft.com/office/officeart/2005/8/layout/hList7#1"/>
    <dgm:cxn modelId="{B0EAF3B9-CECB-414A-B2AC-97767487DF94}" type="presParOf" srcId="{81781899-E3DC-4DF4-9A27-4B3AEFD8AA95}" destId="{6FA24DB8-6FD6-4484-BCC3-47B5DA44AAD8}" srcOrd="3" destOrd="0" presId="urn:microsoft.com/office/officeart/2005/8/layout/hList7#1"/>
    <dgm:cxn modelId="{6F580D1A-5F45-46F3-A759-060BA8E3321B}" type="presParOf" srcId="{BC3FEC27-2A0B-47CF-9D84-A6B5DCA67589}" destId="{4EA168C2-6963-4F1B-816C-A8702F038C85}" srcOrd="5" destOrd="0" presId="urn:microsoft.com/office/officeart/2005/8/layout/hList7#1"/>
    <dgm:cxn modelId="{E7DBFFB9-9FB7-40A8-86B1-04D55F6A3F1C}" type="presParOf" srcId="{BC3FEC27-2A0B-47CF-9D84-A6B5DCA67589}" destId="{8704299A-B9A5-4BA9-903C-0F1914C69D4D}" srcOrd="6" destOrd="0" presId="urn:microsoft.com/office/officeart/2005/8/layout/hList7#1"/>
    <dgm:cxn modelId="{038A5922-3EE3-47DC-B3E9-B3E9B3263621}" type="presParOf" srcId="{8704299A-B9A5-4BA9-903C-0F1914C69D4D}" destId="{14075D55-E38B-47B5-9103-FE4586861E7E}" srcOrd="0" destOrd="0" presId="urn:microsoft.com/office/officeart/2005/8/layout/hList7#1"/>
    <dgm:cxn modelId="{4BC1526B-AD11-4F21-8F70-174FC48145C3}" type="presParOf" srcId="{8704299A-B9A5-4BA9-903C-0F1914C69D4D}" destId="{1AFC5C95-38AC-4CFB-A3F9-46C9ECA4785E}" srcOrd="1" destOrd="0" presId="urn:microsoft.com/office/officeart/2005/8/layout/hList7#1"/>
    <dgm:cxn modelId="{F0FEDF17-6308-4033-976C-09F35D76EEF4}" type="presParOf" srcId="{8704299A-B9A5-4BA9-903C-0F1914C69D4D}" destId="{84A73833-0A02-463E-A250-C3EC79B9D293}" srcOrd="2" destOrd="0" presId="urn:microsoft.com/office/officeart/2005/8/layout/hList7#1"/>
    <dgm:cxn modelId="{FCD7C506-58D5-4C2A-86E6-636D4648272E}" type="presParOf" srcId="{8704299A-B9A5-4BA9-903C-0F1914C69D4D}" destId="{B2575244-F412-448A-ADBE-9713D1A339E1}"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EF83611A-8D83-4B2E-8781-97DA77159C17}"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es-ES"/>
        </a:p>
      </dgm:t>
    </dgm:pt>
    <dgm:pt modelId="{561D6D82-A630-4B44-9FEC-CEC22A290D16}">
      <dgm:prSet phldrT="[Texto]" custT="1"/>
      <dgm:spPr>
        <a:solidFill>
          <a:schemeClr val="accent3">
            <a:lumMod val="75000"/>
          </a:schemeClr>
        </a:solidFill>
      </dgm:spPr>
      <dgm:t>
        <a:bodyPr/>
        <a:lstStyle/>
        <a:p>
          <a:r>
            <a:rPr lang="es-MX" sz="2800" dirty="0" smtClean="0">
              <a:ln w="18415" cmpd="sng">
                <a:prstDash val="solid"/>
              </a:ln>
              <a:effectLst/>
              <a:latin typeface="Arial" pitchFamily="34" charset="0"/>
            </a:rPr>
            <a:t>Fin régimen</a:t>
          </a:r>
        </a:p>
        <a:p>
          <a:r>
            <a:rPr lang="es-MX" sz="2800" dirty="0" smtClean="0">
              <a:ln w="18415" cmpd="sng">
                <a:prstDash val="solid"/>
              </a:ln>
              <a:effectLst/>
              <a:latin typeface="Arial" pitchFamily="34" charset="0"/>
            </a:rPr>
            <a:t>aduanero</a:t>
          </a:r>
          <a:endParaRPr lang="es-ES" sz="2800" dirty="0">
            <a:ln w="18415" cmpd="sng">
              <a:prstDash val="solid"/>
            </a:ln>
            <a:effectLst/>
          </a:endParaRPr>
        </a:p>
      </dgm:t>
    </dgm:pt>
    <dgm:pt modelId="{CA03E27C-8C65-4FA4-9570-4129AB1E4521}" type="parTrans" cxnId="{5450173C-B7FF-407B-8C2A-91865ABCF6B8}">
      <dgm:prSet/>
      <dgm:spPr/>
      <dgm:t>
        <a:bodyPr/>
        <a:lstStyle/>
        <a:p>
          <a:endParaRPr lang="es-ES"/>
        </a:p>
      </dgm:t>
    </dgm:pt>
    <dgm:pt modelId="{15053CF9-8CB9-4152-AF15-E3B9F1718F56}" type="sibTrans" cxnId="{5450173C-B7FF-407B-8C2A-91865ABCF6B8}">
      <dgm:prSet/>
      <dgm:spPr/>
      <dgm:t>
        <a:bodyPr/>
        <a:lstStyle/>
        <a:p>
          <a:endParaRPr lang="es-ES"/>
        </a:p>
      </dgm:t>
    </dgm:pt>
    <dgm:pt modelId="{7F74C493-678F-4902-B7A3-D9DD124F3D93}">
      <dgm:prSet phldrT="[Texto]"/>
      <dgm:spPr/>
      <dgm:t>
        <a:bodyPr/>
        <a:lstStyle/>
        <a:p>
          <a:r>
            <a:rPr lang="es-MX" b="0" dirty="0" smtClean="0">
              <a:effectLst/>
              <a:latin typeface="Arial" pitchFamily="34" charset="0"/>
            </a:rPr>
            <a:t>Represión de conductas ilícitas</a:t>
          </a:r>
          <a:endParaRPr lang="es-ES" b="0" dirty="0">
            <a:effectLst/>
          </a:endParaRPr>
        </a:p>
      </dgm:t>
    </dgm:pt>
    <dgm:pt modelId="{70942164-6D44-4C41-B680-8431EC41A8E1}" type="parTrans" cxnId="{2FD11CF5-7795-47F5-9676-880C88A0572E}">
      <dgm:prSet/>
      <dgm:spPr/>
      <dgm:t>
        <a:bodyPr/>
        <a:lstStyle/>
        <a:p>
          <a:endParaRPr lang="es-ES"/>
        </a:p>
      </dgm:t>
    </dgm:pt>
    <dgm:pt modelId="{CD7E9C5E-E51F-4E5A-8B98-CD6F71DAE20F}" type="sibTrans" cxnId="{2FD11CF5-7795-47F5-9676-880C88A0572E}">
      <dgm:prSet/>
      <dgm:spPr/>
      <dgm:t>
        <a:bodyPr/>
        <a:lstStyle/>
        <a:p>
          <a:endParaRPr lang="es-ES"/>
        </a:p>
      </dgm:t>
    </dgm:pt>
    <dgm:pt modelId="{4B4AAEF4-99F4-4F2E-BB4F-44E7AAF3F7B9}">
      <dgm:prSet phldrT="[Texto]" custT="1"/>
      <dgm:spPr>
        <a:solidFill>
          <a:schemeClr val="accent2"/>
        </a:solidFill>
      </dgm:spPr>
      <dgm:t>
        <a:bodyPr/>
        <a:lstStyle/>
        <a:p>
          <a:r>
            <a:rPr lang="es-MX" sz="2400" b="0" dirty="0" smtClean="0">
              <a:ln/>
              <a:effectLst/>
              <a:latin typeface="Arial" pitchFamily="34" charset="0"/>
            </a:rPr>
            <a:t>Competencia</a:t>
          </a:r>
        </a:p>
        <a:p>
          <a:r>
            <a:rPr lang="es-MX" sz="2400" b="0" dirty="0" smtClean="0">
              <a:ln/>
              <a:effectLst/>
              <a:latin typeface="Arial" pitchFamily="34" charset="0"/>
            </a:rPr>
            <a:t>para sancionar</a:t>
          </a:r>
          <a:endParaRPr lang="es-ES" sz="2400" b="0" dirty="0">
            <a:ln/>
            <a:effectLst/>
          </a:endParaRPr>
        </a:p>
      </dgm:t>
    </dgm:pt>
    <dgm:pt modelId="{F3858506-B1D9-4213-A07D-950A626ED63C}" type="parTrans" cxnId="{EACE7D15-EED1-4754-9252-F3B5D5D98365}">
      <dgm:prSet/>
      <dgm:spPr/>
      <dgm:t>
        <a:bodyPr/>
        <a:lstStyle/>
        <a:p>
          <a:endParaRPr lang="es-ES"/>
        </a:p>
      </dgm:t>
    </dgm:pt>
    <dgm:pt modelId="{8544DB59-ACBF-40F3-A4C9-C310C91C7C07}" type="sibTrans" cxnId="{EACE7D15-EED1-4754-9252-F3B5D5D98365}">
      <dgm:prSet/>
      <dgm:spPr/>
      <dgm:t>
        <a:bodyPr/>
        <a:lstStyle/>
        <a:p>
          <a:endParaRPr lang="es-ES"/>
        </a:p>
      </dgm:t>
    </dgm:pt>
    <dgm:pt modelId="{CD7C45A7-948C-493D-AF04-C7FE57F0D1C1}">
      <dgm:prSet phldrT="[Texto]"/>
      <dgm:spPr/>
      <dgm:t>
        <a:bodyPr/>
        <a:lstStyle/>
        <a:p>
          <a:r>
            <a:rPr lang="es-MX" b="0" dirty="0" smtClean="0">
              <a:effectLst/>
              <a:latin typeface="Arial" pitchFamily="34" charset="0"/>
            </a:rPr>
            <a:t>Infracciones Administrativas</a:t>
          </a:r>
          <a:endParaRPr lang="es-ES" b="0" dirty="0">
            <a:effectLst/>
          </a:endParaRPr>
        </a:p>
      </dgm:t>
    </dgm:pt>
    <dgm:pt modelId="{2B1D6516-C4D2-47D5-9559-3213CDE1C5FB}" type="parTrans" cxnId="{2873D033-DEA8-4475-893D-116E220332DE}">
      <dgm:prSet/>
      <dgm:spPr/>
      <dgm:t>
        <a:bodyPr/>
        <a:lstStyle/>
        <a:p>
          <a:endParaRPr lang="es-ES"/>
        </a:p>
      </dgm:t>
    </dgm:pt>
    <dgm:pt modelId="{9E79A338-F2E1-42E7-BB0A-F325D45769FF}" type="sibTrans" cxnId="{2873D033-DEA8-4475-893D-116E220332DE}">
      <dgm:prSet/>
      <dgm:spPr/>
      <dgm:t>
        <a:bodyPr/>
        <a:lstStyle/>
        <a:p>
          <a:endParaRPr lang="es-ES"/>
        </a:p>
      </dgm:t>
    </dgm:pt>
    <dgm:pt modelId="{BF0536D4-CFF1-4A1B-B4AE-00F4B2A7A8DB}">
      <dgm:prSet phldrT="[Texto]" custT="1"/>
      <dgm:spPr>
        <a:solidFill>
          <a:schemeClr val="accent5"/>
        </a:solidFill>
      </dgm:spPr>
      <dgm:t>
        <a:bodyPr/>
        <a:lstStyle/>
        <a:p>
          <a:r>
            <a:rPr lang="es-MX" sz="2400" b="0" dirty="0" smtClean="0">
              <a:effectLst/>
              <a:latin typeface="Arial" pitchFamily="34" charset="0"/>
            </a:rPr>
            <a:t>Debido proceso</a:t>
          </a:r>
          <a:endParaRPr lang="es-ES" sz="2400" b="0" dirty="0">
            <a:effectLst/>
          </a:endParaRPr>
        </a:p>
      </dgm:t>
    </dgm:pt>
    <dgm:pt modelId="{7993957A-9536-4039-A324-8BEEA42D4A0E}" type="parTrans" cxnId="{09E7D73C-D736-4DEB-81A0-A14A14FFF78F}">
      <dgm:prSet/>
      <dgm:spPr/>
      <dgm:t>
        <a:bodyPr/>
        <a:lstStyle/>
        <a:p>
          <a:endParaRPr lang="es-ES"/>
        </a:p>
      </dgm:t>
    </dgm:pt>
    <dgm:pt modelId="{ED1757BA-4EBF-4170-B55D-81ADC286F747}" type="sibTrans" cxnId="{09E7D73C-D736-4DEB-81A0-A14A14FFF78F}">
      <dgm:prSet/>
      <dgm:spPr/>
      <dgm:t>
        <a:bodyPr/>
        <a:lstStyle/>
        <a:p>
          <a:endParaRPr lang="es-ES"/>
        </a:p>
      </dgm:t>
    </dgm:pt>
    <dgm:pt modelId="{AB5A3A18-2761-491D-B8F7-BB5AC25DDB54}">
      <dgm:prSet custT="1"/>
      <dgm:spPr>
        <a:solidFill>
          <a:srgbClr val="990099"/>
        </a:solidFill>
      </dgm:spPr>
      <dgm:t>
        <a:bodyPr/>
        <a:lstStyle/>
        <a:p>
          <a:r>
            <a:rPr lang="es-MX" sz="2400" b="0" dirty="0" smtClean="0">
              <a:effectLst/>
              <a:latin typeface="Arial" pitchFamily="34" charset="0"/>
            </a:rPr>
            <a:t>Suspensión - Multas</a:t>
          </a:r>
          <a:endParaRPr lang="es-MX" sz="2400" b="0" dirty="0">
            <a:effectLst/>
            <a:latin typeface="Arial" pitchFamily="34" charset="0"/>
          </a:endParaRPr>
        </a:p>
      </dgm:t>
    </dgm:pt>
    <dgm:pt modelId="{F9613940-7E3C-4C6A-B0B9-70E1F21B431E}" type="parTrans" cxnId="{037B661A-D9E2-4351-B2FF-1CC1C83CA6D3}">
      <dgm:prSet/>
      <dgm:spPr/>
      <dgm:t>
        <a:bodyPr/>
        <a:lstStyle/>
        <a:p>
          <a:endParaRPr lang="es-ES"/>
        </a:p>
      </dgm:t>
    </dgm:pt>
    <dgm:pt modelId="{A4D56A8A-56A1-450B-98F2-3DF10CE51396}" type="sibTrans" cxnId="{037B661A-D9E2-4351-B2FF-1CC1C83CA6D3}">
      <dgm:prSet/>
      <dgm:spPr/>
      <dgm:t>
        <a:bodyPr/>
        <a:lstStyle/>
        <a:p>
          <a:endParaRPr lang="es-ES"/>
        </a:p>
      </dgm:t>
    </dgm:pt>
    <dgm:pt modelId="{42578D55-E7AF-436C-B1A2-89967922AB9C}">
      <dgm:prSet/>
      <dgm:spPr/>
      <dgm:t>
        <a:bodyPr/>
        <a:lstStyle/>
        <a:p>
          <a:r>
            <a:rPr lang="es-MX" b="0" dirty="0" smtClean="0">
              <a:effectLst/>
              <a:latin typeface="Arial" pitchFamily="34" charset="0"/>
            </a:rPr>
            <a:t>Infracciones Tributarias</a:t>
          </a:r>
          <a:endParaRPr lang="es-ES" b="0" dirty="0">
            <a:effectLst/>
            <a:latin typeface="Arial" pitchFamily="34" charset="0"/>
          </a:endParaRPr>
        </a:p>
      </dgm:t>
    </dgm:pt>
    <dgm:pt modelId="{F4128EB7-6EDC-47B3-894E-8545AA3DCD0F}" type="parTrans" cxnId="{35D56C0B-5152-45B5-AB8D-5FEBA6E0E049}">
      <dgm:prSet/>
      <dgm:spPr/>
      <dgm:t>
        <a:bodyPr/>
        <a:lstStyle/>
        <a:p>
          <a:endParaRPr lang="es-ES"/>
        </a:p>
      </dgm:t>
    </dgm:pt>
    <dgm:pt modelId="{0E85A1BD-EB20-405B-B62E-6C0A1666FA85}" type="sibTrans" cxnId="{35D56C0B-5152-45B5-AB8D-5FEBA6E0E049}">
      <dgm:prSet/>
      <dgm:spPr/>
      <dgm:t>
        <a:bodyPr/>
        <a:lstStyle/>
        <a:p>
          <a:endParaRPr lang="es-ES"/>
        </a:p>
      </dgm:t>
    </dgm:pt>
    <dgm:pt modelId="{8A45FB10-1AB5-4473-A53D-E0006DD441F3}">
      <dgm:prSet/>
      <dgm:spPr/>
      <dgm:t>
        <a:bodyPr/>
        <a:lstStyle/>
        <a:p>
          <a:r>
            <a:rPr lang="es-MX" b="0" dirty="0" smtClean="0">
              <a:effectLst/>
              <a:latin typeface="Arial" pitchFamily="34" charset="0"/>
            </a:rPr>
            <a:t>Búsqueda verdad real</a:t>
          </a:r>
          <a:endParaRPr lang="es-ES" b="0" dirty="0">
            <a:effectLst/>
          </a:endParaRPr>
        </a:p>
      </dgm:t>
    </dgm:pt>
    <dgm:pt modelId="{1475ABEE-71F8-46F7-B5FD-F5449CC53C8B}" type="parTrans" cxnId="{5DA62056-8AF2-4022-85AD-0B3F9055B334}">
      <dgm:prSet/>
      <dgm:spPr/>
      <dgm:t>
        <a:bodyPr/>
        <a:lstStyle/>
        <a:p>
          <a:endParaRPr lang="es-ES"/>
        </a:p>
      </dgm:t>
    </dgm:pt>
    <dgm:pt modelId="{2FF5B70B-5F82-492C-A8EC-CBFB69C3CF66}" type="sibTrans" cxnId="{5DA62056-8AF2-4022-85AD-0B3F9055B334}">
      <dgm:prSet/>
      <dgm:spPr/>
      <dgm:t>
        <a:bodyPr/>
        <a:lstStyle/>
        <a:p>
          <a:endParaRPr lang="es-ES"/>
        </a:p>
      </dgm:t>
    </dgm:pt>
    <dgm:pt modelId="{FE886966-76B4-48D9-9D07-FABE5705D211}">
      <dgm:prSet/>
      <dgm:spPr/>
      <dgm:t>
        <a:bodyPr/>
        <a:lstStyle/>
        <a:p>
          <a:r>
            <a:rPr lang="es-MX" b="0" dirty="0" smtClean="0">
              <a:effectLst/>
              <a:latin typeface="Arial" pitchFamily="34" charset="0"/>
            </a:rPr>
            <a:t>Defensa Presunto infractor</a:t>
          </a:r>
          <a:endParaRPr lang="es-ES" b="0" dirty="0">
            <a:effectLst/>
            <a:latin typeface="Arial" pitchFamily="34" charset="0"/>
          </a:endParaRPr>
        </a:p>
      </dgm:t>
    </dgm:pt>
    <dgm:pt modelId="{29CE26B3-C2AA-4FF3-BD59-5D1F7109806C}" type="parTrans" cxnId="{EDBDF4FD-FE82-41E7-AB64-98E98A33C091}">
      <dgm:prSet/>
      <dgm:spPr/>
      <dgm:t>
        <a:bodyPr/>
        <a:lstStyle/>
        <a:p>
          <a:endParaRPr lang="es-ES"/>
        </a:p>
      </dgm:t>
    </dgm:pt>
    <dgm:pt modelId="{863AC5DC-3071-4661-B811-FE69CAB70FA7}" type="sibTrans" cxnId="{EDBDF4FD-FE82-41E7-AB64-98E98A33C091}">
      <dgm:prSet/>
      <dgm:spPr/>
      <dgm:t>
        <a:bodyPr/>
        <a:lstStyle/>
        <a:p>
          <a:endParaRPr lang="es-ES"/>
        </a:p>
      </dgm:t>
    </dgm:pt>
    <dgm:pt modelId="{2E4D53D2-9ED4-44F4-AE7D-4D32E42560E6}">
      <dgm:prSet/>
      <dgm:spPr/>
      <dgm:t>
        <a:bodyPr/>
        <a:lstStyle/>
        <a:p>
          <a:r>
            <a:rPr lang="es-MX" b="0" dirty="0" smtClean="0">
              <a:effectLst/>
              <a:latin typeface="Arial" pitchFamily="34" charset="0"/>
            </a:rPr>
            <a:t>Art.196 LGA, 525 y </a:t>
          </a:r>
          <a:r>
            <a:rPr lang="es-MX" b="0" dirty="0" err="1" smtClean="0">
              <a:effectLst/>
              <a:latin typeface="Arial" pitchFamily="34" charset="0"/>
            </a:rPr>
            <a:t>ss</a:t>
          </a:r>
          <a:r>
            <a:rPr lang="es-MX" b="0" dirty="0" smtClean="0">
              <a:effectLst/>
              <a:latin typeface="Arial" pitchFamily="34" charset="0"/>
            </a:rPr>
            <a:t> RLGA</a:t>
          </a:r>
          <a:endParaRPr lang="es-ES" b="0" dirty="0">
            <a:effectLst/>
          </a:endParaRPr>
        </a:p>
      </dgm:t>
    </dgm:pt>
    <dgm:pt modelId="{33DA74C7-A191-4E88-B719-FD7E11A87002}" type="parTrans" cxnId="{1E8AAFF2-B852-4E4E-A2D9-47C01800F291}">
      <dgm:prSet/>
      <dgm:spPr/>
      <dgm:t>
        <a:bodyPr/>
        <a:lstStyle/>
        <a:p>
          <a:endParaRPr lang="es-ES"/>
        </a:p>
      </dgm:t>
    </dgm:pt>
    <dgm:pt modelId="{3E2F36A5-3C9B-45FA-8076-404CEEDB0B9A}" type="sibTrans" cxnId="{1E8AAFF2-B852-4E4E-A2D9-47C01800F291}">
      <dgm:prSet/>
      <dgm:spPr/>
      <dgm:t>
        <a:bodyPr/>
        <a:lstStyle/>
        <a:p>
          <a:endParaRPr lang="es-ES"/>
        </a:p>
      </dgm:t>
    </dgm:pt>
    <dgm:pt modelId="{A0D52919-13E9-474E-B6DD-9AF002AB7B68}">
      <dgm:prSet/>
      <dgm:spPr/>
      <dgm:t>
        <a:bodyPr/>
        <a:lstStyle/>
        <a:p>
          <a:r>
            <a:rPr lang="es-MX" b="0" dirty="0" smtClean="0">
              <a:effectLst/>
              <a:latin typeface="Arial" pitchFamily="34" charset="0"/>
            </a:rPr>
            <a:t>Art. 234 LGA, 533 a 535 RLGA</a:t>
          </a:r>
          <a:endParaRPr lang="es-ES" b="0" dirty="0">
            <a:effectLst/>
            <a:latin typeface="Arial" pitchFamily="34" charset="0"/>
          </a:endParaRPr>
        </a:p>
      </dgm:t>
    </dgm:pt>
    <dgm:pt modelId="{E3790730-89AA-4003-A2F2-EDA472537113}" type="parTrans" cxnId="{0EFA284B-7705-4EDF-97AB-87617DB3D0A7}">
      <dgm:prSet/>
      <dgm:spPr/>
      <dgm:t>
        <a:bodyPr/>
        <a:lstStyle/>
        <a:p>
          <a:endParaRPr lang="es-ES"/>
        </a:p>
      </dgm:t>
    </dgm:pt>
    <dgm:pt modelId="{A231DF16-4F20-45FD-BB8C-0BE8B27AFAB2}" type="sibTrans" cxnId="{0EFA284B-7705-4EDF-97AB-87617DB3D0A7}">
      <dgm:prSet/>
      <dgm:spPr/>
      <dgm:t>
        <a:bodyPr/>
        <a:lstStyle/>
        <a:p>
          <a:endParaRPr lang="es-ES"/>
        </a:p>
      </dgm:t>
    </dgm:pt>
    <dgm:pt modelId="{0E124EE4-1731-4D91-ADA5-7404614FA9C0}" type="pres">
      <dgm:prSet presAssocID="{EF83611A-8D83-4B2E-8781-97DA77159C17}" presName="Name0" presStyleCnt="0">
        <dgm:presLayoutVars>
          <dgm:dir/>
          <dgm:animLvl val="lvl"/>
          <dgm:resizeHandles/>
        </dgm:presLayoutVars>
      </dgm:prSet>
      <dgm:spPr/>
      <dgm:t>
        <a:bodyPr/>
        <a:lstStyle/>
        <a:p>
          <a:endParaRPr lang="es-ES"/>
        </a:p>
      </dgm:t>
    </dgm:pt>
    <dgm:pt modelId="{03D14875-CDAF-49D9-A6D6-ABE9AC32A120}" type="pres">
      <dgm:prSet presAssocID="{561D6D82-A630-4B44-9FEC-CEC22A290D16}" presName="linNode" presStyleCnt="0"/>
      <dgm:spPr/>
      <dgm:t>
        <a:bodyPr/>
        <a:lstStyle/>
        <a:p>
          <a:endParaRPr lang="es-CR"/>
        </a:p>
      </dgm:t>
    </dgm:pt>
    <dgm:pt modelId="{D89A6A65-A8C5-41AE-9DB8-A978426F2848}" type="pres">
      <dgm:prSet presAssocID="{561D6D82-A630-4B44-9FEC-CEC22A290D16}" presName="parentShp" presStyleLbl="node1" presStyleIdx="0" presStyleCnt="4">
        <dgm:presLayoutVars>
          <dgm:bulletEnabled val="1"/>
        </dgm:presLayoutVars>
      </dgm:prSet>
      <dgm:spPr/>
      <dgm:t>
        <a:bodyPr/>
        <a:lstStyle/>
        <a:p>
          <a:endParaRPr lang="es-ES"/>
        </a:p>
      </dgm:t>
    </dgm:pt>
    <dgm:pt modelId="{A6C7AF41-5A18-452B-9429-CF3BDFBEE817}" type="pres">
      <dgm:prSet presAssocID="{561D6D82-A630-4B44-9FEC-CEC22A290D16}" presName="childShp" presStyleLbl="bgAccFollowNode1" presStyleIdx="0" presStyleCnt="4">
        <dgm:presLayoutVars>
          <dgm:bulletEnabled val="1"/>
        </dgm:presLayoutVars>
      </dgm:prSet>
      <dgm:spPr/>
      <dgm:t>
        <a:bodyPr/>
        <a:lstStyle/>
        <a:p>
          <a:endParaRPr lang="es-ES"/>
        </a:p>
      </dgm:t>
    </dgm:pt>
    <dgm:pt modelId="{B9AAE64F-FFA7-4470-A94E-E8E8EB6482E4}" type="pres">
      <dgm:prSet presAssocID="{15053CF9-8CB9-4152-AF15-E3B9F1718F56}" presName="spacing" presStyleCnt="0"/>
      <dgm:spPr/>
      <dgm:t>
        <a:bodyPr/>
        <a:lstStyle/>
        <a:p>
          <a:endParaRPr lang="es-CR"/>
        </a:p>
      </dgm:t>
    </dgm:pt>
    <dgm:pt modelId="{A72C85BE-F645-43F7-BC9B-10B14274BFEE}" type="pres">
      <dgm:prSet presAssocID="{4B4AAEF4-99F4-4F2E-BB4F-44E7AAF3F7B9}" presName="linNode" presStyleCnt="0"/>
      <dgm:spPr/>
      <dgm:t>
        <a:bodyPr/>
        <a:lstStyle/>
        <a:p>
          <a:endParaRPr lang="es-CR"/>
        </a:p>
      </dgm:t>
    </dgm:pt>
    <dgm:pt modelId="{70891DFA-5427-4A87-8BBE-44594FBADF0D}" type="pres">
      <dgm:prSet presAssocID="{4B4AAEF4-99F4-4F2E-BB4F-44E7AAF3F7B9}" presName="parentShp" presStyleLbl="node1" presStyleIdx="1" presStyleCnt="4">
        <dgm:presLayoutVars>
          <dgm:bulletEnabled val="1"/>
        </dgm:presLayoutVars>
      </dgm:prSet>
      <dgm:spPr/>
      <dgm:t>
        <a:bodyPr/>
        <a:lstStyle/>
        <a:p>
          <a:endParaRPr lang="es-ES"/>
        </a:p>
      </dgm:t>
    </dgm:pt>
    <dgm:pt modelId="{771BE980-FF6E-4082-9982-9E1339459AFC}" type="pres">
      <dgm:prSet presAssocID="{4B4AAEF4-99F4-4F2E-BB4F-44E7AAF3F7B9}" presName="childShp" presStyleLbl="bgAccFollowNode1" presStyleIdx="1" presStyleCnt="4" custLinFactNeighborX="405" custLinFactNeighborY="-3398">
        <dgm:presLayoutVars>
          <dgm:bulletEnabled val="1"/>
        </dgm:presLayoutVars>
      </dgm:prSet>
      <dgm:spPr/>
      <dgm:t>
        <a:bodyPr/>
        <a:lstStyle/>
        <a:p>
          <a:endParaRPr lang="es-ES"/>
        </a:p>
      </dgm:t>
    </dgm:pt>
    <dgm:pt modelId="{E02CB259-6B8B-4D37-A150-0F34A2D36B10}" type="pres">
      <dgm:prSet presAssocID="{8544DB59-ACBF-40F3-A4C9-C310C91C7C07}" presName="spacing" presStyleCnt="0"/>
      <dgm:spPr/>
      <dgm:t>
        <a:bodyPr/>
        <a:lstStyle/>
        <a:p>
          <a:endParaRPr lang="es-CR"/>
        </a:p>
      </dgm:t>
    </dgm:pt>
    <dgm:pt modelId="{F0C03730-F2F8-4B9C-A4E7-FDC0BEA5BB95}" type="pres">
      <dgm:prSet presAssocID="{BF0536D4-CFF1-4A1B-B4AE-00F4B2A7A8DB}" presName="linNode" presStyleCnt="0"/>
      <dgm:spPr/>
      <dgm:t>
        <a:bodyPr/>
        <a:lstStyle/>
        <a:p>
          <a:endParaRPr lang="es-CR"/>
        </a:p>
      </dgm:t>
    </dgm:pt>
    <dgm:pt modelId="{604F6337-34FE-4F5D-AEE5-95A29C2AD77D}" type="pres">
      <dgm:prSet presAssocID="{BF0536D4-CFF1-4A1B-B4AE-00F4B2A7A8DB}" presName="parentShp" presStyleLbl="node1" presStyleIdx="2" presStyleCnt="4">
        <dgm:presLayoutVars>
          <dgm:bulletEnabled val="1"/>
        </dgm:presLayoutVars>
      </dgm:prSet>
      <dgm:spPr/>
      <dgm:t>
        <a:bodyPr/>
        <a:lstStyle/>
        <a:p>
          <a:endParaRPr lang="es-ES"/>
        </a:p>
      </dgm:t>
    </dgm:pt>
    <dgm:pt modelId="{468B74B4-AB65-4838-B0CD-43C61547A9C8}" type="pres">
      <dgm:prSet presAssocID="{BF0536D4-CFF1-4A1B-B4AE-00F4B2A7A8DB}" presName="childShp" presStyleLbl="bgAccFollowNode1" presStyleIdx="2" presStyleCnt="4" custLinFactNeighborX="405" custLinFactNeighborY="-3398">
        <dgm:presLayoutVars>
          <dgm:bulletEnabled val="1"/>
        </dgm:presLayoutVars>
      </dgm:prSet>
      <dgm:spPr/>
      <dgm:t>
        <a:bodyPr/>
        <a:lstStyle/>
        <a:p>
          <a:endParaRPr lang="es-ES"/>
        </a:p>
      </dgm:t>
    </dgm:pt>
    <dgm:pt modelId="{B62AFD1B-3FF0-4964-8E7D-FAF3AF848C6C}" type="pres">
      <dgm:prSet presAssocID="{ED1757BA-4EBF-4170-B55D-81ADC286F747}" presName="spacing" presStyleCnt="0"/>
      <dgm:spPr/>
      <dgm:t>
        <a:bodyPr/>
        <a:lstStyle/>
        <a:p>
          <a:endParaRPr lang="es-CR"/>
        </a:p>
      </dgm:t>
    </dgm:pt>
    <dgm:pt modelId="{0489DEA2-7C1E-486B-837A-729B8F5731AE}" type="pres">
      <dgm:prSet presAssocID="{AB5A3A18-2761-491D-B8F7-BB5AC25DDB54}" presName="linNode" presStyleCnt="0"/>
      <dgm:spPr/>
      <dgm:t>
        <a:bodyPr/>
        <a:lstStyle/>
        <a:p>
          <a:endParaRPr lang="es-CR"/>
        </a:p>
      </dgm:t>
    </dgm:pt>
    <dgm:pt modelId="{9D310002-AF55-427E-87F2-1FD3EB08B9D9}" type="pres">
      <dgm:prSet presAssocID="{AB5A3A18-2761-491D-B8F7-BB5AC25DDB54}" presName="parentShp" presStyleLbl="node1" presStyleIdx="3" presStyleCnt="4">
        <dgm:presLayoutVars>
          <dgm:bulletEnabled val="1"/>
        </dgm:presLayoutVars>
      </dgm:prSet>
      <dgm:spPr/>
      <dgm:t>
        <a:bodyPr/>
        <a:lstStyle/>
        <a:p>
          <a:endParaRPr lang="es-ES"/>
        </a:p>
      </dgm:t>
    </dgm:pt>
    <dgm:pt modelId="{AC2AF296-1B8B-4466-905E-F9F1FEBE64B2}" type="pres">
      <dgm:prSet presAssocID="{AB5A3A18-2761-491D-B8F7-BB5AC25DDB54}" presName="childShp" presStyleLbl="bgAccFollowNode1" presStyleIdx="3" presStyleCnt="4" custLinFactNeighborX="405" custLinFactNeighborY="-3398">
        <dgm:presLayoutVars>
          <dgm:bulletEnabled val="1"/>
        </dgm:presLayoutVars>
      </dgm:prSet>
      <dgm:spPr/>
      <dgm:t>
        <a:bodyPr/>
        <a:lstStyle/>
        <a:p>
          <a:endParaRPr lang="es-ES"/>
        </a:p>
      </dgm:t>
    </dgm:pt>
  </dgm:ptLst>
  <dgm:cxnLst>
    <dgm:cxn modelId="{EDBDF4FD-FE82-41E7-AB64-98E98A33C091}" srcId="{BF0536D4-CFF1-4A1B-B4AE-00F4B2A7A8DB}" destId="{FE886966-76B4-48D9-9D07-FABE5705D211}" srcOrd="1" destOrd="0" parTransId="{29CE26B3-C2AA-4FF3-BD59-5D1F7109806C}" sibTransId="{863AC5DC-3071-4661-B811-FE69CAB70FA7}"/>
    <dgm:cxn modelId="{DDAEA84C-5208-4815-BB43-BFB21EE1E349}" type="presOf" srcId="{561D6D82-A630-4B44-9FEC-CEC22A290D16}" destId="{D89A6A65-A8C5-41AE-9DB8-A978426F2848}" srcOrd="0" destOrd="0" presId="urn:microsoft.com/office/officeart/2005/8/layout/vList6"/>
    <dgm:cxn modelId="{2FD11CF5-7795-47F5-9676-880C88A0572E}" srcId="{561D6D82-A630-4B44-9FEC-CEC22A290D16}" destId="{7F74C493-678F-4902-B7A3-D9DD124F3D93}" srcOrd="0" destOrd="0" parTransId="{70942164-6D44-4C41-B680-8431EC41A8E1}" sibTransId="{CD7E9C5E-E51F-4E5A-8B98-CD6F71DAE20F}"/>
    <dgm:cxn modelId="{5450173C-B7FF-407B-8C2A-91865ABCF6B8}" srcId="{EF83611A-8D83-4B2E-8781-97DA77159C17}" destId="{561D6D82-A630-4B44-9FEC-CEC22A290D16}" srcOrd="0" destOrd="0" parTransId="{CA03E27C-8C65-4FA4-9570-4129AB1E4521}" sibTransId="{15053CF9-8CB9-4152-AF15-E3B9F1718F56}"/>
    <dgm:cxn modelId="{A283FBA4-400B-45AB-BA47-E06522E5B8F7}" type="presOf" srcId="{42578D55-E7AF-436C-B1A2-89967922AB9C}" destId="{771BE980-FF6E-4082-9982-9E1339459AFC}" srcOrd="0" destOrd="1" presId="urn:microsoft.com/office/officeart/2005/8/layout/vList6"/>
    <dgm:cxn modelId="{35D56C0B-5152-45B5-AB8D-5FEBA6E0E049}" srcId="{4B4AAEF4-99F4-4F2E-BB4F-44E7AAF3F7B9}" destId="{42578D55-E7AF-436C-B1A2-89967922AB9C}" srcOrd="1" destOrd="0" parTransId="{F4128EB7-6EDC-47B3-894E-8545AA3DCD0F}" sibTransId="{0E85A1BD-EB20-405B-B62E-6C0A1666FA85}"/>
    <dgm:cxn modelId="{8AA5884F-38EB-4C3E-AD95-7B378A190D84}" type="presOf" srcId="{2E4D53D2-9ED4-44F4-AE7D-4D32E42560E6}" destId="{AC2AF296-1B8B-4466-905E-F9F1FEBE64B2}" srcOrd="0" destOrd="0" presId="urn:microsoft.com/office/officeart/2005/8/layout/vList6"/>
    <dgm:cxn modelId="{09E7D73C-D736-4DEB-81A0-A14A14FFF78F}" srcId="{EF83611A-8D83-4B2E-8781-97DA77159C17}" destId="{BF0536D4-CFF1-4A1B-B4AE-00F4B2A7A8DB}" srcOrd="2" destOrd="0" parTransId="{7993957A-9536-4039-A324-8BEEA42D4A0E}" sibTransId="{ED1757BA-4EBF-4170-B55D-81ADC286F747}"/>
    <dgm:cxn modelId="{016A8D5B-90BE-49F3-84DF-9052B29FCE64}" type="presOf" srcId="{FE886966-76B4-48D9-9D07-FABE5705D211}" destId="{468B74B4-AB65-4838-B0CD-43C61547A9C8}" srcOrd="0" destOrd="1" presId="urn:microsoft.com/office/officeart/2005/8/layout/vList6"/>
    <dgm:cxn modelId="{EACE7D15-EED1-4754-9252-F3B5D5D98365}" srcId="{EF83611A-8D83-4B2E-8781-97DA77159C17}" destId="{4B4AAEF4-99F4-4F2E-BB4F-44E7AAF3F7B9}" srcOrd="1" destOrd="0" parTransId="{F3858506-B1D9-4213-A07D-950A626ED63C}" sibTransId="{8544DB59-ACBF-40F3-A4C9-C310C91C7C07}"/>
    <dgm:cxn modelId="{B5C33BC6-FB71-4F5A-85CF-07C2EC54F575}" type="presOf" srcId="{7F74C493-678F-4902-B7A3-D9DD124F3D93}" destId="{A6C7AF41-5A18-452B-9429-CF3BDFBEE817}" srcOrd="0" destOrd="0" presId="urn:microsoft.com/office/officeart/2005/8/layout/vList6"/>
    <dgm:cxn modelId="{8EE7F245-FA03-44A2-A3A0-B7E2175CBC03}" type="presOf" srcId="{A0D52919-13E9-474E-B6DD-9AF002AB7B68}" destId="{AC2AF296-1B8B-4466-905E-F9F1FEBE64B2}" srcOrd="0" destOrd="1" presId="urn:microsoft.com/office/officeart/2005/8/layout/vList6"/>
    <dgm:cxn modelId="{0EFA284B-7705-4EDF-97AB-87617DB3D0A7}" srcId="{AB5A3A18-2761-491D-B8F7-BB5AC25DDB54}" destId="{A0D52919-13E9-474E-B6DD-9AF002AB7B68}" srcOrd="1" destOrd="0" parTransId="{E3790730-89AA-4003-A2F2-EDA472537113}" sibTransId="{A231DF16-4F20-45FD-BB8C-0BE8B27AFAB2}"/>
    <dgm:cxn modelId="{5DA62056-8AF2-4022-85AD-0B3F9055B334}" srcId="{BF0536D4-CFF1-4A1B-B4AE-00F4B2A7A8DB}" destId="{8A45FB10-1AB5-4473-A53D-E0006DD441F3}" srcOrd="0" destOrd="0" parTransId="{1475ABEE-71F8-46F7-B5FD-F5449CC53C8B}" sibTransId="{2FF5B70B-5F82-492C-A8EC-CBFB69C3CF66}"/>
    <dgm:cxn modelId="{7E3B7D12-DE5B-4D4A-AEA2-A1D4422A6070}" type="presOf" srcId="{CD7C45A7-948C-493D-AF04-C7FE57F0D1C1}" destId="{771BE980-FF6E-4082-9982-9E1339459AFC}" srcOrd="0" destOrd="0" presId="urn:microsoft.com/office/officeart/2005/8/layout/vList6"/>
    <dgm:cxn modelId="{E6D83423-78D2-4037-BBAF-69D795C79E55}" type="presOf" srcId="{BF0536D4-CFF1-4A1B-B4AE-00F4B2A7A8DB}" destId="{604F6337-34FE-4F5D-AEE5-95A29C2AD77D}" srcOrd="0" destOrd="0" presId="urn:microsoft.com/office/officeart/2005/8/layout/vList6"/>
    <dgm:cxn modelId="{640A4111-A5D5-497B-9A3D-07120897D848}" type="presOf" srcId="{EF83611A-8D83-4B2E-8781-97DA77159C17}" destId="{0E124EE4-1731-4D91-ADA5-7404614FA9C0}" srcOrd="0" destOrd="0" presId="urn:microsoft.com/office/officeart/2005/8/layout/vList6"/>
    <dgm:cxn modelId="{037B661A-D9E2-4351-B2FF-1CC1C83CA6D3}" srcId="{EF83611A-8D83-4B2E-8781-97DA77159C17}" destId="{AB5A3A18-2761-491D-B8F7-BB5AC25DDB54}" srcOrd="3" destOrd="0" parTransId="{F9613940-7E3C-4C6A-B0B9-70E1F21B431E}" sibTransId="{A4D56A8A-56A1-450B-98F2-3DF10CE51396}"/>
    <dgm:cxn modelId="{1E8AAFF2-B852-4E4E-A2D9-47C01800F291}" srcId="{AB5A3A18-2761-491D-B8F7-BB5AC25DDB54}" destId="{2E4D53D2-9ED4-44F4-AE7D-4D32E42560E6}" srcOrd="0" destOrd="0" parTransId="{33DA74C7-A191-4E88-B719-FD7E11A87002}" sibTransId="{3E2F36A5-3C9B-45FA-8076-404CEEDB0B9A}"/>
    <dgm:cxn modelId="{7B539F8E-1E78-4AC8-AA8D-CBF4628E28FD}" type="presOf" srcId="{AB5A3A18-2761-491D-B8F7-BB5AC25DDB54}" destId="{9D310002-AF55-427E-87F2-1FD3EB08B9D9}" srcOrd="0" destOrd="0" presId="urn:microsoft.com/office/officeart/2005/8/layout/vList6"/>
    <dgm:cxn modelId="{2873D033-DEA8-4475-893D-116E220332DE}" srcId="{4B4AAEF4-99F4-4F2E-BB4F-44E7AAF3F7B9}" destId="{CD7C45A7-948C-493D-AF04-C7FE57F0D1C1}" srcOrd="0" destOrd="0" parTransId="{2B1D6516-C4D2-47D5-9559-3213CDE1C5FB}" sibTransId="{9E79A338-F2E1-42E7-BB0A-F325D45769FF}"/>
    <dgm:cxn modelId="{6531A97F-FDA8-4960-8615-7D73B567B427}" type="presOf" srcId="{4B4AAEF4-99F4-4F2E-BB4F-44E7AAF3F7B9}" destId="{70891DFA-5427-4A87-8BBE-44594FBADF0D}" srcOrd="0" destOrd="0" presId="urn:microsoft.com/office/officeart/2005/8/layout/vList6"/>
    <dgm:cxn modelId="{837F75FD-5A0C-4309-8A02-D3323F44BAB1}" type="presOf" srcId="{8A45FB10-1AB5-4473-A53D-E0006DD441F3}" destId="{468B74B4-AB65-4838-B0CD-43C61547A9C8}" srcOrd="0" destOrd="0" presId="urn:microsoft.com/office/officeart/2005/8/layout/vList6"/>
    <dgm:cxn modelId="{EB2A445B-DBF2-4D7E-94B2-E3D5095ABFBA}" type="presParOf" srcId="{0E124EE4-1731-4D91-ADA5-7404614FA9C0}" destId="{03D14875-CDAF-49D9-A6D6-ABE9AC32A120}" srcOrd="0" destOrd="0" presId="urn:microsoft.com/office/officeart/2005/8/layout/vList6"/>
    <dgm:cxn modelId="{4C876172-4165-43A5-9A13-26450F320044}" type="presParOf" srcId="{03D14875-CDAF-49D9-A6D6-ABE9AC32A120}" destId="{D89A6A65-A8C5-41AE-9DB8-A978426F2848}" srcOrd="0" destOrd="0" presId="urn:microsoft.com/office/officeart/2005/8/layout/vList6"/>
    <dgm:cxn modelId="{65923C88-6B6A-4B30-9DA3-2761374C3E9E}" type="presParOf" srcId="{03D14875-CDAF-49D9-A6D6-ABE9AC32A120}" destId="{A6C7AF41-5A18-452B-9429-CF3BDFBEE817}" srcOrd="1" destOrd="0" presId="urn:microsoft.com/office/officeart/2005/8/layout/vList6"/>
    <dgm:cxn modelId="{49425E49-8E1B-44EA-9308-A85DCCCDF7AB}" type="presParOf" srcId="{0E124EE4-1731-4D91-ADA5-7404614FA9C0}" destId="{B9AAE64F-FFA7-4470-A94E-E8E8EB6482E4}" srcOrd="1" destOrd="0" presId="urn:microsoft.com/office/officeart/2005/8/layout/vList6"/>
    <dgm:cxn modelId="{D437529D-695E-4A7B-B037-DDD221BCC9F1}" type="presParOf" srcId="{0E124EE4-1731-4D91-ADA5-7404614FA9C0}" destId="{A72C85BE-F645-43F7-BC9B-10B14274BFEE}" srcOrd="2" destOrd="0" presId="urn:microsoft.com/office/officeart/2005/8/layout/vList6"/>
    <dgm:cxn modelId="{F83C56D3-B000-489E-A15A-EBBD07311230}" type="presParOf" srcId="{A72C85BE-F645-43F7-BC9B-10B14274BFEE}" destId="{70891DFA-5427-4A87-8BBE-44594FBADF0D}" srcOrd="0" destOrd="0" presId="urn:microsoft.com/office/officeart/2005/8/layout/vList6"/>
    <dgm:cxn modelId="{6FC2A140-484D-4FA4-886B-5E85B02644B2}" type="presParOf" srcId="{A72C85BE-F645-43F7-BC9B-10B14274BFEE}" destId="{771BE980-FF6E-4082-9982-9E1339459AFC}" srcOrd="1" destOrd="0" presId="urn:microsoft.com/office/officeart/2005/8/layout/vList6"/>
    <dgm:cxn modelId="{4A6CA9B6-192F-4F78-B9E7-88135E7AE1FA}" type="presParOf" srcId="{0E124EE4-1731-4D91-ADA5-7404614FA9C0}" destId="{E02CB259-6B8B-4D37-A150-0F34A2D36B10}" srcOrd="3" destOrd="0" presId="urn:microsoft.com/office/officeart/2005/8/layout/vList6"/>
    <dgm:cxn modelId="{DAC6C7C8-7527-41F2-8ED4-C2DE671C2D78}" type="presParOf" srcId="{0E124EE4-1731-4D91-ADA5-7404614FA9C0}" destId="{F0C03730-F2F8-4B9C-A4E7-FDC0BEA5BB95}" srcOrd="4" destOrd="0" presId="urn:microsoft.com/office/officeart/2005/8/layout/vList6"/>
    <dgm:cxn modelId="{1CC32F78-55DA-4368-8371-3CB10300875F}" type="presParOf" srcId="{F0C03730-F2F8-4B9C-A4E7-FDC0BEA5BB95}" destId="{604F6337-34FE-4F5D-AEE5-95A29C2AD77D}" srcOrd="0" destOrd="0" presId="urn:microsoft.com/office/officeart/2005/8/layout/vList6"/>
    <dgm:cxn modelId="{EE9F529E-8594-4892-9129-EEBB649B5323}" type="presParOf" srcId="{F0C03730-F2F8-4B9C-A4E7-FDC0BEA5BB95}" destId="{468B74B4-AB65-4838-B0CD-43C61547A9C8}" srcOrd="1" destOrd="0" presId="urn:microsoft.com/office/officeart/2005/8/layout/vList6"/>
    <dgm:cxn modelId="{4478C09C-B6C5-45A3-897F-66A5BE8C5B31}" type="presParOf" srcId="{0E124EE4-1731-4D91-ADA5-7404614FA9C0}" destId="{B62AFD1B-3FF0-4964-8E7D-FAF3AF848C6C}" srcOrd="5" destOrd="0" presId="urn:microsoft.com/office/officeart/2005/8/layout/vList6"/>
    <dgm:cxn modelId="{92EA8FA1-EA9E-4148-BC9E-8F124E0ADCD1}" type="presParOf" srcId="{0E124EE4-1731-4D91-ADA5-7404614FA9C0}" destId="{0489DEA2-7C1E-486B-837A-729B8F5731AE}" srcOrd="6" destOrd="0" presId="urn:microsoft.com/office/officeart/2005/8/layout/vList6"/>
    <dgm:cxn modelId="{83BE8F7B-5476-4350-AB8F-0467DE742837}" type="presParOf" srcId="{0489DEA2-7C1E-486B-837A-729B8F5731AE}" destId="{9D310002-AF55-427E-87F2-1FD3EB08B9D9}" srcOrd="0" destOrd="0" presId="urn:microsoft.com/office/officeart/2005/8/layout/vList6"/>
    <dgm:cxn modelId="{5E3D6520-ACEB-4EC6-A399-6C442A3B1417}" type="presParOf" srcId="{0489DEA2-7C1E-486B-837A-729B8F5731AE}" destId="{AC2AF296-1B8B-4466-905E-F9F1FEBE64B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2312B23B-BF82-423C-AF36-D3C45A371EE8}" type="doc">
      <dgm:prSet loTypeId="urn:microsoft.com/office/officeart/2005/8/layout/hList7#2" loCatId="list" qsTypeId="urn:microsoft.com/office/officeart/2005/8/quickstyle/simple1" qsCatId="simple" csTypeId="urn:microsoft.com/office/officeart/2005/8/colors/colorful3" csCatId="colorful" phldr="1"/>
      <dgm:spPr/>
    </dgm:pt>
    <dgm:pt modelId="{8C27FE24-CDF5-41C3-BF70-E5A40EB1ADA0}">
      <dgm:prSet phldrT="[Texto]" custT="1"/>
      <dgm:spPr>
        <a:gradFill flip="none" rotWithShape="0">
          <a:gsLst>
            <a:gs pos="0">
              <a:schemeClr val="accent3">
                <a:hueOff val="0"/>
                <a:satOff val="0"/>
                <a:lumOff val="0"/>
                <a:shade val="30000"/>
                <a:satMod val="115000"/>
              </a:schemeClr>
            </a:gs>
            <a:gs pos="50000">
              <a:schemeClr val="accent3">
                <a:hueOff val="0"/>
                <a:satOff val="0"/>
                <a:lumOff val="0"/>
                <a:shade val="67500"/>
                <a:satMod val="115000"/>
              </a:schemeClr>
            </a:gs>
            <a:gs pos="100000">
              <a:schemeClr val="accent3">
                <a:hueOff val="0"/>
                <a:satOff val="0"/>
                <a:lumOff val="0"/>
                <a:shade val="100000"/>
                <a:satMod val="115000"/>
              </a:schemeClr>
            </a:gs>
          </a:gsLst>
          <a:lin ang="0" scaled="1"/>
          <a:tileRect/>
        </a:gradFill>
      </dgm:spPr>
      <dgm:t>
        <a:bodyPr/>
        <a:lstStyle/>
        <a:p>
          <a:r>
            <a:rPr lang="es-ES" sz="1600" b="1" dirty="0" smtClean="0">
              <a:solidFill>
                <a:schemeClr val="bg1"/>
              </a:solidFill>
              <a:latin typeface="Arial" pitchFamily="34" charset="0"/>
              <a:cs typeface="Arial" pitchFamily="34" charset="0"/>
            </a:rPr>
            <a:t>SUJETO:</a:t>
          </a:r>
        </a:p>
        <a:p>
          <a:r>
            <a:rPr lang="es-ES" sz="1300" dirty="0" smtClean="0">
              <a:solidFill>
                <a:schemeClr val="tx1"/>
              </a:solidFill>
              <a:latin typeface="Arial" pitchFamily="34" charset="0"/>
              <a:cs typeface="Arial" pitchFamily="34" charset="0"/>
            </a:rPr>
            <a:t>Órgano competente para sancionar </a:t>
          </a:r>
          <a:endParaRPr lang="es-ES" sz="1300" dirty="0">
            <a:solidFill>
              <a:schemeClr val="tx1"/>
            </a:solidFill>
            <a:latin typeface="Arial" pitchFamily="34" charset="0"/>
            <a:cs typeface="Arial" pitchFamily="34" charset="0"/>
          </a:endParaRPr>
        </a:p>
      </dgm:t>
    </dgm:pt>
    <dgm:pt modelId="{8E1C5D8B-8AAA-492C-8C36-394A90AD184B}" type="parTrans" cxnId="{F692D2A2-46EF-424D-B564-A260C3B72E53}">
      <dgm:prSet/>
      <dgm:spPr/>
      <dgm:t>
        <a:bodyPr/>
        <a:lstStyle/>
        <a:p>
          <a:endParaRPr lang="es-ES"/>
        </a:p>
      </dgm:t>
    </dgm:pt>
    <dgm:pt modelId="{D68C88F3-6EDE-4DAE-A61F-97CCDCCE3DB2}" type="sibTrans" cxnId="{F692D2A2-46EF-424D-B564-A260C3B72E53}">
      <dgm:prSet/>
      <dgm:spPr/>
      <dgm:t>
        <a:bodyPr/>
        <a:lstStyle/>
        <a:p>
          <a:endParaRPr lang="es-ES"/>
        </a:p>
      </dgm:t>
    </dgm:pt>
    <dgm:pt modelId="{A4FA345A-BD9E-45DB-BA6A-A5497BD3E9DC}">
      <dgm:prSet phldrT="[Texto]" custT="1"/>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dgm:spPr>
      <dgm:t>
        <a:bodyPr/>
        <a:lstStyle/>
        <a:p>
          <a:r>
            <a:rPr lang="es-MX" sz="1350" b="1" baseline="0" dirty="0" smtClean="0">
              <a:solidFill>
                <a:schemeClr val="bg1"/>
              </a:solidFill>
              <a:effectLst/>
              <a:latin typeface="Arial" pitchFamily="34" charset="0"/>
            </a:rPr>
            <a:t>PROCEDIMIENTO-MOTIVACION: </a:t>
          </a:r>
          <a:r>
            <a:rPr lang="es-MX" sz="1300" b="0" dirty="0" smtClean="0">
              <a:solidFill>
                <a:schemeClr val="tx1"/>
              </a:solidFill>
              <a:effectLst/>
              <a:latin typeface="Arial" pitchFamily="34" charset="0"/>
            </a:rPr>
            <a:t>P</a:t>
          </a:r>
          <a:r>
            <a:rPr lang="es-MX" sz="1300" b="0" dirty="0" smtClean="0">
              <a:solidFill>
                <a:schemeClr val="tx1"/>
              </a:solidFill>
              <a:latin typeface="Arial" pitchFamily="34" charset="0"/>
            </a:rPr>
            <a:t>rocedimiento que se </a:t>
          </a:r>
        </a:p>
        <a:p>
          <a:r>
            <a:rPr lang="es-MX" sz="1300" b="0" dirty="0" smtClean="0">
              <a:solidFill>
                <a:schemeClr val="tx1"/>
              </a:solidFill>
              <a:latin typeface="Arial" pitchFamily="34" charset="0"/>
            </a:rPr>
            <a:t>debe observar (ordinario/ multas)- justificaciones</a:t>
          </a:r>
          <a:endParaRPr lang="es-ES" sz="1300" dirty="0"/>
        </a:p>
      </dgm:t>
    </dgm:pt>
    <dgm:pt modelId="{F99D430C-DD28-422D-83A9-0B5C5CF4C100}" type="parTrans" cxnId="{BC98C335-FC9B-4E4C-8CB4-4774ED84F925}">
      <dgm:prSet/>
      <dgm:spPr/>
      <dgm:t>
        <a:bodyPr/>
        <a:lstStyle/>
        <a:p>
          <a:endParaRPr lang="es-ES"/>
        </a:p>
      </dgm:t>
    </dgm:pt>
    <dgm:pt modelId="{D84E71E3-5A89-40D8-B306-08338D1AF85A}" type="sibTrans" cxnId="{BC98C335-FC9B-4E4C-8CB4-4774ED84F925}">
      <dgm:prSet/>
      <dgm:spPr/>
      <dgm:t>
        <a:bodyPr/>
        <a:lstStyle/>
        <a:p>
          <a:endParaRPr lang="es-ES"/>
        </a:p>
      </dgm:t>
    </dgm:pt>
    <dgm:pt modelId="{F236AC24-865A-4ADB-B176-F7356646B781}">
      <dgm:prSet phldrT="[Texto]" custT="1"/>
      <dgm:spPr>
        <a:gradFill flip="none" rotWithShape="0">
          <a:gsLst>
            <a:gs pos="0">
              <a:schemeClr val="accent3">
                <a:hueOff val="2312758"/>
                <a:satOff val="-12398"/>
                <a:lumOff val="-1667"/>
                <a:shade val="30000"/>
                <a:satMod val="115000"/>
              </a:schemeClr>
            </a:gs>
            <a:gs pos="50000">
              <a:schemeClr val="accent3">
                <a:hueOff val="2312758"/>
                <a:satOff val="-12398"/>
                <a:lumOff val="-1667"/>
                <a:shade val="67500"/>
                <a:satMod val="115000"/>
              </a:schemeClr>
            </a:gs>
            <a:gs pos="100000">
              <a:schemeClr val="accent3">
                <a:hueOff val="2312758"/>
                <a:satOff val="-12398"/>
                <a:lumOff val="-1667"/>
                <a:shade val="100000"/>
                <a:satMod val="115000"/>
              </a:schemeClr>
            </a:gs>
          </a:gsLst>
          <a:lin ang="0" scaled="1"/>
          <a:tileRect/>
        </a:gradFill>
      </dgm:spPr>
      <dgm:t>
        <a:bodyPr/>
        <a:lstStyle/>
        <a:p>
          <a:r>
            <a:rPr lang="es-MX" sz="1600" b="1" dirty="0" smtClean="0">
              <a:solidFill>
                <a:schemeClr val="bg1"/>
              </a:solidFill>
              <a:latin typeface="Arial" pitchFamily="34" charset="0"/>
            </a:rPr>
            <a:t>MOTIVO:</a:t>
          </a:r>
          <a:r>
            <a:rPr lang="es-MX" sz="1600" b="1" dirty="0" smtClean="0">
              <a:solidFill>
                <a:schemeClr val="bg1"/>
              </a:solidFill>
              <a:effectLst>
                <a:outerShdw blurRad="38100" dist="38100" dir="2700000" algn="tl">
                  <a:srgbClr val="000000"/>
                </a:outerShdw>
              </a:effectLst>
              <a:latin typeface="Arial" pitchFamily="34" charset="0"/>
            </a:rPr>
            <a:t> </a:t>
          </a:r>
          <a:r>
            <a:rPr lang="es-MX" sz="1300" b="0" dirty="0" smtClean="0">
              <a:solidFill>
                <a:schemeClr val="tx1"/>
              </a:solidFill>
              <a:effectLst/>
              <a:latin typeface="Arial" pitchFamily="34" charset="0"/>
            </a:rPr>
            <a:t>A</a:t>
          </a:r>
          <a:r>
            <a:rPr lang="es-MX" sz="1300" b="0" dirty="0" smtClean="0">
              <a:solidFill>
                <a:schemeClr val="tx1"/>
              </a:solidFill>
              <a:latin typeface="Arial" pitchFamily="34" charset="0"/>
            </a:rPr>
            <a:t>ntecedente normativo  Art. 6, 24: i, 230-242 bis </a:t>
          </a:r>
        </a:p>
        <a:p>
          <a:r>
            <a:rPr lang="es-MX" sz="1300" b="0" dirty="0" smtClean="0">
              <a:solidFill>
                <a:schemeClr val="tx1"/>
              </a:solidFill>
              <a:latin typeface="Arial" pitchFamily="34" charset="0"/>
            </a:rPr>
            <a:t>dentro del plazo de  </a:t>
          </a:r>
          <a:r>
            <a:rPr lang="es-MX" sz="1400" b="1" dirty="0" smtClean="0">
              <a:solidFill>
                <a:schemeClr val="tx1"/>
              </a:solidFill>
              <a:latin typeface="Arial" pitchFamily="34" charset="0"/>
            </a:rPr>
            <a:t>6 años</a:t>
          </a:r>
          <a:r>
            <a:rPr lang="es-MX" sz="1300" b="0" dirty="0" smtClean="0">
              <a:solidFill>
                <a:schemeClr val="tx1"/>
              </a:solidFill>
              <a:latin typeface="Arial" pitchFamily="34" charset="0"/>
            </a:rPr>
            <a:t>  Art. 231 LGA </a:t>
          </a:r>
          <a:endParaRPr lang="es-ES" sz="1300" dirty="0"/>
        </a:p>
      </dgm:t>
    </dgm:pt>
    <dgm:pt modelId="{8BC37845-525C-4377-BB55-393AF1EE7ED6}" type="parTrans" cxnId="{A43A6D21-54FF-4C2A-B0AE-B1D424D039E3}">
      <dgm:prSet/>
      <dgm:spPr/>
      <dgm:t>
        <a:bodyPr/>
        <a:lstStyle/>
        <a:p>
          <a:endParaRPr lang="es-ES"/>
        </a:p>
      </dgm:t>
    </dgm:pt>
    <dgm:pt modelId="{A393DF9F-9465-4055-B4C4-8D561682B593}" type="sibTrans" cxnId="{A43A6D21-54FF-4C2A-B0AE-B1D424D039E3}">
      <dgm:prSet/>
      <dgm:spPr/>
      <dgm:t>
        <a:bodyPr/>
        <a:lstStyle/>
        <a:p>
          <a:endParaRPr lang="es-ES"/>
        </a:p>
      </dgm:t>
    </dgm:pt>
    <dgm:pt modelId="{1F937D96-1D21-4EED-81DF-908A66B5370B}">
      <dgm:prSet phldrT="[Texto]" custT="1"/>
      <dgm:spPr>
        <a:gradFill flip="none" rotWithShape="0">
          <a:gsLst>
            <a:gs pos="0">
              <a:schemeClr val="accent3">
                <a:hueOff val="3469137"/>
                <a:satOff val="-18597"/>
                <a:lumOff val="-2501"/>
                <a:shade val="30000"/>
                <a:satMod val="115000"/>
              </a:schemeClr>
            </a:gs>
            <a:gs pos="50000">
              <a:schemeClr val="accent3">
                <a:hueOff val="3469137"/>
                <a:satOff val="-18597"/>
                <a:lumOff val="-2501"/>
                <a:shade val="67500"/>
                <a:satMod val="115000"/>
              </a:schemeClr>
            </a:gs>
            <a:gs pos="100000">
              <a:schemeClr val="accent3">
                <a:hueOff val="3469137"/>
                <a:satOff val="-18597"/>
                <a:lumOff val="-2501"/>
                <a:shade val="100000"/>
                <a:satMod val="115000"/>
              </a:schemeClr>
            </a:gs>
          </a:gsLst>
          <a:lin ang="0" scaled="1"/>
          <a:tileRect/>
        </a:gradFill>
      </dgm:spPr>
      <dgm:t>
        <a:bodyPr/>
        <a:lstStyle/>
        <a:p>
          <a:r>
            <a:rPr lang="es-MX" sz="1600" b="1" dirty="0" smtClean="0">
              <a:solidFill>
                <a:schemeClr val="bg1"/>
              </a:solidFill>
              <a:latin typeface="Arial" pitchFamily="34" charset="0"/>
            </a:rPr>
            <a:t>CONTENIDO: </a:t>
          </a:r>
          <a:r>
            <a:rPr lang="es-MX" sz="1300" b="0" dirty="0" smtClean="0">
              <a:solidFill>
                <a:schemeClr val="tx1"/>
              </a:solidFill>
              <a:latin typeface="Arial" pitchFamily="34" charset="0"/>
            </a:rPr>
            <a:t>Refleja la decisión de la Administración:</a:t>
          </a:r>
        </a:p>
        <a:p>
          <a:r>
            <a:rPr lang="es-MX" sz="1300" b="0" dirty="0" smtClean="0">
              <a:solidFill>
                <a:schemeClr val="tx1"/>
              </a:solidFill>
              <a:latin typeface="Arial" pitchFamily="34" charset="0"/>
            </a:rPr>
            <a:t>La sanción</a:t>
          </a:r>
          <a:endParaRPr lang="es-ES" sz="1300" dirty="0"/>
        </a:p>
      </dgm:t>
    </dgm:pt>
    <dgm:pt modelId="{0AC60644-5D27-4C16-99A3-503691F0509D}" type="parTrans" cxnId="{A4285478-48E3-4CF9-92D1-09E248B5E620}">
      <dgm:prSet/>
      <dgm:spPr/>
      <dgm:t>
        <a:bodyPr/>
        <a:lstStyle/>
        <a:p>
          <a:endParaRPr lang="es-ES"/>
        </a:p>
      </dgm:t>
    </dgm:pt>
    <dgm:pt modelId="{8BD2C998-84AC-41B2-8BAA-C777C4F29B31}" type="sibTrans" cxnId="{A4285478-48E3-4CF9-92D1-09E248B5E620}">
      <dgm:prSet/>
      <dgm:spPr/>
      <dgm:t>
        <a:bodyPr/>
        <a:lstStyle/>
        <a:p>
          <a:endParaRPr lang="es-ES"/>
        </a:p>
      </dgm:t>
    </dgm:pt>
    <dgm:pt modelId="{51E86B61-9EA1-4642-A0BF-20C6274107BA}">
      <dgm:prSet custT="1"/>
      <dgm:spPr/>
      <dgm:t>
        <a:bodyPr/>
        <a:lstStyle/>
        <a:p>
          <a:r>
            <a:rPr lang="es-MX" sz="1600" b="1" dirty="0" smtClean="0">
              <a:solidFill>
                <a:schemeClr val="bg1"/>
              </a:solidFill>
              <a:latin typeface="Arial" pitchFamily="34" charset="0"/>
            </a:rPr>
            <a:t>FIN:</a:t>
          </a:r>
        </a:p>
        <a:p>
          <a:r>
            <a:rPr lang="es-MX" sz="1300" b="1" dirty="0" smtClean="0">
              <a:solidFill>
                <a:schemeClr val="tx1"/>
              </a:solidFill>
              <a:effectLst>
                <a:outerShdw blurRad="38100" dist="38100" dir="2700000" algn="tl">
                  <a:srgbClr val="000000"/>
                </a:outerShdw>
              </a:effectLst>
              <a:latin typeface="Arial" pitchFamily="34" charset="0"/>
            </a:rPr>
            <a:t> </a:t>
          </a:r>
          <a:r>
            <a:rPr lang="es-MX" sz="1300" b="0" dirty="0" smtClean="0">
              <a:solidFill>
                <a:schemeClr val="tx1"/>
              </a:solidFill>
              <a:effectLst/>
              <a:latin typeface="Arial" pitchFamily="34" charset="0"/>
            </a:rPr>
            <a:t>L</a:t>
          </a:r>
          <a:r>
            <a:rPr lang="es-MX" sz="1300" b="0" dirty="0" smtClean="0">
              <a:solidFill>
                <a:schemeClr val="tx1"/>
              </a:solidFill>
              <a:latin typeface="Arial" pitchFamily="34" charset="0"/>
            </a:rPr>
            <a:t>o que pretendió el legislador al establecer la norma, al imponer sanciones: represión de ilícitos</a:t>
          </a:r>
          <a:endParaRPr lang="es-MX" sz="1300" b="0" dirty="0">
            <a:solidFill>
              <a:schemeClr val="tx1"/>
            </a:solidFill>
            <a:latin typeface="Arial" pitchFamily="34" charset="0"/>
          </a:endParaRPr>
        </a:p>
      </dgm:t>
    </dgm:pt>
    <dgm:pt modelId="{4A3624CC-ABE0-467F-882C-CC108CF0524A}" type="parTrans" cxnId="{A6E9D574-BC0E-4122-A6FF-E4A66088E894}">
      <dgm:prSet/>
      <dgm:spPr/>
      <dgm:t>
        <a:bodyPr/>
        <a:lstStyle/>
        <a:p>
          <a:endParaRPr lang="es-ES"/>
        </a:p>
      </dgm:t>
    </dgm:pt>
    <dgm:pt modelId="{00D8C456-B354-418C-9C1D-E8D8A261EB10}" type="sibTrans" cxnId="{A6E9D574-BC0E-4122-A6FF-E4A66088E894}">
      <dgm:prSet/>
      <dgm:spPr/>
      <dgm:t>
        <a:bodyPr/>
        <a:lstStyle/>
        <a:p>
          <a:endParaRPr lang="es-ES"/>
        </a:p>
      </dgm:t>
    </dgm:pt>
    <dgm:pt modelId="{9667A537-0D6D-4937-A070-0856ED7A06E7}" type="pres">
      <dgm:prSet presAssocID="{2312B23B-BF82-423C-AF36-D3C45A371EE8}" presName="Name0" presStyleCnt="0">
        <dgm:presLayoutVars>
          <dgm:dir/>
          <dgm:resizeHandles val="exact"/>
        </dgm:presLayoutVars>
      </dgm:prSet>
      <dgm:spPr/>
    </dgm:pt>
    <dgm:pt modelId="{13574F3B-036A-447A-9BBD-6ECE9CB10E54}" type="pres">
      <dgm:prSet presAssocID="{2312B23B-BF82-423C-AF36-D3C45A371EE8}" presName="fgShape" presStyleLbl="fgShp" presStyleIdx="0" presStyleCnt="1" custScaleY="52511" custLinFactNeighborY="-34562"/>
      <dgm:spPr>
        <a:gradFill flip="none" rotWithShape="0">
          <a:gsLst>
            <a:gs pos="0">
              <a:schemeClr val="accent3">
                <a:tint val="40000"/>
                <a:hueOff val="0"/>
                <a:satOff val="0"/>
                <a:lumOff val="0"/>
                <a:shade val="30000"/>
                <a:satMod val="115000"/>
              </a:schemeClr>
            </a:gs>
            <a:gs pos="50000">
              <a:schemeClr val="accent3">
                <a:tint val="40000"/>
                <a:hueOff val="0"/>
                <a:satOff val="0"/>
                <a:lumOff val="0"/>
                <a:shade val="67500"/>
                <a:satMod val="115000"/>
              </a:schemeClr>
            </a:gs>
            <a:gs pos="100000">
              <a:schemeClr val="accent3">
                <a:tint val="40000"/>
                <a:hueOff val="0"/>
                <a:satOff val="0"/>
                <a:lumOff val="0"/>
                <a:shade val="100000"/>
                <a:satMod val="115000"/>
              </a:schemeClr>
            </a:gs>
          </a:gsLst>
          <a:lin ang="5400000" scaled="1"/>
          <a:tileRect/>
        </a:gradFill>
      </dgm:spPr>
    </dgm:pt>
    <dgm:pt modelId="{E71ED6CC-BEB3-481E-BD55-C6CAB40882EE}" type="pres">
      <dgm:prSet presAssocID="{2312B23B-BF82-423C-AF36-D3C45A371EE8}" presName="linComp" presStyleCnt="0"/>
      <dgm:spPr/>
    </dgm:pt>
    <dgm:pt modelId="{F140D9E7-6F0C-4195-B46B-FC7BF0A6EA68}" type="pres">
      <dgm:prSet presAssocID="{8C27FE24-CDF5-41C3-BF70-E5A40EB1ADA0}" presName="compNode" presStyleCnt="0"/>
      <dgm:spPr/>
    </dgm:pt>
    <dgm:pt modelId="{E3A6504B-2C97-4360-8073-E9C1C603C750}" type="pres">
      <dgm:prSet presAssocID="{8C27FE24-CDF5-41C3-BF70-E5A40EB1ADA0}" presName="bkgdShape" presStyleLbl="node1" presStyleIdx="0" presStyleCnt="5"/>
      <dgm:spPr/>
      <dgm:t>
        <a:bodyPr/>
        <a:lstStyle/>
        <a:p>
          <a:endParaRPr lang="es-ES"/>
        </a:p>
      </dgm:t>
    </dgm:pt>
    <dgm:pt modelId="{289CEBD5-8C75-4376-A403-CDB1410A923E}" type="pres">
      <dgm:prSet presAssocID="{8C27FE24-CDF5-41C3-BF70-E5A40EB1ADA0}" presName="nodeTx" presStyleLbl="node1" presStyleIdx="0" presStyleCnt="5">
        <dgm:presLayoutVars>
          <dgm:bulletEnabled val="1"/>
        </dgm:presLayoutVars>
      </dgm:prSet>
      <dgm:spPr/>
      <dgm:t>
        <a:bodyPr/>
        <a:lstStyle/>
        <a:p>
          <a:endParaRPr lang="es-ES"/>
        </a:p>
      </dgm:t>
    </dgm:pt>
    <dgm:pt modelId="{22B4F5C9-268C-4099-9D2A-7C0D36FF6E5D}" type="pres">
      <dgm:prSet presAssocID="{8C27FE24-CDF5-41C3-BF70-E5A40EB1ADA0}" presName="invisiNode" presStyleLbl="node1" presStyleIdx="0" presStyleCnt="5"/>
      <dgm:spPr/>
    </dgm:pt>
    <dgm:pt modelId="{3C166CCC-3597-4C4B-A20E-329B389F5038}" type="pres">
      <dgm:prSet presAssocID="{8C27FE24-CDF5-41C3-BF70-E5A40EB1ADA0}" presName="imagNode" presStyleLbl="fgImgPlace1" presStyleIdx="0" presStyleCnt="5"/>
      <dgm:spPr>
        <a:blipFill rotWithShape="0">
          <a:blip xmlns:r="http://schemas.openxmlformats.org/officeDocument/2006/relationships" r:embed="rId1"/>
          <a:stretch>
            <a:fillRect/>
          </a:stretch>
        </a:blipFill>
      </dgm:spPr>
    </dgm:pt>
    <dgm:pt modelId="{D17C26EE-957A-4EC6-A645-F956C9BF0B07}" type="pres">
      <dgm:prSet presAssocID="{D68C88F3-6EDE-4DAE-A61F-97CCDCCE3DB2}" presName="sibTrans" presStyleLbl="sibTrans2D1" presStyleIdx="0" presStyleCnt="0"/>
      <dgm:spPr/>
      <dgm:t>
        <a:bodyPr/>
        <a:lstStyle/>
        <a:p>
          <a:endParaRPr lang="es-ES"/>
        </a:p>
      </dgm:t>
    </dgm:pt>
    <dgm:pt modelId="{F5C450BE-96B3-44E7-9457-9086E9E97EBB}" type="pres">
      <dgm:prSet presAssocID="{A4FA345A-BD9E-45DB-BA6A-A5497BD3E9DC}" presName="compNode" presStyleCnt="0"/>
      <dgm:spPr/>
    </dgm:pt>
    <dgm:pt modelId="{76B13F01-B350-4109-9C3F-02D6D90491A6}" type="pres">
      <dgm:prSet presAssocID="{A4FA345A-BD9E-45DB-BA6A-A5497BD3E9DC}" presName="bkgdShape" presStyleLbl="node1" presStyleIdx="1" presStyleCnt="5"/>
      <dgm:spPr/>
      <dgm:t>
        <a:bodyPr/>
        <a:lstStyle/>
        <a:p>
          <a:endParaRPr lang="es-ES"/>
        </a:p>
      </dgm:t>
    </dgm:pt>
    <dgm:pt modelId="{A8B56023-C266-46B3-B835-D8C0C40EB6A3}" type="pres">
      <dgm:prSet presAssocID="{A4FA345A-BD9E-45DB-BA6A-A5497BD3E9DC}" presName="nodeTx" presStyleLbl="node1" presStyleIdx="1" presStyleCnt="5">
        <dgm:presLayoutVars>
          <dgm:bulletEnabled val="1"/>
        </dgm:presLayoutVars>
      </dgm:prSet>
      <dgm:spPr/>
      <dgm:t>
        <a:bodyPr/>
        <a:lstStyle/>
        <a:p>
          <a:endParaRPr lang="es-ES"/>
        </a:p>
      </dgm:t>
    </dgm:pt>
    <dgm:pt modelId="{6CEA7D9B-1724-48A6-8F86-190F665F8FCF}" type="pres">
      <dgm:prSet presAssocID="{A4FA345A-BD9E-45DB-BA6A-A5497BD3E9DC}" presName="invisiNode" presStyleLbl="node1" presStyleIdx="1" presStyleCnt="5"/>
      <dgm:spPr/>
    </dgm:pt>
    <dgm:pt modelId="{0F490957-C53C-443B-95C3-0FEED5DE303F}" type="pres">
      <dgm:prSet presAssocID="{A4FA345A-BD9E-45DB-BA6A-A5497BD3E9DC}" presName="imagNode" presStyleLbl="fgImgPlace1" presStyleIdx="1" presStyleCnt="5"/>
      <dgm:spPr>
        <a:blipFill rotWithShape="0">
          <a:blip xmlns:r="http://schemas.openxmlformats.org/officeDocument/2006/relationships" r:embed="rId2"/>
          <a:stretch>
            <a:fillRect/>
          </a:stretch>
        </a:blipFill>
      </dgm:spPr>
    </dgm:pt>
    <dgm:pt modelId="{1C149BE3-47E8-4696-A0D5-A7BAB758FCCF}" type="pres">
      <dgm:prSet presAssocID="{D84E71E3-5A89-40D8-B306-08338D1AF85A}" presName="sibTrans" presStyleLbl="sibTrans2D1" presStyleIdx="0" presStyleCnt="0"/>
      <dgm:spPr/>
      <dgm:t>
        <a:bodyPr/>
        <a:lstStyle/>
        <a:p>
          <a:endParaRPr lang="es-ES"/>
        </a:p>
      </dgm:t>
    </dgm:pt>
    <dgm:pt modelId="{CA1791E1-534A-46FF-B937-B1BAB4C370F4}" type="pres">
      <dgm:prSet presAssocID="{F236AC24-865A-4ADB-B176-F7356646B781}" presName="compNode" presStyleCnt="0"/>
      <dgm:spPr/>
    </dgm:pt>
    <dgm:pt modelId="{3492D4C1-7332-4086-8861-1B51C6A8F3F5}" type="pres">
      <dgm:prSet presAssocID="{F236AC24-865A-4ADB-B176-F7356646B781}" presName="bkgdShape" presStyleLbl="node1" presStyleIdx="2" presStyleCnt="5"/>
      <dgm:spPr/>
      <dgm:t>
        <a:bodyPr/>
        <a:lstStyle/>
        <a:p>
          <a:endParaRPr lang="es-ES"/>
        </a:p>
      </dgm:t>
    </dgm:pt>
    <dgm:pt modelId="{B8259DBC-BAE1-4BDB-A84D-A4B1847D01C0}" type="pres">
      <dgm:prSet presAssocID="{F236AC24-865A-4ADB-B176-F7356646B781}" presName="nodeTx" presStyleLbl="node1" presStyleIdx="2" presStyleCnt="5">
        <dgm:presLayoutVars>
          <dgm:bulletEnabled val="1"/>
        </dgm:presLayoutVars>
      </dgm:prSet>
      <dgm:spPr/>
      <dgm:t>
        <a:bodyPr/>
        <a:lstStyle/>
        <a:p>
          <a:endParaRPr lang="es-ES"/>
        </a:p>
      </dgm:t>
    </dgm:pt>
    <dgm:pt modelId="{62F678FE-0085-41E4-B568-8D68F399D5CE}" type="pres">
      <dgm:prSet presAssocID="{F236AC24-865A-4ADB-B176-F7356646B781}" presName="invisiNode" presStyleLbl="node1" presStyleIdx="2" presStyleCnt="5"/>
      <dgm:spPr/>
    </dgm:pt>
    <dgm:pt modelId="{F115109E-9C1C-4FC1-8634-428927D1890E}" type="pres">
      <dgm:prSet presAssocID="{F236AC24-865A-4ADB-B176-F7356646B781}" presName="imagNode" presStyleLbl="fgImgPlace1" presStyleIdx="2" presStyleCnt="5"/>
      <dgm:spPr>
        <a:blipFill rotWithShape="0">
          <a:blip xmlns:r="http://schemas.openxmlformats.org/officeDocument/2006/relationships" r:embed="rId3"/>
          <a:stretch>
            <a:fillRect/>
          </a:stretch>
        </a:blipFill>
      </dgm:spPr>
    </dgm:pt>
    <dgm:pt modelId="{7A450594-214B-4985-BF1F-16A7181DA65E}" type="pres">
      <dgm:prSet presAssocID="{A393DF9F-9465-4055-B4C4-8D561682B593}" presName="sibTrans" presStyleLbl="sibTrans2D1" presStyleIdx="0" presStyleCnt="0"/>
      <dgm:spPr/>
      <dgm:t>
        <a:bodyPr/>
        <a:lstStyle/>
        <a:p>
          <a:endParaRPr lang="es-ES"/>
        </a:p>
      </dgm:t>
    </dgm:pt>
    <dgm:pt modelId="{A3E4CE54-C4A2-4BBA-8F80-05E5E8580362}" type="pres">
      <dgm:prSet presAssocID="{1F937D96-1D21-4EED-81DF-908A66B5370B}" presName="compNode" presStyleCnt="0"/>
      <dgm:spPr/>
    </dgm:pt>
    <dgm:pt modelId="{57EC513A-7455-4F8E-B19A-7B2214206E42}" type="pres">
      <dgm:prSet presAssocID="{1F937D96-1D21-4EED-81DF-908A66B5370B}" presName="bkgdShape" presStyleLbl="node1" presStyleIdx="3" presStyleCnt="5"/>
      <dgm:spPr/>
      <dgm:t>
        <a:bodyPr/>
        <a:lstStyle/>
        <a:p>
          <a:endParaRPr lang="es-ES"/>
        </a:p>
      </dgm:t>
    </dgm:pt>
    <dgm:pt modelId="{C708890B-33B7-4A56-B653-F62BED7057C0}" type="pres">
      <dgm:prSet presAssocID="{1F937D96-1D21-4EED-81DF-908A66B5370B}" presName="nodeTx" presStyleLbl="node1" presStyleIdx="3" presStyleCnt="5">
        <dgm:presLayoutVars>
          <dgm:bulletEnabled val="1"/>
        </dgm:presLayoutVars>
      </dgm:prSet>
      <dgm:spPr/>
      <dgm:t>
        <a:bodyPr/>
        <a:lstStyle/>
        <a:p>
          <a:endParaRPr lang="es-ES"/>
        </a:p>
      </dgm:t>
    </dgm:pt>
    <dgm:pt modelId="{C8890360-FDF8-4D51-B35B-787166A97DA6}" type="pres">
      <dgm:prSet presAssocID="{1F937D96-1D21-4EED-81DF-908A66B5370B}" presName="invisiNode" presStyleLbl="node1" presStyleIdx="3" presStyleCnt="5"/>
      <dgm:spPr/>
    </dgm:pt>
    <dgm:pt modelId="{0B7D767D-112C-43EC-A73F-F2B9E3E29B77}" type="pres">
      <dgm:prSet presAssocID="{1F937D96-1D21-4EED-81DF-908A66B5370B}" presName="imagNode" presStyleLbl="fgImgPlace1" presStyleIdx="3" presStyleCnt="5"/>
      <dgm:spPr>
        <a:blipFill rotWithShape="0">
          <a:blip xmlns:r="http://schemas.openxmlformats.org/officeDocument/2006/relationships" r:embed="rId4"/>
          <a:stretch>
            <a:fillRect/>
          </a:stretch>
        </a:blipFill>
      </dgm:spPr>
    </dgm:pt>
    <dgm:pt modelId="{92B3BA0A-AE97-4C8D-9E60-0E0CBCAF2A0F}" type="pres">
      <dgm:prSet presAssocID="{8BD2C998-84AC-41B2-8BAA-C777C4F29B31}" presName="sibTrans" presStyleLbl="sibTrans2D1" presStyleIdx="0" presStyleCnt="0"/>
      <dgm:spPr/>
      <dgm:t>
        <a:bodyPr/>
        <a:lstStyle/>
        <a:p>
          <a:endParaRPr lang="es-ES"/>
        </a:p>
      </dgm:t>
    </dgm:pt>
    <dgm:pt modelId="{A2A0323D-3631-4B9A-A810-85B497312D99}" type="pres">
      <dgm:prSet presAssocID="{51E86B61-9EA1-4642-A0BF-20C6274107BA}" presName="compNode" presStyleCnt="0"/>
      <dgm:spPr/>
    </dgm:pt>
    <dgm:pt modelId="{2B08552E-0477-4722-B669-968888F4BFAE}" type="pres">
      <dgm:prSet presAssocID="{51E86B61-9EA1-4642-A0BF-20C6274107BA}" presName="bkgdShape" presStyleLbl="node1" presStyleIdx="4" presStyleCnt="5"/>
      <dgm:spPr/>
      <dgm:t>
        <a:bodyPr/>
        <a:lstStyle/>
        <a:p>
          <a:endParaRPr lang="es-ES"/>
        </a:p>
      </dgm:t>
    </dgm:pt>
    <dgm:pt modelId="{71CC6648-A74D-4E8E-B420-3A519B0A0314}" type="pres">
      <dgm:prSet presAssocID="{51E86B61-9EA1-4642-A0BF-20C6274107BA}" presName="nodeTx" presStyleLbl="node1" presStyleIdx="4" presStyleCnt="5">
        <dgm:presLayoutVars>
          <dgm:bulletEnabled val="1"/>
        </dgm:presLayoutVars>
      </dgm:prSet>
      <dgm:spPr/>
      <dgm:t>
        <a:bodyPr/>
        <a:lstStyle/>
        <a:p>
          <a:endParaRPr lang="es-ES"/>
        </a:p>
      </dgm:t>
    </dgm:pt>
    <dgm:pt modelId="{0268861F-4A80-44DF-8FA0-E9EB242C173A}" type="pres">
      <dgm:prSet presAssocID="{51E86B61-9EA1-4642-A0BF-20C6274107BA}" presName="invisiNode" presStyleLbl="node1" presStyleIdx="4" presStyleCnt="5"/>
      <dgm:spPr/>
    </dgm:pt>
    <dgm:pt modelId="{F0AC13F2-A51E-406B-8073-2AA61B904B22}" type="pres">
      <dgm:prSet presAssocID="{51E86B61-9EA1-4642-A0BF-20C6274107BA}" presName="imagNode" presStyleLbl="fgImgPlace1" presStyleIdx="4" presStyleCnt="5"/>
      <dgm:spPr>
        <a:blipFill rotWithShape="0">
          <a:blip xmlns:r="http://schemas.openxmlformats.org/officeDocument/2006/relationships" r:embed="rId5"/>
          <a:stretch>
            <a:fillRect/>
          </a:stretch>
        </a:blipFill>
      </dgm:spPr>
    </dgm:pt>
  </dgm:ptLst>
  <dgm:cxnLst>
    <dgm:cxn modelId="{B6BBB112-AFF9-408B-8F3A-E458F8DBB4FB}" type="presOf" srcId="{A4FA345A-BD9E-45DB-BA6A-A5497BD3E9DC}" destId="{76B13F01-B350-4109-9C3F-02D6D90491A6}" srcOrd="0" destOrd="0" presId="urn:microsoft.com/office/officeart/2005/8/layout/hList7#2"/>
    <dgm:cxn modelId="{0232C77E-85F5-4E83-9646-E5B78D672E84}" type="presOf" srcId="{1F937D96-1D21-4EED-81DF-908A66B5370B}" destId="{C708890B-33B7-4A56-B653-F62BED7057C0}" srcOrd="1" destOrd="0" presId="urn:microsoft.com/office/officeart/2005/8/layout/hList7#2"/>
    <dgm:cxn modelId="{D25A9759-F8C7-40F2-A8FA-BFB0A65B6A20}" type="presOf" srcId="{51E86B61-9EA1-4642-A0BF-20C6274107BA}" destId="{2B08552E-0477-4722-B669-968888F4BFAE}" srcOrd="0" destOrd="0" presId="urn:microsoft.com/office/officeart/2005/8/layout/hList7#2"/>
    <dgm:cxn modelId="{4212A9D9-2C8F-40BE-BCEC-FAAD7FFB511E}" type="presOf" srcId="{F236AC24-865A-4ADB-B176-F7356646B781}" destId="{B8259DBC-BAE1-4BDB-A84D-A4B1847D01C0}" srcOrd="1" destOrd="0" presId="urn:microsoft.com/office/officeart/2005/8/layout/hList7#2"/>
    <dgm:cxn modelId="{A6E9D574-BC0E-4122-A6FF-E4A66088E894}" srcId="{2312B23B-BF82-423C-AF36-D3C45A371EE8}" destId="{51E86B61-9EA1-4642-A0BF-20C6274107BA}" srcOrd="4" destOrd="0" parTransId="{4A3624CC-ABE0-467F-882C-CC108CF0524A}" sibTransId="{00D8C456-B354-418C-9C1D-E8D8A261EB10}"/>
    <dgm:cxn modelId="{7DF76AAC-FDE8-4650-AF1B-099C7DC50B06}" type="presOf" srcId="{8C27FE24-CDF5-41C3-BF70-E5A40EB1ADA0}" destId="{E3A6504B-2C97-4360-8073-E9C1C603C750}" srcOrd="0" destOrd="0" presId="urn:microsoft.com/office/officeart/2005/8/layout/hList7#2"/>
    <dgm:cxn modelId="{A4285478-48E3-4CF9-92D1-09E248B5E620}" srcId="{2312B23B-BF82-423C-AF36-D3C45A371EE8}" destId="{1F937D96-1D21-4EED-81DF-908A66B5370B}" srcOrd="3" destOrd="0" parTransId="{0AC60644-5D27-4C16-99A3-503691F0509D}" sibTransId="{8BD2C998-84AC-41B2-8BAA-C777C4F29B31}"/>
    <dgm:cxn modelId="{2AB4BD84-A79B-4CE6-8816-3421954CC866}" type="presOf" srcId="{A393DF9F-9465-4055-B4C4-8D561682B593}" destId="{7A450594-214B-4985-BF1F-16A7181DA65E}" srcOrd="0" destOrd="0" presId="urn:microsoft.com/office/officeart/2005/8/layout/hList7#2"/>
    <dgm:cxn modelId="{1AD678A2-52D8-4152-83CF-0682DFCA2DF9}" type="presOf" srcId="{51E86B61-9EA1-4642-A0BF-20C6274107BA}" destId="{71CC6648-A74D-4E8E-B420-3A519B0A0314}" srcOrd="1" destOrd="0" presId="urn:microsoft.com/office/officeart/2005/8/layout/hList7#2"/>
    <dgm:cxn modelId="{D45A5810-F1C7-4132-81CE-8C82190C663B}" type="presOf" srcId="{8C27FE24-CDF5-41C3-BF70-E5A40EB1ADA0}" destId="{289CEBD5-8C75-4376-A403-CDB1410A923E}" srcOrd="1" destOrd="0" presId="urn:microsoft.com/office/officeart/2005/8/layout/hList7#2"/>
    <dgm:cxn modelId="{D223C5E4-21E1-4A37-A375-B4D821D4CA4D}" type="presOf" srcId="{D84E71E3-5A89-40D8-B306-08338D1AF85A}" destId="{1C149BE3-47E8-4696-A0D5-A7BAB758FCCF}" srcOrd="0" destOrd="0" presId="urn:microsoft.com/office/officeart/2005/8/layout/hList7#2"/>
    <dgm:cxn modelId="{BAD5AE12-B1FD-413E-91AF-7321194010AD}" type="presOf" srcId="{A4FA345A-BD9E-45DB-BA6A-A5497BD3E9DC}" destId="{A8B56023-C266-46B3-B835-D8C0C40EB6A3}" srcOrd="1" destOrd="0" presId="urn:microsoft.com/office/officeart/2005/8/layout/hList7#2"/>
    <dgm:cxn modelId="{F692D2A2-46EF-424D-B564-A260C3B72E53}" srcId="{2312B23B-BF82-423C-AF36-D3C45A371EE8}" destId="{8C27FE24-CDF5-41C3-BF70-E5A40EB1ADA0}" srcOrd="0" destOrd="0" parTransId="{8E1C5D8B-8AAA-492C-8C36-394A90AD184B}" sibTransId="{D68C88F3-6EDE-4DAE-A61F-97CCDCCE3DB2}"/>
    <dgm:cxn modelId="{D2B75EF5-F47F-498F-9D1A-66F8F2EB7C54}" type="presOf" srcId="{2312B23B-BF82-423C-AF36-D3C45A371EE8}" destId="{9667A537-0D6D-4937-A070-0856ED7A06E7}" srcOrd="0" destOrd="0" presId="urn:microsoft.com/office/officeart/2005/8/layout/hList7#2"/>
    <dgm:cxn modelId="{4F657592-0DD7-4F4F-A4FC-26374E877B61}" type="presOf" srcId="{1F937D96-1D21-4EED-81DF-908A66B5370B}" destId="{57EC513A-7455-4F8E-B19A-7B2214206E42}" srcOrd="0" destOrd="0" presId="urn:microsoft.com/office/officeart/2005/8/layout/hList7#2"/>
    <dgm:cxn modelId="{BC98C335-FC9B-4E4C-8CB4-4774ED84F925}" srcId="{2312B23B-BF82-423C-AF36-D3C45A371EE8}" destId="{A4FA345A-BD9E-45DB-BA6A-A5497BD3E9DC}" srcOrd="1" destOrd="0" parTransId="{F99D430C-DD28-422D-83A9-0B5C5CF4C100}" sibTransId="{D84E71E3-5A89-40D8-B306-08338D1AF85A}"/>
    <dgm:cxn modelId="{30F4AE47-25AD-4B59-ADE1-4D87DB50E4A8}" type="presOf" srcId="{F236AC24-865A-4ADB-B176-F7356646B781}" destId="{3492D4C1-7332-4086-8861-1B51C6A8F3F5}" srcOrd="0" destOrd="0" presId="urn:microsoft.com/office/officeart/2005/8/layout/hList7#2"/>
    <dgm:cxn modelId="{EE878980-DEE7-4067-BBB0-BCC6859A8EB1}" type="presOf" srcId="{D68C88F3-6EDE-4DAE-A61F-97CCDCCE3DB2}" destId="{D17C26EE-957A-4EC6-A645-F956C9BF0B07}" srcOrd="0" destOrd="0" presId="urn:microsoft.com/office/officeart/2005/8/layout/hList7#2"/>
    <dgm:cxn modelId="{A43A6D21-54FF-4C2A-B0AE-B1D424D039E3}" srcId="{2312B23B-BF82-423C-AF36-D3C45A371EE8}" destId="{F236AC24-865A-4ADB-B176-F7356646B781}" srcOrd="2" destOrd="0" parTransId="{8BC37845-525C-4377-BB55-393AF1EE7ED6}" sibTransId="{A393DF9F-9465-4055-B4C4-8D561682B593}"/>
    <dgm:cxn modelId="{67AB38BA-90BD-4891-892D-32D0F2219D0D}" type="presOf" srcId="{8BD2C998-84AC-41B2-8BAA-C777C4F29B31}" destId="{92B3BA0A-AE97-4C8D-9E60-0E0CBCAF2A0F}" srcOrd="0" destOrd="0" presId="urn:microsoft.com/office/officeart/2005/8/layout/hList7#2"/>
    <dgm:cxn modelId="{E4A43EA6-FE02-4303-99B0-00D5A3C1C7F5}" type="presParOf" srcId="{9667A537-0D6D-4937-A070-0856ED7A06E7}" destId="{13574F3B-036A-447A-9BBD-6ECE9CB10E54}" srcOrd="0" destOrd="0" presId="urn:microsoft.com/office/officeart/2005/8/layout/hList7#2"/>
    <dgm:cxn modelId="{7E8DEFD5-2BEB-4FBC-A688-0AB6C25EBB13}" type="presParOf" srcId="{9667A537-0D6D-4937-A070-0856ED7A06E7}" destId="{E71ED6CC-BEB3-481E-BD55-C6CAB40882EE}" srcOrd="1" destOrd="0" presId="urn:microsoft.com/office/officeart/2005/8/layout/hList7#2"/>
    <dgm:cxn modelId="{DF874D02-1343-4644-B951-746FF0DC8598}" type="presParOf" srcId="{E71ED6CC-BEB3-481E-BD55-C6CAB40882EE}" destId="{F140D9E7-6F0C-4195-B46B-FC7BF0A6EA68}" srcOrd="0" destOrd="0" presId="urn:microsoft.com/office/officeart/2005/8/layout/hList7#2"/>
    <dgm:cxn modelId="{61C7E8D5-E978-4564-BFE9-6A93D21B37B7}" type="presParOf" srcId="{F140D9E7-6F0C-4195-B46B-FC7BF0A6EA68}" destId="{E3A6504B-2C97-4360-8073-E9C1C603C750}" srcOrd="0" destOrd="0" presId="urn:microsoft.com/office/officeart/2005/8/layout/hList7#2"/>
    <dgm:cxn modelId="{38C67CC7-B5E3-4000-A5BB-64E4463FF6DB}" type="presParOf" srcId="{F140D9E7-6F0C-4195-B46B-FC7BF0A6EA68}" destId="{289CEBD5-8C75-4376-A403-CDB1410A923E}" srcOrd="1" destOrd="0" presId="urn:microsoft.com/office/officeart/2005/8/layout/hList7#2"/>
    <dgm:cxn modelId="{E9D00BC9-297A-4237-8DFC-E65EE386AFA2}" type="presParOf" srcId="{F140D9E7-6F0C-4195-B46B-FC7BF0A6EA68}" destId="{22B4F5C9-268C-4099-9D2A-7C0D36FF6E5D}" srcOrd="2" destOrd="0" presId="urn:microsoft.com/office/officeart/2005/8/layout/hList7#2"/>
    <dgm:cxn modelId="{0C05B843-CC12-4D79-B8D0-7206EAC23A50}" type="presParOf" srcId="{F140D9E7-6F0C-4195-B46B-FC7BF0A6EA68}" destId="{3C166CCC-3597-4C4B-A20E-329B389F5038}" srcOrd="3" destOrd="0" presId="urn:microsoft.com/office/officeart/2005/8/layout/hList7#2"/>
    <dgm:cxn modelId="{91F9D6C1-B2F4-48CC-B521-BCEC2AEA150C}" type="presParOf" srcId="{E71ED6CC-BEB3-481E-BD55-C6CAB40882EE}" destId="{D17C26EE-957A-4EC6-A645-F956C9BF0B07}" srcOrd="1" destOrd="0" presId="urn:microsoft.com/office/officeart/2005/8/layout/hList7#2"/>
    <dgm:cxn modelId="{90601BCC-055E-4223-AB55-DB108EE30D84}" type="presParOf" srcId="{E71ED6CC-BEB3-481E-BD55-C6CAB40882EE}" destId="{F5C450BE-96B3-44E7-9457-9086E9E97EBB}" srcOrd="2" destOrd="0" presId="urn:microsoft.com/office/officeart/2005/8/layout/hList7#2"/>
    <dgm:cxn modelId="{54B1B3E4-B8D4-4FC4-AFB6-E9F4103E5F05}" type="presParOf" srcId="{F5C450BE-96B3-44E7-9457-9086E9E97EBB}" destId="{76B13F01-B350-4109-9C3F-02D6D90491A6}" srcOrd="0" destOrd="0" presId="urn:microsoft.com/office/officeart/2005/8/layout/hList7#2"/>
    <dgm:cxn modelId="{F5B2F26F-D483-4382-B848-4E1BF77028D7}" type="presParOf" srcId="{F5C450BE-96B3-44E7-9457-9086E9E97EBB}" destId="{A8B56023-C266-46B3-B835-D8C0C40EB6A3}" srcOrd="1" destOrd="0" presId="urn:microsoft.com/office/officeart/2005/8/layout/hList7#2"/>
    <dgm:cxn modelId="{BE99C587-0FB9-42CC-B870-76565BE6DA26}" type="presParOf" srcId="{F5C450BE-96B3-44E7-9457-9086E9E97EBB}" destId="{6CEA7D9B-1724-48A6-8F86-190F665F8FCF}" srcOrd="2" destOrd="0" presId="urn:microsoft.com/office/officeart/2005/8/layout/hList7#2"/>
    <dgm:cxn modelId="{86A63399-51F9-44AE-B32F-831C9099F941}" type="presParOf" srcId="{F5C450BE-96B3-44E7-9457-9086E9E97EBB}" destId="{0F490957-C53C-443B-95C3-0FEED5DE303F}" srcOrd="3" destOrd="0" presId="urn:microsoft.com/office/officeart/2005/8/layout/hList7#2"/>
    <dgm:cxn modelId="{6B4B74CC-F73A-4E0E-A4CA-7665D1FD4CFC}" type="presParOf" srcId="{E71ED6CC-BEB3-481E-BD55-C6CAB40882EE}" destId="{1C149BE3-47E8-4696-A0D5-A7BAB758FCCF}" srcOrd="3" destOrd="0" presId="urn:microsoft.com/office/officeart/2005/8/layout/hList7#2"/>
    <dgm:cxn modelId="{C83480F0-C9DF-4350-A725-F56CC4319212}" type="presParOf" srcId="{E71ED6CC-BEB3-481E-BD55-C6CAB40882EE}" destId="{CA1791E1-534A-46FF-B937-B1BAB4C370F4}" srcOrd="4" destOrd="0" presId="urn:microsoft.com/office/officeart/2005/8/layout/hList7#2"/>
    <dgm:cxn modelId="{AD89FC12-237C-4EA3-9295-D436B0CA2B8A}" type="presParOf" srcId="{CA1791E1-534A-46FF-B937-B1BAB4C370F4}" destId="{3492D4C1-7332-4086-8861-1B51C6A8F3F5}" srcOrd="0" destOrd="0" presId="urn:microsoft.com/office/officeart/2005/8/layout/hList7#2"/>
    <dgm:cxn modelId="{804F87BA-E26A-4009-9DA1-D640BE92CB78}" type="presParOf" srcId="{CA1791E1-534A-46FF-B937-B1BAB4C370F4}" destId="{B8259DBC-BAE1-4BDB-A84D-A4B1847D01C0}" srcOrd="1" destOrd="0" presId="urn:microsoft.com/office/officeart/2005/8/layout/hList7#2"/>
    <dgm:cxn modelId="{995D32BF-FD04-4020-A45D-95057B96A318}" type="presParOf" srcId="{CA1791E1-534A-46FF-B937-B1BAB4C370F4}" destId="{62F678FE-0085-41E4-B568-8D68F399D5CE}" srcOrd="2" destOrd="0" presId="urn:microsoft.com/office/officeart/2005/8/layout/hList7#2"/>
    <dgm:cxn modelId="{89CFD67D-4E64-40FB-8CDD-2E23B4CF7A8B}" type="presParOf" srcId="{CA1791E1-534A-46FF-B937-B1BAB4C370F4}" destId="{F115109E-9C1C-4FC1-8634-428927D1890E}" srcOrd="3" destOrd="0" presId="urn:microsoft.com/office/officeart/2005/8/layout/hList7#2"/>
    <dgm:cxn modelId="{555F8877-D364-49F6-A8CB-791FDDD0C87D}" type="presParOf" srcId="{E71ED6CC-BEB3-481E-BD55-C6CAB40882EE}" destId="{7A450594-214B-4985-BF1F-16A7181DA65E}" srcOrd="5" destOrd="0" presId="urn:microsoft.com/office/officeart/2005/8/layout/hList7#2"/>
    <dgm:cxn modelId="{E3500754-CDBE-47D6-814D-4FBD8CD9D609}" type="presParOf" srcId="{E71ED6CC-BEB3-481E-BD55-C6CAB40882EE}" destId="{A3E4CE54-C4A2-4BBA-8F80-05E5E8580362}" srcOrd="6" destOrd="0" presId="urn:microsoft.com/office/officeart/2005/8/layout/hList7#2"/>
    <dgm:cxn modelId="{00BD57C6-52C3-48DD-AE97-4752AA63C4DE}" type="presParOf" srcId="{A3E4CE54-C4A2-4BBA-8F80-05E5E8580362}" destId="{57EC513A-7455-4F8E-B19A-7B2214206E42}" srcOrd="0" destOrd="0" presId="urn:microsoft.com/office/officeart/2005/8/layout/hList7#2"/>
    <dgm:cxn modelId="{8122E910-93FB-4495-BAF7-E1850FBA8BB8}" type="presParOf" srcId="{A3E4CE54-C4A2-4BBA-8F80-05E5E8580362}" destId="{C708890B-33B7-4A56-B653-F62BED7057C0}" srcOrd="1" destOrd="0" presId="urn:microsoft.com/office/officeart/2005/8/layout/hList7#2"/>
    <dgm:cxn modelId="{34D1EACF-EE27-4C44-B427-4AAFA824DAEE}" type="presParOf" srcId="{A3E4CE54-C4A2-4BBA-8F80-05E5E8580362}" destId="{C8890360-FDF8-4D51-B35B-787166A97DA6}" srcOrd="2" destOrd="0" presId="urn:microsoft.com/office/officeart/2005/8/layout/hList7#2"/>
    <dgm:cxn modelId="{DDB6397A-947D-465C-9F48-282DEC4EEC5C}" type="presParOf" srcId="{A3E4CE54-C4A2-4BBA-8F80-05E5E8580362}" destId="{0B7D767D-112C-43EC-A73F-F2B9E3E29B77}" srcOrd="3" destOrd="0" presId="urn:microsoft.com/office/officeart/2005/8/layout/hList7#2"/>
    <dgm:cxn modelId="{4672C2B4-9A5C-42AA-9E32-647F7A8B09AD}" type="presParOf" srcId="{E71ED6CC-BEB3-481E-BD55-C6CAB40882EE}" destId="{92B3BA0A-AE97-4C8D-9E60-0E0CBCAF2A0F}" srcOrd="7" destOrd="0" presId="urn:microsoft.com/office/officeart/2005/8/layout/hList7#2"/>
    <dgm:cxn modelId="{C3BED49C-A752-4BCB-97C0-74E12980587A}" type="presParOf" srcId="{E71ED6CC-BEB3-481E-BD55-C6CAB40882EE}" destId="{A2A0323D-3631-4B9A-A810-85B497312D99}" srcOrd="8" destOrd="0" presId="urn:microsoft.com/office/officeart/2005/8/layout/hList7#2"/>
    <dgm:cxn modelId="{108FCD22-3EB0-4B95-BBF9-6B03CC40D577}" type="presParOf" srcId="{A2A0323D-3631-4B9A-A810-85B497312D99}" destId="{2B08552E-0477-4722-B669-968888F4BFAE}" srcOrd="0" destOrd="0" presId="urn:microsoft.com/office/officeart/2005/8/layout/hList7#2"/>
    <dgm:cxn modelId="{65ADF271-8537-4783-98B4-82EAB28515AD}" type="presParOf" srcId="{A2A0323D-3631-4B9A-A810-85B497312D99}" destId="{71CC6648-A74D-4E8E-B420-3A519B0A0314}" srcOrd="1" destOrd="0" presId="urn:microsoft.com/office/officeart/2005/8/layout/hList7#2"/>
    <dgm:cxn modelId="{EFA93CB0-04B8-42E2-9114-D44758D4F84C}" type="presParOf" srcId="{A2A0323D-3631-4B9A-A810-85B497312D99}" destId="{0268861F-4A80-44DF-8FA0-E9EB242C173A}" srcOrd="2" destOrd="0" presId="urn:microsoft.com/office/officeart/2005/8/layout/hList7#2"/>
    <dgm:cxn modelId="{3C33D79B-CBE1-4142-82D8-9E43C0207C0B}" type="presParOf" srcId="{A2A0323D-3631-4B9A-A810-85B497312D99}" destId="{F0AC13F2-A51E-406B-8073-2AA61B904B22}"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73F09D31-0AF1-4E8A-9A4D-A941D284AE04}" type="doc">
      <dgm:prSet loTypeId="urn:microsoft.com/office/officeart/2005/8/layout/vList4#6" loCatId="list" qsTypeId="urn:microsoft.com/office/officeart/2005/8/quickstyle/3d5" qsCatId="3D" csTypeId="urn:microsoft.com/office/officeart/2005/8/colors/colorful1#4" csCatId="colorful" phldr="1"/>
      <dgm:spPr/>
      <dgm:t>
        <a:bodyPr/>
        <a:lstStyle/>
        <a:p>
          <a:endParaRPr lang="es-ES"/>
        </a:p>
      </dgm:t>
    </dgm:pt>
    <dgm:pt modelId="{D2DFFDB9-F7A2-4E44-A4EE-F60F933E2FFF}">
      <dgm:prSet phldrT="[Texto]"/>
      <dgm:spPr>
        <a:solidFill>
          <a:schemeClr val="accent3">
            <a:lumMod val="50000"/>
          </a:schemeClr>
        </a:solidFill>
      </dgm:spPr>
      <dgm:t>
        <a:bodyPr/>
        <a:lstStyle/>
        <a:p>
          <a:r>
            <a:rPr lang="es-MX" sz="2400" b="1" u="none" dirty="0" smtClean="0">
              <a:effectLst>
                <a:outerShdw blurRad="38100" dist="38100" dir="2700000" algn="tl">
                  <a:srgbClr val="000000">
                    <a:alpha val="43137"/>
                  </a:srgbClr>
                </a:outerShdw>
              </a:effectLst>
            </a:rPr>
            <a:t>ADUANAS</a:t>
          </a:r>
          <a:endParaRPr lang="es-ES" sz="2400" b="1" dirty="0">
            <a:effectLst>
              <a:outerShdw blurRad="38100" dist="38100" dir="2700000" algn="tl">
                <a:srgbClr val="000000">
                  <a:alpha val="43137"/>
                </a:srgbClr>
              </a:outerShdw>
            </a:effectLst>
          </a:endParaRPr>
        </a:p>
      </dgm:t>
    </dgm:pt>
    <dgm:pt modelId="{B262397D-638A-496F-947B-CACF36F12ABC}" type="parTrans" cxnId="{603A7B81-0BB1-4C74-AF99-863BDD58D960}">
      <dgm:prSet/>
      <dgm:spPr/>
      <dgm:t>
        <a:bodyPr/>
        <a:lstStyle/>
        <a:p>
          <a:endParaRPr lang="es-ES"/>
        </a:p>
      </dgm:t>
    </dgm:pt>
    <dgm:pt modelId="{ECC44698-E39E-4F7D-BB46-DEF0C312C538}" type="sibTrans" cxnId="{603A7B81-0BB1-4C74-AF99-863BDD58D960}">
      <dgm:prSet/>
      <dgm:spPr/>
      <dgm:t>
        <a:bodyPr/>
        <a:lstStyle/>
        <a:p>
          <a:endParaRPr lang="es-ES"/>
        </a:p>
      </dgm:t>
    </dgm:pt>
    <dgm:pt modelId="{82A2FA39-3D03-449C-B900-84752FC79CA4}">
      <dgm:prSet phldrT="[Texto]" custT="1"/>
      <dgm:spPr>
        <a:solidFill>
          <a:schemeClr val="accent3">
            <a:lumMod val="50000"/>
          </a:schemeClr>
        </a:solidFill>
      </dgm:spPr>
      <dgm:t>
        <a:bodyPr/>
        <a:lstStyle/>
        <a:p>
          <a:pPr rtl="0"/>
          <a:r>
            <a:rPr lang="es-CR" sz="2000" dirty="0" smtClean="0">
              <a:solidFill>
                <a:schemeClr val="tx1"/>
              </a:solidFill>
            </a:rPr>
            <a:t>Con competencia en la respectiva jurisdicción</a:t>
          </a:r>
          <a:endParaRPr lang="es-ES" sz="2000" dirty="0">
            <a:solidFill>
              <a:schemeClr val="tx1"/>
            </a:solidFill>
          </a:endParaRPr>
        </a:p>
      </dgm:t>
    </dgm:pt>
    <dgm:pt modelId="{60AA3EC8-C3B0-4FB1-AE17-E29AC7A17ACC}" type="parTrans" cxnId="{A18FA483-3E3D-4F82-B3E4-9F3B4C1FD298}">
      <dgm:prSet/>
      <dgm:spPr/>
      <dgm:t>
        <a:bodyPr/>
        <a:lstStyle/>
        <a:p>
          <a:endParaRPr lang="es-ES"/>
        </a:p>
      </dgm:t>
    </dgm:pt>
    <dgm:pt modelId="{D4CE4991-93DE-4872-8FE2-CBD0A016418F}" type="sibTrans" cxnId="{A18FA483-3E3D-4F82-B3E4-9F3B4C1FD298}">
      <dgm:prSet/>
      <dgm:spPr/>
      <dgm:t>
        <a:bodyPr/>
        <a:lstStyle/>
        <a:p>
          <a:endParaRPr lang="es-ES"/>
        </a:p>
      </dgm:t>
    </dgm:pt>
    <dgm:pt modelId="{B080D110-238E-42E0-B73C-1645ECE4F8DE}">
      <dgm:prSet phldrT="[Texto]"/>
      <dgm:spPr>
        <a:solidFill>
          <a:schemeClr val="accent6">
            <a:lumMod val="60000"/>
            <a:lumOff val="40000"/>
          </a:schemeClr>
        </a:solidFill>
      </dgm:spPr>
      <dgm:t>
        <a:bodyPr/>
        <a:lstStyle/>
        <a:p>
          <a:pPr rtl="0"/>
          <a:r>
            <a:rPr lang="es-MX" sz="2400" b="1" dirty="0" smtClean="0">
              <a:effectLst>
                <a:outerShdw blurRad="38100" dist="38100" dir="2700000" algn="tl">
                  <a:srgbClr val="000000">
                    <a:alpha val="43137"/>
                  </a:srgbClr>
                </a:outerShdw>
              </a:effectLst>
            </a:rPr>
            <a:t>DGA</a:t>
          </a:r>
          <a:endParaRPr lang="es-ES" sz="2400" b="1" dirty="0">
            <a:effectLst>
              <a:outerShdw blurRad="38100" dist="38100" dir="2700000" algn="tl">
                <a:srgbClr val="000000">
                  <a:alpha val="43137"/>
                </a:srgbClr>
              </a:outerShdw>
            </a:effectLst>
          </a:endParaRPr>
        </a:p>
      </dgm:t>
    </dgm:pt>
    <dgm:pt modelId="{D98081A4-0907-4E2A-8A01-067A4B929FBE}" type="parTrans" cxnId="{1EB0D00D-7BA0-4AB7-B71C-6DC5E26E5D98}">
      <dgm:prSet/>
      <dgm:spPr/>
      <dgm:t>
        <a:bodyPr/>
        <a:lstStyle/>
        <a:p>
          <a:endParaRPr lang="es-ES"/>
        </a:p>
      </dgm:t>
    </dgm:pt>
    <dgm:pt modelId="{9BDCEC5B-6CF9-4C07-BE06-B36DC02D9012}" type="sibTrans" cxnId="{1EB0D00D-7BA0-4AB7-B71C-6DC5E26E5D98}">
      <dgm:prSet/>
      <dgm:spPr/>
      <dgm:t>
        <a:bodyPr/>
        <a:lstStyle/>
        <a:p>
          <a:endParaRPr lang="es-ES"/>
        </a:p>
      </dgm:t>
    </dgm:pt>
    <dgm:pt modelId="{4D876181-7A38-47FB-943A-A81D4FBF84CA}">
      <dgm:prSet phldrT="[Texto]" custT="1"/>
      <dgm:spPr>
        <a:solidFill>
          <a:schemeClr val="accent6">
            <a:lumMod val="60000"/>
            <a:lumOff val="40000"/>
          </a:schemeClr>
        </a:solidFill>
      </dgm:spPr>
      <dgm:t>
        <a:bodyPr/>
        <a:lstStyle/>
        <a:p>
          <a:pPr rtl="0"/>
          <a:r>
            <a:rPr lang="es-MX" sz="2000" b="0" dirty="0" smtClean="0">
              <a:solidFill>
                <a:schemeClr val="tx1"/>
              </a:solidFill>
            </a:rPr>
            <a:t>Con competencia en todo el país</a:t>
          </a:r>
          <a:endParaRPr lang="es-ES" sz="2000" dirty="0">
            <a:solidFill>
              <a:schemeClr val="tx1"/>
            </a:solidFill>
          </a:endParaRPr>
        </a:p>
      </dgm:t>
    </dgm:pt>
    <dgm:pt modelId="{B1B41DAC-2AEF-44D4-86E1-0710CC252988}" type="parTrans" cxnId="{B7A90A80-84B5-45DA-A105-9A933F4A8BD6}">
      <dgm:prSet/>
      <dgm:spPr/>
      <dgm:t>
        <a:bodyPr/>
        <a:lstStyle/>
        <a:p>
          <a:endParaRPr lang="es-ES"/>
        </a:p>
      </dgm:t>
    </dgm:pt>
    <dgm:pt modelId="{BE5D7F41-F7A7-4C87-9666-13B769E7222A}" type="sibTrans" cxnId="{B7A90A80-84B5-45DA-A105-9A933F4A8BD6}">
      <dgm:prSet/>
      <dgm:spPr/>
      <dgm:t>
        <a:bodyPr/>
        <a:lstStyle/>
        <a:p>
          <a:endParaRPr lang="es-ES"/>
        </a:p>
      </dgm:t>
    </dgm:pt>
    <dgm:pt modelId="{EB60AF60-9E20-4025-BC71-912BE868CD27}">
      <dgm:prSet custT="1"/>
      <dgm:spPr>
        <a:solidFill>
          <a:schemeClr val="accent3">
            <a:lumMod val="50000"/>
          </a:schemeClr>
        </a:solidFill>
      </dgm:spPr>
      <dgm:t>
        <a:bodyPr/>
        <a:lstStyle/>
        <a:p>
          <a:pPr rtl="0"/>
          <a:r>
            <a:rPr lang="es-MX" sz="2000" dirty="0" smtClean="0">
              <a:solidFill>
                <a:schemeClr val="tx1"/>
              </a:solidFill>
            </a:rPr>
            <a:t>Corresponde a la Gerencia sancionar (Artículo 35 bis inciso n Decreto 34475 H)</a:t>
          </a:r>
          <a:endParaRPr lang="es-ES" sz="2000" dirty="0">
            <a:solidFill>
              <a:schemeClr val="tx1"/>
            </a:solidFill>
          </a:endParaRPr>
        </a:p>
      </dgm:t>
    </dgm:pt>
    <dgm:pt modelId="{6107B868-5AE6-42E0-B0A6-BF5D76AABF92}" type="parTrans" cxnId="{4DCE0D49-975B-4431-90CB-C0599EBE5CA2}">
      <dgm:prSet/>
      <dgm:spPr/>
      <dgm:t>
        <a:bodyPr/>
        <a:lstStyle/>
        <a:p>
          <a:endParaRPr lang="es-ES"/>
        </a:p>
      </dgm:t>
    </dgm:pt>
    <dgm:pt modelId="{637AD928-CF53-43E4-8656-B783966719D5}" type="sibTrans" cxnId="{4DCE0D49-975B-4431-90CB-C0599EBE5CA2}">
      <dgm:prSet/>
      <dgm:spPr/>
      <dgm:t>
        <a:bodyPr/>
        <a:lstStyle/>
        <a:p>
          <a:endParaRPr lang="es-ES"/>
        </a:p>
      </dgm:t>
    </dgm:pt>
    <dgm:pt modelId="{C341B341-365C-410A-949E-34CECCCA05AE}">
      <dgm:prSet custT="1"/>
      <dgm:spPr>
        <a:solidFill>
          <a:schemeClr val="accent3">
            <a:lumMod val="50000"/>
          </a:schemeClr>
        </a:solidFill>
      </dgm:spPr>
      <dgm:t>
        <a:bodyPr/>
        <a:lstStyle/>
        <a:p>
          <a:pPr rtl="0"/>
          <a:r>
            <a:rPr lang="es-MX" sz="2000" dirty="0" smtClean="0">
              <a:solidFill>
                <a:schemeClr val="tx1"/>
              </a:solidFill>
            </a:rPr>
            <a:t>Solo aplicación de multas </a:t>
          </a:r>
          <a:endParaRPr lang="es-ES" sz="2000" dirty="0">
            <a:solidFill>
              <a:schemeClr val="tx1"/>
            </a:solidFill>
          </a:endParaRPr>
        </a:p>
      </dgm:t>
    </dgm:pt>
    <dgm:pt modelId="{7F220613-B866-4855-8DD5-9B62E87B7EC9}" type="parTrans" cxnId="{2A065D0E-3A27-46E9-A4D5-2005BE7A6124}">
      <dgm:prSet/>
      <dgm:spPr/>
      <dgm:t>
        <a:bodyPr/>
        <a:lstStyle/>
        <a:p>
          <a:endParaRPr lang="es-ES"/>
        </a:p>
      </dgm:t>
    </dgm:pt>
    <dgm:pt modelId="{AA6F6F85-06E5-4E25-AACB-7F21ED8092A2}" type="sibTrans" cxnId="{2A065D0E-3A27-46E9-A4D5-2005BE7A6124}">
      <dgm:prSet/>
      <dgm:spPr/>
      <dgm:t>
        <a:bodyPr/>
        <a:lstStyle/>
        <a:p>
          <a:endParaRPr lang="es-ES"/>
        </a:p>
      </dgm:t>
    </dgm:pt>
    <dgm:pt modelId="{2DB15C34-D50B-4BB4-8415-00AC902BFD28}">
      <dgm:prSet custT="1"/>
      <dgm:spPr>
        <a:solidFill>
          <a:schemeClr val="accent6">
            <a:lumMod val="60000"/>
            <a:lumOff val="40000"/>
          </a:schemeClr>
        </a:solidFill>
      </dgm:spPr>
      <dgm:t>
        <a:bodyPr/>
        <a:lstStyle/>
        <a:p>
          <a:pPr rtl="0"/>
          <a:r>
            <a:rPr lang="es-MX" sz="2000" b="0" dirty="0" smtClean="0">
              <a:solidFill>
                <a:schemeClr val="tx1"/>
              </a:solidFill>
            </a:rPr>
            <a:t>Corresponde a la Dirección General( Artículo 7  inciso p Decreto 34475 H)</a:t>
          </a:r>
          <a:endParaRPr lang="es-ES" sz="2000" b="0" dirty="0">
            <a:solidFill>
              <a:schemeClr val="tx1"/>
            </a:solidFill>
          </a:endParaRPr>
        </a:p>
      </dgm:t>
    </dgm:pt>
    <dgm:pt modelId="{ABFF009F-DCAF-48CA-9C32-029B7377C2F2}" type="parTrans" cxnId="{7F048F29-19C7-41AF-B3C7-BA41F656EF66}">
      <dgm:prSet/>
      <dgm:spPr/>
      <dgm:t>
        <a:bodyPr/>
        <a:lstStyle/>
        <a:p>
          <a:endParaRPr lang="es-ES"/>
        </a:p>
      </dgm:t>
    </dgm:pt>
    <dgm:pt modelId="{CD431819-C394-4C78-A307-8C0E7773E108}" type="sibTrans" cxnId="{7F048F29-19C7-41AF-B3C7-BA41F656EF66}">
      <dgm:prSet/>
      <dgm:spPr/>
      <dgm:t>
        <a:bodyPr/>
        <a:lstStyle/>
        <a:p>
          <a:endParaRPr lang="es-ES"/>
        </a:p>
      </dgm:t>
    </dgm:pt>
    <dgm:pt modelId="{8E75D6B6-1D66-408F-B25C-922887E687B5}">
      <dgm:prSet custT="1"/>
      <dgm:spPr>
        <a:solidFill>
          <a:schemeClr val="accent6">
            <a:lumMod val="60000"/>
            <a:lumOff val="40000"/>
          </a:schemeClr>
        </a:solidFill>
      </dgm:spPr>
      <dgm:t>
        <a:bodyPr/>
        <a:lstStyle/>
        <a:p>
          <a:pPr rtl="0"/>
          <a:r>
            <a:rPr lang="es-MX" sz="2000" b="0" dirty="0" smtClean="0">
              <a:solidFill>
                <a:schemeClr val="tx1"/>
              </a:solidFill>
            </a:rPr>
            <a:t>Multas y suspensiones </a:t>
          </a:r>
          <a:endParaRPr lang="es-ES" sz="2000" b="0" dirty="0">
            <a:solidFill>
              <a:schemeClr val="tx1"/>
            </a:solidFill>
          </a:endParaRPr>
        </a:p>
      </dgm:t>
    </dgm:pt>
    <dgm:pt modelId="{45F39D2C-BE72-4EA3-AC74-DF3C1A2E7342}" type="parTrans" cxnId="{52F5D428-0C1B-4879-9D78-C11687623594}">
      <dgm:prSet/>
      <dgm:spPr/>
      <dgm:t>
        <a:bodyPr/>
        <a:lstStyle/>
        <a:p>
          <a:endParaRPr lang="es-ES"/>
        </a:p>
      </dgm:t>
    </dgm:pt>
    <dgm:pt modelId="{B72F5993-BDBD-48D1-97A4-91E36F16721A}" type="sibTrans" cxnId="{52F5D428-0C1B-4879-9D78-C11687623594}">
      <dgm:prSet/>
      <dgm:spPr/>
      <dgm:t>
        <a:bodyPr/>
        <a:lstStyle/>
        <a:p>
          <a:endParaRPr lang="es-ES"/>
        </a:p>
      </dgm:t>
    </dgm:pt>
    <dgm:pt modelId="{8E575773-C8EA-46AC-96ED-39775F1E9F00}">
      <dgm:prSet custT="1"/>
      <dgm:spPr>
        <a:solidFill>
          <a:schemeClr val="accent6">
            <a:lumMod val="60000"/>
            <a:lumOff val="40000"/>
          </a:schemeClr>
        </a:solidFill>
      </dgm:spPr>
      <dgm:t>
        <a:bodyPr/>
        <a:lstStyle/>
        <a:p>
          <a:pPr rtl="0"/>
          <a:r>
            <a:rPr lang="es-MX" sz="2000" b="0" dirty="0" smtClean="0">
              <a:solidFill>
                <a:schemeClr val="tx1"/>
              </a:solidFill>
            </a:rPr>
            <a:t>Sólo con ocasión de revisión posterior o permanente</a:t>
          </a:r>
          <a:endParaRPr lang="es-ES" sz="2000" b="0" dirty="0">
            <a:solidFill>
              <a:schemeClr val="tx1"/>
            </a:solidFill>
          </a:endParaRPr>
        </a:p>
      </dgm:t>
    </dgm:pt>
    <dgm:pt modelId="{8DBA9E13-F34F-496A-9DC3-3AF58B3159F4}" type="parTrans" cxnId="{D5B3E8DD-4A39-4234-A415-43F85E06306F}">
      <dgm:prSet/>
      <dgm:spPr/>
      <dgm:t>
        <a:bodyPr/>
        <a:lstStyle/>
        <a:p>
          <a:endParaRPr lang="es-ES"/>
        </a:p>
      </dgm:t>
    </dgm:pt>
    <dgm:pt modelId="{91707589-FB2D-47C6-ADFE-BE9B3431D489}" type="sibTrans" cxnId="{D5B3E8DD-4A39-4234-A415-43F85E06306F}">
      <dgm:prSet/>
      <dgm:spPr/>
      <dgm:t>
        <a:bodyPr/>
        <a:lstStyle/>
        <a:p>
          <a:endParaRPr lang="es-ES"/>
        </a:p>
      </dgm:t>
    </dgm:pt>
    <dgm:pt modelId="{45528D52-4843-4375-982B-1EF95230C4D3}">
      <dgm:prSet custT="1"/>
      <dgm:spPr>
        <a:solidFill>
          <a:schemeClr val="accent6">
            <a:lumMod val="60000"/>
            <a:lumOff val="40000"/>
          </a:schemeClr>
        </a:solidFill>
      </dgm:spPr>
      <dgm:t>
        <a:bodyPr/>
        <a:lstStyle/>
        <a:p>
          <a:pPr rtl="0"/>
          <a:r>
            <a:rPr lang="es-MX" sz="2000" b="0" dirty="0" smtClean="0">
              <a:solidFill>
                <a:schemeClr val="tx1"/>
              </a:solidFill>
            </a:rPr>
            <a:t>Ninguna otra dependencia de la DGA puede sancionar</a:t>
          </a:r>
          <a:endParaRPr lang="es-ES" sz="2000" b="0" dirty="0">
            <a:solidFill>
              <a:schemeClr val="tx1"/>
            </a:solidFill>
          </a:endParaRPr>
        </a:p>
      </dgm:t>
    </dgm:pt>
    <dgm:pt modelId="{E97FF718-1E01-47F4-AF13-7F0254813A01}" type="parTrans" cxnId="{2F045890-5B56-46F6-9362-4D0B9FB0A502}">
      <dgm:prSet/>
      <dgm:spPr/>
      <dgm:t>
        <a:bodyPr/>
        <a:lstStyle/>
        <a:p>
          <a:endParaRPr lang="es-ES"/>
        </a:p>
      </dgm:t>
    </dgm:pt>
    <dgm:pt modelId="{54C9C84D-FB6D-49CE-91C9-6A197ECCE018}" type="sibTrans" cxnId="{2F045890-5B56-46F6-9362-4D0B9FB0A502}">
      <dgm:prSet/>
      <dgm:spPr/>
      <dgm:t>
        <a:bodyPr/>
        <a:lstStyle/>
        <a:p>
          <a:endParaRPr lang="es-ES"/>
        </a:p>
      </dgm:t>
    </dgm:pt>
    <dgm:pt modelId="{DB0F7600-1195-4595-A040-E2943540BFB4}" type="pres">
      <dgm:prSet presAssocID="{73F09D31-0AF1-4E8A-9A4D-A941D284AE04}" presName="linear" presStyleCnt="0">
        <dgm:presLayoutVars>
          <dgm:dir/>
          <dgm:resizeHandles val="exact"/>
        </dgm:presLayoutVars>
      </dgm:prSet>
      <dgm:spPr/>
      <dgm:t>
        <a:bodyPr/>
        <a:lstStyle/>
        <a:p>
          <a:endParaRPr lang="es-ES"/>
        </a:p>
      </dgm:t>
    </dgm:pt>
    <dgm:pt modelId="{CE0F5015-AFB3-4CEC-A0FB-35CB4C45E100}" type="pres">
      <dgm:prSet presAssocID="{D2DFFDB9-F7A2-4E44-A4EE-F60F933E2FFF}" presName="comp" presStyleCnt="0"/>
      <dgm:spPr/>
      <dgm:t>
        <a:bodyPr/>
        <a:lstStyle/>
        <a:p>
          <a:endParaRPr lang="es-ES"/>
        </a:p>
      </dgm:t>
    </dgm:pt>
    <dgm:pt modelId="{84692DD5-8250-46CA-93F3-DB18DE3D7E77}" type="pres">
      <dgm:prSet presAssocID="{D2DFFDB9-F7A2-4E44-A4EE-F60F933E2FFF}" presName="box" presStyleLbl="node1" presStyleIdx="0" presStyleCnt="2"/>
      <dgm:spPr/>
      <dgm:t>
        <a:bodyPr/>
        <a:lstStyle/>
        <a:p>
          <a:endParaRPr lang="es-ES"/>
        </a:p>
      </dgm:t>
    </dgm:pt>
    <dgm:pt modelId="{7C72BE10-88EF-4A7E-8D66-2673B83349FB}" type="pres">
      <dgm:prSet presAssocID="{D2DFFDB9-F7A2-4E44-A4EE-F60F933E2FFF}" presName="img" presStyleLbl="fgImgPlace1" presStyleIdx="0" presStyleCnt="2"/>
      <dgm:spPr>
        <a:blipFill rotWithShape="0">
          <a:blip xmlns:r="http://schemas.openxmlformats.org/officeDocument/2006/relationships" r:embed="rId1"/>
          <a:stretch>
            <a:fillRect/>
          </a:stretch>
        </a:blipFill>
      </dgm:spPr>
      <dgm:t>
        <a:bodyPr/>
        <a:lstStyle/>
        <a:p>
          <a:endParaRPr lang="es-ES"/>
        </a:p>
      </dgm:t>
    </dgm:pt>
    <dgm:pt modelId="{CA1CE394-954B-4658-80C3-BB04890D3150}" type="pres">
      <dgm:prSet presAssocID="{D2DFFDB9-F7A2-4E44-A4EE-F60F933E2FFF}" presName="text" presStyleLbl="node1" presStyleIdx="0" presStyleCnt="2">
        <dgm:presLayoutVars>
          <dgm:bulletEnabled val="1"/>
        </dgm:presLayoutVars>
      </dgm:prSet>
      <dgm:spPr/>
      <dgm:t>
        <a:bodyPr/>
        <a:lstStyle/>
        <a:p>
          <a:endParaRPr lang="es-ES"/>
        </a:p>
      </dgm:t>
    </dgm:pt>
    <dgm:pt modelId="{09FF86D9-B5B0-4E58-AA1D-E86BEC963DC7}" type="pres">
      <dgm:prSet presAssocID="{ECC44698-E39E-4F7D-BB46-DEF0C312C538}" presName="spacer" presStyleCnt="0"/>
      <dgm:spPr/>
      <dgm:t>
        <a:bodyPr/>
        <a:lstStyle/>
        <a:p>
          <a:endParaRPr lang="es-ES"/>
        </a:p>
      </dgm:t>
    </dgm:pt>
    <dgm:pt modelId="{DCA1AD30-752B-41BA-A2F1-C0DD9255185C}" type="pres">
      <dgm:prSet presAssocID="{B080D110-238E-42E0-B73C-1645ECE4F8DE}" presName="comp" presStyleCnt="0"/>
      <dgm:spPr/>
      <dgm:t>
        <a:bodyPr/>
        <a:lstStyle/>
        <a:p>
          <a:endParaRPr lang="es-ES"/>
        </a:p>
      </dgm:t>
    </dgm:pt>
    <dgm:pt modelId="{3A659CC2-DA38-4068-B93A-F1CAD310C0F7}" type="pres">
      <dgm:prSet presAssocID="{B080D110-238E-42E0-B73C-1645ECE4F8DE}" presName="box" presStyleLbl="node1" presStyleIdx="1" presStyleCnt="2" custLinFactNeighborY="51"/>
      <dgm:spPr/>
      <dgm:t>
        <a:bodyPr/>
        <a:lstStyle/>
        <a:p>
          <a:endParaRPr lang="es-ES"/>
        </a:p>
      </dgm:t>
    </dgm:pt>
    <dgm:pt modelId="{2309C9F7-7B4D-40CB-A94A-7764C4ECFE17}" type="pres">
      <dgm:prSet presAssocID="{B080D110-238E-42E0-B73C-1645ECE4F8DE}" presName="img" presStyleLbl="fgImgPlace1" presStyleIdx="1" presStyleCnt="2"/>
      <dgm:spPr>
        <a:blipFill rotWithShape="1">
          <a:blip xmlns:r="http://schemas.openxmlformats.org/officeDocument/2006/relationships" r:embed="rId2"/>
          <a:stretch>
            <a:fillRect/>
          </a:stretch>
        </a:blipFill>
      </dgm:spPr>
      <dgm:t>
        <a:bodyPr/>
        <a:lstStyle/>
        <a:p>
          <a:endParaRPr lang="es-ES"/>
        </a:p>
      </dgm:t>
    </dgm:pt>
    <dgm:pt modelId="{091CE8F2-34CF-4DB8-B258-0B9CD1F4B28C}" type="pres">
      <dgm:prSet presAssocID="{B080D110-238E-42E0-B73C-1645ECE4F8DE}" presName="text" presStyleLbl="node1" presStyleIdx="1" presStyleCnt="2">
        <dgm:presLayoutVars>
          <dgm:bulletEnabled val="1"/>
        </dgm:presLayoutVars>
      </dgm:prSet>
      <dgm:spPr/>
      <dgm:t>
        <a:bodyPr/>
        <a:lstStyle/>
        <a:p>
          <a:endParaRPr lang="es-ES"/>
        </a:p>
      </dgm:t>
    </dgm:pt>
  </dgm:ptLst>
  <dgm:cxnLst>
    <dgm:cxn modelId="{2AD1F954-230A-4A2F-B409-4FE0A9B4954A}" type="presOf" srcId="{45528D52-4843-4375-982B-1EF95230C4D3}" destId="{091CE8F2-34CF-4DB8-B258-0B9CD1F4B28C}" srcOrd="1" destOrd="5" presId="urn:microsoft.com/office/officeart/2005/8/layout/vList4#6"/>
    <dgm:cxn modelId="{42FBE9CD-BDAC-4B7B-9BF3-EF64FF0F10CA}" type="presOf" srcId="{8E75D6B6-1D66-408F-B25C-922887E687B5}" destId="{091CE8F2-34CF-4DB8-B258-0B9CD1F4B28C}" srcOrd="1" destOrd="3" presId="urn:microsoft.com/office/officeart/2005/8/layout/vList4#6"/>
    <dgm:cxn modelId="{BC91327A-254A-4460-BA11-F6FAAD38E71D}" type="presOf" srcId="{D2DFFDB9-F7A2-4E44-A4EE-F60F933E2FFF}" destId="{84692DD5-8250-46CA-93F3-DB18DE3D7E77}" srcOrd="0" destOrd="0" presId="urn:microsoft.com/office/officeart/2005/8/layout/vList4#6"/>
    <dgm:cxn modelId="{7F048F29-19C7-41AF-B3C7-BA41F656EF66}" srcId="{B080D110-238E-42E0-B73C-1645ECE4F8DE}" destId="{2DB15C34-D50B-4BB4-8415-00AC902BFD28}" srcOrd="1" destOrd="0" parTransId="{ABFF009F-DCAF-48CA-9C32-029B7377C2F2}" sibTransId="{CD431819-C394-4C78-A307-8C0E7773E108}"/>
    <dgm:cxn modelId="{3B6F6B9F-AE0A-4514-BD3F-318143FC0E7E}" type="presOf" srcId="{4D876181-7A38-47FB-943A-A81D4FBF84CA}" destId="{091CE8F2-34CF-4DB8-B258-0B9CD1F4B28C}" srcOrd="1" destOrd="1" presId="urn:microsoft.com/office/officeart/2005/8/layout/vList4#6"/>
    <dgm:cxn modelId="{10A564BD-6F3B-4027-9D87-C46DF96BA747}" type="presOf" srcId="{73F09D31-0AF1-4E8A-9A4D-A941D284AE04}" destId="{DB0F7600-1195-4595-A040-E2943540BFB4}" srcOrd="0" destOrd="0" presId="urn:microsoft.com/office/officeart/2005/8/layout/vList4#6"/>
    <dgm:cxn modelId="{91B8391B-0ABA-45F1-AD36-8553EF55CDDF}" type="presOf" srcId="{C341B341-365C-410A-949E-34CECCCA05AE}" destId="{CA1CE394-954B-4658-80C3-BB04890D3150}" srcOrd="1" destOrd="3" presId="urn:microsoft.com/office/officeart/2005/8/layout/vList4#6"/>
    <dgm:cxn modelId="{B7A90A80-84B5-45DA-A105-9A933F4A8BD6}" srcId="{B080D110-238E-42E0-B73C-1645ECE4F8DE}" destId="{4D876181-7A38-47FB-943A-A81D4FBF84CA}" srcOrd="0" destOrd="0" parTransId="{B1B41DAC-2AEF-44D4-86E1-0710CC252988}" sibTransId="{BE5D7F41-F7A7-4C87-9666-13B769E7222A}"/>
    <dgm:cxn modelId="{A1F5DAC2-8FFE-453A-9DA5-8E36ABF32205}" type="presOf" srcId="{2DB15C34-D50B-4BB4-8415-00AC902BFD28}" destId="{091CE8F2-34CF-4DB8-B258-0B9CD1F4B28C}" srcOrd="1" destOrd="2" presId="urn:microsoft.com/office/officeart/2005/8/layout/vList4#6"/>
    <dgm:cxn modelId="{C6192A76-BC47-49D1-8765-5488388679EA}" type="presOf" srcId="{45528D52-4843-4375-982B-1EF95230C4D3}" destId="{3A659CC2-DA38-4068-B93A-F1CAD310C0F7}" srcOrd="0" destOrd="5" presId="urn:microsoft.com/office/officeart/2005/8/layout/vList4#6"/>
    <dgm:cxn modelId="{2C39FAA5-AF14-4337-B973-2C2680AFF693}" type="presOf" srcId="{82A2FA39-3D03-449C-B900-84752FC79CA4}" destId="{84692DD5-8250-46CA-93F3-DB18DE3D7E77}" srcOrd="0" destOrd="1" presId="urn:microsoft.com/office/officeart/2005/8/layout/vList4#6"/>
    <dgm:cxn modelId="{674470E8-3052-481C-9240-91D33505FF2C}" type="presOf" srcId="{8E575773-C8EA-46AC-96ED-39775F1E9F00}" destId="{3A659CC2-DA38-4068-B93A-F1CAD310C0F7}" srcOrd="0" destOrd="4" presId="urn:microsoft.com/office/officeart/2005/8/layout/vList4#6"/>
    <dgm:cxn modelId="{D5B3E8DD-4A39-4234-A415-43F85E06306F}" srcId="{B080D110-238E-42E0-B73C-1645ECE4F8DE}" destId="{8E575773-C8EA-46AC-96ED-39775F1E9F00}" srcOrd="3" destOrd="0" parTransId="{8DBA9E13-F34F-496A-9DC3-3AF58B3159F4}" sibTransId="{91707589-FB2D-47C6-ADFE-BE9B3431D489}"/>
    <dgm:cxn modelId="{1EB0D00D-7BA0-4AB7-B71C-6DC5E26E5D98}" srcId="{73F09D31-0AF1-4E8A-9A4D-A941D284AE04}" destId="{B080D110-238E-42E0-B73C-1645ECE4F8DE}" srcOrd="1" destOrd="0" parTransId="{D98081A4-0907-4E2A-8A01-067A4B929FBE}" sibTransId="{9BDCEC5B-6CF9-4C07-BE06-B36DC02D9012}"/>
    <dgm:cxn modelId="{5D523216-901C-4BE8-B735-71C43DAD9A9B}" type="presOf" srcId="{8E575773-C8EA-46AC-96ED-39775F1E9F00}" destId="{091CE8F2-34CF-4DB8-B258-0B9CD1F4B28C}" srcOrd="1" destOrd="4" presId="urn:microsoft.com/office/officeart/2005/8/layout/vList4#6"/>
    <dgm:cxn modelId="{E1C97DC2-D142-4B5A-92EA-ED1B6E9D4E4C}" type="presOf" srcId="{82A2FA39-3D03-449C-B900-84752FC79CA4}" destId="{CA1CE394-954B-4658-80C3-BB04890D3150}" srcOrd="1" destOrd="1" presId="urn:microsoft.com/office/officeart/2005/8/layout/vList4#6"/>
    <dgm:cxn modelId="{86B72E70-99D9-4395-BB86-8C20506A95C8}" type="presOf" srcId="{EB60AF60-9E20-4025-BC71-912BE868CD27}" destId="{CA1CE394-954B-4658-80C3-BB04890D3150}" srcOrd="1" destOrd="2" presId="urn:microsoft.com/office/officeart/2005/8/layout/vList4#6"/>
    <dgm:cxn modelId="{010FE5AC-B9C6-4BA3-8AAA-2F18B8E53A50}" type="presOf" srcId="{B080D110-238E-42E0-B73C-1645ECE4F8DE}" destId="{091CE8F2-34CF-4DB8-B258-0B9CD1F4B28C}" srcOrd="1" destOrd="0" presId="urn:microsoft.com/office/officeart/2005/8/layout/vList4#6"/>
    <dgm:cxn modelId="{002FA72A-2520-455C-8974-AE66F703A833}" type="presOf" srcId="{4D876181-7A38-47FB-943A-A81D4FBF84CA}" destId="{3A659CC2-DA38-4068-B93A-F1CAD310C0F7}" srcOrd="0" destOrd="1" presId="urn:microsoft.com/office/officeart/2005/8/layout/vList4#6"/>
    <dgm:cxn modelId="{52F5D428-0C1B-4879-9D78-C11687623594}" srcId="{B080D110-238E-42E0-B73C-1645ECE4F8DE}" destId="{8E75D6B6-1D66-408F-B25C-922887E687B5}" srcOrd="2" destOrd="0" parTransId="{45F39D2C-BE72-4EA3-AC74-DF3C1A2E7342}" sibTransId="{B72F5993-BDBD-48D1-97A4-91E36F16721A}"/>
    <dgm:cxn modelId="{9ACA5310-F3AE-4EAF-8971-CF827B18EA47}" type="presOf" srcId="{EB60AF60-9E20-4025-BC71-912BE868CD27}" destId="{84692DD5-8250-46CA-93F3-DB18DE3D7E77}" srcOrd="0" destOrd="2" presId="urn:microsoft.com/office/officeart/2005/8/layout/vList4#6"/>
    <dgm:cxn modelId="{346BC13B-7CB5-47B5-A9E9-31900D18F060}" type="presOf" srcId="{2DB15C34-D50B-4BB4-8415-00AC902BFD28}" destId="{3A659CC2-DA38-4068-B93A-F1CAD310C0F7}" srcOrd="0" destOrd="2" presId="urn:microsoft.com/office/officeart/2005/8/layout/vList4#6"/>
    <dgm:cxn modelId="{2A065D0E-3A27-46E9-A4D5-2005BE7A6124}" srcId="{D2DFFDB9-F7A2-4E44-A4EE-F60F933E2FFF}" destId="{C341B341-365C-410A-949E-34CECCCA05AE}" srcOrd="2" destOrd="0" parTransId="{7F220613-B866-4855-8DD5-9B62E87B7EC9}" sibTransId="{AA6F6F85-06E5-4E25-AACB-7F21ED8092A2}"/>
    <dgm:cxn modelId="{ECC6797B-9135-43CF-984F-4DDCA10B5288}" type="presOf" srcId="{8E75D6B6-1D66-408F-B25C-922887E687B5}" destId="{3A659CC2-DA38-4068-B93A-F1CAD310C0F7}" srcOrd="0" destOrd="3" presId="urn:microsoft.com/office/officeart/2005/8/layout/vList4#6"/>
    <dgm:cxn modelId="{A18FA483-3E3D-4F82-B3E4-9F3B4C1FD298}" srcId="{D2DFFDB9-F7A2-4E44-A4EE-F60F933E2FFF}" destId="{82A2FA39-3D03-449C-B900-84752FC79CA4}" srcOrd="0" destOrd="0" parTransId="{60AA3EC8-C3B0-4FB1-AE17-E29AC7A17ACC}" sibTransId="{D4CE4991-93DE-4872-8FE2-CBD0A016418F}"/>
    <dgm:cxn modelId="{6DC88092-70B4-42D1-A983-69DAC50BCF43}" type="presOf" srcId="{C341B341-365C-410A-949E-34CECCCA05AE}" destId="{84692DD5-8250-46CA-93F3-DB18DE3D7E77}" srcOrd="0" destOrd="3" presId="urn:microsoft.com/office/officeart/2005/8/layout/vList4#6"/>
    <dgm:cxn modelId="{603A7B81-0BB1-4C74-AF99-863BDD58D960}" srcId="{73F09D31-0AF1-4E8A-9A4D-A941D284AE04}" destId="{D2DFFDB9-F7A2-4E44-A4EE-F60F933E2FFF}" srcOrd="0" destOrd="0" parTransId="{B262397D-638A-496F-947B-CACF36F12ABC}" sibTransId="{ECC44698-E39E-4F7D-BB46-DEF0C312C538}"/>
    <dgm:cxn modelId="{1CE92506-A3D8-47FB-939C-DA0D860AE3B6}" type="presOf" srcId="{B080D110-238E-42E0-B73C-1645ECE4F8DE}" destId="{3A659CC2-DA38-4068-B93A-F1CAD310C0F7}" srcOrd="0" destOrd="0" presId="urn:microsoft.com/office/officeart/2005/8/layout/vList4#6"/>
    <dgm:cxn modelId="{2F045890-5B56-46F6-9362-4D0B9FB0A502}" srcId="{B080D110-238E-42E0-B73C-1645ECE4F8DE}" destId="{45528D52-4843-4375-982B-1EF95230C4D3}" srcOrd="4" destOrd="0" parTransId="{E97FF718-1E01-47F4-AF13-7F0254813A01}" sibTransId="{54C9C84D-FB6D-49CE-91C9-6A197ECCE018}"/>
    <dgm:cxn modelId="{4DCE0D49-975B-4431-90CB-C0599EBE5CA2}" srcId="{D2DFFDB9-F7A2-4E44-A4EE-F60F933E2FFF}" destId="{EB60AF60-9E20-4025-BC71-912BE868CD27}" srcOrd="1" destOrd="0" parTransId="{6107B868-5AE6-42E0-B0A6-BF5D76AABF92}" sibTransId="{637AD928-CF53-43E4-8656-B783966719D5}"/>
    <dgm:cxn modelId="{2B55CCC2-EA7E-4BBD-8D45-87B1BA57D8D4}" type="presOf" srcId="{D2DFFDB9-F7A2-4E44-A4EE-F60F933E2FFF}" destId="{CA1CE394-954B-4658-80C3-BB04890D3150}" srcOrd="1" destOrd="0" presId="urn:microsoft.com/office/officeart/2005/8/layout/vList4#6"/>
    <dgm:cxn modelId="{2D04FF20-6ABC-4403-9C8C-1F33C20AAEC4}" type="presParOf" srcId="{DB0F7600-1195-4595-A040-E2943540BFB4}" destId="{CE0F5015-AFB3-4CEC-A0FB-35CB4C45E100}" srcOrd="0" destOrd="0" presId="urn:microsoft.com/office/officeart/2005/8/layout/vList4#6"/>
    <dgm:cxn modelId="{EEFF237A-DF54-42C6-8742-8CA2986180D7}" type="presParOf" srcId="{CE0F5015-AFB3-4CEC-A0FB-35CB4C45E100}" destId="{84692DD5-8250-46CA-93F3-DB18DE3D7E77}" srcOrd="0" destOrd="0" presId="urn:microsoft.com/office/officeart/2005/8/layout/vList4#6"/>
    <dgm:cxn modelId="{BBB438BF-C67F-43CF-B9AC-A97CF36F2829}" type="presParOf" srcId="{CE0F5015-AFB3-4CEC-A0FB-35CB4C45E100}" destId="{7C72BE10-88EF-4A7E-8D66-2673B83349FB}" srcOrd="1" destOrd="0" presId="urn:microsoft.com/office/officeart/2005/8/layout/vList4#6"/>
    <dgm:cxn modelId="{4F228384-7B86-4E14-A974-FEE3AD236E5F}" type="presParOf" srcId="{CE0F5015-AFB3-4CEC-A0FB-35CB4C45E100}" destId="{CA1CE394-954B-4658-80C3-BB04890D3150}" srcOrd="2" destOrd="0" presId="urn:microsoft.com/office/officeart/2005/8/layout/vList4#6"/>
    <dgm:cxn modelId="{0F8A09FB-5BEC-4900-9E6A-D6C0A5D9668D}" type="presParOf" srcId="{DB0F7600-1195-4595-A040-E2943540BFB4}" destId="{09FF86D9-B5B0-4E58-AA1D-E86BEC963DC7}" srcOrd="1" destOrd="0" presId="urn:microsoft.com/office/officeart/2005/8/layout/vList4#6"/>
    <dgm:cxn modelId="{8C78F3C5-D5DD-4640-8359-E79F3800A7C8}" type="presParOf" srcId="{DB0F7600-1195-4595-A040-E2943540BFB4}" destId="{DCA1AD30-752B-41BA-A2F1-C0DD9255185C}" srcOrd="2" destOrd="0" presId="urn:microsoft.com/office/officeart/2005/8/layout/vList4#6"/>
    <dgm:cxn modelId="{F864A0B6-1B3F-48DC-BBC6-EF6378F8C2A6}" type="presParOf" srcId="{DCA1AD30-752B-41BA-A2F1-C0DD9255185C}" destId="{3A659CC2-DA38-4068-B93A-F1CAD310C0F7}" srcOrd="0" destOrd="0" presId="urn:microsoft.com/office/officeart/2005/8/layout/vList4#6"/>
    <dgm:cxn modelId="{D942464D-1E81-4A75-A030-C86DD8F6A5A3}" type="presParOf" srcId="{DCA1AD30-752B-41BA-A2F1-C0DD9255185C}" destId="{2309C9F7-7B4D-40CB-A94A-7764C4ECFE17}" srcOrd="1" destOrd="0" presId="urn:microsoft.com/office/officeart/2005/8/layout/vList4#6"/>
    <dgm:cxn modelId="{D2606205-E5D7-4C9A-9C4A-14ACA0766219}" type="presParOf" srcId="{DCA1AD30-752B-41BA-A2F1-C0DD9255185C}" destId="{091CE8F2-34CF-4DB8-B258-0B9CD1F4B28C}" srcOrd="2" destOrd="0" presId="urn:microsoft.com/office/officeart/2005/8/layout/vList4#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86B4AFDE-7E4B-46BF-A9F1-BD9D35BC4FD6}" type="doc">
      <dgm:prSet loTypeId="urn:microsoft.com/office/officeart/2005/8/layout/vList4#7" loCatId="list" qsTypeId="urn:microsoft.com/office/officeart/2005/8/quickstyle/simple1" qsCatId="simple" csTypeId="urn:microsoft.com/office/officeart/2005/8/colors/accent1_2" csCatId="accent1" phldr="1"/>
      <dgm:spPr/>
      <dgm:t>
        <a:bodyPr/>
        <a:lstStyle/>
        <a:p>
          <a:endParaRPr lang="es-ES"/>
        </a:p>
      </dgm:t>
    </dgm:pt>
    <dgm:pt modelId="{748DC121-7195-40DC-987E-F3DF8D8EA68F}">
      <dgm:prSet phldrT="[Texto]" custT="1"/>
      <dgm:spPr>
        <a:solidFill>
          <a:schemeClr val="accent3">
            <a:lumMod val="50000"/>
          </a:schemeClr>
        </a:solidFill>
      </dgm:spPr>
      <dgm:t>
        <a:bodyPr/>
        <a:lstStyle/>
        <a:p>
          <a:pPr algn="l"/>
          <a:r>
            <a:rPr lang="es-ES" sz="1200" b="1" dirty="0" smtClean="0">
              <a:solidFill>
                <a:schemeClr val="tx1"/>
              </a:solidFill>
            </a:rPr>
            <a:t>Sentencia del Tribunal Contencioso Administrativo N º 503-2006 de las 10 hrs del 08/11/06</a:t>
          </a:r>
          <a:endParaRPr lang="es-ES" sz="1200" b="1" dirty="0">
            <a:solidFill>
              <a:schemeClr val="tx1"/>
            </a:solidFill>
          </a:endParaRPr>
        </a:p>
      </dgm:t>
    </dgm:pt>
    <dgm:pt modelId="{7DF1F03C-A8F6-43C4-A70C-082B018EA1ED}" type="parTrans" cxnId="{A6DA854D-DC2E-418E-8166-1A844483A00B}">
      <dgm:prSet/>
      <dgm:spPr/>
      <dgm:t>
        <a:bodyPr/>
        <a:lstStyle/>
        <a:p>
          <a:endParaRPr lang="es-ES"/>
        </a:p>
      </dgm:t>
    </dgm:pt>
    <dgm:pt modelId="{0BEBD230-EA08-4A42-A9AD-0B168067021E}" type="sibTrans" cxnId="{A6DA854D-DC2E-418E-8166-1A844483A00B}">
      <dgm:prSet/>
      <dgm:spPr/>
      <dgm:t>
        <a:bodyPr/>
        <a:lstStyle/>
        <a:p>
          <a:endParaRPr lang="es-ES"/>
        </a:p>
      </dgm:t>
    </dgm:pt>
    <dgm:pt modelId="{D0A9B7B0-52EB-4596-BC7B-A44DC74E34C4}">
      <dgm:prSet phldrT="[Texto]" custT="1"/>
      <dgm:spPr>
        <a:solidFill>
          <a:schemeClr val="accent3">
            <a:lumMod val="50000"/>
          </a:schemeClr>
        </a:solidFill>
      </dgm:spPr>
      <dgm:t>
        <a:bodyPr/>
        <a:lstStyle/>
        <a:p>
          <a:pPr algn="just"/>
          <a:r>
            <a:rPr lang="es-ES" sz="1200" dirty="0" smtClean="0">
              <a:solidFill>
                <a:schemeClr val="tx1"/>
              </a:solidFill>
            </a:rPr>
            <a:t> En torno a este tema, y en un asunto similar, ya la Sección Primera de este Tribunal, en su sentencia número 205-2005 de 10 horas 25 minutos del 18 de mayo de 2005, dispuso: …</a:t>
          </a:r>
          <a:r>
            <a:rPr lang="es-ES" sz="1200" b="1" i="1" dirty="0" smtClean="0">
              <a:solidFill>
                <a:schemeClr val="tx1"/>
              </a:solidFill>
            </a:rPr>
            <a:t>Lo anterior permite concluir, que la División de Control y Fiscalización no tenía dentro de su esfera de atribuciones, competencia para iniciar y tramitar procedimientos administrativos sancionatorios, así que toda actividad efectuada por ella en ese sentido carece de validez, salvo claro está, que la Dirección General de Aduanas le hubiere delegado sus funciones propias otorgándole así competencia para lo actuado, acto </a:t>
          </a:r>
          <a:r>
            <a:rPr lang="es-ES" sz="1200" b="1" i="1" dirty="0" err="1" smtClean="0">
              <a:solidFill>
                <a:schemeClr val="tx1"/>
              </a:solidFill>
            </a:rPr>
            <a:t>delegativo</a:t>
          </a:r>
          <a:r>
            <a:rPr lang="es-ES" sz="1200" b="1" i="1" dirty="0" smtClean="0">
              <a:solidFill>
                <a:schemeClr val="tx1"/>
              </a:solidFill>
            </a:rPr>
            <a:t> que se extraña en el presente caso</a:t>
          </a:r>
          <a:r>
            <a:rPr lang="es-ES" sz="1200" i="1" dirty="0" smtClean="0">
              <a:solidFill>
                <a:schemeClr val="tx1"/>
              </a:solidFill>
            </a:rPr>
            <a:t>. Tal incompetencia de la División de Control y Fiscalización produjo, lógicamente, nulidad absoluta de todo lo tramitado (artículos 129 y 158 de la LGAP), tal y como dispuso el Tribunal Aduanero Nacional y la Sección Primera del Tribunal Contencioso Administrativo. A la luz lo expuesto, no encuentra esta Sala que el Tribunal haya incurrido en los quebrantos censurados. En consecuencia, el agravio no es de recibo (…)” </a:t>
          </a:r>
          <a:r>
            <a:rPr lang="es-ES" sz="1200" dirty="0" smtClean="0">
              <a:solidFill>
                <a:schemeClr val="tx1"/>
              </a:solidFill>
            </a:rPr>
            <a:t>(el resaltado no es del original).- </a:t>
          </a:r>
          <a:endParaRPr lang="es-ES" sz="1200" dirty="0">
            <a:solidFill>
              <a:schemeClr val="tx1"/>
            </a:solidFill>
          </a:endParaRPr>
        </a:p>
      </dgm:t>
    </dgm:pt>
    <dgm:pt modelId="{248DF6D0-01C7-487F-831C-3DE668F68FE7}" type="parTrans" cxnId="{4F99DEAE-BBF4-476D-9ABB-D92232C8AFB7}">
      <dgm:prSet/>
      <dgm:spPr/>
      <dgm:t>
        <a:bodyPr/>
        <a:lstStyle/>
        <a:p>
          <a:endParaRPr lang="es-ES"/>
        </a:p>
      </dgm:t>
    </dgm:pt>
    <dgm:pt modelId="{5ACB1F51-9F6F-4662-9786-0617316F3399}" type="sibTrans" cxnId="{4F99DEAE-BBF4-476D-9ABB-D92232C8AFB7}">
      <dgm:prSet/>
      <dgm:spPr/>
      <dgm:t>
        <a:bodyPr/>
        <a:lstStyle/>
        <a:p>
          <a:endParaRPr lang="es-ES"/>
        </a:p>
      </dgm:t>
    </dgm:pt>
    <dgm:pt modelId="{F572E2D9-F065-47E1-972F-7D4197EB5CEA}">
      <dgm:prSet phldrT="[Texto]" custT="1"/>
      <dgm:spPr>
        <a:solidFill>
          <a:srgbClr val="D52F2F"/>
        </a:solidFill>
      </dgm:spPr>
      <dgm:t>
        <a:bodyPr/>
        <a:lstStyle/>
        <a:p>
          <a:r>
            <a:rPr lang="es-ES" sz="1200" b="1" baseline="0" dirty="0" smtClean="0">
              <a:solidFill>
                <a:schemeClr val="tx1"/>
              </a:solidFill>
            </a:rPr>
            <a:t>Sentencia del Tribunal Contencioso Administrativo N º 503-2006 de las 10 hrs del 08/11/06</a:t>
          </a:r>
        </a:p>
        <a:p>
          <a:r>
            <a:rPr lang="es-ES" sz="1270" dirty="0" smtClean="0">
              <a:solidFill>
                <a:schemeClr val="tx1"/>
              </a:solidFill>
              <a:sym typeface="Wingdings"/>
            </a:rPr>
            <a:t> </a:t>
          </a:r>
          <a:r>
            <a:rPr lang="es-ES" sz="1200" dirty="0" smtClean="0">
              <a:solidFill>
                <a:schemeClr val="tx1"/>
              </a:solidFill>
            </a:rPr>
            <a:t>El tema objeto de debate dentro de este proceso, según la tesis sustentada por el Estado es que, a tenor del inciso i) del artículo 15 del Reglamento a la Ley General de Aduanas, la División de Control y Fiscalización de esa dependencia, no necesitaba de la investidura para actuar en la forma en que lo hizo, argumento de suyo respetable mas no avalado por este Tribunal, al no compartirse el alegato de que se equivocó la autoridad de instancia al aplicar la Ley General de la Administración Pública. Recuérdese, que según lo preceptúa el artículo 364.2 de esta normativa, los principios y normas en ella establecidos, </a:t>
          </a:r>
          <a:r>
            <a:rPr lang="es-ES" sz="1200" i="1" dirty="0" smtClean="0">
              <a:solidFill>
                <a:schemeClr val="tx1"/>
              </a:solidFill>
            </a:rPr>
            <a:t>“(…) prevalecerán sobre los de cualesquiera otras disposiciones de rango igual o menor”, </a:t>
          </a:r>
          <a:r>
            <a:rPr lang="es-ES" sz="1200" dirty="0" smtClean="0">
              <a:solidFill>
                <a:schemeClr val="tx1"/>
              </a:solidFill>
            </a:rPr>
            <a:t>y en virtud de lo cual, se considera, que es un requisito sine qua non de la validez del procedimiento administrativo como parte del debido proceso, la designación del órgano director de ese procedimiento. Tanto es así, que el mismo Reglamento a la Ley General de Aduanas, confiesa, en su artículo 520, que la primera legislación se debe aplicar supletoriamente en caso de ausencia de norma expresa. El hecho de que ni una ni otra- Ley General ni la de Aduanas -, contemplen el método a utilizar para su designación, no implica, en modo alguno, que deba eximirse de ese trámite…</a:t>
          </a:r>
          <a:endParaRPr lang="es-ES_tradnl" sz="1200" baseline="0" dirty="0" smtClean="0">
            <a:effectLst/>
          </a:endParaRPr>
        </a:p>
      </dgm:t>
    </dgm:pt>
    <dgm:pt modelId="{E6E29B70-9439-4BEE-9626-1118A0B3E322}" type="parTrans" cxnId="{FA3AAC34-9B65-4CF5-B4CC-6885624890BA}">
      <dgm:prSet/>
      <dgm:spPr/>
      <dgm:t>
        <a:bodyPr/>
        <a:lstStyle/>
        <a:p>
          <a:endParaRPr lang="es-ES"/>
        </a:p>
      </dgm:t>
    </dgm:pt>
    <dgm:pt modelId="{74384DBF-6A14-499E-BF65-353C22D854BF}" type="sibTrans" cxnId="{FA3AAC34-9B65-4CF5-B4CC-6885624890BA}">
      <dgm:prSet/>
      <dgm:spPr/>
      <dgm:t>
        <a:bodyPr/>
        <a:lstStyle/>
        <a:p>
          <a:endParaRPr lang="es-ES"/>
        </a:p>
      </dgm:t>
    </dgm:pt>
    <dgm:pt modelId="{4A2675F2-F508-4442-BE6A-DF82375D41DA}" type="pres">
      <dgm:prSet presAssocID="{86B4AFDE-7E4B-46BF-A9F1-BD9D35BC4FD6}" presName="linear" presStyleCnt="0">
        <dgm:presLayoutVars>
          <dgm:dir/>
          <dgm:resizeHandles val="exact"/>
        </dgm:presLayoutVars>
      </dgm:prSet>
      <dgm:spPr/>
      <dgm:t>
        <a:bodyPr/>
        <a:lstStyle/>
        <a:p>
          <a:endParaRPr lang="es-ES"/>
        </a:p>
      </dgm:t>
    </dgm:pt>
    <dgm:pt modelId="{021C44D7-9434-4B1E-8772-4BE08600A335}" type="pres">
      <dgm:prSet presAssocID="{F572E2D9-F065-47E1-972F-7D4197EB5CEA}" presName="comp" presStyleCnt="0"/>
      <dgm:spPr/>
    </dgm:pt>
    <dgm:pt modelId="{F87BB9A1-50FA-477C-9927-08E03A150FBF}" type="pres">
      <dgm:prSet presAssocID="{F572E2D9-F065-47E1-972F-7D4197EB5CEA}" presName="box" presStyleLbl="node1" presStyleIdx="0" presStyleCnt="2" custScaleY="129211"/>
      <dgm:spPr/>
      <dgm:t>
        <a:bodyPr/>
        <a:lstStyle/>
        <a:p>
          <a:endParaRPr lang="es-ES"/>
        </a:p>
      </dgm:t>
    </dgm:pt>
    <dgm:pt modelId="{2857D18A-0BB5-423D-9C0F-3262F9BDEB9E}" type="pres">
      <dgm:prSet presAssocID="{F572E2D9-F065-47E1-972F-7D4197EB5CEA}" presName="img" presStyleLbl="fgImgPlace1" presStyleIdx="0" presStyleCnt="2"/>
      <dgm:spPr>
        <a:blipFill rotWithShape="0">
          <a:blip xmlns:r="http://schemas.openxmlformats.org/officeDocument/2006/relationships" r:embed="rId1"/>
          <a:stretch>
            <a:fillRect/>
          </a:stretch>
        </a:blipFill>
      </dgm:spPr>
      <dgm:t>
        <a:bodyPr/>
        <a:lstStyle/>
        <a:p>
          <a:endParaRPr lang="es-ES"/>
        </a:p>
      </dgm:t>
    </dgm:pt>
    <dgm:pt modelId="{1D1295F4-45BF-42F2-8EF0-C24446FFEE2F}" type="pres">
      <dgm:prSet presAssocID="{F572E2D9-F065-47E1-972F-7D4197EB5CEA}" presName="text" presStyleLbl="node1" presStyleIdx="0" presStyleCnt="2">
        <dgm:presLayoutVars>
          <dgm:bulletEnabled val="1"/>
        </dgm:presLayoutVars>
      </dgm:prSet>
      <dgm:spPr/>
      <dgm:t>
        <a:bodyPr/>
        <a:lstStyle/>
        <a:p>
          <a:endParaRPr lang="es-ES"/>
        </a:p>
      </dgm:t>
    </dgm:pt>
    <dgm:pt modelId="{EA4FBF97-EA97-4673-B966-4012713CA110}" type="pres">
      <dgm:prSet presAssocID="{74384DBF-6A14-499E-BF65-353C22D854BF}" presName="spacer" presStyleCnt="0"/>
      <dgm:spPr/>
    </dgm:pt>
    <dgm:pt modelId="{3998D63E-FA11-4465-8F75-BD0057138CC4}" type="pres">
      <dgm:prSet presAssocID="{748DC121-7195-40DC-987E-F3DF8D8EA68F}" presName="comp" presStyleCnt="0"/>
      <dgm:spPr/>
    </dgm:pt>
    <dgm:pt modelId="{E0B8D952-CE15-45C5-85AE-9F40003D800E}" type="pres">
      <dgm:prSet presAssocID="{748DC121-7195-40DC-987E-F3DF8D8EA68F}" presName="box" presStyleLbl="node1" presStyleIdx="1" presStyleCnt="2" custScaleY="123962" custLinFactNeighborX="1639" custLinFactNeighborY="-6292"/>
      <dgm:spPr/>
      <dgm:t>
        <a:bodyPr/>
        <a:lstStyle/>
        <a:p>
          <a:endParaRPr lang="es-ES"/>
        </a:p>
      </dgm:t>
    </dgm:pt>
    <dgm:pt modelId="{D49798EE-28B1-43A0-8644-1C799E3710CC}" type="pres">
      <dgm:prSet presAssocID="{748DC121-7195-40DC-987E-F3DF8D8EA68F}" presName="img" presStyleLbl="fgImgPlace1" presStyleIdx="1" presStyleCnt="2"/>
      <dgm:spPr>
        <a:blipFill rotWithShape="0">
          <a:blip xmlns:r="http://schemas.openxmlformats.org/officeDocument/2006/relationships" r:embed="rId2"/>
          <a:stretch>
            <a:fillRect/>
          </a:stretch>
        </a:blipFill>
      </dgm:spPr>
      <dgm:t>
        <a:bodyPr/>
        <a:lstStyle/>
        <a:p>
          <a:endParaRPr lang="es-ES"/>
        </a:p>
      </dgm:t>
    </dgm:pt>
    <dgm:pt modelId="{30137C22-E549-4A9C-9244-33478ED6C400}" type="pres">
      <dgm:prSet presAssocID="{748DC121-7195-40DC-987E-F3DF8D8EA68F}" presName="text" presStyleLbl="node1" presStyleIdx="1" presStyleCnt="2">
        <dgm:presLayoutVars>
          <dgm:bulletEnabled val="1"/>
        </dgm:presLayoutVars>
      </dgm:prSet>
      <dgm:spPr/>
      <dgm:t>
        <a:bodyPr/>
        <a:lstStyle/>
        <a:p>
          <a:endParaRPr lang="es-ES"/>
        </a:p>
      </dgm:t>
    </dgm:pt>
  </dgm:ptLst>
  <dgm:cxnLst>
    <dgm:cxn modelId="{D7237734-2C91-414F-82C3-0EAA00BE3D8C}" type="presOf" srcId="{748DC121-7195-40DC-987E-F3DF8D8EA68F}" destId="{30137C22-E549-4A9C-9244-33478ED6C400}" srcOrd="1" destOrd="0" presId="urn:microsoft.com/office/officeart/2005/8/layout/vList4#7"/>
    <dgm:cxn modelId="{83245A47-E391-417E-AC57-F2BC019890E9}" type="presOf" srcId="{D0A9B7B0-52EB-4596-BC7B-A44DC74E34C4}" destId="{E0B8D952-CE15-45C5-85AE-9F40003D800E}" srcOrd="0" destOrd="1" presId="urn:microsoft.com/office/officeart/2005/8/layout/vList4#7"/>
    <dgm:cxn modelId="{FCC8B90A-D0B5-4591-864D-0815F0E741FC}" type="presOf" srcId="{86B4AFDE-7E4B-46BF-A9F1-BD9D35BC4FD6}" destId="{4A2675F2-F508-4442-BE6A-DF82375D41DA}" srcOrd="0" destOrd="0" presId="urn:microsoft.com/office/officeart/2005/8/layout/vList4#7"/>
    <dgm:cxn modelId="{922F0A87-ACEF-4B71-A5BC-E2CAA0636708}" type="presOf" srcId="{D0A9B7B0-52EB-4596-BC7B-A44DC74E34C4}" destId="{30137C22-E549-4A9C-9244-33478ED6C400}" srcOrd="1" destOrd="1" presId="urn:microsoft.com/office/officeart/2005/8/layout/vList4#7"/>
    <dgm:cxn modelId="{E6981D2B-A6E9-4526-BA3F-F2329447E93C}" type="presOf" srcId="{F572E2D9-F065-47E1-972F-7D4197EB5CEA}" destId="{1D1295F4-45BF-42F2-8EF0-C24446FFEE2F}" srcOrd="1" destOrd="0" presId="urn:microsoft.com/office/officeart/2005/8/layout/vList4#7"/>
    <dgm:cxn modelId="{FA3AAC34-9B65-4CF5-B4CC-6885624890BA}" srcId="{86B4AFDE-7E4B-46BF-A9F1-BD9D35BC4FD6}" destId="{F572E2D9-F065-47E1-972F-7D4197EB5CEA}" srcOrd="0" destOrd="0" parTransId="{E6E29B70-9439-4BEE-9626-1118A0B3E322}" sibTransId="{74384DBF-6A14-499E-BF65-353C22D854BF}"/>
    <dgm:cxn modelId="{A6DA854D-DC2E-418E-8166-1A844483A00B}" srcId="{86B4AFDE-7E4B-46BF-A9F1-BD9D35BC4FD6}" destId="{748DC121-7195-40DC-987E-F3DF8D8EA68F}" srcOrd="1" destOrd="0" parTransId="{7DF1F03C-A8F6-43C4-A70C-082B018EA1ED}" sibTransId="{0BEBD230-EA08-4A42-A9AD-0B168067021E}"/>
    <dgm:cxn modelId="{4F99DEAE-BBF4-476D-9ABB-D92232C8AFB7}" srcId="{748DC121-7195-40DC-987E-F3DF8D8EA68F}" destId="{D0A9B7B0-52EB-4596-BC7B-A44DC74E34C4}" srcOrd="0" destOrd="0" parTransId="{248DF6D0-01C7-487F-831C-3DE668F68FE7}" sibTransId="{5ACB1F51-9F6F-4662-9786-0617316F3399}"/>
    <dgm:cxn modelId="{58C13123-88EF-4068-B808-B74C59BC5295}" type="presOf" srcId="{F572E2D9-F065-47E1-972F-7D4197EB5CEA}" destId="{F87BB9A1-50FA-477C-9927-08E03A150FBF}" srcOrd="0" destOrd="0" presId="urn:microsoft.com/office/officeart/2005/8/layout/vList4#7"/>
    <dgm:cxn modelId="{3F5CCECD-5E7E-45AA-BAD3-59E24CAE1CF5}" type="presOf" srcId="{748DC121-7195-40DC-987E-F3DF8D8EA68F}" destId="{E0B8D952-CE15-45C5-85AE-9F40003D800E}" srcOrd="0" destOrd="0" presId="urn:microsoft.com/office/officeart/2005/8/layout/vList4#7"/>
    <dgm:cxn modelId="{D3B3660B-CD5C-4B11-87B0-C00DF6B3F78D}" type="presParOf" srcId="{4A2675F2-F508-4442-BE6A-DF82375D41DA}" destId="{021C44D7-9434-4B1E-8772-4BE08600A335}" srcOrd="0" destOrd="0" presId="urn:microsoft.com/office/officeart/2005/8/layout/vList4#7"/>
    <dgm:cxn modelId="{9390A20A-C5F1-4C4B-AEF7-FADBE4ABD66E}" type="presParOf" srcId="{021C44D7-9434-4B1E-8772-4BE08600A335}" destId="{F87BB9A1-50FA-477C-9927-08E03A150FBF}" srcOrd="0" destOrd="0" presId="urn:microsoft.com/office/officeart/2005/8/layout/vList4#7"/>
    <dgm:cxn modelId="{C9D83227-7463-4A3B-9247-93E3EF8D89C2}" type="presParOf" srcId="{021C44D7-9434-4B1E-8772-4BE08600A335}" destId="{2857D18A-0BB5-423D-9C0F-3262F9BDEB9E}" srcOrd="1" destOrd="0" presId="urn:microsoft.com/office/officeart/2005/8/layout/vList4#7"/>
    <dgm:cxn modelId="{E84D6808-6B01-49EE-A782-7A186279730A}" type="presParOf" srcId="{021C44D7-9434-4B1E-8772-4BE08600A335}" destId="{1D1295F4-45BF-42F2-8EF0-C24446FFEE2F}" srcOrd="2" destOrd="0" presId="urn:microsoft.com/office/officeart/2005/8/layout/vList4#7"/>
    <dgm:cxn modelId="{C0B84E94-0319-4832-BB67-F4370FA8BCA8}" type="presParOf" srcId="{4A2675F2-F508-4442-BE6A-DF82375D41DA}" destId="{EA4FBF97-EA97-4673-B966-4012713CA110}" srcOrd="1" destOrd="0" presId="urn:microsoft.com/office/officeart/2005/8/layout/vList4#7"/>
    <dgm:cxn modelId="{BD61C01F-5927-48EA-866E-6E063B4A1DEE}" type="presParOf" srcId="{4A2675F2-F508-4442-BE6A-DF82375D41DA}" destId="{3998D63E-FA11-4465-8F75-BD0057138CC4}" srcOrd="2" destOrd="0" presId="urn:microsoft.com/office/officeart/2005/8/layout/vList4#7"/>
    <dgm:cxn modelId="{46EAB6CE-74E9-4330-9AA1-DB38134891DB}" type="presParOf" srcId="{3998D63E-FA11-4465-8F75-BD0057138CC4}" destId="{E0B8D952-CE15-45C5-85AE-9F40003D800E}" srcOrd="0" destOrd="0" presId="urn:microsoft.com/office/officeart/2005/8/layout/vList4#7"/>
    <dgm:cxn modelId="{23A5F832-7AE2-48F4-AE64-2E51902A4645}" type="presParOf" srcId="{3998D63E-FA11-4465-8F75-BD0057138CC4}" destId="{D49798EE-28B1-43A0-8644-1C799E3710CC}" srcOrd="1" destOrd="0" presId="urn:microsoft.com/office/officeart/2005/8/layout/vList4#7"/>
    <dgm:cxn modelId="{55890973-9CB7-4D6F-95A3-EF2EA4FCA9FF}" type="presParOf" srcId="{3998D63E-FA11-4465-8F75-BD0057138CC4}" destId="{30137C22-E549-4A9C-9244-33478ED6C400}" srcOrd="2" destOrd="0" presId="urn:microsoft.com/office/officeart/2005/8/layout/vList4#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86B4AFDE-7E4B-46BF-A9F1-BD9D35BC4FD6}" type="doc">
      <dgm:prSet loTypeId="urn:microsoft.com/office/officeart/2005/8/layout/vList4#8" loCatId="list" qsTypeId="urn:microsoft.com/office/officeart/2005/8/quickstyle/simple1" qsCatId="simple" csTypeId="urn:microsoft.com/office/officeart/2005/8/colors/accent1_2" csCatId="accent1" phldr="1"/>
      <dgm:spPr/>
      <dgm:t>
        <a:bodyPr/>
        <a:lstStyle/>
        <a:p>
          <a:endParaRPr lang="es-ES"/>
        </a:p>
      </dgm:t>
    </dgm:pt>
    <dgm:pt modelId="{6FA20617-741B-4CA3-A64D-FAF3EAD1D1BE}">
      <dgm:prSet phldrT="[Texto]" custT="1"/>
      <dgm:spPr>
        <a:solidFill>
          <a:schemeClr val="accent6">
            <a:lumMod val="60000"/>
            <a:lumOff val="40000"/>
          </a:schemeClr>
        </a:solidFill>
      </dgm:spPr>
      <dgm:t>
        <a:bodyPr/>
        <a:lstStyle/>
        <a:p>
          <a:endParaRPr lang="es-ES_tradnl" sz="1600" baseline="0" dirty="0" smtClean="0">
            <a:effectLst/>
          </a:endParaRPr>
        </a:p>
        <a:p>
          <a:r>
            <a:rPr lang="es-ES_tradnl" sz="1450" baseline="0" dirty="0" smtClean="0">
              <a:solidFill>
                <a:schemeClr val="tx1"/>
              </a:solidFill>
              <a:effectLst/>
            </a:rPr>
            <a:t>“Presunta infracción administrativa cometida  por el Almacén Fiscal por el supuesto incumplimiento de “la obligación de mantener mercancías únicamente en lugares habilitados o autorizados si se trata de empresas obligadas a ello” al que refiere el artículo 238 inciso c) de la Ley General de Aduanas, lo anterior basado en las actas de inspección de la Policía de Control Fiscal en las que se consigna que “…</a:t>
          </a:r>
          <a:r>
            <a:rPr lang="es-ES_tradnl" sz="1450" b="1" baseline="0" dirty="0" smtClean="0">
              <a:solidFill>
                <a:schemeClr val="tx1"/>
              </a:solidFill>
              <a:effectLst/>
            </a:rPr>
            <a:t>mercancía que se descarga de ciertos  contenedores con mercadería de Depósito Fiscal, pasa por la bodega de Depósito General</a:t>
          </a:r>
          <a:r>
            <a:rPr lang="es-ES_tradnl" sz="1450" baseline="0" dirty="0" smtClean="0">
              <a:solidFill>
                <a:schemeClr val="tx1"/>
              </a:solidFill>
              <a:effectLst/>
            </a:rPr>
            <a:t>, es decir que mercancía sin nacionalizar fue encontrada en Depósito General el cual almacena sólo mercancía nacionalizada”; infracción que de comprobarse conlleva por sanción, una suspensión de 5 días hábiles del ejercicio de actividades ante la autoridad aduanera.</a:t>
          </a:r>
          <a:endParaRPr lang="es-ES" sz="1450" baseline="0" dirty="0">
            <a:solidFill>
              <a:schemeClr val="tx1"/>
            </a:solidFill>
          </a:endParaRPr>
        </a:p>
      </dgm:t>
    </dgm:pt>
    <dgm:pt modelId="{2B705BED-EDBE-4EAA-B40F-454038FFF140}" type="parTrans" cxnId="{1B20D6E4-F83A-43E9-BD4B-07D4B4D63C6A}">
      <dgm:prSet/>
      <dgm:spPr/>
      <dgm:t>
        <a:bodyPr/>
        <a:lstStyle/>
        <a:p>
          <a:endParaRPr lang="es-ES"/>
        </a:p>
      </dgm:t>
    </dgm:pt>
    <dgm:pt modelId="{35E2A449-7B24-43DD-90EB-2E311D5E12D9}" type="sibTrans" cxnId="{1B20D6E4-F83A-43E9-BD4B-07D4B4D63C6A}">
      <dgm:prSet/>
      <dgm:spPr/>
      <dgm:t>
        <a:bodyPr/>
        <a:lstStyle/>
        <a:p>
          <a:endParaRPr lang="es-ES"/>
        </a:p>
      </dgm:t>
    </dgm:pt>
    <dgm:pt modelId="{D8ACC832-01D2-42DB-9B56-63226E94EF9B}">
      <dgm:prSet phldrT="[Texto]" custT="1"/>
      <dgm:spPr>
        <a:solidFill>
          <a:srgbClr val="FFFF66"/>
        </a:solidFill>
      </dgm:spPr>
      <dgm:t>
        <a:bodyPr/>
        <a:lstStyle/>
        <a:p>
          <a:r>
            <a:rPr lang="es-ES_tradnl" sz="1600" dirty="0" smtClean="0">
              <a:solidFill>
                <a:schemeClr val="tx1"/>
              </a:solidFill>
              <a:effectLst/>
            </a:rPr>
            <a:t>… Por tratarse de un acto sancionatorio emitido por la Dirección General de Aduanas, la autoridad legalmente competente para emitirlo es el </a:t>
          </a:r>
          <a:r>
            <a:rPr lang="es-ES_tradnl" sz="1600" b="1" dirty="0" smtClean="0">
              <a:solidFill>
                <a:schemeClr val="tx1"/>
              </a:solidFill>
              <a:effectLst/>
            </a:rPr>
            <a:t>Director General de Aduanas</a:t>
          </a:r>
          <a:r>
            <a:rPr lang="es-ES_tradnl" sz="1600" dirty="0" smtClean="0">
              <a:solidFill>
                <a:schemeClr val="tx1"/>
              </a:solidFill>
              <a:effectLst/>
            </a:rPr>
            <a:t>, conforme con la normativa, y es en efecto dicha autoridad la que impone la sanción en el presente caso.  Pero en criterio de este Tribunal, el vicio no surge con la emisión del acto sancionatorio, sino en un momento anterior, cuando se dicta el acto que ordena la apertura del procedimiento, tendiente a imponer la sanción de referencia, en la medida en que estima el Colegiado que el Jefe de la Asesoría Legal de la Dirección General de Aduanas, no tiene competencia para decidir la apertura del procedimiento, de ahí la decisión de anulación.” (El resaltado no es del original) </a:t>
          </a:r>
          <a:endParaRPr lang="es-ES" sz="1600" dirty="0">
            <a:solidFill>
              <a:schemeClr val="tx1"/>
            </a:solidFill>
          </a:endParaRPr>
        </a:p>
      </dgm:t>
    </dgm:pt>
    <dgm:pt modelId="{CEDDF88A-EF37-4E47-B27D-D6767E75F745}" type="parTrans" cxnId="{B84A222B-CA57-48DD-807F-1E48FD395D62}">
      <dgm:prSet/>
      <dgm:spPr/>
      <dgm:t>
        <a:bodyPr/>
        <a:lstStyle/>
        <a:p>
          <a:endParaRPr lang="es-ES"/>
        </a:p>
      </dgm:t>
    </dgm:pt>
    <dgm:pt modelId="{ACD467B7-EB0A-4E15-9A89-C10A2963AF63}" type="sibTrans" cxnId="{B84A222B-CA57-48DD-807F-1E48FD395D62}">
      <dgm:prSet/>
      <dgm:spPr/>
      <dgm:t>
        <a:bodyPr/>
        <a:lstStyle/>
        <a:p>
          <a:endParaRPr lang="es-ES"/>
        </a:p>
      </dgm:t>
    </dgm:pt>
    <dgm:pt modelId="{4A2675F2-F508-4442-BE6A-DF82375D41DA}" type="pres">
      <dgm:prSet presAssocID="{86B4AFDE-7E4B-46BF-A9F1-BD9D35BC4FD6}" presName="linear" presStyleCnt="0">
        <dgm:presLayoutVars>
          <dgm:dir/>
          <dgm:resizeHandles val="exact"/>
        </dgm:presLayoutVars>
      </dgm:prSet>
      <dgm:spPr/>
      <dgm:t>
        <a:bodyPr/>
        <a:lstStyle/>
        <a:p>
          <a:endParaRPr lang="es-ES"/>
        </a:p>
      </dgm:t>
    </dgm:pt>
    <dgm:pt modelId="{61583A7E-4044-40CC-B47C-BCE80D8CA6C3}" type="pres">
      <dgm:prSet presAssocID="{6FA20617-741B-4CA3-A64D-FAF3EAD1D1BE}" presName="comp" presStyleCnt="0"/>
      <dgm:spPr/>
    </dgm:pt>
    <dgm:pt modelId="{6C660D48-8A0C-4B87-B408-563235FD4ECE}" type="pres">
      <dgm:prSet presAssocID="{6FA20617-741B-4CA3-A64D-FAF3EAD1D1BE}" presName="box" presStyleLbl="node1" presStyleIdx="0" presStyleCnt="2"/>
      <dgm:spPr/>
      <dgm:t>
        <a:bodyPr/>
        <a:lstStyle/>
        <a:p>
          <a:endParaRPr lang="es-ES"/>
        </a:p>
      </dgm:t>
    </dgm:pt>
    <dgm:pt modelId="{159B86CD-C381-4413-95C1-C62BC6FE7EBA}" type="pres">
      <dgm:prSet presAssocID="{6FA20617-741B-4CA3-A64D-FAF3EAD1D1BE}" presName="img" presStyleLbl="fgImgPlace1" presStyleIdx="0" presStyleCnt="2"/>
      <dgm:spPr>
        <a:blipFill rotWithShape="0">
          <a:blip xmlns:r="http://schemas.openxmlformats.org/officeDocument/2006/relationships" r:embed="rId1"/>
          <a:stretch>
            <a:fillRect/>
          </a:stretch>
        </a:blipFill>
      </dgm:spPr>
    </dgm:pt>
    <dgm:pt modelId="{57E81389-B8D8-4FF5-B5AE-46856C6801DB}" type="pres">
      <dgm:prSet presAssocID="{6FA20617-741B-4CA3-A64D-FAF3EAD1D1BE}" presName="text" presStyleLbl="node1" presStyleIdx="0" presStyleCnt="2">
        <dgm:presLayoutVars>
          <dgm:bulletEnabled val="1"/>
        </dgm:presLayoutVars>
      </dgm:prSet>
      <dgm:spPr/>
      <dgm:t>
        <a:bodyPr/>
        <a:lstStyle/>
        <a:p>
          <a:endParaRPr lang="es-ES"/>
        </a:p>
      </dgm:t>
    </dgm:pt>
    <dgm:pt modelId="{D4FF2E9C-4FB7-4E62-9D75-89761D105701}" type="pres">
      <dgm:prSet presAssocID="{35E2A449-7B24-43DD-90EB-2E311D5E12D9}" presName="spacer" presStyleCnt="0"/>
      <dgm:spPr/>
    </dgm:pt>
    <dgm:pt modelId="{97B76F72-C9C2-4433-A8E8-70E17A2D2BF1}" type="pres">
      <dgm:prSet presAssocID="{D8ACC832-01D2-42DB-9B56-63226E94EF9B}" presName="comp" presStyleCnt="0"/>
      <dgm:spPr/>
    </dgm:pt>
    <dgm:pt modelId="{6F095DF2-157B-47FE-A16B-BBBC8120BC36}" type="pres">
      <dgm:prSet presAssocID="{D8ACC832-01D2-42DB-9B56-63226E94EF9B}" presName="box" presStyleLbl="node1" presStyleIdx="1" presStyleCnt="2"/>
      <dgm:spPr/>
      <dgm:t>
        <a:bodyPr/>
        <a:lstStyle/>
        <a:p>
          <a:endParaRPr lang="es-ES"/>
        </a:p>
      </dgm:t>
    </dgm:pt>
    <dgm:pt modelId="{12A7B519-85F2-4AF3-84CD-03684A703D7B}" type="pres">
      <dgm:prSet presAssocID="{D8ACC832-01D2-42DB-9B56-63226E94EF9B}" presName="img" presStyleLbl="fgImgPlace1" presStyleIdx="1" presStyleCnt="2"/>
      <dgm:spPr>
        <a:blipFill rotWithShape="0">
          <a:blip xmlns:r="http://schemas.openxmlformats.org/officeDocument/2006/relationships" r:embed="rId2"/>
          <a:stretch>
            <a:fillRect/>
          </a:stretch>
        </a:blipFill>
      </dgm:spPr>
      <dgm:t>
        <a:bodyPr/>
        <a:lstStyle/>
        <a:p>
          <a:endParaRPr lang="en-US"/>
        </a:p>
      </dgm:t>
    </dgm:pt>
    <dgm:pt modelId="{61C8BBBE-DE67-4BE6-B8CD-2D3888F2D9B6}" type="pres">
      <dgm:prSet presAssocID="{D8ACC832-01D2-42DB-9B56-63226E94EF9B}" presName="text" presStyleLbl="node1" presStyleIdx="1" presStyleCnt="2">
        <dgm:presLayoutVars>
          <dgm:bulletEnabled val="1"/>
        </dgm:presLayoutVars>
      </dgm:prSet>
      <dgm:spPr/>
      <dgm:t>
        <a:bodyPr/>
        <a:lstStyle/>
        <a:p>
          <a:endParaRPr lang="es-ES"/>
        </a:p>
      </dgm:t>
    </dgm:pt>
  </dgm:ptLst>
  <dgm:cxnLst>
    <dgm:cxn modelId="{B84A222B-CA57-48DD-807F-1E48FD395D62}" srcId="{86B4AFDE-7E4B-46BF-A9F1-BD9D35BC4FD6}" destId="{D8ACC832-01D2-42DB-9B56-63226E94EF9B}" srcOrd="1" destOrd="0" parTransId="{CEDDF88A-EF37-4E47-B27D-D6767E75F745}" sibTransId="{ACD467B7-EB0A-4E15-9A89-C10A2963AF63}"/>
    <dgm:cxn modelId="{94301156-D96D-4738-A6A1-4BCEACA74971}" type="presOf" srcId="{D8ACC832-01D2-42DB-9B56-63226E94EF9B}" destId="{6F095DF2-157B-47FE-A16B-BBBC8120BC36}" srcOrd="0" destOrd="0" presId="urn:microsoft.com/office/officeart/2005/8/layout/vList4#8"/>
    <dgm:cxn modelId="{1B20D6E4-F83A-43E9-BD4B-07D4B4D63C6A}" srcId="{86B4AFDE-7E4B-46BF-A9F1-BD9D35BC4FD6}" destId="{6FA20617-741B-4CA3-A64D-FAF3EAD1D1BE}" srcOrd="0" destOrd="0" parTransId="{2B705BED-EDBE-4EAA-B40F-454038FFF140}" sibTransId="{35E2A449-7B24-43DD-90EB-2E311D5E12D9}"/>
    <dgm:cxn modelId="{830F40BE-F7DC-4008-825B-F344A2F620D1}" type="presOf" srcId="{86B4AFDE-7E4B-46BF-A9F1-BD9D35BC4FD6}" destId="{4A2675F2-F508-4442-BE6A-DF82375D41DA}" srcOrd="0" destOrd="0" presId="urn:microsoft.com/office/officeart/2005/8/layout/vList4#8"/>
    <dgm:cxn modelId="{DE730746-959A-417E-9734-A14421A3951E}" type="presOf" srcId="{6FA20617-741B-4CA3-A64D-FAF3EAD1D1BE}" destId="{57E81389-B8D8-4FF5-B5AE-46856C6801DB}" srcOrd="1" destOrd="0" presId="urn:microsoft.com/office/officeart/2005/8/layout/vList4#8"/>
    <dgm:cxn modelId="{FB25FFA6-4457-4AB3-9FBF-81E272438966}" type="presOf" srcId="{6FA20617-741B-4CA3-A64D-FAF3EAD1D1BE}" destId="{6C660D48-8A0C-4B87-B408-563235FD4ECE}" srcOrd="0" destOrd="0" presId="urn:microsoft.com/office/officeart/2005/8/layout/vList4#8"/>
    <dgm:cxn modelId="{9481B782-9F83-45BA-AA25-0AB0C1BC7556}" type="presOf" srcId="{D8ACC832-01D2-42DB-9B56-63226E94EF9B}" destId="{61C8BBBE-DE67-4BE6-B8CD-2D3888F2D9B6}" srcOrd="1" destOrd="0" presId="urn:microsoft.com/office/officeart/2005/8/layout/vList4#8"/>
    <dgm:cxn modelId="{270F1C78-626C-46D5-BDAA-B1CC67268FAB}" type="presParOf" srcId="{4A2675F2-F508-4442-BE6A-DF82375D41DA}" destId="{61583A7E-4044-40CC-B47C-BCE80D8CA6C3}" srcOrd="0" destOrd="0" presId="urn:microsoft.com/office/officeart/2005/8/layout/vList4#8"/>
    <dgm:cxn modelId="{32244FC8-D5E8-4AA9-8B94-848E97C0EA39}" type="presParOf" srcId="{61583A7E-4044-40CC-B47C-BCE80D8CA6C3}" destId="{6C660D48-8A0C-4B87-B408-563235FD4ECE}" srcOrd="0" destOrd="0" presId="urn:microsoft.com/office/officeart/2005/8/layout/vList4#8"/>
    <dgm:cxn modelId="{C7C24DBE-81E5-43AD-878C-9ED47EDB6F5E}" type="presParOf" srcId="{61583A7E-4044-40CC-B47C-BCE80D8CA6C3}" destId="{159B86CD-C381-4413-95C1-C62BC6FE7EBA}" srcOrd="1" destOrd="0" presId="urn:microsoft.com/office/officeart/2005/8/layout/vList4#8"/>
    <dgm:cxn modelId="{D3EDABC1-EF3F-49C5-8FF8-ACC3EF2960DF}" type="presParOf" srcId="{61583A7E-4044-40CC-B47C-BCE80D8CA6C3}" destId="{57E81389-B8D8-4FF5-B5AE-46856C6801DB}" srcOrd="2" destOrd="0" presId="urn:microsoft.com/office/officeart/2005/8/layout/vList4#8"/>
    <dgm:cxn modelId="{79197C6F-E428-4412-996F-90AA26B43522}" type="presParOf" srcId="{4A2675F2-F508-4442-BE6A-DF82375D41DA}" destId="{D4FF2E9C-4FB7-4E62-9D75-89761D105701}" srcOrd="1" destOrd="0" presId="urn:microsoft.com/office/officeart/2005/8/layout/vList4#8"/>
    <dgm:cxn modelId="{6490C3CA-7853-401B-9AB3-6C4BB218F7A7}" type="presParOf" srcId="{4A2675F2-F508-4442-BE6A-DF82375D41DA}" destId="{97B76F72-C9C2-4433-A8E8-70E17A2D2BF1}" srcOrd="2" destOrd="0" presId="urn:microsoft.com/office/officeart/2005/8/layout/vList4#8"/>
    <dgm:cxn modelId="{311E40A4-E4E9-4A69-99FE-2207981DDF7D}" type="presParOf" srcId="{97B76F72-C9C2-4433-A8E8-70E17A2D2BF1}" destId="{6F095DF2-157B-47FE-A16B-BBBC8120BC36}" srcOrd="0" destOrd="0" presId="urn:microsoft.com/office/officeart/2005/8/layout/vList4#8"/>
    <dgm:cxn modelId="{16C711AB-ECEC-4B28-BF43-71BF56D48E2F}" type="presParOf" srcId="{97B76F72-C9C2-4433-A8E8-70E17A2D2BF1}" destId="{12A7B519-85F2-4AF3-84CD-03684A703D7B}" srcOrd="1" destOrd="0" presId="urn:microsoft.com/office/officeart/2005/8/layout/vList4#8"/>
    <dgm:cxn modelId="{13D89F17-8BB1-41D5-82B3-8A6CBC8499D0}" type="presParOf" srcId="{97B76F72-C9C2-4433-A8E8-70E17A2D2BF1}" destId="{61C8BBBE-DE67-4BE6-B8CD-2D3888F2D9B6}" srcOrd="2" destOrd="0" presId="urn:microsoft.com/office/officeart/2005/8/layout/vList4#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CB9246A7-1E47-4D69-8671-46309EF8B0D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31F0D5-6C3D-4471-BF0C-3F9E206806B4}">
      <dgm:prSet phldrT="[Texto]"/>
      <dgm:spPr>
        <a:gradFill flip="none" rotWithShape="0">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dgm:spPr>
      <dgm:t>
        <a:bodyPr/>
        <a:lstStyle/>
        <a:p>
          <a:r>
            <a:rPr lang="es-ES_tradnl" u="sng" dirty="0" smtClean="0">
              <a:solidFill>
                <a:schemeClr val="tx1"/>
              </a:solidFill>
            </a:rPr>
            <a:t>Nulidad por abrirse el procedimiento contra un sujeto que no corresponde</a:t>
          </a:r>
          <a:r>
            <a:rPr lang="es-ES_tradnl" b="1" dirty="0" smtClean="0">
              <a:solidFill>
                <a:schemeClr val="tx1"/>
              </a:solidFill>
            </a:rPr>
            <a:t> (</a:t>
          </a:r>
          <a:r>
            <a:rPr lang="es-ES" b="1" dirty="0" smtClean="0">
              <a:solidFill>
                <a:schemeClr val="tx1"/>
              </a:solidFill>
            </a:rPr>
            <a:t>por vencimiento del plazo de la importación temporal de la mercancía amparada a la declaración aduanera </a:t>
          </a:r>
          <a:r>
            <a:rPr lang="es-ES" b="1" dirty="0" err="1" smtClean="0">
              <a:solidFill>
                <a:schemeClr val="tx1"/>
              </a:solidFill>
            </a:rPr>
            <a:t>N°XXX</a:t>
          </a:r>
          <a:r>
            <a:rPr lang="es-ES" dirty="0" smtClean="0">
              <a:solidFill>
                <a:schemeClr val="tx1"/>
              </a:solidFill>
            </a:rPr>
            <a:t>)</a:t>
          </a:r>
          <a:endParaRPr lang="es-ES_tradnl" b="1" dirty="0" smtClean="0">
            <a:solidFill>
              <a:schemeClr val="tx1"/>
            </a:solidFill>
          </a:endParaRPr>
        </a:p>
      </dgm:t>
    </dgm:pt>
    <dgm:pt modelId="{CD8ECBDC-0B6E-44E1-8ADA-43D254D15FC3}" type="parTrans" cxnId="{1E08AD9B-05B3-4830-B5E9-1AC3BAB03D68}">
      <dgm:prSet/>
      <dgm:spPr/>
      <dgm:t>
        <a:bodyPr/>
        <a:lstStyle/>
        <a:p>
          <a:endParaRPr lang="en-US"/>
        </a:p>
      </dgm:t>
    </dgm:pt>
    <dgm:pt modelId="{1B9CBF72-1E1C-4B7E-9244-2656C33AC099}" type="sibTrans" cxnId="{1E08AD9B-05B3-4830-B5E9-1AC3BAB03D68}">
      <dgm:prSet/>
      <dgm:spPr/>
      <dgm:t>
        <a:bodyPr/>
        <a:lstStyle/>
        <a:p>
          <a:endParaRPr lang="en-US"/>
        </a:p>
      </dgm:t>
    </dgm:pt>
    <dgm:pt modelId="{D26C369C-DB56-45C2-B595-E3C07C375379}">
      <dgm:prSet phldrT="[Texto]"/>
      <dgm:spPr/>
      <dgm:t>
        <a:bodyPr/>
        <a:lstStyle/>
        <a:p>
          <a:endParaRPr lang="en-US" dirty="0"/>
        </a:p>
      </dgm:t>
    </dgm:pt>
    <dgm:pt modelId="{ABE0AA93-A41B-4D82-899E-99DD4D2F728D}" type="parTrans" cxnId="{8EDB14C3-6662-49B6-A6AF-D918D929104D}">
      <dgm:prSet/>
      <dgm:spPr/>
      <dgm:t>
        <a:bodyPr/>
        <a:lstStyle/>
        <a:p>
          <a:endParaRPr lang="en-US"/>
        </a:p>
      </dgm:t>
    </dgm:pt>
    <dgm:pt modelId="{7FAA54EA-FD86-4313-B6B8-B79FFB684CA1}" type="sibTrans" cxnId="{8EDB14C3-6662-49B6-A6AF-D918D929104D}">
      <dgm:prSet/>
      <dgm:spPr/>
      <dgm:t>
        <a:bodyPr/>
        <a:lstStyle/>
        <a:p>
          <a:endParaRPr lang="en-US"/>
        </a:p>
      </dgm:t>
    </dgm:pt>
    <dgm:pt modelId="{C95A7315-7235-49B1-8615-60754C250232}">
      <dgm:prSet phldrT="[Texto]"/>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dgm:spPr>
      <dgm:t>
        <a:bodyPr/>
        <a:lstStyle/>
        <a:p>
          <a:r>
            <a:rPr lang="es-ES" dirty="0" smtClean="0">
              <a:solidFill>
                <a:schemeClr val="tx1"/>
              </a:solidFill>
            </a:rPr>
            <a:t>sea por medio de un poder suficiente o una autorización escrita, debidamente autenticada, extendida por el representante. Por su parte el Código Procesal Civil, también de aplicación supletoria, dispone que los representantes deberán de demostrar su capacidad procesal, en la  primera gestión que realicen (artículo 103).</a:t>
          </a:r>
          <a:r>
            <a:rPr lang="es-ES" i="1" dirty="0" smtClean="0">
              <a:solidFill>
                <a:schemeClr val="tx1"/>
              </a:solidFill>
            </a:rPr>
            <a:t> </a:t>
          </a:r>
          <a:r>
            <a:rPr lang="es-ES" dirty="0" smtClean="0">
              <a:solidFill>
                <a:schemeClr val="tx1"/>
              </a:solidFill>
            </a:rPr>
            <a:t>Lo anterior, se reafirma con el hecho de que la empresa XXX., puede tener más de un representante, ostentando cualquiera de los diversos tipos de facultades que les permite el ordenamiento jurídico, los cuales, podrán actuar en forma individual o conjuntamente, con limitaciones o no de suma, entre otros aspectos, de conformidad con lo que haya dispuesto, debiéndose verificar en cada caso la respectiva capacidad procesal de las partes. </a:t>
          </a:r>
        </a:p>
      </dgm:t>
    </dgm:pt>
    <dgm:pt modelId="{AA3F7B40-CBE7-4332-BF09-AD910E68226D}" type="parTrans" cxnId="{576A8D62-252A-45AB-89FE-932151F578A8}">
      <dgm:prSet/>
      <dgm:spPr/>
      <dgm:t>
        <a:bodyPr/>
        <a:lstStyle/>
        <a:p>
          <a:endParaRPr lang="en-US"/>
        </a:p>
      </dgm:t>
    </dgm:pt>
    <dgm:pt modelId="{F292E15E-4A0E-4559-8C98-840E72F03A10}" type="sibTrans" cxnId="{576A8D62-252A-45AB-89FE-932151F578A8}">
      <dgm:prSet/>
      <dgm:spPr/>
      <dgm:t>
        <a:bodyPr/>
        <a:lstStyle/>
        <a:p>
          <a:endParaRPr lang="en-US"/>
        </a:p>
      </dgm:t>
    </dgm:pt>
    <dgm:pt modelId="{87564836-4F9D-4902-BF2A-1CA115255DE1}">
      <dgm:prSet phldrT="[Texto]"/>
      <dgm:spPr/>
      <dgm:t>
        <a:bodyPr/>
        <a:lstStyle/>
        <a:p>
          <a:r>
            <a:rPr lang="es-ES" dirty="0" smtClean="0"/>
            <a:t>De forma tal, que en el presente procedimiento sancionatorio </a:t>
          </a:r>
          <a:r>
            <a:rPr lang="es-ES" b="1" u="sng" dirty="0" smtClean="0"/>
            <a:t>la autoridad aduanera confundió el sujeto que eventualmente debe responder por la infracción</a:t>
          </a:r>
          <a:r>
            <a:rPr lang="es-ES" dirty="0" smtClean="0"/>
            <a:t>, a efecto de imponerle la sanción correspondiente, lo que implica que no es el sujeto pasivo de la sanción administrativa que dispone el artículo 236 1. de la Ley General de Aduanas, por lo que existe una nulidad sustancial del procedimiento seguido…</a:t>
          </a:r>
          <a:endParaRPr lang="en-US" dirty="0"/>
        </a:p>
      </dgm:t>
    </dgm:pt>
    <dgm:pt modelId="{B30A2074-1BEF-4EF9-A93E-4A5142E21B5C}" type="parTrans" cxnId="{9D376006-4B2D-4D60-AA0F-15B6A0980968}">
      <dgm:prSet/>
      <dgm:spPr/>
      <dgm:t>
        <a:bodyPr/>
        <a:lstStyle/>
        <a:p>
          <a:endParaRPr lang="en-US"/>
        </a:p>
      </dgm:t>
    </dgm:pt>
    <dgm:pt modelId="{4D589476-3549-4F3F-B47B-9ADAE28CC82B}" type="sibTrans" cxnId="{9D376006-4B2D-4D60-AA0F-15B6A0980968}">
      <dgm:prSet/>
      <dgm:spPr/>
      <dgm:t>
        <a:bodyPr/>
        <a:lstStyle/>
        <a:p>
          <a:endParaRPr lang="en-US"/>
        </a:p>
      </dgm:t>
    </dgm:pt>
    <dgm:pt modelId="{F6A61843-0F8C-4D2C-A06D-BCDCE65D9DF7}">
      <dgm:prSet/>
      <dgm:spPr/>
      <dgm:t>
        <a:bodyPr/>
        <a:lstStyle/>
        <a:p>
          <a:r>
            <a:rPr lang="es-ES" dirty="0" smtClean="0"/>
            <a:t>Lo correcto en consecuencia en la especie, </a:t>
          </a:r>
          <a:r>
            <a:rPr lang="es-ES" b="1" u="sng" dirty="0" smtClean="0"/>
            <a:t>era dirigirlo contra XXX </a:t>
          </a:r>
          <a:r>
            <a:rPr lang="es-ES" b="1" i="1" u="sng" dirty="0" smtClean="0"/>
            <a:t>(y no contra su representante legal),</a:t>
          </a:r>
          <a:r>
            <a:rPr lang="es-ES" b="1" u="sng" dirty="0" smtClean="0"/>
            <a:t> </a:t>
          </a:r>
          <a:r>
            <a:rPr lang="es-ES" dirty="0" smtClean="0"/>
            <a:t>empresa que por supuesto al constituir una persona jurídica, debe apersonarse a ejercer su derecho de defensa través un representante legal que tiene que acreditar tal condición, a efecto de demostrar su capacidad procesal dentro del procedimiento, de conformidad con lo ordenado por los artículo 133 y 163 del Código de Normas y Procedimientos Tributarios, (de aplicación supletoria en virtud de lo dispuesto por los artículos 208 y 272 de la Ley General de Aduanas) que establecen que quien invoque una representación debe acreditar su personería en forma legal, </a:t>
          </a:r>
        </a:p>
      </dgm:t>
    </dgm:pt>
    <dgm:pt modelId="{2AF20B98-B06B-4012-BF40-23EA098A2567}" type="parTrans" cxnId="{6E639DDE-261B-4439-AE3E-7C02F2975181}">
      <dgm:prSet/>
      <dgm:spPr/>
      <dgm:t>
        <a:bodyPr/>
        <a:lstStyle/>
        <a:p>
          <a:endParaRPr lang="en-US"/>
        </a:p>
      </dgm:t>
    </dgm:pt>
    <dgm:pt modelId="{BD4CAFD7-FB61-4954-B267-B3EC465CA6AD}" type="sibTrans" cxnId="{6E639DDE-261B-4439-AE3E-7C02F2975181}">
      <dgm:prSet/>
      <dgm:spPr/>
      <dgm:t>
        <a:bodyPr/>
        <a:lstStyle/>
        <a:p>
          <a:endParaRPr lang="en-US"/>
        </a:p>
      </dgm:t>
    </dgm:pt>
    <dgm:pt modelId="{2376DCD9-DB4E-4A20-81BE-2E06C7FC7FB2}">
      <dgm:prSet phldrT="[Texto]"/>
      <dgm:spPr/>
      <dgm:t>
        <a:bodyPr/>
        <a:lstStyle/>
        <a:p>
          <a:endParaRPr lang="en-US" dirty="0"/>
        </a:p>
      </dgm:t>
    </dgm:pt>
    <dgm:pt modelId="{E40D2B7E-4116-4DE5-9E82-AFA223C8F9A6}" type="parTrans" cxnId="{3BB720BB-18C5-45C3-8A80-3D188D15D8AF}">
      <dgm:prSet/>
      <dgm:spPr/>
      <dgm:t>
        <a:bodyPr/>
        <a:lstStyle/>
        <a:p>
          <a:endParaRPr lang="en-US"/>
        </a:p>
      </dgm:t>
    </dgm:pt>
    <dgm:pt modelId="{D7C57481-1CD5-4DD5-AD65-45E6CEC79FC9}" type="sibTrans" cxnId="{3BB720BB-18C5-45C3-8A80-3D188D15D8AF}">
      <dgm:prSet/>
      <dgm:spPr/>
      <dgm:t>
        <a:bodyPr/>
        <a:lstStyle/>
        <a:p>
          <a:endParaRPr lang="en-US"/>
        </a:p>
      </dgm:t>
    </dgm:pt>
    <dgm:pt modelId="{85069C3A-0846-47CE-8EEC-B335A442FF7F}" type="pres">
      <dgm:prSet presAssocID="{CB9246A7-1E47-4D69-8671-46309EF8B0D5}" presName="linear" presStyleCnt="0">
        <dgm:presLayoutVars>
          <dgm:animLvl val="lvl"/>
          <dgm:resizeHandles val="exact"/>
        </dgm:presLayoutVars>
      </dgm:prSet>
      <dgm:spPr/>
      <dgm:t>
        <a:bodyPr/>
        <a:lstStyle/>
        <a:p>
          <a:endParaRPr lang="en-US"/>
        </a:p>
      </dgm:t>
    </dgm:pt>
    <dgm:pt modelId="{E25D1029-99E1-488C-9476-002716C236E1}" type="pres">
      <dgm:prSet presAssocID="{0531F0D5-6C3D-4471-BF0C-3F9E206806B4}" presName="parentText" presStyleLbl="node1" presStyleIdx="0" presStyleCnt="2" custScaleY="62182">
        <dgm:presLayoutVars>
          <dgm:chMax val="0"/>
          <dgm:bulletEnabled val="1"/>
        </dgm:presLayoutVars>
      </dgm:prSet>
      <dgm:spPr/>
      <dgm:t>
        <a:bodyPr/>
        <a:lstStyle/>
        <a:p>
          <a:endParaRPr lang="en-US"/>
        </a:p>
      </dgm:t>
    </dgm:pt>
    <dgm:pt modelId="{84A96833-C1B0-4356-B169-DD9BB6F16CB2}" type="pres">
      <dgm:prSet presAssocID="{0531F0D5-6C3D-4471-BF0C-3F9E206806B4}" presName="childText" presStyleLbl="revTx" presStyleIdx="0" presStyleCnt="2">
        <dgm:presLayoutVars>
          <dgm:bulletEnabled val="1"/>
        </dgm:presLayoutVars>
      </dgm:prSet>
      <dgm:spPr/>
      <dgm:t>
        <a:bodyPr/>
        <a:lstStyle/>
        <a:p>
          <a:endParaRPr lang="en-US"/>
        </a:p>
      </dgm:t>
    </dgm:pt>
    <dgm:pt modelId="{BD1BD7E2-864C-4C88-B97D-240A2F37F364}" type="pres">
      <dgm:prSet presAssocID="{C95A7315-7235-49B1-8615-60754C250232}" presName="parentText" presStyleLbl="node1" presStyleIdx="1" presStyleCnt="2">
        <dgm:presLayoutVars>
          <dgm:chMax val="0"/>
          <dgm:bulletEnabled val="1"/>
        </dgm:presLayoutVars>
      </dgm:prSet>
      <dgm:spPr/>
      <dgm:t>
        <a:bodyPr/>
        <a:lstStyle/>
        <a:p>
          <a:endParaRPr lang="en-US"/>
        </a:p>
      </dgm:t>
    </dgm:pt>
    <dgm:pt modelId="{B3030DBC-4678-4DA7-A8ED-4A2E8127D383}" type="pres">
      <dgm:prSet presAssocID="{C95A7315-7235-49B1-8615-60754C250232}" presName="childText" presStyleLbl="revTx" presStyleIdx="1" presStyleCnt="2">
        <dgm:presLayoutVars>
          <dgm:bulletEnabled val="1"/>
        </dgm:presLayoutVars>
      </dgm:prSet>
      <dgm:spPr/>
      <dgm:t>
        <a:bodyPr/>
        <a:lstStyle/>
        <a:p>
          <a:endParaRPr lang="en-US"/>
        </a:p>
      </dgm:t>
    </dgm:pt>
  </dgm:ptLst>
  <dgm:cxnLst>
    <dgm:cxn modelId="{8EDB14C3-6662-49B6-A6AF-D918D929104D}" srcId="{0531F0D5-6C3D-4471-BF0C-3F9E206806B4}" destId="{D26C369C-DB56-45C2-B595-E3C07C375379}" srcOrd="0" destOrd="0" parTransId="{ABE0AA93-A41B-4D82-899E-99DD4D2F728D}" sibTransId="{7FAA54EA-FD86-4313-B6B8-B79FFB684CA1}"/>
    <dgm:cxn modelId="{1E08AD9B-05B3-4830-B5E9-1AC3BAB03D68}" srcId="{CB9246A7-1E47-4D69-8671-46309EF8B0D5}" destId="{0531F0D5-6C3D-4471-BF0C-3F9E206806B4}" srcOrd="0" destOrd="0" parTransId="{CD8ECBDC-0B6E-44E1-8ADA-43D254D15FC3}" sibTransId="{1B9CBF72-1E1C-4B7E-9244-2656C33AC099}"/>
    <dgm:cxn modelId="{46EB9333-BE61-4CD4-A6DD-078DB9FA4998}" type="presOf" srcId="{C95A7315-7235-49B1-8615-60754C250232}" destId="{BD1BD7E2-864C-4C88-B97D-240A2F37F364}" srcOrd="0" destOrd="0" presId="urn:microsoft.com/office/officeart/2005/8/layout/vList2"/>
    <dgm:cxn modelId="{9D376006-4B2D-4D60-AA0F-15B6A0980968}" srcId="{C95A7315-7235-49B1-8615-60754C250232}" destId="{87564836-4F9D-4902-BF2A-1CA115255DE1}" srcOrd="0" destOrd="0" parTransId="{B30A2074-1BEF-4EF9-A93E-4A5142E21B5C}" sibTransId="{4D589476-3549-4F3F-B47B-9ADAE28CC82B}"/>
    <dgm:cxn modelId="{3BB720BB-18C5-45C3-8A80-3D188D15D8AF}" srcId="{0531F0D5-6C3D-4471-BF0C-3F9E206806B4}" destId="{2376DCD9-DB4E-4A20-81BE-2E06C7FC7FB2}" srcOrd="2" destOrd="0" parTransId="{E40D2B7E-4116-4DE5-9E82-AFA223C8F9A6}" sibTransId="{D7C57481-1CD5-4DD5-AD65-45E6CEC79FC9}"/>
    <dgm:cxn modelId="{F19C502B-A32C-41D8-AA16-99A88A574AD8}" type="presOf" srcId="{0531F0D5-6C3D-4471-BF0C-3F9E206806B4}" destId="{E25D1029-99E1-488C-9476-002716C236E1}" srcOrd="0" destOrd="0" presId="urn:microsoft.com/office/officeart/2005/8/layout/vList2"/>
    <dgm:cxn modelId="{576A8D62-252A-45AB-89FE-932151F578A8}" srcId="{CB9246A7-1E47-4D69-8671-46309EF8B0D5}" destId="{C95A7315-7235-49B1-8615-60754C250232}" srcOrd="1" destOrd="0" parTransId="{AA3F7B40-CBE7-4332-BF09-AD910E68226D}" sibTransId="{F292E15E-4A0E-4559-8C98-840E72F03A10}"/>
    <dgm:cxn modelId="{5AB46B6D-A8BB-41F6-81EB-C87EA0C14EC2}" type="presOf" srcId="{CB9246A7-1E47-4D69-8671-46309EF8B0D5}" destId="{85069C3A-0846-47CE-8EEC-B335A442FF7F}" srcOrd="0" destOrd="0" presId="urn:microsoft.com/office/officeart/2005/8/layout/vList2"/>
    <dgm:cxn modelId="{CD56D58F-47F1-4D83-BF1D-ADFEF0F148A0}" type="presOf" srcId="{2376DCD9-DB4E-4A20-81BE-2E06C7FC7FB2}" destId="{84A96833-C1B0-4356-B169-DD9BB6F16CB2}" srcOrd="0" destOrd="2" presId="urn:microsoft.com/office/officeart/2005/8/layout/vList2"/>
    <dgm:cxn modelId="{1C1F761F-32B4-4E4F-B68B-4ED2B09A9EFE}" type="presOf" srcId="{D26C369C-DB56-45C2-B595-E3C07C375379}" destId="{84A96833-C1B0-4356-B169-DD9BB6F16CB2}" srcOrd="0" destOrd="0" presId="urn:microsoft.com/office/officeart/2005/8/layout/vList2"/>
    <dgm:cxn modelId="{6E639DDE-261B-4439-AE3E-7C02F2975181}" srcId="{0531F0D5-6C3D-4471-BF0C-3F9E206806B4}" destId="{F6A61843-0F8C-4D2C-A06D-BCDCE65D9DF7}" srcOrd="1" destOrd="0" parTransId="{2AF20B98-B06B-4012-BF40-23EA098A2567}" sibTransId="{BD4CAFD7-FB61-4954-B267-B3EC465CA6AD}"/>
    <dgm:cxn modelId="{98838D9B-5EE0-4468-BC77-B32BC2043896}" type="presOf" srcId="{87564836-4F9D-4902-BF2A-1CA115255DE1}" destId="{B3030DBC-4678-4DA7-A8ED-4A2E8127D383}" srcOrd="0" destOrd="0" presId="urn:microsoft.com/office/officeart/2005/8/layout/vList2"/>
    <dgm:cxn modelId="{7FC9436A-012B-487C-A2DE-2654ED0521FC}" type="presOf" srcId="{F6A61843-0F8C-4D2C-A06D-BCDCE65D9DF7}" destId="{84A96833-C1B0-4356-B169-DD9BB6F16CB2}" srcOrd="0" destOrd="1" presId="urn:microsoft.com/office/officeart/2005/8/layout/vList2"/>
    <dgm:cxn modelId="{9BF44A57-36DA-44EC-8CB5-7BE589BEDCF4}" type="presParOf" srcId="{85069C3A-0846-47CE-8EEC-B335A442FF7F}" destId="{E25D1029-99E1-488C-9476-002716C236E1}" srcOrd="0" destOrd="0" presId="urn:microsoft.com/office/officeart/2005/8/layout/vList2"/>
    <dgm:cxn modelId="{812A36C2-8E3D-47A1-B57F-85EAEB43AC7A}" type="presParOf" srcId="{85069C3A-0846-47CE-8EEC-B335A442FF7F}" destId="{84A96833-C1B0-4356-B169-DD9BB6F16CB2}" srcOrd="1" destOrd="0" presId="urn:microsoft.com/office/officeart/2005/8/layout/vList2"/>
    <dgm:cxn modelId="{2D4DF52A-34CD-4CD2-A7F8-8A7E902A9BC3}" type="presParOf" srcId="{85069C3A-0846-47CE-8EEC-B335A442FF7F}" destId="{BD1BD7E2-864C-4C88-B97D-240A2F37F364}" srcOrd="2" destOrd="0" presId="urn:microsoft.com/office/officeart/2005/8/layout/vList2"/>
    <dgm:cxn modelId="{0355730B-C88C-4EDB-BB6E-2C336A1BE440}" type="presParOf" srcId="{85069C3A-0846-47CE-8EEC-B335A442FF7F}" destId="{B3030DBC-4678-4DA7-A8ED-4A2E8127D38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DA42E419-41AC-4681-A84F-AC7414A95273}" type="doc">
      <dgm:prSet loTypeId="urn:microsoft.com/office/officeart/2005/8/layout/hList6" loCatId="list" qsTypeId="urn:microsoft.com/office/officeart/2005/8/quickstyle/simple3" qsCatId="simple" csTypeId="urn:microsoft.com/office/officeart/2005/8/colors/colorful4" csCatId="colorful" phldr="1"/>
      <dgm:spPr/>
      <dgm:t>
        <a:bodyPr/>
        <a:lstStyle/>
        <a:p>
          <a:endParaRPr lang="en-US"/>
        </a:p>
      </dgm:t>
    </dgm:pt>
    <dgm:pt modelId="{AB094090-49BB-448E-8BD5-E79A39E353EC}">
      <dgm:prSet phldrT="[Texto]" custT="1"/>
      <dgm:spPr>
        <a:solidFill>
          <a:schemeClr val="accent6">
            <a:lumMod val="20000"/>
            <a:lumOff val="80000"/>
          </a:schemeClr>
        </a:solidFill>
      </dgm:spPr>
      <dgm:t>
        <a:bodyPr/>
        <a:lstStyle/>
        <a:p>
          <a:r>
            <a:rPr lang="es-CR" sz="1200" dirty="0" smtClean="0"/>
            <a:t>A diferencia de lo anterior, </a:t>
          </a:r>
          <a:r>
            <a:rPr lang="es-ES" sz="1200" dirty="0" smtClean="0"/>
            <a:t>la LGA para efecto del establecimiento de la responsabilidad disciplinaria de los agentes aduaneros, al ser  materia impositiva regula un régimen diverso, de forma tal que puede existir responsabilidad del agente aduanero persona física o bien del agente aduanero persona jurídica, tal y como se señala de seguido.</a:t>
          </a:r>
        </a:p>
        <a:p>
          <a:endParaRPr lang="es-ES" sz="1200" dirty="0" smtClean="0"/>
        </a:p>
        <a:p>
          <a:r>
            <a:rPr lang="es-ES" sz="1200" dirty="0" smtClean="0"/>
            <a:t>.</a:t>
          </a:r>
          <a:endParaRPr lang="en-US" sz="1200" dirty="0"/>
        </a:p>
      </dgm:t>
    </dgm:pt>
    <dgm:pt modelId="{3B6F8643-E929-429B-9A41-7B79B59EBED5}" type="parTrans" cxnId="{60274A41-FF55-42E5-AE7A-FF3CF4D579DE}">
      <dgm:prSet/>
      <dgm:spPr/>
      <dgm:t>
        <a:bodyPr/>
        <a:lstStyle/>
        <a:p>
          <a:endParaRPr lang="en-US" sz="1200"/>
        </a:p>
      </dgm:t>
    </dgm:pt>
    <dgm:pt modelId="{8E686D68-9646-41C9-8C7E-7825F54D8487}" type="sibTrans" cxnId="{60274A41-FF55-42E5-AE7A-FF3CF4D579DE}">
      <dgm:prSet/>
      <dgm:spPr/>
      <dgm:t>
        <a:bodyPr/>
        <a:lstStyle/>
        <a:p>
          <a:endParaRPr lang="en-US" sz="1200"/>
        </a:p>
      </dgm:t>
    </dgm:pt>
    <dgm:pt modelId="{3D3FE537-9B0B-4ADC-974D-2782BEDC4468}">
      <dgm:prSet phldrT="[Texto]" custT="1"/>
      <dgm:spPr>
        <a:solidFill>
          <a:schemeClr val="accent6">
            <a:lumMod val="40000"/>
            <a:lumOff val="60000"/>
          </a:schemeClr>
        </a:solidFill>
      </dgm:spPr>
      <dgm:t>
        <a:bodyPr/>
        <a:lstStyle/>
        <a:p>
          <a:r>
            <a:rPr lang="es-ES" sz="1200" dirty="0" smtClean="0"/>
            <a:t>El referido régimen dual en materia sancionatoria consiste en:</a:t>
          </a:r>
        </a:p>
        <a:p>
          <a:r>
            <a:rPr lang="es-ES" sz="1200" dirty="0" smtClean="0"/>
            <a:t>Responsabilidad disciplinaria del Agente Aduanero Persona Física: El mismo responderá personalmente cuando su conducta se adecue a los supuestos establecidos en alguna de las infracciones previamente tipificadas por la legislación aduanera y la misma le sea atribuible a título de dolo o culpa, es decir, le sea reprochable, sin que concurra ningún eximente de responsabilidad.</a:t>
          </a:r>
        </a:p>
        <a:p>
          <a:endParaRPr lang="es-ES" sz="1200" dirty="0" smtClean="0"/>
        </a:p>
      </dgm:t>
    </dgm:pt>
    <dgm:pt modelId="{4176B9C9-82D7-4493-A183-DBDC034CAFE9}" type="parTrans" cxnId="{AD82C0BE-EDF1-4002-B710-70B94EE6CA38}">
      <dgm:prSet/>
      <dgm:spPr/>
      <dgm:t>
        <a:bodyPr/>
        <a:lstStyle/>
        <a:p>
          <a:endParaRPr lang="en-US" sz="1200"/>
        </a:p>
      </dgm:t>
    </dgm:pt>
    <dgm:pt modelId="{A9584DBF-7D74-459E-B83B-57A47F9D265E}" type="sibTrans" cxnId="{AD82C0BE-EDF1-4002-B710-70B94EE6CA38}">
      <dgm:prSet/>
      <dgm:spPr/>
      <dgm:t>
        <a:bodyPr/>
        <a:lstStyle/>
        <a:p>
          <a:endParaRPr lang="en-US" sz="1200"/>
        </a:p>
      </dgm:t>
    </dgm:pt>
    <dgm:pt modelId="{7589F7AF-C740-4AD8-BF10-F816DCE5BFDD}">
      <dgm:prSet phldrT="[Texto]" custT="1"/>
      <dgm:spPr>
        <a:solidFill>
          <a:schemeClr val="accent6">
            <a:lumMod val="60000"/>
            <a:lumOff val="40000"/>
          </a:schemeClr>
        </a:solidFill>
      </dgm:spPr>
      <dgm:t>
        <a:bodyPr/>
        <a:lstStyle/>
        <a:p>
          <a:r>
            <a:rPr lang="es-ES" sz="1200" dirty="0" smtClean="0"/>
            <a:t>Responsabilidad disciplinaria del Agente Aduanero Persona Jurídica: Sobre el agente aduanero, persona jurídica, las reglas a aplicar en materia sancionatoria, se encuentran no en el numeral 254 de la LGA como lo señala el recurrente, sino en el artículo 269 bis de ese cuerpo de leyes, en virtud de la modificación de la numeración realizada por la Ley 8013 del 18 de agosto del 2000, que expresamente delimita la responsabilidad en materia sancionatoria de las agencias de aduana (persona jurídica) y la de los agentes de aduana persona física que laboran en forma independiente o para una agencia de aduanas…</a:t>
          </a:r>
        </a:p>
        <a:p>
          <a:endParaRPr lang="es-ES" sz="1200" dirty="0" smtClean="0"/>
        </a:p>
      </dgm:t>
    </dgm:pt>
    <dgm:pt modelId="{BB513644-B22D-4357-AF1B-E284AD3C8440}" type="parTrans" cxnId="{8B841B23-08F7-40F2-AC0A-6328972A477C}">
      <dgm:prSet/>
      <dgm:spPr/>
      <dgm:t>
        <a:bodyPr/>
        <a:lstStyle/>
        <a:p>
          <a:endParaRPr lang="en-US" sz="1200"/>
        </a:p>
      </dgm:t>
    </dgm:pt>
    <dgm:pt modelId="{B7FB4881-4169-4613-936B-B41F6B834541}" type="sibTrans" cxnId="{8B841B23-08F7-40F2-AC0A-6328972A477C}">
      <dgm:prSet/>
      <dgm:spPr/>
      <dgm:t>
        <a:bodyPr/>
        <a:lstStyle/>
        <a:p>
          <a:endParaRPr lang="en-US" sz="1200"/>
        </a:p>
      </dgm:t>
    </dgm:pt>
    <dgm:pt modelId="{FD2B0B2C-5C7E-4981-A0AE-02BA2C4184CE}">
      <dgm:prSet custT="1"/>
      <dgm:spPr>
        <a:solidFill>
          <a:schemeClr val="accent2">
            <a:lumMod val="40000"/>
            <a:lumOff val="60000"/>
          </a:schemeClr>
        </a:solidFill>
      </dgm:spPr>
      <dgm:t>
        <a:bodyPr/>
        <a:lstStyle/>
        <a:p>
          <a:r>
            <a:rPr lang="es-ES" sz="1200" dirty="0" smtClean="0"/>
            <a:t>..en el presente asunto no es posible sancionar con la multa prescrita en el artículo 242 de la LGA al agente aduanero persona jurídica, por cuanto no demuestra el señor XXX que haya concurrido en la especie </a:t>
          </a:r>
          <a:r>
            <a:rPr lang="es-ES" sz="1200" b="1" u="sng" dirty="0" smtClean="0"/>
            <a:t>los supuestos regulados por el artículo 269 bis de la LGA en relación con el numeral 269 del mismo cuerpo de leyes,</a:t>
          </a:r>
          <a:r>
            <a:rPr lang="es-ES" sz="1200" dirty="0" smtClean="0"/>
            <a:t> ni aporta pruebas al respecto y en tal sentido no le asiste la razón al recurrente al alegar nulidad absoluta por falta de legitimación pasiva</a:t>
          </a:r>
          <a:endParaRPr lang="en-US" sz="1200" dirty="0"/>
        </a:p>
      </dgm:t>
    </dgm:pt>
    <dgm:pt modelId="{B09C6D11-5B6A-47FE-9951-B97E59AB0E23}" type="parTrans" cxnId="{095821C0-0FF9-4778-A37D-46C4154772A1}">
      <dgm:prSet/>
      <dgm:spPr/>
      <dgm:t>
        <a:bodyPr/>
        <a:lstStyle/>
        <a:p>
          <a:endParaRPr lang="en-US" sz="1200"/>
        </a:p>
      </dgm:t>
    </dgm:pt>
    <dgm:pt modelId="{8301DAE4-9511-4963-BE6C-AEB65472CA03}" type="sibTrans" cxnId="{095821C0-0FF9-4778-A37D-46C4154772A1}">
      <dgm:prSet/>
      <dgm:spPr/>
      <dgm:t>
        <a:bodyPr/>
        <a:lstStyle/>
        <a:p>
          <a:endParaRPr lang="en-US" sz="1200"/>
        </a:p>
      </dgm:t>
    </dgm:pt>
    <dgm:pt modelId="{9A8E0072-72F4-41B6-9C68-D93747BA5A74}" type="pres">
      <dgm:prSet presAssocID="{DA42E419-41AC-4681-A84F-AC7414A95273}" presName="Name0" presStyleCnt="0">
        <dgm:presLayoutVars>
          <dgm:dir/>
          <dgm:resizeHandles val="exact"/>
        </dgm:presLayoutVars>
      </dgm:prSet>
      <dgm:spPr/>
      <dgm:t>
        <a:bodyPr/>
        <a:lstStyle/>
        <a:p>
          <a:endParaRPr lang="en-US"/>
        </a:p>
      </dgm:t>
    </dgm:pt>
    <dgm:pt modelId="{2CEA08FA-B462-477A-BDEF-0D96FD204025}" type="pres">
      <dgm:prSet presAssocID="{AB094090-49BB-448E-8BD5-E79A39E353EC}" presName="node" presStyleLbl="node1" presStyleIdx="0" presStyleCnt="4">
        <dgm:presLayoutVars>
          <dgm:bulletEnabled val="1"/>
        </dgm:presLayoutVars>
      </dgm:prSet>
      <dgm:spPr/>
      <dgm:t>
        <a:bodyPr/>
        <a:lstStyle/>
        <a:p>
          <a:endParaRPr lang="en-US"/>
        </a:p>
      </dgm:t>
    </dgm:pt>
    <dgm:pt modelId="{0EE40F51-421D-4017-8F40-44969151DF81}" type="pres">
      <dgm:prSet presAssocID="{8E686D68-9646-41C9-8C7E-7825F54D8487}" presName="sibTrans" presStyleCnt="0"/>
      <dgm:spPr/>
      <dgm:t>
        <a:bodyPr/>
        <a:lstStyle/>
        <a:p>
          <a:endParaRPr lang="en-US"/>
        </a:p>
      </dgm:t>
    </dgm:pt>
    <dgm:pt modelId="{C62F98B1-84DE-4137-89F1-454485545263}" type="pres">
      <dgm:prSet presAssocID="{3D3FE537-9B0B-4ADC-974D-2782BEDC4468}" presName="node" presStyleLbl="node1" presStyleIdx="1" presStyleCnt="4">
        <dgm:presLayoutVars>
          <dgm:bulletEnabled val="1"/>
        </dgm:presLayoutVars>
      </dgm:prSet>
      <dgm:spPr/>
      <dgm:t>
        <a:bodyPr/>
        <a:lstStyle/>
        <a:p>
          <a:endParaRPr lang="en-US"/>
        </a:p>
      </dgm:t>
    </dgm:pt>
    <dgm:pt modelId="{D21AEA45-F060-42CE-8BE9-12E352D949A5}" type="pres">
      <dgm:prSet presAssocID="{A9584DBF-7D74-459E-B83B-57A47F9D265E}" presName="sibTrans" presStyleCnt="0"/>
      <dgm:spPr/>
      <dgm:t>
        <a:bodyPr/>
        <a:lstStyle/>
        <a:p>
          <a:endParaRPr lang="en-US"/>
        </a:p>
      </dgm:t>
    </dgm:pt>
    <dgm:pt modelId="{B6504B07-2A4D-4908-B74A-6883108F3F19}" type="pres">
      <dgm:prSet presAssocID="{7589F7AF-C740-4AD8-BF10-F816DCE5BFDD}" presName="node" presStyleLbl="node1" presStyleIdx="2" presStyleCnt="4" custScaleX="117730" custLinFactNeighborX="-68185" custLinFactNeighborY="0">
        <dgm:presLayoutVars>
          <dgm:bulletEnabled val="1"/>
        </dgm:presLayoutVars>
      </dgm:prSet>
      <dgm:spPr/>
      <dgm:t>
        <a:bodyPr/>
        <a:lstStyle/>
        <a:p>
          <a:endParaRPr lang="en-US"/>
        </a:p>
      </dgm:t>
    </dgm:pt>
    <dgm:pt modelId="{ED49BE37-10CF-479D-B2FD-8FE5054648B6}" type="pres">
      <dgm:prSet presAssocID="{B7FB4881-4169-4613-936B-B41F6B834541}" presName="sibTrans" presStyleCnt="0"/>
      <dgm:spPr/>
      <dgm:t>
        <a:bodyPr/>
        <a:lstStyle/>
        <a:p>
          <a:endParaRPr lang="en-US"/>
        </a:p>
      </dgm:t>
    </dgm:pt>
    <dgm:pt modelId="{2971BF09-F925-4442-A974-8C104A668366}" type="pres">
      <dgm:prSet presAssocID="{FD2B0B2C-5C7E-4981-A0AE-02BA2C4184CE}" presName="node" presStyleLbl="node1" presStyleIdx="3" presStyleCnt="4" custLinFactNeighborX="-67854" custLinFactNeighborY="0">
        <dgm:presLayoutVars>
          <dgm:bulletEnabled val="1"/>
        </dgm:presLayoutVars>
      </dgm:prSet>
      <dgm:spPr/>
      <dgm:t>
        <a:bodyPr/>
        <a:lstStyle/>
        <a:p>
          <a:endParaRPr lang="en-US"/>
        </a:p>
      </dgm:t>
    </dgm:pt>
  </dgm:ptLst>
  <dgm:cxnLst>
    <dgm:cxn modelId="{095821C0-0FF9-4778-A37D-46C4154772A1}" srcId="{DA42E419-41AC-4681-A84F-AC7414A95273}" destId="{FD2B0B2C-5C7E-4981-A0AE-02BA2C4184CE}" srcOrd="3" destOrd="0" parTransId="{B09C6D11-5B6A-47FE-9951-B97E59AB0E23}" sibTransId="{8301DAE4-9511-4963-BE6C-AEB65472CA03}"/>
    <dgm:cxn modelId="{C05EA7D7-26A8-49D0-BAC5-A5B024802AF3}" type="presOf" srcId="{AB094090-49BB-448E-8BD5-E79A39E353EC}" destId="{2CEA08FA-B462-477A-BDEF-0D96FD204025}" srcOrd="0" destOrd="0" presId="urn:microsoft.com/office/officeart/2005/8/layout/hList6"/>
    <dgm:cxn modelId="{DEC6FEEA-7FDA-4D1C-B64E-9BD86578CE8F}" type="presOf" srcId="{DA42E419-41AC-4681-A84F-AC7414A95273}" destId="{9A8E0072-72F4-41B6-9C68-D93747BA5A74}" srcOrd="0" destOrd="0" presId="urn:microsoft.com/office/officeart/2005/8/layout/hList6"/>
    <dgm:cxn modelId="{8B841B23-08F7-40F2-AC0A-6328972A477C}" srcId="{DA42E419-41AC-4681-A84F-AC7414A95273}" destId="{7589F7AF-C740-4AD8-BF10-F816DCE5BFDD}" srcOrd="2" destOrd="0" parTransId="{BB513644-B22D-4357-AF1B-E284AD3C8440}" sibTransId="{B7FB4881-4169-4613-936B-B41F6B834541}"/>
    <dgm:cxn modelId="{60274A41-FF55-42E5-AE7A-FF3CF4D579DE}" srcId="{DA42E419-41AC-4681-A84F-AC7414A95273}" destId="{AB094090-49BB-448E-8BD5-E79A39E353EC}" srcOrd="0" destOrd="0" parTransId="{3B6F8643-E929-429B-9A41-7B79B59EBED5}" sibTransId="{8E686D68-9646-41C9-8C7E-7825F54D8487}"/>
    <dgm:cxn modelId="{DA4DCA46-58B6-4953-96D5-79673E25D5C3}" type="presOf" srcId="{3D3FE537-9B0B-4ADC-974D-2782BEDC4468}" destId="{C62F98B1-84DE-4137-89F1-454485545263}" srcOrd="0" destOrd="0" presId="urn:microsoft.com/office/officeart/2005/8/layout/hList6"/>
    <dgm:cxn modelId="{FCB7382A-1339-4F96-9BAA-FB406B4E9FAB}" type="presOf" srcId="{FD2B0B2C-5C7E-4981-A0AE-02BA2C4184CE}" destId="{2971BF09-F925-4442-A974-8C104A668366}" srcOrd="0" destOrd="0" presId="urn:microsoft.com/office/officeart/2005/8/layout/hList6"/>
    <dgm:cxn modelId="{094C1EE3-74F5-456A-B887-B8F5DE83A334}" type="presOf" srcId="{7589F7AF-C740-4AD8-BF10-F816DCE5BFDD}" destId="{B6504B07-2A4D-4908-B74A-6883108F3F19}" srcOrd="0" destOrd="0" presId="urn:microsoft.com/office/officeart/2005/8/layout/hList6"/>
    <dgm:cxn modelId="{AD82C0BE-EDF1-4002-B710-70B94EE6CA38}" srcId="{DA42E419-41AC-4681-A84F-AC7414A95273}" destId="{3D3FE537-9B0B-4ADC-974D-2782BEDC4468}" srcOrd="1" destOrd="0" parTransId="{4176B9C9-82D7-4493-A183-DBDC034CAFE9}" sibTransId="{A9584DBF-7D74-459E-B83B-57A47F9D265E}"/>
    <dgm:cxn modelId="{EC992DB3-C30E-416E-8DB7-F259808D68C1}" type="presParOf" srcId="{9A8E0072-72F4-41B6-9C68-D93747BA5A74}" destId="{2CEA08FA-B462-477A-BDEF-0D96FD204025}" srcOrd="0" destOrd="0" presId="urn:microsoft.com/office/officeart/2005/8/layout/hList6"/>
    <dgm:cxn modelId="{70AA350B-1293-40E2-9B71-BEB454993D0D}" type="presParOf" srcId="{9A8E0072-72F4-41B6-9C68-D93747BA5A74}" destId="{0EE40F51-421D-4017-8F40-44969151DF81}" srcOrd="1" destOrd="0" presId="urn:microsoft.com/office/officeart/2005/8/layout/hList6"/>
    <dgm:cxn modelId="{FC44AD84-C472-4594-92D3-EDFA0954A2CC}" type="presParOf" srcId="{9A8E0072-72F4-41B6-9C68-D93747BA5A74}" destId="{C62F98B1-84DE-4137-89F1-454485545263}" srcOrd="2" destOrd="0" presId="urn:microsoft.com/office/officeart/2005/8/layout/hList6"/>
    <dgm:cxn modelId="{D7E5C0B6-4D47-42E4-A42E-AC081CA2B830}" type="presParOf" srcId="{9A8E0072-72F4-41B6-9C68-D93747BA5A74}" destId="{D21AEA45-F060-42CE-8BE9-12E352D949A5}" srcOrd="3" destOrd="0" presId="urn:microsoft.com/office/officeart/2005/8/layout/hList6"/>
    <dgm:cxn modelId="{876FD903-51DC-45CC-93EB-DE4E047C1857}" type="presParOf" srcId="{9A8E0072-72F4-41B6-9C68-D93747BA5A74}" destId="{B6504B07-2A4D-4908-B74A-6883108F3F19}" srcOrd="4" destOrd="0" presId="urn:microsoft.com/office/officeart/2005/8/layout/hList6"/>
    <dgm:cxn modelId="{D9A0EF2D-D9F4-4379-A0D4-FA2B361C23EA}" type="presParOf" srcId="{9A8E0072-72F4-41B6-9C68-D93747BA5A74}" destId="{ED49BE37-10CF-479D-B2FD-8FE5054648B6}" srcOrd="5" destOrd="0" presId="urn:microsoft.com/office/officeart/2005/8/layout/hList6"/>
    <dgm:cxn modelId="{7BFF2400-F776-49F5-BC09-5424201B67DC}" type="presParOf" srcId="{9A8E0072-72F4-41B6-9C68-D93747BA5A74}" destId="{2971BF09-F925-4442-A974-8C104A66836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AE813A21-AC58-4405-899A-44342725CA0D}"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s-ES"/>
        </a:p>
      </dgm:t>
    </dgm:pt>
    <dgm:pt modelId="{C00A1AF9-3D06-41C0-941F-BBE4461A53F4}">
      <dgm:prSet phldrT="[Texto]" custT="1"/>
      <dgm:spPr>
        <a:solidFill>
          <a:schemeClr val="accent6">
            <a:lumMod val="60000"/>
            <a:lumOff val="40000"/>
          </a:schemeClr>
        </a:solidFill>
      </dgm:spPr>
      <dgm:t>
        <a:bodyPr>
          <a:scene3d>
            <a:camera prst="orthographicFront"/>
            <a:lightRig rig="threePt" dir="t"/>
          </a:scene3d>
          <a:sp3d extrusionH="57150">
            <a:bevelT w="38100" h="38100"/>
          </a:sp3d>
        </a:bodyPr>
        <a:lstStyle/>
        <a:p>
          <a:r>
            <a:rPr lang="es-ES_tradnl" sz="2800" dirty="0" smtClean="0">
              <a:solidFill>
                <a:schemeClr val="tx1"/>
              </a:solidFill>
            </a:rPr>
            <a:t>Sentencia 83-2012 Responsabilidad del agente persona física y no persona jurídica</a:t>
          </a:r>
          <a:endParaRPr lang="es-ES" sz="2800" dirty="0">
            <a:solidFill>
              <a:schemeClr val="tx1"/>
            </a:solidFill>
          </a:endParaRPr>
        </a:p>
      </dgm:t>
    </dgm:pt>
    <dgm:pt modelId="{082F189A-DB94-4885-ACB3-56B30AE53517}" type="parTrans" cxnId="{7C4F138F-EAC2-4611-AFA9-2052B3AFBC50}">
      <dgm:prSet/>
      <dgm:spPr/>
      <dgm:t>
        <a:bodyPr/>
        <a:lstStyle/>
        <a:p>
          <a:endParaRPr lang="es-ES"/>
        </a:p>
      </dgm:t>
    </dgm:pt>
    <dgm:pt modelId="{0A54C5DC-E034-4A23-923E-1EEC4AC21239}" type="sibTrans" cxnId="{7C4F138F-EAC2-4611-AFA9-2052B3AFBC50}">
      <dgm:prSet/>
      <dgm:spPr/>
      <dgm:t>
        <a:bodyPr/>
        <a:lstStyle/>
        <a:p>
          <a:endParaRPr lang="es-ES"/>
        </a:p>
      </dgm:t>
    </dgm:pt>
    <dgm:pt modelId="{510B9279-4F98-4AC1-BB07-D696F1EA7E0B}">
      <dgm:prSet phldrT="[Texto]" custT="1"/>
      <dgm:spPr>
        <a:solidFill>
          <a:schemeClr val="accent3">
            <a:lumMod val="75000"/>
          </a:schemeClr>
        </a:solidFill>
      </dgm:spPr>
      <dgm:t>
        <a:bodyPr/>
        <a:lstStyle/>
        <a:p>
          <a:pPr algn="just"/>
          <a:r>
            <a:rPr lang="es-ES" sz="1500" baseline="0" dirty="0" smtClean="0">
              <a:solidFill>
                <a:schemeClr val="bg1"/>
              </a:solidFill>
            </a:rPr>
            <a:t>De esta forma, las agencias aduanales personas jurídicas responderán exclusivamente </a:t>
          </a:r>
          <a:r>
            <a:rPr lang="es-CR" sz="1500" baseline="0" dirty="0" smtClean="0">
              <a:solidFill>
                <a:schemeClr val="bg1"/>
              </a:solidFill>
            </a:rPr>
            <a:t>cuando se demuestre la situación fáctica indicada por la norma transcrita, de lo contrario, aún cuando el agente aduanero que actuó en el despacho se encuentre ligado a una agencia aduanal y por mandato de la misma llevó a cabo la operación aduanera particular, responderá aquel solamente, siempre y cuando su actuación se adecúe al tipo establecido.</a:t>
          </a:r>
          <a:r>
            <a:rPr lang="es-CR" sz="1500" b="1" baseline="0" dirty="0" smtClean="0">
              <a:solidFill>
                <a:schemeClr val="bg1"/>
              </a:solidFill>
            </a:rPr>
            <a:t> </a:t>
          </a:r>
          <a:r>
            <a:rPr lang="es-ES" sz="1500" baseline="0" dirty="0" smtClean="0">
              <a:solidFill>
                <a:schemeClr val="bg1"/>
              </a:solidFill>
            </a:rPr>
            <a:t>La agencia de aduanas persona jurídica</a:t>
          </a:r>
          <a:r>
            <a:rPr lang="es-ES" sz="1500" b="1" baseline="0" dirty="0" smtClean="0">
              <a:solidFill>
                <a:schemeClr val="bg1"/>
              </a:solidFill>
            </a:rPr>
            <a:t> </a:t>
          </a:r>
          <a:r>
            <a:rPr lang="es-ES" sz="1500" baseline="0" dirty="0" smtClean="0">
              <a:solidFill>
                <a:schemeClr val="bg1"/>
              </a:solidFill>
            </a:rPr>
            <a:t>es solidariamente responsable por los impuestos dejados de percibir por actuaciones de sus empleados, como auxiliar de la función pública que es y en razón de la representación que ostenta de su mandante, pero para el caso de sanciones por faltas o delitos, deberá asumirlas personalmente el agente aduanero que los cometió, a menos que se compruebe </a:t>
          </a:r>
          <a:r>
            <a:rPr lang="es-CR" sz="1500" baseline="0" dirty="0" smtClean="0">
              <a:solidFill>
                <a:schemeClr val="bg1"/>
              </a:solidFill>
            </a:rPr>
            <a:t>que los representantes legales o los personeros de la empresa, han propiciado actos o hechos que generen la sanción, </a:t>
          </a:r>
          <a:r>
            <a:rPr lang="es-CR" sz="1500" b="1" baseline="0" dirty="0" smtClean="0">
              <a:solidFill>
                <a:schemeClr val="bg1"/>
              </a:solidFill>
            </a:rPr>
            <a:t>lo cual en autos no ha sido demostrado por el recurrente</a:t>
          </a:r>
          <a:r>
            <a:rPr lang="es-CR" sz="1500" baseline="0" dirty="0" smtClean="0">
              <a:solidFill>
                <a:schemeClr val="bg1"/>
              </a:solidFill>
            </a:rPr>
            <a:t> </a:t>
          </a:r>
          <a:r>
            <a:rPr lang="es-CR" sz="1500" b="1" baseline="0" dirty="0" smtClean="0">
              <a:solidFill>
                <a:schemeClr val="bg1"/>
              </a:solidFill>
            </a:rPr>
            <a:t>ni</a:t>
          </a:r>
          <a:r>
            <a:rPr lang="es-CR" sz="1500" baseline="0" dirty="0" smtClean="0">
              <a:solidFill>
                <a:schemeClr val="bg1"/>
              </a:solidFill>
            </a:rPr>
            <a:t> </a:t>
          </a:r>
          <a:r>
            <a:rPr lang="es-CR" sz="1500" b="1" baseline="0" dirty="0" smtClean="0">
              <a:solidFill>
                <a:schemeClr val="bg1"/>
              </a:solidFill>
            </a:rPr>
            <a:t>se desprende de los elementos que constan en expediente</a:t>
          </a:r>
          <a:r>
            <a:rPr lang="es-CR" sz="1400" b="1" dirty="0" smtClean="0">
              <a:solidFill>
                <a:schemeClr val="bg1"/>
              </a:solidFill>
            </a:rPr>
            <a:t>.</a:t>
          </a:r>
          <a:endParaRPr lang="es-ES" sz="1400" dirty="0">
            <a:solidFill>
              <a:schemeClr val="bg1"/>
            </a:solidFill>
          </a:endParaRPr>
        </a:p>
      </dgm:t>
    </dgm:pt>
    <dgm:pt modelId="{12B9047A-3DEB-4D54-A68A-04254B665C3D}" type="parTrans" cxnId="{478E9B46-C0A3-4F7C-8430-EE34B9649B4C}">
      <dgm:prSet/>
      <dgm:spPr/>
      <dgm:t>
        <a:bodyPr/>
        <a:lstStyle/>
        <a:p>
          <a:endParaRPr lang="es-ES"/>
        </a:p>
      </dgm:t>
    </dgm:pt>
    <dgm:pt modelId="{85233235-429D-4556-8FDB-12B182B5B764}" type="sibTrans" cxnId="{478E9B46-C0A3-4F7C-8430-EE34B9649B4C}">
      <dgm:prSet/>
      <dgm:spPr/>
      <dgm:t>
        <a:bodyPr/>
        <a:lstStyle/>
        <a:p>
          <a:endParaRPr lang="es-ES"/>
        </a:p>
      </dgm:t>
    </dgm:pt>
    <dgm:pt modelId="{F23B61ED-1FE0-4D18-8348-D6E89F7E272A}">
      <dgm:prSet phldrT="[Texto]" custT="1"/>
      <dgm:spPr/>
      <dgm:t>
        <a:bodyPr/>
        <a:lstStyle/>
        <a:p>
          <a:pPr algn="just"/>
          <a:r>
            <a:rPr lang="es-CR" sz="1550" baseline="0" dirty="0" smtClean="0">
              <a:solidFill>
                <a:schemeClr val="bg1"/>
              </a:solidFill>
            </a:rPr>
            <a:t>En este sentido y para el caso concreto, no puede tener por probado este Tribunal, con base en los elementos probatorios que constan en autos,</a:t>
          </a:r>
          <a:r>
            <a:rPr lang="es-ES" sz="1550" baseline="0" dirty="0" smtClean="0">
              <a:solidFill>
                <a:schemeClr val="bg1"/>
              </a:solidFill>
            </a:rPr>
            <a:t> que existan hechos o actuaciones que impliquen responsabilidad alguna de la Agencia Aduanal XXX, dado que no se ha constatado su participación en la infracción imputada bajo los términos supra señalados. El recurrente alega responsabilidad por parte de la Agencia Aduanal de marras, pero no logra comprobar que, ya sea el dueño o al menos algún representante o personero de XXX</a:t>
          </a:r>
          <a:r>
            <a:rPr lang="es-ES" sz="1550" b="1" baseline="0" dirty="0" smtClean="0">
              <a:solidFill>
                <a:schemeClr val="bg1"/>
              </a:solidFill>
            </a:rPr>
            <a:t>, </a:t>
          </a:r>
          <a:r>
            <a:rPr lang="es-ES" sz="1550" baseline="0" dirty="0" smtClean="0">
              <a:solidFill>
                <a:schemeClr val="bg1"/>
              </a:solidFill>
            </a:rPr>
            <a:t>hayan favorecido actos o hechos que posibilitaran la comisión de la infracción que se pretende sancionar, tal y como lo exige la normativa que regula la materia. No se demuestra de forma fehaciente la participación de la Agencia Aduanal o de sus personeros en la propiciación de los hechos que se sancionan, restando solamente imputar los mismos a quien por ley resulta verdaderamente responsable, sea el agente aduanero. </a:t>
          </a:r>
          <a:endParaRPr lang="es-ES" sz="1550" baseline="0" dirty="0">
            <a:solidFill>
              <a:schemeClr val="bg1"/>
            </a:solidFill>
          </a:endParaRPr>
        </a:p>
      </dgm:t>
    </dgm:pt>
    <dgm:pt modelId="{3DD74EED-678E-407A-97D1-C553AE03050F}" type="parTrans" cxnId="{DE42BC95-59A2-46C1-8B00-B4F786240713}">
      <dgm:prSet/>
      <dgm:spPr/>
      <dgm:t>
        <a:bodyPr/>
        <a:lstStyle/>
        <a:p>
          <a:endParaRPr lang="es-ES"/>
        </a:p>
      </dgm:t>
    </dgm:pt>
    <dgm:pt modelId="{9144FCE7-4405-4BD4-8569-552A4CB03E7C}" type="sibTrans" cxnId="{DE42BC95-59A2-46C1-8B00-B4F786240713}">
      <dgm:prSet/>
      <dgm:spPr/>
      <dgm:t>
        <a:bodyPr/>
        <a:lstStyle/>
        <a:p>
          <a:endParaRPr lang="es-ES"/>
        </a:p>
      </dgm:t>
    </dgm:pt>
    <dgm:pt modelId="{32550574-891E-4E28-8790-57B45FB12A96}">
      <dgm:prSet/>
      <dgm:spPr/>
      <dgm:t>
        <a:bodyPr/>
        <a:lstStyle/>
        <a:p>
          <a:endParaRPr lang="es-ES" dirty="0"/>
        </a:p>
      </dgm:t>
    </dgm:pt>
    <dgm:pt modelId="{FC4FA99E-1967-4E71-83B9-149EC7B052E5}" type="parTrans" cxnId="{FF49532B-B717-4327-9630-F6EADBDD785A}">
      <dgm:prSet/>
      <dgm:spPr/>
      <dgm:t>
        <a:bodyPr/>
        <a:lstStyle/>
        <a:p>
          <a:endParaRPr lang="es-ES"/>
        </a:p>
      </dgm:t>
    </dgm:pt>
    <dgm:pt modelId="{52FF810F-3B46-42D7-835F-D9CD3F66AA20}" type="sibTrans" cxnId="{FF49532B-B717-4327-9630-F6EADBDD785A}">
      <dgm:prSet/>
      <dgm:spPr/>
      <dgm:t>
        <a:bodyPr/>
        <a:lstStyle/>
        <a:p>
          <a:endParaRPr lang="es-ES"/>
        </a:p>
      </dgm:t>
    </dgm:pt>
    <dgm:pt modelId="{3E810A4D-DB9E-4846-8672-DD70B123F724}" type="pres">
      <dgm:prSet presAssocID="{AE813A21-AC58-4405-899A-44342725CA0D}" presName="composite" presStyleCnt="0">
        <dgm:presLayoutVars>
          <dgm:chMax val="1"/>
          <dgm:dir/>
          <dgm:resizeHandles val="exact"/>
        </dgm:presLayoutVars>
      </dgm:prSet>
      <dgm:spPr/>
      <dgm:t>
        <a:bodyPr/>
        <a:lstStyle/>
        <a:p>
          <a:endParaRPr lang="es-ES"/>
        </a:p>
      </dgm:t>
    </dgm:pt>
    <dgm:pt modelId="{B39387B7-9384-4FE6-8EE6-AF5AFEB97FD8}" type="pres">
      <dgm:prSet presAssocID="{C00A1AF9-3D06-41C0-941F-BBE4461A53F4}" presName="roof" presStyleLbl="dkBgShp" presStyleIdx="0" presStyleCnt="2" custScaleY="64609"/>
      <dgm:spPr/>
      <dgm:t>
        <a:bodyPr/>
        <a:lstStyle/>
        <a:p>
          <a:endParaRPr lang="es-ES"/>
        </a:p>
      </dgm:t>
    </dgm:pt>
    <dgm:pt modelId="{DBB4D50B-4677-4CD2-9EBE-82D0172C93CA}" type="pres">
      <dgm:prSet presAssocID="{C00A1AF9-3D06-41C0-941F-BBE4461A53F4}" presName="pillars" presStyleCnt="0"/>
      <dgm:spPr/>
    </dgm:pt>
    <dgm:pt modelId="{866100C8-8B95-4A4D-9509-A52384338E71}" type="pres">
      <dgm:prSet presAssocID="{C00A1AF9-3D06-41C0-941F-BBE4461A53F4}" presName="pillar1" presStyleLbl="node1" presStyleIdx="0" presStyleCnt="2" custScaleY="120184">
        <dgm:presLayoutVars>
          <dgm:bulletEnabled val="1"/>
        </dgm:presLayoutVars>
      </dgm:prSet>
      <dgm:spPr/>
      <dgm:t>
        <a:bodyPr/>
        <a:lstStyle/>
        <a:p>
          <a:endParaRPr lang="es-ES"/>
        </a:p>
      </dgm:t>
    </dgm:pt>
    <dgm:pt modelId="{D87C3D5C-BC87-4D71-ADD0-F19C7174A3A5}" type="pres">
      <dgm:prSet presAssocID="{F23B61ED-1FE0-4D18-8348-D6E89F7E272A}" presName="pillarX" presStyleLbl="node1" presStyleIdx="1" presStyleCnt="2" custScaleY="120184">
        <dgm:presLayoutVars>
          <dgm:bulletEnabled val="1"/>
        </dgm:presLayoutVars>
      </dgm:prSet>
      <dgm:spPr/>
      <dgm:t>
        <a:bodyPr/>
        <a:lstStyle/>
        <a:p>
          <a:endParaRPr lang="es-ES"/>
        </a:p>
      </dgm:t>
    </dgm:pt>
    <dgm:pt modelId="{4D8CCA84-93EF-4D84-A755-11CAAEA04AFF}" type="pres">
      <dgm:prSet presAssocID="{C00A1AF9-3D06-41C0-941F-BBE4461A53F4}" presName="base" presStyleLbl="dkBgShp" presStyleIdx="1" presStyleCnt="2" custFlipVert="1" custScaleY="42959" custLinFactNeighborX="-2439" custLinFactNeighborY="61854"/>
      <dgm:spPr>
        <a:solidFill>
          <a:schemeClr val="accent6">
            <a:lumMod val="60000"/>
            <a:lumOff val="40000"/>
          </a:schemeClr>
        </a:solidFill>
      </dgm:spPr>
      <dgm:t>
        <a:bodyPr/>
        <a:lstStyle/>
        <a:p>
          <a:endParaRPr lang="en-US"/>
        </a:p>
      </dgm:t>
    </dgm:pt>
  </dgm:ptLst>
  <dgm:cxnLst>
    <dgm:cxn modelId="{478E9B46-C0A3-4F7C-8430-EE34B9649B4C}" srcId="{C00A1AF9-3D06-41C0-941F-BBE4461A53F4}" destId="{510B9279-4F98-4AC1-BB07-D696F1EA7E0B}" srcOrd="0" destOrd="0" parTransId="{12B9047A-3DEB-4D54-A68A-04254B665C3D}" sibTransId="{85233235-429D-4556-8FDB-12B182B5B764}"/>
    <dgm:cxn modelId="{F41921AE-0FB8-4C84-8575-75945FB2EBA4}" type="presOf" srcId="{F23B61ED-1FE0-4D18-8348-D6E89F7E272A}" destId="{D87C3D5C-BC87-4D71-ADD0-F19C7174A3A5}" srcOrd="0" destOrd="0" presId="urn:microsoft.com/office/officeart/2005/8/layout/hList3"/>
    <dgm:cxn modelId="{7C4F138F-EAC2-4611-AFA9-2052B3AFBC50}" srcId="{AE813A21-AC58-4405-899A-44342725CA0D}" destId="{C00A1AF9-3D06-41C0-941F-BBE4461A53F4}" srcOrd="0" destOrd="0" parTransId="{082F189A-DB94-4885-ACB3-56B30AE53517}" sibTransId="{0A54C5DC-E034-4A23-923E-1EEC4AC21239}"/>
    <dgm:cxn modelId="{D9E0215F-3895-4F0F-BD06-402F51567184}" type="presOf" srcId="{AE813A21-AC58-4405-899A-44342725CA0D}" destId="{3E810A4D-DB9E-4846-8672-DD70B123F724}" srcOrd="0" destOrd="0" presId="urn:microsoft.com/office/officeart/2005/8/layout/hList3"/>
    <dgm:cxn modelId="{68CEA52F-18BA-4B16-B48B-6A60CAD5C29F}" type="presOf" srcId="{C00A1AF9-3D06-41C0-941F-BBE4461A53F4}" destId="{B39387B7-9384-4FE6-8EE6-AF5AFEB97FD8}" srcOrd="0" destOrd="0" presId="urn:microsoft.com/office/officeart/2005/8/layout/hList3"/>
    <dgm:cxn modelId="{DE42BC95-59A2-46C1-8B00-B4F786240713}" srcId="{C00A1AF9-3D06-41C0-941F-BBE4461A53F4}" destId="{F23B61ED-1FE0-4D18-8348-D6E89F7E272A}" srcOrd="1" destOrd="0" parTransId="{3DD74EED-678E-407A-97D1-C553AE03050F}" sibTransId="{9144FCE7-4405-4BD4-8569-552A4CB03E7C}"/>
    <dgm:cxn modelId="{4E892669-8D57-43FF-A85D-19C4AABF21B7}" type="presOf" srcId="{510B9279-4F98-4AC1-BB07-D696F1EA7E0B}" destId="{866100C8-8B95-4A4D-9509-A52384338E71}" srcOrd="0" destOrd="0" presId="urn:microsoft.com/office/officeart/2005/8/layout/hList3"/>
    <dgm:cxn modelId="{FF49532B-B717-4327-9630-F6EADBDD785A}" srcId="{AE813A21-AC58-4405-899A-44342725CA0D}" destId="{32550574-891E-4E28-8790-57B45FB12A96}" srcOrd="1" destOrd="0" parTransId="{FC4FA99E-1967-4E71-83B9-149EC7B052E5}" sibTransId="{52FF810F-3B46-42D7-835F-D9CD3F66AA20}"/>
    <dgm:cxn modelId="{8D335B48-EAC7-4519-8941-CB68FE117F2C}" type="presParOf" srcId="{3E810A4D-DB9E-4846-8672-DD70B123F724}" destId="{B39387B7-9384-4FE6-8EE6-AF5AFEB97FD8}" srcOrd="0" destOrd="0" presId="urn:microsoft.com/office/officeart/2005/8/layout/hList3"/>
    <dgm:cxn modelId="{2CC001EF-F437-47DC-A4B7-4FD9AC95F9B9}" type="presParOf" srcId="{3E810A4D-DB9E-4846-8672-DD70B123F724}" destId="{DBB4D50B-4677-4CD2-9EBE-82D0172C93CA}" srcOrd="1" destOrd="0" presId="urn:microsoft.com/office/officeart/2005/8/layout/hList3"/>
    <dgm:cxn modelId="{DE6F8009-7D60-4533-971B-BADA19C9336F}" type="presParOf" srcId="{DBB4D50B-4677-4CD2-9EBE-82D0172C93CA}" destId="{866100C8-8B95-4A4D-9509-A52384338E71}" srcOrd="0" destOrd="0" presId="urn:microsoft.com/office/officeart/2005/8/layout/hList3"/>
    <dgm:cxn modelId="{E7769852-C712-4570-9323-7E13876FED4D}" type="presParOf" srcId="{DBB4D50B-4677-4CD2-9EBE-82D0172C93CA}" destId="{D87C3D5C-BC87-4D71-ADD0-F19C7174A3A5}" srcOrd="1" destOrd="0" presId="urn:microsoft.com/office/officeart/2005/8/layout/hList3"/>
    <dgm:cxn modelId="{BCD76F2E-6E7F-47CA-9F1C-7D08CF9A07BA}" type="presParOf" srcId="{3E810A4D-DB9E-4846-8672-DD70B123F724}" destId="{4D8CCA84-93EF-4D84-A755-11CAAEA04AF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C7B70604-D0C8-4F9A-BC20-7F2E51E21165}" type="doc">
      <dgm:prSet loTypeId="urn:microsoft.com/office/officeart/2005/8/layout/pList2#4" loCatId="list" qsTypeId="urn:microsoft.com/office/officeart/2005/8/quickstyle/simple1" qsCatId="simple" csTypeId="urn:microsoft.com/office/officeart/2005/8/colors/colorful5" csCatId="colorful" phldr="1"/>
      <dgm:spPr/>
    </dgm:pt>
    <dgm:pt modelId="{B46E4932-AAE1-4C12-AFA7-EAE33D713FEE}">
      <dgm:prSet phldrT="[Texto]" custT="1"/>
      <dgm:spPr>
        <a:solidFill>
          <a:schemeClr val="accent6">
            <a:lumMod val="75000"/>
          </a:schemeClr>
        </a:solidFill>
      </dgm:spPr>
      <dgm:t>
        <a:bodyPr/>
        <a:lstStyle/>
        <a:p>
          <a:pPr algn="just"/>
          <a:r>
            <a:rPr lang="es-ES" sz="1200" baseline="0" dirty="0" smtClean="0">
              <a:solidFill>
                <a:schemeClr val="bg1"/>
              </a:solidFill>
            </a:rPr>
            <a:t>El objeto de la presente </a:t>
          </a:r>
          <a:r>
            <a:rPr lang="es-ES" sz="1200" baseline="0" dirty="0" err="1" smtClean="0">
              <a:solidFill>
                <a:schemeClr val="bg1"/>
              </a:solidFill>
            </a:rPr>
            <a:t>litis</a:t>
          </a:r>
          <a:r>
            <a:rPr lang="es-ES" sz="1200" baseline="0" dirty="0" smtClean="0">
              <a:solidFill>
                <a:schemeClr val="bg1"/>
              </a:solidFill>
            </a:rPr>
            <a:t> se refiere al procedimiento sancionatorio iniciado por la Aduana Santamaría contra el agente de aduanas persona natural señor XXX, al considerar que es acreedor a la sanción </a:t>
          </a:r>
          <a:r>
            <a:rPr lang="es-ES_tradnl" sz="1200" baseline="0" dirty="0" smtClean="0">
              <a:solidFill>
                <a:schemeClr val="bg1"/>
              </a:solidFill>
            </a:rPr>
            <a:t>de una multa equivalente </a:t>
          </a:r>
          <a:r>
            <a:rPr lang="es-CR" sz="1200" baseline="0" dirty="0" smtClean="0">
              <a:solidFill>
                <a:schemeClr val="bg1"/>
              </a:solidFill>
            </a:rPr>
            <a:t>al valor aduanero de las mercancías </a:t>
          </a:r>
          <a:r>
            <a:rPr lang="es-ES" sz="1200" baseline="0" dirty="0" smtClean="0">
              <a:solidFill>
                <a:schemeClr val="bg1"/>
              </a:solidFill>
            </a:rPr>
            <a:t>prevista en el artículo 242 de la … (LGA), por la suma </a:t>
          </a:r>
          <a:r>
            <a:rPr lang="es-CR" sz="1200" baseline="0" dirty="0" smtClean="0">
              <a:solidFill>
                <a:schemeClr val="bg1"/>
              </a:solidFill>
            </a:rPr>
            <a:t>de $3.356.70, pagaderos al tipo de cambio al momento de cometer la infracción que corresponde al monto de ¢1.747.967.95, </a:t>
          </a:r>
          <a:r>
            <a:rPr lang="es-ES" sz="1200" baseline="0" dirty="0" smtClean="0">
              <a:solidFill>
                <a:schemeClr val="bg1"/>
              </a:solidFill>
            </a:rPr>
            <a:t>al efectuar una incorrecta declaración de la clase tributaria y en consecuencia del valor de importación del vehículo usado amparado a la Declaración Aduanera de Importación N° XXX del 4 de julio del 2007, </a:t>
          </a:r>
          <a:r>
            <a:rPr lang="es-ES" sz="1200" u="sng" baseline="0" dirty="0" smtClean="0">
              <a:solidFill>
                <a:schemeClr val="bg1"/>
              </a:solidFill>
            </a:rPr>
            <a:t>tramitada por el agente aduanero YYY</a:t>
          </a:r>
          <a:r>
            <a:rPr lang="es-ES" sz="1200" baseline="0" dirty="0" smtClean="0">
              <a:solidFill>
                <a:schemeClr val="bg1"/>
              </a:solidFill>
            </a:rPr>
            <a:t> de la Agencia de Aduanas UUU, para el Importador … </a:t>
          </a:r>
          <a:r>
            <a:rPr lang="es-CR" sz="1200" baseline="0" dirty="0" smtClean="0">
              <a:solidFill>
                <a:schemeClr val="bg1"/>
              </a:solidFill>
            </a:rPr>
            <a:t>lo cual generó una diferencia de impuestos por la suma de ¢527.026.99.</a:t>
          </a:r>
          <a:endParaRPr lang="es-ES" sz="1200" baseline="0" dirty="0">
            <a:solidFill>
              <a:schemeClr val="bg1"/>
            </a:solidFill>
          </a:endParaRPr>
        </a:p>
      </dgm:t>
    </dgm:pt>
    <dgm:pt modelId="{6E5BA4A7-D518-43DE-AB6C-FD84A46BF41A}" type="parTrans" cxnId="{8998A78E-C8F3-4FD9-932C-0422DC103EA1}">
      <dgm:prSet/>
      <dgm:spPr/>
      <dgm:t>
        <a:bodyPr/>
        <a:lstStyle/>
        <a:p>
          <a:endParaRPr lang="es-ES"/>
        </a:p>
      </dgm:t>
    </dgm:pt>
    <dgm:pt modelId="{6BF6AE5F-7AD1-45F6-87BB-D77D750B3A33}" type="sibTrans" cxnId="{8998A78E-C8F3-4FD9-932C-0422DC103EA1}">
      <dgm:prSet/>
      <dgm:spPr/>
      <dgm:t>
        <a:bodyPr/>
        <a:lstStyle/>
        <a:p>
          <a:endParaRPr lang="es-ES"/>
        </a:p>
      </dgm:t>
    </dgm:pt>
    <dgm:pt modelId="{279C23AB-7F15-44FD-875D-D37289DADB3F}">
      <dgm:prSet phldrT="[Texto]" custT="1"/>
      <dgm:spPr>
        <a:solidFill>
          <a:schemeClr val="accent6">
            <a:lumMod val="50000"/>
          </a:schemeClr>
        </a:solidFill>
      </dgm:spPr>
      <dgm:t>
        <a:bodyPr/>
        <a:lstStyle/>
        <a:p>
          <a:pPr algn="ctr"/>
          <a:endParaRPr lang="es-ES" sz="1050" b="1" dirty="0" smtClean="0"/>
        </a:p>
        <a:p>
          <a:pPr algn="just"/>
          <a:r>
            <a:rPr lang="es-ES" sz="1050" b="1" dirty="0" smtClean="0">
              <a:solidFill>
                <a:schemeClr val="bg1"/>
              </a:solidFill>
            </a:rPr>
            <a:t>Revisadas las actuaciones en expediente, es claro para este Tribunal, que la Administración dirigió el proceso contra un sujeto que no aparece en la declaración aduanera como el agente aduanero que tramitó la misma, toda vez que consta en autos que la declaración aduanera número … del 4-7-07, con la cual se nacionalizó el vehículo usado al que la Aduana le modificó la clase tributaria y el valor de importación y que generó una diferencia de impuestos a favor del fisco por la suma de </a:t>
          </a:r>
          <a:r>
            <a:rPr lang="es-CR" sz="1050" b="1" dirty="0" smtClean="0">
              <a:solidFill>
                <a:schemeClr val="bg1"/>
              </a:solidFill>
            </a:rPr>
            <a:t>¢527.026.99, </a:t>
          </a:r>
          <a:r>
            <a:rPr lang="es-ES" sz="1050" b="1" dirty="0" smtClean="0">
              <a:solidFill>
                <a:schemeClr val="bg1"/>
              </a:solidFill>
            </a:rPr>
            <a:t>fue tramitada por el agente aduanero YYY funcionario de la Agencia de Aduanas UUU </a:t>
          </a:r>
          <a:r>
            <a:rPr lang="es-ES" sz="1050" b="1" u="sng" dirty="0" smtClean="0">
              <a:solidFill>
                <a:schemeClr val="bg1"/>
              </a:solidFill>
            </a:rPr>
            <a:t>y no por el agente aduanero de esa misma agencia de aduanas señor XXX</a:t>
          </a:r>
          <a:r>
            <a:rPr lang="es-ES" sz="1050" b="1" dirty="0" smtClean="0">
              <a:solidFill>
                <a:schemeClr val="bg1"/>
              </a:solidFill>
            </a:rPr>
            <a:t>, siendo contra este último que la Aduana le inicia el procedimiento sancionatorio imponiéndole una multa equivalente al valor aduanero de la mercancía por la suma de $3.356.70, al estimar que declaró incorrectamente la clase tributaria y el valor de importación del vehículo usado nacionalizado con la declaración aduanera de repetida cita, que fue tramitada por otro agente aduanero como se señaló en el hecho probado 1 y 3. Lo anterior conlleva una falta de legitimación del señor  XXX, toda vez que él no ha tenido participación en la tramitación del despacho del vehículo usado al cual le achacan los errores detectados por la Administración durante el control inmediato</a:t>
          </a:r>
          <a:endParaRPr lang="es-ES" sz="1050" dirty="0">
            <a:solidFill>
              <a:schemeClr val="bg1"/>
            </a:solidFill>
          </a:endParaRPr>
        </a:p>
      </dgm:t>
    </dgm:pt>
    <dgm:pt modelId="{0D668EC8-E408-4B41-AEF6-F32871BF02F1}" type="sibTrans" cxnId="{3391FD27-FE18-47D7-8DAC-F6BD59C5FD17}">
      <dgm:prSet/>
      <dgm:spPr/>
      <dgm:t>
        <a:bodyPr/>
        <a:lstStyle/>
        <a:p>
          <a:endParaRPr lang="es-ES"/>
        </a:p>
      </dgm:t>
    </dgm:pt>
    <dgm:pt modelId="{9B367BB7-6A93-44AA-9D79-5E4CD7BA9C5B}" type="parTrans" cxnId="{3391FD27-FE18-47D7-8DAC-F6BD59C5FD17}">
      <dgm:prSet/>
      <dgm:spPr/>
      <dgm:t>
        <a:bodyPr/>
        <a:lstStyle/>
        <a:p>
          <a:endParaRPr lang="es-ES"/>
        </a:p>
      </dgm:t>
    </dgm:pt>
    <dgm:pt modelId="{FC0BEDA1-9B50-49DF-9DFE-7FFF13325C94}" type="pres">
      <dgm:prSet presAssocID="{C7B70604-D0C8-4F9A-BC20-7F2E51E21165}" presName="Name0" presStyleCnt="0">
        <dgm:presLayoutVars>
          <dgm:dir/>
          <dgm:resizeHandles val="exact"/>
        </dgm:presLayoutVars>
      </dgm:prSet>
      <dgm:spPr/>
    </dgm:pt>
    <dgm:pt modelId="{DF8405AE-80AB-4951-A632-ACFD5B96D73B}" type="pres">
      <dgm:prSet presAssocID="{C7B70604-D0C8-4F9A-BC20-7F2E51E21165}" presName="bkgdShp" presStyleLbl="alignAccFollowNode1" presStyleIdx="0" presStyleCnt="1"/>
      <dgm:spPr>
        <a:solidFill>
          <a:schemeClr val="accent3">
            <a:lumMod val="75000"/>
          </a:schemeClr>
        </a:solidFill>
      </dgm:spPr>
    </dgm:pt>
    <dgm:pt modelId="{D4FDA522-8CF9-4950-97DC-1EA7AE03D116}" type="pres">
      <dgm:prSet presAssocID="{C7B70604-D0C8-4F9A-BC20-7F2E51E21165}" presName="linComp" presStyleCnt="0"/>
      <dgm:spPr/>
    </dgm:pt>
    <dgm:pt modelId="{B6EE2064-A565-4880-8D35-7472A040624C}" type="pres">
      <dgm:prSet presAssocID="{B46E4932-AAE1-4C12-AFA7-EAE33D713FEE}" presName="compNode" presStyleCnt="0"/>
      <dgm:spPr/>
    </dgm:pt>
    <dgm:pt modelId="{86864BDC-8E3B-44A1-98FF-A1254AAE5180}" type="pres">
      <dgm:prSet presAssocID="{B46E4932-AAE1-4C12-AFA7-EAE33D713FEE}" presName="node" presStyleLbl="node1" presStyleIdx="0" presStyleCnt="2" custScaleX="108778">
        <dgm:presLayoutVars>
          <dgm:bulletEnabled val="1"/>
        </dgm:presLayoutVars>
      </dgm:prSet>
      <dgm:spPr/>
      <dgm:t>
        <a:bodyPr/>
        <a:lstStyle/>
        <a:p>
          <a:endParaRPr lang="es-ES"/>
        </a:p>
      </dgm:t>
    </dgm:pt>
    <dgm:pt modelId="{54869768-F2CC-43A4-AB9F-0BF19844E437}" type="pres">
      <dgm:prSet presAssocID="{B46E4932-AAE1-4C12-AFA7-EAE33D713FEE}" presName="invisiNode" presStyleLbl="node1" presStyleIdx="0" presStyleCnt="2"/>
      <dgm:spPr/>
    </dgm:pt>
    <dgm:pt modelId="{F5F99421-8EDC-4CD7-890C-974B5A813C51}" type="pres">
      <dgm:prSet presAssocID="{B46E4932-AAE1-4C12-AFA7-EAE33D713FEE}" presName="imagNode" presStyleLbl="fgImgPlace1" presStyleIdx="0" presStyleCnt="2" custScaleX="109524" custLinFactNeighborX="3768" custLinFactNeighborY="3166"/>
      <dgm:spPr>
        <a:blipFill rotWithShape="0">
          <a:blip xmlns:r="http://schemas.openxmlformats.org/officeDocument/2006/relationships" r:embed="rId1"/>
          <a:stretch>
            <a:fillRect/>
          </a:stretch>
        </a:blipFill>
      </dgm:spPr>
    </dgm:pt>
    <dgm:pt modelId="{5B75FC95-B1EA-4A9F-8A2B-6C3D847D7FCE}" type="pres">
      <dgm:prSet presAssocID="{6BF6AE5F-7AD1-45F6-87BB-D77D750B3A33}" presName="sibTrans" presStyleLbl="sibTrans2D1" presStyleIdx="0" presStyleCnt="0"/>
      <dgm:spPr/>
      <dgm:t>
        <a:bodyPr/>
        <a:lstStyle/>
        <a:p>
          <a:endParaRPr lang="es-ES"/>
        </a:p>
      </dgm:t>
    </dgm:pt>
    <dgm:pt modelId="{4C7FEE48-EBDA-4CC5-9858-AE9CA600A60C}" type="pres">
      <dgm:prSet presAssocID="{279C23AB-7F15-44FD-875D-D37289DADB3F}" presName="compNode" presStyleCnt="0"/>
      <dgm:spPr/>
    </dgm:pt>
    <dgm:pt modelId="{F723CA11-72C2-4891-AB8F-B19F5E6628D1}" type="pres">
      <dgm:prSet presAssocID="{279C23AB-7F15-44FD-875D-D37289DADB3F}" presName="node" presStyleLbl="node1" presStyleIdx="1" presStyleCnt="2" custScaleX="148515">
        <dgm:presLayoutVars>
          <dgm:bulletEnabled val="1"/>
        </dgm:presLayoutVars>
      </dgm:prSet>
      <dgm:spPr/>
      <dgm:t>
        <a:bodyPr/>
        <a:lstStyle/>
        <a:p>
          <a:endParaRPr lang="es-ES"/>
        </a:p>
      </dgm:t>
    </dgm:pt>
    <dgm:pt modelId="{08D9D97E-815A-4211-9BD8-3B57D06B6F56}" type="pres">
      <dgm:prSet presAssocID="{279C23AB-7F15-44FD-875D-D37289DADB3F}" presName="invisiNode" presStyleLbl="node1" presStyleIdx="1" presStyleCnt="2"/>
      <dgm:spPr/>
    </dgm:pt>
    <dgm:pt modelId="{AAFEEA57-CD26-422F-8FA5-538B5275B048}" type="pres">
      <dgm:prSet presAssocID="{279C23AB-7F15-44FD-875D-D37289DADB3F}" presName="imagNode" presStyleLbl="fgImgPlace1" presStyleIdx="1" presStyleCnt="2" custScaleX="109819"/>
      <dgm:spPr>
        <a:blipFill rotWithShape="0">
          <a:blip xmlns:r="http://schemas.openxmlformats.org/officeDocument/2006/relationships" r:embed="rId2"/>
          <a:stretch>
            <a:fillRect/>
          </a:stretch>
        </a:blipFill>
      </dgm:spPr>
    </dgm:pt>
  </dgm:ptLst>
  <dgm:cxnLst>
    <dgm:cxn modelId="{69EE12C2-A3E1-485C-A7D6-B6D7A03EC293}" type="presOf" srcId="{B46E4932-AAE1-4C12-AFA7-EAE33D713FEE}" destId="{86864BDC-8E3B-44A1-98FF-A1254AAE5180}" srcOrd="0" destOrd="0" presId="urn:microsoft.com/office/officeart/2005/8/layout/pList2#4"/>
    <dgm:cxn modelId="{82891729-0380-43C7-AAF4-44CCDE3AD9EA}" type="presOf" srcId="{C7B70604-D0C8-4F9A-BC20-7F2E51E21165}" destId="{FC0BEDA1-9B50-49DF-9DFE-7FFF13325C94}" srcOrd="0" destOrd="0" presId="urn:microsoft.com/office/officeart/2005/8/layout/pList2#4"/>
    <dgm:cxn modelId="{6A930C0F-1331-4621-9387-EA1CE85EE203}" type="presOf" srcId="{279C23AB-7F15-44FD-875D-D37289DADB3F}" destId="{F723CA11-72C2-4891-AB8F-B19F5E6628D1}" srcOrd="0" destOrd="0" presId="urn:microsoft.com/office/officeart/2005/8/layout/pList2#4"/>
    <dgm:cxn modelId="{2088C6EE-91EE-4AAD-A773-EB6A0EB30F34}" type="presOf" srcId="{6BF6AE5F-7AD1-45F6-87BB-D77D750B3A33}" destId="{5B75FC95-B1EA-4A9F-8A2B-6C3D847D7FCE}" srcOrd="0" destOrd="0" presId="urn:microsoft.com/office/officeart/2005/8/layout/pList2#4"/>
    <dgm:cxn modelId="{8998A78E-C8F3-4FD9-932C-0422DC103EA1}" srcId="{C7B70604-D0C8-4F9A-BC20-7F2E51E21165}" destId="{B46E4932-AAE1-4C12-AFA7-EAE33D713FEE}" srcOrd="0" destOrd="0" parTransId="{6E5BA4A7-D518-43DE-AB6C-FD84A46BF41A}" sibTransId="{6BF6AE5F-7AD1-45F6-87BB-D77D750B3A33}"/>
    <dgm:cxn modelId="{3391FD27-FE18-47D7-8DAC-F6BD59C5FD17}" srcId="{C7B70604-D0C8-4F9A-BC20-7F2E51E21165}" destId="{279C23AB-7F15-44FD-875D-D37289DADB3F}" srcOrd="1" destOrd="0" parTransId="{9B367BB7-6A93-44AA-9D79-5E4CD7BA9C5B}" sibTransId="{0D668EC8-E408-4B41-AEF6-F32871BF02F1}"/>
    <dgm:cxn modelId="{43DEFF9D-42AC-4527-9524-BE90D01E028E}" type="presParOf" srcId="{FC0BEDA1-9B50-49DF-9DFE-7FFF13325C94}" destId="{DF8405AE-80AB-4951-A632-ACFD5B96D73B}" srcOrd="0" destOrd="0" presId="urn:microsoft.com/office/officeart/2005/8/layout/pList2#4"/>
    <dgm:cxn modelId="{A9F06561-58A2-49B9-AABA-9D5994158773}" type="presParOf" srcId="{FC0BEDA1-9B50-49DF-9DFE-7FFF13325C94}" destId="{D4FDA522-8CF9-4950-97DC-1EA7AE03D116}" srcOrd="1" destOrd="0" presId="urn:microsoft.com/office/officeart/2005/8/layout/pList2#4"/>
    <dgm:cxn modelId="{FCFED43F-A3D1-429D-9557-65AD26012AF6}" type="presParOf" srcId="{D4FDA522-8CF9-4950-97DC-1EA7AE03D116}" destId="{B6EE2064-A565-4880-8D35-7472A040624C}" srcOrd="0" destOrd="0" presId="urn:microsoft.com/office/officeart/2005/8/layout/pList2#4"/>
    <dgm:cxn modelId="{5AB8D661-9A9F-4583-AF94-3FD539279F39}" type="presParOf" srcId="{B6EE2064-A565-4880-8D35-7472A040624C}" destId="{86864BDC-8E3B-44A1-98FF-A1254AAE5180}" srcOrd="0" destOrd="0" presId="urn:microsoft.com/office/officeart/2005/8/layout/pList2#4"/>
    <dgm:cxn modelId="{7BF10C98-FF73-4293-BF1E-C62ABD7C00CF}" type="presParOf" srcId="{B6EE2064-A565-4880-8D35-7472A040624C}" destId="{54869768-F2CC-43A4-AB9F-0BF19844E437}" srcOrd="1" destOrd="0" presId="urn:microsoft.com/office/officeart/2005/8/layout/pList2#4"/>
    <dgm:cxn modelId="{08E1D655-54FA-4766-B53B-4B4289990334}" type="presParOf" srcId="{B6EE2064-A565-4880-8D35-7472A040624C}" destId="{F5F99421-8EDC-4CD7-890C-974B5A813C51}" srcOrd="2" destOrd="0" presId="urn:microsoft.com/office/officeart/2005/8/layout/pList2#4"/>
    <dgm:cxn modelId="{3C6D198B-D05C-4141-BD1F-261E7AD55142}" type="presParOf" srcId="{D4FDA522-8CF9-4950-97DC-1EA7AE03D116}" destId="{5B75FC95-B1EA-4A9F-8A2B-6C3D847D7FCE}" srcOrd="1" destOrd="0" presId="urn:microsoft.com/office/officeart/2005/8/layout/pList2#4"/>
    <dgm:cxn modelId="{3611EE06-3304-4C4E-8046-71CEAF1883AA}" type="presParOf" srcId="{D4FDA522-8CF9-4950-97DC-1EA7AE03D116}" destId="{4C7FEE48-EBDA-4CC5-9858-AE9CA600A60C}" srcOrd="2" destOrd="0" presId="urn:microsoft.com/office/officeart/2005/8/layout/pList2#4"/>
    <dgm:cxn modelId="{E96E7995-9443-4D4E-8683-04BF402E1268}" type="presParOf" srcId="{4C7FEE48-EBDA-4CC5-9858-AE9CA600A60C}" destId="{F723CA11-72C2-4891-AB8F-B19F5E6628D1}" srcOrd="0" destOrd="0" presId="urn:microsoft.com/office/officeart/2005/8/layout/pList2#4"/>
    <dgm:cxn modelId="{FA3CE90B-22D7-4AF6-9047-74F4432E04CC}" type="presParOf" srcId="{4C7FEE48-EBDA-4CC5-9858-AE9CA600A60C}" destId="{08D9D97E-815A-4211-9BD8-3B57D06B6F56}" srcOrd="1" destOrd="0" presId="urn:microsoft.com/office/officeart/2005/8/layout/pList2#4"/>
    <dgm:cxn modelId="{8FBF918C-3468-4010-AE14-EDA2E12EC4FD}" type="presParOf" srcId="{4C7FEE48-EBDA-4CC5-9858-AE9CA600A60C}" destId="{AAFEEA57-CD26-422F-8FA5-538B5275B048}" srcOrd="2" destOrd="0" presId="urn:microsoft.com/office/officeart/2005/8/layout/p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57573-ABC2-4323-9C1F-927FE640DDEE}">
      <dsp:nvSpPr>
        <dsp:cNvPr id="0" name=""/>
        <dsp:cNvSpPr/>
      </dsp:nvSpPr>
      <dsp:spPr>
        <a:xfrm>
          <a:off x="0" y="0"/>
          <a:ext cx="3786214" cy="1433250"/>
        </a:xfrm>
        <a:prstGeom prst="roundRect">
          <a:avLst/>
        </a:prstGeom>
        <a:gradFill flip="none" rotWithShape="0">
          <a:gsLst>
            <a:gs pos="0">
              <a:schemeClr val="accent4">
                <a:hueOff val="0"/>
                <a:satOff val="0"/>
                <a:lumOff val="0"/>
                <a:shade val="30000"/>
                <a:satMod val="115000"/>
              </a:schemeClr>
            </a:gs>
            <a:gs pos="50000">
              <a:schemeClr val="accent4">
                <a:hueOff val="0"/>
                <a:satOff val="0"/>
                <a:lumOff val="0"/>
                <a:shade val="67500"/>
                <a:satMod val="115000"/>
              </a:schemeClr>
            </a:gs>
            <a:gs pos="100000">
              <a:schemeClr val="accent4">
                <a:hueOff val="0"/>
                <a:satOff val="0"/>
                <a:lumOff val="0"/>
                <a:shade val="100000"/>
                <a:satMod val="115000"/>
              </a:schemeClr>
            </a:gs>
          </a:gsLst>
          <a:lin ang="16200000" scaled="1"/>
          <a:tileRect/>
        </a:gra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CR" sz="2500" b="1" kern="1200" dirty="0" smtClean="0">
              <a:solidFill>
                <a:schemeClr val="tx1"/>
              </a:solidFill>
              <a:effectLst/>
            </a:rPr>
            <a:t>Procedimiento ordinario de modificación de la OTA</a:t>
          </a:r>
          <a:endParaRPr lang="es-ES_tradnl" sz="2500" b="1" kern="1200" dirty="0">
            <a:solidFill>
              <a:schemeClr val="tx1"/>
            </a:solidFill>
          </a:endParaRPr>
        </a:p>
      </dsp:txBody>
      <dsp:txXfrm>
        <a:off x="69965" y="69965"/>
        <a:ext cx="3646284" cy="1293320"/>
      </dsp:txXfrm>
    </dsp:sp>
    <dsp:sp modelId="{A171F2A9-A543-49CB-8E33-F7F9B4633268}">
      <dsp:nvSpPr>
        <dsp:cNvPr id="0" name=""/>
        <dsp:cNvSpPr/>
      </dsp:nvSpPr>
      <dsp:spPr>
        <a:xfrm>
          <a:off x="0" y="1543850"/>
          <a:ext cx="3786214" cy="1433250"/>
        </a:xfrm>
        <a:prstGeom prst="roundRect">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CR" sz="2500" b="1" kern="1200" dirty="0" smtClean="0">
              <a:solidFill>
                <a:schemeClr val="tx1"/>
              </a:solidFill>
              <a:effectLst/>
            </a:rPr>
            <a:t>Procedimiento ordinario de suspensión  de</a:t>
          </a:r>
        </a:p>
        <a:p>
          <a:pPr lvl="0" algn="l" defTabSz="1111250">
            <a:lnSpc>
              <a:spcPct val="90000"/>
            </a:lnSpc>
            <a:spcBef>
              <a:spcPct val="0"/>
            </a:spcBef>
            <a:spcAft>
              <a:spcPct val="35000"/>
            </a:spcAft>
          </a:pPr>
          <a:r>
            <a:rPr lang="es-CR" sz="2500" b="1" kern="1200" dirty="0" smtClean="0">
              <a:solidFill>
                <a:schemeClr val="tx1"/>
              </a:solidFill>
              <a:effectLst/>
            </a:rPr>
            <a:t>la actividad aduanera</a:t>
          </a:r>
          <a:endParaRPr lang="en-US" sz="2500" kern="1200" dirty="0">
            <a:solidFill>
              <a:schemeClr val="tx1"/>
            </a:solidFill>
          </a:endParaRPr>
        </a:p>
      </dsp:txBody>
      <dsp:txXfrm>
        <a:off x="69965" y="1613815"/>
        <a:ext cx="3646284" cy="1293320"/>
      </dsp:txXfrm>
    </dsp:sp>
    <dsp:sp modelId="{DD7F3D95-36D1-463D-BDDB-AC3AFBC558B4}">
      <dsp:nvSpPr>
        <dsp:cNvPr id="0" name=""/>
        <dsp:cNvSpPr/>
      </dsp:nvSpPr>
      <dsp:spPr>
        <a:xfrm>
          <a:off x="0" y="3049101"/>
          <a:ext cx="3786214" cy="1433250"/>
        </a:xfrm>
        <a:prstGeom prst="roundRect">
          <a:avLst/>
        </a:prstGeom>
        <a:solidFill>
          <a:schemeClr val="accent3">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CR" sz="2500" b="1" kern="1200" dirty="0" smtClean="0">
              <a:solidFill>
                <a:schemeClr val="tx1"/>
              </a:solidFill>
              <a:effectLst/>
            </a:rPr>
            <a:t>Procedimiento para aplicación de multas</a:t>
          </a:r>
          <a:endParaRPr lang="es-ES_tradnl" sz="2500" b="1" kern="1200" dirty="0">
            <a:solidFill>
              <a:schemeClr val="tx1"/>
            </a:solidFill>
          </a:endParaRPr>
        </a:p>
      </dsp:txBody>
      <dsp:txXfrm>
        <a:off x="69965" y="3119066"/>
        <a:ext cx="3646284" cy="12933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F959-F802-4C83-99F8-F2D7DF144D2D}">
      <dsp:nvSpPr>
        <dsp:cNvPr id="0" name=""/>
        <dsp:cNvSpPr/>
      </dsp:nvSpPr>
      <dsp:spPr>
        <a:xfrm>
          <a:off x="729308" y="605693"/>
          <a:ext cx="2021177" cy="2021177"/>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alpha val="50000"/>
              <a:hueOff val="0"/>
              <a:satOff val="0"/>
              <a:lumOff val="0"/>
              <a:alphaOff val="0"/>
              <a:shade val="25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S" sz="1500" kern="1200" dirty="0" smtClean="0"/>
            <a:t>Inicio del Procedimiento</a:t>
          </a:r>
          <a:endParaRPr lang="es-ES" sz="1500" kern="1200" dirty="0"/>
        </a:p>
      </dsp:txBody>
      <dsp:txXfrm>
        <a:off x="998798" y="959399"/>
        <a:ext cx="1482196" cy="909529"/>
      </dsp:txXfrm>
    </dsp:sp>
    <dsp:sp modelId="{6B65F68A-B50D-4DAE-BA78-237343CA44A7}">
      <dsp:nvSpPr>
        <dsp:cNvPr id="0" name=""/>
        <dsp:cNvSpPr/>
      </dsp:nvSpPr>
      <dsp:spPr>
        <a:xfrm>
          <a:off x="1458616" y="1868929"/>
          <a:ext cx="2021177" cy="2021177"/>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alpha val="50000"/>
              <a:hueOff val="-1359334"/>
              <a:satOff val="-2114"/>
              <a:lumOff val="10687"/>
              <a:alphaOff val="0"/>
              <a:shade val="25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S" sz="1500" kern="1200" dirty="0" smtClean="0"/>
            <a:t>Terminación del Procedimiento</a:t>
          </a:r>
          <a:endParaRPr lang="es-ES" sz="1500" kern="1200" dirty="0"/>
        </a:p>
      </dsp:txBody>
      <dsp:txXfrm>
        <a:off x="2076759" y="2391066"/>
        <a:ext cx="1212706" cy="1111647"/>
      </dsp:txXfrm>
    </dsp:sp>
    <dsp:sp modelId="{703B2716-EE90-48DF-BB3E-F4A75FBD28B5}">
      <dsp:nvSpPr>
        <dsp:cNvPr id="0" name=""/>
        <dsp:cNvSpPr/>
      </dsp:nvSpPr>
      <dsp:spPr>
        <a:xfrm>
          <a:off x="0" y="1868929"/>
          <a:ext cx="2021177" cy="2021177"/>
        </a:xfrm>
        <a:prstGeom prst="ellipse">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accent4">
              <a:alpha val="50000"/>
              <a:hueOff val="-2718668"/>
              <a:satOff val="-4228"/>
              <a:lumOff val="21373"/>
              <a:alphaOff val="0"/>
              <a:shade val="25000"/>
              <a:satMod val="15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s-ES" sz="1500" kern="1200" dirty="0" smtClean="0"/>
            <a:t>Desarrollo del Procedimiento</a:t>
          </a:r>
          <a:endParaRPr lang="es-ES" sz="1500" kern="1200" dirty="0"/>
        </a:p>
      </dsp:txBody>
      <dsp:txXfrm>
        <a:off x="190327" y="2391066"/>
        <a:ext cx="1212706" cy="11116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EE45B-CB3E-4925-BA2A-76944B38867F}">
      <dsp:nvSpPr>
        <dsp:cNvPr id="0" name=""/>
        <dsp:cNvSpPr/>
      </dsp:nvSpPr>
      <dsp:spPr>
        <a:xfrm>
          <a:off x="0" y="2551"/>
          <a:ext cx="8298631" cy="0"/>
        </a:xfrm>
        <a:prstGeom prst="line">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w="9525" cap="flat" cmpd="sng" algn="ctr">
          <a:solidFill>
            <a:schemeClr val="accent3">
              <a:shade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636E5D5-59A9-4D9E-9F7B-3E860468BAA9}">
      <dsp:nvSpPr>
        <dsp:cNvPr id="0" name=""/>
        <dsp:cNvSpPr/>
      </dsp:nvSpPr>
      <dsp:spPr>
        <a:xfrm>
          <a:off x="0" y="2551"/>
          <a:ext cx="1658105" cy="3500540"/>
        </a:xfrm>
        <a:prstGeom prst="rect">
          <a:avLst/>
        </a:prstGeom>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noFill/>
        </a:ln>
        <a:effectLst/>
      </dsp:spPr>
      <dsp:style>
        <a:lnRef idx="0">
          <a:scrgbClr r="0" g="0" b="0"/>
        </a:lnRef>
        <a:fillRef idx="0">
          <a:scrgbClr r="0" g="0" b="0"/>
        </a:fillRef>
        <a:effectRef idx="0">
          <a:scrgbClr r="0" g="0" b="0"/>
        </a:effectRef>
        <a:fontRef idx="minor"/>
      </dsp:style>
      <dsp:txBody>
        <a:bodyPr spcFirstLastPara="0" vert="vert270" wrap="square" lIns="137160" tIns="137160" rIns="137160" bIns="137160" numCol="1" spcCol="1270" anchor="t" anchorCtr="0">
          <a:noAutofit/>
        </a:bodyPr>
        <a:lstStyle/>
        <a:p>
          <a:pPr lvl="0" algn="l" defTabSz="1600200">
            <a:lnSpc>
              <a:spcPct val="90000"/>
            </a:lnSpc>
            <a:spcBef>
              <a:spcPct val="0"/>
            </a:spcBef>
            <a:spcAft>
              <a:spcPct val="35000"/>
            </a:spcAft>
          </a:pPr>
          <a:r>
            <a:rPr lang="es-ES" sz="3600" b="1" kern="1200" baseline="0" dirty="0" smtClean="0">
              <a:effectLst>
                <a:outerShdw blurRad="38100" dist="38100" dir="2700000" algn="tl">
                  <a:srgbClr val="000000">
                    <a:alpha val="43137"/>
                  </a:srgbClr>
                </a:outerShdw>
              </a:effectLst>
            </a:rPr>
            <a:t>Acto</a:t>
          </a:r>
        </a:p>
        <a:p>
          <a:pPr lvl="0" algn="l" defTabSz="1600200">
            <a:lnSpc>
              <a:spcPct val="90000"/>
            </a:lnSpc>
            <a:spcBef>
              <a:spcPct val="0"/>
            </a:spcBef>
            <a:spcAft>
              <a:spcPct val="35000"/>
            </a:spcAft>
          </a:pPr>
          <a:r>
            <a:rPr lang="es-ES" sz="3600" b="1" kern="1200" baseline="0" dirty="0" smtClean="0">
              <a:effectLst>
                <a:outerShdw blurRad="38100" dist="38100" dir="2700000" algn="tl">
                  <a:srgbClr val="000000">
                    <a:alpha val="43137"/>
                  </a:srgbClr>
                </a:outerShdw>
              </a:effectLst>
            </a:rPr>
            <a:t>Administrativo</a:t>
          </a:r>
          <a:endParaRPr lang="es-ES" sz="3600" b="1" kern="1200" baseline="0" dirty="0">
            <a:effectLst>
              <a:outerShdw blurRad="38100" dist="38100" dir="2700000" algn="tl">
                <a:srgbClr val="000000">
                  <a:alpha val="43137"/>
                </a:srgbClr>
              </a:outerShdw>
            </a:effectLst>
          </a:endParaRPr>
        </a:p>
      </dsp:txBody>
      <dsp:txXfrm>
        <a:off x="0" y="2551"/>
        <a:ext cx="1658105" cy="3500540"/>
      </dsp:txXfrm>
    </dsp:sp>
    <dsp:sp modelId="{828ED5BC-5158-42D4-BC03-B8CEE3DE496A}">
      <dsp:nvSpPr>
        <dsp:cNvPr id="0" name=""/>
        <dsp:cNvSpPr/>
      </dsp:nvSpPr>
      <dsp:spPr>
        <a:xfrm>
          <a:off x="1782463" y="121300"/>
          <a:ext cx="3191852" cy="2374984"/>
        </a:xfrm>
        <a:prstGeom prst="rect">
          <a:avLst/>
        </a:prstGeom>
        <a:gradFill flip="none" rotWithShape="0">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81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s-ES" sz="2400" b="1" kern="1200" dirty="0" smtClean="0">
            <a:effectLst>
              <a:outerShdw blurRad="38100" dist="38100" dir="2700000" algn="tl">
                <a:srgbClr val="000000">
                  <a:alpha val="43137"/>
                </a:srgbClr>
              </a:outerShdw>
            </a:effectLst>
          </a:endParaRPr>
        </a:p>
        <a:p>
          <a:pPr lvl="0" algn="l" defTabSz="1066800">
            <a:lnSpc>
              <a:spcPct val="90000"/>
            </a:lnSpc>
            <a:spcBef>
              <a:spcPct val="0"/>
            </a:spcBef>
            <a:spcAft>
              <a:spcPct val="35000"/>
            </a:spcAft>
          </a:pPr>
          <a:r>
            <a:rPr lang="es-ES" sz="2400" b="1" kern="1200" smtClean="0">
              <a:effectLst>
                <a:outerShdw blurRad="38100" dist="38100" dir="2700000" algn="tl">
                  <a:srgbClr val="000000">
                    <a:alpha val="43137"/>
                  </a:srgbClr>
                </a:outerShdw>
              </a:effectLst>
            </a:rPr>
            <a:t>Concepto</a:t>
          </a:r>
          <a:endParaRPr lang="es-ES" sz="2400" b="1" kern="1200" dirty="0">
            <a:effectLst>
              <a:outerShdw blurRad="38100" dist="38100" dir="2700000" algn="tl">
                <a:srgbClr val="000000">
                  <a:alpha val="43137"/>
                </a:srgbClr>
              </a:outerShdw>
            </a:effectLst>
          </a:endParaRPr>
        </a:p>
      </dsp:txBody>
      <dsp:txXfrm>
        <a:off x="1782463" y="121300"/>
        <a:ext cx="3191852" cy="2374984"/>
      </dsp:txXfrm>
    </dsp:sp>
    <dsp:sp modelId="{E492641C-7AFD-42C1-A603-45AFC0EC1E68}">
      <dsp:nvSpPr>
        <dsp:cNvPr id="0" name=""/>
        <dsp:cNvSpPr/>
      </dsp:nvSpPr>
      <dsp:spPr>
        <a:xfrm>
          <a:off x="1658105" y="2496285"/>
          <a:ext cx="6632421"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E94E8424-5EAB-4F93-96CC-ED6CBB4EAD08}">
      <dsp:nvSpPr>
        <dsp:cNvPr id="0" name=""/>
        <dsp:cNvSpPr/>
      </dsp:nvSpPr>
      <dsp:spPr>
        <a:xfrm>
          <a:off x="0" y="3503091"/>
          <a:ext cx="8298631" cy="0"/>
        </a:xfrm>
        <a:prstGeom prst="line">
          <a:avLst/>
        </a:prstGeom>
        <a:gradFill rotWithShape="0">
          <a:gsLst>
            <a:gs pos="0">
              <a:schemeClr val="accent3">
                <a:shade val="50000"/>
                <a:hueOff val="625255"/>
                <a:satOff val="-36602"/>
                <a:lumOff val="49243"/>
                <a:alphaOff val="0"/>
                <a:tint val="50000"/>
                <a:satMod val="300000"/>
              </a:schemeClr>
            </a:gs>
            <a:gs pos="35000">
              <a:schemeClr val="accent3">
                <a:shade val="50000"/>
                <a:hueOff val="625255"/>
                <a:satOff val="-36602"/>
                <a:lumOff val="49243"/>
                <a:alphaOff val="0"/>
                <a:tint val="37000"/>
                <a:satMod val="300000"/>
              </a:schemeClr>
            </a:gs>
            <a:gs pos="100000">
              <a:schemeClr val="accent3">
                <a:shade val="50000"/>
                <a:hueOff val="625255"/>
                <a:satOff val="-36602"/>
                <a:lumOff val="49243"/>
                <a:alphaOff val="0"/>
                <a:tint val="15000"/>
                <a:satMod val="350000"/>
              </a:schemeClr>
            </a:gs>
          </a:gsLst>
          <a:lin ang="16200000" scaled="1"/>
        </a:gradFill>
        <a:ln w="9525" cap="flat" cmpd="sng" algn="ctr">
          <a:solidFill>
            <a:schemeClr val="accent3">
              <a:shade val="50000"/>
              <a:hueOff val="625255"/>
              <a:satOff val="-36602"/>
              <a:lumOff val="4924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E93EFB0-3D8E-4DA5-B644-2F36A10525A3}">
      <dsp:nvSpPr>
        <dsp:cNvPr id="0" name=""/>
        <dsp:cNvSpPr/>
      </dsp:nvSpPr>
      <dsp:spPr>
        <a:xfrm>
          <a:off x="0" y="3503091"/>
          <a:ext cx="1659726" cy="2615036"/>
        </a:xfrm>
        <a:prstGeom prst="rect">
          <a:avLst/>
        </a:prstGeom>
        <a:gradFill flip="none" rotWithShape="0">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s-ES" sz="2400" b="1" kern="1200" dirty="0">
            <a:solidFill>
              <a:schemeClr val="accent2">
                <a:lumMod val="50000"/>
              </a:schemeClr>
            </a:solidFill>
            <a:effectLst>
              <a:outerShdw blurRad="38100" dist="38100" dir="2700000" algn="tl">
                <a:srgbClr val="000000">
                  <a:alpha val="43137"/>
                </a:srgbClr>
              </a:outerShdw>
            </a:effectLst>
          </a:endParaRPr>
        </a:p>
      </dsp:txBody>
      <dsp:txXfrm>
        <a:off x="0" y="3503091"/>
        <a:ext cx="1659726" cy="2615036"/>
      </dsp:txXfrm>
    </dsp:sp>
    <dsp:sp modelId="{7BC7C6A3-9128-4737-903B-90309FB279A8}">
      <dsp:nvSpPr>
        <dsp:cNvPr id="0" name=""/>
        <dsp:cNvSpPr/>
      </dsp:nvSpPr>
      <dsp:spPr>
        <a:xfrm>
          <a:off x="1728206" y="3744414"/>
          <a:ext cx="3194972" cy="2374984"/>
        </a:xfrm>
        <a:prstGeom prst="rect">
          <a:avLst/>
        </a:prstGeom>
        <a:gradFill flip="none" rotWithShape="0">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s-CR" sz="2400" b="1" kern="1200" dirty="0" smtClean="0">
            <a:effectLst>
              <a:outerShdw blurRad="38100" dist="38100" dir="2700000" algn="tl">
                <a:srgbClr val="000000">
                  <a:alpha val="43137"/>
                </a:srgbClr>
              </a:outerShdw>
            </a:effectLst>
            <a:latin typeface="Arial" pitchFamily="34" charset="0"/>
            <a:cs typeface="Arial" pitchFamily="34" charset="0"/>
          </a:endParaRPr>
        </a:p>
        <a:p>
          <a:pPr lvl="0" algn="l" defTabSz="1066800">
            <a:lnSpc>
              <a:spcPct val="90000"/>
            </a:lnSpc>
            <a:spcBef>
              <a:spcPct val="0"/>
            </a:spcBef>
            <a:spcAft>
              <a:spcPct val="35000"/>
            </a:spcAft>
          </a:pPr>
          <a:r>
            <a:rPr lang="es-CR" sz="2400" b="1" kern="1200" dirty="0" smtClean="0">
              <a:effectLst>
                <a:outerShdw blurRad="38100" dist="38100" dir="2700000" algn="tl">
                  <a:srgbClr val="000000">
                    <a:alpha val="43137"/>
                  </a:srgbClr>
                </a:outerShdw>
              </a:effectLst>
              <a:latin typeface="Arial" pitchFamily="34" charset="0"/>
              <a:cs typeface="Arial" pitchFamily="34" charset="0"/>
            </a:rPr>
            <a:t>Elementos</a:t>
          </a:r>
          <a:endParaRPr lang="es-ES" sz="2400" b="1" kern="1200" dirty="0"/>
        </a:p>
      </dsp:txBody>
      <dsp:txXfrm>
        <a:off x="1728206" y="3744414"/>
        <a:ext cx="3194972" cy="2374984"/>
      </dsp:txXfrm>
    </dsp:sp>
    <dsp:sp modelId="{115FE267-E7FC-45FB-B0A6-EDAD8A67FAF0}">
      <dsp:nvSpPr>
        <dsp:cNvPr id="0" name=""/>
        <dsp:cNvSpPr/>
      </dsp:nvSpPr>
      <dsp:spPr>
        <a:xfrm>
          <a:off x="5103658" y="3621841"/>
          <a:ext cx="3194972" cy="474880"/>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CR" sz="2200" b="1" kern="1200" dirty="0" smtClean="0">
              <a:latin typeface="Arial" pitchFamily="34" charset="0"/>
              <a:cs typeface="Arial" pitchFamily="34" charset="0"/>
            </a:rPr>
            <a:t>Sujeto</a:t>
          </a:r>
          <a:endParaRPr lang="es-CR" sz="2200" b="1" kern="1200" dirty="0">
            <a:latin typeface="Arial" pitchFamily="34" charset="0"/>
            <a:cs typeface="Arial" pitchFamily="34" charset="0"/>
          </a:endParaRPr>
        </a:p>
      </dsp:txBody>
      <dsp:txXfrm>
        <a:off x="5103658" y="3621841"/>
        <a:ext cx="3194972" cy="474880"/>
      </dsp:txXfrm>
    </dsp:sp>
    <dsp:sp modelId="{333F1615-5A25-4646-990F-6E47CEDEB89D}">
      <dsp:nvSpPr>
        <dsp:cNvPr id="0" name=""/>
        <dsp:cNvSpPr/>
      </dsp:nvSpPr>
      <dsp:spPr>
        <a:xfrm>
          <a:off x="4979178" y="4096721"/>
          <a:ext cx="3194972"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04F4AF38-8247-4BB9-A267-56AB850CB10D}">
      <dsp:nvSpPr>
        <dsp:cNvPr id="0" name=""/>
        <dsp:cNvSpPr/>
      </dsp:nvSpPr>
      <dsp:spPr>
        <a:xfrm>
          <a:off x="5103658" y="4096721"/>
          <a:ext cx="3194972" cy="474880"/>
        </a:xfrm>
        <a:prstGeom prst="rect">
          <a:avLst/>
        </a:prstGeom>
        <a:solidFill>
          <a:schemeClr val="accent3">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CR" sz="2200" b="1" kern="1200" dirty="0" smtClean="0">
              <a:latin typeface="Arial" pitchFamily="34" charset="0"/>
              <a:cs typeface="Arial" pitchFamily="34" charset="0"/>
            </a:rPr>
            <a:t>Procedimiento</a:t>
          </a:r>
          <a:endParaRPr lang="es-CR" sz="2200" b="1" kern="1200" dirty="0">
            <a:latin typeface="Arial" pitchFamily="34" charset="0"/>
            <a:cs typeface="Arial" pitchFamily="34" charset="0"/>
          </a:endParaRPr>
        </a:p>
      </dsp:txBody>
      <dsp:txXfrm>
        <a:off x="5103658" y="4096721"/>
        <a:ext cx="3194972" cy="474880"/>
      </dsp:txXfrm>
    </dsp:sp>
    <dsp:sp modelId="{98840389-8F3C-4B79-9D12-99CDA9FD55C2}">
      <dsp:nvSpPr>
        <dsp:cNvPr id="0" name=""/>
        <dsp:cNvSpPr/>
      </dsp:nvSpPr>
      <dsp:spPr>
        <a:xfrm>
          <a:off x="4979178" y="4571602"/>
          <a:ext cx="3194972"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C45B5B66-AF76-4CCC-BDD4-B4871EBF74EB}">
      <dsp:nvSpPr>
        <dsp:cNvPr id="0" name=""/>
        <dsp:cNvSpPr/>
      </dsp:nvSpPr>
      <dsp:spPr>
        <a:xfrm>
          <a:off x="5103658" y="4571602"/>
          <a:ext cx="3194972" cy="474880"/>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CR" sz="2200" b="1" kern="1200" dirty="0" smtClean="0">
              <a:latin typeface="Arial" pitchFamily="34" charset="0"/>
              <a:cs typeface="Arial" pitchFamily="34" charset="0"/>
            </a:rPr>
            <a:t>Motivo</a:t>
          </a:r>
          <a:endParaRPr lang="es-CR" sz="2200" b="1" kern="1200" dirty="0">
            <a:latin typeface="Arial" pitchFamily="34" charset="0"/>
            <a:cs typeface="Arial" pitchFamily="34" charset="0"/>
          </a:endParaRPr>
        </a:p>
      </dsp:txBody>
      <dsp:txXfrm>
        <a:off x="5103658" y="4571602"/>
        <a:ext cx="3194972" cy="474880"/>
      </dsp:txXfrm>
    </dsp:sp>
    <dsp:sp modelId="{64751804-0F3F-4F40-8BBA-063DD537BB17}">
      <dsp:nvSpPr>
        <dsp:cNvPr id="0" name=""/>
        <dsp:cNvSpPr/>
      </dsp:nvSpPr>
      <dsp:spPr>
        <a:xfrm>
          <a:off x="4979178" y="5046483"/>
          <a:ext cx="3194972"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D425445E-D01D-4DD7-832D-BFD7927F4256}">
      <dsp:nvSpPr>
        <dsp:cNvPr id="0" name=""/>
        <dsp:cNvSpPr/>
      </dsp:nvSpPr>
      <dsp:spPr>
        <a:xfrm>
          <a:off x="5103658" y="5046483"/>
          <a:ext cx="3194972" cy="474880"/>
        </a:xfrm>
        <a:prstGeom prst="rect">
          <a:avLst/>
        </a:prstGeom>
        <a:solidFill>
          <a:schemeClr val="accent3">
            <a:lumMod val="75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CR" sz="2200" b="1" kern="1200" dirty="0" smtClean="0">
              <a:latin typeface="Arial" pitchFamily="34" charset="0"/>
              <a:cs typeface="Arial" pitchFamily="34" charset="0"/>
            </a:rPr>
            <a:t>Contenido</a:t>
          </a:r>
          <a:endParaRPr lang="es-CR" sz="2200" b="1" kern="1200" dirty="0">
            <a:latin typeface="Arial" pitchFamily="34" charset="0"/>
            <a:cs typeface="Arial" pitchFamily="34" charset="0"/>
          </a:endParaRPr>
        </a:p>
      </dsp:txBody>
      <dsp:txXfrm>
        <a:off x="5103658" y="5046483"/>
        <a:ext cx="3194972" cy="474880"/>
      </dsp:txXfrm>
    </dsp:sp>
    <dsp:sp modelId="{24630C98-B39E-4A2E-8A80-58ADC0AC3989}">
      <dsp:nvSpPr>
        <dsp:cNvPr id="0" name=""/>
        <dsp:cNvSpPr/>
      </dsp:nvSpPr>
      <dsp:spPr>
        <a:xfrm>
          <a:off x="4979178" y="5521364"/>
          <a:ext cx="3194972"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EDE0A15D-3566-4CA8-8859-04375B90848C}">
      <dsp:nvSpPr>
        <dsp:cNvPr id="0" name=""/>
        <dsp:cNvSpPr/>
      </dsp:nvSpPr>
      <dsp:spPr>
        <a:xfrm>
          <a:off x="5103658" y="5521364"/>
          <a:ext cx="3194972" cy="474880"/>
        </a:xfrm>
        <a:prstGeom prst="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CR" sz="2200" b="1" kern="1200" dirty="0" smtClean="0">
              <a:latin typeface="Arial" pitchFamily="34" charset="0"/>
              <a:cs typeface="Arial" pitchFamily="34" charset="0"/>
            </a:rPr>
            <a:t>Fin</a:t>
          </a:r>
          <a:endParaRPr lang="es-CR" sz="2200" b="1" kern="1200" dirty="0">
            <a:latin typeface="Arial" pitchFamily="34" charset="0"/>
            <a:cs typeface="Arial" pitchFamily="34" charset="0"/>
          </a:endParaRPr>
        </a:p>
      </dsp:txBody>
      <dsp:txXfrm>
        <a:off x="5103658" y="5521364"/>
        <a:ext cx="3194972" cy="474880"/>
      </dsp:txXfrm>
    </dsp:sp>
    <dsp:sp modelId="{ABBF4856-D68A-4939-9324-6D0056EECF47}">
      <dsp:nvSpPr>
        <dsp:cNvPr id="0" name=""/>
        <dsp:cNvSpPr/>
      </dsp:nvSpPr>
      <dsp:spPr>
        <a:xfrm>
          <a:off x="1659726" y="5996825"/>
          <a:ext cx="6638904" cy="0"/>
        </a:xfrm>
        <a:prstGeom prst="lin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1A4B6-C3C3-46A8-AE0E-E48C68A6C1D1}">
      <dsp:nvSpPr>
        <dsp:cNvPr id="0" name=""/>
        <dsp:cNvSpPr/>
      </dsp:nvSpPr>
      <dsp:spPr>
        <a:xfrm rot="5400000">
          <a:off x="922716" y="271090"/>
          <a:ext cx="2190791" cy="3645427"/>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4368A6B-FE8C-40C0-B96E-09D25DD91A08}">
      <dsp:nvSpPr>
        <dsp:cNvPr id="0" name=""/>
        <dsp:cNvSpPr/>
      </dsp:nvSpPr>
      <dsp:spPr>
        <a:xfrm>
          <a:off x="557018" y="1360287"/>
          <a:ext cx="3291112" cy="2884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S" sz="3200" kern="1200" dirty="0" smtClean="0">
              <a:effectLst>
                <a:outerShdw blurRad="38100" dist="38100" dir="2700000" algn="tl">
                  <a:srgbClr val="000000"/>
                </a:outerShdw>
              </a:effectLst>
              <a:latin typeface="Arial" pitchFamily="34" charset="0"/>
              <a:cs typeface="Arial" pitchFamily="34" charset="0"/>
            </a:rPr>
            <a:t>CONCEPTO</a:t>
          </a:r>
          <a:endParaRPr lang="es-ES" sz="3200" kern="1200" dirty="0">
            <a:latin typeface="Arial" pitchFamily="34" charset="0"/>
            <a:cs typeface="Arial" pitchFamily="34" charset="0"/>
          </a:endParaRPr>
        </a:p>
      </dsp:txBody>
      <dsp:txXfrm>
        <a:off x="557018" y="1360287"/>
        <a:ext cx="3291112" cy="2884853"/>
      </dsp:txXfrm>
    </dsp:sp>
    <dsp:sp modelId="{1C014F96-B7E0-4CFE-B195-A506B8A27F41}">
      <dsp:nvSpPr>
        <dsp:cNvPr id="0" name=""/>
        <dsp:cNvSpPr/>
      </dsp:nvSpPr>
      <dsp:spPr>
        <a:xfrm>
          <a:off x="3227166" y="2709"/>
          <a:ext cx="620964" cy="620964"/>
        </a:xfrm>
        <a:prstGeom prst="triangle">
          <a:avLst>
            <a:gd name="adj" fmla="val 100000"/>
          </a:avLst>
        </a:prstGeom>
        <a:gradFill rotWithShape="0">
          <a:gsLst>
            <a:gs pos="0">
              <a:schemeClr val="accent2">
                <a:hueOff val="5241764"/>
                <a:satOff val="-994"/>
                <a:lumOff val="-5000"/>
                <a:alphaOff val="0"/>
                <a:shade val="51000"/>
                <a:satMod val="130000"/>
              </a:schemeClr>
            </a:gs>
            <a:gs pos="80000">
              <a:schemeClr val="accent2">
                <a:hueOff val="5241764"/>
                <a:satOff val="-994"/>
                <a:lumOff val="-5000"/>
                <a:alphaOff val="0"/>
                <a:shade val="93000"/>
                <a:satMod val="130000"/>
              </a:schemeClr>
            </a:gs>
            <a:gs pos="100000">
              <a:schemeClr val="accent2">
                <a:hueOff val="5241764"/>
                <a:satOff val="-994"/>
                <a:lumOff val="-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5D9688-F8F7-4B6C-B0D6-F3619D56E640}">
      <dsp:nvSpPr>
        <dsp:cNvPr id="0" name=""/>
        <dsp:cNvSpPr/>
      </dsp:nvSpPr>
      <dsp:spPr>
        <a:xfrm rot="5400000">
          <a:off x="4951680" y="-725880"/>
          <a:ext cx="2190791" cy="3645427"/>
        </a:xfrm>
        <a:prstGeom prst="corner">
          <a:avLst>
            <a:gd name="adj1" fmla="val 16120"/>
            <a:gd name="adj2" fmla="val 16110"/>
          </a:avLst>
        </a:prstGeom>
        <a:gradFill rotWithShape="0">
          <a:gsLst>
            <a:gs pos="0">
              <a:schemeClr val="accent2">
                <a:hueOff val="10483529"/>
                <a:satOff val="-1988"/>
                <a:lumOff val="-9999"/>
                <a:alphaOff val="0"/>
                <a:shade val="51000"/>
                <a:satMod val="130000"/>
              </a:schemeClr>
            </a:gs>
            <a:gs pos="80000">
              <a:schemeClr val="accent2">
                <a:hueOff val="10483529"/>
                <a:satOff val="-1988"/>
                <a:lumOff val="-9999"/>
                <a:alphaOff val="0"/>
                <a:shade val="93000"/>
                <a:satMod val="130000"/>
              </a:schemeClr>
            </a:gs>
            <a:gs pos="100000">
              <a:schemeClr val="accent2">
                <a:hueOff val="10483529"/>
                <a:satOff val="-1988"/>
                <a:lumOff val="-99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8769A84-51A3-4AF5-81AA-AD55DFDF6067}">
      <dsp:nvSpPr>
        <dsp:cNvPr id="0" name=""/>
        <dsp:cNvSpPr/>
      </dsp:nvSpPr>
      <dsp:spPr>
        <a:xfrm>
          <a:off x="4585983" y="363316"/>
          <a:ext cx="3291112" cy="2884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s-ES" sz="2400" b="1" u="sng" kern="1200" dirty="0" smtClean="0">
              <a:effectLst>
                <a:outerShdw blurRad="38100" dist="38100" dir="2700000" algn="tl">
                  <a:srgbClr val="000000">
                    <a:alpha val="43137"/>
                  </a:srgbClr>
                </a:outerShdw>
              </a:effectLst>
              <a:latin typeface="Arial" pitchFamily="34" charset="0"/>
              <a:cs typeface="Arial" pitchFamily="34" charset="0"/>
            </a:rPr>
            <a:t>Manifestación unilateral de voluntad </a:t>
          </a:r>
          <a:r>
            <a:rPr lang="es-ES" sz="2400" b="1" kern="1200" dirty="0" smtClean="0">
              <a:effectLst>
                <a:outerShdw blurRad="38100" dist="38100" dir="2700000" algn="tl">
                  <a:srgbClr val="000000">
                    <a:alpha val="43137"/>
                  </a:srgbClr>
                </a:outerShdw>
              </a:effectLst>
              <a:latin typeface="Arial" pitchFamily="34" charset="0"/>
              <a:cs typeface="Arial" pitchFamily="34" charset="0"/>
            </a:rPr>
            <a:t>dirigida a producir un efecto de derecho y emanada normalmente de la Administración en uso de una potestad administrativa </a:t>
          </a:r>
          <a:endParaRPr lang="es-ES" sz="2400" b="1" kern="1200" dirty="0">
            <a:effectLst>
              <a:outerShdw blurRad="38100" dist="38100" dir="2700000" algn="tl">
                <a:srgbClr val="000000">
                  <a:alpha val="43137"/>
                </a:srgbClr>
              </a:outerShdw>
            </a:effectLst>
            <a:latin typeface="Arial" pitchFamily="34" charset="0"/>
            <a:cs typeface="Arial" pitchFamily="34" charset="0"/>
          </a:endParaRPr>
        </a:p>
      </dsp:txBody>
      <dsp:txXfrm>
        <a:off x="4585983" y="363316"/>
        <a:ext cx="3291112" cy="288485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7944A-315C-4B89-A16E-682695650E58}">
      <dsp:nvSpPr>
        <dsp:cNvPr id="0" name=""/>
        <dsp:cNvSpPr/>
      </dsp:nvSpPr>
      <dsp:spPr>
        <a:xfrm rot="16200000">
          <a:off x="-1759125" y="1759125"/>
          <a:ext cx="6095029" cy="2576778"/>
        </a:xfrm>
        <a:prstGeom prst="flowChartManualOperation">
          <a:avLst/>
        </a:prstGeom>
        <a:gradFill flip="none" rotWithShape="0">
          <a:gsLst>
            <a:gs pos="0">
              <a:schemeClr val="accent3">
                <a:hueOff val="0"/>
                <a:satOff val="0"/>
                <a:lumOff val="0"/>
                <a:alphaOff val="0"/>
                <a:lumMod val="95000"/>
              </a:schemeClr>
            </a:gs>
            <a:gs pos="100000">
              <a:schemeClr val="accent3">
                <a:hueOff val="0"/>
                <a:satOff val="0"/>
                <a:lumOff val="0"/>
                <a:alphaOff val="0"/>
                <a:shade val="82000"/>
                <a:satMod val="125000"/>
                <a:lumMod val="74000"/>
              </a:schemeClr>
            </a:gs>
          </a:gsLst>
          <a:path path="circle">
            <a:fillToRect t="100000" r="100000"/>
          </a:path>
          <a:tileRect l="-100000" b="-10000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90000"/>
            </a:lnSpc>
            <a:spcBef>
              <a:spcPct val="0"/>
            </a:spcBef>
            <a:spcAft>
              <a:spcPct val="35000"/>
            </a:spcAft>
          </a:pPr>
          <a:endParaRPr lang="es-ES" sz="3200"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endParaRPr>
        </a:p>
        <a:p>
          <a:pPr lvl="0" algn="ctr" defTabSz="1422400">
            <a:lnSpc>
              <a:spcPct val="90000"/>
            </a:lnSpc>
            <a:spcBef>
              <a:spcPct val="0"/>
            </a:spcBef>
            <a:spcAft>
              <a:spcPct val="35000"/>
            </a:spcAft>
          </a:pPr>
          <a:r>
            <a:rPr lang="es-ES" sz="3200"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Declaración</a:t>
          </a:r>
          <a:endParaRPr lang="es-ES" sz="3200"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rot="5400000">
        <a:off x="0" y="1219006"/>
        <a:ext cx="2576778" cy="3657017"/>
      </dsp:txXfrm>
    </dsp:sp>
    <dsp:sp modelId="{41BBAC96-5866-4E35-83B8-91EFE2E233DC}">
      <dsp:nvSpPr>
        <dsp:cNvPr id="0" name=""/>
        <dsp:cNvSpPr/>
      </dsp:nvSpPr>
      <dsp:spPr>
        <a:xfrm rot="16200000">
          <a:off x="1160367" y="1653636"/>
          <a:ext cx="6095029" cy="2787756"/>
        </a:xfrm>
        <a:prstGeom prst="flowChartManualOperation">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effectLst/>
              <a:latin typeface="Arial" pitchFamily="34" charset="0"/>
              <a:cs typeface="Arial" pitchFamily="34" charset="0"/>
            </a:rPr>
            <a:t>El acto administrativo es una manifestación de voluntad, en otras palabras, es </a:t>
          </a:r>
          <a:r>
            <a:rPr lang="es-ES" sz="1600" b="1" kern="1200" dirty="0" smtClean="0">
              <a:solidFill>
                <a:schemeClr val="tx1"/>
              </a:solidFill>
              <a:effectLst/>
              <a:latin typeface="Arial" pitchFamily="34" charset="0"/>
              <a:cs typeface="Arial" pitchFamily="34" charset="0"/>
            </a:rPr>
            <a:t>una declaración</a:t>
          </a:r>
        </a:p>
        <a:p>
          <a:pPr lvl="0" algn="ctr" defTabSz="711200">
            <a:lnSpc>
              <a:spcPct val="90000"/>
            </a:lnSpc>
            <a:spcBef>
              <a:spcPct val="0"/>
            </a:spcBef>
            <a:spcAft>
              <a:spcPct val="35000"/>
            </a:spcAft>
          </a:pPr>
          <a:r>
            <a:rPr lang="es-ES" sz="1600" kern="1200" dirty="0" smtClean="0">
              <a:solidFill>
                <a:schemeClr val="tx1"/>
              </a:solidFill>
              <a:effectLst/>
              <a:latin typeface="Arial" pitchFamily="34" charset="0"/>
              <a:cs typeface="Arial" pitchFamily="34" charset="0"/>
            </a:rPr>
            <a:t>La declaración es todo juicio manifestado a través de palabras o de signos expresivos, que es capaz por sí y con independencia de cualquier conducta, anterior o posterior, para producir un efecto de derecho</a:t>
          </a:r>
        </a:p>
        <a:p>
          <a:pPr lvl="0" algn="ctr" defTabSz="711200">
            <a:lnSpc>
              <a:spcPct val="90000"/>
            </a:lnSpc>
            <a:spcBef>
              <a:spcPct val="0"/>
            </a:spcBef>
            <a:spcAft>
              <a:spcPct val="35000"/>
            </a:spcAft>
          </a:pPr>
          <a:endParaRPr lang="es-ES" sz="1600" kern="1200" dirty="0" smtClean="0">
            <a:solidFill>
              <a:schemeClr val="tx1"/>
            </a:solidFill>
            <a:effectLst/>
            <a:latin typeface="Arial" pitchFamily="34" charset="0"/>
            <a:cs typeface="Arial" pitchFamily="34" charset="0"/>
          </a:endParaRPr>
        </a:p>
        <a:p>
          <a:pPr lvl="0" algn="ctr" defTabSz="711200">
            <a:lnSpc>
              <a:spcPct val="90000"/>
            </a:lnSpc>
            <a:spcBef>
              <a:spcPct val="0"/>
            </a:spcBef>
            <a:spcAft>
              <a:spcPct val="35000"/>
            </a:spcAft>
          </a:pPr>
          <a:endParaRPr lang="es-ES" sz="1600" kern="1200" dirty="0" smtClean="0">
            <a:solidFill>
              <a:schemeClr val="tx1"/>
            </a:solidFill>
            <a:effectLst/>
            <a:latin typeface="Arial" pitchFamily="34" charset="0"/>
            <a:cs typeface="Arial" pitchFamily="34" charset="0"/>
          </a:endParaRPr>
        </a:p>
        <a:p>
          <a:pPr lvl="0" algn="ctr" defTabSz="711200">
            <a:lnSpc>
              <a:spcPct val="90000"/>
            </a:lnSpc>
            <a:spcBef>
              <a:spcPct val="0"/>
            </a:spcBef>
            <a:spcAft>
              <a:spcPct val="35000"/>
            </a:spcAft>
          </a:pPr>
          <a:endParaRPr lang="es-ES" sz="1600" kern="1200" dirty="0" smtClean="0">
            <a:solidFill>
              <a:schemeClr val="tx1"/>
            </a:solidFill>
            <a:effectLst/>
            <a:latin typeface="Arial" pitchFamily="34" charset="0"/>
            <a:cs typeface="Arial" pitchFamily="34" charset="0"/>
          </a:endParaRPr>
        </a:p>
      </dsp:txBody>
      <dsp:txXfrm rot="5400000">
        <a:off x="2814003" y="1219006"/>
        <a:ext cx="2787756" cy="3657017"/>
      </dsp:txXfrm>
    </dsp:sp>
    <dsp:sp modelId="{C73F31CB-1685-40E3-AF4C-D9AE07FA6FBF}">
      <dsp:nvSpPr>
        <dsp:cNvPr id="0" name=""/>
        <dsp:cNvSpPr/>
      </dsp:nvSpPr>
      <dsp:spPr>
        <a:xfrm rot="16200000">
          <a:off x="4130114" y="1653636"/>
          <a:ext cx="6095029" cy="2787756"/>
        </a:xfrm>
        <a:prstGeom prst="flowChartManualOperation">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s-ES" sz="1800" b="1" kern="1200" smtClean="0">
              <a:solidFill>
                <a:schemeClr val="tx1"/>
              </a:solidFill>
              <a:effectLst/>
              <a:latin typeface="Arial" pitchFamily="34" charset="0"/>
              <a:cs typeface="Arial" pitchFamily="34" charset="0"/>
            </a:rPr>
            <a:t>Art 130 párrafo 1 LGAP</a:t>
          </a:r>
        </a:p>
        <a:p>
          <a:pPr lvl="0" algn="ctr" defTabSz="800100">
            <a:lnSpc>
              <a:spcPct val="90000"/>
            </a:lnSpc>
            <a:spcBef>
              <a:spcPct val="0"/>
            </a:spcBef>
            <a:spcAft>
              <a:spcPct val="35000"/>
            </a:spcAft>
          </a:pPr>
          <a:r>
            <a:rPr lang="es-ES" sz="1800" kern="1200" smtClean="0">
              <a:solidFill>
                <a:schemeClr val="tx1"/>
              </a:solidFill>
              <a:effectLst/>
              <a:latin typeface="Arial" pitchFamily="34" charset="0"/>
              <a:cs typeface="Arial" pitchFamily="34" charset="0"/>
            </a:rPr>
            <a:t>“</a:t>
          </a:r>
          <a:r>
            <a:rPr lang="es-ES" sz="1800" i="1" kern="1200" smtClean="0">
              <a:solidFill>
                <a:schemeClr val="tx1"/>
              </a:solidFill>
              <a:effectLst/>
              <a:latin typeface="Arial" pitchFamily="34" charset="0"/>
              <a:cs typeface="Arial" pitchFamily="34" charset="0"/>
            </a:rPr>
            <a:t>El acto deberá aparecer objetivamente como una manifestación de voluntad libre y consciente, dirigida a producir el efecto jurídico deseado para el fin querido por el ordenamiento”</a:t>
          </a:r>
          <a:endParaRPr lang="es-ES" sz="1800" kern="1200" dirty="0">
            <a:solidFill>
              <a:schemeClr val="tx1"/>
            </a:solidFill>
            <a:effectLst/>
            <a:latin typeface="Arial" pitchFamily="34" charset="0"/>
            <a:cs typeface="Arial" pitchFamily="34" charset="0"/>
          </a:endParaRPr>
        </a:p>
      </dsp:txBody>
      <dsp:txXfrm rot="5400000">
        <a:off x="5783750" y="1219006"/>
        <a:ext cx="2787756" cy="3657017"/>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C1749-34EF-4811-A895-914AB9CC2E22}">
      <dsp:nvSpPr>
        <dsp:cNvPr id="0" name=""/>
        <dsp:cNvSpPr/>
      </dsp:nvSpPr>
      <dsp:spPr>
        <a:xfrm>
          <a:off x="0" y="0"/>
          <a:ext cx="8229600" cy="1577340"/>
        </a:xfrm>
        <a:prstGeom prst="rect">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solidFill>
                <a:srgbClr val="660033"/>
              </a:solidFill>
              <a:effectLst>
                <a:outerShdw blurRad="38100" dist="38100" dir="2700000" algn="tl">
                  <a:srgbClr val="000000">
                    <a:alpha val="43137"/>
                  </a:srgbClr>
                </a:outerShdw>
              </a:effectLst>
              <a:latin typeface="Arial" pitchFamily="34" charset="0"/>
              <a:cs typeface="Arial" pitchFamily="34" charset="0"/>
            </a:rPr>
            <a:t>Declaración unilateral</a:t>
          </a:r>
          <a:endParaRPr lang="es-ES" sz="2800" kern="1200" dirty="0">
            <a:solidFill>
              <a:srgbClr val="660033"/>
            </a:solidFill>
            <a:effectLst>
              <a:outerShdw blurRad="38100" dist="38100" dir="2700000" algn="tl">
                <a:srgbClr val="000000">
                  <a:alpha val="43137"/>
                </a:srgbClr>
              </a:outerShdw>
            </a:effectLst>
            <a:latin typeface="Arial" pitchFamily="34" charset="0"/>
            <a:cs typeface="Arial" pitchFamily="34" charset="0"/>
          </a:endParaRPr>
        </a:p>
      </dsp:txBody>
      <dsp:txXfrm>
        <a:off x="0" y="0"/>
        <a:ext cx="8229600" cy="1577340"/>
      </dsp:txXfrm>
    </dsp:sp>
    <dsp:sp modelId="{754C9DF0-5F2C-4E3E-9DEF-0621519167FD}">
      <dsp:nvSpPr>
        <dsp:cNvPr id="0" name=""/>
        <dsp:cNvSpPr/>
      </dsp:nvSpPr>
      <dsp:spPr>
        <a:xfrm>
          <a:off x="4018" y="1577340"/>
          <a:ext cx="2740521" cy="3312414"/>
        </a:xfrm>
        <a:prstGeom prst="rect">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Como provienen de la Administración son esencialmente actos </a:t>
          </a:r>
          <a:r>
            <a:rPr lang="es-ES" sz="2000" b="1" u="sng"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unilaterales</a:t>
          </a:r>
          <a:r>
            <a:rPr lang="es-ES" sz="2000" u="sng"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p>
        <a:p>
          <a:pPr lvl="0" algn="ctr" defTabSz="889000">
            <a:lnSpc>
              <a:spcPct val="90000"/>
            </a:lnSpc>
            <a:spcBef>
              <a:spcPct val="0"/>
            </a:spcBef>
            <a:spcAft>
              <a:spcPct val="35000"/>
            </a:spcAft>
          </a:pPr>
          <a:r>
            <a:rPr lang="es-ES" sz="2000"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Se excluyen los contratos jurídicos (actos jurídicos bilaterales) que poseen un régimen jurídico particular</a:t>
          </a:r>
          <a:endParaRPr lang="es-ES" sz="2000"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4018" y="1577340"/>
        <a:ext cx="2740521" cy="3312414"/>
      </dsp:txXfrm>
    </dsp:sp>
    <dsp:sp modelId="{18EF51A3-5712-4E2C-80C0-93A016970F6B}">
      <dsp:nvSpPr>
        <dsp:cNvPr id="0" name=""/>
        <dsp:cNvSpPr/>
      </dsp:nvSpPr>
      <dsp:spPr>
        <a:xfrm>
          <a:off x="2744539" y="1577340"/>
          <a:ext cx="2740521" cy="3312414"/>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latin typeface="Arial" pitchFamily="34" charset="0"/>
              <a:cs typeface="Arial" pitchFamily="34" charset="0"/>
            </a:rPr>
            <a:t>Ello no excluye la voluntad del administrado como presupuesto de existencia. </a:t>
          </a:r>
        </a:p>
        <a:p>
          <a:pPr lvl="0" algn="ctr" defTabSz="755650">
            <a:lnSpc>
              <a:spcPct val="90000"/>
            </a:lnSpc>
            <a:spcBef>
              <a:spcPct val="0"/>
            </a:spcBef>
            <a:spcAft>
              <a:spcPct val="35000"/>
            </a:spcAft>
          </a:pPr>
          <a:r>
            <a:rPr lang="es-ES" sz="1700" kern="1200" dirty="0" err="1" smtClean="0">
              <a:solidFill>
                <a:schemeClr val="tx1"/>
              </a:solidFill>
              <a:latin typeface="Arial" pitchFamily="34" charset="0"/>
              <a:cs typeface="Arial" pitchFamily="34" charset="0"/>
            </a:rPr>
            <a:t>Ej</a:t>
          </a:r>
          <a:r>
            <a:rPr lang="es-ES" sz="1700" kern="1200" dirty="0" smtClean="0">
              <a:solidFill>
                <a:schemeClr val="tx1"/>
              </a:solidFill>
              <a:latin typeface="Arial" pitchFamily="34" charset="0"/>
              <a:cs typeface="Arial" pitchFamily="34" charset="0"/>
            </a:rPr>
            <a:t>:</a:t>
          </a:r>
        </a:p>
        <a:p>
          <a:pPr lvl="0" algn="ctr" defTabSz="755650">
            <a:lnSpc>
              <a:spcPct val="90000"/>
            </a:lnSpc>
            <a:spcBef>
              <a:spcPct val="0"/>
            </a:spcBef>
            <a:spcAft>
              <a:spcPct val="35000"/>
            </a:spcAft>
          </a:pPr>
          <a:r>
            <a:rPr lang="es-ES" sz="1700" kern="1200" dirty="0" smtClean="0">
              <a:solidFill>
                <a:schemeClr val="tx1"/>
              </a:solidFill>
              <a:latin typeface="Arial" pitchFamily="34" charset="0"/>
              <a:cs typeface="Arial" pitchFamily="34" charset="0"/>
            </a:rPr>
            <a:t>-Cuando se acepta un </a:t>
          </a:r>
          <a:r>
            <a:rPr lang="es-ES" sz="1700" kern="1200" dirty="0" err="1" smtClean="0">
              <a:solidFill>
                <a:schemeClr val="tx1"/>
              </a:solidFill>
              <a:latin typeface="Arial" pitchFamily="34" charset="0"/>
              <a:cs typeface="Arial" pitchFamily="34" charset="0"/>
            </a:rPr>
            <a:t>desestimiento</a:t>
          </a:r>
          <a:r>
            <a:rPr lang="es-ES" sz="1700" kern="1200" dirty="0" smtClean="0">
              <a:solidFill>
                <a:schemeClr val="tx1"/>
              </a:solidFill>
              <a:latin typeface="Arial" pitchFamily="34" charset="0"/>
              <a:cs typeface="Arial" pitchFamily="34" charset="0"/>
            </a:rPr>
            <a:t> </a:t>
          </a:r>
        </a:p>
        <a:p>
          <a:pPr lvl="0" algn="ctr" defTabSz="755650">
            <a:lnSpc>
              <a:spcPct val="90000"/>
            </a:lnSpc>
            <a:spcBef>
              <a:spcPct val="0"/>
            </a:spcBef>
            <a:spcAft>
              <a:spcPct val="35000"/>
            </a:spcAft>
          </a:pPr>
          <a:r>
            <a:rPr lang="es-ES" sz="1700" kern="1200" dirty="0" smtClean="0">
              <a:solidFill>
                <a:schemeClr val="tx1"/>
              </a:solidFill>
              <a:latin typeface="Arial" pitchFamily="34" charset="0"/>
              <a:cs typeface="Arial" pitchFamily="34" charset="0"/>
            </a:rPr>
            <a:t>Art 337 a 339 LGAP</a:t>
          </a:r>
        </a:p>
        <a:p>
          <a:pPr lvl="0" algn="ctr" defTabSz="755650">
            <a:lnSpc>
              <a:spcPct val="90000"/>
            </a:lnSpc>
            <a:spcBef>
              <a:spcPct val="0"/>
            </a:spcBef>
            <a:spcAft>
              <a:spcPct val="35000"/>
            </a:spcAft>
          </a:pPr>
          <a:r>
            <a:rPr lang="es-ES" sz="1700" kern="1200" dirty="0" smtClean="0">
              <a:solidFill>
                <a:schemeClr val="tx1"/>
              </a:solidFill>
              <a:latin typeface="Arial" pitchFamily="34" charset="0"/>
              <a:cs typeface="Arial" pitchFamily="34" charset="0"/>
            </a:rPr>
            <a:t>-Cuando se otorga una autorización o certificación</a:t>
          </a:r>
          <a:endParaRPr lang="es-ES" sz="1700" kern="1200" dirty="0">
            <a:solidFill>
              <a:schemeClr val="tx1"/>
            </a:solidFill>
            <a:latin typeface="Arial" pitchFamily="34" charset="0"/>
            <a:cs typeface="Arial" pitchFamily="34" charset="0"/>
          </a:endParaRPr>
        </a:p>
      </dsp:txBody>
      <dsp:txXfrm>
        <a:off x="2744539" y="1577340"/>
        <a:ext cx="2740521" cy="3312414"/>
      </dsp:txXfrm>
    </dsp:sp>
    <dsp:sp modelId="{6DB1D30A-BD63-4A84-91B2-A5C0F14DC47D}">
      <dsp:nvSpPr>
        <dsp:cNvPr id="0" name=""/>
        <dsp:cNvSpPr/>
      </dsp:nvSpPr>
      <dsp:spPr>
        <a:xfrm>
          <a:off x="5485060" y="1577340"/>
          <a:ext cx="2740521" cy="3312414"/>
        </a:xfrm>
        <a:prstGeom prst="rect">
          <a:avLst/>
        </a:prstGeom>
        <a:solidFill>
          <a:schemeClr val="accent3">
            <a:lumMod val="40000"/>
            <a:lumOff val="6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Ambos implican la solicitud del interesado, sin embargo se trata de una declaración unilateral de voluntad realizada por la </a:t>
          </a:r>
          <a:r>
            <a:rPr lang="es-ES" sz="1700" b="1" u="sng"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Administración </a:t>
          </a:r>
          <a:r>
            <a:rPr lang="es-ES" sz="1700" u="sng"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e</a:t>
          </a:r>
          <a:r>
            <a:rPr lang="es-ES" sz="1700"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 ejercicio de una potestad administrativa</a:t>
          </a:r>
          <a:endParaRPr lang="es-ES" sz="1700" kern="1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dsp:txBody>
      <dsp:txXfrm>
        <a:off x="5485060" y="1577340"/>
        <a:ext cx="2740521" cy="3312414"/>
      </dsp:txXfrm>
    </dsp:sp>
    <dsp:sp modelId="{E59F34E8-FDD0-41F8-A8FF-BD4B37421F9D}">
      <dsp:nvSpPr>
        <dsp:cNvPr id="0" name=""/>
        <dsp:cNvSpPr/>
      </dsp:nvSpPr>
      <dsp:spPr>
        <a:xfrm>
          <a:off x="0" y="4889754"/>
          <a:ext cx="8229600" cy="368046"/>
        </a:xfrm>
        <a:prstGeom prst="rect">
          <a:avLst/>
        </a:prstGeom>
        <a:solidFill>
          <a:schemeClr val="accent4">
            <a:lumMod val="60000"/>
            <a:lumOff val="40000"/>
          </a:schemeClr>
        </a:solidFill>
        <a:ln>
          <a:noFill/>
        </a:ln>
        <a:effectLst/>
        <a:scene3d>
          <a:camera prst="orthographicFront"/>
          <a:lightRig rig="flat" dir="t"/>
        </a:scene3d>
        <a:sp3d z="-190500" extrusionH="12700" prstMaterial="plastic">
          <a:bevelT w="50800" h="50800"/>
        </a:sp3d>
      </dsp:spPr>
      <dsp:style>
        <a:lnRef idx="0">
          <a:scrgbClr r="0" g="0" b="0"/>
        </a:lnRef>
        <a:fillRef idx="2">
          <a:scrgbClr r="0" g="0" b="0"/>
        </a:fillRef>
        <a:effectRef idx="0">
          <a:scrgbClr r="0" g="0" b="0"/>
        </a:effectRef>
        <a:fontRef idx="minor"/>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D9532-8721-4FAC-B500-D217A39A0885}">
      <dsp:nvSpPr>
        <dsp:cNvPr id="0" name=""/>
        <dsp:cNvSpPr/>
      </dsp:nvSpPr>
      <dsp:spPr>
        <a:xfrm>
          <a:off x="0" y="293134"/>
          <a:ext cx="8229600" cy="1254825"/>
        </a:xfrm>
        <a:prstGeom prst="roundRect">
          <a:avLst/>
        </a:prstGeom>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2700000" scaled="1"/>
          <a:tileRect/>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latin typeface="Arial" pitchFamily="34" charset="0"/>
              <a:cs typeface="Arial" pitchFamily="34" charset="0"/>
            </a:rPr>
            <a:t>En principio los actos administrativos deben producir los efectos de derecho que la ley permite </a:t>
          </a:r>
          <a:endParaRPr lang="es-ES" sz="2000" kern="1200" dirty="0">
            <a:solidFill>
              <a:schemeClr val="tx1"/>
            </a:solidFill>
          </a:endParaRPr>
        </a:p>
      </dsp:txBody>
      <dsp:txXfrm>
        <a:off x="61256" y="354390"/>
        <a:ext cx="8107088" cy="1132313"/>
      </dsp:txXfrm>
    </dsp:sp>
    <dsp:sp modelId="{26D89D53-2B53-4496-B3D1-1EF9F51089FE}">
      <dsp:nvSpPr>
        <dsp:cNvPr id="0" name=""/>
        <dsp:cNvSpPr/>
      </dsp:nvSpPr>
      <dsp:spPr>
        <a:xfrm>
          <a:off x="0" y="1735159"/>
          <a:ext cx="8229600" cy="1254825"/>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solidFill>
                <a:schemeClr val="tx1"/>
              </a:solidFill>
              <a:latin typeface="Arial" pitchFamily="34" charset="0"/>
              <a:cs typeface="Arial" pitchFamily="34" charset="0"/>
            </a:rPr>
            <a:t>Basta con la voluntad de expresar un juicio, un conocimiento, un deseo</a:t>
          </a:r>
          <a:endParaRPr lang="es-ES" sz="2000" kern="1200" dirty="0">
            <a:solidFill>
              <a:schemeClr val="tx1"/>
            </a:solidFill>
          </a:endParaRPr>
        </a:p>
      </dsp:txBody>
      <dsp:txXfrm>
        <a:off x="61256" y="1796415"/>
        <a:ext cx="8107088" cy="1132313"/>
      </dsp:txXfrm>
    </dsp:sp>
    <dsp:sp modelId="{E2BBF580-A642-4367-AF70-1F4D58FC07EF}">
      <dsp:nvSpPr>
        <dsp:cNvPr id="0" name=""/>
        <dsp:cNvSpPr/>
      </dsp:nvSpPr>
      <dsp:spPr>
        <a:xfrm>
          <a:off x="0" y="3177184"/>
          <a:ext cx="8229600" cy="1254825"/>
        </a:xfrm>
        <a:prstGeom prst="round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solidFill>
                <a:schemeClr val="tx1"/>
              </a:solidFill>
              <a:latin typeface="Arial" pitchFamily="34" charset="0"/>
              <a:cs typeface="Arial" pitchFamily="34" charset="0"/>
            </a:rPr>
            <a:t>Se trata de los </a:t>
          </a:r>
          <a:r>
            <a:rPr lang="es-ES" sz="2000" b="1" u="sng" kern="1200" dirty="0" smtClean="0">
              <a:solidFill>
                <a:schemeClr val="tx1"/>
              </a:solidFill>
              <a:latin typeface="Arial" pitchFamily="34" charset="0"/>
              <a:cs typeface="Arial" pitchFamily="34" charset="0"/>
            </a:rPr>
            <a:t>meros actos administrativos:</a:t>
          </a:r>
          <a:r>
            <a:rPr lang="es-ES" sz="2000" b="1" kern="1200" dirty="0" smtClean="0">
              <a:solidFill>
                <a:schemeClr val="tx1"/>
              </a:solidFill>
              <a:latin typeface="Arial" pitchFamily="34" charset="0"/>
              <a:cs typeface="Arial" pitchFamily="34" charset="0"/>
            </a:rPr>
            <a:t> </a:t>
          </a:r>
          <a:r>
            <a:rPr lang="es-ES" sz="1800" b="1" kern="1200" dirty="0" smtClean="0">
              <a:solidFill>
                <a:schemeClr val="tx1"/>
              </a:solidFill>
              <a:latin typeface="Arial" pitchFamily="34" charset="0"/>
              <a:cs typeface="Arial" pitchFamily="34" charset="0"/>
            </a:rPr>
            <a:t>Manifestaciones de juicio, representación o deseo, que producen un efecto jurídico. El efecto que causan no está determinado por ellos, sino por la ley, que lo conecta a su realización como hechos jurídicos </a:t>
          </a:r>
          <a:endParaRPr lang="es-ES" sz="1800" b="1" kern="1200" dirty="0">
            <a:solidFill>
              <a:schemeClr val="tx1"/>
            </a:solidFill>
          </a:endParaRPr>
        </a:p>
      </dsp:txBody>
      <dsp:txXfrm>
        <a:off x="61256" y="3238440"/>
        <a:ext cx="8107088" cy="1132313"/>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C78E-9DDE-4971-B6ED-B9F47DAB83CB}">
      <dsp:nvSpPr>
        <dsp:cNvPr id="0" name=""/>
        <dsp:cNvSpPr/>
      </dsp:nvSpPr>
      <dsp:spPr>
        <a:xfrm rot="5400000">
          <a:off x="539453" y="1251765"/>
          <a:ext cx="1615980" cy="2688955"/>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26C954-BD39-4D66-B4BA-ED058E4BF019}">
      <dsp:nvSpPr>
        <dsp:cNvPr id="0" name=""/>
        <dsp:cNvSpPr/>
      </dsp:nvSpPr>
      <dsp:spPr>
        <a:xfrm>
          <a:off x="269705" y="2055183"/>
          <a:ext cx="2427603" cy="212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u="sng" kern="1200" dirty="0" smtClean="0">
              <a:effectLst>
                <a:outerShdw blurRad="38100" dist="38100" dir="2700000" algn="tl">
                  <a:srgbClr val="000000">
                    <a:alpha val="43137"/>
                  </a:srgbClr>
                </a:outerShdw>
              </a:effectLst>
              <a:latin typeface="Trebuchet MS" pitchFamily="34" charset="0"/>
              <a:sym typeface="Wingdings 2" pitchFamily="18" charset="2"/>
            </a:rPr>
            <a:t>Los atestados</a:t>
          </a:r>
          <a:r>
            <a:rPr lang="es-ES" sz="1800" b="1" kern="1200" dirty="0" smtClean="0">
              <a:effectLst>
                <a:outerShdw blurRad="38100" dist="38100" dir="2700000" algn="tl">
                  <a:srgbClr val="000000">
                    <a:alpha val="43137"/>
                  </a:srgbClr>
                </a:outerShdw>
              </a:effectLst>
              <a:latin typeface="Trebuchet MS" pitchFamily="34" charset="0"/>
              <a:sym typeface="Wingdings 2" pitchFamily="18" charset="2"/>
            </a:rPr>
            <a:t>:</a:t>
          </a:r>
        </a:p>
        <a:p>
          <a:pPr lvl="0" algn="l" defTabSz="800100">
            <a:lnSpc>
              <a:spcPct val="90000"/>
            </a:lnSpc>
            <a:spcBef>
              <a:spcPct val="0"/>
            </a:spcBef>
            <a:spcAft>
              <a:spcPct val="35000"/>
            </a:spcAft>
          </a:pPr>
          <a:r>
            <a:rPr lang="es-ES" sz="1800" b="1" kern="1200" dirty="0" smtClean="0">
              <a:effectLst>
                <a:outerShdw blurRad="38100" dist="38100" dir="2700000" algn="tl">
                  <a:srgbClr val="000000">
                    <a:alpha val="43137"/>
                  </a:srgbClr>
                </a:outerShdw>
              </a:effectLst>
              <a:latin typeface="Trebuchet MS" pitchFamily="34" charset="0"/>
              <a:sym typeface="Wingdings 2" pitchFamily="18" charset="2"/>
            </a:rPr>
            <a:t> declaraciones de hechos simples: certificado de nacimiento, de defunción</a:t>
          </a:r>
        </a:p>
        <a:p>
          <a:pPr lvl="0" algn="l" defTabSz="800100">
            <a:lnSpc>
              <a:spcPct val="90000"/>
            </a:lnSpc>
            <a:spcBef>
              <a:spcPct val="0"/>
            </a:spcBef>
            <a:spcAft>
              <a:spcPct val="35000"/>
            </a:spcAft>
          </a:pPr>
          <a:endParaRPr lang="es-ES" sz="1800" b="1" kern="1200" dirty="0" smtClean="0">
            <a:effectLst>
              <a:outerShdw blurRad="38100" dist="38100" dir="2700000" algn="tl">
                <a:srgbClr val="000000">
                  <a:alpha val="43137"/>
                </a:srgbClr>
              </a:outerShdw>
            </a:effectLst>
            <a:latin typeface="Trebuchet MS" pitchFamily="34" charset="0"/>
            <a:sym typeface="Wingdings 2" pitchFamily="18" charset="2"/>
          </a:endParaRPr>
        </a:p>
        <a:p>
          <a:pPr lvl="0" algn="l" defTabSz="800100">
            <a:lnSpc>
              <a:spcPct val="90000"/>
            </a:lnSpc>
            <a:spcBef>
              <a:spcPct val="0"/>
            </a:spcBef>
            <a:spcAft>
              <a:spcPct val="35000"/>
            </a:spcAft>
          </a:pPr>
          <a:endParaRPr lang="es-ES" sz="1800" b="1" kern="1200" dirty="0" smtClean="0">
            <a:effectLst>
              <a:outerShdw blurRad="38100" dist="38100" dir="2700000" algn="tl">
                <a:srgbClr val="000000">
                  <a:alpha val="43137"/>
                </a:srgbClr>
              </a:outerShdw>
            </a:effectLst>
            <a:latin typeface="Trebuchet MS" pitchFamily="34" charset="0"/>
            <a:sym typeface="Wingdings 2" pitchFamily="18" charset="2"/>
          </a:endParaRPr>
        </a:p>
        <a:p>
          <a:pPr lvl="0" algn="l" defTabSz="800100">
            <a:lnSpc>
              <a:spcPct val="90000"/>
            </a:lnSpc>
            <a:spcBef>
              <a:spcPct val="0"/>
            </a:spcBef>
            <a:spcAft>
              <a:spcPct val="35000"/>
            </a:spcAft>
          </a:pPr>
          <a:endParaRPr lang="es-ES" sz="1800" b="1" kern="1200" dirty="0">
            <a:effectLst>
              <a:outerShdw blurRad="38100" dist="38100" dir="2700000" algn="tl">
                <a:srgbClr val="000000">
                  <a:alpha val="43137"/>
                </a:srgbClr>
              </a:outerShdw>
            </a:effectLst>
            <a:latin typeface="Trebuchet MS" pitchFamily="34" charset="0"/>
          </a:endParaRPr>
        </a:p>
      </dsp:txBody>
      <dsp:txXfrm>
        <a:off x="269705" y="2055183"/>
        <a:ext cx="2427603" cy="2127937"/>
      </dsp:txXfrm>
    </dsp:sp>
    <dsp:sp modelId="{28A65068-4985-43B0-A295-44C19297E89B}">
      <dsp:nvSpPr>
        <dsp:cNvPr id="0" name=""/>
        <dsp:cNvSpPr/>
      </dsp:nvSpPr>
      <dsp:spPr>
        <a:xfrm>
          <a:off x="2239271" y="1053801"/>
          <a:ext cx="458038" cy="458038"/>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A93C534-CA44-4A71-97C9-FDA9B273275F}">
      <dsp:nvSpPr>
        <dsp:cNvPr id="0" name=""/>
        <dsp:cNvSpPr/>
      </dsp:nvSpPr>
      <dsp:spPr>
        <a:xfrm rot="5400000">
          <a:off x="3511314" y="516375"/>
          <a:ext cx="1615980" cy="2688955"/>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9A86CA-7522-49C4-8598-8CE91B87814A}">
      <dsp:nvSpPr>
        <dsp:cNvPr id="0" name=""/>
        <dsp:cNvSpPr/>
      </dsp:nvSpPr>
      <dsp:spPr>
        <a:xfrm>
          <a:off x="3241567" y="1319793"/>
          <a:ext cx="2427603" cy="212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u="sng" kern="1200" dirty="0" smtClean="0">
              <a:effectLst>
                <a:outerShdw blurRad="38100" dist="38100" dir="2700000" algn="tl">
                  <a:srgbClr val="000000">
                    <a:alpha val="43137"/>
                  </a:srgbClr>
                </a:outerShdw>
              </a:effectLst>
              <a:latin typeface="Trebuchet MS" pitchFamily="34" charset="0"/>
              <a:sym typeface="Wingdings 2" pitchFamily="18" charset="2"/>
            </a:rPr>
            <a:t>Los certificados</a:t>
          </a:r>
          <a:r>
            <a:rPr lang="es-ES" sz="1600" kern="1200" dirty="0" smtClean="0">
              <a:effectLst>
                <a:outerShdw blurRad="38100" dist="38100" dir="2700000" algn="tl">
                  <a:srgbClr val="000000">
                    <a:alpha val="43137"/>
                  </a:srgbClr>
                </a:outerShdw>
              </a:effectLst>
              <a:latin typeface="Trebuchet MS" pitchFamily="34" charset="0"/>
              <a:sym typeface="Wingdings 2" pitchFamily="18" charset="2"/>
            </a:rPr>
            <a:t>:</a:t>
          </a:r>
        </a:p>
        <a:p>
          <a:pPr lvl="0" algn="l" defTabSz="711200">
            <a:lnSpc>
              <a:spcPct val="90000"/>
            </a:lnSpc>
            <a:spcBef>
              <a:spcPct val="0"/>
            </a:spcBef>
            <a:spcAft>
              <a:spcPct val="35000"/>
            </a:spcAft>
          </a:pPr>
          <a:r>
            <a:rPr lang="es-ES" sz="1400" kern="1200" dirty="0" smtClean="0">
              <a:effectLst>
                <a:outerShdw blurRad="38100" dist="38100" dir="2700000" algn="tl">
                  <a:srgbClr val="000000">
                    <a:alpha val="43137"/>
                  </a:srgbClr>
                </a:outerShdw>
              </a:effectLst>
              <a:latin typeface="Trebuchet MS" pitchFamily="34" charset="0"/>
              <a:sym typeface="Wingdings 2" pitchFamily="18" charset="2"/>
            </a:rPr>
            <a:t> declaran la existencia de cualidades personales </a:t>
          </a:r>
          <a:r>
            <a:rPr lang="es-ES" sz="1400" kern="1200" dirty="0" err="1" smtClean="0">
              <a:effectLst>
                <a:outerShdw blurRad="38100" dist="38100" dir="2700000" algn="tl">
                  <a:srgbClr val="000000">
                    <a:alpha val="43137"/>
                  </a:srgbClr>
                </a:outerShdw>
              </a:effectLst>
              <a:latin typeface="Trebuchet MS" pitchFamily="34" charset="0"/>
              <a:sym typeface="Wingdings 2" pitchFamily="18" charset="2"/>
            </a:rPr>
            <a:t>suceptibles</a:t>
          </a:r>
          <a:r>
            <a:rPr lang="es-ES" sz="1400" kern="1200" dirty="0" smtClean="0">
              <a:effectLst>
                <a:outerShdw blurRad="38100" dist="38100" dir="2700000" algn="tl">
                  <a:srgbClr val="000000">
                    <a:alpha val="43137"/>
                  </a:srgbClr>
                </a:outerShdw>
              </a:effectLst>
              <a:latin typeface="Trebuchet MS" pitchFamily="34" charset="0"/>
              <a:sym typeface="Wingdings 2" pitchFamily="18" charset="2"/>
            </a:rPr>
            <a:t> de matices y grados (buena conducta) o la titularidad de un status, capacidad o derecho (certificados de nacionalidad, ciudadanía, capacidad electoral). Responden a un asiento en un Registro Público</a:t>
          </a:r>
        </a:p>
        <a:p>
          <a:pPr lvl="0" algn="l" defTabSz="711200">
            <a:lnSpc>
              <a:spcPct val="90000"/>
            </a:lnSpc>
            <a:spcBef>
              <a:spcPct val="0"/>
            </a:spcBef>
            <a:spcAft>
              <a:spcPct val="35000"/>
            </a:spcAft>
          </a:pPr>
          <a:endParaRPr lang="es-ES" sz="1400" kern="1200" dirty="0" smtClean="0">
            <a:effectLst>
              <a:outerShdw blurRad="38100" dist="38100" dir="2700000" algn="tl">
                <a:srgbClr val="000000">
                  <a:alpha val="43137"/>
                </a:srgbClr>
              </a:outerShdw>
            </a:effectLst>
            <a:latin typeface="Trebuchet MS" pitchFamily="34" charset="0"/>
            <a:sym typeface="Wingdings 2" pitchFamily="18" charset="2"/>
          </a:endParaRPr>
        </a:p>
        <a:p>
          <a:pPr lvl="0" algn="l" defTabSz="711200">
            <a:lnSpc>
              <a:spcPct val="90000"/>
            </a:lnSpc>
            <a:spcBef>
              <a:spcPct val="0"/>
            </a:spcBef>
            <a:spcAft>
              <a:spcPct val="35000"/>
            </a:spcAft>
          </a:pPr>
          <a:endParaRPr lang="es-ES" sz="1400" kern="1200" dirty="0" smtClean="0">
            <a:effectLst>
              <a:outerShdw blurRad="38100" dist="38100" dir="2700000" algn="tl">
                <a:srgbClr val="000000">
                  <a:alpha val="43137"/>
                </a:srgbClr>
              </a:outerShdw>
            </a:effectLst>
            <a:latin typeface="Trebuchet MS" pitchFamily="34" charset="0"/>
            <a:sym typeface="Wingdings 2" pitchFamily="18" charset="2"/>
          </a:endParaRPr>
        </a:p>
        <a:p>
          <a:pPr lvl="0" algn="l" defTabSz="711200">
            <a:lnSpc>
              <a:spcPct val="90000"/>
            </a:lnSpc>
            <a:spcBef>
              <a:spcPct val="0"/>
            </a:spcBef>
            <a:spcAft>
              <a:spcPct val="35000"/>
            </a:spcAft>
          </a:pPr>
          <a:endParaRPr lang="es-ES" sz="1400" kern="1200" dirty="0">
            <a:effectLst>
              <a:outerShdw blurRad="38100" dist="38100" dir="2700000" algn="tl">
                <a:srgbClr val="000000">
                  <a:alpha val="43137"/>
                </a:srgbClr>
              </a:outerShdw>
            </a:effectLst>
            <a:latin typeface="Trebuchet MS" pitchFamily="34" charset="0"/>
          </a:endParaRPr>
        </a:p>
      </dsp:txBody>
      <dsp:txXfrm>
        <a:off x="3241567" y="1319793"/>
        <a:ext cx="2427603" cy="2127937"/>
      </dsp:txXfrm>
    </dsp:sp>
    <dsp:sp modelId="{33C4028C-C171-4447-B7C2-3DDFE9212529}">
      <dsp:nvSpPr>
        <dsp:cNvPr id="0" name=""/>
        <dsp:cNvSpPr/>
      </dsp:nvSpPr>
      <dsp:spPr>
        <a:xfrm>
          <a:off x="5211132" y="318411"/>
          <a:ext cx="458038" cy="458038"/>
        </a:xfrm>
        <a:prstGeom prst="triangle">
          <a:avLst>
            <a:gd name="adj" fmla="val 1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A0164E5-981C-44A7-8972-A746B354FA1C}">
      <dsp:nvSpPr>
        <dsp:cNvPr id="0" name=""/>
        <dsp:cNvSpPr/>
      </dsp:nvSpPr>
      <dsp:spPr>
        <a:xfrm rot="5400000">
          <a:off x="6483175" y="-219014"/>
          <a:ext cx="1615980" cy="2688955"/>
        </a:xfrm>
        <a:prstGeom prst="corner">
          <a:avLst>
            <a:gd name="adj1" fmla="val 16120"/>
            <a:gd name="adj2" fmla="val 161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F4B33-E195-466A-A5CF-DB2EAFB71C2B}">
      <dsp:nvSpPr>
        <dsp:cNvPr id="0" name=""/>
        <dsp:cNvSpPr/>
      </dsp:nvSpPr>
      <dsp:spPr>
        <a:xfrm>
          <a:off x="6213428" y="584403"/>
          <a:ext cx="2427603" cy="2127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u="sng" kern="1200" dirty="0" smtClean="0">
              <a:effectLst>
                <a:outerShdw blurRad="38100" dist="38100" dir="2700000" algn="tl">
                  <a:srgbClr val="000000">
                    <a:alpha val="43137"/>
                  </a:srgbClr>
                </a:outerShdw>
              </a:effectLst>
              <a:latin typeface="Trebuchet MS" pitchFamily="34" charset="0"/>
              <a:sym typeface="Wingdings 2" pitchFamily="18" charset="2"/>
            </a:rPr>
            <a:t>Las inscripciones</a:t>
          </a:r>
          <a:r>
            <a:rPr lang="es-ES" sz="1800" b="1" kern="1200" dirty="0" smtClean="0">
              <a:effectLst>
                <a:outerShdw blurRad="38100" dist="38100" dir="2700000" algn="tl">
                  <a:srgbClr val="000000">
                    <a:alpha val="43137"/>
                  </a:srgbClr>
                </a:outerShdw>
              </a:effectLst>
              <a:latin typeface="Trebuchet MS" pitchFamily="34" charset="0"/>
              <a:sym typeface="Wingdings 2" pitchFamily="18" charset="2"/>
            </a:rPr>
            <a:t>: </a:t>
          </a:r>
          <a:r>
            <a:rPr lang="es-ES" sz="1800" kern="1200" dirty="0" smtClean="0">
              <a:effectLst>
                <a:outerShdw blurRad="38100" dist="38100" dir="2700000" algn="tl">
                  <a:srgbClr val="000000">
                    <a:alpha val="43137"/>
                  </a:srgbClr>
                </a:outerShdw>
              </a:effectLst>
              <a:latin typeface="Trebuchet MS" pitchFamily="34" charset="0"/>
              <a:sym typeface="Wingdings 2" pitchFamily="18" charset="2"/>
            </a:rPr>
            <a:t>en el Registro Público (propiedad, vehículos) Registro Civil (estado civil) Registro de Marcas</a:t>
          </a:r>
        </a:p>
        <a:p>
          <a:pPr lvl="0" algn="l" defTabSz="800100">
            <a:lnSpc>
              <a:spcPct val="90000"/>
            </a:lnSpc>
            <a:spcBef>
              <a:spcPct val="0"/>
            </a:spcBef>
            <a:spcAft>
              <a:spcPct val="35000"/>
            </a:spcAft>
          </a:pPr>
          <a:endParaRPr lang="es-ES" sz="1800" kern="1200" dirty="0" smtClean="0">
            <a:effectLst>
              <a:outerShdw blurRad="38100" dist="38100" dir="2700000" algn="tl">
                <a:srgbClr val="000000">
                  <a:alpha val="43137"/>
                </a:srgbClr>
              </a:outerShdw>
            </a:effectLst>
            <a:latin typeface="Trebuchet MS" pitchFamily="34" charset="0"/>
            <a:sym typeface="Wingdings 2" pitchFamily="18" charset="2"/>
          </a:endParaRPr>
        </a:p>
        <a:p>
          <a:pPr lvl="0" algn="l" defTabSz="800100">
            <a:lnSpc>
              <a:spcPct val="90000"/>
            </a:lnSpc>
            <a:spcBef>
              <a:spcPct val="0"/>
            </a:spcBef>
            <a:spcAft>
              <a:spcPct val="35000"/>
            </a:spcAft>
          </a:pPr>
          <a:endParaRPr lang="es-ES" sz="1800" kern="1200" dirty="0">
            <a:effectLst>
              <a:outerShdw blurRad="38100" dist="38100" dir="2700000" algn="tl">
                <a:srgbClr val="000000">
                  <a:alpha val="43137"/>
                </a:srgbClr>
              </a:outerShdw>
            </a:effectLst>
            <a:latin typeface="Trebuchet MS" pitchFamily="34" charset="0"/>
          </a:endParaRPr>
        </a:p>
      </dsp:txBody>
      <dsp:txXfrm>
        <a:off x="6213428" y="584403"/>
        <a:ext cx="2427603" cy="2127937"/>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0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3.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1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4.xml><?xml version="1.0" encoding="utf-8"?>
<dgm:layoutDef xmlns:dgm="http://schemas.openxmlformats.org/drawingml/2006/diagram" xmlns:a="http://schemas.openxmlformats.org/drawingml/2006/main" uniqueId="urn:microsoft.com/office/officeart/2005/8/layout/vList4#9">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4.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0.xml><?xml version="1.0" encoding="utf-8"?>
<dgm:layoutDef xmlns:dgm="http://schemas.openxmlformats.org/drawingml/2006/diagram" xmlns:a="http://schemas.openxmlformats.org/drawingml/2006/main" uniqueId="urn:microsoft.com/office/officeart/2005/8/layout/pList2#3">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vList4#5">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7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1.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3.xml><?xml version="1.0" encoding="utf-8"?>
<dgm:layoutDef xmlns:dgm="http://schemas.openxmlformats.org/drawingml/2006/diagram" xmlns:a="http://schemas.openxmlformats.org/drawingml/2006/main" uniqueId="urn:microsoft.com/office/officeart/2005/8/layout/vList4#6">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vList4#7">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vList4#8">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9.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s-ES"/>
          </a:p>
        </p:txBody>
      </p:sp>
      <p:sp>
        <p:nvSpPr>
          <p:cNvPr id="14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s-ES"/>
          </a:p>
        </p:txBody>
      </p:sp>
      <p:sp>
        <p:nvSpPr>
          <p:cNvPr id="14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s-ES"/>
          </a:p>
        </p:txBody>
      </p:sp>
      <p:sp>
        <p:nvSpPr>
          <p:cNvPr id="14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21183740-2930-4F8B-AC78-75CF31AA3173}" type="slidenum">
              <a:rPr lang="es-ES"/>
              <a:pPr>
                <a:defRPr/>
              </a:pPr>
              <a:t>‹Nº›</a:t>
            </a:fld>
            <a:endParaRPr lang="es-ES"/>
          </a:p>
        </p:txBody>
      </p:sp>
    </p:spTree>
    <p:extLst>
      <p:ext uri="{BB962C8B-B14F-4D97-AF65-F5344CB8AC3E}">
        <p14:creationId xmlns:p14="http://schemas.microsoft.com/office/powerpoint/2010/main" val="3351214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s-CR"/>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s-CR"/>
          </a:p>
        </p:txBody>
      </p:sp>
      <p:sp>
        <p:nvSpPr>
          <p:cNvPr id="1054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CR" noProof="0" smtClean="0"/>
              <a:t>Click to edit Master text styles</a:t>
            </a:r>
          </a:p>
          <a:p>
            <a:pPr lvl="1"/>
            <a:r>
              <a:rPr lang="es-CR" noProof="0" smtClean="0"/>
              <a:t>Second level</a:t>
            </a:r>
          </a:p>
          <a:p>
            <a:pPr lvl="2"/>
            <a:r>
              <a:rPr lang="es-CR" noProof="0" smtClean="0"/>
              <a:t>Third level</a:t>
            </a:r>
          </a:p>
          <a:p>
            <a:pPr lvl="3"/>
            <a:r>
              <a:rPr lang="es-CR" noProof="0" smtClean="0"/>
              <a:t>Fourth level</a:t>
            </a:r>
          </a:p>
          <a:p>
            <a:pPr lvl="4"/>
            <a:r>
              <a:rPr lang="es-CR" noProof="0"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s-CR"/>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F396DFE6-ED2A-431F-85C7-5302FC369102}" type="slidenum">
              <a:rPr lang="es-CR"/>
              <a:pPr>
                <a:defRPr/>
              </a:pPr>
              <a:t>‹Nº›</a:t>
            </a:fld>
            <a:endParaRPr lang="es-CR"/>
          </a:p>
        </p:txBody>
      </p:sp>
    </p:spTree>
    <p:extLst>
      <p:ext uri="{BB962C8B-B14F-4D97-AF65-F5344CB8AC3E}">
        <p14:creationId xmlns:p14="http://schemas.microsoft.com/office/powerpoint/2010/main" val="3230653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B951433-5BE4-420A-BB39-1C5FE3250F48}" type="slidenum">
              <a:rPr lang="es-CR" smtClean="0"/>
              <a:pPr/>
              <a:t>2</a:t>
            </a:fld>
            <a:endParaRPr lang="es-CR" smtClean="0"/>
          </a:p>
        </p:txBody>
      </p:sp>
      <p:sp>
        <p:nvSpPr>
          <p:cNvPr id="108547" name="Rectangle 2"/>
          <p:cNvSpPr>
            <a:spLocks noGrp="1" noRot="1" noChangeAspect="1" noChangeArrowheads="1" noTextEdit="1"/>
          </p:cNvSpPr>
          <p:nvPr>
            <p:ph type="sldImg"/>
          </p:nvPr>
        </p:nvSpPr>
        <p:spPr>
          <a:xfrm>
            <a:off x="1146175" y="687388"/>
            <a:ext cx="4567238" cy="3425825"/>
          </a:xfrm>
          <a:ln w="12700" cap="flat"/>
        </p:spPr>
      </p:sp>
      <p:sp>
        <p:nvSpPr>
          <p:cNvPr id="108548"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extLst>
      <p:ext uri="{BB962C8B-B14F-4D97-AF65-F5344CB8AC3E}">
        <p14:creationId xmlns:p14="http://schemas.microsoft.com/office/powerpoint/2010/main" val="1509671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51</a:t>
            </a:fld>
            <a:endParaRPr lang="es-AR"/>
          </a:p>
        </p:txBody>
      </p:sp>
    </p:spTree>
    <p:extLst>
      <p:ext uri="{BB962C8B-B14F-4D97-AF65-F5344CB8AC3E}">
        <p14:creationId xmlns:p14="http://schemas.microsoft.com/office/powerpoint/2010/main" val="358033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52</a:t>
            </a:fld>
            <a:endParaRPr lang="es-AR"/>
          </a:p>
        </p:txBody>
      </p:sp>
    </p:spTree>
    <p:extLst>
      <p:ext uri="{BB962C8B-B14F-4D97-AF65-F5344CB8AC3E}">
        <p14:creationId xmlns:p14="http://schemas.microsoft.com/office/powerpoint/2010/main" val="96133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61</a:t>
            </a:fld>
            <a:endParaRPr lang="es-AR"/>
          </a:p>
        </p:txBody>
      </p:sp>
    </p:spTree>
    <p:extLst>
      <p:ext uri="{BB962C8B-B14F-4D97-AF65-F5344CB8AC3E}">
        <p14:creationId xmlns:p14="http://schemas.microsoft.com/office/powerpoint/2010/main" val="3021114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62</a:t>
            </a:fld>
            <a:endParaRPr lang="es-AR"/>
          </a:p>
        </p:txBody>
      </p:sp>
    </p:spTree>
    <p:extLst>
      <p:ext uri="{BB962C8B-B14F-4D97-AF65-F5344CB8AC3E}">
        <p14:creationId xmlns:p14="http://schemas.microsoft.com/office/powerpoint/2010/main" val="2678153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64</a:t>
            </a:fld>
            <a:endParaRPr lang="es-AR"/>
          </a:p>
        </p:txBody>
      </p:sp>
    </p:spTree>
    <p:extLst>
      <p:ext uri="{BB962C8B-B14F-4D97-AF65-F5344CB8AC3E}">
        <p14:creationId xmlns:p14="http://schemas.microsoft.com/office/powerpoint/2010/main" val="2586871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65</a:t>
            </a:fld>
            <a:endParaRPr lang="es-AR"/>
          </a:p>
        </p:txBody>
      </p:sp>
    </p:spTree>
    <p:extLst>
      <p:ext uri="{BB962C8B-B14F-4D97-AF65-F5344CB8AC3E}">
        <p14:creationId xmlns:p14="http://schemas.microsoft.com/office/powerpoint/2010/main" val="8351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70</a:t>
            </a:fld>
            <a:endParaRPr lang="es-AR"/>
          </a:p>
        </p:txBody>
      </p:sp>
    </p:spTree>
    <p:extLst>
      <p:ext uri="{BB962C8B-B14F-4D97-AF65-F5344CB8AC3E}">
        <p14:creationId xmlns:p14="http://schemas.microsoft.com/office/powerpoint/2010/main" val="2431919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71</a:t>
            </a:fld>
            <a:endParaRPr lang="es-AR"/>
          </a:p>
        </p:txBody>
      </p:sp>
    </p:spTree>
    <p:extLst>
      <p:ext uri="{BB962C8B-B14F-4D97-AF65-F5344CB8AC3E}">
        <p14:creationId xmlns:p14="http://schemas.microsoft.com/office/powerpoint/2010/main" val="3292894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75</a:t>
            </a:fld>
            <a:endParaRPr lang="es-AR"/>
          </a:p>
        </p:txBody>
      </p:sp>
    </p:spTree>
    <p:extLst>
      <p:ext uri="{BB962C8B-B14F-4D97-AF65-F5344CB8AC3E}">
        <p14:creationId xmlns:p14="http://schemas.microsoft.com/office/powerpoint/2010/main" val="2846030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76</a:t>
            </a:fld>
            <a:endParaRPr lang="es-AR"/>
          </a:p>
        </p:txBody>
      </p:sp>
    </p:spTree>
    <p:extLst>
      <p:ext uri="{BB962C8B-B14F-4D97-AF65-F5344CB8AC3E}">
        <p14:creationId xmlns:p14="http://schemas.microsoft.com/office/powerpoint/2010/main" val="270346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02F95193-D467-4E2F-8B54-D2783CCADADA}" type="slidenum">
              <a:rPr lang="es-CR" smtClean="0"/>
              <a:pPr/>
              <a:t>16</a:t>
            </a:fld>
            <a:endParaRPr lang="es-CR" smtClean="0"/>
          </a:p>
        </p:txBody>
      </p:sp>
      <p:sp>
        <p:nvSpPr>
          <p:cNvPr id="107523" name="Rectangle 2"/>
          <p:cNvSpPr>
            <a:spLocks noGrp="1" noRot="1" noChangeAspect="1" noChangeArrowheads="1" noTextEdit="1"/>
          </p:cNvSpPr>
          <p:nvPr>
            <p:ph type="sldImg"/>
          </p:nvPr>
        </p:nvSpPr>
        <p:spPr>
          <a:xfrm>
            <a:off x="1146175" y="687388"/>
            <a:ext cx="4567238" cy="3425825"/>
          </a:xfrm>
          <a:ln w="12700" cap="flat"/>
        </p:spPr>
      </p:sp>
      <p:sp>
        <p:nvSpPr>
          <p:cNvPr id="107524"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extLst>
      <p:ext uri="{BB962C8B-B14F-4D97-AF65-F5344CB8AC3E}">
        <p14:creationId xmlns:p14="http://schemas.microsoft.com/office/powerpoint/2010/main" val="2667804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77</a:t>
            </a:fld>
            <a:endParaRPr lang="es-AR"/>
          </a:p>
        </p:txBody>
      </p:sp>
    </p:spTree>
    <p:extLst>
      <p:ext uri="{BB962C8B-B14F-4D97-AF65-F5344CB8AC3E}">
        <p14:creationId xmlns:p14="http://schemas.microsoft.com/office/powerpoint/2010/main" val="10821081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78</a:t>
            </a:fld>
            <a:endParaRPr lang="es-AR"/>
          </a:p>
        </p:txBody>
      </p:sp>
    </p:spTree>
    <p:extLst>
      <p:ext uri="{BB962C8B-B14F-4D97-AF65-F5344CB8AC3E}">
        <p14:creationId xmlns:p14="http://schemas.microsoft.com/office/powerpoint/2010/main" val="3637509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79</a:t>
            </a:fld>
            <a:endParaRPr lang="es-AR"/>
          </a:p>
        </p:txBody>
      </p:sp>
    </p:spTree>
    <p:extLst>
      <p:ext uri="{BB962C8B-B14F-4D97-AF65-F5344CB8AC3E}">
        <p14:creationId xmlns:p14="http://schemas.microsoft.com/office/powerpoint/2010/main" val="802329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98</a:t>
            </a:fld>
            <a:endParaRPr lang="es-AR"/>
          </a:p>
        </p:txBody>
      </p:sp>
    </p:spTree>
    <p:extLst>
      <p:ext uri="{BB962C8B-B14F-4D97-AF65-F5344CB8AC3E}">
        <p14:creationId xmlns:p14="http://schemas.microsoft.com/office/powerpoint/2010/main" val="2449349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99</a:t>
            </a:fld>
            <a:endParaRPr lang="es-AR"/>
          </a:p>
        </p:txBody>
      </p:sp>
    </p:spTree>
    <p:extLst>
      <p:ext uri="{BB962C8B-B14F-4D97-AF65-F5344CB8AC3E}">
        <p14:creationId xmlns:p14="http://schemas.microsoft.com/office/powerpoint/2010/main" val="87318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29</a:t>
            </a:fld>
            <a:endParaRPr lang="es-AR"/>
          </a:p>
        </p:txBody>
      </p:sp>
    </p:spTree>
    <p:extLst>
      <p:ext uri="{BB962C8B-B14F-4D97-AF65-F5344CB8AC3E}">
        <p14:creationId xmlns:p14="http://schemas.microsoft.com/office/powerpoint/2010/main" val="295358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32</a:t>
            </a:fld>
            <a:endParaRPr lang="es-AR"/>
          </a:p>
        </p:txBody>
      </p:sp>
    </p:spTree>
    <p:extLst>
      <p:ext uri="{BB962C8B-B14F-4D97-AF65-F5344CB8AC3E}">
        <p14:creationId xmlns:p14="http://schemas.microsoft.com/office/powerpoint/2010/main" val="4229481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34</a:t>
            </a:fld>
            <a:endParaRPr lang="es-AR"/>
          </a:p>
        </p:txBody>
      </p:sp>
    </p:spTree>
    <p:extLst>
      <p:ext uri="{BB962C8B-B14F-4D97-AF65-F5344CB8AC3E}">
        <p14:creationId xmlns:p14="http://schemas.microsoft.com/office/powerpoint/2010/main" val="200663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35</a:t>
            </a:fld>
            <a:endParaRPr lang="es-AR"/>
          </a:p>
        </p:txBody>
      </p:sp>
    </p:spTree>
    <p:extLst>
      <p:ext uri="{BB962C8B-B14F-4D97-AF65-F5344CB8AC3E}">
        <p14:creationId xmlns:p14="http://schemas.microsoft.com/office/powerpoint/2010/main" val="829232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4E9D852-5A0E-4CCB-BB1E-B103D2941DB4}" type="slidenum">
              <a:rPr lang="es-CR" smtClean="0"/>
              <a:pPr/>
              <a:t>47</a:t>
            </a:fld>
            <a:endParaRPr lang="es-CR" smtClean="0"/>
          </a:p>
        </p:txBody>
      </p:sp>
      <p:sp>
        <p:nvSpPr>
          <p:cNvPr id="120835" name="Rectangle 2"/>
          <p:cNvSpPr>
            <a:spLocks noGrp="1" noRot="1" noChangeAspect="1" noChangeArrowheads="1" noTextEdit="1"/>
          </p:cNvSpPr>
          <p:nvPr>
            <p:ph type="sldImg"/>
          </p:nvPr>
        </p:nvSpPr>
        <p:spPr>
          <a:xfrm>
            <a:off x="1146175" y="687388"/>
            <a:ext cx="4567238" cy="3425825"/>
          </a:xfrm>
          <a:ln w="12700" cap="flat"/>
        </p:spPr>
      </p:sp>
      <p:sp>
        <p:nvSpPr>
          <p:cNvPr id="120836"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en-US" smtClean="0"/>
          </a:p>
        </p:txBody>
      </p:sp>
    </p:spTree>
    <p:extLst>
      <p:ext uri="{BB962C8B-B14F-4D97-AF65-F5344CB8AC3E}">
        <p14:creationId xmlns:p14="http://schemas.microsoft.com/office/powerpoint/2010/main" val="166680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49</a:t>
            </a:fld>
            <a:endParaRPr lang="es-AR"/>
          </a:p>
        </p:txBody>
      </p:sp>
    </p:spTree>
    <p:extLst>
      <p:ext uri="{BB962C8B-B14F-4D97-AF65-F5344CB8AC3E}">
        <p14:creationId xmlns:p14="http://schemas.microsoft.com/office/powerpoint/2010/main" val="3708762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25A0FE55-2DFF-4CFA-82B0-47175CABF713}" type="slidenum">
              <a:rPr lang="es-AR" smtClean="0"/>
              <a:pPr>
                <a:defRPr/>
              </a:pPr>
              <a:t>50</a:t>
            </a:fld>
            <a:endParaRPr lang="es-AR"/>
          </a:p>
        </p:txBody>
      </p:sp>
    </p:spTree>
    <p:extLst>
      <p:ext uri="{BB962C8B-B14F-4D97-AF65-F5344CB8AC3E}">
        <p14:creationId xmlns:p14="http://schemas.microsoft.com/office/powerpoint/2010/main" val="112066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E47B7050-6AC2-47B9-A241-F14084FF13C3}"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B214A38-A8EA-4F02-B17A-50CB065A25E5}"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F366B9FB-0FC8-4E4F-89F5-254710E0F2CD}"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65226897-98FB-4F9F-A1E7-F458EA69F7B2}"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5583ED9-AB1B-466A-AF75-EF663EE77696}"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2ADFEF85-9D24-4787-9029-F041EA09ECC7}" type="slidenum">
              <a:rPr lang="es-ES" smtClean="0"/>
              <a:pPr>
                <a:defRPr/>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894DD782-6AD5-4F82-AC50-9D2A0DA2B52E}"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13052F4B-14E0-463E-8385-65D260E14C76}"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B30E971F-8457-4892-B261-43DC0EF4024E}"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29A9E7E2-EFA5-4AE5-AE69-2FDF5E5CD7CE}"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BFC4A99-DCE4-4FCE-AD9C-01CABC3A44B4}" type="slidenum">
              <a:rPr lang="es-ES" smtClean="0"/>
              <a:pPr>
                <a:defRPr/>
              </a:pPr>
              <a:t>‹Nº›</a:t>
            </a:fld>
            <a:endParaRPr lang="es-E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6E79950E-93B2-4312-B85F-ADD365B3C5B6}"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ransition>
    <p:fade/>
  </p:transition>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0.xml"/><Relationship Id="rId7" Type="http://schemas.openxmlformats.org/officeDocument/2006/relationships/image" Target="../media/image19.gi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00.xml.rels><?xml version="1.0" encoding="UTF-8" standalone="yes"?>
<Relationships xmlns="http://schemas.openxmlformats.org/package/2006/relationships"><Relationship Id="rId8" Type="http://schemas.microsoft.com/office/2007/relationships/diagramDrawing" Target="../diagrams/drawing108.xml"/><Relationship Id="rId3" Type="http://schemas.openxmlformats.org/officeDocument/2006/relationships/image" Target="../media/image192.jpeg"/><Relationship Id="rId7" Type="http://schemas.openxmlformats.org/officeDocument/2006/relationships/diagramColors" Target="../diagrams/colors108.xml"/><Relationship Id="rId2" Type="http://schemas.openxmlformats.org/officeDocument/2006/relationships/hyperlink" Target="http://www.google.com/imgres?imgurl=http://www.sugef.fi.cr/images/normativa.jpg&amp;imgrefurl=http://www.sugef.fi.cr/contenido.asp?lang=0&amp;submenu_id=26&amp;usg=__XV-Txy1kCInsfiekVcmypiOsDMA=&amp;h=269&amp;w=179&amp;sz=15&amp;hl=es&amp;start=12&amp;zoom=1&amp;tbnid=L8OC-Fngei2P9M:&amp;tbnh=113&amp;tbnw=75&amp;ei=wyTKTeCSNIXj0QG9pq2BCA&amp;prev=/search?q=normativa&amp;hl=es&amp;sa=N&amp;gbv=2&amp;tbm=isch&amp;itbs=1" TargetMode="External"/><Relationship Id="rId1" Type="http://schemas.openxmlformats.org/officeDocument/2006/relationships/slideLayout" Target="../slideLayouts/slideLayout4.xml"/><Relationship Id="rId6" Type="http://schemas.openxmlformats.org/officeDocument/2006/relationships/diagramQuickStyle" Target="../diagrams/quickStyle108.xml"/><Relationship Id="rId5" Type="http://schemas.openxmlformats.org/officeDocument/2006/relationships/diagramLayout" Target="../diagrams/layout108.xml"/><Relationship Id="rId4" Type="http://schemas.openxmlformats.org/officeDocument/2006/relationships/diagramData" Target="../diagrams/data108.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109.xml"/><Relationship Id="rId7" Type="http://schemas.openxmlformats.org/officeDocument/2006/relationships/image" Target="../media/image193.jpeg"/><Relationship Id="rId2" Type="http://schemas.openxmlformats.org/officeDocument/2006/relationships/diagramData" Target="../diagrams/data109.xml"/><Relationship Id="rId1" Type="http://schemas.openxmlformats.org/officeDocument/2006/relationships/slideLayout" Target="../slideLayouts/slideLayout2.xml"/><Relationship Id="rId6" Type="http://schemas.microsoft.com/office/2007/relationships/diagramDrawing" Target="../diagrams/drawing109.xml"/><Relationship Id="rId5" Type="http://schemas.openxmlformats.org/officeDocument/2006/relationships/diagramColors" Target="../diagrams/colors109.xml"/><Relationship Id="rId4" Type="http://schemas.openxmlformats.org/officeDocument/2006/relationships/diagramQuickStyle" Target="../diagrams/quickStyle109.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110.xml"/><Relationship Id="rId7" Type="http://schemas.microsoft.com/office/2007/relationships/diagramDrawing" Target="../diagrams/drawing110.xml"/><Relationship Id="rId2" Type="http://schemas.openxmlformats.org/officeDocument/2006/relationships/image" Target="../media/image194.png"/><Relationship Id="rId1" Type="http://schemas.openxmlformats.org/officeDocument/2006/relationships/slideLayout" Target="../slideLayouts/slideLayout7.xml"/><Relationship Id="rId6" Type="http://schemas.openxmlformats.org/officeDocument/2006/relationships/diagramColors" Target="../diagrams/colors110.xml"/><Relationship Id="rId5" Type="http://schemas.openxmlformats.org/officeDocument/2006/relationships/diagramQuickStyle" Target="../diagrams/quickStyle110.xml"/><Relationship Id="rId4" Type="http://schemas.openxmlformats.org/officeDocument/2006/relationships/diagramLayout" Target="../diagrams/layout110.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111.xml"/><Relationship Id="rId7" Type="http://schemas.openxmlformats.org/officeDocument/2006/relationships/image" Target="../media/image195.gif"/><Relationship Id="rId2" Type="http://schemas.openxmlformats.org/officeDocument/2006/relationships/diagramData" Target="../diagrams/data111.xml"/><Relationship Id="rId1" Type="http://schemas.openxmlformats.org/officeDocument/2006/relationships/slideLayout" Target="../slideLayouts/slideLayout6.xml"/><Relationship Id="rId6" Type="http://schemas.microsoft.com/office/2007/relationships/diagramDrawing" Target="../diagrams/drawing111.xml"/><Relationship Id="rId5" Type="http://schemas.openxmlformats.org/officeDocument/2006/relationships/diagramColors" Target="../diagrams/colors111.xml"/><Relationship Id="rId4" Type="http://schemas.openxmlformats.org/officeDocument/2006/relationships/diagramQuickStyle" Target="../diagrams/quickStyle111.xml"/></Relationships>
</file>

<file path=ppt/slides/_rels/slide104.xml.rels><?xml version="1.0" encoding="UTF-8" standalone="yes"?>
<Relationships xmlns="http://schemas.openxmlformats.org/package/2006/relationships"><Relationship Id="rId8" Type="http://schemas.openxmlformats.org/officeDocument/2006/relationships/image" Target="../media/image197.gif"/><Relationship Id="rId3" Type="http://schemas.openxmlformats.org/officeDocument/2006/relationships/diagramLayout" Target="../diagrams/layout112.xml"/><Relationship Id="rId7" Type="http://schemas.openxmlformats.org/officeDocument/2006/relationships/image" Target="../media/image196.jpeg"/><Relationship Id="rId2" Type="http://schemas.openxmlformats.org/officeDocument/2006/relationships/diagramData" Target="../diagrams/data112.xml"/><Relationship Id="rId1" Type="http://schemas.openxmlformats.org/officeDocument/2006/relationships/slideLayout" Target="../slideLayouts/slideLayout6.xml"/><Relationship Id="rId6" Type="http://schemas.microsoft.com/office/2007/relationships/diagramDrawing" Target="../diagrams/drawing112.xml"/><Relationship Id="rId5" Type="http://schemas.openxmlformats.org/officeDocument/2006/relationships/diagramColors" Target="../diagrams/colors112.xml"/><Relationship Id="rId4" Type="http://schemas.openxmlformats.org/officeDocument/2006/relationships/diagramQuickStyle" Target="../diagrams/quickStyle112.xml"/></Relationships>
</file>

<file path=ppt/slides/_rels/slide105.xml.rels><?xml version="1.0" encoding="UTF-8" standalone="yes"?>
<Relationships xmlns="http://schemas.openxmlformats.org/package/2006/relationships"><Relationship Id="rId8" Type="http://schemas.openxmlformats.org/officeDocument/2006/relationships/image" Target="../media/image198.jpeg"/><Relationship Id="rId3" Type="http://schemas.openxmlformats.org/officeDocument/2006/relationships/diagramLayout" Target="../diagrams/layout113.xml"/><Relationship Id="rId7" Type="http://schemas.openxmlformats.org/officeDocument/2006/relationships/hyperlink" Target="https://www.google.co.cr/url?q=http://libreriaucr.com/catalogo/index.php?main_page=product_info&amp;cPath=15&amp;products_id=992640&amp;sa=U&amp;ei=KqVuU8KoJ4qPyASswYDgCg&amp;ved=0CCwQ9QEwAA&amp;usg=AFQjCNHR0FhTXwHAegoIm843ewXr48kEQA" TargetMode="External"/><Relationship Id="rId2" Type="http://schemas.openxmlformats.org/officeDocument/2006/relationships/diagramData" Target="../diagrams/data113.xml"/><Relationship Id="rId1" Type="http://schemas.openxmlformats.org/officeDocument/2006/relationships/slideLayout" Target="../slideLayouts/slideLayout7.xml"/><Relationship Id="rId6" Type="http://schemas.microsoft.com/office/2007/relationships/diagramDrawing" Target="../diagrams/drawing113.xml"/><Relationship Id="rId5" Type="http://schemas.openxmlformats.org/officeDocument/2006/relationships/diagramColors" Target="../diagrams/colors113.xml"/><Relationship Id="rId4" Type="http://schemas.openxmlformats.org/officeDocument/2006/relationships/diagramQuickStyle" Target="../diagrams/quickStyle113.xml"/><Relationship Id="rId9" Type="http://schemas.openxmlformats.org/officeDocument/2006/relationships/image" Target="../media/image199.jpeg"/></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114.xml"/><Relationship Id="rId2" Type="http://schemas.openxmlformats.org/officeDocument/2006/relationships/diagramData" Target="../diagrams/data114.xml"/><Relationship Id="rId1" Type="http://schemas.openxmlformats.org/officeDocument/2006/relationships/slideLayout" Target="../slideLayouts/slideLayout7.xml"/><Relationship Id="rId6" Type="http://schemas.microsoft.com/office/2007/relationships/diagramDrawing" Target="../diagrams/drawing114.xml"/><Relationship Id="rId5" Type="http://schemas.openxmlformats.org/officeDocument/2006/relationships/diagramColors" Target="../diagrams/colors114.xml"/><Relationship Id="rId4" Type="http://schemas.openxmlformats.org/officeDocument/2006/relationships/diagramQuickStyle" Target="../diagrams/quickStyle114.xml"/></Relationships>
</file>

<file path=ppt/slides/_rels/slide107.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2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hyperlink" Target="http://www.google.com/url?sa=i&amp;rct=j&amp;q=&amp;esrc=s&amp;source=images&amp;cd=&amp;cad=rja&amp;uact=8&amp;ved=0CAcQjRw&amp;url=http://www.gifs-animados.es/clip-art/jueces/&amp;ei=QwlIVZ2UAc7_yQTZuoDgCg&amp;bvm=bv.92291466,d.cGU&amp;psig=AFQjCNGx0tC0_L80g7vsqeTAx1s6OhT27Q&amp;ust=1430870716869393" TargetMode="Externa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22.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Layout" Target="../diagrams/layout15.xml"/><Relationship Id="rId7" Type="http://schemas.openxmlformats.org/officeDocument/2006/relationships/image" Target="../media/image26.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30.png"/><Relationship Id="rId5" Type="http://schemas.openxmlformats.org/officeDocument/2006/relationships/diagramColors" Target="../diagrams/colors15.xml"/><Relationship Id="rId10" Type="http://schemas.openxmlformats.org/officeDocument/2006/relationships/image" Target="../media/image29.jpeg"/><Relationship Id="rId4" Type="http://schemas.openxmlformats.org/officeDocument/2006/relationships/diagramQuickStyle" Target="../diagrams/quickStyle15.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8" Type="http://schemas.openxmlformats.org/officeDocument/2006/relationships/image" Target="../media/image33.gif"/><Relationship Id="rId13" Type="http://schemas.microsoft.com/office/2007/relationships/diagramDrawing" Target="../diagrams/drawing19.xml"/><Relationship Id="rId3" Type="http://schemas.openxmlformats.org/officeDocument/2006/relationships/diagramData" Target="../diagrams/data18.xml"/><Relationship Id="rId7" Type="http://schemas.microsoft.com/office/2007/relationships/diagramDrawing" Target="../diagrams/drawing18.xml"/><Relationship Id="rId12" Type="http://schemas.openxmlformats.org/officeDocument/2006/relationships/diagramColors" Target="../diagrams/colors1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QuickStyle" Target="../diagrams/quickStyle19.xml"/><Relationship Id="rId5" Type="http://schemas.openxmlformats.org/officeDocument/2006/relationships/diagramQuickStyle" Target="../diagrams/quickStyle18.xml"/><Relationship Id="rId10" Type="http://schemas.openxmlformats.org/officeDocument/2006/relationships/diagramLayout" Target="../diagrams/layout19.xml"/><Relationship Id="rId4" Type="http://schemas.openxmlformats.org/officeDocument/2006/relationships/diagramLayout" Target="../diagrams/layout18.xml"/><Relationship Id="rId9" Type="http://schemas.openxmlformats.org/officeDocument/2006/relationships/diagramData" Target="../diagrams/data19.xml"/></Relationships>
</file>

<file path=ppt/slides/_rels/slide17.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diagramLayout" Target="../diagrams/layout20.xml"/><Relationship Id="rId7" Type="http://schemas.openxmlformats.org/officeDocument/2006/relationships/image" Target="../media/image37.gif"/><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gif"/><Relationship Id="rId2" Type="http://schemas.openxmlformats.org/officeDocument/2006/relationships/hyperlink" Target="http://images.google.co.cr/imgres?imgurl=http://200.107.22.206/imagenes/libros.jpg&amp;imgrefurl=http://200.107.22.206/documentos.php?cedo=0800746281&amp;usg=__vT88ZHz6aVGmKAcdQkkF-TzAGZw=&amp;h=314&amp;w=470&amp;sz=27&amp;hl=es&amp;start=7&amp;um=1&amp;itbs=1&amp;tbnid=0x2av3LXFKgu3M:&amp;tbnh=86&amp;tbnw=129&amp;prev=/images?q=ASUNTO&amp;um=1&amp;hl=es&amp;tbs=isch:1" TargetMode="Externa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jpeg"/><Relationship Id="rId4" Type="http://schemas.openxmlformats.org/officeDocument/2006/relationships/hyperlink" Target="http://images.google.co.cr/imgres?imgurl=http://deconceptos.com/wp-content/uploads/2009/12/concepto-de-jerarquia.jpg&amp;imgrefurl=http://deconceptos.com/ciencias-sociales/jerarquia&amp;usg=__8vqI0HPkXwc10Iq05jcHJw5vwUw=&amp;h=269&amp;w=250&amp;sz=30&amp;hl=es&amp;start=1&amp;um=1&amp;itbs=1&amp;tbnid=nPcWg5T60EPPzM:&amp;tbnh=113&amp;tbnw=105&amp;prev=/images?q=jerarquia&amp;um=1&amp;hl=es&amp;tbs=isch:1"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49.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2.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Layout" Target="../diagrams/layout24.xml"/><Relationship Id="rId7" Type="http://schemas.openxmlformats.org/officeDocument/2006/relationships/image" Target="../media/image50.gif"/><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52.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diagramLayout" Target="../diagrams/layout26.xml"/><Relationship Id="rId7" Type="http://schemas.openxmlformats.org/officeDocument/2006/relationships/image" Target="../media/image53.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55.jpe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56.jpe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diagramLayout" Target="../diagrams/layout29.xml"/><Relationship Id="rId7" Type="http://schemas.openxmlformats.org/officeDocument/2006/relationships/hyperlink" Target="http://images.google.co.cr/imgres?imgurl=http://www.infoweb.co.cr/galeria/edificiospublicos/contraloria.jpg&amp;imgrefurl=http://www.infoweb.co.cr/galeria/edificiospublicos/&amp;h=200&amp;w=150&amp;sz=12&amp;hl=es&amp;start=4&amp;tbnid=eI1aPrbxI0m2CM:&amp;tbnh=104&amp;tbnw=78&amp;prev=/images?q=Contralor%C3%ADa+general+de+la+rep%C3%BAblica&amp;gbv=2&amp;hl=es&amp;sa=G" TargetMode="External"/><Relationship Id="rId12" Type="http://schemas.openxmlformats.org/officeDocument/2006/relationships/image" Target="../media/image59.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openxmlformats.org/officeDocument/2006/relationships/hyperlink" Target="http://www.google.com/imgres?imgurl=http://agendamagna.files.wordpress.com/2008/12/servicio-civil1.jpg&amp;imgrefurl=http://agendamagna.wordpress.com/2008/12/20/carrera-administrativa-y-remuneraciones-del-sector-publico/&amp;usg=__sVF8QSLUZxH-HoI71_G2lynewxM=&amp;h=680&amp;w=453&amp;sz=20&amp;hl=es&amp;start=1&amp;itbs=1&amp;tbnid=Hk8x9KlHY7TkSM:&amp;tbnh=139&amp;tbnw=93&amp;prev=/images?q=servicio+civil&amp;hl=es&amp;gbv=2&amp;tbs=isch:1" TargetMode="External"/><Relationship Id="rId5" Type="http://schemas.openxmlformats.org/officeDocument/2006/relationships/diagramColors" Target="../diagrams/colors29.xml"/><Relationship Id="rId10" Type="http://schemas.openxmlformats.org/officeDocument/2006/relationships/image" Target="../media/image58.jpeg"/><Relationship Id="rId4" Type="http://schemas.openxmlformats.org/officeDocument/2006/relationships/diagramQuickStyle" Target="../diagrams/quickStyle29.xml"/><Relationship Id="rId9" Type="http://schemas.openxmlformats.org/officeDocument/2006/relationships/hyperlink" Target="http://images.google.co.cr/imgres?imgurl=http://www.una.ac.cr/redibec-cisda/img/ice.gif&amp;imgrefurl=http://www.una.ac.cr/redibec-cisda/politicas.htm&amp;h=100&amp;w=112&amp;sz=5&amp;hl=es&amp;start=5&amp;tbnid=m7H87NYV1nlmMM:&amp;tbnh=77&amp;tbnw=86&amp;prev=/images?q=Instituto+Costarricense+de+Electricidad&amp;gbv=2&amp;hl=es&amp;sa=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63.gif"/><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64.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66.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4.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5.xml"/><Relationship Id="rId11" Type="http://schemas.openxmlformats.org/officeDocument/2006/relationships/image" Target="../media/image70.jpeg"/><Relationship Id="rId5" Type="http://schemas.openxmlformats.org/officeDocument/2006/relationships/diagramQuickStyle" Target="../diagrams/quickStyle35.xml"/><Relationship Id="rId10" Type="http://schemas.openxmlformats.org/officeDocument/2006/relationships/hyperlink" Target="http://www.google.co.cr/url?url=http://board.es.ogame.gameforge.com/board1049-archivos/board1135-memorialdelasantiguasglorias/board1057-jupiter/board1063-batallas/1235247-jackeldestripadortorerosvsdarkskullrec1/&amp;rct=j&amp;frm=1&amp;q=&amp;esrc=s&amp;sa=U&amp;ei=Dsf_U6GKCs3GgwTMr4HwAQ&amp;ved=0CBQQ9QEwAA&amp;usg=AFQjCNF8jkhgt8JOWH-uJzBNYfAEbKjxUQ" TargetMode="External"/><Relationship Id="rId4" Type="http://schemas.openxmlformats.org/officeDocument/2006/relationships/diagramLayout" Target="../diagrams/layout35.xml"/><Relationship Id="rId9"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hyperlink" Target="http://images.google.co.cr/imgres?imgurl=http://i185.photobucket.com/albums/x144/joyaskarol/DINEROS.jpg&amp;imgrefurl=http://articulo.deremate.com.mx/MLM-26128911-envio-gratis-reloj-tous-kaos-beige-original-certificado-di8-_JM&amp;usg=__sR7EG-_kCjqCgePDUSk35dQaI68=&amp;h=375&amp;w=500&amp;sz=165&amp;hl=es&amp;start=3&amp;tbnid=Ht9euwiuSHEBuM:&amp;tbnh=98&amp;tbnw=130&amp;prev=/images?q=dineros&amp;gbv=2&amp;hl=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hyperlink" Target="http://www.google.co.cr/url?q=http://www.expolibroscr.com/index.php?route=product/product&amp;product_id=2122&amp;sa=U&amp;ei=fhkDVI33CMvKggTqhoCQBA&amp;ved=0CBoQ9QEwAw&amp;sig2=hmupgrjwNkcOS10-dy4jKw&amp;usg=AFQjCNEbC2QMoIiSiEOYKl_Rc8pFLWVLgg" TargetMode="External"/><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37.xml"/><Relationship Id="rId13" Type="http://schemas.openxmlformats.org/officeDocument/2006/relationships/image" Target="../media/image73.jpeg"/><Relationship Id="rId3" Type="http://schemas.openxmlformats.org/officeDocument/2006/relationships/diagramLayout" Target="../diagrams/layout36.xml"/><Relationship Id="rId7" Type="http://schemas.openxmlformats.org/officeDocument/2006/relationships/diagramData" Target="../diagrams/data37.xml"/><Relationship Id="rId12" Type="http://schemas.openxmlformats.org/officeDocument/2006/relationships/hyperlink" Target="http://www.google.co.cr/imgres?imgurl=http://mensual.prensa.com/mensual/contenido/2009/06/22/hoy/nacionales/1221982.jpg&amp;imgrefurl=http://mensual.prensa.com/mensual/contenido/2009/06/22/hoy/nacionales/1827627.asp&amp;usg=__lTa_4zRgbWi2BF9Qbf0bKsSp5eA=&amp;h=240&amp;w=320&amp;sz=38&amp;hl=es&amp;start=10&amp;zoom=0&amp;um=1&amp;itbs=1&amp;tbnid=oa_u5PppONaM9M:&amp;tbnh=89&amp;tbnw=118&amp;prev=/search?q=cajas+de+pi%C3%B1a&amp;um=1&amp;hl=es&amp;sa=G&amp;biw=1003&amp;bih=588&amp;tbm=isch&amp;ei=bsgpTp-SKKn10gHUvPiOCw" TargetMode="Externa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11" Type="http://schemas.microsoft.com/office/2007/relationships/diagramDrawing" Target="../diagrams/drawing37.xml"/><Relationship Id="rId5" Type="http://schemas.openxmlformats.org/officeDocument/2006/relationships/diagramColors" Target="../diagrams/colors36.xml"/><Relationship Id="rId15" Type="http://schemas.openxmlformats.org/officeDocument/2006/relationships/image" Target="../media/image74.jpeg"/><Relationship Id="rId10" Type="http://schemas.openxmlformats.org/officeDocument/2006/relationships/diagramColors" Target="../diagrams/colors37.xml"/><Relationship Id="rId4" Type="http://schemas.openxmlformats.org/officeDocument/2006/relationships/diagramQuickStyle" Target="../diagrams/quickStyle36.xml"/><Relationship Id="rId9" Type="http://schemas.openxmlformats.org/officeDocument/2006/relationships/diagramQuickStyle" Target="../diagrams/quickStyle37.xml"/><Relationship Id="rId14" Type="http://schemas.openxmlformats.org/officeDocument/2006/relationships/hyperlink" Target="http://www.google.co.cr/url?q=http://www.confederacionecuatorianaosc.org/confederacion/blog/publicaciones-sobre-el-decreto-ejecutivo-16&amp;sa=U&amp;ei=NBoDVOLBGc3zgwT7sYCQDw&amp;ved=0CBwQ9QEwBA&amp;sig2=Z8of0FpKzv9fZ2OM-FlK8A&amp;usg=AFQjCNF6RZBbAR7Q4nklujPM9ucDYaK36A"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Layout" Target="../diagrams/layout38.xml"/><Relationship Id="rId7" Type="http://schemas.openxmlformats.org/officeDocument/2006/relationships/image" Target="../media/image75.gif"/><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9.xml"/><Relationship Id="rId7" Type="http://schemas.openxmlformats.org/officeDocument/2006/relationships/image" Target="../media/image77.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9.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diagramLayout" Target="../diagrams/layout40.xml"/><Relationship Id="rId7" Type="http://schemas.openxmlformats.org/officeDocument/2006/relationships/hyperlink" Target="https://www.google.co.cr/url?q=http://blogparalasminuencias.blogspot.com/2012/05/pinocho.html&amp;sa=U&amp;ei=jZtuU8yWFcupyATno4DYAQ&amp;ved=0CC4Q9QEwATgU&amp;usg=AFQjCNEpACmE9H9dOTmMz609Nb7TH74-1Q" TargetMode="Externa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80.png"/><Relationship Id="rId7" Type="http://schemas.openxmlformats.org/officeDocument/2006/relationships/diagramColors" Target="../diagrams/colors41.xml"/><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 Id="rId9" Type="http://schemas.openxmlformats.org/officeDocument/2006/relationships/image" Target="../media/image81.jpeg"/></Relationships>
</file>

<file path=ppt/slides/_rels/slide41.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diagramLayout" Target="../diagrams/layout42.xml"/><Relationship Id="rId7" Type="http://schemas.openxmlformats.org/officeDocument/2006/relationships/image" Target="../media/image82.gif"/><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Layout" Target="../diagrams/layout43.xml"/><Relationship Id="rId7" Type="http://schemas.openxmlformats.org/officeDocument/2006/relationships/image" Target="../media/image84.gif"/><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3.xml.rels><?xml version="1.0" encoding="UTF-8" standalone="yes"?>
<Relationships xmlns="http://schemas.openxmlformats.org/package/2006/relationships"><Relationship Id="rId8" Type="http://schemas.openxmlformats.org/officeDocument/2006/relationships/image" Target="../media/image86.jpeg"/><Relationship Id="rId13" Type="http://schemas.microsoft.com/office/2007/relationships/diagramDrawing" Target="../diagrams/drawing45.xml"/><Relationship Id="rId3" Type="http://schemas.openxmlformats.org/officeDocument/2006/relationships/diagramLayout" Target="../diagrams/layout44.xml"/><Relationship Id="rId7" Type="http://schemas.openxmlformats.org/officeDocument/2006/relationships/hyperlink" Target="http://images.google.co.cr/imgres?imgurl=http://wiki.biensimple.com/download/attachments/13861691/dinero-como-comenzar-sociedad-460x345-la.jpg&amp;imgrefurl=http://wiki.biensimple.com/pages/viewpage.action?pageId=13861691&amp;usg=__7b4EmeGYT-upbanmveDJ7xEB-zE=&amp;h=345&amp;w=460&amp;sz=13&amp;hl=es&amp;start=17&amp;um=1&amp;tbnid=osip3X-xjLX5EM:&amp;tbnh=96&amp;tbnw=128&amp;prev=/images?q=sociedad&amp;hl=es&amp;sa=G&amp;um=1" TargetMode="External"/><Relationship Id="rId12" Type="http://schemas.openxmlformats.org/officeDocument/2006/relationships/diagramColors" Target="../diagrams/colors45.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11" Type="http://schemas.openxmlformats.org/officeDocument/2006/relationships/diagramQuickStyle" Target="../diagrams/quickStyle45.xml"/><Relationship Id="rId5" Type="http://schemas.openxmlformats.org/officeDocument/2006/relationships/diagramColors" Target="../diagrams/colors44.xml"/><Relationship Id="rId15" Type="http://schemas.openxmlformats.org/officeDocument/2006/relationships/image" Target="../media/image87.jpeg"/><Relationship Id="rId10" Type="http://schemas.openxmlformats.org/officeDocument/2006/relationships/diagramLayout" Target="../diagrams/layout45.xml"/><Relationship Id="rId4" Type="http://schemas.openxmlformats.org/officeDocument/2006/relationships/diagramQuickStyle" Target="../diagrams/quickStyle44.xml"/><Relationship Id="rId9" Type="http://schemas.openxmlformats.org/officeDocument/2006/relationships/diagramData" Target="../diagrams/data45.xml"/><Relationship Id="rId14" Type="http://schemas.openxmlformats.org/officeDocument/2006/relationships/hyperlink" Target="http://images.google.co.cr/imgres?imgurl=http://www.psiknos.com/wp-content/uploads/grupo3.jpg&amp;imgrefurl=http://www.psiknos.com/grupos-de-ayuda&amp;usg=__Qf8XwRoFgk8i6Uv4ac8X3mTyQQg=&amp;h=338&amp;w=450&amp;sz=56&amp;hl=es&amp;start=2&amp;um=1&amp;tbnid=I25a-NuHcWzSfM:&amp;tbnh=95&amp;tbnw=127&amp;prev=/images?q=grupos&amp;hl=es&amp;um=1" TargetMode="Externa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88.gif"/><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5.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diagramLayout" Target="../diagrams/layout47.xml"/><Relationship Id="rId7" Type="http://schemas.openxmlformats.org/officeDocument/2006/relationships/hyperlink" Target="http://www.google.co.cr/url?q=http://administraciondecentrosinformaticos.wikispaces.com/niveles+de+planeacion+(?)&amp;sa=U&amp;ei=G5f-U-2tCce7ogSo04KIDg&amp;ved=0CDQQ9QEwEDgo&amp;sig2=sfsDeEhBLXCZP8WrMooBhw&amp;usg=AFQjCNF4v_dUt21MQOcmXFDIm313JAeuAA" TargetMode="Externa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8.xml"/><Relationship Id="rId7" Type="http://schemas.openxmlformats.org/officeDocument/2006/relationships/image" Target="../media/image90.png"/><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47.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10" Type="http://schemas.openxmlformats.org/officeDocument/2006/relationships/image" Target="../media/image92.jpeg"/><Relationship Id="rId4" Type="http://schemas.openxmlformats.org/officeDocument/2006/relationships/diagramLayout" Target="../diagrams/layout49.xml"/><Relationship Id="rId9" Type="http://schemas.openxmlformats.org/officeDocument/2006/relationships/hyperlink" Target="https://www.google.co.cr/url?q=http://rodriguezpelaezcs.org/conflicto.htm&amp;sa=U&amp;ei=655uU7auJ46byATK24DoBA&amp;ved=0CDgQ9QEwBg&amp;usg=AFQjCNFMbrhhA96mIuL2xVQIpHjsGF9TIg"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diagramLayout" Target="../diagrams/layout50.xml"/><Relationship Id="rId7" Type="http://schemas.openxmlformats.org/officeDocument/2006/relationships/image" Target="../media/image93.gif"/><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49.xml.rels><?xml version="1.0" encoding="UTF-8" standalone="yes"?>
<Relationships xmlns="http://schemas.openxmlformats.org/package/2006/relationships"><Relationship Id="rId8" Type="http://schemas.openxmlformats.org/officeDocument/2006/relationships/image" Target="../media/image95.gif"/><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 Id="rId9"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8" Type="http://schemas.openxmlformats.org/officeDocument/2006/relationships/image" Target="../media/image97.gif"/><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 Id="rId9"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diagramLayout" Target="../diagrams/layout54.xml"/><Relationship Id="rId7" Type="http://schemas.openxmlformats.org/officeDocument/2006/relationships/image" Target="../media/image101.gif"/><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5.xml"/><Relationship Id="rId7" Type="http://schemas.openxmlformats.org/officeDocument/2006/relationships/image" Target="../media/image103.gif"/><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55.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diagramLayout" Target="../diagrams/layout56.xml"/><Relationship Id="rId7" Type="http://schemas.openxmlformats.org/officeDocument/2006/relationships/hyperlink" Target="http://www.google.co.cr/url?q=http://blog.cinc.com/2013/11/25/como-hacer-un-buen-contrato-de-trabajo/&amp;sa=U&amp;ei=WZP-U5KDN9CQNpuugdgJ&amp;ved=0CBQQ9QEwADgo&amp;sig2=gfYhaNbDMNrITx5A_C9AFQ&amp;usg=AFQjCNF9BoI7a1unMPokFWyFwOqv6C5WYQ" TargetMode="Externa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57.xml.rels><?xml version="1.0" encoding="UTF-8" standalone="yes"?>
<Relationships xmlns="http://schemas.openxmlformats.org/package/2006/relationships"><Relationship Id="rId8" Type="http://schemas.openxmlformats.org/officeDocument/2006/relationships/image" Target="../media/image109.jpeg"/><Relationship Id="rId3" Type="http://schemas.openxmlformats.org/officeDocument/2006/relationships/diagramLayout" Target="../diagrams/layout58.xml"/><Relationship Id="rId7" Type="http://schemas.openxmlformats.org/officeDocument/2006/relationships/image" Target="../media/image108.gif"/><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58.xml.rels><?xml version="1.0" encoding="UTF-8" standalone="yes"?>
<Relationships xmlns="http://schemas.openxmlformats.org/package/2006/relationships"><Relationship Id="rId8" Type="http://schemas.openxmlformats.org/officeDocument/2006/relationships/hyperlink" Target="http://images.google.co.cr/imgres?imgurl=http://c.markosweb.com/screenshots/4/8/3/483417.jpg&amp;imgrefurl=http://www.markosweb.com/tag/gaceta/&amp;usg=__m8HIqsftkwUEXUuhqyRkmwYirsw=&amp;h=252&amp;w=336&amp;sz=41&amp;hl=es&amp;start=2&amp;um=1&amp;itbs=1&amp;tbnid=EY-c_dK44V2_lM:&amp;tbnh=89&amp;tbnw=119&amp;prev=/images?q=la+gaceta+digital&amp;um=1&amp;hl=es&amp;sa=N&amp;ndsp=20&amp;tbs=isch:1" TargetMode="External"/><Relationship Id="rId13" Type="http://schemas.openxmlformats.org/officeDocument/2006/relationships/hyperlink" Target="http://images.google.co.cr/imgres?imgurl=http://metaldugar.com/images/casillero_metalico3.jpg&amp;imgrefurl=http://www.metaldugar.com/index.php?cPath=33&amp;usg=__p8QTLYf0DDJTcqP2FkjnzGF1KIk=&amp;h=321&amp;w=312&amp;sz=32&amp;hl=es&amp;start=7&amp;um=1&amp;itbs=1&amp;tbnid=iKbl0s9ZS5TouM:&amp;tbnh=118&amp;tbnw=115&amp;prev=/images?q=casillero&amp;um=1&amp;hl=es&amp;tbs=isch:1" TargetMode="External"/><Relationship Id="rId18" Type="http://schemas.openxmlformats.org/officeDocument/2006/relationships/image" Target="../media/image116.jpeg"/><Relationship Id="rId3" Type="http://schemas.openxmlformats.org/officeDocument/2006/relationships/diagramLayout" Target="../diagrams/layout59.xml"/><Relationship Id="rId7" Type="http://schemas.openxmlformats.org/officeDocument/2006/relationships/image" Target="../media/image110.jpeg"/><Relationship Id="rId12" Type="http://schemas.openxmlformats.org/officeDocument/2006/relationships/image" Target="../media/image113.jpeg"/><Relationship Id="rId17" Type="http://schemas.openxmlformats.org/officeDocument/2006/relationships/hyperlink" Target="https://www.google.co.cr/url?q=http://ampmsi.com.ar/blog/2009/07/10/google-maps-ahora-puede-localizar-la-ubicacion-del-usuario/&amp;sa=U&amp;ei=x6BuU6OpGYqSyATen4DwCQ&amp;ved=0CC4Q9QEwAQ&amp;usg=AFQjCNFI25mWVzzLZIJFPk15wbucK_pG8w" TargetMode="External"/><Relationship Id="rId2" Type="http://schemas.openxmlformats.org/officeDocument/2006/relationships/diagramData" Target="../diagrams/data59.xml"/><Relationship Id="rId16" Type="http://schemas.openxmlformats.org/officeDocument/2006/relationships/image" Target="../media/image115.jpeg"/><Relationship Id="rId1" Type="http://schemas.openxmlformats.org/officeDocument/2006/relationships/slideLayout" Target="../slideLayouts/slideLayout2.xml"/><Relationship Id="rId6" Type="http://schemas.microsoft.com/office/2007/relationships/diagramDrawing" Target="../diagrams/drawing59.xml"/><Relationship Id="rId11" Type="http://schemas.openxmlformats.org/officeDocument/2006/relationships/hyperlink" Target="http://images.google.co.cr/imgres?imgurl=http://www.ecologistasenaccion.org/local/cache-vignettes/L299xH274/Entrega_carta-988ad.jpg&amp;imgrefurl=http://www.ecologistasenaccion.org/spip.php?article5999&amp;usg=__y_qBIAMG2x0j_f5yymkTiU0RLyw=&amp;h=274&amp;w=299&amp;sz=37&amp;hl=es&amp;start=10&amp;um=1&amp;itbs=1&amp;tbnid=GmauLMd9p-TV0M:&amp;tbnh=106&amp;tbnw=116&amp;prev=/images?q=entrega+de+carta&amp;um=1&amp;hl=es&amp;sa=N&amp;ndsp=20&amp;tbs=isch:1" TargetMode="External"/><Relationship Id="rId5" Type="http://schemas.openxmlformats.org/officeDocument/2006/relationships/diagramColors" Target="../diagrams/colors59.xml"/><Relationship Id="rId15" Type="http://schemas.openxmlformats.org/officeDocument/2006/relationships/hyperlink" Target="http://images.google.co.cr/imgres?imgurl=http://dovecommunications.info/wp-content/uploads/2009/02/data-cabling-in-la.jpg&amp;imgrefurl=http://sarahweb.wordpress.com/page/2/&amp;usg=__Z3Xjdv_TDl-806XtAv98bC-8AdU=&amp;h=300&amp;w=400&amp;sz=231&amp;hl=es&amp;start=31&amp;um=1&amp;itbs=1&amp;tbnid=Ten85n1LxmkLLM:&amp;tbnh=93&amp;tbnw=124&amp;prev=/images?q=transmision+electronica&amp;start=20&amp;um=1&amp;hl=es&amp;sa=N&amp;ndsp=20&amp;tbs=isch:1" TargetMode="External"/><Relationship Id="rId10" Type="http://schemas.openxmlformats.org/officeDocument/2006/relationships/image" Target="../media/image112.jpeg"/><Relationship Id="rId4" Type="http://schemas.openxmlformats.org/officeDocument/2006/relationships/diagramQuickStyle" Target="../diagrams/quickStyle59.xml"/><Relationship Id="rId9" Type="http://schemas.openxmlformats.org/officeDocument/2006/relationships/image" Target="../media/image111.jpeg"/><Relationship Id="rId14" Type="http://schemas.openxmlformats.org/officeDocument/2006/relationships/image" Target="../media/image114.jpeg"/></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7.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1.xml"/><Relationship Id="rId7" Type="http://schemas.openxmlformats.org/officeDocument/2006/relationships/image" Target="../media/image119.png"/><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61.xml.rels><?xml version="1.0" encoding="UTF-8" standalone="yes"?>
<Relationships xmlns="http://schemas.openxmlformats.org/package/2006/relationships"><Relationship Id="rId8" Type="http://schemas.openxmlformats.org/officeDocument/2006/relationships/diagramData" Target="../diagrams/data63.xml"/><Relationship Id="rId13" Type="http://schemas.openxmlformats.org/officeDocument/2006/relationships/image" Target="../media/image120.jpeg"/><Relationship Id="rId3" Type="http://schemas.openxmlformats.org/officeDocument/2006/relationships/diagramData" Target="../diagrams/data62.xml"/><Relationship Id="rId7" Type="http://schemas.microsoft.com/office/2007/relationships/diagramDrawing" Target="../diagrams/drawing62.xml"/><Relationship Id="rId12" Type="http://schemas.microsoft.com/office/2007/relationships/diagramDrawing" Target="../diagrams/drawing6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2.xml"/><Relationship Id="rId11" Type="http://schemas.openxmlformats.org/officeDocument/2006/relationships/diagramColors" Target="../diagrams/colors63.xml"/><Relationship Id="rId5" Type="http://schemas.openxmlformats.org/officeDocument/2006/relationships/diagramQuickStyle" Target="../diagrams/quickStyle62.xml"/><Relationship Id="rId10" Type="http://schemas.openxmlformats.org/officeDocument/2006/relationships/diagramQuickStyle" Target="../diagrams/quickStyle63.xml"/><Relationship Id="rId4" Type="http://schemas.openxmlformats.org/officeDocument/2006/relationships/diagramLayout" Target="../diagrams/layout62.xml"/><Relationship Id="rId9" Type="http://schemas.openxmlformats.org/officeDocument/2006/relationships/diagramLayout" Target="../diagrams/layout63.xml"/></Relationships>
</file>

<file path=ppt/slides/_rels/slide62.xml.rels><?xml version="1.0" encoding="UTF-8" standalone="yes"?>
<Relationships xmlns="http://schemas.openxmlformats.org/package/2006/relationships"><Relationship Id="rId8" Type="http://schemas.openxmlformats.org/officeDocument/2006/relationships/diagramData" Target="../diagrams/data65.xml"/><Relationship Id="rId13" Type="http://schemas.openxmlformats.org/officeDocument/2006/relationships/diagramData" Target="../diagrams/data66.xml"/><Relationship Id="rId18" Type="http://schemas.openxmlformats.org/officeDocument/2006/relationships/image" Target="../media/image121.gif"/><Relationship Id="rId3" Type="http://schemas.openxmlformats.org/officeDocument/2006/relationships/diagramData" Target="../diagrams/data64.xml"/><Relationship Id="rId7" Type="http://schemas.microsoft.com/office/2007/relationships/diagramDrawing" Target="../diagrams/drawing64.xml"/><Relationship Id="rId12" Type="http://schemas.microsoft.com/office/2007/relationships/diagramDrawing" Target="../diagrams/drawing65.xml"/><Relationship Id="rId17" Type="http://schemas.microsoft.com/office/2007/relationships/diagramDrawing" Target="../diagrams/drawing66.xml"/><Relationship Id="rId2" Type="http://schemas.openxmlformats.org/officeDocument/2006/relationships/notesSlide" Target="../notesSlides/notesSlide13.xml"/><Relationship Id="rId16" Type="http://schemas.openxmlformats.org/officeDocument/2006/relationships/diagramColors" Target="../diagrams/colors66.xml"/><Relationship Id="rId1" Type="http://schemas.openxmlformats.org/officeDocument/2006/relationships/slideLayout" Target="../slideLayouts/slideLayout2.xml"/><Relationship Id="rId6" Type="http://schemas.openxmlformats.org/officeDocument/2006/relationships/diagramColors" Target="../diagrams/colors64.xml"/><Relationship Id="rId11" Type="http://schemas.openxmlformats.org/officeDocument/2006/relationships/diagramColors" Target="../diagrams/colors65.xml"/><Relationship Id="rId5" Type="http://schemas.openxmlformats.org/officeDocument/2006/relationships/diagramQuickStyle" Target="../diagrams/quickStyle64.xml"/><Relationship Id="rId15" Type="http://schemas.openxmlformats.org/officeDocument/2006/relationships/diagramQuickStyle" Target="../diagrams/quickStyle66.xml"/><Relationship Id="rId10" Type="http://schemas.openxmlformats.org/officeDocument/2006/relationships/diagramQuickStyle" Target="../diagrams/quickStyle65.xml"/><Relationship Id="rId19" Type="http://schemas.openxmlformats.org/officeDocument/2006/relationships/image" Target="../media/image122.gif"/><Relationship Id="rId4" Type="http://schemas.openxmlformats.org/officeDocument/2006/relationships/diagramLayout" Target="../diagrams/layout64.xml"/><Relationship Id="rId9" Type="http://schemas.openxmlformats.org/officeDocument/2006/relationships/diagramLayout" Target="../diagrams/layout65.xml"/><Relationship Id="rId14" Type="http://schemas.openxmlformats.org/officeDocument/2006/relationships/diagramLayout" Target="../diagrams/layout66.xml"/></Relationships>
</file>

<file path=ppt/slides/_rels/slide63.xml.rels><?xml version="1.0" encoding="UTF-8" standalone="yes"?>
<Relationships xmlns="http://schemas.openxmlformats.org/package/2006/relationships"><Relationship Id="rId8" Type="http://schemas.microsoft.com/office/2007/relationships/diagramDrawing" Target="../diagrams/drawing67.xml"/><Relationship Id="rId3" Type="http://schemas.openxmlformats.org/officeDocument/2006/relationships/image" Target="../media/image123.jpeg"/><Relationship Id="rId7" Type="http://schemas.openxmlformats.org/officeDocument/2006/relationships/diagramColors" Target="../diagrams/colors67.xml"/><Relationship Id="rId2" Type="http://schemas.openxmlformats.org/officeDocument/2006/relationships/hyperlink" Target="http://rds.yahoo.com/_ylt=A9iby4F0ILFFiEAAxY6JzbkF;_ylu=X3oDMTBxaDZkN24zBHBvcwMyNgRzZWMDc3IEdnRpZANJMDAxXzcw/SIG=1giigrqd3/EXP=1169322484/**http:/images.search.yahoo.com/search/images/view?back=http://images.search.yahoo.com/search/images?ei=UTF-8&amp;p=pruebas&amp;fr=yfp-t-501&amp;b=21&amp;w=200&amp;h=200&amp;imgurl=www.laopinion.com/media_archive/20030825/082503_supp5_pruebas-01.jpg&amp;rurl=http://www.laopinion.com/media_archive/20030825?M=A&amp;size=9.2kB&amp;name=082503_supp5_pruebas-01.jpg&amp;p=pruebas&amp;type=jpeg&amp;no=26&amp;tt=132,268&amp;oid=1150d139eee0d710&amp;ei=UTF-8" TargetMode="External"/><Relationship Id="rId1" Type="http://schemas.openxmlformats.org/officeDocument/2006/relationships/slideLayout" Target="../slideLayouts/slideLayout2.xml"/><Relationship Id="rId6" Type="http://schemas.openxmlformats.org/officeDocument/2006/relationships/diagramQuickStyle" Target="../diagrams/quickStyle67.xml"/><Relationship Id="rId5" Type="http://schemas.openxmlformats.org/officeDocument/2006/relationships/diagramLayout" Target="../diagrams/layout67.xml"/><Relationship Id="rId4" Type="http://schemas.openxmlformats.org/officeDocument/2006/relationships/diagramData" Target="../diagrams/data67.xml"/></Relationships>
</file>

<file path=ppt/slides/_rels/slide64.xml.rels><?xml version="1.0" encoding="UTF-8" standalone="yes"?>
<Relationships xmlns="http://schemas.openxmlformats.org/package/2006/relationships"><Relationship Id="rId8" Type="http://schemas.openxmlformats.org/officeDocument/2006/relationships/diagramData" Target="../diagrams/data69.xml"/><Relationship Id="rId13" Type="http://schemas.openxmlformats.org/officeDocument/2006/relationships/hyperlink" Target="http://images.google.co.cr/imgres?imgurl=http://www.primeraplana.or.cr/UserFiles/Image/EDICION%20164/Poder%20ju%20(2).jpg&amp;imgrefurl=http://www.primeraplana.or.cr/app/cms/www/index.php?pk_articulo=2471&amp;usg=__DL2FaUkd4YVhGnXer5qZtFEAhnE=&amp;h=291&amp;w=423&amp;sz=90&amp;hl=es&amp;start=59&amp;um=1&amp;itbs=1&amp;tbnid=HxMMwhPCepZ7hM:&amp;tbnh=87&amp;tbnw=126&amp;prev=/images?q=juicio+costa+rica&amp;start=40&amp;um=1&amp;hl=es&amp;sa=N&amp;ndsp=20&amp;tbs=isch:1" TargetMode="External"/><Relationship Id="rId3" Type="http://schemas.openxmlformats.org/officeDocument/2006/relationships/diagramData" Target="../diagrams/data68.xml"/><Relationship Id="rId7" Type="http://schemas.microsoft.com/office/2007/relationships/diagramDrawing" Target="../diagrams/drawing68.xml"/><Relationship Id="rId12" Type="http://schemas.microsoft.com/office/2007/relationships/diagramDrawing" Target="../diagrams/drawing6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8.xml"/><Relationship Id="rId11" Type="http://schemas.openxmlformats.org/officeDocument/2006/relationships/diagramColors" Target="../diagrams/colors69.xml"/><Relationship Id="rId5" Type="http://schemas.openxmlformats.org/officeDocument/2006/relationships/diagramQuickStyle" Target="../diagrams/quickStyle68.xml"/><Relationship Id="rId10" Type="http://schemas.openxmlformats.org/officeDocument/2006/relationships/diagramQuickStyle" Target="../diagrams/quickStyle69.xml"/><Relationship Id="rId4" Type="http://schemas.openxmlformats.org/officeDocument/2006/relationships/diagramLayout" Target="../diagrams/layout68.xml"/><Relationship Id="rId9" Type="http://schemas.openxmlformats.org/officeDocument/2006/relationships/diagramLayout" Target="../diagrams/layout69.xml"/><Relationship Id="rId14" Type="http://schemas.openxmlformats.org/officeDocument/2006/relationships/image" Target="../media/image124.jpeg"/></Relationships>
</file>

<file path=ppt/slides/_rels/slide65.xml.rels><?xml version="1.0" encoding="UTF-8" standalone="yes"?>
<Relationships xmlns="http://schemas.openxmlformats.org/package/2006/relationships"><Relationship Id="rId8" Type="http://schemas.openxmlformats.org/officeDocument/2006/relationships/diagramData" Target="../diagrams/data71.xml"/><Relationship Id="rId13" Type="http://schemas.openxmlformats.org/officeDocument/2006/relationships/diagramData" Target="../diagrams/data72.xml"/><Relationship Id="rId18" Type="http://schemas.openxmlformats.org/officeDocument/2006/relationships/image" Target="../media/image127.png"/><Relationship Id="rId3" Type="http://schemas.openxmlformats.org/officeDocument/2006/relationships/diagramData" Target="../diagrams/data70.xml"/><Relationship Id="rId7" Type="http://schemas.microsoft.com/office/2007/relationships/diagramDrawing" Target="../diagrams/drawing70.xml"/><Relationship Id="rId12" Type="http://schemas.microsoft.com/office/2007/relationships/diagramDrawing" Target="../diagrams/drawing71.xml"/><Relationship Id="rId17" Type="http://schemas.microsoft.com/office/2007/relationships/diagramDrawing" Target="../diagrams/drawing72.xml"/><Relationship Id="rId2" Type="http://schemas.openxmlformats.org/officeDocument/2006/relationships/notesSlide" Target="../notesSlides/notesSlide15.xml"/><Relationship Id="rId16" Type="http://schemas.openxmlformats.org/officeDocument/2006/relationships/diagramColors" Target="../diagrams/colors72.xml"/><Relationship Id="rId1" Type="http://schemas.openxmlformats.org/officeDocument/2006/relationships/slideLayout" Target="../slideLayouts/slideLayout2.xml"/><Relationship Id="rId6" Type="http://schemas.openxmlformats.org/officeDocument/2006/relationships/diagramColors" Target="../diagrams/colors70.xml"/><Relationship Id="rId11" Type="http://schemas.openxmlformats.org/officeDocument/2006/relationships/diagramColors" Target="../diagrams/colors71.xml"/><Relationship Id="rId5" Type="http://schemas.openxmlformats.org/officeDocument/2006/relationships/diagramQuickStyle" Target="../diagrams/quickStyle70.xml"/><Relationship Id="rId15" Type="http://schemas.openxmlformats.org/officeDocument/2006/relationships/diagramQuickStyle" Target="../diagrams/quickStyle72.xml"/><Relationship Id="rId10" Type="http://schemas.openxmlformats.org/officeDocument/2006/relationships/diagramQuickStyle" Target="../diagrams/quickStyle71.xml"/><Relationship Id="rId4" Type="http://schemas.openxmlformats.org/officeDocument/2006/relationships/diagramLayout" Target="../diagrams/layout70.xml"/><Relationship Id="rId9" Type="http://schemas.openxmlformats.org/officeDocument/2006/relationships/diagramLayout" Target="../diagrams/layout71.xml"/><Relationship Id="rId14" Type="http://schemas.openxmlformats.org/officeDocument/2006/relationships/diagramLayout" Target="../diagrams/layout7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7.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7.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7.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7.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7.xml"/><Relationship Id="rId7" Type="http://schemas.openxmlformats.org/officeDocument/2006/relationships/hyperlink" Target="http://images.google.co.cr/imgres?imgurl=http://www.investigacionesjuridicas.com/online/modules/shop/images/38.JPG&amp;imgrefurl=http://www.investigacionesjuridicas.com/online/modules/shop/index.php?main_page=index&amp;cPath=5&amp;h=480&amp;w=298&amp;sz=33&amp;hl=es&amp;start=1&amp;tbnid=bJVRaDHB-oz3sM:&amp;tbnh=129&amp;tbnw=80&amp;prev=/images?q=ley+general+de+la+administraci%C3%B3n+p%C3%BAblica&amp;gbv=2&amp;hl=es&amp;sa=G"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0.xml.rels><?xml version="1.0" encoding="UTF-8" standalone="yes"?>
<Relationships xmlns="http://schemas.openxmlformats.org/package/2006/relationships"><Relationship Id="rId8" Type="http://schemas.openxmlformats.org/officeDocument/2006/relationships/diagramData" Target="../diagrams/data78.xml"/><Relationship Id="rId13" Type="http://schemas.openxmlformats.org/officeDocument/2006/relationships/image" Target="../media/image137.gif"/><Relationship Id="rId3" Type="http://schemas.openxmlformats.org/officeDocument/2006/relationships/diagramData" Target="../diagrams/data77.xml"/><Relationship Id="rId7" Type="http://schemas.microsoft.com/office/2007/relationships/diagramDrawing" Target="../diagrams/drawing77.xml"/><Relationship Id="rId12" Type="http://schemas.microsoft.com/office/2007/relationships/diagramDrawing" Target="../diagrams/drawing7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7.xml"/><Relationship Id="rId11" Type="http://schemas.openxmlformats.org/officeDocument/2006/relationships/diagramColors" Target="../diagrams/colors78.xml"/><Relationship Id="rId5" Type="http://schemas.openxmlformats.org/officeDocument/2006/relationships/diagramQuickStyle" Target="../diagrams/quickStyle77.xml"/><Relationship Id="rId15" Type="http://schemas.openxmlformats.org/officeDocument/2006/relationships/image" Target="../media/image138.jpeg"/><Relationship Id="rId10" Type="http://schemas.openxmlformats.org/officeDocument/2006/relationships/diagramQuickStyle" Target="../diagrams/quickStyle78.xml"/><Relationship Id="rId4" Type="http://schemas.openxmlformats.org/officeDocument/2006/relationships/diagramLayout" Target="../diagrams/layout77.xml"/><Relationship Id="rId9" Type="http://schemas.openxmlformats.org/officeDocument/2006/relationships/diagramLayout" Target="../diagrams/layout78.xml"/><Relationship Id="rId14" Type="http://schemas.openxmlformats.org/officeDocument/2006/relationships/hyperlink" Target="http://www.google.com/url?sa=i&amp;rct=j&amp;q=&amp;esrc=s&amp;source=images&amp;cd=&amp;cad=rja&amp;uact=8&amp;ved=0CAcQjRw&amp;url=http://fjq.cl/2010/04/orden-de-un-informe-escrito.html&amp;ei=j9pIVaPVG5S1yATfgYGIDg&amp;bvm=bv.92291466,d.cGU&amp;psig=AFQjCNHHjhclT1zCcoxHYWek5UO0U2Xd0w&amp;ust=1430924277334501" TargetMode="External"/></Relationships>
</file>

<file path=ppt/slides/_rels/slide71.xml.rels><?xml version="1.0" encoding="UTF-8" standalone="yes"?>
<Relationships xmlns="http://schemas.openxmlformats.org/package/2006/relationships"><Relationship Id="rId8" Type="http://schemas.microsoft.com/office/2007/relationships/diagramDrawing" Target="../diagrams/drawing79.xml"/><Relationship Id="rId3" Type="http://schemas.openxmlformats.org/officeDocument/2006/relationships/image" Target="../media/image139.gif"/><Relationship Id="rId7" Type="http://schemas.openxmlformats.org/officeDocument/2006/relationships/diagramColors" Target="../diagrams/colors7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9.xml"/><Relationship Id="rId5" Type="http://schemas.openxmlformats.org/officeDocument/2006/relationships/diagramLayout" Target="../diagrams/layout79.xml"/><Relationship Id="rId4" Type="http://schemas.openxmlformats.org/officeDocument/2006/relationships/diagramData" Target="../diagrams/data79.xml"/><Relationship Id="rId9" Type="http://schemas.openxmlformats.org/officeDocument/2006/relationships/image" Target="../media/image140.jpeg"/></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image" Target="../media/image139.gif"/><Relationship Id="rId1" Type="http://schemas.openxmlformats.org/officeDocument/2006/relationships/slideLayout" Target="../slideLayouts/slideLayout2.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82.xml"/><Relationship Id="rId7" Type="http://schemas.openxmlformats.org/officeDocument/2006/relationships/image" Target="../media/image145.jpeg"/><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75.xml.rels><?xml version="1.0" encoding="UTF-8" standalone="yes"?>
<Relationships xmlns="http://schemas.openxmlformats.org/package/2006/relationships"><Relationship Id="rId8" Type="http://schemas.openxmlformats.org/officeDocument/2006/relationships/hyperlink" Target="https://www.google.co.cr/url?q=http://cubacolortravel.com/es/&amp;sa=U&amp;ei=iaJuU8X3G5ClyASOpYKgDw&amp;ved=0CDIQ9QEwAw&amp;usg=AFQjCNEjPbFB3SRTjcmX95vrc740PbiwJg" TargetMode="External"/><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 Id="rId9" Type="http://schemas.openxmlformats.org/officeDocument/2006/relationships/image" Target="../media/image146.jpeg"/></Relationships>
</file>

<file path=ppt/slides/_rels/slide7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Data" Target="../diagrams/data84.xml"/><Relationship Id="rId7" Type="http://schemas.microsoft.com/office/2007/relationships/diagramDrawing" Target="../diagrams/drawing8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 Id="rId9" Type="http://schemas.openxmlformats.org/officeDocument/2006/relationships/image" Target="../media/image147.gif"/></Relationships>
</file>

<file path=ppt/slides/_rels/slide77.xml.rels><?xml version="1.0" encoding="UTF-8" standalone="yes"?>
<Relationships xmlns="http://schemas.openxmlformats.org/package/2006/relationships"><Relationship Id="rId8" Type="http://schemas.openxmlformats.org/officeDocument/2006/relationships/image" Target="../media/image147.gif"/><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78.xml.rels><?xml version="1.0" encoding="UTF-8" standalone="yes"?>
<Relationships xmlns="http://schemas.openxmlformats.org/package/2006/relationships"><Relationship Id="rId8" Type="http://schemas.openxmlformats.org/officeDocument/2006/relationships/diagramColors" Target="../diagrams/colors86.xml"/><Relationship Id="rId3" Type="http://schemas.openxmlformats.org/officeDocument/2006/relationships/image" Target="../media/image147.gif"/><Relationship Id="rId7" Type="http://schemas.openxmlformats.org/officeDocument/2006/relationships/diagramQuickStyle" Target="../diagrams/quickStyle8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86.xml"/><Relationship Id="rId5" Type="http://schemas.openxmlformats.org/officeDocument/2006/relationships/diagramData" Target="../diagrams/data86.xml"/><Relationship Id="rId4" Type="http://schemas.openxmlformats.org/officeDocument/2006/relationships/image" Target="../media/image79.png"/><Relationship Id="rId9" Type="http://schemas.microsoft.com/office/2007/relationships/diagramDrawing" Target="../diagrams/drawing86.xml"/></Relationships>
</file>

<file path=ppt/slides/_rels/slide79.xml.rels><?xml version="1.0" encoding="UTF-8" standalone="yes"?>
<Relationships xmlns="http://schemas.openxmlformats.org/package/2006/relationships"><Relationship Id="rId3" Type="http://schemas.openxmlformats.org/officeDocument/2006/relationships/image" Target="../media/image147.gi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8.jpeg"/><Relationship Id="rId4" Type="http://schemas.openxmlformats.org/officeDocument/2006/relationships/hyperlink" Target="http://www.google.co.cr/url?q=http://pedrocorvinosabogado.es/la-responsabilidad-patrimonial-por-la-caducidad-del-procedimiento-sancionador/&amp;sa=U&amp;ei=CpP-U9WGPJDOggS45YJA&amp;ved=0CCwQ9QEwDDgo&amp;sig2=FCKSDsnXNGSX0eWgIgCn-Q&amp;usg=AFQjCNGYENaRkQxYpY78sOe4ntvL-Pm4y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diagramLayout" Target="../diagrams/layout8.xml"/><Relationship Id="rId7" Type="http://schemas.openxmlformats.org/officeDocument/2006/relationships/image" Target="../media/image14.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6.png"/></Relationships>
</file>

<file path=ppt/slides/_rels/slide80.xml.rels><?xml version="1.0" encoding="UTF-8" standalone="yes"?>
<Relationships xmlns="http://schemas.openxmlformats.org/package/2006/relationships"><Relationship Id="rId8" Type="http://schemas.openxmlformats.org/officeDocument/2006/relationships/hyperlink" Target="http://www.google.co.cr/imgres?imgurl=http://actualicese.com/_ig/img/fotos/despido02.jpg&amp;imgrefurl=http://ventoapll.blogspot.com/2010/10/otras-causas-de-suspension-del-ct.html&amp;usg=__3ER_0DVGxxV8PAv1Uj1N43AMqVk=&amp;h=300&amp;w=550&amp;sz=11&amp;hl=es&amp;start=6&amp;zoom=1&amp;tbnid=_tQTvnjSy0Rf_M:&amp;tbnh=73&amp;tbnw=133&amp;ei=GgOjT7q2Iob68gSJ-uDqCA&amp;prev=/search?q=suspensi%C3%B3n+de+trabajo&amp;um=1&amp;hl=es&amp;sa=N&amp;gbv=2&amp;tbm=isch&amp;um=1&amp;itbs=1" TargetMode="External"/><Relationship Id="rId3" Type="http://schemas.openxmlformats.org/officeDocument/2006/relationships/diagramLayout" Target="../diagrams/layout87.xml"/><Relationship Id="rId7" Type="http://schemas.openxmlformats.org/officeDocument/2006/relationships/image" Target="../media/image149.jpeg"/><Relationship Id="rId2" Type="http://schemas.openxmlformats.org/officeDocument/2006/relationships/diagramData" Target="../diagrams/data87.xml"/><Relationship Id="rId1" Type="http://schemas.openxmlformats.org/officeDocument/2006/relationships/slideLayout" Target="../slideLayouts/slideLayout2.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 Id="rId9" Type="http://schemas.openxmlformats.org/officeDocument/2006/relationships/image" Target="../media/image150.jpeg"/></Relationships>
</file>

<file path=ppt/slides/_rels/slide81.xml.rels><?xml version="1.0" encoding="UTF-8" standalone="yes"?>
<Relationships xmlns="http://schemas.openxmlformats.org/package/2006/relationships"><Relationship Id="rId8" Type="http://schemas.openxmlformats.org/officeDocument/2006/relationships/image" Target="../media/image151.jpeg"/><Relationship Id="rId3" Type="http://schemas.openxmlformats.org/officeDocument/2006/relationships/diagramLayout" Target="../diagrams/layout88.xml"/><Relationship Id="rId7" Type="http://schemas.openxmlformats.org/officeDocument/2006/relationships/hyperlink" Target="http://www.google.com/imgres?imgurl=http://2.bp.blogspot.com/_xXZSJeXisE8/SvVj583nY7I/AAAAAAAAACQ/FixSFxSHJXk/s400/CIERRE.jpg&amp;imgrefurl=http://sistemasderecaudacion.blogspot.com/2009/11/sanciones-tributarias.html&amp;usg=__BJo1L-qOKFwfz8DojPs7rYPP0js=&amp;h=250&amp;w=250&amp;sz=20&amp;hl=es&amp;start=1&amp;zoom=1&amp;tbnid=-UMO99t1LLcBdM:&amp;tbnh=111&amp;tbnw=111&amp;ei=gRrKTZOvPKTz0gGPg9TqBw&amp;prev=/search?q=sanciones+tributarias&amp;hl=es&amp;gbv=2&amp;tbm=isch&amp;itbs=1" TargetMode="External"/><Relationship Id="rId2" Type="http://schemas.openxmlformats.org/officeDocument/2006/relationships/diagramData" Target="../diagrams/data88.xml"/><Relationship Id="rId1" Type="http://schemas.openxmlformats.org/officeDocument/2006/relationships/slideLayout" Target="../slideLayouts/slideLayout6.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89.xml"/><Relationship Id="rId7" Type="http://schemas.openxmlformats.org/officeDocument/2006/relationships/image" Target="../media/image152.png"/><Relationship Id="rId2" Type="http://schemas.openxmlformats.org/officeDocument/2006/relationships/diagramData" Target="../diagrams/data89.xml"/><Relationship Id="rId1" Type="http://schemas.openxmlformats.org/officeDocument/2006/relationships/slideLayout" Target="../slideLayouts/slideLayout6.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83.xml.rels><?xml version="1.0" encoding="UTF-8" standalone="yes"?>
<Relationships xmlns="http://schemas.openxmlformats.org/package/2006/relationships"><Relationship Id="rId8" Type="http://schemas.openxmlformats.org/officeDocument/2006/relationships/image" Target="../media/image157.jpeg"/><Relationship Id="rId3" Type="http://schemas.openxmlformats.org/officeDocument/2006/relationships/diagramLayout" Target="../diagrams/layout90.xml"/><Relationship Id="rId7" Type="http://schemas.openxmlformats.org/officeDocument/2006/relationships/hyperlink" Target="http://www.google.co.cr/imgres?imgurl=http://img37.imageshack.us/img37/7190/dsc00427f.jpg&amp;imgrefurl=http://www.skyscrapercity.com/showthread.php?t=618566&amp;page=75&amp;usg=__WWILMhba_0brYWrUxWGmsO6T0wY=&amp;h=800&amp;w=600&amp;sz=90&amp;hl=es-419&amp;start=6&amp;zoom=1&amp;tbnid=vTn1zBNnQxUZhM:&amp;tbnh=143&amp;tbnw=107&amp;ei=17hkUOqPPILg8ATJnoGIBg&amp;prev=/search?q=edificio+la+llacuna+costa+rica&amp;hl=es-419&amp;gbv=2&amp;tbm=isch&amp;itbs=1" TargetMode="External"/><Relationship Id="rId2" Type="http://schemas.openxmlformats.org/officeDocument/2006/relationships/diagramData" Target="../diagrams/data90.xml"/><Relationship Id="rId1" Type="http://schemas.openxmlformats.org/officeDocument/2006/relationships/slideLayout" Target="../slideLayouts/slideLayout2.xml"/><Relationship Id="rId6" Type="http://schemas.microsoft.com/office/2007/relationships/diagramDrawing" Target="../diagrams/drawing90.xml"/><Relationship Id="rId5" Type="http://schemas.openxmlformats.org/officeDocument/2006/relationships/diagramColors" Target="../diagrams/colors90.xml"/><Relationship Id="rId10" Type="http://schemas.openxmlformats.org/officeDocument/2006/relationships/image" Target="../media/image158.jpeg"/><Relationship Id="rId4" Type="http://schemas.openxmlformats.org/officeDocument/2006/relationships/diagramQuickStyle" Target="../diagrams/quickStyle90.xml"/><Relationship Id="rId9" Type="http://schemas.openxmlformats.org/officeDocument/2006/relationships/hyperlink" Target="http://www.google.co.cr/imgres?imgurl=http://www.easycustom.mx/tiendaenlinea/media/k2/items/cache/c9b002fe1bb0320831a8ae78670fdb6f_Generic.jpg&amp;imgrefurl=http://www.easycustom.mx/tiendaenlinea/index.php?option=com_k2&amp;view=itemlist&amp;task=tag&amp;tag=impuestos+aduanales&amp;Itemid=20&amp;usg=__xv_LwQZO5ioo9WradPs17pmvfzc=&amp;h=531&amp;w=300&amp;sz=97&amp;hl=es-419&amp;start=26&amp;zoom=1&amp;tbnid=JJcXLgjfGtIgtM:&amp;tbnh=132&amp;tbnw=75&amp;ei=kblkUI2gJoG88ASg2YDwBg&amp;prev=/search?q=infracciones+aduaneras&amp;start=20&amp;hl=es-419&amp;sa=N&amp;gbv=2&amp;tbm=isch&amp;itbs=1" TargetMode="External"/></Relationships>
</file>

<file path=ppt/slides/_rels/slide84.xml.rels><?xml version="1.0" encoding="UTF-8" standalone="yes"?>
<Relationships xmlns="http://schemas.openxmlformats.org/package/2006/relationships"><Relationship Id="rId8" Type="http://schemas.openxmlformats.org/officeDocument/2006/relationships/image" Target="../media/image160.jpeg"/><Relationship Id="rId3" Type="http://schemas.openxmlformats.org/officeDocument/2006/relationships/diagramLayout" Target="../diagrams/layout91.xml"/><Relationship Id="rId7" Type="http://schemas.openxmlformats.org/officeDocument/2006/relationships/image" Target="../media/image159.png"/><Relationship Id="rId2" Type="http://schemas.openxmlformats.org/officeDocument/2006/relationships/diagramData" Target="../diagrams/data91.xml"/><Relationship Id="rId1" Type="http://schemas.openxmlformats.org/officeDocument/2006/relationships/slideLayout" Target="../slideLayouts/slideLayout6.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92.xml"/><Relationship Id="rId2" Type="http://schemas.openxmlformats.org/officeDocument/2006/relationships/diagramData" Target="../diagrams/data92.xml"/><Relationship Id="rId1" Type="http://schemas.openxmlformats.org/officeDocument/2006/relationships/slideLayout" Target="../slideLayouts/slideLayout6.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93.xml"/><Relationship Id="rId7" Type="http://schemas.openxmlformats.org/officeDocument/2006/relationships/image" Target="../media/image168.png"/><Relationship Id="rId2" Type="http://schemas.openxmlformats.org/officeDocument/2006/relationships/diagramData" Target="../diagrams/data93.xml"/><Relationship Id="rId1" Type="http://schemas.openxmlformats.org/officeDocument/2006/relationships/slideLayout" Target="../slideLayouts/slideLayout6.xml"/><Relationship Id="rId6" Type="http://schemas.microsoft.com/office/2007/relationships/diagramDrawing" Target="../diagrams/drawing93.xml"/><Relationship Id="rId5" Type="http://schemas.openxmlformats.org/officeDocument/2006/relationships/diagramColors" Target="../diagrams/colors93.xml"/><Relationship Id="rId4" Type="http://schemas.openxmlformats.org/officeDocument/2006/relationships/diagramQuickStyle" Target="../diagrams/quickStyle9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94.xml"/><Relationship Id="rId2" Type="http://schemas.openxmlformats.org/officeDocument/2006/relationships/diagramData" Target="../diagrams/data94.xml"/><Relationship Id="rId1" Type="http://schemas.openxmlformats.org/officeDocument/2006/relationships/slideLayout" Target="../slideLayouts/slideLayout6.xml"/><Relationship Id="rId6" Type="http://schemas.microsoft.com/office/2007/relationships/diagramDrawing" Target="../diagrams/drawing94.xml"/><Relationship Id="rId5" Type="http://schemas.openxmlformats.org/officeDocument/2006/relationships/diagramColors" Target="../diagrams/colors94.xml"/><Relationship Id="rId4" Type="http://schemas.openxmlformats.org/officeDocument/2006/relationships/diagramQuickStyle" Target="../diagrams/quickStyle94.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95.xml"/><Relationship Id="rId2" Type="http://schemas.openxmlformats.org/officeDocument/2006/relationships/diagramData" Target="../diagrams/data95.xml"/><Relationship Id="rId1" Type="http://schemas.openxmlformats.org/officeDocument/2006/relationships/slideLayout" Target="../slideLayouts/slideLayout6.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96.xml"/><Relationship Id="rId7" Type="http://schemas.microsoft.com/office/2007/relationships/diagramDrawing" Target="../diagrams/drawing96.xml"/><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diagramColors" Target="../diagrams/colors96.xml"/><Relationship Id="rId5" Type="http://schemas.openxmlformats.org/officeDocument/2006/relationships/diagramQuickStyle" Target="../diagrams/quickStyle96.xml"/><Relationship Id="rId4" Type="http://schemas.openxmlformats.org/officeDocument/2006/relationships/diagramLayout" Target="../diagrams/layout96.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9.xml"/><Relationship Id="rId7" Type="http://schemas.openxmlformats.org/officeDocument/2006/relationships/image" Target="../media/image17.gi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0.xml.rels><?xml version="1.0" encoding="UTF-8" standalone="yes"?>
<Relationships xmlns="http://schemas.openxmlformats.org/package/2006/relationships"><Relationship Id="rId8" Type="http://schemas.openxmlformats.org/officeDocument/2006/relationships/image" Target="../media/image173.jpeg"/><Relationship Id="rId3" Type="http://schemas.openxmlformats.org/officeDocument/2006/relationships/diagramLayout" Target="../diagrams/layout97.xml"/><Relationship Id="rId7" Type="http://schemas.openxmlformats.org/officeDocument/2006/relationships/hyperlink" Target="https://www.google.co.cr/url?q=http://inflacion.com.co/tag/agente-de-aduana&amp;sa=U&amp;ei=wqNuU-__E5epyATdxoHgAw&amp;ved=0CFAQ9QEwEg&amp;usg=AFQjCNF7F2QnCgog01mlhYztAHYo6HRVSA" TargetMode="External"/><Relationship Id="rId2" Type="http://schemas.openxmlformats.org/officeDocument/2006/relationships/diagramData" Target="../diagrams/data97.xml"/><Relationship Id="rId1" Type="http://schemas.openxmlformats.org/officeDocument/2006/relationships/slideLayout" Target="../slideLayouts/slideLayout6.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91.xml.rels><?xml version="1.0" encoding="UTF-8" standalone="yes"?>
<Relationships xmlns="http://schemas.openxmlformats.org/package/2006/relationships"><Relationship Id="rId8" Type="http://schemas.openxmlformats.org/officeDocument/2006/relationships/image" Target="../media/image175.jpeg"/><Relationship Id="rId3" Type="http://schemas.openxmlformats.org/officeDocument/2006/relationships/diagramLayout" Target="../diagrams/layout98.xml"/><Relationship Id="rId7" Type="http://schemas.openxmlformats.org/officeDocument/2006/relationships/image" Target="../media/image174.png"/><Relationship Id="rId2" Type="http://schemas.openxmlformats.org/officeDocument/2006/relationships/diagramData" Target="../diagrams/data98.xml"/><Relationship Id="rId1" Type="http://schemas.openxmlformats.org/officeDocument/2006/relationships/slideLayout" Target="../slideLayouts/slideLayout6.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99.xml"/><Relationship Id="rId2" Type="http://schemas.openxmlformats.org/officeDocument/2006/relationships/diagramData" Target="../diagrams/data99.xml"/><Relationship Id="rId1" Type="http://schemas.openxmlformats.org/officeDocument/2006/relationships/slideLayout" Target="../slideLayouts/slideLayout2.xml"/><Relationship Id="rId6" Type="http://schemas.microsoft.com/office/2007/relationships/diagramDrawing" Target="../diagrams/drawing99.xml"/><Relationship Id="rId5" Type="http://schemas.openxmlformats.org/officeDocument/2006/relationships/diagramColors" Target="../diagrams/colors99.xml"/><Relationship Id="rId4" Type="http://schemas.openxmlformats.org/officeDocument/2006/relationships/diagramQuickStyle" Target="../diagrams/quickStyle99.xml"/></Relationships>
</file>

<file path=ppt/slides/_rels/slide93.xml.rels><?xml version="1.0" encoding="UTF-8" standalone="yes"?>
<Relationships xmlns="http://schemas.openxmlformats.org/package/2006/relationships"><Relationship Id="rId8" Type="http://schemas.openxmlformats.org/officeDocument/2006/relationships/diagramLayout" Target="../diagrams/layout101.xml"/><Relationship Id="rId3" Type="http://schemas.openxmlformats.org/officeDocument/2006/relationships/diagramLayout" Target="../diagrams/layout100.xml"/><Relationship Id="rId7" Type="http://schemas.openxmlformats.org/officeDocument/2006/relationships/diagramData" Target="../diagrams/data101.xml"/><Relationship Id="rId12" Type="http://schemas.openxmlformats.org/officeDocument/2006/relationships/image" Target="../media/image178.png"/><Relationship Id="rId2" Type="http://schemas.openxmlformats.org/officeDocument/2006/relationships/diagramData" Target="../diagrams/data100.xml"/><Relationship Id="rId1" Type="http://schemas.openxmlformats.org/officeDocument/2006/relationships/slideLayout" Target="../slideLayouts/slideLayout5.xml"/><Relationship Id="rId6" Type="http://schemas.microsoft.com/office/2007/relationships/diagramDrawing" Target="../diagrams/drawing100.xml"/><Relationship Id="rId11" Type="http://schemas.microsoft.com/office/2007/relationships/diagramDrawing" Target="../diagrams/drawing101.xml"/><Relationship Id="rId5" Type="http://schemas.openxmlformats.org/officeDocument/2006/relationships/diagramColors" Target="../diagrams/colors100.xml"/><Relationship Id="rId10" Type="http://schemas.openxmlformats.org/officeDocument/2006/relationships/diagramColors" Target="../diagrams/colors101.xml"/><Relationship Id="rId4" Type="http://schemas.openxmlformats.org/officeDocument/2006/relationships/diagramQuickStyle" Target="../diagrams/quickStyle100.xml"/><Relationship Id="rId9" Type="http://schemas.openxmlformats.org/officeDocument/2006/relationships/diagramQuickStyle" Target="../diagrams/quickStyle101.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02.xml"/><Relationship Id="rId2" Type="http://schemas.openxmlformats.org/officeDocument/2006/relationships/diagramData" Target="../diagrams/data102.xml"/><Relationship Id="rId1" Type="http://schemas.openxmlformats.org/officeDocument/2006/relationships/slideLayout" Target="../slideLayouts/slideLayout6.xml"/><Relationship Id="rId6" Type="http://schemas.microsoft.com/office/2007/relationships/diagramDrawing" Target="../diagrams/drawing102.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03.xml"/><Relationship Id="rId2" Type="http://schemas.openxmlformats.org/officeDocument/2006/relationships/diagramData" Target="../diagrams/data103.xml"/><Relationship Id="rId1" Type="http://schemas.openxmlformats.org/officeDocument/2006/relationships/slideLayout" Target="../slideLayouts/slideLayout2.xml"/><Relationship Id="rId6" Type="http://schemas.microsoft.com/office/2007/relationships/diagramDrawing" Target="../diagrams/drawing103.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96.xml.rels><?xml version="1.0" encoding="UTF-8" standalone="yes"?>
<Relationships xmlns="http://schemas.openxmlformats.org/package/2006/relationships"><Relationship Id="rId8" Type="http://schemas.openxmlformats.org/officeDocument/2006/relationships/image" Target="../media/image186.jpeg"/><Relationship Id="rId3" Type="http://schemas.openxmlformats.org/officeDocument/2006/relationships/diagramLayout" Target="../diagrams/layout104.xml"/><Relationship Id="rId7" Type="http://schemas.openxmlformats.org/officeDocument/2006/relationships/image" Target="../media/image185.jpeg"/><Relationship Id="rId2" Type="http://schemas.openxmlformats.org/officeDocument/2006/relationships/diagramData" Target="../diagrams/data104.xml"/><Relationship Id="rId1" Type="http://schemas.openxmlformats.org/officeDocument/2006/relationships/slideLayout" Target="../slideLayouts/slideLayout2.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97.xml.rels><?xml version="1.0" encoding="UTF-8" standalone="yes"?>
<Relationships xmlns="http://schemas.openxmlformats.org/package/2006/relationships"><Relationship Id="rId8" Type="http://schemas.openxmlformats.org/officeDocument/2006/relationships/hyperlink" Target="http://www.google.com/imgres?imgurl=http://www.definicionabc.com/wp-content/uploads/normas.jpg&amp;imgrefurl=http://www.definicionabc.com/derecho/norma.php&amp;usg=__oigJO8ffJ9yd5TaKHqoJutVhPaM=&amp;h=222&amp;w=251&amp;sz=10&amp;hl=es&amp;start=2&amp;zoom=1&amp;itbs=1&amp;tbnid=6psu_dCHIOI1AM:&amp;tbnh=98&amp;tbnw=111&amp;prev=/search?q=normas&amp;hl=es&amp;gbv=2&amp;biw=1003&amp;bih=588&amp;tbm=isch&amp;ei=zNDKTaxrid2BB6Ge6P0H" TargetMode="External"/><Relationship Id="rId3" Type="http://schemas.openxmlformats.org/officeDocument/2006/relationships/diagramLayout" Target="../diagrams/layout105.xml"/><Relationship Id="rId7" Type="http://schemas.openxmlformats.org/officeDocument/2006/relationships/image" Target="../media/image187.png"/><Relationship Id="rId2" Type="http://schemas.openxmlformats.org/officeDocument/2006/relationships/diagramData" Target="../diagrams/data105.xml"/><Relationship Id="rId1" Type="http://schemas.openxmlformats.org/officeDocument/2006/relationships/slideLayout" Target="../slideLayouts/slideLayout6.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 Id="rId9" Type="http://schemas.openxmlformats.org/officeDocument/2006/relationships/image" Target="../media/image188.jpeg"/></Relationships>
</file>

<file path=ppt/slides/_rels/slide98.xml.rels><?xml version="1.0" encoding="UTF-8" standalone="yes"?>
<Relationships xmlns="http://schemas.openxmlformats.org/package/2006/relationships"><Relationship Id="rId8" Type="http://schemas.microsoft.com/office/2007/relationships/diagramDrawing" Target="../diagrams/drawing106.xml"/><Relationship Id="rId3" Type="http://schemas.openxmlformats.org/officeDocument/2006/relationships/image" Target="../media/image189.jpeg"/><Relationship Id="rId7" Type="http://schemas.openxmlformats.org/officeDocument/2006/relationships/diagramColors" Target="../diagrams/colors10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06.xml"/><Relationship Id="rId5" Type="http://schemas.openxmlformats.org/officeDocument/2006/relationships/diagramLayout" Target="../diagrams/layout106.xml"/><Relationship Id="rId4" Type="http://schemas.openxmlformats.org/officeDocument/2006/relationships/diagramData" Target="../diagrams/data106.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107.xml"/><Relationship Id="rId7" Type="http://schemas.microsoft.com/office/2007/relationships/diagramDrawing" Target="../diagrams/drawing10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7.xml"/><Relationship Id="rId5" Type="http://schemas.openxmlformats.org/officeDocument/2006/relationships/diagramQuickStyle" Target="../diagrams/quickStyle107.xml"/><Relationship Id="rId4" Type="http://schemas.openxmlformats.org/officeDocument/2006/relationships/diagramLayout" Target="../diagrams/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Resultado de imagen de sancione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0" name="Picture 2" descr="Resultado de imagen de rompecabez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5" y="40750"/>
            <a:ext cx="9144000" cy="5077247"/>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2971587" y="5301208"/>
            <a:ext cx="6192688" cy="984885"/>
          </a:xfrm>
          <a:prstGeom prst="rect">
            <a:avLst/>
          </a:prstGeom>
        </p:spPr>
        <p:txBody>
          <a:bodyPr wrap="square">
            <a:spAutoFit/>
          </a:bodyPr>
          <a:lstStyle/>
          <a:p>
            <a:r>
              <a:rPr lang="es-ES" sz="2000" b="1" dirty="0">
                <a:latin typeface="Bauhaus 93" panose="04030905020B02020C02" pitchFamily="82" charset="0"/>
              </a:rPr>
              <a:t>Procedimiento Ordinario  de </a:t>
            </a:r>
            <a:r>
              <a:rPr lang="es-ES" sz="2000" b="1" dirty="0" smtClean="0">
                <a:latin typeface="Bauhaus 93" panose="04030905020B02020C02" pitchFamily="82" charset="0"/>
              </a:rPr>
              <a:t>Modificación </a:t>
            </a:r>
            <a:r>
              <a:rPr lang="es-ES" sz="2000" b="1" dirty="0">
                <a:latin typeface="Bauhaus 93" panose="04030905020B02020C02" pitchFamily="82" charset="0"/>
              </a:rPr>
              <a:t>de la </a:t>
            </a:r>
            <a:r>
              <a:rPr lang="es-ES" sz="2000" b="1" dirty="0" smtClean="0">
                <a:latin typeface="Bauhaus 93" panose="04030905020B02020C02" pitchFamily="82" charset="0"/>
              </a:rPr>
              <a:t>OTA y </a:t>
            </a:r>
            <a:r>
              <a:rPr lang="es-ES" sz="2000" b="1" dirty="0" smtClean="0">
                <a:latin typeface="Bauhaus 93" panose="04030905020B02020C02" pitchFamily="82" charset="0"/>
                <a:cs typeface="Arial" pitchFamily="34" charset="0"/>
              </a:rPr>
              <a:t> Sancionatorio en </a:t>
            </a:r>
            <a:r>
              <a:rPr lang="es-ES" sz="2000" b="1" dirty="0">
                <a:latin typeface="Bauhaus 93" panose="04030905020B02020C02" pitchFamily="82" charset="0"/>
                <a:cs typeface="Arial" pitchFamily="34" charset="0"/>
              </a:rPr>
              <a:t>Sede Administrativa</a:t>
            </a:r>
          </a:p>
          <a:p>
            <a:endParaRPr lang="es-ES" dirty="0"/>
          </a:p>
        </p:txBody>
      </p:sp>
      <p:sp>
        <p:nvSpPr>
          <p:cNvPr id="9" name="8 CuadroTexto"/>
          <p:cNvSpPr txBox="1"/>
          <p:nvPr/>
        </p:nvSpPr>
        <p:spPr>
          <a:xfrm>
            <a:off x="170997" y="5404574"/>
            <a:ext cx="803425" cy="523220"/>
          </a:xfrm>
          <a:prstGeom prst="rect">
            <a:avLst/>
          </a:prstGeom>
          <a:noFill/>
        </p:spPr>
        <p:txBody>
          <a:bodyPr wrap="none" rtlCol="0">
            <a:spAutoFit/>
          </a:bodyPr>
          <a:lstStyle/>
          <a:p>
            <a:r>
              <a:rPr lang="es-ES" sz="2800" b="1" dirty="0" smtClean="0"/>
              <a:t>UCI</a:t>
            </a:r>
            <a:endParaRPr lang="es-ES" sz="2800" b="1" dirty="0"/>
          </a:p>
        </p:txBody>
      </p:sp>
      <p:sp>
        <p:nvSpPr>
          <p:cNvPr id="10" name="9 Rectángulo"/>
          <p:cNvSpPr/>
          <p:nvPr/>
        </p:nvSpPr>
        <p:spPr>
          <a:xfrm>
            <a:off x="-540568" y="6294216"/>
            <a:ext cx="4572000" cy="307777"/>
          </a:xfrm>
          <a:prstGeom prst="rect">
            <a:avLst/>
          </a:prstGeom>
        </p:spPr>
        <p:txBody>
          <a:bodyPr>
            <a:spAutoFit/>
          </a:bodyPr>
          <a:lstStyle/>
          <a:p>
            <a:pPr algn="ctr">
              <a:buNone/>
            </a:pPr>
            <a:r>
              <a:rPr lang="es-CR" sz="1400" b="1" i="1" dirty="0">
                <a:latin typeface="Berlin Sans FB" pitchFamily="34" charset="0"/>
              </a:rPr>
              <a:t>Loretta Rodríguez </a:t>
            </a:r>
            <a:r>
              <a:rPr lang="es-CR" sz="1400" b="1" i="1" dirty="0" smtClean="0">
                <a:latin typeface="Berlin Sans FB" pitchFamily="34" charset="0"/>
              </a:rPr>
              <a:t>M</a:t>
            </a:r>
            <a:endParaRPr lang="es-CR" sz="1400" b="1" i="1" dirty="0">
              <a:latin typeface="Berlin Sans FB" pitchFamily="34" charset="0"/>
            </a:endParaRPr>
          </a:p>
        </p:txBody>
      </p:sp>
      <p:pic>
        <p:nvPicPr>
          <p:cNvPr id="2052" name="Picture 4" descr="Resultado de imagen de etapas proceso administra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22" y="980728"/>
            <a:ext cx="4605690" cy="3744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992983"/>
            <a:ext cx="2368674" cy="22680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3036011"/>
            <a:ext cx="2337734" cy="17137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3854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20644" cy="1143000"/>
          </a:xfrm>
        </p:spPr>
        <p:txBody>
          <a:bodyPr>
            <a:normAutofit/>
          </a:bodyPr>
          <a:lstStyle/>
          <a:p>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CARACTERÍSTICAS DEL CONCEPTO</a:t>
            </a:r>
            <a:r>
              <a:rPr lang="es-ES" sz="3200" dirty="0" smtClean="0">
                <a:solidFill>
                  <a:srgbClr val="990099"/>
                </a:solidFill>
              </a:rPr>
              <a:t/>
            </a:r>
            <a:br>
              <a:rPr lang="es-ES" sz="3200" dirty="0" smtClean="0">
                <a:solidFill>
                  <a:srgbClr val="990099"/>
                </a:solidFill>
              </a:rPr>
            </a:br>
            <a:endParaRPr lang="es-ES" sz="3200" dirty="0">
              <a:solidFill>
                <a:srgbClr val="990099"/>
              </a:solidFill>
            </a:endParaRPr>
          </a:p>
        </p:txBody>
      </p:sp>
      <p:sp>
        <p:nvSpPr>
          <p:cNvPr id="3" name="2 Marcador de contenido"/>
          <p:cNvSpPr>
            <a:spLocks noGrp="1"/>
          </p:cNvSpPr>
          <p:nvPr>
            <p:ph idx="1"/>
          </p:nvPr>
        </p:nvSpPr>
        <p:spPr>
          <a:xfrm>
            <a:off x="285720" y="857232"/>
            <a:ext cx="8229600" cy="4525963"/>
          </a:xfrm>
        </p:spPr>
        <p:txBody>
          <a:bodyPr/>
          <a:lstStyle/>
          <a:p>
            <a:pPr>
              <a:buNone/>
            </a:pPr>
            <a:r>
              <a:rPr lang="es-ES" sz="2400" dirty="0" smtClean="0">
                <a:solidFill>
                  <a:schemeClr val="tx1"/>
                </a:solidFill>
                <a:effectLst>
                  <a:outerShdw blurRad="38100" dist="38100" dir="2700000" algn="tl">
                    <a:srgbClr val="000000">
                      <a:alpha val="43137"/>
                    </a:srgbClr>
                  </a:outerShdw>
                </a:effectLst>
                <a:latin typeface="Trebuchet MS" pitchFamily="34" charset="0"/>
              </a:rPr>
              <a:t>Declaración dirigida a producir un efecto de derecho</a:t>
            </a:r>
          </a:p>
          <a:p>
            <a:pPr>
              <a:buNone/>
            </a:pPr>
            <a:r>
              <a:rPr lang="es-ES" sz="2400" b="1" u="sng" dirty="0" smtClean="0">
                <a:solidFill>
                  <a:schemeClr val="tx1"/>
                </a:solidFill>
                <a:effectLst>
                  <a:outerShdw blurRad="38100" dist="38100" dir="2700000" algn="tl">
                    <a:srgbClr val="000000">
                      <a:alpha val="43137"/>
                    </a:srgbClr>
                  </a:outerShdw>
                </a:effectLst>
                <a:latin typeface="Baskerville Old Face" pitchFamily="18" charset="0"/>
              </a:rPr>
              <a:t>Meros actos administrativos</a:t>
            </a:r>
            <a:r>
              <a:rPr lang="es-ES" sz="2400" dirty="0" smtClean="0">
                <a:solidFill>
                  <a:schemeClr val="tx1"/>
                </a:solidFill>
                <a:effectLst>
                  <a:outerShdw blurRad="38100" dist="38100" dir="2700000" algn="tl">
                    <a:srgbClr val="000000">
                      <a:alpha val="43137"/>
                    </a:srgbClr>
                  </a:outerShdw>
                </a:effectLst>
                <a:latin typeface="Baskerville Old Face" pitchFamily="18" charset="0"/>
              </a:rPr>
              <a:t>: </a:t>
            </a:r>
            <a:r>
              <a:rPr lang="es-ES" sz="2400" dirty="0" err="1" smtClean="0">
                <a:solidFill>
                  <a:schemeClr val="tx1"/>
                </a:solidFill>
                <a:effectLst>
                  <a:outerShdw blurRad="38100" dist="38100" dir="2700000" algn="tl">
                    <a:srgbClr val="000000">
                      <a:alpha val="43137"/>
                    </a:srgbClr>
                  </a:outerShdw>
                </a:effectLst>
                <a:latin typeface="Baskerville Old Face" pitchFamily="18" charset="0"/>
              </a:rPr>
              <a:t>Ej</a:t>
            </a:r>
            <a:r>
              <a:rPr lang="es-ES" sz="2400" dirty="0" smtClean="0">
                <a:solidFill>
                  <a:schemeClr val="tx1"/>
                </a:solidFill>
                <a:effectLst>
                  <a:outerShdw blurRad="38100" dist="38100" dir="2700000" algn="tl">
                    <a:srgbClr val="000000">
                      <a:alpha val="43137"/>
                    </a:srgbClr>
                  </a:outerShdw>
                </a:effectLst>
                <a:latin typeface="Baskerville Old Face" pitchFamily="18" charset="0"/>
              </a:rPr>
              <a:t>:</a:t>
            </a:r>
          </a:p>
          <a:p>
            <a:pPr>
              <a:buNone/>
            </a:pPr>
            <a:endParaRPr lang="es-ES" sz="2400" dirty="0" smtClean="0">
              <a:solidFill>
                <a:schemeClr val="accent5">
                  <a:lumMod val="20000"/>
                  <a:lumOff val="80000"/>
                </a:schemeClr>
              </a:solidFill>
              <a:latin typeface="Trebuchet MS" pitchFamily="34" charset="0"/>
            </a:endParaRPr>
          </a:p>
          <a:p>
            <a:pPr>
              <a:buNone/>
            </a:pPr>
            <a:endParaRPr lang="es-ES" dirty="0"/>
          </a:p>
        </p:txBody>
      </p:sp>
      <p:graphicFrame>
        <p:nvGraphicFramePr>
          <p:cNvPr id="8" name="7 Diagrama"/>
          <p:cNvGraphicFramePr/>
          <p:nvPr>
            <p:extLst>
              <p:ext uri="{D42A27DB-BD31-4B8C-83A1-F6EECF244321}">
                <p14:modId xmlns:p14="http://schemas.microsoft.com/office/powerpoint/2010/main" val="461780529"/>
              </p:ext>
            </p:extLst>
          </p:nvPr>
        </p:nvGraphicFramePr>
        <p:xfrm>
          <a:off x="862524" y="1930046"/>
          <a:ext cx="7381884" cy="4667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4930" name="Picture 2" descr="http://www.gifs.net/Animation11/Jobs_and_People/Spies_and_Investigators/Investigator_2.gif"/>
          <p:cNvPicPr>
            <a:picLocks noChangeAspect="1" noChangeArrowheads="1" noCrop="1"/>
          </p:cNvPicPr>
          <p:nvPr/>
        </p:nvPicPr>
        <p:blipFill>
          <a:blip r:embed="rId7" cstate="print"/>
          <a:srcRect/>
          <a:stretch>
            <a:fillRect/>
          </a:stretch>
        </p:blipFill>
        <p:spPr bwMode="auto">
          <a:xfrm>
            <a:off x="5724128" y="1844824"/>
            <a:ext cx="2520280" cy="1850832"/>
          </a:xfrm>
          <a:prstGeom prst="rect">
            <a:avLst/>
          </a:prstGeom>
          <a:noFill/>
        </p:spPr>
      </p:pic>
      <p:pic>
        <p:nvPicPr>
          <p:cNvPr id="111618" name="Picture 2" descr="http://www.cicr.com/files/training/images/242_redacciondeinformestecnicos.jpg"/>
          <p:cNvPicPr>
            <a:picLocks noChangeAspect="1" noChangeArrowheads="1"/>
          </p:cNvPicPr>
          <p:nvPr/>
        </p:nvPicPr>
        <p:blipFill>
          <a:blip r:embed="rId8" cstate="print"/>
          <a:srcRect/>
          <a:stretch>
            <a:fillRect/>
          </a:stretch>
        </p:blipFill>
        <p:spPr bwMode="auto">
          <a:xfrm>
            <a:off x="6444208" y="4797152"/>
            <a:ext cx="1924352" cy="144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042334" y="1027149"/>
            <a:ext cx="7932723" cy="575503"/>
          </a:xfrm>
          <a:prstGeom prst="rect">
            <a:avLst/>
          </a:prstGeom>
          <a:ln w="57150">
            <a:headEnd/>
            <a:tailEnd/>
          </a:ln>
        </p:spPr>
        <p:style>
          <a:lnRef idx="2">
            <a:schemeClr val="accent5"/>
          </a:lnRef>
          <a:fillRef idx="1">
            <a:schemeClr val="lt1"/>
          </a:fillRef>
          <a:effectRef idx="0">
            <a:schemeClr val="accent5"/>
          </a:effectRef>
          <a:fontRef idx="minor">
            <a:schemeClr val="dk1"/>
          </a:fontRef>
        </p:style>
        <p:txBody>
          <a:bodyPr/>
          <a:lstStyle/>
          <a:p>
            <a:pPr eaLnBrk="0" hangingPunct="0">
              <a:lnSpc>
                <a:spcPct val="90000"/>
              </a:lnSpc>
              <a:spcBef>
                <a:spcPct val="20000"/>
              </a:spcBef>
              <a:buClr>
                <a:schemeClr val="hlink"/>
              </a:buClr>
              <a:buFont typeface="Wingdings" pitchFamily="2" charset="2"/>
              <a:buChar char="§"/>
            </a:pPr>
            <a:r>
              <a:rPr lang="es-ES_tradnl" sz="3200" dirty="0"/>
              <a:t> </a:t>
            </a:r>
            <a:r>
              <a:rPr lang="es-ES_tradnl" sz="2400" b="1" u="sng" dirty="0"/>
              <a:t>Tipicidad</a:t>
            </a:r>
            <a:r>
              <a:rPr lang="es-ES_tradnl" sz="3200" dirty="0"/>
              <a:t>: </a:t>
            </a:r>
            <a:r>
              <a:rPr lang="es-ES_tradnl" b="1" dirty="0"/>
              <a:t>Nulidad por aplicación de un tipo que no corresponde </a:t>
            </a:r>
          </a:p>
        </p:txBody>
      </p:sp>
      <p:sp>
        <p:nvSpPr>
          <p:cNvPr id="4" name="1 Título"/>
          <p:cNvSpPr>
            <a:spLocks noGrp="1"/>
          </p:cNvSpPr>
          <p:nvPr>
            <p:ph type="title"/>
          </p:nvPr>
        </p:nvSpPr>
        <p:spPr>
          <a:xfrm>
            <a:off x="1181919" y="178598"/>
            <a:ext cx="7416824" cy="1143000"/>
          </a:xfrm>
        </p:spPr>
        <p:txBody>
          <a:bodyPr/>
          <a:lstStyle/>
          <a:p>
            <a:pPr algn="ctr"/>
            <a:r>
              <a:rPr lang="es-CR" sz="3200" dirty="0">
                <a:solidFill>
                  <a:srgbClr val="990099"/>
                </a:solidFill>
                <a:effectLst>
                  <a:outerShdw blurRad="38100" dist="38100" dir="2700000" algn="tl">
                    <a:srgbClr val="000000"/>
                  </a:outerShdw>
                </a:effectLst>
                <a:latin typeface="Arial" pitchFamily="34" charset="0"/>
                <a:cs typeface="Arial" pitchFamily="34" charset="0"/>
              </a:rPr>
              <a:t>Principios Penales Aplicables</a:t>
            </a:r>
            <a:endParaRPr lang="es-ES" sz="3200" dirty="0">
              <a:solidFill>
                <a:srgbClr val="990099"/>
              </a:solidFill>
              <a:effectLst>
                <a:outerShdw blurRad="38100" dist="38100" dir="2700000" algn="tl">
                  <a:srgbClr val="000000"/>
                </a:outerShdw>
              </a:effectLst>
              <a:latin typeface="Arial" pitchFamily="34" charset="0"/>
              <a:cs typeface="Arial" pitchFamily="34" charset="0"/>
            </a:endParaRPr>
          </a:p>
        </p:txBody>
      </p:sp>
      <p:pic>
        <p:nvPicPr>
          <p:cNvPr id="12290" name="Picture 2" descr="http://t0.gstatic.com/images?q=tbn:ANd9GcSyVnzpi_TNJgmIS3NBvp7c-guqU1mLrXWx3eHPLY41Z5opLgCc7pinqA">
            <a:hlinkClick r:id="rId2"/>
          </p:cNvPr>
          <p:cNvPicPr>
            <a:picLocks noChangeAspect="1" noChangeArrowheads="1"/>
          </p:cNvPicPr>
          <p:nvPr/>
        </p:nvPicPr>
        <p:blipFill>
          <a:blip r:embed="rId3" cstate="print"/>
          <a:srcRect/>
          <a:stretch>
            <a:fillRect/>
          </a:stretch>
        </p:blipFill>
        <p:spPr bwMode="auto">
          <a:xfrm>
            <a:off x="283970" y="188639"/>
            <a:ext cx="714375" cy="1076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1 Diagrama"/>
          <p:cNvGraphicFramePr/>
          <p:nvPr>
            <p:extLst>
              <p:ext uri="{D42A27DB-BD31-4B8C-83A1-F6EECF244321}">
                <p14:modId xmlns:p14="http://schemas.microsoft.com/office/powerpoint/2010/main" val="2928453354"/>
              </p:ext>
            </p:extLst>
          </p:nvPr>
        </p:nvGraphicFramePr>
        <p:xfrm>
          <a:off x="107503" y="1602652"/>
          <a:ext cx="8867553" cy="4984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4301969"/>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4624" y="332656"/>
            <a:ext cx="7772400" cy="1143000"/>
          </a:xfrm>
        </p:spPr>
        <p:txBody>
          <a:bodyPr/>
          <a:lstStyle/>
          <a:p>
            <a:pPr algn="ctr"/>
            <a:r>
              <a:rPr lang="es-CR" sz="3200" dirty="0">
                <a:solidFill>
                  <a:srgbClr val="990099"/>
                </a:solidFill>
                <a:effectLst>
                  <a:outerShdw blurRad="38100" dist="38100" dir="2700000" algn="tl">
                    <a:srgbClr val="000000"/>
                  </a:outerShdw>
                </a:effectLst>
                <a:latin typeface="Arial" pitchFamily="34" charset="0"/>
                <a:cs typeface="Arial" pitchFamily="34" charset="0"/>
              </a:rPr>
              <a:t>Resolución Inicial</a:t>
            </a:r>
            <a:endParaRPr lang="es-ES" sz="3200" dirty="0">
              <a:solidFill>
                <a:srgbClr val="990099"/>
              </a:solidFill>
              <a:effectLst>
                <a:outerShdw blurRad="38100" dist="38100" dir="2700000" algn="tl">
                  <a:srgbClr val="000000"/>
                </a:outerShdw>
              </a:effectLst>
              <a:latin typeface="Arial" pitchFamily="34" charset="0"/>
              <a:cs typeface="Arial" pitchFamily="34" charset="0"/>
            </a:endParaRPr>
          </a:p>
        </p:txBody>
      </p:sp>
      <p:sp>
        <p:nvSpPr>
          <p:cNvPr id="5" name="4 Marcador de contenido"/>
          <p:cNvSpPr>
            <a:spLocks noGrp="1"/>
          </p:cNvSpPr>
          <p:nvPr>
            <p:ph idx="1"/>
          </p:nvPr>
        </p:nvSpPr>
        <p:spPr>
          <a:xfrm>
            <a:off x="467544" y="1268760"/>
            <a:ext cx="8153400" cy="2044824"/>
          </a:xfrm>
        </p:spPr>
        <p:txBody>
          <a:bodyPr>
            <a:normAutofit/>
          </a:bodyPr>
          <a:lstStyle/>
          <a:p>
            <a:r>
              <a:rPr lang="es-CR" dirty="0" smtClean="0"/>
              <a:t>Resultados</a:t>
            </a:r>
          </a:p>
          <a:p>
            <a:r>
              <a:rPr lang="es-CR" dirty="0" smtClean="0"/>
              <a:t>Consideraciones</a:t>
            </a:r>
          </a:p>
          <a:p>
            <a:pPr lvl="1"/>
            <a:r>
              <a:rPr lang="es-ES" sz="2800" dirty="0" smtClean="0">
                <a:cs typeface="Arial" pitchFamily="34" charset="0"/>
              </a:rPr>
              <a:t>Objetiva</a:t>
            </a:r>
            <a:r>
              <a:rPr lang="es-ES" sz="2800" dirty="0">
                <a:cs typeface="Arial" pitchFamily="34" charset="0"/>
              </a:rPr>
              <a:t>, a fin de establecer y justificar el por </a:t>
            </a:r>
            <a:r>
              <a:rPr lang="es-ES" sz="2800" dirty="0" err="1">
                <a:cs typeface="Arial" pitchFamily="34" charset="0"/>
              </a:rPr>
              <a:t>qu</a:t>
            </a:r>
            <a:r>
              <a:rPr lang="es-MX" sz="2800" dirty="0">
                <a:cs typeface="Arial" pitchFamily="34" charset="0"/>
              </a:rPr>
              <a:t>é</a:t>
            </a:r>
            <a:r>
              <a:rPr lang="es-ES" sz="2800" dirty="0">
                <a:cs typeface="Arial" pitchFamily="34" charset="0"/>
              </a:rPr>
              <a:t> del inicio del procedimiento</a:t>
            </a:r>
            <a:r>
              <a:rPr lang="es-MX" sz="2800" dirty="0">
                <a:cs typeface="Arial" pitchFamily="34" charset="0"/>
              </a:rPr>
              <a:t>. Debe indicarse</a:t>
            </a:r>
            <a:r>
              <a:rPr lang="es-ES" sz="2800" dirty="0">
                <a:cs typeface="Arial" pitchFamily="34" charset="0"/>
              </a:rPr>
              <a:t>:</a:t>
            </a:r>
            <a:endParaRPr lang="es-ES" dirty="0"/>
          </a:p>
        </p:txBody>
      </p:sp>
      <p:graphicFrame>
        <p:nvGraphicFramePr>
          <p:cNvPr id="6" name="5 Diagrama"/>
          <p:cNvGraphicFramePr/>
          <p:nvPr>
            <p:extLst>
              <p:ext uri="{D42A27DB-BD31-4B8C-83A1-F6EECF244321}">
                <p14:modId xmlns:p14="http://schemas.microsoft.com/office/powerpoint/2010/main" val="841032401"/>
              </p:ext>
            </p:extLst>
          </p:nvPr>
        </p:nvGraphicFramePr>
        <p:xfrm>
          <a:off x="539552" y="3140968"/>
          <a:ext cx="8136904"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descr="http://www.sedamhuancayo.com.pe/web/images/principal/base_legal.jpg"/>
          <p:cNvPicPr>
            <a:picLocks noChangeAspect="1" noChangeArrowheads="1"/>
          </p:cNvPicPr>
          <p:nvPr/>
        </p:nvPicPr>
        <p:blipFill>
          <a:blip r:embed="rId7" cstate="print"/>
          <a:srcRect/>
          <a:stretch>
            <a:fillRect/>
          </a:stretch>
        </p:blipFill>
        <p:spPr bwMode="auto">
          <a:xfrm>
            <a:off x="5508104" y="548680"/>
            <a:ext cx="3190506" cy="129614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72113326"/>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412776"/>
            <a:ext cx="6336704" cy="35283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val="2522342245"/>
              </p:ext>
            </p:extLst>
          </p:nvPr>
        </p:nvGraphicFramePr>
        <p:xfrm>
          <a:off x="107504" y="0"/>
          <a:ext cx="9721080"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5387510"/>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ChangeArrowheads="1"/>
          </p:cNvSpPr>
          <p:nvPr/>
        </p:nvSpPr>
        <p:spPr bwMode="auto">
          <a:xfrm>
            <a:off x="4641850" y="3352800"/>
            <a:ext cx="2978150" cy="1143000"/>
          </a:xfrm>
          <a:prstGeom prst="rect">
            <a:avLst/>
          </a:prstGeom>
          <a:noFill/>
          <a:ln w="12700">
            <a:noFill/>
            <a:miter lim="800000"/>
            <a:headEnd/>
            <a:tailEnd/>
          </a:ln>
          <a:effectLst/>
        </p:spPr>
        <p:txBody>
          <a:bodyPr lIns="90488" tIns="44450" rIns="90488" bIns="44450" anchor="ctr"/>
          <a:lstStyle/>
          <a:p>
            <a:pPr eaLnBrk="0" hangingPunct="0">
              <a:defRPr/>
            </a:pPr>
            <a:endParaRPr lang="es-ES" sz="4400" b="1">
              <a:solidFill>
                <a:srgbClr val="FFFFFF"/>
              </a:solidFill>
              <a:effectLst>
                <a:outerShdw blurRad="38100" dist="38100" dir="2700000" algn="tl">
                  <a:srgbClr val="000000"/>
                </a:outerShdw>
              </a:effectLst>
              <a:latin typeface="Book Antiqua" pitchFamily="18" charset="0"/>
            </a:endParaRPr>
          </a:p>
        </p:txBody>
      </p:sp>
      <p:sp>
        <p:nvSpPr>
          <p:cNvPr id="338948" name="Rectangle 4"/>
          <p:cNvSpPr>
            <a:spLocks noChangeArrowheads="1"/>
          </p:cNvSpPr>
          <p:nvPr/>
        </p:nvSpPr>
        <p:spPr bwMode="auto">
          <a:xfrm>
            <a:off x="4641850" y="4267200"/>
            <a:ext cx="3359150" cy="1828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accent2"/>
              </a:buClr>
              <a:buSzPct val="75000"/>
              <a:buFont typeface="Monotype Sorts" charset="2"/>
              <a:buChar char="n"/>
              <a:defRPr/>
            </a:pPr>
            <a:endParaRPr lang="es-ES" sz="3200" b="1">
              <a:effectLst>
                <a:outerShdw blurRad="38100" dist="38100" dir="2700000" algn="tl">
                  <a:srgbClr val="000000"/>
                </a:outerShdw>
              </a:effectLst>
              <a:latin typeface="Arial" pitchFamily="34" charset="0"/>
            </a:endParaRPr>
          </a:p>
        </p:txBody>
      </p:sp>
      <p:graphicFrame>
        <p:nvGraphicFramePr>
          <p:cNvPr id="4" name="3 Diagrama"/>
          <p:cNvGraphicFramePr/>
          <p:nvPr>
            <p:extLst>
              <p:ext uri="{D42A27DB-BD31-4B8C-83A1-F6EECF244321}">
                <p14:modId xmlns:p14="http://schemas.microsoft.com/office/powerpoint/2010/main" val="2320329903"/>
              </p:ext>
            </p:extLst>
          </p:nvPr>
        </p:nvGraphicFramePr>
        <p:xfrm>
          <a:off x="304800" y="1196752"/>
          <a:ext cx="84582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686" name="Text Box 6"/>
          <p:cNvSpPr txBox="1">
            <a:spLocks noChangeArrowheads="1"/>
          </p:cNvSpPr>
          <p:nvPr/>
        </p:nvSpPr>
        <p:spPr bwMode="auto">
          <a:xfrm>
            <a:off x="5638800" y="838200"/>
            <a:ext cx="31242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71687" name="Text Box 7"/>
          <p:cNvSpPr txBox="1">
            <a:spLocks noChangeArrowheads="1"/>
          </p:cNvSpPr>
          <p:nvPr/>
        </p:nvSpPr>
        <p:spPr bwMode="auto">
          <a:xfrm>
            <a:off x="5562600" y="838200"/>
            <a:ext cx="32004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2" name="1 Título"/>
          <p:cNvSpPr>
            <a:spLocks noGrp="1"/>
          </p:cNvSpPr>
          <p:nvPr>
            <p:ph type="title"/>
          </p:nvPr>
        </p:nvSpPr>
        <p:spPr>
          <a:xfrm>
            <a:off x="565150" y="188640"/>
            <a:ext cx="8153400" cy="990600"/>
          </a:xfrm>
        </p:spPr>
        <p:txBody>
          <a:bodyPr/>
          <a:lstStyle/>
          <a:p>
            <a:pPr algn="ctr" fontAlgn="base">
              <a:spcAft>
                <a:spcPct val="0"/>
              </a:spcAft>
            </a:pPr>
            <a:r>
              <a:rPr lang="es-CR" sz="3200" dirty="0">
                <a:solidFill>
                  <a:srgbClr val="990099"/>
                </a:solidFill>
                <a:effectLst>
                  <a:outerShdw blurRad="38100" dist="38100" dir="2700000" algn="tl">
                    <a:srgbClr val="000000"/>
                  </a:outerShdw>
                </a:effectLst>
                <a:latin typeface="Arial" pitchFamily="34" charset="0"/>
                <a:cs typeface="Arial" pitchFamily="34" charset="0"/>
              </a:rPr>
              <a:t>Acto Final</a:t>
            </a:r>
            <a:endParaRPr lang="es-ES" sz="3200" dirty="0">
              <a:solidFill>
                <a:srgbClr val="990099"/>
              </a:solidFill>
              <a:effectLst>
                <a:outerShdw blurRad="38100" dist="38100" dir="2700000" algn="tl">
                  <a:srgbClr val="000000"/>
                </a:outerShdw>
              </a:effectLst>
              <a:latin typeface="Arial" pitchFamily="34" charset="0"/>
              <a:cs typeface="Arial" pitchFamily="34" charset="0"/>
            </a:endParaRPr>
          </a:p>
        </p:txBody>
      </p:sp>
      <p:pic>
        <p:nvPicPr>
          <p:cNvPr id="18434" name="Picture 2" descr="http://www.hagedis.net/Viajes/fin.gif"/>
          <p:cNvPicPr>
            <a:picLocks noChangeAspect="1" noChangeArrowheads="1"/>
          </p:cNvPicPr>
          <p:nvPr/>
        </p:nvPicPr>
        <p:blipFill>
          <a:blip r:embed="rId7" cstate="print"/>
          <a:srcRect/>
          <a:stretch>
            <a:fillRect/>
          </a:stretch>
        </p:blipFill>
        <p:spPr bwMode="auto">
          <a:xfrm>
            <a:off x="7058025" y="0"/>
            <a:ext cx="2085975" cy="2085976"/>
          </a:xfrm>
          <a:prstGeom prst="rect">
            <a:avLst/>
          </a:prstGeom>
          <a:noFill/>
        </p:spPr>
      </p:pic>
    </p:spTree>
    <p:extLst>
      <p:ext uri="{BB962C8B-B14F-4D97-AF65-F5344CB8AC3E}">
        <p14:creationId xmlns:p14="http://schemas.microsoft.com/office/powerpoint/2010/main" val="203833000"/>
      </p:ext>
    </p:extLst>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08412292"/>
              </p:ext>
            </p:extLst>
          </p:nvPr>
        </p:nvGraphicFramePr>
        <p:xfrm>
          <a:off x="395536" y="1436462"/>
          <a:ext cx="604867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a:xfrm>
            <a:off x="971600" y="260648"/>
            <a:ext cx="6512511" cy="1143000"/>
          </a:xfrm>
        </p:spPr>
        <p:txBody>
          <a:bodyPr/>
          <a:lstStyle/>
          <a:p>
            <a:pPr algn="ctr" fontAlgn="base">
              <a:spcAft>
                <a:spcPct val="0"/>
              </a:spcAft>
            </a:pPr>
            <a:r>
              <a:rPr lang="es-CR" sz="3200" dirty="0">
                <a:solidFill>
                  <a:srgbClr val="990099"/>
                </a:solidFill>
                <a:effectLst>
                  <a:outerShdw blurRad="38100" dist="38100" dir="2700000" algn="tl">
                    <a:srgbClr val="000000"/>
                  </a:outerShdw>
                </a:effectLst>
                <a:latin typeface="Arial" pitchFamily="34" charset="0"/>
                <a:cs typeface="Arial" pitchFamily="34" charset="0"/>
              </a:rPr>
              <a:t>Acto Final</a:t>
            </a:r>
            <a:endParaRPr lang="es-ES" sz="3200" dirty="0">
              <a:solidFill>
                <a:srgbClr val="990099"/>
              </a:solidFill>
              <a:effectLst>
                <a:outerShdw blurRad="38100" dist="38100" dir="2700000" algn="tl">
                  <a:srgbClr val="000000"/>
                </a:outerShdw>
              </a:effectLst>
              <a:latin typeface="Arial" pitchFamily="34" charset="0"/>
              <a:cs typeface="Arial" pitchFamily="34" charset="0"/>
            </a:endParaRPr>
          </a:p>
        </p:txBody>
      </p:sp>
      <p:pic>
        <p:nvPicPr>
          <p:cNvPr id="17410" name="Picture 2" descr="http://t1.gstatic.com/images?q=tbn:ANd9GcRdIAvBkIua3bdk3Cf796IbziZlQXubFSfrN0EEscRD9katWj-47Rq7bQzK"/>
          <p:cNvPicPr>
            <a:picLocks noChangeAspect="1" noChangeArrowheads="1"/>
          </p:cNvPicPr>
          <p:nvPr/>
        </p:nvPicPr>
        <p:blipFill>
          <a:blip r:embed="rId7" cstate="print"/>
          <a:srcRect/>
          <a:stretch>
            <a:fillRect/>
          </a:stretch>
        </p:blipFill>
        <p:spPr bwMode="auto">
          <a:xfrm>
            <a:off x="6228184" y="1916832"/>
            <a:ext cx="2178201" cy="1631549"/>
          </a:xfrm>
          <a:prstGeom prst="rect">
            <a:avLst/>
          </a:prstGeom>
          <a:noFill/>
        </p:spPr>
      </p:pic>
      <p:pic>
        <p:nvPicPr>
          <p:cNvPr id="17412" name="Picture 4" descr="http://www.soloimagen.net/imagenes-animadas/Dinero/Dinero.gif"/>
          <p:cNvPicPr>
            <a:picLocks noChangeAspect="1" noChangeArrowheads="1" noCrop="1"/>
          </p:cNvPicPr>
          <p:nvPr/>
        </p:nvPicPr>
        <p:blipFill>
          <a:blip r:embed="rId8" cstate="print"/>
          <a:srcRect/>
          <a:stretch>
            <a:fillRect/>
          </a:stretch>
        </p:blipFill>
        <p:spPr bwMode="auto">
          <a:xfrm>
            <a:off x="6633208" y="4498749"/>
            <a:ext cx="1368152" cy="1368154"/>
          </a:xfrm>
          <a:prstGeom prst="rect">
            <a:avLst/>
          </a:prstGeom>
          <a:noFill/>
        </p:spPr>
      </p:pic>
    </p:spTree>
    <p:extLst>
      <p:ext uri="{BB962C8B-B14F-4D97-AF65-F5344CB8AC3E}">
        <p14:creationId xmlns:p14="http://schemas.microsoft.com/office/powerpoint/2010/main" val="1821867625"/>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03250" y="1981200"/>
            <a:ext cx="3740150" cy="4343400"/>
          </a:xfrm>
          <a:prstGeom prst="rect">
            <a:avLst/>
          </a:prstGeom>
          <a:noFill/>
          <a:ln w="12700">
            <a:noFill/>
            <a:miter lim="800000"/>
            <a:headEnd/>
            <a:tailEnd/>
          </a:ln>
        </p:spPr>
        <p:txBody>
          <a:bodyPr lIns="90488" tIns="44450" rIns="90488" bIns="44450"/>
          <a:lstStyle/>
          <a:p>
            <a:pPr marL="342900" indent="-342900" eaLnBrk="0" hangingPunct="0">
              <a:spcBef>
                <a:spcPct val="20000"/>
              </a:spcBef>
              <a:buFontTx/>
              <a:buChar char="•"/>
            </a:pPr>
            <a:endParaRPr lang="es-ES" sz="3200" b="1">
              <a:latin typeface="Arial" pitchFamily="34" charset="0"/>
            </a:endParaRPr>
          </a:p>
        </p:txBody>
      </p:sp>
      <p:sp>
        <p:nvSpPr>
          <p:cNvPr id="506883" name="Rectangle 3"/>
          <p:cNvSpPr>
            <a:spLocks noChangeArrowheads="1"/>
          </p:cNvSpPr>
          <p:nvPr/>
        </p:nvSpPr>
        <p:spPr bwMode="auto">
          <a:xfrm>
            <a:off x="4641850" y="3352800"/>
            <a:ext cx="2978150" cy="1143000"/>
          </a:xfrm>
          <a:prstGeom prst="rect">
            <a:avLst/>
          </a:prstGeom>
          <a:noFill/>
          <a:ln w="12700">
            <a:noFill/>
            <a:miter lim="800000"/>
            <a:headEnd/>
            <a:tailEnd/>
          </a:ln>
          <a:effectLst/>
        </p:spPr>
        <p:txBody>
          <a:bodyPr lIns="90488" tIns="44450" rIns="90488" bIns="44450" anchor="ctr"/>
          <a:lstStyle/>
          <a:p>
            <a:pPr eaLnBrk="0" hangingPunct="0">
              <a:defRPr/>
            </a:pPr>
            <a:endParaRPr lang="es-ES" sz="4400" b="1">
              <a:solidFill>
                <a:srgbClr val="FFFFFF"/>
              </a:solidFill>
              <a:effectLst>
                <a:outerShdw blurRad="38100" dist="38100" dir="2700000" algn="tl">
                  <a:srgbClr val="000000"/>
                </a:outerShdw>
              </a:effectLst>
              <a:latin typeface="Book Antiqua" pitchFamily="18" charset="0"/>
            </a:endParaRPr>
          </a:p>
        </p:txBody>
      </p:sp>
      <p:sp>
        <p:nvSpPr>
          <p:cNvPr id="506884" name="Rectangle 4"/>
          <p:cNvSpPr>
            <a:spLocks noChangeArrowheads="1"/>
          </p:cNvSpPr>
          <p:nvPr/>
        </p:nvSpPr>
        <p:spPr bwMode="auto">
          <a:xfrm>
            <a:off x="4641850" y="4267200"/>
            <a:ext cx="3359150" cy="1828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accent2"/>
              </a:buClr>
              <a:buSzPct val="75000"/>
              <a:buFont typeface="Monotype Sorts" charset="2"/>
              <a:buChar char="n"/>
              <a:defRPr/>
            </a:pPr>
            <a:endParaRPr lang="es-ES" sz="3200" b="1">
              <a:effectLst>
                <a:outerShdw blurRad="38100" dist="38100" dir="2700000" algn="tl">
                  <a:srgbClr val="000000"/>
                </a:outerShdw>
              </a:effectLst>
              <a:latin typeface="Arial" pitchFamily="34" charset="0"/>
            </a:endParaRPr>
          </a:p>
        </p:txBody>
      </p:sp>
      <p:sp>
        <p:nvSpPr>
          <p:cNvPr id="72709" name="Text Box 5"/>
          <p:cNvSpPr txBox="1">
            <a:spLocks noChangeArrowheads="1"/>
          </p:cNvSpPr>
          <p:nvPr/>
        </p:nvSpPr>
        <p:spPr bwMode="auto">
          <a:xfrm>
            <a:off x="251520" y="1268760"/>
            <a:ext cx="8458200" cy="1323439"/>
          </a:xfrm>
          <a:prstGeom prst="rect">
            <a:avLst/>
          </a:prstGeom>
          <a:noFill/>
          <a:ln w="9525">
            <a:noFill/>
            <a:miter lim="800000"/>
            <a:headEnd/>
            <a:tailEnd/>
          </a:ln>
        </p:spPr>
        <p:txBody>
          <a:bodyPr wrap="square">
            <a:spAutoFit/>
          </a:bodyPr>
          <a:lstStyle/>
          <a:p>
            <a:pPr marL="292100" indent="-30163" eaLnBrk="0" hangingPunct="0"/>
            <a:r>
              <a:rPr lang="es-ES" sz="1600" dirty="0">
                <a:latin typeface="Times New Roman" pitchFamily="18" charset="0"/>
              </a:rPr>
              <a:t>Sentencia:	                  110-2006</a:t>
            </a:r>
          </a:p>
          <a:p>
            <a:pPr marL="292100" indent="-30163" eaLnBrk="0" hangingPunct="0"/>
            <a:r>
              <a:rPr lang="es-ES" sz="1600" b="1" dirty="0" err="1">
                <a:latin typeface="Times New Roman" pitchFamily="18" charset="0"/>
              </a:rPr>
              <a:t>Restrictor</a:t>
            </a:r>
            <a:r>
              <a:rPr lang="es-ES" sz="1600" b="1" dirty="0">
                <a:latin typeface="Times New Roman" pitchFamily="18" charset="0"/>
              </a:rPr>
              <a:t>:	Ausencia de análisis de culpabilidad</a:t>
            </a:r>
          </a:p>
          <a:p>
            <a:pPr marL="292100" indent="-30163" eaLnBrk="0" hangingPunct="0"/>
            <a:r>
              <a:rPr lang="es-ES" sz="1600" dirty="0" err="1">
                <a:latin typeface="Times New Roman" pitchFamily="18" charset="0"/>
              </a:rPr>
              <a:t>Restrictor</a:t>
            </a:r>
            <a:r>
              <a:rPr lang="es-ES" sz="1600" dirty="0">
                <a:latin typeface="Times New Roman" pitchFamily="18" charset="0"/>
              </a:rPr>
              <a:t>:	Improcedencia de la aplicación del artículo 237 inciso b)</a:t>
            </a:r>
          </a:p>
          <a:p>
            <a:pPr marL="292100" indent="-30163" eaLnBrk="0" hangingPunct="0"/>
            <a:endParaRPr lang="es-ES" sz="1600" dirty="0">
              <a:latin typeface="Times New Roman" pitchFamily="18" charset="0"/>
            </a:endParaRPr>
          </a:p>
          <a:p>
            <a:pPr marL="292100" indent="-30163" algn="just" eaLnBrk="0" hangingPunct="0"/>
            <a:r>
              <a:rPr lang="es-ES" sz="1600" dirty="0" smtClean="0">
                <a:solidFill>
                  <a:srgbClr val="FFFFFF"/>
                </a:solidFill>
                <a:latin typeface="Times New Roman" pitchFamily="18" charset="0"/>
              </a:rPr>
              <a:t>“</a:t>
            </a:r>
            <a:endParaRPr lang="es-ES" sz="1600" dirty="0">
              <a:latin typeface="Times New Roman" pitchFamily="18" charset="0"/>
            </a:endParaRPr>
          </a:p>
        </p:txBody>
      </p:sp>
      <p:sp>
        <p:nvSpPr>
          <p:cNvPr id="72710" name="Text Box 6"/>
          <p:cNvSpPr txBox="1">
            <a:spLocks noChangeArrowheads="1"/>
          </p:cNvSpPr>
          <p:nvPr/>
        </p:nvSpPr>
        <p:spPr bwMode="auto">
          <a:xfrm>
            <a:off x="5638800" y="838200"/>
            <a:ext cx="31242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72711" name="Text Box 7"/>
          <p:cNvSpPr txBox="1">
            <a:spLocks noChangeArrowheads="1"/>
          </p:cNvSpPr>
          <p:nvPr/>
        </p:nvSpPr>
        <p:spPr bwMode="auto">
          <a:xfrm>
            <a:off x="5562600" y="838200"/>
            <a:ext cx="32004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10" name="1 Título"/>
          <p:cNvSpPr txBox="1">
            <a:spLocks/>
          </p:cNvSpPr>
          <p:nvPr/>
        </p:nvSpPr>
        <p:spPr>
          <a:xfrm>
            <a:off x="565150" y="188640"/>
            <a:ext cx="8153400" cy="990600"/>
          </a:xfrm>
          <a:prstGeom prst="rect">
            <a:avLst/>
          </a:prstGeom>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marL="320040" indent="-320040" algn="ctr" eaLnBrk="1" hangingPunct="1">
              <a:buClr>
                <a:schemeClr val="accent6">
                  <a:lumMod val="75000"/>
                </a:schemeClr>
              </a:buClr>
              <a:buSzPct val="128000"/>
              <a:buFont typeface="Georgia" pitchFamily="18" charset="0"/>
              <a:buChar char="*"/>
            </a:pPr>
            <a:r>
              <a:rPr lang="es-CR" sz="3200" b="1" dirty="0">
                <a:solidFill>
                  <a:srgbClr val="990099"/>
                </a:solidFill>
                <a:effectLst>
                  <a:outerShdw blurRad="38100" dist="38100" dir="2700000" algn="tl">
                    <a:srgbClr val="000000"/>
                  </a:outerShdw>
                </a:effectLst>
                <a:latin typeface="Arial" pitchFamily="34" charset="0"/>
                <a:cs typeface="Arial" pitchFamily="34" charset="0"/>
              </a:rPr>
              <a:t>Acto Final</a:t>
            </a:r>
            <a:endParaRPr lang="es-ES" sz="3200" b="1" dirty="0">
              <a:solidFill>
                <a:srgbClr val="990099"/>
              </a:solidFill>
              <a:effectLst>
                <a:outerShdw blurRad="38100" dist="38100" dir="2700000" algn="tl">
                  <a:srgbClr val="000000"/>
                </a:outerShdw>
              </a:effectLst>
              <a:latin typeface="Arial" pitchFamily="34" charset="0"/>
              <a:cs typeface="Arial" pitchFamily="34" charset="0"/>
            </a:endParaRPr>
          </a:p>
        </p:txBody>
      </p:sp>
      <p:graphicFrame>
        <p:nvGraphicFramePr>
          <p:cNvPr id="2" name="1 Diagrama"/>
          <p:cNvGraphicFramePr/>
          <p:nvPr>
            <p:extLst>
              <p:ext uri="{D42A27DB-BD31-4B8C-83A1-F6EECF244321}">
                <p14:modId xmlns:p14="http://schemas.microsoft.com/office/powerpoint/2010/main" val="913956499"/>
              </p:ext>
            </p:extLst>
          </p:nvPr>
        </p:nvGraphicFramePr>
        <p:xfrm>
          <a:off x="239433" y="1651484"/>
          <a:ext cx="875937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s://encrypted-tbn0.gstatic.com/images?q=tbn:ANd9GcSYa_Njt42A3RMH7p1wXPg2cWC43Wa-vlfehim3MCQzgifVv9ZlFEG6-QCi">
            <a:hlinkClick r:id="rId7"/>
          </p:cNvPr>
          <p:cNvPicPr>
            <a:picLocks noChangeAspect="1" noChangeArrowheads="1"/>
          </p:cNvPicPr>
          <p:nvPr/>
        </p:nvPicPr>
        <p:blipFill>
          <a:blip r:embed="rId8" cstate="print"/>
          <a:srcRect/>
          <a:stretch>
            <a:fillRect/>
          </a:stretch>
        </p:blipFill>
        <p:spPr bwMode="auto">
          <a:xfrm>
            <a:off x="357158" y="2928934"/>
            <a:ext cx="1643074" cy="24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 name="Picture 2" descr="http://www.paravivirenirlanda.com/wp-content/uploads/2013/12/inocente-copia.jpg"/>
          <p:cNvPicPr>
            <a:picLocks noChangeAspect="1" noChangeArrowheads="1"/>
          </p:cNvPicPr>
          <p:nvPr/>
        </p:nvPicPr>
        <p:blipFill>
          <a:blip r:embed="rId9" cstate="print"/>
          <a:srcRect/>
          <a:stretch>
            <a:fillRect/>
          </a:stretch>
        </p:blipFill>
        <p:spPr bwMode="auto">
          <a:xfrm>
            <a:off x="7164288" y="0"/>
            <a:ext cx="1785798" cy="2232248"/>
          </a:xfrm>
          <a:prstGeom prst="rect">
            <a:avLst/>
          </a:prstGeom>
          <a:noFill/>
        </p:spPr>
      </p:pic>
    </p:spTree>
    <p:extLst>
      <p:ext uri="{BB962C8B-B14F-4D97-AF65-F5344CB8AC3E}">
        <p14:creationId xmlns:p14="http://schemas.microsoft.com/office/powerpoint/2010/main" val="3786161406"/>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03250" y="1981200"/>
            <a:ext cx="3740150" cy="4343400"/>
          </a:xfrm>
          <a:prstGeom prst="rect">
            <a:avLst/>
          </a:prstGeom>
          <a:noFill/>
          <a:ln w="12700">
            <a:noFill/>
            <a:miter lim="800000"/>
            <a:headEnd/>
            <a:tailEnd/>
          </a:ln>
        </p:spPr>
        <p:txBody>
          <a:bodyPr lIns="90488" tIns="44450" rIns="90488" bIns="44450"/>
          <a:lstStyle/>
          <a:p>
            <a:pPr marL="342900" indent="-342900" eaLnBrk="0" hangingPunct="0">
              <a:spcBef>
                <a:spcPct val="20000"/>
              </a:spcBef>
              <a:buFontTx/>
              <a:buChar char="•"/>
            </a:pPr>
            <a:endParaRPr lang="es-ES" sz="3200" b="1">
              <a:latin typeface="Arial" pitchFamily="34" charset="0"/>
            </a:endParaRPr>
          </a:p>
        </p:txBody>
      </p:sp>
      <p:sp>
        <p:nvSpPr>
          <p:cNvPr id="506883" name="Rectangle 3"/>
          <p:cNvSpPr>
            <a:spLocks noChangeArrowheads="1"/>
          </p:cNvSpPr>
          <p:nvPr/>
        </p:nvSpPr>
        <p:spPr bwMode="auto">
          <a:xfrm>
            <a:off x="4641850" y="3352800"/>
            <a:ext cx="2978150" cy="1143000"/>
          </a:xfrm>
          <a:prstGeom prst="rect">
            <a:avLst/>
          </a:prstGeom>
          <a:noFill/>
          <a:ln w="12700">
            <a:noFill/>
            <a:miter lim="800000"/>
            <a:headEnd/>
            <a:tailEnd/>
          </a:ln>
          <a:effectLst/>
        </p:spPr>
        <p:txBody>
          <a:bodyPr lIns="90488" tIns="44450" rIns="90488" bIns="44450" anchor="ctr"/>
          <a:lstStyle/>
          <a:p>
            <a:pPr eaLnBrk="0" hangingPunct="0">
              <a:defRPr/>
            </a:pPr>
            <a:endParaRPr lang="es-ES" sz="4400" b="1">
              <a:solidFill>
                <a:srgbClr val="FFFFFF"/>
              </a:solidFill>
              <a:effectLst>
                <a:outerShdw blurRad="38100" dist="38100" dir="2700000" algn="tl">
                  <a:srgbClr val="000000"/>
                </a:outerShdw>
              </a:effectLst>
              <a:latin typeface="Book Antiqua" pitchFamily="18" charset="0"/>
            </a:endParaRPr>
          </a:p>
        </p:txBody>
      </p:sp>
      <p:sp>
        <p:nvSpPr>
          <p:cNvPr id="506884" name="Rectangle 4"/>
          <p:cNvSpPr>
            <a:spLocks noChangeArrowheads="1"/>
          </p:cNvSpPr>
          <p:nvPr/>
        </p:nvSpPr>
        <p:spPr bwMode="auto">
          <a:xfrm>
            <a:off x="4641850" y="4267200"/>
            <a:ext cx="3359150" cy="1828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accent2"/>
              </a:buClr>
              <a:buSzPct val="75000"/>
              <a:buFont typeface="Monotype Sorts" charset="2"/>
              <a:buChar char="n"/>
              <a:defRPr/>
            </a:pPr>
            <a:endParaRPr lang="es-ES" sz="3200" b="1">
              <a:effectLst>
                <a:outerShdw blurRad="38100" dist="38100" dir="2700000" algn="tl">
                  <a:srgbClr val="000000"/>
                </a:outerShdw>
              </a:effectLst>
              <a:latin typeface="Arial" pitchFamily="34" charset="0"/>
            </a:endParaRPr>
          </a:p>
        </p:txBody>
      </p:sp>
      <p:sp>
        <p:nvSpPr>
          <p:cNvPr id="72710" name="Text Box 6"/>
          <p:cNvSpPr txBox="1">
            <a:spLocks noChangeArrowheads="1"/>
          </p:cNvSpPr>
          <p:nvPr/>
        </p:nvSpPr>
        <p:spPr bwMode="auto">
          <a:xfrm>
            <a:off x="5638800" y="838200"/>
            <a:ext cx="31242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72711" name="Text Box 7"/>
          <p:cNvSpPr txBox="1">
            <a:spLocks noChangeArrowheads="1"/>
          </p:cNvSpPr>
          <p:nvPr/>
        </p:nvSpPr>
        <p:spPr bwMode="auto">
          <a:xfrm>
            <a:off x="5562600" y="838200"/>
            <a:ext cx="32004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10" name="1 Título"/>
          <p:cNvSpPr txBox="1">
            <a:spLocks/>
          </p:cNvSpPr>
          <p:nvPr/>
        </p:nvSpPr>
        <p:spPr>
          <a:xfrm>
            <a:off x="428596" y="0"/>
            <a:ext cx="8715404" cy="990600"/>
          </a:xfrm>
          <a:prstGeom prst="rect">
            <a:avLst/>
          </a:prstGeom>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algn="ctr"/>
            <a:r>
              <a:rPr lang="es-CR" sz="2800" b="1" dirty="0" smtClean="0">
                <a:solidFill>
                  <a:schemeClr val="tx2">
                    <a:lumMod val="50000"/>
                  </a:schemeClr>
                </a:solidFill>
                <a:latin typeface="Copperplate Gothic Bold" pitchFamily="34" charset="0"/>
              </a:rPr>
              <a:t>PROCEDIMIENTO ORDINARIO Suspensión </a:t>
            </a:r>
            <a:r>
              <a:rPr lang="es-CR" sz="28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Acto Final</a:t>
            </a:r>
            <a:endParaRPr lang="es-ES" sz="2800" b="1"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12" name="11 Diagrama"/>
          <p:cNvGraphicFramePr/>
          <p:nvPr/>
        </p:nvGraphicFramePr>
        <p:xfrm>
          <a:off x="357158" y="1397000"/>
          <a:ext cx="8429684"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CuadroTexto"/>
          <p:cNvSpPr txBox="1"/>
          <p:nvPr/>
        </p:nvSpPr>
        <p:spPr>
          <a:xfrm>
            <a:off x="0" y="714356"/>
            <a:ext cx="9144000" cy="954107"/>
          </a:xfrm>
          <a:prstGeom prst="rect">
            <a:avLst/>
          </a:prstGeom>
          <a:noFill/>
        </p:spPr>
        <p:txBody>
          <a:bodyPr wrap="square" rtlCol="0">
            <a:spAutoFit/>
          </a:bodyPr>
          <a:lstStyle/>
          <a:p>
            <a:pPr marL="292100" indent="-30163"/>
            <a:r>
              <a:rPr lang="es-ES" sz="2000" b="1" dirty="0" smtClean="0">
                <a:solidFill>
                  <a:srgbClr val="FF9900"/>
                </a:solidFill>
                <a:latin typeface="Berlin Sans FB" pitchFamily="34" charset="0"/>
              </a:rPr>
              <a:t>Sentencia:	                  036-2010</a:t>
            </a:r>
          </a:p>
          <a:p>
            <a:pPr marL="292100" indent="-30163"/>
            <a:r>
              <a:rPr lang="es-ES" b="1" dirty="0" err="1" smtClean="0">
                <a:latin typeface="Times New Roman" pitchFamily="18" charset="0"/>
              </a:rPr>
              <a:t>Restrictor</a:t>
            </a:r>
            <a:r>
              <a:rPr lang="es-ES" b="1" dirty="0" smtClean="0">
                <a:latin typeface="Times New Roman" pitchFamily="18" charset="0"/>
              </a:rPr>
              <a:t>:	Ausencia de análisis de culpabilidad</a:t>
            </a:r>
          </a:p>
          <a:p>
            <a:endParaRPr lang="es-ES" dirty="0"/>
          </a:p>
        </p:txBody>
      </p:sp>
    </p:spTree>
    <p:extLst>
      <p:ext uri="{BB962C8B-B14F-4D97-AF65-F5344CB8AC3E}">
        <p14:creationId xmlns:p14="http://schemas.microsoft.com/office/powerpoint/2010/main" val="3614497902"/>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na-8BKJdAKU/VNOu_H_wW0I/AAAAAAAAER4/jA2orFA517E/s1600/thank-you.png"/>
          <p:cNvPicPr>
            <a:picLocks noChangeAspect="1" noChangeArrowheads="1"/>
          </p:cNvPicPr>
          <p:nvPr/>
        </p:nvPicPr>
        <p:blipFill>
          <a:blip r:embed="rId2" cstate="print"/>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0100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285720" y="2794000"/>
          <a:ext cx="86439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226375" y="188640"/>
            <a:ext cx="7704856" cy="1143000"/>
          </a:xfrm>
        </p:spPr>
        <p:txBody>
          <a:bodyPr>
            <a:normAutofit/>
          </a:bodyPr>
          <a:lstStyle/>
          <a:p>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CARACTERÍSTICAS DEL CONCEPTO</a:t>
            </a:r>
            <a:r>
              <a:rPr lang="es-ES" sz="3200" dirty="0" smtClean="0">
                <a:solidFill>
                  <a:srgbClr val="990099"/>
                </a:solidFill>
              </a:rPr>
              <a:t/>
            </a:r>
            <a:br>
              <a:rPr lang="es-ES" sz="3200" dirty="0" smtClean="0">
                <a:solidFill>
                  <a:srgbClr val="990099"/>
                </a:solidFill>
              </a:rPr>
            </a:br>
            <a:endParaRPr lang="es-ES" sz="3200" dirty="0">
              <a:solidFill>
                <a:srgbClr val="990099"/>
              </a:solidFill>
            </a:endParaRPr>
          </a:p>
        </p:txBody>
      </p:sp>
      <p:sp>
        <p:nvSpPr>
          <p:cNvPr id="3" name="2 Marcador de contenido"/>
          <p:cNvSpPr>
            <a:spLocks noGrp="1"/>
          </p:cNvSpPr>
          <p:nvPr>
            <p:ph idx="1"/>
          </p:nvPr>
        </p:nvSpPr>
        <p:spPr>
          <a:xfrm>
            <a:off x="285720" y="928670"/>
            <a:ext cx="8858280" cy="4525963"/>
          </a:xfrm>
        </p:spPr>
        <p:txBody>
          <a:bodyPr/>
          <a:lstStyle/>
          <a:p>
            <a:pPr>
              <a:buNone/>
            </a:pPr>
            <a:r>
              <a:rPr lang="es-ES" sz="2400" dirty="0" smtClean="0">
                <a:solidFill>
                  <a:schemeClr val="tx1"/>
                </a:solidFill>
                <a:effectLst>
                  <a:outerShdw blurRad="38100" dist="38100" dir="2700000" algn="tl">
                    <a:srgbClr val="000000">
                      <a:alpha val="43137"/>
                    </a:srgbClr>
                  </a:outerShdw>
                </a:effectLst>
                <a:latin typeface="Trebuchet MS" pitchFamily="34" charset="0"/>
              </a:rPr>
              <a:t>Declaraciones emanadas normalmente de la Administración</a:t>
            </a:r>
          </a:p>
        </p:txBody>
      </p:sp>
      <p:graphicFrame>
        <p:nvGraphicFramePr>
          <p:cNvPr id="13" name="12 Diagrama"/>
          <p:cNvGraphicFramePr/>
          <p:nvPr>
            <p:extLst>
              <p:ext uri="{D42A27DB-BD31-4B8C-83A1-F6EECF244321}">
                <p14:modId xmlns:p14="http://schemas.microsoft.com/office/powerpoint/2010/main" val="598492558"/>
              </p:ext>
            </p:extLst>
          </p:nvPr>
        </p:nvGraphicFramePr>
        <p:xfrm>
          <a:off x="251520" y="1604088"/>
          <a:ext cx="8358214" cy="4921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Flecha izquierda y arriba"/>
          <p:cNvSpPr/>
          <p:nvPr/>
        </p:nvSpPr>
        <p:spPr>
          <a:xfrm rot="13488022">
            <a:off x="1795538" y="3164037"/>
            <a:ext cx="1891375" cy="1891890"/>
          </a:xfrm>
          <a:prstGeom prst="leftUpArrow">
            <a:avLst>
              <a:gd name="adj1" fmla="val 15273"/>
              <a:gd name="adj2" fmla="val 25000"/>
              <a:gd name="adj3" fmla="val 25000"/>
            </a:avLst>
          </a:prstGeom>
          <a:solidFill>
            <a:schemeClr val="accent3">
              <a:lumMod val="50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CR"/>
          </a:p>
        </p:txBody>
      </p:sp>
      <p:sp>
        <p:nvSpPr>
          <p:cNvPr id="4" name="AutoShape 2" descr="Resultado de imagen de organización intern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4"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0112" y="4811478"/>
            <a:ext cx="3219450" cy="1728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circle(in)">
                                      <p:cBhvr>
                                        <p:cTn id="7"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285720" y="2794000"/>
          <a:ext cx="86439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251520" y="377"/>
            <a:ext cx="7488832" cy="1143000"/>
          </a:xfrm>
        </p:spPr>
        <p:txBody>
          <a:bodyPr>
            <a:normAutofit/>
          </a:bodyPr>
          <a:lstStyle/>
          <a:p>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CARACTERÍSTICAS DEL CONCEPTO</a:t>
            </a:r>
            <a:r>
              <a:rPr lang="es-ES" sz="3200" dirty="0" smtClean="0">
                <a:solidFill>
                  <a:srgbClr val="990099"/>
                </a:solidFill>
              </a:rPr>
              <a:t/>
            </a:r>
            <a:br>
              <a:rPr lang="es-ES" sz="3200" dirty="0" smtClean="0">
                <a:solidFill>
                  <a:srgbClr val="990099"/>
                </a:solidFill>
              </a:rPr>
            </a:br>
            <a:endParaRPr lang="es-ES" sz="3200" dirty="0">
              <a:solidFill>
                <a:srgbClr val="990099"/>
              </a:solidFill>
            </a:endParaRPr>
          </a:p>
        </p:txBody>
      </p:sp>
      <p:sp>
        <p:nvSpPr>
          <p:cNvPr id="3" name="2 Marcador de contenido"/>
          <p:cNvSpPr>
            <a:spLocks noGrp="1"/>
          </p:cNvSpPr>
          <p:nvPr>
            <p:ph idx="1"/>
          </p:nvPr>
        </p:nvSpPr>
        <p:spPr>
          <a:xfrm>
            <a:off x="285720" y="908720"/>
            <a:ext cx="8858280" cy="4525963"/>
          </a:xfrm>
        </p:spPr>
        <p:txBody>
          <a:bodyPr/>
          <a:lstStyle/>
          <a:p>
            <a:pPr>
              <a:buNone/>
            </a:pPr>
            <a:r>
              <a:rPr lang="es-ES" sz="2400" dirty="0" smtClean="0">
                <a:solidFill>
                  <a:schemeClr val="accent5">
                    <a:lumMod val="75000"/>
                  </a:schemeClr>
                </a:solidFill>
                <a:effectLst>
                  <a:outerShdw blurRad="38100" dist="38100" dir="2700000" algn="tl">
                    <a:srgbClr val="000000">
                      <a:alpha val="43137"/>
                    </a:srgbClr>
                  </a:outerShdw>
                </a:effectLst>
                <a:latin typeface="Trebuchet MS" pitchFamily="34" charset="0"/>
              </a:rPr>
              <a:t>Declaración dictada en uso de una potestad </a:t>
            </a:r>
          </a:p>
          <a:p>
            <a:pPr>
              <a:buNone/>
            </a:pPr>
            <a:r>
              <a:rPr lang="es-ES" sz="2400" dirty="0" smtClean="0">
                <a:solidFill>
                  <a:schemeClr val="accent5">
                    <a:lumMod val="75000"/>
                  </a:schemeClr>
                </a:solidFill>
                <a:effectLst>
                  <a:outerShdw blurRad="38100" dist="38100" dir="2700000" algn="tl">
                    <a:srgbClr val="000000">
                      <a:alpha val="43137"/>
                    </a:srgbClr>
                  </a:outerShdw>
                </a:effectLst>
                <a:latin typeface="Trebuchet MS" pitchFamily="34" charset="0"/>
              </a:rPr>
              <a:t>administrativa (función administrativa) </a:t>
            </a:r>
          </a:p>
        </p:txBody>
      </p:sp>
      <p:graphicFrame>
        <p:nvGraphicFramePr>
          <p:cNvPr id="9" name="8 Diagrama"/>
          <p:cNvGraphicFramePr/>
          <p:nvPr>
            <p:extLst>
              <p:ext uri="{D42A27DB-BD31-4B8C-83A1-F6EECF244321}">
                <p14:modId xmlns:p14="http://schemas.microsoft.com/office/powerpoint/2010/main" val="1695322253"/>
              </p:ext>
            </p:extLst>
          </p:nvPr>
        </p:nvGraphicFramePr>
        <p:xfrm>
          <a:off x="179512" y="1988840"/>
          <a:ext cx="8572560" cy="44211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1858" name="Picture 2" descr="http://www.studiolum.com/wang/img/sentencias-828.jpg"/>
          <p:cNvPicPr>
            <a:picLocks noChangeAspect="1" noChangeArrowheads="1"/>
          </p:cNvPicPr>
          <p:nvPr/>
        </p:nvPicPr>
        <p:blipFill>
          <a:blip r:embed="rId12" cstate="print"/>
          <a:srcRect/>
          <a:stretch>
            <a:fillRect/>
          </a:stretch>
        </p:blipFill>
        <p:spPr bwMode="auto">
          <a:xfrm rot="19879978">
            <a:off x="5085237" y="5605316"/>
            <a:ext cx="1361489" cy="986585"/>
          </a:xfrm>
          <a:prstGeom prst="rect">
            <a:avLst/>
          </a:prstGeom>
          <a:ln>
            <a:noFill/>
          </a:ln>
          <a:effectLst>
            <a:softEdge rad="112500"/>
          </a:effectLst>
        </p:spPr>
      </p:pic>
      <p:pic>
        <p:nvPicPr>
          <p:cNvPr id="6146" name="Picture 2" descr="http://www.gifs-animados.es/clip-art/profesiones/jueces/gifs-animados-jueces-530660.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53225" y="620688"/>
            <a:ext cx="2390775" cy="2374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20598295">
            <a:off x="363116" y="528821"/>
            <a:ext cx="6005052" cy="1758057"/>
          </a:xfrm>
        </p:spPr>
        <p:txBody>
          <a:bodyPr>
            <a:normAutofit fontScale="90000"/>
          </a:bodyPr>
          <a:lstStyle/>
          <a:p>
            <a:r>
              <a:rPr lang="es-ES" sz="3600" b="1" dirty="0" smtClean="0">
                <a:solidFill>
                  <a:srgbClr val="990099"/>
                </a:solidFill>
                <a:effectLst>
                  <a:outerShdw blurRad="38100" dist="38100" dir="2700000" algn="tl">
                    <a:srgbClr val="000000">
                      <a:alpha val="43137"/>
                    </a:srgbClr>
                  </a:outerShdw>
                </a:effectLst>
                <a:latin typeface="Arial" pitchFamily="34" charset="0"/>
                <a:cs typeface="Arial" pitchFamily="34" charset="0"/>
              </a:rPr>
              <a:t>ELEMENTOS DEL ACTO     ADMINISTRATIVO</a:t>
            </a:r>
            <a:r>
              <a:rPr lang="es-ES" sz="4400" b="1" dirty="0" smtClean="0">
                <a:solidFill>
                  <a:srgbClr val="990099"/>
                </a:solidFill>
                <a:effectLst>
                  <a:outerShdw blurRad="38100" dist="38100" dir="2700000" algn="tl">
                    <a:srgbClr val="000000">
                      <a:alpha val="43137"/>
                    </a:srgbClr>
                  </a:outerShdw>
                </a:effectLst>
                <a:latin typeface="Baskerville Old Face" pitchFamily="18" charset="0"/>
              </a:rPr>
              <a:t/>
            </a:r>
            <a:br>
              <a:rPr lang="es-ES" sz="4400" b="1" dirty="0" smtClean="0">
                <a:solidFill>
                  <a:srgbClr val="990099"/>
                </a:solidFill>
                <a:effectLst>
                  <a:outerShdw blurRad="38100" dist="38100" dir="2700000" algn="tl">
                    <a:srgbClr val="000000">
                      <a:alpha val="43137"/>
                    </a:srgbClr>
                  </a:outerShdw>
                </a:effectLst>
                <a:latin typeface="Baskerville Old Face" pitchFamily="18" charset="0"/>
              </a:rPr>
            </a:br>
            <a:r>
              <a:rPr lang="es-ES" b="1" dirty="0" smtClean="0">
                <a:solidFill>
                  <a:srgbClr val="990099"/>
                </a:solidFill>
                <a:latin typeface="Baskerville Old Face" pitchFamily="18" charset="0"/>
              </a:rPr>
              <a:t/>
            </a:r>
            <a:br>
              <a:rPr lang="es-ES" b="1" dirty="0" smtClean="0">
                <a:solidFill>
                  <a:srgbClr val="990099"/>
                </a:solidFill>
                <a:latin typeface="Baskerville Old Face" pitchFamily="18" charset="0"/>
              </a:rPr>
            </a:br>
            <a:endParaRPr lang="es-ES" dirty="0">
              <a:solidFill>
                <a:srgbClr val="990099"/>
              </a:solidFill>
            </a:endParaRPr>
          </a:p>
        </p:txBody>
      </p:sp>
      <p:pic>
        <p:nvPicPr>
          <p:cNvPr id="101378" name="Picture 2" descr="http://santiagoveraguas.com/wp-content/uploads/2015/01/dia_del_rompecabeza_2015.jpg"/>
          <p:cNvPicPr>
            <a:picLocks noChangeAspect="1" noChangeArrowheads="1"/>
          </p:cNvPicPr>
          <p:nvPr/>
        </p:nvPicPr>
        <p:blipFill>
          <a:blip r:embed="rId2" cstate="print"/>
          <a:srcRect/>
          <a:stretch>
            <a:fillRect/>
          </a:stretch>
        </p:blipFill>
        <p:spPr bwMode="auto">
          <a:xfrm>
            <a:off x="4355976" y="1772816"/>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isometricOffAxis2Left"/>
            <a:lightRig rig="threePt" dir="t"/>
          </a:scene3d>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48880"/>
            <a:ext cx="3115047" cy="3888432"/>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circle(in)">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8025922" cy="990600"/>
          </a:xfrm>
        </p:spPr>
        <p:txBody>
          <a:bodyPr>
            <a:normAutofit fontScale="90000"/>
          </a:bodyPr>
          <a:lstStyle/>
          <a:p>
            <a:r>
              <a:rPr lang="es-ES" sz="3600" b="1" dirty="0" smtClean="0">
                <a:solidFill>
                  <a:srgbClr val="990099"/>
                </a:solidFill>
                <a:effectLst>
                  <a:outerShdw blurRad="38100" dist="38100" dir="2700000" algn="tl">
                    <a:srgbClr val="000000">
                      <a:alpha val="43137"/>
                    </a:srgbClr>
                  </a:outerShdw>
                </a:effectLst>
                <a:latin typeface="Book Antiqua" pitchFamily="18" charset="0"/>
              </a:rPr>
              <a:t>PROCEDIMIENTO ORDINARIO/ ELEMENTOS</a:t>
            </a:r>
            <a:r>
              <a:rPr lang="es-ES" dirty="0" smtClean="0">
                <a:solidFill>
                  <a:srgbClr val="FFC000"/>
                </a:solidFill>
                <a:effectLst>
                  <a:outerShdw blurRad="38100" dist="38100" dir="2700000" algn="tl">
                    <a:srgbClr val="000000">
                      <a:alpha val="43137"/>
                    </a:srgbClr>
                  </a:outerShdw>
                </a:effectLst>
                <a:latin typeface="Book Antiqua" pitchFamily="18" charset="0"/>
              </a:rPr>
              <a:t/>
            </a:r>
            <a:br>
              <a:rPr lang="es-ES" dirty="0" smtClean="0">
                <a:solidFill>
                  <a:srgbClr val="FFC000"/>
                </a:solidFill>
                <a:effectLst>
                  <a:outerShdw blurRad="38100" dist="38100" dir="2700000" algn="tl">
                    <a:srgbClr val="000000">
                      <a:alpha val="43137"/>
                    </a:srgbClr>
                  </a:outerShdw>
                </a:effectLst>
                <a:latin typeface="Book Antiqua" pitchFamily="18" charset="0"/>
              </a:rPr>
            </a:br>
            <a:endParaRPr lang="es-ES" dirty="0">
              <a:solidFill>
                <a:srgbClr val="FFC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90525682"/>
              </p:ext>
            </p:extLst>
          </p:nvPr>
        </p:nvGraphicFramePr>
        <p:xfrm>
          <a:off x="323528" y="1124744"/>
          <a:ext cx="851344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844" name="Picture 4" descr="http://edu.aytolacoruna.es/var/plain/storage/images/portada/boletin_educativo/efemerides/dia_de_la_constitucion/131483-1-esl-MX/dia_de_la_constitucion_originalarticleimage.jpg"/>
          <p:cNvPicPr>
            <a:picLocks noChangeAspect="1" noChangeArrowheads="1"/>
          </p:cNvPicPr>
          <p:nvPr/>
        </p:nvPicPr>
        <p:blipFill>
          <a:blip r:embed="rId7" cstate="print"/>
          <a:srcRect/>
          <a:stretch>
            <a:fillRect/>
          </a:stretch>
        </p:blipFill>
        <p:spPr bwMode="auto">
          <a:xfrm>
            <a:off x="7020272" y="1628800"/>
            <a:ext cx="1918265" cy="1464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5850" name="Picture 10" descr="http://estudiossocialescr.files.wordpress.com/2010/12/educacion_especial.jpg"/>
          <p:cNvPicPr>
            <a:picLocks noChangeAspect="1" noChangeArrowheads="1"/>
          </p:cNvPicPr>
          <p:nvPr/>
        </p:nvPicPr>
        <p:blipFill>
          <a:blip r:embed="rId8" cstate="print"/>
          <a:srcRect/>
          <a:stretch>
            <a:fillRect/>
          </a:stretch>
        </p:blipFill>
        <p:spPr bwMode="auto">
          <a:xfrm>
            <a:off x="6493845" y="4686080"/>
            <a:ext cx="2325432" cy="1487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9 CuadroTexto"/>
          <p:cNvSpPr txBox="1"/>
          <p:nvPr/>
        </p:nvSpPr>
        <p:spPr>
          <a:xfrm rot="19891745">
            <a:off x="6351374" y="4641991"/>
            <a:ext cx="1800200" cy="369332"/>
          </a:xfrm>
          <a:prstGeom prst="rect">
            <a:avLst/>
          </a:prstGeom>
          <a:noFill/>
        </p:spPr>
        <p:txBody>
          <a:bodyPr wrap="square" rtlCol="0">
            <a:spAutoFit/>
          </a:bodyPr>
          <a:lstStyle/>
          <a:p>
            <a:r>
              <a:rPr lang="es-CR" b="1" dirty="0" smtClean="0"/>
              <a:t>Fin Público</a:t>
            </a:r>
            <a:endParaRPr lang="es-CR" b="1" dirty="0"/>
          </a:p>
        </p:txBody>
      </p:sp>
      <p:pic>
        <p:nvPicPr>
          <p:cNvPr id="1024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1404234"/>
            <a:ext cx="2247900" cy="1689134"/>
          </a:xfrm>
          <a:prstGeom prst="rect">
            <a:avLst/>
          </a:prstGeom>
          <a:noFill/>
          <a:ln>
            <a:noFill/>
          </a:ln>
          <a:effectLst>
            <a:glow rad="228600">
              <a:schemeClr val="accent6">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Resultado de imagen de PERSON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889" y="601608"/>
            <a:ext cx="2088232" cy="13152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2234" y="4686080"/>
            <a:ext cx="2286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728"/>
            <a:ext cx="9144000" cy="1143000"/>
          </a:xfrm>
        </p:spPr>
        <p:txBody>
          <a:bodyPr>
            <a:normAutofit fontScale="90000"/>
          </a:bodyPr>
          <a:lstStyle/>
          <a:p>
            <a:pPr algn="ctr">
              <a:buNone/>
            </a:pPr>
            <a:r>
              <a:rPr lang="es-ES" sz="3200"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PROCEDIMIENTO ORDINARIO</a:t>
            </a:r>
            <a:r>
              <a:rPr lang="es-ES" sz="3200" dirty="0" smtClean="0">
                <a:solidFill>
                  <a:schemeClr val="tx2">
                    <a:lumMod val="50000"/>
                  </a:schemeClr>
                </a:solidFill>
                <a:effectLst>
                  <a:outerShdw blurRad="38100" dist="38100" dir="2700000" algn="tl">
                    <a:srgbClr val="000000">
                      <a:alpha val="43137"/>
                    </a:srgbClr>
                  </a:outerShdw>
                </a:effectLst>
                <a:latin typeface="Book Antiqua" pitchFamily="18" charset="0"/>
              </a:rPr>
              <a:t/>
            </a:r>
            <a:br>
              <a:rPr lang="es-ES" sz="3200" dirty="0" smtClean="0">
                <a:solidFill>
                  <a:schemeClr val="tx2">
                    <a:lumMod val="50000"/>
                  </a:schemeClr>
                </a:solidFill>
                <a:effectLst>
                  <a:outerShdw blurRad="38100" dist="38100" dir="2700000" algn="tl">
                    <a:srgbClr val="000000">
                      <a:alpha val="43137"/>
                    </a:srgbClr>
                  </a:outerShdw>
                </a:effectLst>
                <a:latin typeface="Book Antiqua" pitchFamily="18" charset="0"/>
              </a:rPr>
            </a:br>
            <a:r>
              <a:rPr lang="es-ES" sz="3100" b="0" dirty="0" smtClean="0">
                <a:solidFill>
                  <a:schemeClr val="tx2">
                    <a:lumMod val="50000"/>
                  </a:schemeClr>
                </a:solidFill>
                <a:effectLst/>
                <a:latin typeface="Copperplate Gothic Bold" pitchFamily="34" charset="0"/>
              </a:rPr>
              <a:t>ELEMENTOS  DEL ACTO ADMINISTRATIVO </a:t>
            </a:r>
            <a:r>
              <a:rPr lang="es-ES" dirty="0" smtClean="0">
                <a:solidFill>
                  <a:schemeClr val="tx2">
                    <a:lumMod val="50000"/>
                  </a:schemeClr>
                </a:solidFill>
                <a:effectLst>
                  <a:outerShdw blurRad="38100" dist="38100" dir="2700000" algn="tl">
                    <a:srgbClr val="000000">
                      <a:alpha val="43137"/>
                    </a:srgbClr>
                  </a:outerShdw>
                </a:effectLst>
                <a:latin typeface="Book Antiqua" pitchFamily="18" charset="0"/>
              </a:rPr>
              <a:t/>
            </a:r>
            <a:br>
              <a:rPr lang="es-ES" dirty="0" smtClean="0">
                <a:solidFill>
                  <a:schemeClr val="tx2">
                    <a:lumMod val="50000"/>
                  </a:schemeClr>
                </a:solidFill>
                <a:effectLst>
                  <a:outerShdw blurRad="38100" dist="38100" dir="2700000" algn="tl">
                    <a:srgbClr val="000000">
                      <a:alpha val="43137"/>
                    </a:srgbClr>
                  </a:outerShdw>
                </a:effectLst>
                <a:latin typeface="Book Antiqua" pitchFamily="18" charset="0"/>
              </a:rPr>
            </a:br>
            <a:endParaRPr lang="es-ES" dirty="0">
              <a:solidFill>
                <a:schemeClr val="tx2">
                  <a:lumMod val="50000"/>
                </a:schemeClr>
              </a:solidFill>
            </a:endParaRPr>
          </a:p>
        </p:txBody>
      </p:sp>
      <p:graphicFrame>
        <p:nvGraphicFramePr>
          <p:cNvPr id="4" name="3 Marcador de contenido"/>
          <p:cNvGraphicFramePr>
            <a:graphicFrameLocks noGrp="1"/>
          </p:cNvGraphicFramePr>
          <p:nvPr>
            <p:ph idx="1"/>
          </p:nvPr>
        </p:nvGraphicFramePr>
        <p:xfrm>
          <a:off x="285720" y="1857364"/>
          <a:ext cx="4143404"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nvGraphicFramePr>
        <p:xfrm>
          <a:off x="4857752" y="1714488"/>
          <a:ext cx="3929090" cy="47149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354390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44" name="Rectangle 20"/>
          <p:cNvSpPr>
            <a:spLocks noGrp="1" noChangeArrowheads="1"/>
          </p:cNvSpPr>
          <p:nvPr>
            <p:ph type="title"/>
          </p:nvPr>
        </p:nvSpPr>
        <p:spPr>
          <a:xfrm>
            <a:off x="513636" y="260648"/>
            <a:ext cx="8096250" cy="576263"/>
          </a:xfrm>
          <a:effectLst>
            <a:outerShdw dist="35921" dir="2700000" algn="ctr" rotWithShape="0">
              <a:schemeClr val="bg2"/>
            </a:outerShdw>
          </a:effectLst>
        </p:spPr>
        <p:txBody>
          <a:bodyPr>
            <a:noAutofit/>
          </a:bodyPr>
          <a:lstStyle/>
          <a:p>
            <a:pPr algn="l" eaLnBrk="1" fontAlgn="auto" hangingPunct="1">
              <a:spcAft>
                <a:spcPts val="0"/>
              </a:spcAft>
              <a:defRPr/>
            </a:pPr>
            <a:r>
              <a:rPr lang="es-ES" sz="3200" b="1" dirty="0" smtClean="0">
                <a:solidFill>
                  <a:srgbClr val="990099"/>
                </a:solidFill>
                <a:effectLst>
                  <a:outerShdw blurRad="38100" dist="38100" dir="2700000" algn="tl">
                    <a:srgbClr val="000000">
                      <a:alpha val="43137"/>
                    </a:srgbClr>
                  </a:outerShdw>
                </a:effectLst>
                <a:latin typeface="Book Antiqua" pitchFamily="18" charset="0"/>
              </a:rPr>
              <a:t>PROCEDIMIENTO ORDINARIO </a:t>
            </a:r>
            <a:endParaRPr lang="es-ES_tradnl" sz="3200" dirty="0">
              <a:solidFill>
                <a:srgbClr val="990099"/>
              </a:solidFill>
            </a:endParaRPr>
          </a:p>
        </p:txBody>
      </p:sp>
      <p:graphicFrame>
        <p:nvGraphicFramePr>
          <p:cNvPr id="26" name="25 Marcador de contenido"/>
          <p:cNvGraphicFramePr>
            <a:graphicFrameLocks noGrp="1"/>
          </p:cNvGraphicFramePr>
          <p:nvPr>
            <p:ph idx="1"/>
            <p:extLst>
              <p:ext uri="{D42A27DB-BD31-4B8C-83A1-F6EECF244321}">
                <p14:modId xmlns:p14="http://schemas.microsoft.com/office/powerpoint/2010/main" val="2114681428"/>
              </p:ext>
            </p:extLst>
          </p:nvPr>
        </p:nvGraphicFramePr>
        <p:xfrm>
          <a:off x="179512" y="1340768"/>
          <a:ext cx="5832647"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0596" name="Picture 4" descr="http://www.animationplayhouse.com/typing.gif"/>
          <p:cNvPicPr>
            <a:picLocks noChangeAspect="1" noChangeArrowheads="1" noCrop="1"/>
          </p:cNvPicPr>
          <p:nvPr/>
        </p:nvPicPr>
        <p:blipFill>
          <a:blip r:embed="rId8" cstate="print"/>
          <a:srcRect/>
          <a:stretch>
            <a:fillRect/>
          </a:stretch>
        </p:blipFill>
        <p:spPr bwMode="auto">
          <a:xfrm>
            <a:off x="6804248" y="1052736"/>
            <a:ext cx="1753066" cy="1872208"/>
          </a:xfrm>
          <a:prstGeom prst="rect">
            <a:avLst/>
          </a:prstGeom>
          <a:noFill/>
        </p:spPr>
      </p:pic>
      <p:graphicFrame>
        <p:nvGraphicFramePr>
          <p:cNvPr id="2" name="1 Diagrama"/>
          <p:cNvGraphicFramePr/>
          <p:nvPr>
            <p:extLst>
              <p:ext uri="{D42A27DB-BD31-4B8C-83A1-F6EECF244321}">
                <p14:modId xmlns:p14="http://schemas.microsoft.com/office/powerpoint/2010/main" val="2472629281"/>
              </p:ext>
            </p:extLst>
          </p:nvPr>
        </p:nvGraphicFramePr>
        <p:xfrm>
          <a:off x="539552" y="3212976"/>
          <a:ext cx="8352928" cy="36450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732042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4315" y="108057"/>
            <a:ext cx="8229600" cy="928710"/>
          </a:xfrm>
        </p:spPr>
        <p:txBody>
          <a:bodyPr>
            <a:normAutofit/>
          </a:bodyPr>
          <a:lstStyle/>
          <a:p>
            <a:pPr algn="l"/>
            <a:r>
              <a:rPr lang="es-ES" sz="3200" b="1" dirty="0" smtClean="0">
                <a:solidFill>
                  <a:srgbClr val="990099"/>
                </a:solidFill>
                <a:effectLst>
                  <a:outerShdw blurRad="38100" dist="38100" dir="2700000" algn="tl">
                    <a:srgbClr val="000000">
                      <a:alpha val="43137"/>
                    </a:srgbClr>
                  </a:outerShdw>
                </a:effectLst>
                <a:latin typeface="Arial" pitchFamily="34" charset="0"/>
                <a:cs typeface="Arial" pitchFamily="34" charset="0"/>
              </a:rPr>
              <a:t>SUJETO/ COMPETENCIA</a:t>
            </a:r>
            <a:endParaRPr lang="es-ES" sz="3200" dirty="0">
              <a:solidFill>
                <a:srgbClr val="990099"/>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1024429844"/>
              </p:ext>
            </p:extLst>
          </p:nvPr>
        </p:nvGraphicFramePr>
        <p:xfrm>
          <a:off x="500034" y="1785926"/>
          <a:ext cx="8229600"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Rectángulo"/>
          <p:cNvSpPr/>
          <p:nvPr/>
        </p:nvSpPr>
        <p:spPr>
          <a:xfrm>
            <a:off x="428564" y="1268760"/>
            <a:ext cx="8715436" cy="400110"/>
          </a:xfrm>
          <a:prstGeom prst="rect">
            <a:avLst/>
          </a:prstGeom>
        </p:spPr>
        <p:txBody>
          <a:bodyPr wrap="square">
            <a:spAutoFit/>
          </a:bodyPr>
          <a:lstStyle/>
          <a:p>
            <a:r>
              <a:rPr lang="es-ES" sz="2000" b="1" dirty="0" smtClean="0">
                <a:latin typeface="Arial" pitchFamily="34" charset="0"/>
                <a:cs typeface="Arial" pitchFamily="34" charset="0"/>
              </a:rPr>
              <a:t>ACTO DE APERTURA en el procedimiento de modificación de la OTA </a:t>
            </a:r>
            <a:endParaRPr lang="es-ES" sz="2000" dirty="0">
              <a:latin typeface="Arial" pitchFamily="34" charset="0"/>
              <a:cs typeface="Arial" pitchFamily="34" charset="0"/>
            </a:endParaRPr>
          </a:p>
        </p:txBody>
      </p:sp>
      <p:pic>
        <p:nvPicPr>
          <p:cNvPr id="108546" name="Picture 2" descr="http://www.enriquedans.com/wp-content/uploads/2008/04/aduana.gif"/>
          <p:cNvPicPr>
            <a:picLocks noChangeAspect="1" noChangeArrowheads="1"/>
          </p:cNvPicPr>
          <p:nvPr/>
        </p:nvPicPr>
        <p:blipFill>
          <a:blip r:embed="rId7" cstate="print"/>
          <a:srcRect/>
          <a:stretch>
            <a:fillRect/>
          </a:stretch>
        </p:blipFill>
        <p:spPr bwMode="auto">
          <a:xfrm rot="18956082">
            <a:off x="-69133" y="3044048"/>
            <a:ext cx="1932434" cy="895302"/>
          </a:xfrm>
          <a:prstGeom prst="rect">
            <a:avLst/>
          </a:prstGeom>
          <a:ln>
            <a:noFill/>
          </a:ln>
          <a:effectLst>
            <a:softEdge rad="112500"/>
          </a:effectLst>
        </p:spPr>
      </p:pic>
      <p:pic>
        <p:nvPicPr>
          <p:cNvPr id="108548" name="Picture 4" descr="http://4.bp.blogspot.com/-kWS2YlEzjxA/T16iazCnuiI/AAAAAAAAAI0/fa51VuNxZ98/s1600/ganar+dinero+con+referidos.gif"/>
          <p:cNvPicPr>
            <a:picLocks noChangeAspect="1" noChangeArrowheads="1"/>
          </p:cNvPicPr>
          <p:nvPr/>
        </p:nvPicPr>
        <p:blipFill>
          <a:blip r:embed="rId8" cstate="print"/>
          <a:srcRect l="15273" t="20121" r="14092" b="19515"/>
          <a:stretch>
            <a:fillRect/>
          </a:stretch>
        </p:blipFill>
        <p:spPr bwMode="auto">
          <a:xfrm>
            <a:off x="5405790" y="4277633"/>
            <a:ext cx="2156811" cy="122413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752128"/>
          </a:xfrm>
        </p:spPr>
        <p:txBody>
          <a:bodyPr>
            <a:normAutofit/>
          </a:bodyPr>
          <a:lstStyle/>
          <a:p>
            <a:pPr algn="l"/>
            <a:r>
              <a:rPr lang="es-ES" sz="4000" b="1" dirty="0" smtClean="0">
                <a:solidFill>
                  <a:srgbClr val="990099"/>
                </a:solidFill>
                <a:effectLst>
                  <a:outerShdw blurRad="38100" dist="38100" dir="2700000" algn="tl">
                    <a:srgbClr val="000000">
                      <a:alpha val="43137"/>
                    </a:srgbClr>
                  </a:outerShdw>
                </a:effectLst>
                <a:latin typeface="Trebuchet MS" pitchFamily="34" charset="0"/>
              </a:rPr>
              <a:t>SUJETO/ COMPETENCIA</a:t>
            </a:r>
            <a:endParaRPr lang="es-ES" sz="4000" dirty="0">
              <a:solidFill>
                <a:srgbClr val="990099"/>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14348" y="1071566"/>
            <a:ext cx="7772400" cy="4572000"/>
          </a:xfrm>
        </p:spPr>
        <p:txBody>
          <a:bodyPr/>
          <a:lstStyle/>
          <a:p>
            <a:pPr marL="45720" indent="0">
              <a:buNone/>
            </a:pPr>
            <a:r>
              <a:rPr lang="es-ES" sz="2400" b="1" dirty="0" smtClean="0">
                <a:solidFill>
                  <a:schemeClr val="tx1"/>
                </a:solidFill>
                <a:effectLst>
                  <a:outerShdw blurRad="38100" dist="38100" dir="2700000" algn="tl">
                    <a:srgbClr val="000000">
                      <a:alpha val="43137"/>
                    </a:srgbClr>
                  </a:outerShdw>
                </a:effectLst>
                <a:latin typeface="Trebuchet MS" pitchFamily="34" charset="0"/>
              </a:rPr>
              <a:t>Límites o Criterio de Asignación de la Competencia</a:t>
            </a:r>
            <a:endParaRPr lang="es-ES" sz="2400" b="1" u="sng" dirty="0" smtClean="0">
              <a:solidFill>
                <a:schemeClr val="tx1"/>
              </a:solidFill>
              <a:effectLst>
                <a:outerShdw blurRad="38100" dist="38100" dir="2700000" algn="tl">
                  <a:srgbClr val="000000">
                    <a:alpha val="43137"/>
                  </a:srgbClr>
                </a:outerShdw>
              </a:effectLst>
              <a:latin typeface="Trebuchet MS" pitchFamily="34" charset="0"/>
            </a:endParaRPr>
          </a:p>
          <a:p>
            <a:pPr marL="45720" indent="0">
              <a:buNone/>
            </a:pPr>
            <a:endParaRPr lang="es-ES" dirty="0">
              <a:solidFill>
                <a:schemeClr val="tx1"/>
              </a:solidFill>
            </a:endParaRPr>
          </a:p>
        </p:txBody>
      </p:sp>
      <p:grpSp>
        <p:nvGrpSpPr>
          <p:cNvPr id="4" name="6 Grupo"/>
          <p:cNvGrpSpPr/>
          <p:nvPr/>
        </p:nvGrpSpPr>
        <p:grpSpPr>
          <a:xfrm>
            <a:off x="714348" y="2285992"/>
            <a:ext cx="3284336" cy="1870588"/>
            <a:chOff x="216187" y="1171"/>
            <a:chExt cx="3712964" cy="2227778"/>
          </a:xfrm>
          <a:solidFill>
            <a:schemeClr val="accent3">
              <a:lumMod val="75000"/>
            </a:schemeClr>
          </a:solidFill>
          <a:scene3d>
            <a:camera prst="orthographicFront"/>
            <a:lightRig rig="flat" dir="t"/>
          </a:scene3d>
        </p:grpSpPr>
        <p:sp>
          <p:nvSpPr>
            <p:cNvPr id="17" name="16 Rectángulo"/>
            <p:cNvSpPr/>
            <p:nvPr/>
          </p:nvSpPr>
          <p:spPr>
            <a:xfrm>
              <a:off x="216187" y="1171"/>
              <a:ext cx="3712964" cy="222777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sp>
        <p:sp>
          <p:nvSpPr>
            <p:cNvPr id="18" name="17 Rectángulo"/>
            <p:cNvSpPr/>
            <p:nvPr/>
          </p:nvSpPr>
          <p:spPr>
            <a:xfrm>
              <a:off x="216187" y="1171"/>
              <a:ext cx="3712964" cy="222777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u="sng" kern="1200" dirty="0" smtClean="0">
                  <a:latin typeface="Trebuchet MS" pitchFamily="34" charset="0"/>
                </a:rPr>
                <a:t>Materia:  </a:t>
              </a:r>
              <a:r>
                <a:rPr lang="es-ES" b="1" kern="1200" dirty="0" smtClean="0">
                  <a:latin typeface="Trebuchet MS" pitchFamily="34" charset="0"/>
                </a:rPr>
                <a:t>asunto administrativo en especial</a:t>
              </a:r>
              <a:endParaRPr lang="es-ES" kern="1200" dirty="0">
                <a:latin typeface="Trebuchet MS" pitchFamily="34" charset="0"/>
              </a:endParaRPr>
            </a:p>
          </p:txBody>
        </p:sp>
      </p:grpSp>
      <p:grpSp>
        <p:nvGrpSpPr>
          <p:cNvPr id="5" name="7 Grupo"/>
          <p:cNvGrpSpPr/>
          <p:nvPr/>
        </p:nvGrpSpPr>
        <p:grpSpPr>
          <a:xfrm>
            <a:off x="4644008" y="2276872"/>
            <a:ext cx="3737358" cy="1942026"/>
            <a:chOff x="4300448" y="1171"/>
            <a:chExt cx="3725023" cy="2227778"/>
          </a:xfrm>
          <a:solidFill>
            <a:srgbClr val="CEFB91"/>
          </a:solidFill>
          <a:scene3d>
            <a:camera prst="orthographicFront"/>
            <a:lightRig rig="flat" dir="t"/>
          </a:scene3d>
        </p:grpSpPr>
        <p:sp>
          <p:nvSpPr>
            <p:cNvPr id="15" name="14 Rectángulo"/>
            <p:cNvSpPr/>
            <p:nvPr/>
          </p:nvSpPr>
          <p:spPr>
            <a:xfrm>
              <a:off x="4300448" y="1171"/>
              <a:ext cx="3712964" cy="2227778"/>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sp>
        <p:sp>
          <p:nvSpPr>
            <p:cNvPr id="16" name="15 Rectángulo"/>
            <p:cNvSpPr/>
            <p:nvPr/>
          </p:nvSpPr>
          <p:spPr>
            <a:xfrm>
              <a:off x="4371650" y="165070"/>
              <a:ext cx="3653821" cy="1870588"/>
            </a:xfrm>
            <a:prstGeom prst="rect">
              <a:avLst/>
            </a:prstGeom>
            <a:grpFill/>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000" b="1" u="sng" kern="1200" dirty="0" smtClean="0">
                  <a:solidFill>
                    <a:schemeClr val="tx1"/>
                  </a:solidFill>
                  <a:latin typeface="Trebuchet MS" pitchFamily="34" charset="0"/>
                </a:rPr>
                <a:t>Territorio: </a:t>
              </a:r>
              <a:r>
                <a:rPr lang="es-ES" b="1" kern="1200" dirty="0" smtClean="0">
                  <a:solidFill>
                    <a:schemeClr val="tx1"/>
                  </a:solidFill>
                  <a:latin typeface="Trebuchet MS" pitchFamily="34" charset="0"/>
                </a:rPr>
                <a:t>dentro del cual debe adoptarse y ejecutarse el acto administrativo (Artículo 2 LGA y 3 RLGA)</a:t>
              </a:r>
              <a:endParaRPr lang="es-ES" kern="1200" dirty="0">
                <a:solidFill>
                  <a:schemeClr val="tx1"/>
                </a:solidFill>
                <a:latin typeface="Trebuchet MS" pitchFamily="34" charset="0"/>
              </a:endParaRPr>
            </a:p>
          </p:txBody>
        </p:sp>
      </p:grpSp>
      <p:grpSp>
        <p:nvGrpSpPr>
          <p:cNvPr id="6" name="8 Grupo"/>
          <p:cNvGrpSpPr/>
          <p:nvPr/>
        </p:nvGrpSpPr>
        <p:grpSpPr>
          <a:xfrm>
            <a:off x="714348" y="4643446"/>
            <a:ext cx="3355774" cy="2000240"/>
            <a:chOff x="216187" y="2600246"/>
            <a:chExt cx="3712964" cy="2227778"/>
          </a:xfrm>
          <a:solidFill>
            <a:srgbClr val="FFC000"/>
          </a:solidFill>
          <a:scene3d>
            <a:camera prst="orthographicFront"/>
            <a:lightRig rig="flat" dir="t"/>
          </a:scene3d>
        </p:grpSpPr>
        <p:sp>
          <p:nvSpPr>
            <p:cNvPr id="13" name="12 Rectángulo"/>
            <p:cNvSpPr/>
            <p:nvPr/>
          </p:nvSpPr>
          <p:spPr>
            <a:xfrm>
              <a:off x="216187" y="2600246"/>
              <a:ext cx="3712964" cy="2227778"/>
            </a:xfrm>
            <a:prstGeom prst="rect">
              <a:avLst/>
            </a:prstGeom>
            <a:grpFill/>
          </p:spPr>
          <p:style>
            <a:lnRef idx="2">
              <a:schemeClr val="accent4">
                <a:shade val="50000"/>
              </a:schemeClr>
            </a:lnRef>
            <a:fillRef idx="1">
              <a:schemeClr val="accent4"/>
            </a:fillRef>
            <a:effectRef idx="0">
              <a:schemeClr val="accent4"/>
            </a:effectRef>
            <a:fontRef idx="minor">
              <a:schemeClr val="lt1"/>
            </a:fontRef>
          </p:style>
        </p:sp>
        <p:sp>
          <p:nvSpPr>
            <p:cNvPr id="14" name="13 Rectángulo"/>
            <p:cNvSpPr/>
            <p:nvPr/>
          </p:nvSpPr>
          <p:spPr>
            <a:xfrm>
              <a:off x="216187" y="2600246"/>
              <a:ext cx="3712964" cy="2227778"/>
            </a:xfrm>
            <a:prstGeom prst="rect">
              <a:avLst/>
            </a:prstGeom>
            <a:grpFill/>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000" b="1" u="sng" kern="1200" dirty="0" smtClean="0">
                  <a:solidFill>
                    <a:schemeClr val="tx1"/>
                  </a:solidFill>
                  <a:latin typeface="Trebuchet MS" pitchFamily="34" charset="0"/>
                </a:rPr>
                <a:t>Tiempo:  </a:t>
              </a:r>
              <a:r>
                <a:rPr lang="es-ES" b="0" kern="1200" dirty="0" smtClean="0">
                  <a:solidFill>
                    <a:schemeClr val="tx1"/>
                  </a:solidFill>
                  <a:latin typeface="Trebuchet MS" pitchFamily="34" charset="0"/>
                </a:rPr>
                <a:t>Más allá del cual el órgano carece de potestad para actuar (Artículo 62 LGA</a:t>
              </a:r>
              <a:r>
                <a:rPr lang="es-ES" b="1" kern="1200" dirty="0" smtClean="0">
                  <a:solidFill>
                    <a:schemeClr val="tx1"/>
                  </a:solidFill>
                  <a:latin typeface="Trebuchet MS" pitchFamily="34" charset="0"/>
                </a:rPr>
                <a:t>)</a:t>
              </a:r>
              <a:endParaRPr lang="es-ES" kern="1200" dirty="0">
                <a:solidFill>
                  <a:schemeClr val="tx1"/>
                </a:solidFill>
                <a:latin typeface="Trebuchet MS" pitchFamily="34" charset="0"/>
              </a:endParaRPr>
            </a:p>
          </p:txBody>
        </p:sp>
      </p:grpSp>
      <p:grpSp>
        <p:nvGrpSpPr>
          <p:cNvPr id="7" name="9 Grupo"/>
          <p:cNvGrpSpPr/>
          <p:nvPr/>
        </p:nvGrpSpPr>
        <p:grpSpPr>
          <a:xfrm>
            <a:off x="4714876" y="4643446"/>
            <a:ext cx="3641526" cy="1928802"/>
            <a:chOff x="4300448" y="2600246"/>
            <a:chExt cx="3712964" cy="2227778"/>
          </a:xfrm>
          <a:solidFill>
            <a:srgbClr val="FFFF66"/>
          </a:solidFill>
          <a:scene3d>
            <a:camera prst="orthographicFront"/>
            <a:lightRig rig="flat" dir="t"/>
          </a:scene3d>
        </p:grpSpPr>
        <p:sp>
          <p:nvSpPr>
            <p:cNvPr id="11" name="10 Rectángulo"/>
            <p:cNvSpPr/>
            <p:nvPr/>
          </p:nvSpPr>
          <p:spPr>
            <a:xfrm>
              <a:off x="4300448" y="2600246"/>
              <a:ext cx="3712964" cy="2227778"/>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sp>
        <p:sp>
          <p:nvSpPr>
            <p:cNvPr id="12" name="11 Rectángulo"/>
            <p:cNvSpPr/>
            <p:nvPr/>
          </p:nvSpPr>
          <p:spPr>
            <a:xfrm>
              <a:off x="4300448" y="2600246"/>
              <a:ext cx="3712964" cy="2227778"/>
            </a:xfrm>
            <a:prstGeom prst="rect">
              <a:avLst/>
            </a:prstGeom>
            <a:grpFill/>
          </p:spPr>
          <p:style>
            <a:lnRef idx="3">
              <a:schemeClr val="lt1"/>
            </a:lnRef>
            <a:fillRef idx="1">
              <a:schemeClr val="accent1"/>
            </a:fillRef>
            <a:effectRef idx="1">
              <a:schemeClr val="accent1"/>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000" b="1" u="sng" kern="1200" dirty="0" smtClean="0">
                  <a:solidFill>
                    <a:schemeClr val="tx1"/>
                  </a:solidFill>
                  <a:latin typeface="Trebuchet MS" pitchFamily="34" charset="0"/>
                </a:rPr>
                <a:t>Grado</a:t>
              </a:r>
              <a:r>
                <a:rPr lang="es-ES" b="1" u="sng" kern="1200" dirty="0" smtClean="0">
                  <a:solidFill>
                    <a:schemeClr val="tx1"/>
                  </a:solidFill>
                  <a:latin typeface="Trebuchet MS" pitchFamily="34" charset="0"/>
                </a:rPr>
                <a:t>:  </a:t>
              </a:r>
              <a:r>
                <a:rPr lang="es-ES" b="1" kern="1200" dirty="0" smtClean="0">
                  <a:solidFill>
                    <a:schemeClr val="tx1"/>
                  </a:solidFill>
                  <a:latin typeface="Trebuchet MS" pitchFamily="34" charset="0"/>
                </a:rPr>
                <a:t>Se da entre </a:t>
              </a:r>
              <a:r>
                <a:rPr lang="es-CR" b="1" kern="1200" dirty="0" smtClean="0">
                  <a:solidFill>
                    <a:schemeClr val="tx1"/>
                  </a:solidFill>
                  <a:latin typeface="Trebuchet MS" pitchFamily="34" charset="0"/>
                </a:rPr>
                <a:t>dos</a:t>
              </a:r>
              <a:r>
                <a:rPr lang="es-ES" b="1" kern="1200" dirty="0" smtClean="0">
                  <a:solidFill>
                    <a:schemeClr val="tx1"/>
                  </a:solidFill>
                  <a:latin typeface="Trebuchet MS" pitchFamily="34" charset="0"/>
                </a:rPr>
                <a:t> órganos, uno de los cuales puede revisar lo hecho por </a:t>
              </a:r>
            </a:p>
            <a:p>
              <a:pPr lvl="0" algn="ctr" defTabSz="1066800">
                <a:lnSpc>
                  <a:spcPct val="90000"/>
                </a:lnSpc>
                <a:spcBef>
                  <a:spcPct val="0"/>
                </a:spcBef>
                <a:spcAft>
                  <a:spcPct val="35000"/>
                </a:spcAft>
              </a:pPr>
              <a:r>
                <a:rPr lang="es-ES" b="1" kern="1200" dirty="0" smtClean="0">
                  <a:solidFill>
                    <a:schemeClr val="tx1"/>
                  </a:solidFill>
                  <a:latin typeface="Trebuchet MS" pitchFamily="34" charset="0"/>
                </a:rPr>
                <a:t>el otro</a:t>
              </a:r>
              <a:endParaRPr lang="es-ES" kern="1200" dirty="0">
                <a:solidFill>
                  <a:schemeClr val="tx1"/>
                </a:solidFill>
                <a:latin typeface="Trebuchet MS" pitchFamily="34" charset="0"/>
              </a:endParaRPr>
            </a:p>
          </p:txBody>
        </p:sp>
      </p:grpSp>
      <p:pic>
        <p:nvPicPr>
          <p:cNvPr id="19" name="Picture 8" descr="http://t2.gstatic.com/images?q=tbn:0x2av3LXFKgu3M:http://200.107.22.206/imagenes/libros.jpg">
            <a:hlinkClick r:id="rId2"/>
          </p:cNvPr>
          <p:cNvPicPr>
            <a:picLocks noChangeAspect="1" noChangeArrowheads="1"/>
          </p:cNvPicPr>
          <p:nvPr/>
        </p:nvPicPr>
        <p:blipFill>
          <a:blip r:embed="rId3" cstate="print"/>
          <a:srcRect/>
          <a:stretch>
            <a:fillRect/>
          </a:stretch>
        </p:blipFill>
        <p:spPr bwMode="auto">
          <a:xfrm>
            <a:off x="179512" y="1916832"/>
            <a:ext cx="943005" cy="928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4" descr="http://t2.gstatic.com/images?q=tbn:nPcWg5T60EPPzM:http://deconceptos.com/wp-content/uploads/2009/12/concepto-de-jerarquia.jpg">
            <a:hlinkClick r:id="rId4"/>
          </p:cNvPr>
          <p:cNvPicPr>
            <a:picLocks noChangeAspect="1" noChangeArrowheads="1"/>
          </p:cNvPicPr>
          <p:nvPr/>
        </p:nvPicPr>
        <p:blipFill>
          <a:blip r:embed="rId5" cstate="print"/>
          <a:srcRect/>
          <a:stretch>
            <a:fillRect/>
          </a:stretch>
        </p:blipFill>
        <p:spPr bwMode="auto">
          <a:xfrm>
            <a:off x="4355976" y="4221088"/>
            <a:ext cx="928694" cy="1004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7522" name="Picture 2" descr="http://upload.wikimedia.org/wikipedia/commons/3/37/Clock.gif"/>
          <p:cNvPicPr>
            <a:picLocks noChangeAspect="1" noChangeArrowheads="1" noCrop="1"/>
          </p:cNvPicPr>
          <p:nvPr/>
        </p:nvPicPr>
        <p:blipFill>
          <a:blip r:embed="rId6" cstate="print"/>
          <a:srcRect/>
          <a:stretch>
            <a:fillRect/>
          </a:stretch>
        </p:blipFill>
        <p:spPr bwMode="auto">
          <a:xfrm>
            <a:off x="251520" y="4293096"/>
            <a:ext cx="915988" cy="915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7526" name="Picture 6" descr="http://1.bp.blogspot.com/-7ohBeXU9ZBA/TcFMLhdYulI/AAAAAAAAADU/tYeZlfja6dg/s1600/mapa.gif"/>
          <p:cNvPicPr>
            <a:picLocks noChangeAspect="1" noChangeArrowheads="1"/>
          </p:cNvPicPr>
          <p:nvPr/>
        </p:nvPicPr>
        <p:blipFill>
          <a:blip r:embed="rId7" cstate="print"/>
          <a:srcRect/>
          <a:stretch>
            <a:fillRect/>
          </a:stretch>
        </p:blipFill>
        <p:spPr bwMode="auto">
          <a:xfrm>
            <a:off x="4139952" y="1844824"/>
            <a:ext cx="1059126" cy="10112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8425" y="2697163"/>
            <a:ext cx="9144000" cy="0"/>
          </a:xfrm>
          <a:prstGeom prst="rect">
            <a:avLst/>
          </a:prstGeom>
          <a:noFill/>
          <a:ln w="9525">
            <a:noFill/>
            <a:miter lim="800000"/>
            <a:headEnd/>
            <a:tailEnd/>
          </a:ln>
        </p:spPr>
        <p:txBody>
          <a:bodyPr>
            <a:spAutoFit/>
          </a:bodyPr>
          <a:lstStyle/>
          <a:p>
            <a:endParaRPr lang="es-ES"/>
          </a:p>
        </p:txBody>
      </p:sp>
      <p:sp>
        <p:nvSpPr>
          <p:cNvPr id="9220" name="Text Box 4"/>
          <p:cNvSpPr txBox="1">
            <a:spLocks noChangeArrowheads="1"/>
          </p:cNvSpPr>
          <p:nvPr/>
        </p:nvSpPr>
        <p:spPr bwMode="auto">
          <a:xfrm>
            <a:off x="323528" y="908720"/>
            <a:ext cx="8534400" cy="457200"/>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p:txBody>
      </p:sp>
      <p:sp>
        <p:nvSpPr>
          <p:cNvPr id="498693" name="Rectangle 5"/>
          <p:cNvSpPr>
            <a:spLocks noChangeArrowheads="1"/>
          </p:cNvSpPr>
          <p:nvPr/>
        </p:nvSpPr>
        <p:spPr bwMode="auto">
          <a:xfrm>
            <a:off x="251520" y="1196753"/>
            <a:ext cx="8458200" cy="461665"/>
          </a:xfrm>
          <a:prstGeom prst="rect">
            <a:avLst/>
          </a:prstGeom>
          <a:noFill/>
          <a:ln w="9525">
            <a:noFill/>
            <a:miter lim="800000"/>
            <a:headEnd/>
            <a:tailEnd/>
          </a:ln>
          <a:effectLst/>
        </p:spPr>
        <p:txBody>
          <a:bodyPr wrap="square">
            <a:spAutoFit/>
          </a:bodyPr>
          <a:lstStyle/>
          <a:p>
            <a:pPr algn="just">
              <a:spcBef>
                <a:spcPct val="50000"/>
              </a:spcBef>
              <a:defRPr/>
            </a:pPr>
            <a:r>
              <a:rPr lang="es-ES" sz="2400" b="1" dirty="0" smtClean="0">
                <a:effectLst>
                  <a:outerShdw blurRad="38100" dist="38100" dir="2700000" algn="tl">
                    <a:srgbClr val="000000"/>
                  </a:outerShdw>
                </a:effectLst>
                <a:latin typeface="Baskerville Old Face" pitchFamily="18" charset="0"/>
              </a:rPr>
              <a:t>Sentencia </a:t>
            </a:r>
            <a:r>
              <a:rPr lang="es-ES" sz="2400" b="1" dirty="0">
                <a:effectLst>
                  <a:outerShdw blurRad="38100" dist="38100" dir="2700000" algn="tl">
                    <a:srgbClr val="000000"/>
                  </a:outerShdw>
                </a:effectLst>
                <a:latin typeface="Baskerville Old Face" pitchFamily="18" charset="0"/>
              </a:rPr>
              <a:t>43-2008 </a:t>
            </a:r>
            <a:r>
              <a:rPr lang="es-ES" sz="2400" b="1" dirty="0" smtClean="0">
                <a:effectLst>
                  <a:outerShdw blurRad="38100" dist="38100" dir="2700000" algn="tl">
                    <a:srgbClr val="000000"/>
                  </a:outerShdw>
                </a:effectLst>
                <a:latin typeface="Baskerville Old Face" pitchFamily="18" charset="0"/>
              </a:rPr>
              <a:t>Competencia de la DGA para modificar la OTA</a:t>
            </a:r>
            <a:endParaRPr lang="es-ES" sz="2400" b="1" dirty="0" smtClean="0">
              <a:latin typeface="Baskerville Old Face" pitchFamily="18" charset="0"/>
            </a:endParaRPr>
          </a:p>
        </p:txBody>
      </p:sp>
      <p:grpSp>
        <p:nvGrpSpPr>
          <p:cNvPr id="2" name="Group 6"/>
          <p:cNvGrpSpPr>
            <a:grpSpLocks/>
          </p:cNvGrpSpPr>
          <p:nvPr/>
        </p:nvGrpSpPr>
        <p:grpSpPr bwMode="auto">
          <a:xfrm>
            <a:off x="0" y="2835275"/>
            <a:ext cx="9144000" cy="1189038"/>
            <a:chOff x="0" y="4320"/>
            <a:chExt cx="5760" cy="749"/>
          </a:xfrm>
        </p:grpSpPr>
        <p:sp>
          <p:nvSpPr>
            <p:cNvPr id="9225" name="Rectangle 7"/>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9226" name="Rectangle 8"/>
            <p:cNvSpPr>
              <a:spLocks noChangeArrowheads="1"/>
            </p:cNvSpPr>
            <p:nvPr/>
          </p:nvSpPr>
          <p:spPr bwMode="auto">
            <a:xfrm>
              <a:off x="0" y="4320"/>
              <a:ext cx="5760" cy="749"/>
            </a:xfrm>
            <a:prstGeom prst="rect">
              <a:avLst/>
            </a:prstGeom>
            <a:noFill/>
            <a:ln w="9525">
              <a:noFill/>
              <a:miter lim="800000"/>
              <a:headEnd/>
              <a:tailEnd/>
            </a:ln>
          </p:spPr>
          <p:txBody>
            <a:bodyPr/>
            <a:lstStyle/>
            <a:p>
              <a:pPr algn="ctr"/>
              <a:r>
                <a:rPr lang="es-ES" sz="2400">
                  <a:latin typeface="Times New Roman" pitchFamily="18" charset="0"/>
                </a:rPr>
                <a:t>  </a:t>
              </a:r>
              <a:r>
                <a:rPr lang="es-ES" sz="7200">
                  <a:latin typeface="Times New Roman" pitchFamily="18" charset="0"/>
                </a:rPr>
                <a:t> </a:t>
              </a:r>
              <a:r>
                <a:rPr lang="es-ES" sz="2400">
                  <a:latin typeface="Times New Roman" pitchFamily="18" charset="0"/>
                </a:rPr>
                <a:t>           </a:t>
              </a:r>
            </a:p>
          </p:txBody>
        </p:sp>
      </p:grpSp>
      <p:sp>
        <p:nvSpPr>
          <p:cNvPr id="12" name="1 Título"/>
          <p:cNvSpPr>
            <a:spLocks noGrp="1"/>
          </p:cNvSpPr>
          <p:nvPr>
            <p:ph type="title"/>
          </p:nvPr>
        </p:nvSpPr>
        <p:spPr>
          <a:xfrm>
            <a:off x="612648" y="228600"/>
            <a:ext cx="8153400" cy="752128"/>
          </a:xfrm>
        </p:spPr>
        <p:txBody>
          <a:bodyPr>
            <a:normAutofit/>
          </a:bodyPr>
          <a:lstStyle/>
          <a:p>
            <a:pPr algn="l"/>
            <a:r>
              <a:rPr lang="es-ES" sz="4000" b="1" dirty="0" smtClean="0">
                <a:solidFill>
                  <a:srgbClr val="990099"/>
                </a:solidFill>
                <a:effectLst>
                  <a:outerShdw blurRad="38100" dist="38100" dir="2700000" algn="tl">
                    <a:srgbClr val="000000">
                      <a:alpha val="43137"/>
                    </a:srgbClr>
                  </a:outerShdw>
                </a:effectLst>
                <a:latin typeface="Trebuchet MS" pitchFamily="34" charset="0"/>
              </a:rPr>
              <a:t>SUJETO/ COMPETENCIA</a:t>
            </a:r>
            <a:endParaRPr lang="es-ES" sz="4000" dirty="0">
              <a:solidFill>
                <a:srgbClr val="990099"/>
              </a:solidFill>
              <a:effectLst>
                <a:outerShdw blurRad="38100" dist="38100" dir="2700000" algn="tl">
                  <a:srgbClr val="000000">
                    <a:alpha val="43137"/>
                  </a:srgbClr>
                </a:outerShdw>
              </a:effectLst>
            </a:endParaRPr>
          </a:p>
        </p:txBody>
      </p:sp>
      <p:pic>
        <p:nvPicPr>
          <p:cNvPr id="8194" name="Picture 2" descr="http://www.jaimechicheri-revenuemanagement.com/wp-content/uploads/2012/04/sentenci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731" b="17396"/>
          <a:stretch/>
        </p:blipFill>
        <p:spPr bwMode="auto">
          <a:xfrm>
            <a:off x="7173025" y="0"/>
            <a:ext cx="1684903" cy="1244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1" name="10 Diagrama"/>
          <p:cNvGraphicFramePr/>
          <p:nvPr>
            <p:extLst>
              <p:ext uri="{D42A27DB-BD31-4B8C-83A1-F6EECF244321}">
                <p14:modId xmlns:p14="http://schemas.microsoft.com/office/powerpoint/2010/main" val="4117346831"/>
              </p:ext>
            </p:extLst>
          </p:nvPr>
        </p:nvGraphicFramePr>
        <p:xfrm>
          <a:off x="98425" y="1772816"/>
          <a:ext cx="9045575" cy="4870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323528" y="260648"/>
            <a:ext cx="7772400" cy="1143000"/>
          </a:xfrm>
        </p:spPr>
        <p:txBody>
          <a:bodyPr/>
          <a:lstStyle/>
          <a:p>
            <a:pPr algn="ctr">
              <a:buNone/>
              <a:defRPr/>
            </a:pPr>
            <a:r>
              <a:rPr lang="es-ES_tradnl" sz="4000" b="1" dirty="0" smtClean="0">
                <a:solidFill>
                  <a:schemeClr val="tx2">
                    <a:lumMod val="50000"/>
                  </a:schemeClr>
                </a:solidFill>
                <a:effectLst>
                  <a:outerShdw blurRad="38100" dist="38100" dir="2700000" algn="tl">
                    <a:srgbClr val="000000"/>
                  </a:outerShdw>
                </a:effectLst>
                <a:latin typeface="Copperplate Gothic Bold" pitchFamily="34" charset="0"/>
              </a:rPr>
              <a:t>GENERALIDADES</a:t>
            </a:r>
            <a:endParaRPr lang="en-US" sz="4000" dirty="0">
              <a:solidFill>
                <a:schemeClr val="tx2">
                  <a:lumMod val="50000"/>
                </a:schemeClr>
              </a:solidFill>
              <a:latin typeface="Copperplate Gothic Bold" pitchFamily="34" charset="0"/>
            </a:endParaRPr>
          </a:p>
        </p:txBody>
      </p:sp>
      <p:graphicFrame>
        <p:nvGraphicFramePr>
          <p:cNvPr id="28" name="27 Marcador de contenido"/>
          <p:cNvGraphicFramePr>
            <a:graphicFrameLocks noGrp="1"/>
          </p:cNvGraphicFramePr>
          <p:nvPr>
            <p:ph idx="1"/>
            <p:extLst>
              <p:ext uri="{D42A27DB-BD31-4B8C-83A1-F6EECF244321}">
                <p14:modId xmlns:p14="http://schemas.microsoft.com/office/powerpoint/2010/main" val="3976047759"/>
              </p:ext>
            </p:extLst>
          </p:nvPr>
        </p:nvGraphicFramePr>
        <p:xfrm>
          <a:off x="467544" y="1556792"/>
          <a:ext cx="3786214" cy="452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3 Marcador de contenido"/>
          <p:cNvGraphicFramePr>
            <a:graphicFrameLocks/>
          </p:cNvGraphicFramePr>
          <p:nvPr>
            <p:extLst>
              <p:ext uri="{D42A27DB-BD31-4B8C-83A1-F6EECF244321}">
                <p14:modId xmlns:p14="http://schemas.microsoft.com/office/powerpoint/2010/main" val="531927974"/>
              </p:ext>
            </p:extLst>
          </p:nvPr>
        </p:nvGraphicFramePr>
        <p:xfrm>
          <a:off x="5292080" y="1412776"/>
          <a:ext cx="3479794" cy="4495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6 Cerrar llave"/>
          <p:cNvSpPr/>
          <p:nvPr/>
        </p:nvSpPr>
        <p:spPr>
          <a:xfrm>
            <a:off x="4427984" y="1772816"/>
            <a:ext cx="428628" cy="3929090"/>
          </a:xfrm>
          <a:prstGeom prst="rightBrace">
            <a:avLst/>
          </a:prstGeom>
          <a:ln w="76200"/>
        </p:spPr>
        <p:style>
          <a:lnRef idx="3">
            <a:schemeClr val="accent1"/>
          </a:lnRef>
          <a:fillRef idx="0">
            <a:schemeClr val="accent1"/>
          </a:fillRef>
          <a:effectRef idx="2">
            <a:schemeClr val="accent1"/>
          </a:effectRef>
          <a:fontRef idx="minor">
            <a:schemeClr val="tx1"/>
          </a:fontRef>
        </p:style>
        <p:txBody>
          <a:bodyPr rtlCol="0" anchor="ctr"/>
          <a:lstStyle/>
          <a:p>
            <a:pPr algn="ctr"/>
            <a:endParaRPr lang="es-ES"/>
          </a:p>
        </p:txBody>
      </p:sp>
      <p:sp>
        <p:nvSpPr>
          <p:cNvPr id="110594" name="AutoShape 2" descr="data:image/jpeg;base64,/9j/4AAQSkZJRgABAQAAAQABAAD/2wCEAAkGBhMSERUUExQUFRQVFBQUFBYUFRcYGBQVFBQVFBUUFBQXHiYeFxkjGRUUHy8gIycpLSwtFR4xNTAqNSYrLCkBCQoKDgwOFA8PGiwcHxwsLCwsLCwsLCwsLCksLCksLCwsKSwsKSksLCwsKSkpLCkpKSwsLCwpLCwpKSwsLCwpLP/AABEIALcBEwMBIgACEQEDEQH/xAAcAAABBQEBAQAAAAAAAAAAAAACAAEDBAUGBwj/xABMEAACAAMEBgUIBAwFAwUAAAABAgADEQQSITEFBhNBUWEicYGRoRQyQlKSscHRB3Lh8BUjM0NTVWKCk6LS8RZEg7LTlMLiFyVUY2T/xAAZAQEBAQEBAQAAAAAAAAAAAAAAAQIDBAX/xAAhEQEAAgICAwEBAQEAAAAAAAAAARECEgMhEzFRQWEycf/aAAwDAQACEQMRAD8A9BDw4eK4aCDRqIbmU96HvRCGh78aYS3oVYjvw96KyOsKsBehXotpQ6wqwF6FehaUOGgb0NehaUOsKsBehXoWUOsNWAvQr0LKHWGrAXoV6FlDrDVgb0NehZQqwqwN6FehZQoUBWHrCzUUKBhQs1PChoVIlrR4VYVIUS1ooUKFCyihQ8KFpRoaChQtaVawhEIeDER2pKGgg0RCHrBmkweHvxBWFeglJ78K/EAaCvQspJfhX4jrChZQ78K/EcKsCkl6FeiOHpCyhXoe9AUhUhZQ6wqwFIWMSyhwqwEKFrSS9CvRFD0ibLqkvQ9YACCibJQqwqwMKGy6irCrA0hUibGoqwqw1IcCFrRQ8PdhUiWFCh6QqQtDQoeFCymcIMRnicYcTTC3fRoQ8UBMMEJhhaaLsKKwcwasYmxomhQAMEIbpoIQQgRBCG6aHpCKwhDiJsahuwQEFWFDdNTUgqQoeGxqVIVIEz0GboOt191axG1vlDOanj8BGojKfUM3jH6mwhqCKraYs4zmjsVz8IjbWOyj84eyW0a8fJP4m+H1epCuxnHWuyD8438NoQ1tsf6U+wfnDw8nw8mH1pXYe7FFdZ7Ifz3ev2xMmmrMfz6dtRE8XJ8PJh9WLkPciodPWb9PLPUT8omk6RlP5sxD1MPdGZwzj3EtbY/UtyHuQdYa9HO2qNch7sNehr0LKFdhUgb0PehZQqQoC9CvQsocKAvQoWUwAIJViETYMTozcvbUJllxIEEVxaIcWiJ2lQthRBAiKnlEP5RFZmFy9D34p7eH8ogzS5tIW0in5RD+UQSlzaQtpGZbdLS5K35jBVyHEncqgYseQjAtmnZs3ItIl8AfxzjmwwlDkKtzEdMOPLP055544e3TWzTkuW1ypaZ+jQVYc2yCDmxEZ0/WVx6KLyvlj20UeEc5Jm4XJS4ZkDifSYnM8zjFmXouuMxuxfiY9uPBhj/rt4subLL10sWnW6fueWv1ZdT3uxjKtGnpzZz5nYsse5Yu6Q2clOii32wUkVNd7VPAfCOZmzI9GMY/kU4zMz7WLRpOZ+lnH97+kCK5dj5zvTm717qwzuVoN+Z7cvCIS2+KsJGu8X9tvnAFF/b/AIjfOGmVBxwiO9EtYSbJf2/baB2K8X9on3xZsNmR8ya8BhUdcW5lllIpYjADeTjyziWzOdTTKeSB5rvXs+UaFislBVjU0JqxGQpVmJwVRUcsQMyAatll3iWOAxP1Rnl1RtWdQGukdf11rReYWpH1i53rTUNZTUIRPHoqW5kiWOy8rMe1U6oCfb3SlZakGo/KnOlQD+K3490a2yBFKDuilbLIWQjeMvrDEeI8Y3X9cozuVqwayTZdKCYB+yyzF7Va4e5THT6K1ulzTdYgMM6VBHNpbAMo50pHD6Pe8viOo/fxi21kDgVFaGoORU8VYYqeYoY5Z8WOcdukZzjL0jab8wciMj1GG2kcNoTWGbJZ0m1mS1bE06ao2KuQPOGYJArVDUNWo67bAgMpDKwqrDIg45iPm8vFOH/Hu4+SM+v1b2kLaRS28LbxxdqXdpDbSKe3htvEKXdpCilt4UCnJ/h+V648fDCIv8TS+LeyY5Lbr6y94gTPX1h3iPo+LBz8+bs11ilH06dYb5QQ1gleuO4/KOJNpXiO8QhaF9ZfaETx4fTzZ/HbjWGV6+XI+GGMGmsEo+mO2ojh/KF9ZfaENtR669hEPFh9PNn8duNZpPrH2W+URnWuV+310HzjjRNX1x3j5xo6K0TOtRpIRpnFh5g+s/mjvh4+NmeXN00vWEMCUSY1MzQBR1sTQRA+tNapKQtM31YXEr6TupOHIYnxixbvo0tswBfK5YF0ALs6hMMQlKDtIqYpyfott0tQiW0UxwWQpoTmzMzDHtrE0w+MTy5/VRmo20mMZk2lLxwCg+jLXJB4neTE8qz3ulMa6vCuJ6+Hv6oBNQdIJg0wtQ4MZctq86rOvDtETjUm173HsqPC8Y9WMxXXTy5RN3KRtJy0Wi48Ao95io+nHOQA7zFgaj2nfOUfur/XANqRaP8A5KeyP64vXxip+se1WxnJZjX0V5caD75RUU4xrztS5oONrl8lu/AVMNL1Nnfp169kw97CL38a6+sma1SSYjJjojqWd9or1S//ADiJ9U6fnj7IHxhUkTDGL1UA7sogpGtN1fYfnCez7Yqvolh6RiTErCneO7DnCW85oSSBnUk4xObAeLHqjSsVgu7qRKtr0AOJQBOdVp9Yk3O667/6QG+JZs9JeBPUBmOEYOselQk1RSoBYkccEX/tb2jGfM1z6bFb4UkECq4dEAivCoJ7YxPLra+PardlK0ym96dan30jRsrq4N1g3Ua/2jz5dcQR5k5mpunKBXq2ZPDfHRapT5s6ZfKmRLUedNeaxeopdRUUXuJJFMKZxcea5qmcuGIjpfSTdmMNwavY9D7z4RoSkieZo+WzXjMmmoAIlylWtK+lMYnf6vZFpZcrdLmH682nhLRffHWJc5hlTluzpb7mrKbtBeWe9WH+pGtom1iRMEtvyE4kUJps5pqQyVyDdKoyrj6RqV5MPxUrAgi8GehGIP4xmFR1ROlt4BB9WXLX/aojOWO0UsTrNsfT+k7XZJl1xLZGxlzArAOvtYMMKjd1EGMqbrlPNKBBTPAmvecI7qXaUmoZc1BMQ5q2OWTA5g8xjGBprUFQjTLK7NTEyWFWpv2bDFiPVIrzJjjPFjHuHox5pn9Yo1yn8Jfc39UVbTrJaH9O7TcmHeczGWZi8fA/KBM5ePgflGdeOPjptk0hrBaf0reHyhRmbQcfA/KFFrD+JeSb8Hy/VEJdHy/VHxiZe7xhq4/f4RzbCtiT1R4Q/kMs43RBk746rQ+pDMgmWl9khxVB+Ufma4IOup5QHLWfRSuwVJd5iaBVFSeoDEx1Oj/owLdKfckr6uDv3DojtPZG7J0jIsqlZCqlc2zZvrMcT1ZcozrRrHePnR0jjmXKc/jVsGqej5BF2Ss1txm9PHknmjujbmaTVRQkKBkq0w5YYCOGnaxEYSwebbz1cBGdM0jMaOkccOczMu8n6zKMoz52tPOONM14Eu3AxuIxhmpdPM1jY7/GKk3Tx49gxjCqTn4RIs67kI1cJq1vwhMbLAcT8hDGd6zseVaDuEZDWwxE1ri7QatsaQC+aAOoRDM0seMY7zzEZmk76Q2NGlN0md5iq+kjuqYrqldxMGwKjEBesge+JsusHNrY7oC+TByZd+tGU0zuMGpyJEDNF2J7U9cCK92PuifyggE0NaE45CIJMypjVslivYEVBzi0luE0h06fi1YitC1458gRXH3x2egpU0yUDIsui0upLRO+4oOOeOOMbUnQ0pKMEUEEY3RXPGLBmrWi9I8EBY9yg07Y4xjGM3LU5Tl1ClJsFIm2YEW1sM5skCjjMYD+VKnvIixK1fr581jylgIO83m8RFnlhnSf1ls9BXIcTgO8wMi9M8wM4/YUke3gvjBa2ammaimTLVgoN9GaZfepWhDg1agrgT1cI0tB7KySESZMVTdrc9SuN2lSe81jE83xrxwrydCTmzVU+u9T7MsH/dFbWSwzrPIvy2LGvSKyQyy1uk3ihJYioArUUjWn652dfNDP1Cg7zGdaNfGyWUlN4Yk1HDCkYnkyluMIXtBS71nlu6VZlBJauOJ6VwswWudN0dHYFwwpTgAB7owrZpdFsqzWAVSi0VeJBN1fvgBGZqh9IcuZOEptndYhQyPeuMcFv8QThUUhOUUzrNqeuksJbHAGYRjzJUVPbGIW5Rs602aaZ95h5wwJNKgMRhy+yMnyZuHiIzFu1gvGFB+TNw8YaFFqi2UcG37x8DDmzjg/vh6GmfPP7RByy53DrqT740rU1a0Gs+bRg5RBfcZVAyWu6p38AYva56w2aVMU2ibaZe0rcWUst1UKFr5y1GLE5nONLVWtmlkzFJ2l09G7ULQ0qCcTjWnAxy30m2UzLOlqlUIk2h1YsgYBZmCsyODhW6MRvi1UW5zNzSoNZdGH/N2kfWs6n/aIll6c0Yf8+w+tY5h/2xyYs8/c2in7bCpPfdMSJo60H/KWB/qTJB8Jc+M+TIp21itFjmuEk20THPmothnlmPAdMCJGmpLF+dM2Uolgs5rPflkqbrKTJntdYHAjcc6Rn6naJupPMyRLsj0U31D0SXJYWkzTV3wOyZDQgGoG+NfW8IlltVAJnlAUSLgNLrXzZ5UhN92XMaY5Fatac+i0NpWlX8M2H9ZWX/pp/wDXDHSli/WVj/6ef/yRwg0RPoP/AGduu5bsef5SF+Bp/wCqH9i2/wBcTaSndHSNj/WVj/gTv+SIplusf6ysf8Gd/wAkcSdDTv1S/sWz+uL+rGp5trNessuRJQlXmXp968M0lh5hBYbyQQu8E0UtpKdXYrLKnhjKtUmaFoDs5EzM1oOlMGOHZviC2WSZL6IaSXpexlvREyvO206IwO6pINBgabJSXICWayqiGhpeNFRRS9NmEmpANN9WJA5ivPWWguLOlNUgzHM+UWdt7sAcTgABuoABQCOkSywZNlmTCKTDiaVSzhQOjeqXnTCFFN5iOfZwtavOai1NGRBUvcA/FoN5rmcI6PRdnLVVZ8kMBgmDMDUENsmoSMBjShpEs/V1VDXnIBvecpC3WIa6WwyYAhsCKCtca1LhV1Q0BY7XLYzQwmIwDLMnzHVgwqrKS3I4bqc46+xai2VKGVZrP9bZqT3mu+ON0PaZFmJuuZoLVKWcByxGAv2hyJajkDXkY1tJadtNpFLmzk0pspRNCP8A7JpoZnUAo5NDv8SUmnijzjsyCsuXs7y0ulrxLBSMCFoMRhVmG4xzg0Y02ZdXfvOQAzJPACN6VZDdF5lApgFpSg4HLujA1t02LNZykpht55uCmaIMWPu8I1OWsJjFyzNM66WeyEyrOt91weZheJ39I1uDko6zWIdBfSHfmANUEnzXIIbkHpUH745Rz1k0IzDETGGNbquwyyF0EVywMZmkdGAAvLJ6J6SkUZab6dvZwEee59u1PoKzrKnSRMUAgqSL25hmGGVQYtTLUiDFlUdYEeVatafmPZsHYVqHANKsopXDiLpi204nMk8zEm57IiHcWnWuQuVXPIYd5jKtOukw+YirzOJ+Ec3eiSz2Z5hoisx5CsK+qsWrS86Z58xiOFaDuGEVKxuWXVCafPZJfKt5vZHzjTXVqzST+OYnD844lj2ahj4xY/hMw5C9Etns7TGCICzHh7zyjrDpSwSvNRGP7Esv/NMp8Yhm66jKVJC7qsQPBAPeYVKW5H6SNIkzJViQm6qgPTM5LQczQeyY5K1WDyOasxb4u02iMCDdY3SVJAqK4cjTs3dDnb6SnzmNRKqQf2gQgPtXzHSa6atFrCXQYSEDOSMts90pXfRbrmmRKwrolsawad8os1n6PTUdJ97G7Q05GgMc4Zh/a7YKxdKwWZs2KgkU/ZGPfWIqmuKsOeHDkKxfSwY2g8+8/CFBlG4j2h8oeHa9BQkg3QTwrTHqocBDy5dT5q88R84iEzHI9fHwNImlPjgRgaEgA06+jhGhp2fTLg7NsR5qH1eXMRbselzJmTJbosyXMAEyW46LAr9pGR3xztr0jKLAYpNAW6bpAmknePRYdxu8xGpplwWkzRlMl0/eU1p3N/LGr6piu1a26F0K8y75Ja0dqG7Z5jMBUVwVq7saARUm6kaHO7S0vrkBh37OLVhR2nvdJDGXNChSQxJsk0ArTGoIGXERq27SVpoTMadKZunMVpk9Ulo9qlXemmQDvPWq4kCmQETkwjGv7Fs45Xf8YuidA6OsswvKt1ulVBBBspFeRwxGe7eecDpzQtgtTAzdK2okYAPZXIA3ACg3dcdlbNIlaNNtVrlq0yS00XirSm8imuqKEPnNMC9CgBa6KGsNrXpm5aZwFodVATaAWiYuxYK7UYMaSQ5MgKUIDUcGpNI5tz085Ooei/1o467Kw95i9YvoqsM1S0vSLuoN0lbOMDgaGr4ZiOqtGniZVoLT7sxSXptQhRltFrGxlrQhWNmkhlltQMQpOeNazzbts0gP/wBhw/00p7oRESiCwfRRo6Ub0xp0+m5ystO1UJJ9oRt2y3qqrLlKABREVQFUcAAMABicuJirOtcZ8mfiZhyxWXz9Zurd1DnG4ihpTgigdFGbe7qtWPEE4gcAMu+KUzSBHpgdVfsihPnljQAljkACST1RWt0mZKQu6FVBAxIrUmgAUEmsW6WrW7TNlzBSYBMA3MqkDqrWIEkWYY7JBTLoAn5DujPLkzFlkEEuq1xIWppV6ZAb41Z+ipajp2ySv7jHxLCMxnt3C5Ya9Snk6QUZL1ZD3CNSXrPTKWteJJPdlSOLNuTaFFmpMoL1ZZqCK0y3H5xYSfEmbSodjZNPhw98KuF4G6AajEg0zPyjzK0ubTap80qzrIUm6uZAYAqDuqzZ7gCd0dDabXclOx3KT3CvwjB1Ot4RLpFWniY9eNw0pz85z2RP4vpvNWbMsapUJcmTCoGGAk3RdGHnNTtiLWuzI8ya0m67WUBJxHpla7VGr59CXCkVwQjImOl0NKkopcOAVRFl3qEi8pIqN9CjcjszEOita7LKlTLHYVEzCs+ZMo4cuSGap/KPWuPmiuFY1MMW8+1XFyZPljzei69RB39RXujprLYS4vF5aKMKzHA50CirnMZLHNaJk7O0unqJMl/w5wC/ykR0tm0TNnCsuWWHrYBfaNBGIbW5cyyy8WZ5x4Il1fbc1PsxO+ubKLsqVLlj9olj3C6p9mM+ZoW7+VnyU5KTMbwovjEDeSr+lmnmQg7lqf5opSe0ay2h6gzmA4JRF7loIr2ezO5qst2HrUJHa2UMdNBfycuWnOgJ9pqt4xXnaZd8SzMO0jvxpFGn5KwzZF/evH+SvvgJ85UBa9W6CxwpgBU7zwjBnaVAzPea+IqPERlaU04WRkUecLpOAw34VPVnvhZTW+j4O5bComTZaua0peLtU1yXzqndhHYv5Zb5VpZnSVIlSp7CSrAk3Jcyu1wNCKCgBw31OMch9FlmM2ayXqAFWZcOlnQjmMcvWjq9HWGzImkC6Azls810Yuww2bLS7WjN00FTWoAix/lmfaOyOFlS0GSooHaBXHuHZDs9dw7T9kOlkoAKnAAbtwpxgxJH3/vHSkR7Tq7xCia7DwoZby6fmkNczU4/ymAlo36OXTcASP8Ath5UsgYqlabi3uIiZZlBiBXl9sZpu2NrJoqaJaWgIFll7mFfPVa3hUUPo7jiuFcaXdKqLVo2YoxaVdtKcbprtAOqszwjas+sUxE2VJcyXvlTBUUrXA7u0ERlWu3JLmCZKkGSgWjKDfSjElgTU4EngN0SkeZ2e2zE8yY6kH0XIx4ihi9L1qtq5Wq0j/Vf5xoaQ0VZHYmXNEuvonpAdWRA5RSOrg9GdJP74X3xyqSk0rXjSC5Wy0j/AFX8cYsr9Iukh/nJ3a1feIz/APDUzc0o9U5If/DNo3KD1Oph2rT/APUzSO+1McQekEOIyOK5jcYoHW61bSZME435rX5honSalK5cBEJ1YtP6NvCClarWgmhW7zY0HhDsaugtOWy0zllmc1zNzdTBBniFw4R1lttYyGAAoAMKAZZRm6J0atmlFEYM7YzGCtjTJQACbohTJROZf92U5P8AOFEdI6gc7pfWebLnnYTGS6CjEGtSSCaXq0pQDDhGVP1jtL1vT5priemRU8aCJX1Znkno7ziWXxqYJdVpu9pY65if1Rz7FaxuZjDaTHu1FasSQKipoeAJPZD2+zyUchWJXpXSBmwNASGoVUih3kc4vJqod86UO2vuiZNV5Q860eyjfERakY+j7Zs56uMBXHqbBhQdZ7o7tHxjFk6GsS+c01+4D3iNoabkLlIDfWYD4E+MWI+yd/FbWK1XbM/MBe8gHwJiPQUmT5LJdmuzAXUdI41ZroKghqXn9Eg4UrGXrLpcTQEVFQVqQl4gUrSpJzx3cIvan2BJsppjvRZAoUoCWvMHB7LrnHAEd6PZLY0pKDWFZLGs2qhmQldq5LsJeIoOjXP1W3GL30d6W0aGKNZJizVAV6I8xsDQkqCWGIxoMIrzrAyy7ysC85dui7lrIVkSnEG4h398dH9EtrkvMdxcWbNkhr1SLyIemj7gynGtMQOUa9MS4vSrr+ErayAhdrNui6RgzIQLpAIyyMPbdYp0wANMN0AAKCFUAZAImXdHMac06ZlonzFApNmzJgr6rOSo9mkZzaTc7x3fOOdujpjbeY7AW95HugfKus9oHuoY5c2tz6R7zDrNbiYtq6cTwd6LzIJPeRXxiddkfPmseq6PEkxyqtM4nviRVm8e+FpTb0zYZJklpV6+tCSzXqrkQOGdeyOdlr9/H3gjti9Ls87cR2wy6Bm8UHafgIT2NX6PNMrZbcjOeg1VY8KjBuw0MdtpqbKCLLbZtPmOjMykG7IDCaSXHrFboU7qncI87Grc0nzpY51b5RtWGwMg6TXm4/Lwx5RrG/TMw6g28cQe2GNqrwjIRRxPhEqU590dLZpp7f7/AHEKKQX70HzhQE7MDA9HhXs+2Ii/PvP2QDTBx98G020UZAjsEA7qQQcQRQi7mDmIozZ3AmKs+0nIE9sSymJpnQRlElRflneBUryYDLrywHMRgzFxjprRaHPpN2NSMadZORrHGf4tKAMHLUsaDxNB2k4CJGsp4GA2B4GIlS20sFnVRensXp0rjC7XgKjxrEMxEHmzpvbT4NGTszCuGFqvPaGH56Yfv9aIWtb/AKRu2K5Qw12An8sf128YHy2Z67d8RUhRES+WTPXbvMN5U/rHvMR0hQB+UP6x74dZjHeT2xHBK9OMBdkS6/A7+IPd7ou6BtlxpkovsxNUyy1K3cQa0GYw3Y0LUqaRlrafv219+MFNcNiDRu7u4RpXrVssU0zbNMVbyypb3iuRJEkrdpWtVUEUrDa5zbJYrIJMlZe0nJel3aX5KTcZzswxBJLoo33sqLHAaI1otskXZTzwpNSsokAk7wKEKeYpBSdGTHYvMUgk1oxJNfWcnEtG7tmmMbMzNWmfhEsvRprkffHRJoynCLMuxAcTE1atziaIrx7ouydFHh4RthBy74LDhGtUtnS9G8RFmXYwP7RbVBw98TJKB3eJjVFqyoBuMFQcIvS7BX0c+cTLYwMhjWmfjgfvSCM0JyidJDHce+JhIF5QwvAb61xumrXQc8cK05ROgUmuDgECmIFfWAyypwOMSxXSx9UTSbMtK1U55E5g74RlitVrnneYbqeacOWBgVmkYVJHOm7nvi2J0swpiTXf0fkYUR+WGFARlT6oiJ5JPoiNA1+5hqmNUWzGsh4CB/BR9UdoPzjTI++EK6eA7olFsd9Fch3RFM0M3D3RvbOGMqGpbnDq9XcPv1REdWsY6ZkgTLiawuzmjq1DNq0OIr1fekdWpN3iRvPD4wBryhpCbOTbVccfCAOq6728PtjqWQxGUMTWFtzP+Fl9bw+2H/wqnrfyn5x0gl9cGJfIw1gty41XX1vAxIuqyesT2R0bJA3G64awWwl1Xl/3ESLq5K5dxjaCnhBUhrBbKTQEv1R3fZE0rRiLkoHZGiBup3RILITlFpLUjKX7/DhD7ARcFiY/3EN5OAaE08R4RUVPJBxg0sBPpHvMWZYSgIJNRUADHLhCe6cwaYqDjurVaDLfWJa0h/BfUfHuO+H8iAxrurTEdW6JUfAgA4gdKgFagUOFBXsh5TKMxjvNN9IWUhdiVKrUDEXwoa7SopjvqRnBSr4GLBxSjEqFx5UIw78YlmvWh4HLpZY7qUMRsl4GoUg8cerNcu6IppgQHEmuRzNQTjX4HdDmzsa41XdT4mpJhgtOAhklDdTxhQe6RuPa5+FIItvqOwY95gCp3Pv5nlvgCDkdm3OjV8ICUTab/AH4QLzCfV7vthGWlPMx5FgPEQDTAB+TYdoPxhcB7x4L4w0VG0hQ+YTzrTwxhRNoXWW5eHHwgC4590PCjpbADMHOC2o4HvhQoobbfepgDOEKFEkIUhtpChQUO2h9rChRBIGpj74Fp0KFFQBtBheUH7mFCgEJx+5hwTDQogMCDRDu5QoUUGLQFGZzplUVJIxqRhUGIpbsztWmF0gVO/EVGW/dChRm7Winl8KFaXa1ZRQsKGgpiOuCa1g7xjQLgcCd2dNxxhQon6v4HoJWgALXTkTgSAMN3CgiN6UIBC4kgm8cTmKVwGcKFAQkE0xOA3407O2mcOgIGJr2UhQotIkvw5eFCigb0OIeFAPDM1OuFCgBLGGungIeFEAbCuNBChQoUW//2Q=="/>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10596" name="AutoShape 4" descr="data:image/jpeg;base64,/9j/4AAQSkZJRgABAQAAAQABAAD/2wCEAAkGBhMSERUUExQUFRQVFBQUFBYUFRcYGBQVFBQVFBUUFBQXHiYeFxkjGRUUHy8gIycpLSwtFR4xNTAqNSYrLCkBCQoKDgwOFA8PGiwcHxwsLCwsLCwsLCwsLCksLCksLCwsKSwsKSksLCwsKSkpLCkpKSwsLCwpLCwpKSwsLCwpLP/AABEIALcBEwMBIgACEQEDEQH/xAAcAAABBQEBAQAAAAAAAAAAAAACAAEDBAUGBwj/xABMEAACAAMEBgUIBAwFAwUAAAABAgADEQQSITEFBhNBUWEicYGRoRQyQlKSscHRB3Lh8BUjM0NTVWKCk6LS8RZEg7LTlMLiFyVUY2T/xAAZAQEBAQEBAQAAAAAAAAAAAAAAAQIDBAX/xAAhEQEAAgICAwEBAQEAAAAAAAAAARECEgMhEzFRQWEycf/aAAwDAQACEQMRAD8A9BDw4eK4aCDRqIbmU96HvRCGh78aYS3oVYjvw96KyOsKsBehXotpQ6wqwF6FehaUOGgb0NehaUOsKsBehXoWUOsNWAvQr0LKHWGrAXoV6FlDrDVgb0NehZQqwqwN6FehZQoUBWHrCzUUKBhQs1PChoVIlrR4VYVIUS1ooUKFCyihQ8KFpRoaChQtaVawhEIeDER2pKGgg0RCHrBmkweHvxBWFeglJ78K/EAaCvQspJfhX4jrChZQ78K/EcKsCkl6FeiOHpCyhXoe9AUhUhZQ6wqwFIWMSyhwqwEKFrSS9CvRFD0ibLqkvQ9YACCibJQqwqwMKGy6irCrA0hUibGoqwqw1IcCFrRQ8PdhUiWFCh6QqQtDQoeFCymcIMRnicYcTTC3fRoQ8UBMMEJhhaaLsKKwcwasYmxomhQAMEIbpoIQQgRBCG6aHpCKwhDiJsahuwQEFWFDdNTUgqQoeGxqVIVIEz0GboOt191axG1vlDOanj8BGojKfUM3jH6mwhqCKraYs4zmjsVz8IjbWOyj84eyW0a8fJP4m+H1epCuxnHWuyD8438NoQ1tsf6U+wfnDw8nw8mH1pXYe7FFdZ7Ifz3ev2xMmmrMfz6dtRE8XJ8PJh9WLkPciodPWb9PLPUT8omk6RlP5sxD1MPdGZwzj3EtbY/UtyHuQdYa9HO2qNch7sNehr0LKFdhUgb0PehZQqQoC9CvQsocKAvQoWUwAIJViETYMTozcvbUJllxIEEVxaIcWiJ2lQthRBAiKnlEP5RFZmFy9D34p7eH8ogzS5tIW0in5RD+UQSlzaQtpGZbdLS5K35jBVyHEncqgYseQjAtmnZs3ItIl8AfxzjmwwlDkKtzEdMOPLP055544e3TWzTkuW1ypaZ+jQVYc2yCDmxEZ0/WVx6KLyvlj20UeEc5Jm4XJS4ZkDifSYnM8zjFmXouuMxuxfiY9uPBhj/rt4subLL10sWnW6fueWv1ZdT3uxjKtGnpzZz5nYsse5Yu6Q2clOii32wUkVNd7VPAfCOZmzI9GMY/kU4zMz7WLRpOZ+lnH97+kCK5dj5zvTm717qwzuVoN+Z7cvCIS2+KsJGu8X9tvnAFF/b/AIjfOGmVBxwiO9EtYSbJf2/baB2K8X9on3xZsNmR8ya8BhUdcW5lllIpYjADeTjyziWzOdTTKeSB5rvXs+UaFislBVjU0JqxGQpVmJwVRUcsQMyAatll3iWOAxP1Rnl1RtWdQGukdf11rReYWpH1i53rTUNZTUIRPHoqW5kiWOy8rMe1U6oCfb3SlZakGo/KnOlQD+K3490a2yBFKDuilbLIWQjeMvrDEeI8Y3X9cozuVqwayTZdKCYB+yyzF7Va4e5THT6K1ulzTdYgMM6VBHNpbAMo50pHD6Pe8viOo/fxi21kDgVFaGoORU8VYYqeYoY5Z8WOcdukZzjL0jab8wciMj1GG2kcNoTWGbJZ0m1mS1bE06ao2KuQPOGYJArVDUNWo67bAgMpDKwqrDIg45iPm8vFOH/Hu4+SM+v1b2kLaRS28LbxxdqXdpDbSKe3htvEKXdpCilt4UCnJ/h+V648fDCIv8TS+LeyY5Lbr6y94gTPX1h3iPo+LBz8+bs11ilH06dYb5QQ1gleuO4/KOJNpXiO8QhaF9ZfaETx4fTzZ/HbjWGV6+XI+GGMGmsEo+mO2ojh/KF9ZfaENtR669hEPFh9PNn8duNZpPrH2W+URnWuV+310HzjjRNX1x3j5xo6K0TOtRpIRpnFh5g+s/mjvh4+NmeXN00vWEMCUSY1MzQBR1sTQRA+tNapKQtM31YXEr6TupOHIYnxixbvo0tswBfK5YF0ALs6hMMQlKDtIqYpyfott0tQiW0UxwWQpoTmzMzDHtrE0w+MTy5/VRmo20mMZk2lLxwCg+jLXJB4neTE8qz3ulMa6vCuJ6+Hv6oBNQdIJg0wtQ4MZctq86rOvDtETjUm173HsqPC8Y9WMxXXTy5RN3KRtJy0Wi48Ao95io+nHOQA7zFgaj2nfOUfur/XANqRaP8A5KeyP64vXxip+se1WxnJZjX0V5caD75RUU4xrztS5oONrl8lu/AVMNL1Nnfp169kw97CL38a6+sma1SSYjJjojqWd9or1S//ADiJ9U6fnj7IHxhUkTDGL1UA7sogpGtN1fYfnCez7Yqvolh6RiTErCneO7DnCW85oSSBnUk4xObAeLHqjSsVgu7qRKtr0AOJQBOdVp9Yk3O667/6QG+JZs9JeBPUBmOEYOselQk1RSoBYkccEX/tb2jGfM1z6bFb4UkECq4dEAivCoJ7YxPLra+PardlK0ym96dan30jRsrq4N1g3Ua/2jz5dcQR5k5mpunKBXq2ZPDfHRapT5s6ZfKmRLUedNeaxeopdRUUXuJJFMKZxcea5qmcuGIjpfSTdmMNwavY9D7z4RoSkieZo+WzXjMmmoAIlylWtK+lMYnf6vZFpZcrdLmH682nhLRffHWJc5hlTluzpb7mrKbtBeWe9WH+pGtom1iRMEtvyE4kUJps5pqQyVyDdKoyrj6RqV5MPxUrAgi8GehGIP4xmFR1ROlt4BB9WXLX/aojOWO0UsTrNsfT+k7XZJl1xLZGxlzArAOvtYMMKjd1EGMqbrlPNKBBTPAmvecI7qXaUmoZc1BMQ5q2OWTA5g8xjGBprUFQjTLK7NTEyWFWpv2bDFiPVIrzJjjPFjHuHox5pn9Yo1yn8Jfc39UVbTrJaH9O7TcmHeczGWZi8fA/KBM5ePgflGdeOPjptk0hrBaf0reHyhRmbQcfA/KFFrD+JeSb8Hy/VEJdHy/VHxiZe7xhq4/f4RzbCtiT1R4Q/kMs43RBk746rQ+pDMgmWl9khxVB+Ufma4IOup5QHLWfRSuwVJd5iaBVFSeoDEx1Oj/owLdKfckr6uDv3DojtPZG7J0jIsqlZCqlc2zZvrMcT1ZcozrRrHePnR0jjmXKc/jVsGqej5BF2Ss1txm9PHknmjujbmaTVRQkKBkq0w5YYCOGnaxEYSwebbz1cBGdM0jMaOkccOczMu8n6zKMoz52tPOONM14Eu3AxuIxhmpdPM1jY7/GKk3Tx49gxjCqTn4RIs67kI1cJq1vwhMbLAcT8hDGd6zseVaDuEZDWwxE1ri7QatsaQC+aAOoRDM0seMY7zzEZmk76Q2NGlN0md5iq+kjuqYrqldxMGwKjEBesge+JsusHNrY7oC+TByZd+tGU0zuMGpyJEDNF2J7U9cCK92PuifyggE0NaE45CIJMypjVslivYEVBzi0luE0h06fi1YitC1458gRXH3x2egpU0yUDIsui0upLRO+4oOOeOOMbUnQ0pKMEUEEY3RXPGLBmrWi9I8EBY9yg07Y4xjGM3LU5Tl1ClJsFIm2YEW1sM5skCjjMYD+VKnvIixK1fr581jylgIO83m8RFnlhnSf1ls9BXIcTgO8wMi9M8wM4/YUke3gvjBa2ammaimTLVgoN9GaZfepWhDg1agrgT1cI0tB7KySESZMVTdrc9SuN2lSe81jE83xrxwrydCTmzVU+u9T7MsH/dFbWSwzrPIvy2LGvSKyQyy1uk3ihJYioArUUjWn652dfNDP1Cg7zGdaNfGyWUlN4Yk1HDCkYnkyluMIXtBS71nlu6VZlBJauOJ6VwswWudN0dHYFwwpTgAB7owrZpdFsqzWAVSi0VeJBN1fvgBGZqh9IcuZOEptndYhQyPeuMcFv8QThUUhOUUzrNqeuksJbHAGYRjzJUVPbGIW5Rs602aaZ95h5wwJNKgMRhy+yMnyZuHiIzFu1gvGFB+TNw8YaFFqi2UcG37x8DDmzjg/vh6GmfPP7RByy53DrqT740rU1a0Gs+bRg5RBfcZVAyWu6p38AYva56w2aVMU2ibaZe0rcWUst1UKFr5y1GLE5nONLVWtmlkzFJ2l09G7ULQ0qCcTjWnAxy30m2UzLOlqlUIk2h1YsgYBZmCsyODhW6MRvi1UW5zNzSoNZdGH/N2kfWs6n/aIll6c0Yf8+w+tY5h/2xyYs8/c2in7bCpPfdMSJo60H/KWB/qTJB8Jc+M+TIp21itFjmuEk20THPmothnlmPAdMCJGmpLF+dM2Uolgs5rPflkqbrKTJntdYHAjcc6Rn6naJupPMyRLsj0U31D0SXJYWkzTV3wOyZDQgGoG+NfW8IlltVAJnlAUSLgNLrXzZ5UhN92XMaY5Fatac+i0NpWlX8M2H9ZWX/pp/wDXDHSli/WVj/6ef/yRwg0RPoP/AGduu5bsef5SF+Bp/wCqH9i2/wBcTaSndHSNj/WVj/gTv+SIplusf6ysf8Gd/wAkcSdDTv1S/sWz+uL+rGp5trNessuRJQlXmXp968M0lh5hBYbyQQu8E0UtpKdXYrLKnhjKtUmaFoDs5EzM1oOlMGOHZviC2WSZL6IaSXpexlvREyvO206IwO6pINBgabJSXICWayqiGhpeNFRRS9NmEmpANN9WJA5ivPWWguLOlNUgzHM+UWdt7sAcTgABuoABQCOkSywZNlmTCKTDiaVSzhQOjeqXnTCFFN5iOfZwtavOai1NGRBUvcA/FoN5rmcI6PRdnLVVZ8kMBgmDMDUENsmoSMBjShpEs/V1VDXnIBvecpC3WIa6WwyYAhsCKCtca1LhV1Q0BY7XLYzQwmIwDLMnzHVgwqrKS3I4bqc46+xai2VKGVZrP9bZqT3mu+ON0PaZFmJuuZoLVKWcByxGAv2hyJajkDXkY1tJadtNpFLmzk0pspRNCP8A7JpoZnUAo5NDv8SUmnijzjsyCsuXs7y0ulrxLBSMCFoMRhVmG4xzg0Y02ZdXfvOQAzJPACN6VZDdF5lApgFpSg4HLujA1t02LNZykpht55uCmaIMWPu8I1OWsJjFyzNM66WeyEyrOt91weZheJ39I1uDko6zWIdBfSHfmANUEnzXIIbkHpUH745Rz1k0IzDETGGNbquwyyF0EVywMZmkdGAAvLJ6J6SkUZab6dvZwEee59u1PoKzrKnSRMUAgqSL25hmGGVQYtTLUiDFlUdYEeVatafmPZsHYVqHANKsopXDiLpi204nMk8zEm57IiHcWnWuQuVXPIYd5jKtOukw+YirzOJ+Ec3eiSz2Z5hoisx5CsK+qsWrS86Z58xiOFaDuGEVKxuWXVCafPZJfKt5vZHzjTXVqzST+OYnD844lj2ahj4xY/hMw5C9Etns7TGCICzHh7zyjrDpSwSvNRGP7Esv/NMp8Yhm66jKVJC7qsQPBAPeYVKW5H6SNIkzJViQm6qgPTM5LQczQeyY5K1WDyOasxb4u02iMCDdY3SVJAqK4cjTs3dDnb6SnzmNRKqQf2gQgPtXzHSa6atFrCXQYSEDOSMts90pXfRbrmmRKwrolsawad8os1n6PTUdJ97G7Q05GgMc4Zh/a7YKxdKwWZs2KgkU/ZGPfWIqmuKsOeHDkKxfSwY2g8+8/CFBlG4j2h8oeHa9BQkg3QTwrTHqocBDy5dT5q88R84iEzHI9fHwNImlPjgRgaEgA06+jhGhp2fTLg7NsR5qH1eXMRbselzJmTJbosyXMAEyW46LAr9pGR3xztr0jKLAYpNAW6bpAmknePRYdxu8xGpplwWkzRlMl0/eU1p3N/LGr6piu1a26F0K8y75Ja0dqG7Z5jMBUVwVq7saARUm6kaHO7S0vrkBh37OLVhR2nvdJDGXNChSQxJsk0ArTGoIGXERq27SVpoTMadKZunMVpk9Ulo9qlXemmQDvPWq4kCmQETkwjGv7Fs45Xf8YuidA6OsswvKt1ulVBBBspFeRwxGe7eecDpzQtgtTAzdK2okYAPZXIA3ACg3dcdlbNIlaNNtVrlq0yS00XirSm8imuqKEPnNMC9CgBa6KGsNrXpm5aZwFodVATaAWiYuxYK7UYMaSQ5MgKUIDUcGpNI5tz085Ooei/1o467Kw95i9YvoqsM1S0vSLuoN0lbOMDgaGr4ZiOqtGniZVoLT7sxSXptQhRltFrGxlrQhWNmkhlltQMQpOeNazzbts0gP/wBhw/00p7oRESiCwfRRo6Ub0xp0+m5ystO1UJJ9oRt2y3qqrLlKABREVQFUcAAMABicuJirOtcZ8mfiZhyxWXz9Zurd1DnG4ihpTgigdFGbe7qtWPEE4gcAMu+KUzSBHpgdVfsihPnljQAljkACST1RWt0mZKQu6FVBAxIrUmgAUEmsW6WrW7TNlzBSYBMA3MqkDqrWIEkWYY7JBTLoAn5DujPLkzFlkEEuq1xIWppV6ZAb41Z+ipajp2ySv7jHxLCMxnt3C5Ya9Snk6QUZL1ZD3CNSXrPTKWteJJPdlSOLNuTaFFmpMoL1ZZqCK0y3H5xYSfEmbSodjZNPhw98KuF4G6AajEg0zPyjzK0ubTap80qzrIUm6uZAYAqDuqzZ7gCd0dDabXclOx3KT3CvwjB1Ot4RLpFWniY9eNw0pz85z2RP4vpvNWbMsapUJcmTCoGGAk3RdGHnNTtiLWuzI8ya0m67WUBJxHpla7VGr59CXCkVwQjImOl0NKkopcOAVRFl3qEi8pIqN9CjcjszEOita7LKlTLHYVEzCs+ZMo4cuSGap/KPWuPmiuFY1MMW8+1XFyZPljzei69RB39RXujprLYS4vF5aKMKzHA50CirnMZLHNaJk7O0unqJMl/w5wC/ykR0tm0TNnCsuWWHrYBfaNBGIbW5cyyy8WZ5x4Il1fbc1PsxO+ubKLsqVLlj9olj3C6p9mM+ZoW7+VnyU5KTMbwovjEDeSr+lmnmQg7lqf5opSe0ay2h6gzmA4JRF7loIr2ezO5qst2HrUJHa2UMdNBfycuWnOgJ9pqt4xXnaZd8SzMO0jvxpFGn5KwzZF/evH+SvvgJ85UBa9W6CxwpgBU7zwjBnaVAzPea+IqPERlaU04WRkUecLpOAw34VPVnvhZTW+j4O5bComTZaua0peLtU1yXzqndhHYv5Zb5VpZnSVIlSp7CSrAk3Jcyu1wNCKCgBw31OMch9FlmM2ayXqAFWZcOlnQjmMcvWjq9HWGzImkC6Azls810Yuww2bLS7WjN00FTWoAix/lmfaOyOFlS0GSooHaBXHuHZDs9dw7T9kOlkoAKnAAbtwpxgxJH3/vHSkR7Tq7xCia7DwoZby6fmkNczU4/ymAlo36OXTcASP8Ath5UsgYqlabi3uIiZZlBiBXl9sZpu2NrJoqaJaWgIFll7mFfPVa3hUUPo7jiuFcaXdKqLVo2YoxaVdtKcbprtAOqszwjas+sUxE2VJcyXvlTBUUrXA7u0ERlWu3JLmCZKkGSgWjKDfSjElgTU4EngN0SkeZ2e2zE8yY6kH0XIx4ihi9L1qtq5Wq0j/Vf5xoaQ0VZHYmXNEuvonpAdWRA5RSOrg9GdJP74X3xyqSk0rXjSC5Wy0j/AFX8cYsr9Iukh/nJ3a1feIz/APDUzc0o9U5If/DNo3KD1Oph2rT/APUzSO+1McQekEOIyOK5jcYoHW61bSZME435rX5honSalK5cBEJ1YtP6NvCClarWgmhW7zY0HhDsaugtOWy0zllmc1zNzdTBBniFw4R1lttYyGAAoAMKAZZRm6J0atmlFEYM7YzGCtjTJQACbohTJROZf92U5P8AOFEdI6gc7pfWebLnnYTGS6CjEGtSSCaXq0pQDDhGVP1jtL1vT5priemRU8aCJX1Znkno7ziWXxqYJdVpu9pY65if1Rz7FaxuZjDaTHu1FasSQKipoeAJPZD2+zyUchWJXpXSBmwNASGoVUih3kc4vJqod86UO2vuiZNV5Q860eyjfERakY+j7Zs56uMBXHqbBhQdZ7o7tHxjFk6GsS+c01+4D3iNoabkLlIDfWYD4E+MWI+yd/FbWK1XbM/MBe8gHwJiPQUmT5LJdmuzAXUdI41ZroKghqXn9Eg4UrGXrLpcTQEVFQVqQl4gUrSpJzx3cIvan2BJsppjvRZAoUoCWvMHB7LrnHAEd6PZLY0pKDWFZLGs2qhmQldq5LsJeIoOjXP1W3GL30d6W0aGKNZJizVAV6I8xsDQkqCWGIxoMIrzrAyy7ysC85dui7lrIVkSnEG4h398dH9EtrkvMdxcWbNkhr1SLyIemj7gynGtMQOUa9MS4vSrr+ErayAhdrNui6RgzIQLpAIyyMPbdYp0wANMN0AAKCFUAZAImXdHMac06ZlonzFApNmzJgr6rOSo9mkZzaTc7x3fOOdujpjbeY7AW95HugfKus9oHuoY5c2tz6R7zDrNbiYtq6cTwd6LzIJPeRXxiddkfPmseq6PEkxyqtM4nviRVm8e+FpTb0zYZJklpV6+tCSzXqrkQOGdeyOdlr9/H3gjti9Ls87cR2wy6Bm8UHafgIT2NX6PNMrZbcjOeg1VY8KjBuw0MdtpqbKCLLbZtPmOjMykG7IDCaSXHrFboU7qncI87Grc0nzpY51b5RtWGwMg6TXm4/Lwx5RrG/TMw6g28cQe2GNqrwjIRRxPhEqU590dLZpp7f7/AHEKKQX70HzhQE7MDA9HhXs+2Ii/PvP2QDTBx98G020UZAjsEA7qQQcQRQi7mDmIozZ3AmKs+0nIE9sSymJpnQRlElRflneBUryYDLrywHMRgzFxjprRaHPpN2NSMadZORrHGf4tKAMHLUsaDxNB2k4CJGsp4GA2B4GIlS20sFnVRensXp0rjC7XgKjxrEMxEHmzpvbT4NGTszCuGFqvPaGH56Yfv9aIWtb/AKRu2K5Qw12An8sf128YHy2Z67d8RUhRES+WTPXbvMN5U/rHvMR0hQB+UP6x74dZjHeT2xHBK9OMBdkS6/A7+IPd7ou6BtlxpkovsxNUyy1K3cQa0GYw3Y0LUqaRlrafv219+MFNcNiDRu7u4RpXrVssU0zbNMVbyypb3iuRJEkrdpWtVUEUrDa5zbJYrIJMlZe0nJel3aX5KTcZzswxBJLoo33sqLHAaI1otskXZTzwpNSsokAk7wKEKeYpBSdGTHYvMUgk1oxJNfWcnEtG7tmmMbMzNWmfhEsvRprkffHRJoynCLMuxAcTE1atziaIrx7ouydFHh4RthBy74LDhGtUtnS9G8RFmXYwP7RbVBw98TJKB3eJjVFqyoBuMFQcIvS7BX0c+cTLYwMhjWmfjgfvSCM0JyidJDHce+JhIF5QwvAb61xumrXQc8cK05ROgUmuDgECmIFfWAyypwOMSxXSx9UTSbMtK1U55E5g74RlitVrnneYbqeacOWBgVmkYVJHOm7nvi2J0swpiTXf0fkYUR+WGFARlT6oiJ5JPoiNA1+5hqmNUWzGsh4CB/BR9UdoPzjTI++EK6eA7olFsd9Fch3RFM0M3D3RvbOGMqGpbnDq9XcPv1REdWsY6ZkgTLiawuzmjq1DNq0OIr1fekdWpN3iRvPD4wBryhpCbOTbVccfCAOq6728PtjqWQxGUMTWFtzP+Fl9bw+2H/wqnrfyn5x0gl9cGJfIw1gty41XX1vAxIuqyesT2R0bJA3G64awWwl1Xl/3ESLq5K5dxjaCnhBUhrBbKTQEv1R3fZE0rRiLkoHZGiBup3RILITlFpLUjKX7/DhD7ARcFiY/3EN5OAaE08R4RUVPJBxg0sBPpHvMWZYSgIJNRUADHLhCe6cwaYqDjurVaDLfWJa0h/BfUfHuO+H8iAxrurTEdW6JUfAgA4gdKgFagUOFBXsh5TKMxjvNN9IWUhdiVKrUDEXwoa7SopjvqRnBSr4GLBxSjEqFx5UIw78YlmvWh4HLpZY7qUMRsl4GoUg8cerNcu6IppgQHEmuRzNQTjX4HdDmzsa41XdT4mpJhgtOAhklDdTxhQe6RuPa5+FIItvqOwY95gCp3Pv5nlvgCDkdm3OjV8ICUTab/AH4QLzCfV7vthGWlPMx5FgPEQDTAB+TYdoPxhcB7x4L4w0VG0hQ+YTzrTwxhRNoXWW5eHHwgC4590PCjpbADMHOC2o4HvhQoobbfepgDOEKFEkIUhtpChQUO2h9rChRBIGpj74Fp0KFFQBtBheUH7mFCgEJx+5hwTDQogMCDRDu5QoUUGLQFGZzplUVJIxqRhUGIpbsztWmF0gVO/EVGW/dChRm7Winl8KFaXa1ZRQsKGgpiOuCa1g7xjQLgcCd2dNxxhQon6v4HoJWgALXTkTgSAMN3CgiN6UIBC4kgm8cTmKVwGcKFAQkE0xOA3407O2mcOgIGJr2UhQotIkvw5eFCigb0OIeFAPDM1OuFCgBLGGungIeFEAbCuNBChQoUW//2Q=="/>
          <p:cNvSpPr>
            <a:spLocks noChangeAspect="1" noChangeArrowheads="1"/>
          </p:cNvSpPr>
          <p:nvPr/>
        </p:nvSpPr>
        <p:spPr bwMode="auto">
          <a:xfrm>
            <a:off x="0" y="-1068388"/>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64288" y="188640"/>
            <a:ext cx="1781944" cy="1730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83505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8425" y="2697163"/>
            <a:ext cx="9144000" cy="0"/>
          </a:xfrm>
          <a:prstGeom prst="rect">
            <a:avLst/>
          </a:prstGeom>
          <a:noFill/>
          <a:ln w="9525">
            <a:noFill/>
            <a:miter lim="800000"/>
            <a:headEnd/>
            <a:tailEnd/>
          </a:ln>
        </p:spPr>
        <p:txBody>
          <a:bodyPr>
            <a:spAutoFit/>
          </a:bodyPr>
          <a:lstStyle/>
          <a:p>
            <a:endParaRPr lang="es-ES"/>
          </a:p>
        </p:txBody>
      </p:sp>
      <p:sp>
        <p:nvSpPr>
          <p:cNvPr id="9220" name="Text Box 4"/>
          <p:cNvSpPr txBox="1">
            <a:spLocks noChangeArrowheads="1"/>
          </p:cNvSpPr>
          <p:nvPr/>
        </p:nvSpPr>
        <p:spPr bwMode="auto">
          <a:xfrm>
            <a:off x="323528" y="908720"/>
            <a:ext cx="8534400" cy="457200"/>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p:txBody>
      </p:sp>
      <p:sp>
        <p:nvSpPr>
          <p:cNvPr id="498693" name="Rectangle 5"/>
          <p:cNvSpPr>
            <a:spLocks noChangeArrowheads="1"/>
          </p:cNvSpPr>
          <p:nvPr/>
        </p:nvSpPr>
        <p:spPr bwMode="auto">
          <a:xfrm>
            <a:off x="251520" y="950421"/>
            <a:ext cx="8458200" cy="1200329"/>
          </a:xfrm>
          <a:prstGeom prst="rect">
            <a:avLst/>
          </a:prstGeom>
          <a:noFill/>
          <a:ln w="9525">
            <a:noFill/>
            <a:miter lim="800000"/>
            <a:headEnd/>
            <a:tailEnd/>
          </a:ln>
          <a:effectLst/>
        </p:spPr>
        <p:txBody>
          <a:bodyPr wrap="square">
            <a:spAutoFit/>
          </a:bodyPr>
          <a:lstStyle/>
          <a:p>
            <a:pPr algn="just">
              <a:spcBef>
                <a:spcPct val="50000"/>
              </a:spcBef>
              <a:defRPr/>
            </a:pPr>
            <a:r>
              <a:rPr lang="es-ES" sz="2400" b="1" dirty="0" smtClean="0">
                <a:effectLst>
                  <a:outerShdw blurRad="38100" dist="38100" dir="2700000" algn="tl">
                    <a:srgbClr val="000000"/>
                  </a:outerShdw>
                </a:effectLst>
                <a:latin typeface="Baskerville Old Face" pitchFamily="18" charset="0"/>
              </a:rPr>
              <a:t>Sentencia 245-2015 Incompetencia de la Aduana de Limón para resolver el reclamo por devolución de tributos en aplicación del TLC Costa Rica-México</a:t>
            </a:r>
            <a:endParaRPr lang="es-ES" sz="2400" b="1" dirty="0" smtClean="0">
              <a:latin typeface="Baskerville Old Face" pitchFamily="18" charset="0"/>
            </a:endParaRPr>
          </a:p>
        </p:txBody>
      </p:sp>
      <p:grpSp>
        <p:nvGrpSpPr>
          <p:cNvPr id="2" name="Group 6"/>
          <p:cNvGrpSpPr>
            <a:grpSpLocks/>
          </p:cNvGrpSpPr>
          <p:nvPr/>
        </p:nvGrpSpPr>
        <p:grpSpPr bwMode="auto">
          <a:xfrm>
            <a:off x="0" y="2835275"/>
            <a:ext cx="9144000" cy="1189038"/>
            <a:chOff x="0" y="4320"/>
            <a:chExt cx="5760" cy="749"/>
          </a:xfrm>
        </p:grpSpPr>
        <p:sp>
          <p:nvSpPr>
            <p:cNvPr id="9225" name="Rectangle 7"/>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9226" name="Rectangle 8"/>
            <p:cNvSpPr>
              <a:spLocks noChangeArrowheads="1"/>
            </p:cNvSpPr>
            <p:nvPr/>
          </p:nvSpPr>
          <p:spPr bwMode="auto">
            <a:xfrm>
              <a:off x="0" y="4320"/>
              <a:ext cx="5760" cy="749"/>
            </a:xfrm>
            <a:prstGeom prst="rect">
              <a:avLst/>
            </a:prstGeom>
            <a:noFill/>
            <a:ln w="9525">
              <a:noFill/>
              <a:miter lim="800000"/>
              <a:headEnd/>
              <a:tailEnd/>
            </a:ln>
          </p:spPr>
          <p:txBody>
            <a:bodyPr/>
            <a:lstStyle/>
            <a:p>
              <a:pPr algn="ctr"/>
              <a:r>
                <a:rPr lang="es-ES" sz="2400">
                  <a:latin typeface="Times New Roman" pitchFamily="18" charset="0"/>
                </a:rPr>
                <a:t>  </a:t>
              </a:r>
              <a:r>
                <a:rPr lang="es-ES" sz="7200">
                  <a:latin typeface="Times New Roman" pitchFamily="18" charset="0"/>
                </a:rPr>
                <a:t> </a:t>
              </a:r>
              <a:r>
                <a:rPr lang="es-ES" sz="2400">
                  <a:latin typeface="Times New Roman" pitchFamily="18" charset="0"/>
                </a:rPr>
                <a:t>           </a:t>
              </a:r>
            </a:p>
          </p:txBody>
        </p:sp>
      </p:grpSp>
      <p:sp>
        <p:nvSpPr>
          <p:cNvPr id="12" name="1 Título"/>
          <p:cNvSpPr>
            <a:spLocks noGrp="1"/>
          </p:cNvSpPr>
          <p:nvPr>
            <p:ph type="title"/>
          </p:nvPr>
        </p:nvSpPr>
        <p:spPr>
          <a:xfrm>
            <a:off x="612648" y="228600"/>
            <a:ext cx="8153400" cy="752128"/>
          </a:xfrm>
        </p:spPr>
        <p:txBody>
          <a:bodyPr>
            <a:normAutofit/>
          </a:bodyPr>
          <a:lstStyle/>
          <a:p>
            <a:pPr algn="l"/>
            <a:r>
              <a:rPr lang="es-ES" sz="4000" b="1" dirty="0" smtClean="0">
                <a:solidFill>
                  <a:srgbClr val="990099"/>
                </a:solidFill>
                <a:effectLst>
                  <a:outerShdw blurRad="38100" dist="38100" dir="2700000" algn="tl">
                    <a:srgbClr val="000000">
                      <a:alpha val="43137"/>
                    </a:srgbClr>
                  </a:outerShdw>
                </a:effectLst>
                <a:latin typeface="Trebuchet MS" pitchFamily="34" charset="0"/>
              </a:rPr>
              <a:t>SUJETO/ COMPETENCIA</a:t>
            </a:r>
            <a:endParaRPr lang="es-ES" sz="4000" dirty="0">
              <a:solidFill>
                <a:srgbClr val="990099"/>
              </a:solidFill>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534617954"/>
              </p:ext>
            </p:extLst>
          </p:nvPr>
        </p:nvGraphicFramePr>
        <p:xfrm>
          <a:off x="0" y="2276872"/>
          <a:ext cx="9144000"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04382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noGrp="1"/>
          </p:cNvGrpSpPr>
          <p:nvPr/>
        </p:nvGrpSpPr>
        <p:grpSpPr bwMode="auto">
          <a:xfrm>
            <a:off x="457200" y="1600200"/>
            <a:ext cx="8229600" cy="3043238"/>
            <a:chOff x="0" y="4320"/>
            <a:chExt cx="5760" cy="500"/>
          </a:xfrm>
        </p:grpSpPr>
        <p:sp>
          <p:nvSpPr>
            <p:cNvPr id="11"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2"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grpSp>
        <p:nvGrpSpPr>
          <p:cNvPr id="3" name="Group 9"/>
          <p:cNvGrpSpPr>
            <a:grpSpLocks/>
          </p:cNvGrpSpPr>
          <p:nvPr/>
        </p:nvGrpSpPr>
        <p:grpSpPr bwMode="auto">
          <a:xfrm>
            <a:off x="0" y="2971800"/>
            <a:ext cx="9144000" cy="854075"/>
            <a:chOff x="0" y="4320"/>
            <a:chExt cx="5760" cy="500"/>
          </a:xfrm>
        </p:grpSpPr>
        <p:sp>
          <p:nvSpPr>
            <p:cNvPr id="14"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5"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sp>
        <p:nvSpPr>
          <p:cNvPr id="16" name="15 Rectángulo"/>
          <p:cNvSpPr/>
          <p:nvPr/>
        </p:nvSpPr>
        <p:spPr>
          <a:xfrm>
            <a:off x="471430" y="102050"/>
            <a:ext cx="8215370" cy="969496"/>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spcBef>
                <a:spcPct val="50000"/>
              </a:spcBef>
            </a:pPr>
            <a:r>
              <a:rPr lang="es-ES" sz="3000" b="1" dirty="0" smtClean="0">
                <a:solidFill>
                  <a:srgbClr val="990099"/>
                </a:solidFill>
                <a:effectLst>
                  <a:outerShdw blurRad="38100" dist="38100" dir="2700000" algn="tl">
                    <a:srgbClr val="000000"/>
                  </a:outerShdw>
                </a:effectLst>
                <a:latin typeface="Comic Sans MS" pitchFamily="66" charset="0"/>
              </a:rPr>
              <a:t>Sujeto:</a:t>
            </a:r>
            <a:r>
              <a:rPr lang="es-ES" sz="3000" b="1" dirty="0" smtClean="0">
                <a:solidFill>
                  <a:srgbClr val="990099"/>
                </a:solidFill>
                <a:effectLst>
                  <a:outerShdw blurRad="38100" dist="38100" dir="2700000" algn="tl">
                    <a:srgbClr val="000000"/>
                  </a:outerShdw>
                </a:effectLst>
                <a:latin typeface="Baskerville Old Face" pitchFamily="18" charset="0"/>
              </a:rPr>
              <a:t> Sentencia 268-2008 </a:t>
            </a:r>
            <a:r>
              <a:rPr lang="es-ES" sz="2700" b="1" dirty="0" smtClean="0">
                <a:solidFill>
                  <a:srgbClr val="990099"/>
                </a:solidFill>
                <a:latin typeface="Baskerville Old Face" pitchFamily="18" charset="0"/>
              </a:rPr>
              <a:t>Competencia de la DGA para modificar la OTA a pesar de revisión en el despacho :</a:t>
            </a:r>
          </a:p>
        </p:txBody>
      </p:sp>
      <p:graphicFrame>
        <p:nvGraphicFramePr>
          <p:cNvPr id="4" name="3 Diagrama"/>
          <p:cNvGraphicFramePr/>
          <p:nvPr>
            <p:extLst>
              <p:ext uri="{D42A27DB-BD31-4B8C-83A1-F6EECF244321}">
                <p14:modId xmlns:p14="http://schemas.microsoft.com/office/powerpoint/2010/main" val="2728474678"/>
              </p:ext>
            </p:extLst>
          </p:nvPr>
        </p:nvGraphicFramePr>
        <p:xfrm>
          <a:off x="323528" y="1397000"/>
          <a:ext cx="8496944"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4" descr="http://2.bp.blogspot.com/_wGkVl4VoOJI/SsU9f653Y2I/AAAAAAAAAB4/c5KHg8RQ47k/s1600/juez.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184" y="4437111"/>
            <a:ext cx="2102165" cy="1956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10428"/>
            <a:ext cx="7772400" cy="1143000"/>
          </a:xfrm>
        </p:spPr>
        <p:txBody>
          <a:bodyPr>
            <a:normAutofit/>
          </a:bodyPr>
          <a:lstStyle/>
          <a:p>
            <a:pPr algn="l"/>
            <a:r>
              <a:rPr lang="es-ES" sz="3200" b="1" dirty="0" smtClean="0">
                <a:solidFill>
                  <a:srgbClr val="990099"/>
                </a:solidFill>
                <a:effectLst>
                  <a:outerShdw blurRad="38100" dist="38100" dir="2700000" algn="tl">
                    <a:srgbClr val="000000">
                      <a:alpha val="43137"/>
                    </a:srgbClr>
                  </a:outerShdw>
                </a:effectLst>
                <a:latin typeface="Arial" pitchFamily="34" charset="0"/>
                <a:cs typeface="Arial" pitchFamily="34" charset="0"/>
              </a:rPr>
              <a:t>SUJETO/ COMPETENCIA</a:t>
            </a:r>
            <a:endParaRPr lang="es-ES" sz="3200" dirty="0">
              <a:solidFill>
                <a:srgbClr val="990099"/>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196479311"/>
              </p:ext>
            </p:extLst>
          </p:nvPr>
        </p:nvGraphicFramePr>
        <p:xfrm>
          <a:off x="457200" y="1600200"/>
          <a:ext cx="8229600" cy="4900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6" descr="candidate_givingspeech_podium_md_wht.gif (9724 bytes)"/>
          <p:cNvPicPr>
            <a:picLocks noChangeAspect="1" noChangeArrowheads="1" noCrop="1"/>
          </p:cNvPicPr>
          <p:nvPr/>
        </p:nvPicPr>
        <p:blipFill>
          <a:blip r:embed="rId7" cstate="print"/>
          <a:srcRect/>
          <a:stretch>
            <a:fillRect/>
          </a:stretch>
        </p:blipFill>
        <p:spPr bwMode="auto">
          <a:xfrm>
            <a:off x="7092280" y="116632"/>
            <a:ext cx="1358752" cy="1528596"/>
          </a:xfrm>
          <a:prstGeom prst="rect">
            <a:avLst/>
          </a:prstGeom>
          <a:ln>
            <a:noFill/>
          </a:ln>
          <a:effectLst>
            <a:softEdge rad="112500"/>
          </a:effectLst>
        </p:spPr>
      </p:pic>
      <p:pic>
        <p:nvPicPr>
          <p:cNvPr id="91138" name="Picture 2" descr="http://www.inme.edu.mx/blog/wp-content/uploads/2013/08/677370-242x210.jpg"/>
          <p:cNvPicPr>
            <a:picLocks noChangeAspect="1" noChangeArrowheads="1"/>
          </p:cNvPicPr>
          <p:nvPr/>
        </p:nvPicPr>
        <p:blipFill>
          <a:blip r:embed="rId8" cstate="print"/>
          <a:srcRect/>
          <a:stretch>
            <a:fillRect/>
          </a:stretch>
        </p:blipFill>
        <p:spPr bwMode="auto">
          <a:xfrm>
            <a:off x="467544" y="3284984"/>
            <a:ext cx="1512962" cy="1312902"/>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393586" cy="928710"/>
          </a:xfrm>
        </p:spPr>
        <p:txBody>
          <a:bodyPr>
            <a:normAutofit fontScale="90000"/>
          </a:bodyPr>
          <a:lstStyle/>
          <a:p>
            <a:pPr algn="l"/>
            <a:r>
              <a:rPr lang="es-ES" sz="3200" b="1" dirty="0" smtClean="0">
                <a:solidFill>
                  <a:srgbClr val="990099"/>
                </a:solidFill>
                <a:effectLst>
                  <a:outerShdw blurRad="38100" dist="38100" dir="2700000" algn="tl">
                    <a:srgbClr val="000000">
                      <a:alpha val="43137"/>
                    </a:srgbClr>
                  </a:outerShdw>
                </a:effectLst>
                <a:latin typeface="Arial" pitchFamily="34" charset="0"/>
                <a:cs typeface="Arial" pitchFamily="34" charset="0"/>
              </a:rPr>
              <a:t>SUJETO/ COMPETENCIA:</a:t>
            </a:r>
            <a:r>
              <a:rPr lang="es-ES" sz="3200" b="1" dirty="0" smtClean="0">
                <a:solidFill>
                  <a:srgbClr val="FFC000"/>
                </a:solidFill>
                <a:effectLst>
                  <a:outerShdw blurRad="38100" dist="38100" dir="2700000" algn="tl">
                    <a:srgbClr val="000000">
                      <a:alpha val="43137"/>
                    </a:srgbClr>
                  </a:outerShdw>
                </a:effectLst>
                <a:latin typeface="Comic Sans MS" pitchFamily="66" charset="0"/>
              </a:rPr>
              <a:t> </a:t>
            </a:r>
            <a:r>
              <a:rPr lang="es-ES" sz="2700" b="1" dirty="0" smtClean="0">
                <a:solidFill>
                  <a:schemeClr val="bg2">
                    <a:lumMod val="50000"/>
                  </a:schemeClr>
                </a:solidFill>
                <a:effectLst>
                  <a:outerShdw blurRad="38100" dist="38100" dir="2700000" algn="tl">
                    <a:srgbClr val="000000"/>
                  </a:outerShdw>
                </a:effectLst>
                <a:latin typeface="Arial" pitchFamily="34" charset="0"/>
                <a:cs typeface="Arial" pitchFamily="34" charset="0"/>
              </a:rPr>
              <a:t>ACTO DE APERTURA</a:t>
            </a:r>
            <a:endParaRPr lang="es-ES" sz="2700" dirty="0">
              <a:solidFill>
                <a:schemeClr val="bg2">
                  <a:lumMod val="50000"/>
                </a:schemeClr>
              </a:solidFill>
              <a:latin typeface="Arial" pitchFamily="34" charset="0"/>
              <a:cs typeface="Arial" pitchFamily="34" charset="0"/>
            </a:endParaRPr>
          </a:p>
        </p:txBody>
      </p:sp>
      <p:sp>
        <p:nvSpPr>
          <p:cNvPr id="8" name="7 Marcador de contenido"/>
          <p:cNvSpPr>
            <a:spLocks noGrp="1"/>
          </p:cNvSpPr>
          <p:nvPr>
            <p:ph idx="1"/>
          </p:nvPr>
        </p:nvSpPr>
        <p:spPr>
          <a:xfrm>
            <a:off x="395536" y="1052736"/>
            <a:ext cx="8229600" cy="4525963"/>
          </a:xfrm>
        </p:spPr>
        <p:txBody>
          <a:bodyPr/>
          <a:lstStyle/>
          <a:p>
            <a:pPr marL="342900" lvl="1" indent="-342900">
              <a:buFont typeface="Arial" pitchFamily="34" charset="0"/>
              <a:buChar char="•"/>
            </a:pPr>
            <a:r>
              <a:rPr lang="es-ES" sz="2000" b="1" dirty="0" smtClean="0">
                <a:solidFill>
                  <a:schemeClr val="accent2">
                    <a:lumMod val="50000"/>
                  </a:schemeClr>
                </a:solidFill>
                <a:latin typeface="Arial" pitchFamily="34" charset="0"/>
                <a:cs typeface="Arial" pitchFamily="34" charset="0"/>
              </a:rPr>
              <a:t>Identificación del sujeto contra el que se dirige el cobro</a:t>
            </a:r>
          </a:p>
          <a:p>
            <a:endParaRPr lang="es-ES" dirty="0">
              <a:solidFill>
                <a:schemeClr val="accent2">
                  <a:lumMod val="50000"/>
                </a:schemeClr>
              </a:solidFill>
            </a:endParaRPr>
          </a:p>
        </p:txBody>
      </p:sp>
      <p:graphicFrame>
        <p:nvGraphicFramePr>
          <p:cNvPr id="11" name="10 Diagrama"/>
          <p:cNvGraphicFramePr/>
          <p:nvPr>
            <p:extLst>
              <p:ext uri="{D42A27DB-BD31-4B8C-83A1-F6EECF244321}">
                <p14:modId xmlns:p14="http://schemas.microsoft.com/office/powerpoint/2010/main" val="1541558204"/>
              </p:ext>
            </p:extLst>
          </p:nvPr>
        </p:nvGraphicFramePr>
        <p:xfrm>
          <a:off x="574907" y="1772816"/>
          <a:ext cx="8286808"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12 Conector recto"/>
          <p:cNvCxnSpPr/>
          <p:nvPr/>
        </p:nvCxnSpPr>
        <p:spPr>
          <a:xfrm>
            <a:off x="2857488" y="5429264"/>
            <a:ext cx="785818" cy="1588"/>
          </a:xfrm>
          <a:prstGeom prst="line">
            <a:avLst/>
          </a:prstGeom>
        </p:spPr>
        <p:style>
          <a:lnRef idx="3">
            <a:schemeClr val="accent6"/>
          </a:lnRef>
          <a:fillRef idx="0">
            <a:schemeClr val="accent6"/>
          </a:fillRef>
          <a:effectRef idx="2">
            <a:schemeClr val="accent6"/>
          </a:effectRef>
          <a:fontRef idx="minor">
            <a:schemeClr val="tx1"/>
          </a:fontRef>
        </p:style>
      </p:cxnSp>
      <p:cxnSp>
        <p:nvCxnSpPr>
          <p:cNvPr id="15" name="14 Conector recto"/>
          <p:cNvCxnSpPr/>
          <p:nvPr/>
        </p:nvCxnSpPr>
        <p:spPr>
          <a:xfrm>
            <a:off x="6072198" y="5357826"/>
            <a:ext cx="357190" cy="1588"/>
          </a:xfrm>
          <a:prstGeom prst="line">
            <a:avLst/>
          </a:prstGeom>
        </p:spPr>
        <p:style>
          <a:lnRef idx="3">
            <a:schemeClr val="accent6"/>
          </a:lnRef>
          <a:fillRef idx="0">
            <a:schemeClr val="accent6"/>
          </a:fillRef>
          <a:effectRef idx="2">
            <a:schemeClr val="accent6"/>
          </a:effectRef>
          <a:fontRef idx="minor">
            <a:schemeClr val="tx1"/>
          </a:fontRef>
        </p:style>
      </p:cxnSp>
      <p:pic>
        <p:nvPicPr>
          <p:cNvPr id="103428" name="Picture 4" descr="http://tienda.gse.com.co/media/resized/r/e/representacion_empresa_200_200.png"/>
          <p:cNvPicPr>
            <a:picLocks noChangeAspect="1" noChangeArrowheads="1"/>
          </p:cNvPicPr>
          <p:nvPr/>
        </p:nvPicPr>
        <p:blipFill>
          <a:blip r:embed="rId7" cstate="print"/>
          <a:srcRect t="22680" b="24401"/>
          <a:stretch>
            <a:fillRect/>
          </a:stretch>
        </p:blipFill>
        <p:spPr bwMode="auto">
          <a:xfrm>
            <a:off x="6156176" y="1628800"/>
            <a:ext cx="2721428" cy="14401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0635"/>
            <a:ext cx="8640960" cy="928710"/>
          </a:xfrm>
        </p:spPr>
        <p:txBody>
          <a:bodyPr>
            <a:normAutofit/>
          </a:bodyPr>
          <a:lstStyle/>
          <a:p>
            <a:r>
              <a:rPr lang="es-ES" sz="2800" b="1" dirty="0" smtClean="0">
                <a:solidFill>
                  <a:srgbClr val="990099"/>
                </a:solidFill>
                <a:effectLst>
                  <a:outerShdw blurRad="38100" dist="38100" dir="2700000" algn="tl">
                    <a:srgbClr val="000000">
                      <a:alpha val="43137"/>
                    </a:srgbClr>
                  </a:outerShdw>
                </a:effectLst>
                <a:latin typeface="Arial" pitchFamily="34" charset="0"/>
                <a:cs typeface="Arial" pitchFamily="34" charset="0"/>
              </a:rPr>
              <a:t>SUJETO/INVESTIDURA   SUJETO/LEGITIMACIÓN</a:t>
            </a:r>
            <a:endParaRPr lang="es-ES" sz="2800" dirty="0">
              <a:solidFill>
                <a:srgbClr val="990099"/>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1783159295"/>
              </p:ext>
            </p:extLst>
          </p:nvPr>
        </p:nvGraphicFramePr>
        <p:xfrm>
          <a:off x="144016" y="2852936"/>
          <a:ext cx="4427984"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142844" y="1071546"/>
            <a:ext cx="6286544" cy="523220"/>
          </a:xfrm>
          <a:prstGeom prst="rect">
            <a:avLst/>
          </a:prstGeom>
        </p:spPr>
        <p:txBody>
          <a:bodyPr wrap="square">
            <a:spAutoFit/>
          </a:bodyPr>
          <a:lstStyle/>
          <a:p>
            <a:r>
              <a:rPr lang="es-ES" sz="2800" dirty="0" smtClean="0">
                <a:solidFill>
                  <a:schemeClr val="bg2"/>
                </a:solidFill>
                <a:latin typeface="Arial" pitchFamily="34" charset="0"/>
                <a:cs typeface="Arial" pitchFamily="34" charset="0"/>
              </a:rPr>
              <a:t> </a:t>
            </a:r>
            <a:endParaRPr lang="es-ES" sz="2800" dirty="0">
              <a:solidFill>
                <a:schemeClr val="bg2"/>
              </a:solidFill>
              <a:latin typeface="Arial" pitchFamily="34" charset="0"/>
              <a:cs typeface="Arial" pitchFamily="34" charset="0"/>
            </a:endParaRPr>
          </a:p>
        </p:txBody>
      </p:sp>
      <p:sp>
        <p:nvSpPr>
          <p:cNvPr id="11" name="10 Rectángulo"/>
          <p:cNvSpPr/>
          <p:nvPr/>
        </p:nvSpPr>
        <p:spPr>
          <a:xfrm>
            <a:off x="4572000" y="3480152"/>
            <a:ext cx="4572000" cy="3377848"/>
          </a:xfrm>
          <a:prstGeom prst="rect">
            <a:avLst/>
          </a:prstGeom>
          <a:solidFill>
            <a:schemeClr val="accent3">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just">
              <a:spcBef>
                <a:spcPct val="50000"/>
              </a:spcBef>
              <a:defRPr/>
            </a:pPr>
            <a:r>
              <a:rPr lang="es-ES" b="1" dirty="0" smtClean="0">
                <a:solidFill>
                  <a:schemeClr val="tx1"/>
                </a:solidFill>
                <a:latin typeface="Arial" pitchFamily="34" charset="0"/>
                <a:cs typeface="Arial" pitchFamily="34" charset="0"/>
              </a:rPr>
              <a:t>Ejemplos:</a:t>
            </a:r>
          </a:p>
          <a:p>
            <a:pPr lvl="1" algn="just">
              <a:spcBef>
                <a:spcPct val="50000"/>
              </a:spcBef>
              <a:buFont typeface="Wingdings" pitchFamily="2" charset="2"/>
              <a:buChar char="¯"/>
              <a:defRPr/>
            </a:pPr>
            <a:r>
              <a:rPr lang="es-ES" sz="1700" dirty="0" smtClean="0">
                <a:solidFill>
                  <a:schemeClr val="tx1"/>
                </a:solidFill>
                <a:latin typeface="Arial" pitchFamily="34" charset="0"/>
                <a:cs typeface="Arial" pitchFamily="34" charset="0"/>
                <a:sym typeface="Wingdings" pitchFamily="2" charset="2"/>
              </a:rPr>
              <a:t>Prestar juramento como funcionario público Art 11 y 194 C Pol</a:t>
            </a:r>
          </a:p>
          <a:p>
            <a:pPr lvl="1" algn="just">
              <a:spcBef>
                <a:spcPct val="50000"/>
              </a:spcBef>
              <a:buFont typeface="Wingdings" pitchFamily="2" charset="2"/>
              <a:buChar char="¯"/>
              <a:defRPr/>
            </a:pPr>
            <a:r>
              <a:rPr lang="es-ES" sz="1700" dirty="0" smtClean="0">
                <a:solidFill>
                  <a:schemeClr val="tx1"/>
                </a:solidFill>
                <a:latin typeface="Arial" pitchFamily="34" charset="0"/>
                <a:cs typeface="Arial" pitchFamily="34" charset="0"/>
                <a:sym typeface="Wingdings" pitchFamily="2" charset="2"/>
              </a:rPr>
              <a:t> Rendir caución para los Directores de las Instituciones Autónomas</a:t>
            </a:r>
          </a:p>
          <a:p>
            <a:pPr lvl="1" algn="just">
              <a:spcBef>
                <a:spcPct val="50000"/>
              </a:spcBef>
              <a:buFont typeface="Wingdings" pitchFamily="2" charset="2"/>
              <a:buChar char="¯"/>
              <a:defRPr/>
            </a:pPr>
            <a:r>
              <a:rPr lang="es-ES" sz="1700" dirty="0" smtClean="0">
                <a:solidFill>
                  <a:schemeClr val="tx1"/>
                </a:solidFill>
                <a:latin typeface="Arial" pitchFamily="34" charset="0"/>
                <a:cs typeface="Arial" pitchFamily="34" charset="0"/>
                <a:sym typeface="Wingdings" pitchFamily="2" charset="2"/>
              </a:rPr>
              <a:t> Declaración jurada de bienes Aforadores, Directores</a:t>
            </a:r>
          </a:p>
          <a:p>
            <a:pPr lvl="1" algn="just">
              <a:spcBef>
                <a:spcPct val="50000"/>
              </a:spcBef>
              <a:buFont typeface="Wingdings" pitchFamily="2" charset="2"/>
              <a:buChar char="¯"/>
              <a:defRPr/>
            </a:pPr>
            <a:r>
              <a:rPr lang="es-ES" sz="1700" dirty="0" smtClean="0">
                <a:solidFill>
                  <a:schemeClr val="tx1"/>
                </a:solidFill>
                <a:latin typeface="Arial" pitchFamily="34" charset="0"/>
                <a:cs typeface="Arial" pitchFamily="34" charset="0"/>
                <a:sym typeface="Wingdings" pitchFamily="2" charset="2"/>
              </a:rPr>
              <a:t> Quórum y convocatoria en Órganos Colegiados</a:t>
            </a:r>
          </a:p>
          <a:p>
            <a:pPr lvl="1" algn="just">
              <a:spcBef>
                <a:spcPct val="50000"/>
              </a:spcBef>
              <a:buFont typeface="Wingdings" pitchFamily="2" charset="2"/>
              <a:buChar char="¯"/>
              <a:defRPr/>
            </a:pPr>
            <a:r>
              <a:rPr lang="es-ES" sz="1700" dirty="0" smtClean="0">
                <a:solidFill>
                  <a:schemeClr val="tx1"/>
                </a:solidFill>
                <a:latin typeface="Arial" pitchFamily="34" charset="0"/>
                <a:cs typeface="Arial" pitchFamily="34" charset="0"/>
                <a:sym typeface="Wingdings" pitchFamily="2" charset="2"/>
              </a:rPr>
              <a:t> La inexistencia de incompatibilidades</a:t>
            </a:r>
            <a:endParaRPr lang="es-ES" sz="1700" dirty="0">
              <a:solidFill>
                <a:schemeClr val="tx1"/>
              </a:solidFill>
              <a:latin typeface="Arial" pitchFamily="34" charset="0"/>
              <a:cs typeface="Arial" pitchFamily="34" charset="0"/>
            </a:endParaRPr>
          </a:p>
        </p:txBody>
      </p:sp>
      <p:pic>
        <p:nvPicPr>
          <p:cNvPr id="12290" name="Picture 2" descr="Resultado de imagen de juramento bajo la bibl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1235" y="5895017"/>
            <a:ext cx="1592484" cy="96298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2 Rectángulo"/>
          <p:cNvSpPr/>
          <p:nvPr/>
        </p:nvSpPr>
        <p:spPr>
          <a:xfrm>
            <a:off x="126463" y="963824"/>
            <a:ext cx="3403496" cy="369332"/>
          </a:xfrm>
          <a:prstGeom prst="rect">
            <a:avLst/>
          </a:prstGeom>
        </p:spPr>
        <p:txBody>
          <a:bodyPr wrap="none">
            <a:spAutoFit/>
          </a:bodyPr>
          <a:lstStyle/>
          <a:p>
            <a:r>
              <a:rPr lang="es-ES" b="1" dirty="0">
                <a:solidFill>
                  <a:schemeClr val="accent6"/>
                </a:solidFill>
                <a:effectLst>
                  <a:outerShdw blurRad="38100" dist="38100" dir="2700000" algn="tl">
                    <a:srgbClr val="000000">
                      <a:alpha val="43137"/>
                    </a:srgbClr>
                  </a:outerShdw>
                </a:effectLst>
                <a:latin typeface="Arial" pitchFamily="34" charset="0"/>
                <a:cs typeface="Arial" pitchFamily="34" charset="0"/>
              </a:rPr>
              <a:t>Regularidad en la investidura</a:t>
            </a:r>
          </a:p>
        </p:txBody>
      </p:sp>
      <p:grpSp>
        <p:nvGrpSpPr>
          <p:cNvPr id="8" name="7 Grupo"/>
          <p:cNvGrpSpPr/>
          <p:nvPr/>
        </p:nvGrpSpPr>
        <p:grpSpPr>
          <a:xfrm>
            <a:off x="96957" y="1376847"/>
            <a:ext cx="5411147" cy="1188057"/>
            <a:chOff x="251491" y="0"/>
            <a:chExt cx="5411147" cy="1491711"/>
          </a:xfrm>
          <a:scene3d>
            <a:camera prst="orthographicFront">
              <a:rot lat="0" lon="0" rev="0"/>
            </a:camera>
            <a:lightRig rig="contrasting" dir="t">
              <a:rot lat="0" lon="0" rev="1200000"/>
            </a:lightRig>
          </a:scene3d>
        </p:grpSpPr>
        <p:sp>
          <p:nvSpPr>
            <p:cNvPr id="12" name="11 Rectángulo redondeado"/>
            <p:cNvSpPr/>
            <p:nvPr/>
          </p:nvSpPr>
          <p:spPr>
            <a:xfrm>
              <a:off x="251491" y="0"/>
              <a:ext cx="5411147" cy="1491711"/>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3" name="12 Rectángulo"/>
            <p:cNvSpPr/>
            <p:nvPr/>
          </p:nvSpPr>
          <p:spPr>
            <a:xfrm>
              <a:off x="295182" y="43691"/>
              <a:ext cx="5367456" cy="1404330"/>
            </a:xfrm>
            <a:prstGeom prst="rect">
              <a:avLst/>
            </a:prstGeom>
            <a:solidFill>
              <a:schemeClr val="accent4">
                <a:lumMod val="40000"/>
                <a:lumOff val="60000"/>
              </a:schemeClr>
            </a:solidFill>
            <a:ln>
              <a:solidFill>
                <a:srgbClr val="00CC00"/>
              </a:solidFill>
            </a:ln>
            <a:sp3d/>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000" kern="1200" dirty="0" smtClean="0">
                  <a:solidFill>
                    <a:schemeClr val="tx1"/>
                  </a:solidFill>
                  <a:latin typeface="Arial" pitchFamily="34" charset="0"/>
                  <a:cs typeface="Arial" pitchFamily="34" charset="0"/>
                </a:rPr>
                <a:t>Regularidad en el nombramiento</a:t>
              </a:r>
              <a:r>
                <a:rPr lang="es-ES" sz="2400" kern="1200" dirty="0" smtClean="0">
                  <a:solidFill>
                    <a:schemeClr val="tx1"/>
                  </a:solidFill>
                  <a:latin typeface="Arial" pitchFamily="34" charset="0"/>
                  <a:cs typeface="Arial" pitchFamily="34" charset="0"/>
                </a:rPr>
                <a:t>: </a:t>
              </a:r>
              <a:r>
                <a:rPr lang="es-ES" kern="1200" dirty="0" smtClean="0">
                  <a:solidFill>
                    <a:schemeClr val="tx1"/>
                  </a:solidFill>
                  <a:latin typeface="Arial" pitchFamily="34" charset="0"/>
                  <a:cs typeface="Arial" pitchFamily="34" charset="0"/>
                </a:rPr>
                <a:t>Debe haber cumplido con todos los requisitos para su nombramiento</a:t>
              </a:r>
              <a:endParaRPr lang="es-ES" sz="2400" kern="1200" dirty="0">
                <a:solidFill>
                  <a:schemeClr val="tx1"/>
                </a:solidFill>
                <a:latin typeface="Arial" pitchFamily="34" charset="0"/>
                <a:cs typeface="Arial" pitchFamily="34" charset="0"/>
              </a:endParaRPr>
            </a:p>
          </p:txBody>
        </p:sp>
      </p:grpSp>
      <p:pic>
        <p:nvPicPr>
          <p:cNvPr id="14" name="Picture 2" descr="http://hrcorporativo.com/cms/wp-content/uploads/2011/06/SOCIO.jpg"/>
          <p:cNvPicPr>
            <a:picLocks noChangeAspect="1" noChangeArrowheads="1"/>
          </p:cNvPicPr>
          <p:nvPr/>
        </p:nvPicPr>
        <p:blipFill>
          <a:blip r:embed="rId8" cstate="print"/>
          <a:srcRect l="5040" t="10125" r="9281" b="-1249"/>
          <a:stretch>
            <a:fillRect/>
          </a:stretch>
        </p:blipFill>
        <p:spPr bwMode="auto">
          <a:xfrm>
            <a:off x="6360815" y="1366049"/>
            <a:ext cx="2085565" cy="165618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ircle(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5720" y="285728"/>
            <a:ext cx="3929090" cy="584775"/>
          </a:xfrm>
          <a:prstGeom prst="rect">
            <a:avLst/>
          </a:prstGeom>
        </p:spPr>
        <p:txBody>
          <a:bodyPr wrap="square">
            <a:spAutoFit/>
          </a:bodyPr>
          <a:lstStyle/>
          <a:p>
            <a:pPr algn="just">
              <a:spcBef>
                <a:spcPct val="50000"/>
              </a:spcBef>
              <a:buClr>
                <a:srgbClr val="FFFF00"/>
              </a:buClr>
              <a:buFont typeface="Wingdings" pitchFamily="2" charset="2"/>
              <a:buNone/>
              <a:defRPr/>
            </a:pP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a:t>
            </a:r>
            <a:endParaRPr lang="es-CR" sz="3200" dirty="0">
              <a:solidFill>
                <a:srgbClr val="990099"/>
              </a:solidFill>
              <a:latin typeface="Arial" pitchFamily="34" charset="0"/>
              <a:cs typeface="Arial" pitchFamily="34" charset="0"/>
            </a:endParaRPr>
          </a:p>
        </p:txBody>
      </p:sp>
      <p:grpSp>
        <p:nvGrpSpPr>
          <p:cNvPr id="2" name="Group 9"/>
          <p:cNvGrpSpPr>
            <a:grpSpLocks/>
          </p:cNvGrpSpPr>
          <p:nvPr/>
        </p:nvGrpSpPr>
        <p:grpSpPr bwMode="auto">
          <a:xfrm>
            <a:off x="0" y="2971800"/>
            <a:ext cx="9144000" cy="854075"/>
            <a:chOff x="0" y="4320"/>
            <a:chExt cx="5760" cy="500"/>
          </a:xfrm>
        </p:grpSpPr>
        <p:sp>
          <p:nvSpPr>
            <p:cNvPr id="14"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5"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graphicFrame>
        <p:nvGraphicFramePr>
          <p:cNvPr id="10" name="9 Marcador de contenido"/>
          <p:cNvGraphicFramePr>
            <a:graphicFrameLocks noGrp="1"/>
          </p:cNvGraphicFramePr>
          <p:nvPr>
            <p:ph idx="1"/>
            <p:extLst>
              <p:ext uri="{D42A27DB-BD31-4B8C-83A1-F6EECF244321}">
                <p14:modId xmlns:p14="http://schemas.microsoft.com/office/powerpoint/2010/main" val="1381897287"/>
              </p:ext>
            </p:extLst>
          </p:nvPr>
        </p:nvGraphicFramePr>
        <p:xfrm>
          <a:off x="457200" y="1357298"/>
          <a:ext cx="8229600" cy="5168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6018" name="Picture 2" descr="http://www.joserangel.com/wp-content/uploads/2011/11/marketing.jpg"/>
          <p:cNvPicPr>
            <a:picLocks noChangeAspect="1" noChangeArrowheads="1"/>
          </p:cNvPicPr>
          <p:nvPr/>
        </p:nvPicPr>
        <p:blipFill>
          <a:blip r:embed="rId7" cstate="print"/>
          <a:srcRect/>
          <a:stretch>
            <a:fillRect/>
          </a:stretch>
        </p:blipFill>
        <p:spPr bwMode="auto">
          <a:xfrm>
            <a:off x="7020272" y="98586"/>
            <a:ext cx="1433539" cy="1674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059832" y="260648"/>
            <a:ext cx="3929090" cy="584775"/>
          </a:xfrm>
          <a:prstGeom prst="rect">
            <a:avLst/>
          </a:prstGeom>
        </p:spPr>
        <p:txBody>
          <a:bodyPr wrap="square">
            <a:spAutoFit/>
          </a:bodyPr>
          <a:lstStyle/>
          <a:p>
            <a:pPr algn="just">
              <a:spcBef>
                <a:spcPct val="50000"/>
              </a:spcBef>
              <a:buClr>
                <a:srgbClr val="FFFF00"/>
              </a:buClr>
              <a:buFont typeface="Wingdings" pitchFamily="2" charset="2"/>
              <a:buNone/>
              <a:defRPr/>
            </a:pP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a:t>
            </a:r>
            <a:endParaRPr lang="es-CR" sz="3200" dirty="0">
              <a:solidFill>
                <a:srgbClr val="990099"/>
              </a:solidFill>
              <a:latin typeface="Arial" pitchFamily="34" charset="0"/>
              <a:cs typeface="Arial" pitchFamily="34" charset="0"/>
            </a:endParaRPr>
          </a:p>
        </p:txBody>
      </p:sp>
      <p:grpSp>
        <p:nvGrpSpPr>
          <p:cNvPr id="2" name="Group 9"/>
          <p:cNvGrpSpPr>
            <a:grpSpLocks/>
          </p:cNvGrpSpPr>
          <p:nvPr/>
        </p:nvGrpSpPr>
        <p:grpSpPr bwMode="auto">
          <a:xfrm>
            <a:off x="0" y="2971800"/>
            <a:ext cx="9144000" cy="854075"/>
            <a:chOff x="0" y="4320"/>
            <a:chExt cx="5760" cy="500"/>
          </a:xfrm>
        </p:grpSpPr>
        <p:sp>
          <p:nvSpPr>
            <p:cNvPr id="14"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5"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graphicFrame>
        <p:nvGraphicFramePr>
          <p:cNvPr id="11" name="10 Marcador de contenido"/>
          <p:cNvGraphicFramePr>
            <a:graphicFrameLocks noGrp="1"/>
          </p:cNvGraphicFramePr>
          <p:nvPr>
            <p:ph idx="1"/>
            <p:extLst>
              <p:ext uri="{D42A27DB-BD31-4B8C-83A1-F6EECF244321}">
                <p14:modId xmlns:p14="http://schemas.microsoft.com/office/powerpoint/2010/main" val="2687888685"/>
              </p:ext>
            </p:extLst>
          </p:nvPr>
        </p:nvGraphicFramePr>
        <p:xfrm>
          <a:off x="428596" y="714356"/>
          <a:ext cx="850112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4994" name="Picture 2" descr="http://3.bp.blogspot.com/-3ozgStiCVtA/TunVWqnBG0I/AAAAAAAABrg/8UFBfjf8uhQ/s1600/521%2BLeyes%2By%2BJusticia.jpg"/>
          <p:cNvPicPr>
            <a:picLocks noChangeAspect="1" noChangeArrowheads="1"/>
          </p:cNvPicPr>
          <p:nvPr/>
        </p:nvPicPr>
        <p:blipFill>
          <a:blip r:embed="rId7" cstate="print"/>
          <a:srcRect/>
          <a:stretch>
            <a:fillRect/>
          </a:stretch>
        </p:blipFill>
        <p:spPr bwMode="auto">
          <a:xfrm>
            <a:off x="6543671" y="3825875"/>
            <a:ext cx="1732552" cy="28529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1520" y="260648"/>
            <a:ext cx="8572560" cy="584775"/>
          </a:xfrm>
          <a:prstGeom prst="rect">
            <a:avLst/>
          </a:prstGeom>
        </p:spPr>
        <p:txBody>
          <a:bodyPr wrap="square">
            <a:spAutoFit/>
          </a:bodyPr>
          <a:lstStyle/>
          <a:p>
            <a:pPr algn="just">
              <a:spcBef>
                <a:spcPct val="50000"/>
              </a:spcBef>
              <a:buClr>
                <a:srgbClr val="FFFF00"/>
              </a:buClr>
              <a:buFont typeface="Wingdings" pitchFamily="2" charset="2"/>
              <a:buNone/>
              <a:defRPr/>
            </a:pP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a:t>
            </a:r>
            <a:r>
              <a:rPr lang="es-ES" sz="3200" b="1" dirty="0" smtClean="0">
                <a:solidFill>
                  <a:srgbClr val="FF9900"/>
                </a:solidFill>
                <a:effectLst>
                  <a:outerShdw blurRad="38100" dist="38100" dir="2700000" algn="tl">
                    <a:srgbClr val="000000"/>
                  </a:outerShdw>
                </a:effectLst>
                <a:latin typeface="Arial" pitchFamily="34" charset="0"/>
                <a:cs typeface="Arial" pitchFamily="34" charset="0"/>
              </a:rPr>
              <a:t> </a:t>
            </a:r>
            <a:r>
              <a:rPr lang="es-ES" sz="2000" b="1" dirty="0" smtClean="0">
                <a:solidFill>
                  <a:srgbClr val="00B050"/>
                </a:solidFill>
                <a:effectLst>
                  <a:outerShdw blurRad="38100" dist="38100" dir="2700000" algn="tl">
                    <a:srgbClr val="000000">
                      <a:alpha val="43137"/>
                    </a:srgbClr>
                  </a:outerShdw>
                </a:effectLst>
                <a:latin typeface="Arial" pitchFamily="34" charset="0"/>
                <a:cs typeface="Arial" pitchFamily="34" charset="0"/>
                <a:sym typeface="Wingdings" pitchFamily="2" charset="2"/>
              </a:rPr>
              <a:t>FORMALIDADES  SUSTANCIALES</a:t>
            </a:r>
            <a:r>
              <a:rPr lang="es-ES" sz="2000" dirty="0" smtClean="0">
                <a:solidFill>
                  <a:srgbClr val="00B050"/>
                </a:solidFill>
                <a:effectLst>
                  <a:outerShdw blurRad="38100" dist="38100" dir="2700000" algn="tl">
                    <a:srgbClr val="000000">
                      <a:alpha val="43137"/>
                    </a:srgbClr>
                  </a:outerShdw>
                </a:effectLst>
                <a:latin typeface="Arial" pitchFamily="34" charset="0"/>
                <a:cs typeface="Arial" pitchFamily="34" charset="0"/>
                <a:sym typeface="Wingdings" pitchFamily="2" charset="2"/>
              </a:rPr>
              <a:t> </a:t>
            </a:r>
            <a:endParaRPr lang="es-CR" sz="2000"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 name="Group 9"/>
          <p:cNvGrpSpPr>
            <a:grpSpLocks/>
          </p:cNvGrpSpPr>
          <p:nvPr/>
        </p:nvGrpSpPr>
        <p:grpSpPr bwMode="auto">
          <a:xfrm>
            <a:off x="0" y="2971800"/>
            <a:ext cx="9144000" cy="854075"/>
            <a:chOff x="0" y="4320"/>
            <a:chExt cx="5760" cy="500"/>
          </a:xfrm>
        </p:grpSpPr>
        <p:sp>
          <p:nvSpPr>
            <p:cNvPr id="14"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5"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graphicFrame>
        <p:nvGraphicFramePr>
          <p:cNvPr id="10" name="9 Marcador de contenido"/>
          <p:cNvGraphicFramePr>
            <a:graphicFrameLocks noGrp="1"/>
          </p:cNvGraphicFramePr>
          <p:nvPr>
            <p:ph idx="1"/>
            <p:extLst>
              <p:ext uri="{D42A27DB-BD31-4B8C-83A1-F6EECF244321}">
                <p14:modId xmlns:p14="http://schemas.microsoft.com/office/powerpoint/2010/main" val="2797631319"/>
              </p:ext>
            </p:extLst>
          </p:nvPr>
        </p:nvGraphicFramePr>
        <p:xfrm>
          <a:off x="270366" y="1556792"/>
          <a:ext cx="8686800" cy="505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0" descr="contraloria">
            <a:hlinkClick r:id="rId7"/>
          </p:cNvPr>
          <p:cNvPicPr>
            <a:picLocks noChangeAspect="1" noChangeArrowheads="1"/>
          </p:cNvPicPr>
          <p:nvPr/>
        </p:nvPicPr>
        <p:blipFill>
          <a:blip r:embed="rId8" cstate="print"/>
          <a:srcRect/>
          <a:stretch>
            <a:fillRect/>
          </a:stretch>
        </p:blipFill>
        <p:spPr bwMode="auto">
          <a:xfrm>
            <a:off x="827584" y="1595225"/>
            <a:ext cx="1785950" cy="18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4" descr="ice">
            <a:hlinkClick r:id="rId9"/>
          </p:cNvPr>
          <p:cNvPicPr>
            <a:picLocks noChangeAspect="1" noChangeArrowheads="1"/>
          </p:cNvPicPr>
          <p:nvPr/>
        </p:nvPicPr>
        <p:blipFill>
          <a:blip r:embed="rId10" cstate="print"/>
          <a:srcRect/>
          <a:stretch>
            <a:fillRect/>
          </a:stretch>
        </p:blipFill>
        <p:spPr bwMode="auto">
          <a:xfrm>
            <a:off x="6660232" y="1612887"/>
            <a:ext cx="1643074" cy="17859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7890" name="Picture 2" descr="http://t1.gstatic.com/images?q=tbn:Hk8x9KlHY7TkSM:http://agendamagna.files.wordpress.com/2008/12/servicio-civil1.jpg">
            <a:hlinkClick r:id="rId11"/>
          </p:cNvPr>
          <p:cNvPicPr>
            <a:picLocks noChangeAspect="1" noChangeArrowheads="1"/>
          </p:cNvPicPr>
          <p:nvPr/>
        </p:nvPicPr>
        <p:blipFill>
          <a:blip r:embed="rId12" cstate="print"/>
          <a:srcRect/>
          <a:stretch>
            <a:fillRect/>
          </a:stretch>
        </p:blipFill>
        <p:spPr bwMode="auto">
          <a:xfrm>
            <a:off x="3714744" y="1772816"/>
            <a:ext cx="1714512" cy="18296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9050956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p:cNvPicPr>
            <a:picLocks noChangeAspect="1" noChangeArrowheads="1"/>
          </p:cNvPicPr>
          <p:nvPr/>
        </p:nvPicPr>
        <p:blipFill>
          <a:blip r:embed="rId2" cstate="print"/>
          <a:srcRect/>
          <a:stretch>
            <a:fillRect/>
          </a:stretch>
        </p:blipFill>
        <p:spPr bwMode="auto">
          <a:xfrm>
            <a:off x="827584" y="1988840"/>
            <a:ext cx="7381875" cy="4200525"/>
          </a:xfrm>
          <a:prstGeom prst="rect">
            <a:avLst/>
          </a:prstGeom>
          <a:ln>
            <a:noFill/>
          </a:ln>
          <a:effectLst>
            <a:outerShdw blurRad="292100" dist="139700" dir="2700000" algn="tl" rotWithShape="0">
              <a:srgbClr val="333333">
                <a:alpha val="65000"/>
              </a:srgbClr>
            </a:outerShdw>
          </a:effectLst>
        </p:spPr>
      </p:pic>
      <p:sp>
        <p:nvSpPr>
          <p:cNvPr id="7" name="6 Rectángulo"/>
          <p:cNvSpPr/>
          <p:nvPr/>
        </p:nvSpPr>
        <p:spPr>
          <a:xfrm>
            <a:off x="571440" y="0"/>
            <a:ext cx="8572560" cy="584775"/>
          </a:xfrm>
          <a:prstGeom prst="rect">
            <a:avLst/>
          </a:prstGeom>
        </p:spPr>
        <p:txBody>
          <a:bodyPr wrap="square">
            <a:spAutoFit/>
          </a:bodyPr>
          <a:lstStyle/>
          <a:p>
            <a:pPr algn="just">
              <a:spcBef>
                <a:spcPct val="50000"/>
              </a:spcBef>
              <a:buClr>
                <a:srgbClr val="FFFF00"/>
              </a:buClr>
              <a:buFont typeface="Wingdings" pitchFamily="2" charset="2"/>
              <a:buNone/>
              <a:defRPr/>
            </a:pPr>
            <a:r>
              <a:rPr lang="es-ES" sz="3200" b="1" dirty="0" smtClean="0">
                <a:solidFill>
                  <a:schemeClr val="accent5">
                    <a:lumMod val="50000"/>
                  </a:schemeClr>
                </a:solidFill>
                <a:effectLst>
                  <a:outerShdw blurRad="38100" dist="38100" dir="2700000" algn="tl">
                    <a:srgbClr val="000000"/>
                  </a:outerShdw>
                </a:effectLst>
                <a:latin typeface="Arial" pitchFamily="34" charset="0"/>
                <a:cs typeface="Arial" pitchFamily="34" charset="0"/>
              </a:rPr>
              <a:t>PROCEDIMIENTO: </a:t>
            </a:r>
            <a:r>
              <a:rPr lang="es-ES" sz="2000" b="1" dirty="0" smtClean="0">
                <a:solidFill>
                  <a:schemeClr val="tx1">
                    <a:lumMod val="85000"/>
                    <a:lumOff val="15000"/>
                  </a:schemeClr>
                </a:solidFill>
                <a:latin typeface="Arial" pitchFamily="34" charset="0"/>
                <a:cs typeface="Arial" pitchFamily="34" charset="0"/>
                <a:sym typeface="Wingdings" pitchFamily="2" charset="2"/>
              </a:rPr>
              <a:t>FORMALIDADES  SUSTANCIALES</a:t>
            </a:r>
            <a:r>
              <a:rPr lang="es-ES" sz="2000" dirty="0" smtClean="0">
                <a:solidFill>
                  <a:schemeClr val="tx1">
                    <a:lumMod val="85000"/>
                    <a:lumOff val="15000"/>
                  </a:schemeClr>
                </a:solidFill>
                <a:latin typeface="Arial" pitchFamily="34" charset="0"/>
                <a:cs typeface="Arial" pitchFamily="34" charset="0"/>
                <a:sym typeface="Wingdings" pitchFamily="2" charset="2"/>
              </a:rPr>
              <a:t> </a:t>
            </a:r>
            <a:endParaRPr lang="es-CR" sz="2000" dirty="0">
              <a:solidFill>
                <a:schemeClr val="tx1">
                  <a:lumMod val="85000"/>
                  <a:lumOff val="15000"/>
                </a:schemeClr>
              </a:solidFill>
              <a:latin typeface="Arial" pitchFamily="34" charset="0"/>
              <a:cs typeface="Arial" pitchFamily="34" charset="0"/>
            </a:endParaRPr>
          </a:p>
        </p:txBody>
      </p:sp>
      <p:sp>
        <p:nvSpPr>
          <p:cNvPr id="21" name="20 Rectángulo"/>
          <p:cNvSpPr/>
          <p:nvPr/>
        </p:nvSpPr>
        <p:spPr>
          <a:xfrm>
            <a:off x="323528" y="5949280"/>
            <a:ext cx="8496944" cy="765304"/>
          </a:xfrm>
          <a:prstGeom prst="rect">
            <a:avLst/>
          </a:prstGeom>
          <a:solidFill>
            <a:schemeClr val="bg1">
              <a:lumMod val="65000"/>
            </a:schemeClr>
          </a:solidFill>
        </p:spPr>
        <p:style>
          <a:lnRef idx="2">
            <a:schemeClr val="accent4">
              <a:shade val="50000"/>
            </a:schemeClr>
          </a:lnRef>
          <a:fillRef idx="1">
            <a:schemeClr val="accent4"/>
          </a:fillRef>
          <a:effectRef idx="0">
            <a:schemeClr val="accent4"/>
          </a:effectRef>
          <a:fontRef idx="minor">
            <a:schemeClr val="lt1"/>
          </a:fontRef>
        </p:style>
        <p:txBody>
          <a:bodyPr spcFirstLastPara="0" vert="horz" wrap="square" lIns="68580" tIns="34290" rIns="68580" bIns="34290" numCol="1" spcCol="1270" anchor="ctr" anchorCtr="0">
            <a:noAutofit/>
          </a:bodyPr>
          <a:lstStyle/>
          <a:p>
            <a:pPr algn="just" defTabSz="800100">
              <a:lnSpc>
                <a:spcPct val="90000"/>
              </a:lnSpc>
              <a:spcAft>
                <a:spcPct val="35000"/>
              </a:spcAft>
            </a:pPr>
            <a:endParaRPr lang="es-ES" b="1" dirty="0" smtClean="0">
              <a:solidFill>
                <a:schemeClr val="tx1"/>
              </a:solidFill>
              <a:latin typeface="Arial" pitchFamily="34" charset="0"/>
              <a:cs typeface="Arial" pitchFamily="34" charset="0"/>
              <a:sym typeface="Wingdings" pitchFamily="2" charset="2"/>
            </a:endParaRPr>
          </a:p>
          <a:p>
            <a:pPr algn="just" defTabSz="800100">
              <a:lnSpc>
                <a:spcPct val="90000"/>
              </a:lnSpc>
              <a:spcAft>
                <a:spcPct val="35000"/>
              </a:spcAft>
            </a:pPr>
            <a:r>
              <a:rPr lang="es-ES" b="1" dirty="0" smtClean="0">
                <a:solidFill>
                  <a:schemeClr val="tx1"/>
                </a:solidFill>
                <a:latin typeface="Arial" pitchFamily="34" charset="0"/>
                <a:cs typeface="Arial" pitchFamily="34" charset="0"/>
                <a:sym typeface="Wingdings" pitchFamily="2" charset="2"/>
              </a:rPr>
              <a:t>La participación u observancia de las reglas de la formación de la voluntad en los órganos colegiados. </a:t>
            </a:r>
            <a:r>
              <a:rPr lang="es-ES" b="1" dirty="0" err="1" smtClean="0">
                <a:solidFill>
                  <a:schemeClr val="tx1"/>
                </a:solidFill>
                <a:latin typeface="Arial" pitchFamily="34" charset="0"/>
                <a:cs typeface="Arial" pitchFamily="34" charset="0"/>
                <a:sym typeface="Wingdings" pitchFamily="2" charset="2"/>
              </a:rPr>
              <a:t>Ej</a:t>
            </a:r>
            <a:r>
              <a:rPr lang="es-ES" b="1" dirty="0" smtClean="0">
                <a:solidFill>
                  <a:schemeClr val="tx1"/>
                </a:solidFill>
                <a:latin typeface="Arial" pitchFamily="34" charset="0"/>
                <a:cs typeface="Arial" pitchFamily="34" charset="0"/>
                <a:sym typeface="Wingdings" pitchFamily="2" charset="2"/>
              </a:rPr>
              <a:t> en el </a:t>
            </a:r>
            <a:r>
              <a:rPr lang="es-ES" b="1" u="sng" dirty="0" smtClean="0">
                <a:solidFill>
                  <a:schemeClr val="tx1"/>
                </a:solidFill>
                <a:latin typeface="Arial" pitchFamily="34" charset="0"/>
                <a:cs typeface="Arial" pitchFamily="34" charset="0"/>
                <a:sym typeface="Wingdings" pitchFamily="2" charset="2"/>
              </a:rPr>
              <a:t>Tribunal Aduanero Nacional</a:t>
            </a:r>
          </a:p>
          <a:p>
            <a:pPr lvl="0" algn="just" defTabSz="800100">
              <a:lnSpc>
                <a:spcPct val="90000"/>
              </a:lnSpc>
              <a:spcBef>
                <a:spcPct val="0"/>
              </a:spcBef>
              <a:spcAft>
                <a:spcPct val="35000"/>
              </a:spcAft>
            </a:pPr>
            <a:endParaRPr lang="es-ES" sz="1800" kern="1200" dirty="0">
              <a:latin typeface="Arial" pitchFamily="34" charset="0"/>
              <a:cs typeface="Arial" pitchFamily="34" charset="0"/>
            </a:endParaRPr>
          </a:p>
        </p:txBody>
      </p:sp>
      <p:sp>
        <p:nvSpPr>
          <p:cNvPr id="27" name="26 Rectángulo"/>
          <p:cNvSpPr/>
          <p:nvPr/>
        </p:nvSpPr>
        <p:spPr>
          <a:xfrm>
            <a:off x="0" y="714356"/>
            <a:ext cx="8502147" cy="979920"/>
          </a:xfrm>
          <a:prstGeom prst="rect">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60960" tIns="30480" rIns="60960" bIns="30480" numCol="1" spcCol="1270" anchor="ctr" anchorCtr="0">
            <a:noAutofit/>
          </a:bodyPr>
          <a:lstStyle/>
          <a:p>
            <a:pPr algn="just" defTabSz="711200">
              <a:lnSpc>
                <a:spcPct val="90000"/>
              </a:lnSpc>
              <a:spcAft>
                <a:spcPct val="35000"/>
              </a:spcAft>
            </a:pPr>
            <a:endParaRPr lang="es-ES" b="1" dirty="0" smtClean="0">
              <a:solidFill>
                <a:schemeClr val="tx1"/>
              </a:solidFill>
              <a:latin typeface="Arial" pitchFamily="34" charset="0"/>
              <a:cs typeface="Arial" pitchFamily="34" charset="0"/>
              <a:sym typeface="Wingdings" pitchFamily="2" charset="2"/>
            </a:endParaRPr>
          </a:p>
          <a:p>
            <a:pPr algn="just" defTabSz="711200">
              <a:lnSpc>
                <a:spcPct val="90000"/>
              </a:lnSpc>
              <a:spcAft>
                <a:spcPct val="35000"/>
              </a:spcAft>
            </a:pPr>
            <a:r>
              <a:rPr lang="es-ES" b="1" dirty="0" smtClean="0">
                <a:solidFill>
                  <a:schemeClr val="tx1"/>
                </a:solidFill>
                <a:latin typeface="Arial" pitchFamily="34" charset="0"/>
                <a:cs typeface="Arial" pitchFamily="34" charset="0"/>
                <a:sym typeface="Wingdings" pitchFamily="2" charset="2"/>
              </a:rPr>
              <a:t>La audiencia al particular en los procedimientos negativos, que limitan un derecho </a:t>
            </a:r>
            <a:r>
              <a:rPr lang="es-ES" b="1" dirty="0" err="1" smtClean="0">
                <a:solidFill>
                  <a:schemeClr val="tx1"/>
                </a:solidFill>
                <a:latin typeface="Arial" pitchFamily="34" charset="0"/>
                <a:cs typeface="Arial" pitchFamily="34" charset="0"/>
                <a:sym typeface="Wingdings" pitchFamily="2" charset="2"/>
              </a:rPr>
              <a:t>Ej</a:t>
            </a:r>
            <a:r>
              <a:rPr lang="es-ES" b="1" dirty="0" smtClean="0">
                <a:solidFill>
                  <a:schemeClr val="tx1"/>
                </a:solidFill>
                <a:latin typeface="Arial" pitchFamily="34" charset="0"/>
                <a:cs typeface="Arial" pitchFamily="34" charset="0"/>
                <a:sym typeface="Wingdings" pitchFamily="2" charset="2"/>
              </a:rPr>
              <a:t> el conceder el plazo de 15 días en el acto de apertura en el procedimiento de modificación o ajuste para que presente alegatos</a:t>
            </a:r>
          </a:p>
          <a:p>
            <a:pPr lvl="0" algn="just" defTabSz="711200">
              <a:lnSpc>
                <a:spcPct val="90000"/>
              </a:lnSpc>
              <a:spcBef>
                <a:spcPct val="0"/>
              </a:spcBef>
              <a:spcAft>
                <a:spcPct val="35000"/>
              </a:spcAft>
            </a:pPr>
            <a:endParaRPr lang="es-ES" b="1" kern="1200" dirty="0">
              <a:latin typeface="Arial" pitchFamily="34" charset="0"/>
              <a:cs typeface="Arial" pitchFamily="34" charset="0"/>
            </a:endParaRPr>
          </a:p>
        </p:txBody>
      </p:sp>
      <p:pic>
        <p:nvPicPr>
          <p:cNvPr id="2" name="Picture 2" descr="D:\Mis Documentos\TRIBUNAL 1\FOTOS\Fotos 15 años 2 mayo\Nueva carpeta\15 años TAN 008.jpg"/>
          <p:cNvPicPr>
            <a:picLocks noChangeAspect="1" noChangeArrowheads="1"/>
          </p:cNvPicPr>
          <p:nvPr/>
        </p:nvPicPr>
        <p:blipFill>
          <a:blip r:embed="rId3" cstate="print"/>
          <a:srcRect/>
          <a:stretch>
            <a:fillRect/>
          </a:stretch>
        </p:blipFill>
        <p:spPr bwMode="auto">
          <a:xfrm>
            <a:off x="285720" y="1714488"/>
            <a:ext cx="8501122" cy="4357718"/>
          </a:xfrm>
          <a:prstGeom prst="rect">
            <a:avLst/>
          </a:prstGeom>
          <a:noFill/>
        </p:spPr>
      </p:pic>
    </p:spTree>
    <p:extLst>
      <p:ext uri="{BB962C8B-B14F-4D97-AF65-F5344CB8AC3E}">
        <p14:creationId xmlns:p14="http://schemas.microsoft.com/office/powerpoint/2010/main" val="178576363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188640"/>
            <a:ext cx="8534752" cy="954107"/>
          </a:xfrm>
          <a:prstGeom prst="rect">
            <a:avLst/>
          </a:prstGeom>
        </p:spPr>
        <p:txBody>
          <a:bodyPr wrap="square">
            <a:spAutoFit/>
          </a:bodyPr>
          <a:lstStyle/>
          <a:p>
            <a:pPr algn="just">
              <a:spcBef>
                <a:spcPct val="50000"/>
              </a:spcBef>
              <a:buClr>
                <a:srgbClr val="FFFF00"/>
              </a:buClr>
              <a:buFont typeface="Wingdings" pitchFamily="2" charset="2"/>
              <a:buNone/>
              <a:defRPr/>
            </a:pPr>
            <a:r>
              <a:rPr lang="es-ES" sz="2800" b="1" dirty="0" smtClean="0">
                <a:solidFill>
                  <a:srgbClr val="990099"/>
                </a:solidFill>
                <a:latin typeface="Arial" pitchFamily="34" charset="0"/>
                <a:cs typeface="Arial" pitchFamily="34" charset="0"/>
                <a:sym typeface="Wingdings" pitchFamily="2" charset="2"/>
              </a:rPr>
              <a:t>FORMALIDADES  SUSTANCIALES:</a:t>
            </a:r>
            <a:r>
              <a:rPr lang="es-ES" sz="2800" b="1" dirty="0" smtClean="0">
                <a:solidFill>
                  <a:srgbClr val="990099"/>
                </a:solidFill>
                <a:effectLst>
                  <a:outerShdw blurRad="38100" dist="38100" dir="2700000" algn="tl">
                    <a:srgbClr val="000000"/>
                  </a:outerShdw>
                </a:effectLst>
                <a:latin typeface="Baskerville Old Face" pitchFamily="18" charset="0"/>
              </a:rPr>
              <a:t> </a:t>
            </a:r>
            <a:r>
              <a:rPr lang="es-ES" sz="2800" b="1" dirty="0" smtClean="0">
                <a:solidFill>
                  <a:srgbClr val="FF9900"/>
                </a:solidFill>
                <a:effectLst>
                  <a:outerShdw blurRad="38100" dist="38100" dir="2700000" algn="tl">
                    <a:srgbClr val="000000"/>
                  </a:outerShdw>
                </a:effectLst>
                <a:latin typeface="Baskerville Old Face" pitchFamily="18" charset="0"/>
              </a:rPr>
              <a:t>Supuestos de aplicación obligatoria del procedimiento ordinario:</a:t>
            </a:r>
            <a:r>
              <a:rPr lang="es-ES" sz="2800" dirty="0" smtClean="0">
                <a:solidFill>
                  <a:srgbClr val="FF9900"/>
                </a:solidFill>
                <a:latin typeface="Arial" pitchFamily="34" charset="0"/>
                <a:cs typeface="Arial" pitchFamily="34" charset="0"/>
                <a:sym typeface="Wingdings" pitchFamily="2" charset="2"/>
              </a:rPr>
              <a:t> </a:t>
            </a:r>
            <a:endParaRPr lang="es-CR" sz="2800" dirty="0">
              <a:solidFill>
                <a:srgbClr val="FF9900"/>
              </a:solidFill>
              <a:latin typeface="Arial" pitchFamily="34" charset="0"/>
              <a:cs typeface="Arial" pitchFamily="34" charset="0"/>
            </a:endParaRPr>
          </a:p>
        </p:txBody>
      </p:sp>
      <p:grpSp>
        <p:nvGrpSpPr>
          <p:cNvPr id="2" name="Group 9"/>
          <p:cNvGrpSpPr>
            <a:grpSpLocks/>
          </p:cNvGrpSpPr>
          <p:nvPr/>
        </p:nvGrpSpPr>
        <p:grpSpPr bwMode="auto">
          <a:xfrm>
            <a:off x="0" y="2971800"/>
            <a:ext cx="9144000" cy="854075"/>
            <a:chOff x="0" y="4320"/>
            <a:chExt cx="5760" cy="500"/>
          </a:xfrm>
        </p:grpSpPr>
        <p:sp>
          <p:nvSpPr>
            <p:cNvPr id="14"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5"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graphicFrame>
        <p:nvGraphicFramePr>
          <p:cNvPr id="19" name="18 Marcador de contenido"/>
          <p:cNvGraphicFramePr>
            <a:graphicFrameLocks noGrp="1"/>
          </p:cNvGraphicFramePr>
          <p:nvPr>
            <p:ph idx="1"/>
            <p:extLst>
              <p:ext uri="{D42A27DB-BD31-4B8C-83A1-F6EECF244321}">
                <p14:modId xmlns:p14="http://schemas.microsoft.com/office/powerpoint/2010/main" val="4072628401"/>
              </p:ext>
            </p:extLst>
          </p:nvPr>
        </p:nvGraphicFramePr>
        <p:xfrm>
          <a:off x="457200" y="1600200"/>
          <a:ext cx="8229600" cy="440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22" name="Picture 2" descr="http://t0.gstatic.com/images?q=tbn:ANd9GcTYXHAr3nwRMYkjRgJIRBw4Oh6VwZrYqKAZG6EO4gFVrWpP-irZkmg3AHuu"/>
          <p:cNvPicPr>
            <a:picLocks noChangeAspect="1" noChangeArrowheads="1"/>
          </p:cNvPicPr>
          <p:nvPr/>
        </p:nvPicPr>
        <p:blipFill>
          <a:blip r:embed="rId8" cstate="print"/>
          <a:srcRect/>
          <a:stretch>
            <a:fillRect/>
          </a:stretch>
        </p:blipFill>
        <p:spPr bwMode="auto">
          <a:xfrm>
            <a:off x="6012160" y="4725144"/>
            <a:ext cx="2343150" cy="19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81969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15675611"/>
              </p:ext>
            </p:extLst>
          </p:nvPr>
        </p:nvGraphicFramePr>
        <p:xfrm>
          <a:off x="467544" y="476672"/>
          <a:ext cx="8298631"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https://encrypted-tbn1.gstatic.com/images?q=tbn:ANd9GcSh3euyS_95Q2o2LNeKwTt26iy62U8hXewiq6anMK2cGryV5u-itGKV4Li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4443" y="1772816"/>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1058441"/>
            <a:ext cx="3490912"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13763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686800" cy="796908"/>
          </a:xfrm>
        </p:spPr>
        <p:txBody>
          <a:bodyPr>
            <a:normAutofit fontScale="90000"/>
          </a:bodyPr>
          <a:lstStyle/>
          <a:p>
            <a:pPr algn="l"/>
            <a:r>
              <a:rPr lang="es-ES" sz="3100" b="1" dirty="0" smtClean="0">
                <a:solidFill>
                  <a:srgbClr val="990099"/>
                </a:solidFill>
                <a:effectLst>
                  <a:outerShdw blurRad="38100" dist="38100" dir="2700000" algn="tl">
                    <a:srgbClr val="000000"/>
                  </a:outerShdw>
                </a:effectLst>
                <a:latin typeface="Arial" pitchFamily="34" charset="0"/>
                <a:cs typeface="Arial" pitchFamily="34" charset="0"/>
              </a:rPr>
              <a:t>PROCEDIMIENTO:</a:t>
            </a:r>
            <a:r>
              <a:rPr lang="es-ES" sz="2700" b="1" dirty="0" smtClean="0">
                <a:solidFill>
                  <a:srgbClr val="FF9900"/>
                </a:solidFill>
                <a:effectLst>
                  <a:outerShdw blurRad="38100" dist="38100" dir="2700000" algn="tl">
                    <a:srgbClr val="000000"/>
                  </a:outerShdw>
                </a:effectLst>
                <a:latin typeface="Arial" pitchFamily="34" charset="0"/>
                <a:cs typeface="Arial" pitchFamily="34" charset="0"/>
              </a:rPr>
              <a:t> </a:t>
            </a:r>
            <a:r>
              <a:rPr lang="es-ES" sz="2700" b="1"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sym typeface="Wingdings" pitchFamily="2" charset="2"/>
              </a:rPr>
              <a:t>FORMALIDADES  ACCIDENTALES</a:t>
            </a:r>
            <a:r>
              <a:rPr lang="es-CR"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t/>
            </a:r>
            <a:br>
              <a:rPr lang="es-CR" dirty="0" smtClean="0">
                <a:solidFill>
                  <a:schemeClr val="bg2">
                    <a:lumMod val="50000"/>
                  </a:schemeClr>
                </a:solidFill>
                <a:effectLst>
                  <a:outerShdw blurRad="38100" dist="38100" dir="2700000" algn="tl">
                    <a:srgbClr val="000000">
                      <a:alpha val="43137"/>
                    </a:srgbClr>
                  </a:outerShdw>
                </a:effectLst>
                <a:latin typeface="Arial" pitchFamily="34" charset="0"/>
                <a:cs typeface="Arial" pitchFamily="34" charset="0"/>
              </a:rPr>
            </a:br>
            <a:endParaRPr lang="es-ES" dirty="0">
              <a:solidFill>
                <a:schemeClr val="bg2">
                  <a:lumMod val="50000"/>
                </a:schemeClr>
              </a:solidFill>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27189547"/>
              </p:ext>
            </p:extLst>
          </p:nvPr>
        </p:nvGraphicFramePr>
        <p:xfrm>
          <a:off x="457200" y="1071546"/>
          <a:ext cx="8229600"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7282" name="Picture 2" descr="http://convega.com/cpantoniosequeros/imagenes/gifsanimados/reloj.gif"/>
          <p:cNvPicPr>
            <a:picLocks noChangeAspect="1" noChangeArrowheads="1" noCrop="1"/>
          </p:cNvPicPr>
          <p:nvPr/>
        </p:nvPicPr>
        <p:blipFill>
          <a:blip r:embed="rId7" cstate="print"/>
          <a:srcRect/>
          <a:stretch>
            <a:fillRect/>
          </a:stretch>
        </p:blipFill>
        <p:spPr bwMode="auto">
          <a:xfrm>
            <a:off x="3275856" y="4077072"/>
            <a:ext cx="2304256" cy="2115726"/>
          </a:xfrm>
          <a:prstGeom prst="rect">
            <a:avLst/>
          </a:prstGeom>
          <a:noFill/>
        </p:spPr>
      </p:pic>
    </p:spTree>
    <p:extLst>
      <p:ext uri="{BB962C8B-B14F-4D97-AF65-F5344CB8AC3E}">
        <p14:creationId xmlns:p14="http://schemas.microsoft.com/office/powerpoint/2010/main" val="193691358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extLst>
              <p:ext uri="{D42A27DB-BD31-4B8C-83A1-F6EECF244321}">
                <p14:modId xmlns:p14="http://schemas.microsoft.com/office/powerpoint/2010/main" val="1419665167"/>
              </p:ext>
            </p:extLst>
          </p:nvPr>
        </p:nvGraphicFramePr>
        <p:xfrm>
          <a:off x="785786" y="428604"/>
          <a:ext cx="7858180"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7586" name="Picture 2" descr="http://www.asesoriza.com/carta-de-personal/wp-content/uploads/2013/09/flecha_azul.png"/>
          <p:cNvPicPr>
            <a:picLocks noChangeAspect="1" noChangeArrowheads="1"/>
          </p:cNvPicPr>
          <p:nvPr/>
        </p:nvPicPr>
        <p:blipFill>
          <a:blip r:embed="rId7" cstate="print"/>
          <a:srcRect/>
          <a:stretch>
            <a:fillRect/>
          </a:stretch>
        </p:blipFill>
        <p:spPr bwMode="auto">
          <a:xfrm>
            <a:off x="4067944" y="3645024"/>
            <a:ext cx="1440159" cy="432048"/>
          </a:xfrm>
          <a:prstGeom prst="rect">
            <a:avLst/>
          </a:prstGeom>
          <a:noFill/>
        </p:spPr>
      </p:pic>
    </p:spTree>
    <p:extLst>
      <p:ext uri="{BB962C8B-B14F-4D97-AF65-F5344CB8AC3E}">
        <p14:creationId xmlns:p14="http://schemas.microsoft.com/office/powerpoint/2010/main" val="1737267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7867634" cy="1143000"/>
          </a:xfrm>
        </p:spPr>
        <p:txBody>
          <a:bodyPr>
            <a:normAutofit fontScale="90000"/>
          </a:bodyPr>
          <a:lstStyle/>
          <a:p>
            <a:r>
              <a:rPr lang="es-ES" sz="3600" b="1" dirty="0" smtClean="0">
                <a:solidFill>
                  <a:srgbClr val="990099"/>
                </a:solidFill>
                <a:effectLst>
                  <a:outerShdw blurRad="38100" dist="38100" dir="2700000" algn="tl">
                    <a:srgbClr val="000000"/>
                  </a:outerShdw>
                </a:effectLst>
                <a:latin typeface="Arial" pitchFamily="34" charset="0"/>
                <a:cs typeface="Arial" pitchFamily="34" charset="0"/>
              </a:rPr>
              <a:t>TERMINACIÓN DEL PROCEDIMIENTO</a:t>
            </a:r>
            <a:r>
              <a:rPr lang="es-ES" b="1" dirty="0" smtClean="0">
                <a:solidFill>
                  <a:srgbClr val="FF9900"/>
                </a:solidFill>
                <a:effectLst>
                  <a:outerShdw blurRad="38100" dist="38100" dir="2700000" algn="tl">
                    <a:srgbClr val="000000"/>
                  </a:outerShdw>
                </a:effectLst>
                <a:latin typeface="Comic Sans MS" pitchFamily="66" charset="0"/>
              </a:rPr>
              <a:t/>
            </a:r>
            <a:br>
              <a:rPr lang="es-ES" b="1" dirty="0" smtClean="0">
                <a:solidFill>
                  <a:srgbClr val="FF9900"/>
                </a:solidFill>
                <a:effectLst>
                  <a:outerShdw blurRad="38100" dist="38100" dir="2700000" algn="tl">
                    <a:srgbClr val="000000"/>
                  </a:outerShdw>
                </a:effectLst>
                <a:latin typeface="Comic Sans MS" pitchFamily="66" charset="0"/>
              </a:rPr>
            </a:br>
            <a:endParaRPr lang="es-ES" dirty="0">
              <a:solidFill>
                <a:srgbClr val="FF9900"/>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48084789"/>
              </p:ext>
            </p:extLst>
          </p:nvPr>
        </p:nvGraphicFramePr>
        <p:xfrm>
          <a:off x="251520" y="1412776"/>
          <a:ext cx="8686800" cy="5126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3" y="4797152"/>
            <a:ext cx="2376264" cy="1457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75343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472518" cy="796908"/>
          </a:xfrm>
        </p:spPr>
        <p:txBody>
          <a:bodyPr>
            <a:noAutofit/>
          </a:bodyPr>
          <a:lstStyle/>
          <a:p>
            <a:pPr algn="l"/>
            <a:r>
              <a:rPr lang="es-ES" sz="3600" b="1" dirty="0" smtClean="0">
                <a:solidFill>
                  <a:srgbClr val="990099"/>
                </a:solidFill>
                <a:effectLst>
                  <a:outerShdw blurRad="38100" dist="38100" dir="2700000" algn="tl">
                    <a:srgbClr val="000000"/>
                  </a:outerShdw>
                </a:effectLst>
                <a:latin typeface="Arial" pitchFamily="34" charset="0"/>
                <a:cs typeface="Arial" pitchFamily="34" charset="0"/>
              </a:rPr>
              <a:t>PROCEDIMIENTO ETAPAS:</a:t>
            </a:r>
            <a:r>
              <a:rPr lang="es-CR" sz="3600" dirty="0" smtClean="0">
                <a:solidFill>
                  <a:srgbClr val="990099"/>
                </a:solidFill>
                <a:latin typeface="Arial" pitchFamily="34" charset="0"/>
                <a:cs typeface="Arial" pitchFamily="34" charset="0"/>
              </a:rPr>
              <a:t/>
            </a:r>
            <a:br>
              <a:rPr lang="es-CR" sz="3600" dirty="0" smtClean="0">
                <a:solidFill>
                  <a:srgbClr val="990099"/>
                </a:solidFill>
                <a:latin typeface="Arial" pitchFamily="34" charset="0"/>
                <a:cs typeface="Arial" pitchFamily="34" charset="0"/>
              </a:rPr>
            </a:br>
            <a:endParaRPr lang="es-ES" sz="3600" dirty="0">
              <a:solidFill>
                <a:srgbClr val="990099"/>
              </a:solidFill>
            </a:endParaRPr>
          </a:p>
        </p:txBody>
      </p:sp>
      <p:sp>
        <p:nvSpPr>
          <p:cNvPr id="6" name="5 Marcador de contenido"/>
          <p:cNvSpPr>
            <a:spLocks noGrp="1"/>
          </p:cNvSpPr>
          <p:nvPr>
            <p:ph idx="1"/>
          </p:nvPr>
        </p:nvSpPr>
        <p:spPr>
          <a:xfrm>
            <a:off x="395536" y="1052736"/>
            <a:ext cx="8429684" cy="1214445"/>
          </a:xfrm>
          <a:solidFill>
            <a:schemeClr val="accent3"/>
          </a:solidFill>
        </p:spPr>
        <p:style>
          <a:lnRef idx="2">
            <a:schemeClr val="accent4">
              <a:shade val="50000"/>
            </a:schemeClr>
          </a:lnRef>
          <a:fillRef idx="1">
            <a:schemeClr val="accent4"/>
          </a:fillRef>
          <a:effectRef idx="0">
            <a:schemeClr val="accent4"/>
          </a:effectRef>
          <a:fontRef idx="minor">
            <a:schemeClr val="lt1"/>
          </a:fontRef>
        </p:style>
        <p:txBody>
          <a:bodyPr>
            <a:normAutofit fontScale="85000" lnSpcReduction="20000"/>
          </a:bodyPr>
          <a:lstStyle/>
          <a:p>
            <a:pPr algn="just">
              <a:spcBef>
                <a:spcPct val="50000"/>
              </a:spcBef>
              <a:buClr>
                <a:srgbClr val="FFFF00"/>
              </a:buClr>
              <a:buFont typeface="Wingdings" pitchFamily="2" charset="2"/>
              <a:buNone/>
              <a:defRPr/>
            </a:pPr>
            <a:r>
              <a:rPr lang="es-CR" sz="1900" dirty="0" smtClean="0">
                <a:latin typeface="Arial" pitchFamily="34" charset="0"/>
                <a:cs typeface="Arial" pitchFamily="34" charset="0"/>
              </a:rPr>
              <a:t>	</a:t>
            </a:r>
            <a:r>
              <a:rPr lang="es-CR" sz="1900" dirty="0" smtClean="0">
                <a:solidFill>
                  <a:schemeClr val="tx1"/>
                </a:solidFill>
                <a:latin typeface="Arial" pitchFamily="34" charset="0"/>
                <a:cs typeface="Arial" pitchFamily="34" charset="0"/>
              </a:rPr>
              <a:t>El procedimiento administrativo tiene varias fases que se definen por su Función: los actos y comportamientos se ordenan en el tiempo, de modo que unos no se pueden dar sino antes o después de otros</a:t>
            </a:r>
          </a:p>
          <a:p>
            <a:pPr algn="just">
              <a:spcBef>
                <a:spcPct val="50000"/>
              </a:spcBef>
              <a:buClr>
                <a:srgbClr val="FFFF00"/>
              </a:buClr>
              <a:buFont typeface="Wingdings" pitchFamily="2" charset="2"/>
              <a:buNone/>
              <a:defRPr/>
            </a:pPr>
            <a:r>
              <a:rPr lang="es-CR" sz="1900" dirty="0" smtClean="0">
                <a:solidFill>
                  <a:schemeClr val="tx1"/>
                </a:solidFill>
                <a:latin typeface="Arial" pitchFamily="34" charset="0"/>
                <a:cs typeface="Arial" pitchFamily="34" charset="0"/>
              </a:rPr>
              <a:t>	Cada fase hace posible la siguiente y ésta es inválida si se realiza cuando falta la anterior o está incumplida</a:t>
            </a:r>
          </a:p>
          <a:p>
            <a:endParaRPr lang="es-ES" dirty="0"/>
          </a:p>
        </p:txBody>
      </p:sp>
      <p:graphicFrame>
        <p:nvGraphicFramePr>
          <p:cNvPr id="7" name="6 Diagrama"/>
          <p:cNvGraphicFramePr/>
          <p:nvPr>
            <p:extLst>
              <p:ext uri="{D42A27DB-BD31-4B8C-83A1-F6EECF244321}">
                <p14:modId xmlns:p14="http://schemas.microsoft.com/office/powerpoint/2010/main" val="108666511"/>
              </p:ext>
            </p:extLst>
          </p:nvPr>
        </p:nvGraphicFramePr>
        <p:xfrm>
          <a:off x="323528" y="5013176"/>
          <a:ext cx="8429684" cy="435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mvcorrea03.files.wordpress.com/2010/10/gestion-del-cambi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1" y="2492896"/>
            <a:ext cx="1502421" cy="121438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2308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1000108"/>
            <a:ext cx="7929618" cy="928694"/>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ormAutofit fontScale="85000" lnSpcReduction="10000"/>
          </a:bodyPr>
          <a:lstStyle/>
          <a:p>
            <a:pPr algn="just">
              <a:spcBef>
                <a:spcPct val="50000"/>
              </a:spcBef>
              <a:buClr>
                <a:srgbClr val="FFFF00"/>
              </a:buClr>
              <a:buFont typeface="Wingdings" pitchFamily="2" charset="2"/>
              <a:buNone/>
              <a:defRPr/>
            </a:pPr>
            <a:r>
              <a:rPr lang="es-ES" sz="2000" b="1" dirty="0" smtClean="0">
                <a:solidFill>
                  <a:schemeClr val="tx1"/>
                </a:solidFill>
                <a:effectLst>
                  <a:outerShdw blurRad="38100" dist="38100" dir="2700000" algn="tl">
                    <a:srgbClr val="000000"/>
                  </a:outerShdw>
                </a:effectLst>
                <a:latin typeface="Arial" pitchFamily="34" charset="0"/>
                <a:cs typeface="Arial" pitchFamily="34" charset="0"/>
              </a:rPr>
              <a:t>MOTIVO:</a:t>
            </a:r>
            <a:r>
              <a:rPr lang="es-ES" sz="2000" b="1" dirty="0" smtClean="0">
                <a:solidFill>
                  <a:schemeClr val="tx1"/>
                </a:solidFill>
                <a:latin typeface="Arial" pitchFamily="34" charset="0"/>
                <a:cs typeface="Arial" pitchFamily="34" charset="0"/>
              </a:rPr>
              <a:t>  </a:t>
            </a:r>
            <a:r>
              <a:rPr lang="es-ES" sz="2000" dirty="0" smtClean="0">
                <a:solidFill>
                  <a:schemeClr val="tx1"/>
                </a:solidFill>
                <a:latin typeface="Arial" pitchFamily="34" charset="0"/>
                <a:cs typeface="Arial" pitchFamily="34" charset="0"/>
              </a:rPr>
              <a:t> </a:t>
            </a:r>
            <a:r>
              <a:rPr lang="es-CR" sz="2000" dirty="0" smtClean="0">
                <a:solidFill>
                  <a:schemeClr val="tx1"/>
                </a:solidFill>
                <a:latin typeface="Arial" pitchFamily="34" charset="0"/>
                <a:cs typeface="Arial" pitchFamily="34" charset="0"/>
              </a:rPr>
              <a:t>Presupuesto </a:t>
            </a:r>
            <a:r>
              <a:rPr lang="es-CR" sz="2000" u="sng" dirty="0" smtClean="0">
                <a:solidFill>
                  <a:schemeClr val="tx1"/>
                </a:solidFill>
                <a:latin typeface="Arial" pitchFamily="34" charset="0"/>
                <a:cs typeface="Arial" pitchFamily="34" charset="0"/>
              </a:rPr>
              <a:t>normativo</a:t>
            </a:r>
            <a:r>
              <a:rPr lang="es-CR" sz="2000" dirty="0" smtClean="0">
                <a:solidFill>
                  <a:schemeClr val="tx1"/>
                </a:solidFill>
                <a:latin typeface="Arial" pitchFamily="34" charset="0"/>
                <a:cs typeface="Arial" pitchFamily="34" charset="0"/>
              </a:rPr>
              <a:t> que p</a:t>
            </a:r>
            <a:r>
              <a:rPr lang="es-ES" sz="2000" dirty="0" smtClean="0">
                <a:solidFill>
                  <a:schemeClr val="tx1"/>
                </a:solidFill>
                <a:latin typeface="Arial" pitchFamily="34" charset="0"/>
                <a:cs typeface="Arial" pitchFamily="34" charset="0"/>
              </a:rPr>
              <a:t>e</a:t>
            </a:r>
            <a:r>
              <a:rPr lang="es-CR" sz="2000" dirty="0" smtClean="0">
                <a:solidFill>
                  <a:schemeClr val="tx1"/>
                </a:solidFill>
                <a:latin typeface="Arial" pitchFamily="34" charset="0"/>
                <a:cs typeface="Arial" pitchFamily="34" charset="0"/>
              </a:rPr>
              <a:t>r</a:t>
            </a:r>
            <a:r>
              <a:rPr lang="es-ES" sz="2000" dirty="0" smtClean="0">
                <a:solidFill>
                  <a:schemeClr val="tx1"/>
                </a:solidFill>
                <a:latin typeface="Arial" pitchFamily="34" charset="0"/>
                <a:cs typeface="Arial" pitchFamily="34" charset="0"/>
              </a:rPr>
              <a:t>mite al órgano </a:t>
            </a:r>
            <a:r>
              <a:rPr lang="es-CR" sz="2000" dirty="0" smtClean="0">
                <a:solidFill>
                  <a:schemeClr val="tx1"/>
                </a:solidFill>
                <a:latin typeface="Arial" pitchFamily="34" charset="0"/>
                <a:cs typeface="Arial" pitchFamily="34" charset="0"/>
              </a:rPr>
              <a:t>emitir el acto</a:t>
            </a:r>
          </a:p>
          <a:p>
            <a:pPr algn="ctr">
              <a:spcBef>
                <a:spcPct val="50000"/>
              </a:spcBef>
              <a:buClr>
                <a:srgbClr val="FFFF00"/>
              </a:buClr>
              <a:buFont typeface="Wingdings" pitchFamily="2" charset="2"/>
              <a:buNone/>
              <a:defRPr/>
            </a:pPr>
            <a:r>
              <a:rPr lang="es-CR" sz="2000" dirty="0" smtClean="0">
                <a:solidFill>
                  <a:schemeClr val="tx1"/>
                </a:solidFill>
                <a:latin typeface="Arial" pitchFamily="34" charset="0"/>
                <a:cs typeface="Arial" pitchFamily="34" charset="0"/>
              </a:rPr>
              <a:t>Es el antecedente jurídico del acto- Es la causa o presupuesto de hecho</a:t>
            </a:r>
            <a:r>
              <a:rPr lang="es-ES" sz="2000" dirty="0" smtClean="0">
                <a:solidFill>
                  <a:schemeClr val="tx1"/>
                </a:solidFill>
                <a:latin typeface="Arial" pitchFamily="34" charset="0"/>
                <a:cs typeface="Arial" pitchFamily="34" charset="0"/>
              </a:rPr>
              <a:t> </a:t>
            </a:r>
          </a:p>
          <a:p>
            <a:pPr>
              <a:buNone/>
            </a:pPr>
            <a:endParaRPr lang="es-ES" dirty="0"/>
          </a:p>
        </p:txBody>
      </p:sp>
      <p:graphicFrame>
        <p:nvGraphicFramePr>
          <p:cNvPr id="5" name="4 Diagrama"/>
          <p:cNvGraphicFramePr/>
          <p:nvPr>
            <p:extLst>
              <p:ext uri="{D42A27DB-BD31-4B8C-83A1-F6EECF244321}">
                <p14:modId xmlns:p14="http://schemas.microsoft.com/office/powerpoint/2010/main" val="3733745363"/>
              </p:ext>
            </p:extLst>
          </p:nvPr>
        </p:nvGraphicFramePr>
        <p:xfrm>
          <a:off x="357158" y="2143116"/>
          <a:ext cx="8786842" cy="4714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7282" name="Picture 2" descr="http://manuelsendon.files.wordpress.com/2007/01/casa-lola-de-andres.jpg"/>
          <p:cNvPicPr>
            <a:picLocks noChangeAspect="1" noChangeArrowheads="1"/>
          </p:cNvPicPr>
          <p:nvPr/>
        </p:nvPicPr>
        <p:blipFill>
          <a:blip r:embed="rId8" cstate="print"/>
          <a:srcRect/>
          <a:stretch>
            <a:fillRect/>
          </a:stretch>
        </p:blipFill>
        <p:spPr bwMode="auto">
          <a:xfrm>
            <a:off x="1357290" y="1928802"/>
            <a:ext cx="1526988" cy="150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7284" name="Picture 4" descr="http://libreriaucr.com/catalogo/images/libros/2626.jpg"/>
          <p:cNvPicPr>
            <a:picLocks noChangeAspect="1" noChangeArrowheads="1"/>
          </p:cNvPicPr>
          <p:nvPr/>
        </p:nvPicPr>
        <p:blipFill>
          <a:blip r:embed="rId9" cstate="print"/>
          <a:srcRect/>
          <a:stretch>
            <a:fillRect/>
          </a:stretch>
        </p:blipFill>
        <p:spPr bwMode="auto">
          <a:xfrm>
            <a:off x="1428728" y="5323907"/>
            <a:ext cx="1391419" cy="15340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CuadroTexto"/>
          <p:cNvSpPr txBox="1"/>
          <p:nvPr/>
        </p:nvSpPr>
        <p:spPr>
          <a:xfrm>
            <a:off x="857224" y="0"/>
            <a:ext cx="7133400" cy="830997"/>
          </a:xfrm>
          <a:prstGeom prst="rect">
            <a:avLst/>
          </a:prstGeom>
          <a:noFill/>
        </p:spPr>
        <p:txBody>
          <a:bodyPr wrap="square" rtlCol="0">
            <a:spAutoFit/>
          </a:bodyPr>
          <a:lstStyle/>
          <a:p>
            <a:r>
              <a:rPr lang="es-ES" sz="24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PROCEDIMIENTO ORDINARIO </a:t>
            </a:r>
          </a:p>
          <a:p>
            <a:r>
              <a:rPr lang="es-ES" sz="24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Elementos del Acto Administrativo</a:t>
            </a:r>
            <a:endParaRPr lang="es-ES" sz="2400" dirty="0">
              <a:solidFill>
                <a:schemeClr val="tx2">
                  <a:lumMod val="50000"/>
                </a:schemeClr>
              </a:solidFill>
              <a:latin typeface="Copperplate Gothic Bold" pitchFamily="34" charset="0"/>
            </a:endParaRPr>
          </a:p>
        </p:txBody>
      </p:sp>
      <p:pic>
        <p:nvPicPr>
          <p:cNvPr id="91138" name="Picture 2" descr="https://encrypted-tbn2.gstatic.com/images?q=tbn:ANd9GcR-IStXg6AdtTmKwUg0NDjAavhaoGNrw2oPYX3tiEeXn1wC278TDoCFCVU">
            <a:hlinkClick r:id="rId10"/>
          </p:cNvPr>
          <p:cNvPicPr>
            <a:picLocks noChangeAspect="1" noChangeArrowheads="1"/>
          </p:cNvPicPr>
          <p:nvPr/>
        </p:nvPicPr>
        <p:blipFill>
          <a:blip r:embed="rId11"/>
          <a:srcRect/>
          <a:stretch>
            <a:fillRect/>
          </a:stretch>
        </p:blipFill>
        <p:spPr bwMode="auto">
          <a:xfrm>
            <a:off x="1357290" y="1928802"/>
            <a:ext cx="1571636" cy="15001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608460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412776"/>
            <a:ext cx="8229600" cy="1516158"/>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5400000" scaled="1"/>
            <a:tileRect/>
          </a:gradFill>
        </p:spPr>
        <p:style>
          <a:lnRef idx="0">
            <a:scrgbClr r="0" g="0" b="0"/>
          </a:lnRef>
          <a:fillRef idx="1002">
            <a:schemeClr val="dk2"/>
          </a:fillRef>
          <a:effectRef idx="0">
            <a:scrgbClr r="0" g="0" b="0"/>
          </a:effectRef>
          <a:fontRef idx="major"/>
        </p:style>
        <p:txBody>
          <a:bodyPr>
            <a:normAutofit fontScale="47500" lnSpcReduction="20000"/>
          </a:bodyPr>
          <a:lstStyle/>
          <a:p>
            <a:pPr algn="just">
              <a:spcBef>
                <a:spcPct val="50000"/>
              </a:spcBef>
              <a:buClr>
                <a:srgbClr val="FFFF00"/>
              </a:buClr>
              <a:buNone/>
              <a:defRPr/>
            </a:pPr>
            <a:r>
              <a:rPr lang="es-ES" sz="5000" b="1" dirty="0" smtClean="0">
                <a:solidFill>
                  <a:schemeClr val="bg1"/>
                </a:solidFill>
                <a:effectLst>
                  <a:outerShdw blurRad="38100" dist="38100" dir="2700000" algn="tl">
                    <a:srgbClr val="000000"/>
                  </a:outerShdw>
                </a:effectLst>
                <a:latin typeface="Arial" pitchFamily="34" charset="0"/>
                <a:cs typeface="Arial" pitchFamily="34" charset="0"/>
              </a:rPr>
              <a:t>MOTIVO:</a:t>
            </a:r>
            <a:r>
              <a:rPr lang="es-CR" sz="5000" dirty="0" smtClean="0">
                <a:solidFill>
                  <a:srgbClr val="FFFFFF"/>
                </a:solidFill>
              </a:rPr>
              <a:t> </a:t>
            </a:r>
            <a:r>
              <a:rPr lang="es-CR" sz="4500" dirty="0" smtClean="0">
                <a:solidFill>
                  <a:schemeClr val="bg1"/>
                </a:solidFill>
              </a:rPr>
              <a:t>Presupuesto </a:t>
            </a:r>
            <a:r>
              <a:rPr lang="es-CR" sz="4500" u="sng" dirty="0" smtClean="0">
                <a:solidFill>
                  <a:schemeClr val="bg1"/>
                </a:solidFill>
              </a:rPr>
              <a:t>normativo</a:t>
            </a:r>
            <a:r>
              <a:rPr lang="es-CR" sz="4500" dirty="0" smtClean="0">
                <a:solidFill>
                  <a:schemeClr val="bg1"/>
                </a:solidFill>
              </a:rPr>
              <a:t> que p</a:t>
            </a:r>
            <a:r>
              <a:rPr lang="es-ES" sz="4500" dirty="0" smtClean="0">
                <a:solidFill>
                  <a:schemeClr val="bg1"/>
                </a:solidFill>
              </a:rPr>
              <a:t>e</a:t>
            </a:r>
            <a:r>
              <a:rPr lang="es-CR" sz="4500" dirty="0" smtClean="0">
                <a:solidFill>
                  <a:schemeClr val="bg1"/>
                </a:solidFill>
              </a:rPr>
              <a:t>r</a:t>
            </a:r>
            <a:r>
              <a:rPr lang="es-ES" sz="4500" dirty="0" smtClean="0">
                <a:solidFill>
                  <a:schemeClr val="bg1"/>
                </a:solidFill>
              </a:rPr>
              <a:t>mite al órgano </a:t>
            </a:r>
            <a:r>
              <a:rPr lang="es-CR" sz="4500" dirty="0" smtClean="0">
                <a:solidFill>
                  <a:schemeClr val="bg1"/>
                </a:solidFill>
              </a:rPr>
              <a:t>emitir el acto. </a:t>
            </a:r>
            <a:r>
              <a:rPr lang="es-ES" sz="4500" dirty="0" smtClean="0">
                <a:solidFill>
                  <a:schemeClr val="bg1"/>
                </a:solidFill>
              </a:rPr>
              <a:t>el presupuesto de hecho establecido por el legislador, o en otras palabras, son los presupuestos de hecho y de derecho definidos por la norma para que el acto pueda y deba ser dictado por la Administración en cada caso concreto</a:t>
            </a:r>
            <a:endParaRPr lang="es-ES" sz="4500" dirty="0">
              <a:solidFill>
                <a:schemeClr val="bg1"/>
              </a:solidFill>
            </a:endParaRPr>
          </a:p>
        </p:txBody>
      </p:sp>
      <p:sp>
        <p:nvSpPr>
          <p:cNvPr id="14" name="13 Rectángulo redondeado"/>
          <p:cNvSpPr/>
          <p:nvPr/>
        </p:nvSpPr>
        <p:spPr>
          <a:xfrm>
            <a:off x="4788024" y="3573016"/>
            <a:ext cx="3906168" cy="3018799"/>
          </a:xfrm>
          <a:prstGeom prst="roundRect">
            <a:avLst>
              <a:gd name="adj" fmla="val 10000"/>
            </a:avLst>
          </a:prstGeom>
          <a:solidFill>
            <a:srgbClr val="CEFB91"/>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pic>
        <p:nvPicPr>
          <p:cNvPr id="16" name="Picture 32" descr="DINEROS">
            <a:hlinkClick r:id="rId3"/>
          </p:cNvPr>
          <p:cNvPicPr>
            <a:picLocks noChangeAspect="1" noChangeArrowheads="1"/>
          </p:cNvPicPr>
          <p:nvPr/>
        </p:nvPicPr>
        <p:blipFill>
          <a:blip r:embed="rId4" cstate="print"/>
          <a:srcRect/>
          <a:stretch>
            <a:fillRect/>
          </a:stretch>
        </p:blipFill>
        <p:spPr bwMode="auto">
          <a:xfrm>
            <a:off x="7905750" y="2857496"/>
            <a:ext cx="1238250" cy="933450"/>
          </a:xfrm>
          <a:prstGeom prst="rect">
            <a:avLst/>
          </a:prstGeom>
          <a:noFill/>
          <a:scene3d>
            <a:camera prst="orthographicFront"/>
            <a:lightRig rig="threePt" dir="t"/>
          </a:scene3d>
          <a:sp3d>
            <a:bevelT/>
          </a:sp3d>
        </p:spPr>
      </p:pic>
      <p:sp>
        <p:nvSpPr>
          <p:cNvPr id="17" name="16 CuadroTexto"/>
          <p:cNvSpPr txBox="1"/>
          <p:nvPr/>
        </p:nvSpPr>
        <p:spPr>
          <a:xfrm>
            <a:off x="3143240" y="785794"/>
            <a:ext cx="184731" cy="369332"/>
          </a:xfrm>
          <a:prstGeom prst="rect">
            <a:avLst/>
          </a:prstGeom>
          <a:noFill/>
        </p:spPr>
        <p:txBody>
          <a:bodyPr wrap="none" rtlCol="0">
            <a:spAutoFit/>
          </a:bodyPr>
          <a:lstStyle/>
          <a:p>
            <a:endParaRPr lang="es-ES" dirty="0"/>
          </a:p>
        </p:txBody>
      </p:sp>
      <p:sp>
        <p:nvSpPr>
          <p:cNvPr id="18" name="17 CuadroTexto"/>
          <p:cNvSpPr txBox="1"/>
          <p:nvPr/>
        </p:nvSpPr>
        <p:spPr>
          <a:xfrm>
            <a:off x="1071538" y="285728"/>
            <a:ext cx="7364965" cy="954107"/>
          </a:xfrm>
          <a:prstGeom prst="rect">
            <a:avLst/>
          </a:prstGeom>
          <a:noFill/>
        </p:spPr>
        <p:txBody>
          <a:bodyPr wrap="none" rtlCol="0">
            <a:spAutoFit/>
          </a:bodyPr>
          <a:lstStyle/>
          <a:p>
            <a:pPr algn="ctr"/>
            <a:r>
              <a:rPr lang="es-ES" sz="28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a:t>
            </a:r>
          </a:p>
          <a:p>
            <a:pPr algn="ctr"/>
            <a:r>
              <a:rPr lang="es-ES" sz="28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Elementos del Acto Administrativo</a:t>
            </a:r>
            <a:endParaRPr lang="es-ES" sz="2800" dirty="0">
              <a:solidFill>
                <a:schemeClr val="tx2">
                  <a:lumMod val="50000"/>
                </a:schemeClr>
              </a:solidFill>
              <a:latin typeface="Copperplate Gothic Bold" pitchFamily="34" charset="0"/>
            </a:endParaRPr>
          </a:p>
        </p:txBody>
      </p:sp>
      <p:sp>
        <p:nvSpPr>
          <p:cNvPr id="20" name="19 Rectángulo redondeado"/>
          <p:cNvSpPr/>
          <p:nvPr/>
        </p:nvSpPr>
        <p:spPr>
          <a:xfrm>
            <a:off x="142844" y="3429000"/>
            <a:ext cx="4050184" cy="3018799"/>
          </a:xfrm>
          <a:prstGeom prst="roundRect">
            <a:avLst>
              <a:gd name="adj" fmla="val 10000"/>
            </a:avLst>
          </a:prstGeom>
          <a:solidFill>
            <a:schemeClr val="accent1">
              <a:lumMod val="60000"/>
              <a:lumOff val="40000"/>
            </a:schemeClr>
          </a:solidFill>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1" name="20 CuadroTexto"/>
          <p:cNvSpPr txBox="1"/>
          <p:nvPr/>
        </p:nvSpPr>
        <p:spPr>
          <a:xfrm>
            <a:off x="285720" y="3643314"/>
            <a:ext cx="3857653" cy="2446824"/>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p:spPr>
        <p:txBody>
          <a:bodyPr wrap="square" rtlCol="0">
            <a:spAutoFit/>
          </a:bodyPr>
          <a:lstStyle/>
          <a:p>
            <a:pPr algn="just">
              <a:spcBef>
                <a:spcPct val="50000"/>
              </a:spcBef>
              <a:buClr>
                <a:srgbClr val="FFFF00"/>
              </a:buClr>
              <a:buFont typeface="Wingdings" pitchFamily="2" charset="2"/>
              <a:buChar char="§"/>
            </a:pPr>
            <a:r>
              <a:rPr lang="es-ES" dirty="0" smtClean="0"/>
              <a:t> </a:t>
            </a:r>
            <a:r>
              <a:rPr lang="es-ES" sz="2400" b="1" dirty="0" smtClean="0"/>
              <a:t>Artículo 133 de la Ley General de la Administración Pública: </a:t>
            </a:r>
            <a:r>
              <a:rPr lang="es-ES" sz="2400" dirty="0" smtClean="0"/>
              <a:t>debe existir tal y como ha sido tomado en cuenta para dictar el acto</a:t>
            </a:r>
          </a:p>
          <a:p>
            <a:endParaRPr lang="es-ES" sz="900" dirty="0"/>
          </a:p>
        </p:txBody>
      </p:sp>
      <p:sp>
        <p:nvSpPr>
          <p:cNvPr id="11" name="10 Rectángulo"/>
          <p:cNvSpPr/>
          <p:nvPr/>
        </p:nvSpPr>
        <p:spPr>
          <a:xfrm>
            <a:off x="4932040" y="4077072"/>
            <a:ext cx="3672408" cy="2128275"/>
          </a:xfrm>
          <a:prstGeom prst="rect">
            <a:avLst/>
          </a:prstGeom>
        </p:spPr>
        <p:txBody>
          <a:bodyPr wrap="square">
            <a:spAutoFit/>
          </a:bodyPr>
          <a:lstStyle/>
          <a:p>
            <a:pPr lvl="0" algn="ctr" defTabSz="711200">
              <a:lnSpc>
                <a:spcPct val="90000"/>
              </a:lnSpc>
              <a:spcAft>
                <a:spcPct val="35000"/>
              </a:spcAft>
            </a:pPr>
            <a:r>
              <a:rPr lang="es-ES" b="1" dirty="0" smtClean="0">
                <a:latin typeface="Arial" pitchFamily="34" charset="0"/>
                <a:cs typeface="Arial" pitchFamily="34" charset="0"/>
              </a:rPr>
              <a:t>Modificación/Ajuste de la OTA: </a:t>
            </a:r>
          </a:p>
          <a:p>
            <a:pPr lvl="0" algn="ctr" defTabSz="711200">
              <a:lnSpc>
                <a:spcPct val="90000"/>
              </a:lnSpc>
              <a:spcAft>
                <a:spcPct val="35000"/>
              </a:spcAft>
            </a:pPr>
            <a:r>
              <a:rPr lang="es-ES" dirty="0" smtClean="0">
                <a:latin typeface="Arial" pitchFamily="34" charset="0"/>
                <a:cs typeface="Arial" pitchFamily="34" charset="0"/>
              </a:rPr>
              <a:t> Art. </a:t>
            </a:r>
            <a:r>
              <a:rPr lang="es-CR" dirty="0" smtClean="0">
                <a:latin typeface="Arial" pitchFamily="34" charset="0"/>
                <a:cs typeface="Arial" pitchFamily="34" charset="0"/>
              </a:rPr>
              <a:t>7 </a:t>
            </a:r>
            <a:r>
              <a:rPr lang="es-ES" dirty="0" smtClean="0">
                <a:latin typeface="Arial" pitchFamily="34" charset="0"/>
                <a:cs typeface="Arial" pitchFamily="34" charset="0"/>
              </a:rPr>
              <a:t>CAUCA</a:t>
            </a:r>
            <a:r>
              <a:rPr lang="es-CR" dirty="0" smtClean="0">
                <a:latin typeface="Arial" pitchFamily="34" charset="0"/>
                <a:cs typeface="Arial" pitchFamily="34" charset="0"/>
              </a:rPr>
              <a:t> III</a:t>
            </a:r>
            <a:r>
              <a:rPr lang="es-ES" dirty="0" smtClean="0">
                <a:latin typeface="Arial" pitchFamily="34" charset="0"/>
                <a:cs typeface="Arial" pitchFamily="34" charset="0"/>
              </a:rPr>
              <a:t>, 22, 23, 24 </a:t>
            </a:r>
            <a:r>
              <a:rPr lang="es-CR" dirty="0" smtClean="0">
                <a:latin typeface="Arial" pitchFamily="34" charset="0"/>
                <a:cs typeface="Arial" pitchFamily="34" charset="0"/>
              </a:rPr>
              <a:t>incisos</a:t>
            </a:r>
            <a:r>
              <a:rPr lang="es-ES" dirty="0" smtClean="0">
                <a:latin typeface="Arial" pitchFamily="34" charset="0"/>
                <a:cs typeface="Arial" pitchFamily="34" charset="0"/>
              </a:rPr>
              <a:t> </a:t>
            </a:r>
            <a:r>
              <a:rPr lang="es-ES" dirty="0" err="1" smtClean="0">
                <a:latin typeface="Arial" pitchFamily="34" charset="0"/>
                <a:cs typeface="Arial" pitchFamily="34" charset="0"/>
              </a:rPr>
              <a:t>a.b.</a:t>
            </a:r>
            <a:r>
              <a:rPr lang="es-ES" dirty="0" smtClean="0">
                <a:latin typeface="Arial" pitchFamily="34" charset="0"/>
                <a:cs typeface="Arial" pitchFamily="34" charset="0"/>
              </a:rPr>
              <a:t>, 59, 62, 93, 98 </a:t>
            </a:r>
            <a:r>
              <a:rPr lang="es-CR" dirty="0" smtClean="0">
                <a:latin typeface="Arial" pitchFamily="34" charset="0"/>
                <a:cs typeface="Arial" pitchFamily="34" charset="0"/>
              </a:rPr>
              <a:t>y</a:t>
            </a:r>
            <a:r>
              <a:rPr lang="es-ES" dirty="0" smtClean="0">
                <a:latin typeface="Arial" pitchFamily="34" charset="0"/>
                <a:cs typeface="Arial" pitchFamily="34" charset="0"/>
              </a:rPr>
              <a:t> 102 LGA</a:t>
            </a:r>
          </a:p>
          <a:p>
            <a:pPr lvl="0" algn="ctr" defTabSz="711200">
              <a:lnSpc>
                <a:spcPct val="90000"/>
              </a:lnSpc>
              <a:spcAft>
                <a:spcPct val="35000"/>
              </a:spcAft>
            </a:pPr>
            <a:endParaRPr lang="es-ES" dirty="0" smtClean="0">
              <a:latin typeface="Arial" pitchFamily="34" charset="0"/>
              <a:cs typeface="Arial" pitchFamily="34" charset="0"/>
            </a:endParaRPr>
          </a:p>
          <a:p>
            <a:pPr lvl="0" algn="ctr" defTabSz="711200">
              <a:lnSpc>
                <a:spcPct val="90000"/>
              </a:lnSpc>
              <a:spcAft>
                <a:spcPct val="35000"/>
              </a:spcAft>
            </a:pPr>
            <a:r>
              <a:rPr lang="es-ES" b="1" dirty="0" smtClean="0">
                <a:latin typeface="Arial" pitchFamily="34" charset="0"/>
                <a:cs typeface="Arial" pitchFamily="34" charset="0"/>
              </a:rPr>
              <a:t>No debe confundirse con la motivación </a:t>
            </a:r>
          </a:p>
        </p:txBody>
      </p:sp>
      <p:pic>
        <p:nvPicPr>
          <p:cNvPr id="89090" name="Picture 2" descr="http://t0.gstatic.com/images?q=tbn:ANd9GcRDIN1c-YykVJckD7dzsCuRoeOB7NrAvqR0cH-Q079SjR-Ll-MLrl3vkHnN">
            <a:hlinkClick r:id="rId5"/>
          </p:cNvPr>
          <p:cNvPicPr>
            <a:picLocks noChangeAspect="1" noChangeArrowheads="1"/>
          </p:cNvPicPr>
          <p:nvPr/>
        </p:nvPicPr>
        <p:blipFill>
          <a:blip r:embed="rId6"/>
          <a:srcRect/>
          <a:stretch>
            <a:fillRect/>
          </a:stretch>
        </p:blipFill>
        <p:spPr bwMode="auto">
          <a:xfrm>
            <a:off x="3357554" y="5619750"/>
            <a:ext cx="1238250" cy="1238250"/>
          </a:xfrm>
          <a:prstGeom prst="rect">
            <a:avLst/>
          </a:prstGeom>
          <a:ln>
            <a:noFill/>
          </a:ln>
          <a:effectLst>
            <a:softEdge rad="112500"/>
          </a:effectLst>
        </p:spPr>
      </p:pic>
    </p:spTree>
    <p:extLst>
      <p:ext uri="{BB962C8B-B14F-4D97-AF65-F5344CB8AC3E}">
        <p14:creationId xmlns:p14="http://schemas.microsoft.com/office/powerpoint/2010/main" val="122281375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1217222386"/>
              </p:ext>
            </p:extLst>
          </p:nvPr>
        </p:nvGraphicFramePr>
        <p:xfrm>
          <a:off x="214282" y="1643050"/>
          <a:ext cx="8594725"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2629333936"/>
              </p:ext>
            </p:extLst>
          </p:nvPr>
        </p:nvGraphicFramePr>
        <p:xfrm>
          <a:off x="1500166" y="214290"/>
          <a:ext cx="6500858" cy="8111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678" name="6 Rectángulo"/>
          <p:cNvSpPr>
            <a:spLocks noChangeArrowheads="1"/>
          </p:cNvSpPr>
          <p:nvPr/>
        </p:nvSpPr>
        <p:spPr bwMode="auto">
          <a:xfrm>
            <a:off x="785786" y="1268760"/>
            <a:ext cx="7786742" cy="338554"/>
          </a:xfrm>
          <a:prstGeom prst="rect">
            <a:avLst/>
          </a:prstGeom>
          <a:noFill/>
          <a:ln w="9525">
            <a:noFill/>
            <a:miter lim="800000"/>
            <a:headEnd/>
            <a:tailEnd/>
          </a:ln>
        </p:spPr>
        <p:txBody>
          <a:bodyPr wrap="square">
            <a:spAutoFit/>
          </a:bodyPr>
          <a:lstStyle/>
          <a:p>
            <a:pPr>
              <a:lnSpc>
                <a:spcPct val="80000"/>
              </a:lnSpc>
            </a:pPr>
            <a:r>
              <a:rPr lang="es-ES" sz="2000" b="1" dirty="0" smtClean="0"/>
              <a:t>Sentencia N° 25-2011 </a:t>
            </a:r>
            <a:r>
              <a:rPr lang="es-ES" b="1" dirty="0" smtClean="0"/>
              <a:t>VICIO EN EL MOTIVO NULIDAD </a:t>
            </a:r>
            <a:r>
              <a:rPr lang="es-ES" b="1" dirty="0"/>
              <a:t>ABSOLUTA</a:t>
            </a:r>
          </a:p>
        </p:txBody>
      </p:sp>
      <p:pic>
        <p:nvPicPr>
          <p:cNvPr id="71682" name="Picture 2" descr="http://t2.gstatic.com/images?q=tbn:ANd9GcQjOrDEjPU5EDeB6grBfYjcyhbQa9KRgTsRw3QPimgoi_8ske0Jfg">
            <a:hlinkClick r:id="rId12"/>
          </p:cNvPr>
          <p:cNvPicPr>
            <a:picLocks noChangeAspect="1" noChangeArrowheads="1"/>
          </p:cNvPicPr>
          <p:nvPr/>
        </p:nvPicPr>
        <p:blipFill>
          <a:blip r:embed="rId13"/>
          <a:srcRect/>
          <a:stretch>
            <a:fillRect/>
          </a:stretch>
        </p:blipFill>
        <p:spPr bwMode="auto">
          <a:xfrm>
            <a:off x="214282" y="214290"/>
            <a:ext cx="1285884" cy="990602"/>
          </a:xfrm>
          <a:prstGeom prst="rect">
            <a:avLst/>
          </a:prstGeom>
          <a:noFill/>
        </p:spPr>
      </p:pic>
      <p:pic>
        <p:nvPicPr>
          <p:cNvPr id="87042" name="Picture 2" descr="http://t3.gstatic.com/images?q=tbn:ANd9GcRIpShDUwpNNmhGoGRBPzWmnaV9BFYsgp_4vRRlHjkDymx7Ey-aT3HoLw4">
            <a:hlinkClick r:id="rId14"/>
          </p:cNvPr>
          <p:cNvPicPr>
            <a:picLocks noChangeAspect="1" noChangeArrowheads="1"/>
          </p:cNvPicPr>
          <p:nvPr/>
        </p:nvPicPr>
        <p:blipFill>
          <a:blip r:embed="rId15"/>
          <a:srcRect/>
          <a:stretch>
            <a:fillRect/>
          </a:stretch>
        </p:blipFill>
        <p:spPr bwMode="auto">
          <a:xfrm>
            <a:off x="7786710" y="6215082"/>
            <a:ext cx="1133474" cy="642917"/>
          </a:xfrm>
          <a:prstGeom prst="rect">
            <a:avLst/>
          </a:prstGeom>
          <a:noFill/>
          <a:scene3d>
            <a:camera prst="isometricOffAxis2Left"/>
            <a:lightRig rig="threePt" dir="t"/>
          </a:scene3d>
        </p:spPr>
      </p:pic>
    </p:spTree>
    <p:extLst>
      <p:ext uri="{BB962C8B-B14F-4D97-AF65-F5344CB8AC3E}">
        <p14:creationId xmlns:p14="http://schemas.microsoft.com/office/powerpoint/2010/main" val="81648403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2453037326"/>
              </p:ext>
            </p:extLst>
          </p:nvPr>
        </p:nvGraphicFramePr>
        <p:xfrm>
          <a:off x="357158" y="428604"/>
          <a:ext cx="8572560"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4998" name="Picture 6" descr="http://www.gifandgif.es/gifs_animados/Dinero/Gifs%20Animados%20Dinero%20(18).gif"/>
          <p:cNvPicPr>
            <a:picLocks noChangeAspect="1" noChangeArrowheads="1" noCrop="1"/>
          </p:cNvPicPr>
          <p:nvPr/>
        </p:nvPicPr>
        <p:blipFill>
          <a:blip r:embed="rId7" cstate="print"/>
          <a:srcRect/>
          <a:stretch>
            <a:fillRect/>
          </a:stretch>
        </p:blipFill>
        <p:spPr bwMode="auto">
          <a:xfrm>
            <a:off x="251520" y="2996952"/>
            <a:ext cx="1783670" cy="1599132"/>
          </a:xfrm>
          <a:prstGeom prst="rect">
            <a:avLst/>
          </a:prstGeom>
          <a:noFill/>
        </p:spPr>
      </p:pic>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8622" y="332656"/>
            <a:ext cx="1775378" cy="1952625"/>
          </a:xfrm>
          <a:prstGeom prst="rect">
            <a:avLst/>
          </a:prstGeom>
          <a:noFill/>
          <a:ln>
            <a:noFill/>
          </a:ln>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955507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430279181"/>
              </p:ext>
            </p:extLst>
          </p:nvPr>
        </p:nvGraphicFramePr>
        <p:xfrm>
          <a:off x="428596" y="404664"/>
          <a:ext cx="8319868" cy="6293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4210" name="Picture 2" descr="http://soyfcca.com/wp-content/uploads/2011/03/socorro-impuestos.png"/>
          <p:cNvPicPr>
            <a:picLocks noChangeAspect="1" noChangeArrowheads="1"/>
          </p:cNvPicPr>
          <p:nvPr/>
        </p:nvPicPr>
        <p:blipFill>
          <a:blip r:embed="rId7" cstate="print"/>
          <a:srcRect/>
          <a:stretch>
            <a:fillRect/>
          </a:stretch>
        </p:blipFill>
        <p:spPr bwMode="auto">
          <a:xfrm>
            <a:off x="1403648" y="4005064"/>
            <a:ext cx="2381250" cy="2171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403916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1000"/>
                                        <p:tgtEl>
                                          <p:spTgt spid="94210"/>
                                        </p:tgtEl>
                                      </p:cBhvr>
                                    </p:animEffect>
                                    <p:anim calcmode="lin" valueType="num">
                                      <p:cBhvr>
                                        <p:cTn id="8" dur="1000" fill="hold"/>
                                        <p:tgtEl>
                                          <p:spTgt spid="94210"/>
                                        </p:tgtEl>
                                        <p:attrNameLst>
                                          <p:attrName>ppt_x</p:attrName>
                                        </p:attrNameLst>
                                      </p:cBhvr>
                                      <p:tavLst>
                                        <p:tav tm="0">
                                          <p:val>
                                            <p:strVal val="#ppt_x"/>
                                          </p:val>
                                        </p:tav>
                                        <p:tav tm="100000">
                                          <p:val>
                                            <p:strVal val="#ppt_x"/>
                                          </p:val>
                                        </p:tav>
                                      </p:tavLst>
                                    </p:anim>
                                    <p:anim calcmode="lin" valueType="num">
                                      <p:cBhvr>
                                        <p:cTn id="9" dur="1000" fill="hold"/>
                                        <p:tgtEl>
                                          <p:spTgt spid="94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90496" y="263719"/>
            <a:ext cx="8010594" cy="1569660"/>
          </a:xfrm>
          <a:prstGeom prst="rect">
            <a:avLst/>
          </a:prstGeom>
        </p:spPr>
        <p:txBody>
          <a:bodyPr wrap="square">
            <a:spAutoFit/>
          </a:bodyPr>
          <a:lstStyle/>
          <a:p>
            <a:pPr algn="just">
              <a:spcBef>
                <a:spcPct val="50000"/>
              </a:spcBef>
              <a:buClr>
                <a:srgbClr val="FFFF00"/>
              </a:buClr>
              <a:defRPr/>
            </a:pPr>
            <a:r>
              <a:rPr lang="es-ES" sz="24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PROCEDIMIENTO ORDINARIO</a:t>
            </a:r>
          </a:p>
          <a:p>
            <a:pPr algn="just">
              <a:spcBef>
                <a:spcPct val="50000"/>
              </a:spcBef>
              <a:buClr>
                <a:srgbClr val="FFFF00"/>
              </a:buClr>
              <a:defRPr/>
            </a:pPr>
            <a:r>
              <a:rPr lang="es-ES" sz="24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Elementos del Acto Administrativo </a:t>
            </a:r>
            <a:endParaRPr lang="es-ES" sz="2400" dirty="0" smtClean="0">
              <a:solidFill>
                <a:schemeClr val="tx2">
                  <a:lumMod val="50000"/>
                </a:schemeClr>
              </a:solidFill>
              <a:latin typeface="Copperplate Gothic Bold" pitchFamily="34" charset="0"/>
            </a:endParaRPr>
          </a:p>
          <a:p>
            <a:pPr algn="just">
              <a:spcBef>
                <a:spcPct val="50000"/>
              </a:spcBef>
              <a:buClr>
                <a:srgbClr val="FFFF00"/>
              </a:buClr>
              <a:buFont typeface="Wingdings" pitchFamily="2" charset="2"/>
              <a:buNone/>
              <a:defRPr/>
            </a:pPr>
            <a:r>
              <a:rPr lang="es-ES" sz="24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CONTENIDO:</a:t>
            </a:r>
            <a:endParaRPr lang="es-CR" sz="2400" dirty="0">
              <a:solidFill>
                <a:schemeClr val="tx2">
                  <a:lumMod val="50000"/>
                </a:schemeClr>
              </a:solidFill>
              <a:latin typeface="Copperplate Gothic Bold" pitchFamily="34" charset="0"/>
              <a:cs typeface="Arial" pitchFamily="34" charset="0"/>
            </a:endParaRPr>
          </a:p>
        </p:txBody>
      </p:sp>
      <p:grpSp>
        <p:nvGrpSpPr>
          <p:cNvPr id="2" name="Group 9"/>
          <p:cNvGrpSpPr>
            <a:grpSpLocks noGrp="1"/>
          </p:cNvGrpSpPr>
          <p:nvPr/>
        </p:nvGrpSpPr>
        <p:grpSpPr bwMode="auto">
          <a:xfrm>
            <a:off x="457200" y="1600200"/>
            <a:ext cx="8229600" cy="3043238"/>
            <a:chOff x="0" y="4320"/>
            <a:chExt cx="5760" cy="500"/>
          </a:xfrm>
        </p:grpSpPr>
        <p:sp>
          <p:nvSpPr>
            <p:cNvPr id="11"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2"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grpSp>
        <p:nvGrpSpPr>
          <p:cNvPr id="3" name="Group 9"/>
          <p:cNvGrpSpPr>
            <a:grpSpLocks/>
          </p:cNvGrpSpPr>
          <p:nvPr/>
        </p:nvGrpSpPr>
        <p:grpSpPr bwMode="auto">
          <a:xfrm>
            <a:off x="0" y="2971800"/>
            <a:ext cx="9144000" cy="854075"/>
            <a:chOff x="0" y="4320"/>
            <a:chExt cx="5760" cy="500"/>
          </a:xfrm>
        </p:grpSpPr>
        <p:sp>
          <p:nvSpPr>
            <p:cNvPr id="14"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5"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graphicFrame>
        <p:nvGraphicFramePr>
          <p:cNvPr id="4" name="3 Diagrama"/>
          <p:cNvGraphicFramePr/>
          <p:nvPr>
            <p:extLst>
              <p:ext uri="{D42A27DB-BD31-4B8C-83A1-F6EECF244321}">
                <p14:modId xmlns:p14="http://schemas.microsoft.com/office/powerpoint/2010/main" val="1980520539"/>
              </p:ext>
            </p:extLst>
          </p:nvPr>
        </p:nvGraphicFramePr>
        <p:xfrm>
          <a:off x="428596" y="1785926"/>
          <a:ext cx="8363272" cy="4469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descr="https://encrypted-tbn1.gstatic.com/images?q=tbn:ANd9GcQPnPwMdIwQtkEV5TV_2SEVAmhKX_GDJp1zKVTCJr2v6FqbgeZbhWovkf4">
            <a:hlinkClick r:id="rId7"/>
          </p:cNvPr>
          <p:cNvPicPr>
            <a:picLocks noChangeAspect="1" noChangeArrowheads="1"/>
          </p:cNvPicPr>
          <p:nvPr/>
        </p:nvPicPr>
        <p:blipFill>
          <a:blip r:embed="rId8" cstate="print"/>
          <a:srcRect/>
          <a:stretch>
            <a:fillRect/>
          </a:stretch>
        </p:blipFill>
        <p:spPr bwMode="auto">
          <a:xfrm>
            <a:off x="6732240" y="116632"/>
            <a:ext cx="2214578" cy="15716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45995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335107" y="500042"/>
            <a:ext cx="6127896" cy="707886"/>
          </a:xfrm>
          <a:prstGeom prst="rect">
            <a:avLst/>
          </a:prstGeom>
        </p:spPr>
        <p:txBody>
          <a:bodyPr wrap="none">
            <a:spAutoFit/>
          </a:bodyPr>
          <a:lstStyle/>
          <a:p>
            <a:pPr algn="ctr">
              <a:spcBef>
                <a:spcPct val="50000"/>
              </a:spcBef>
            </a:pPr>
            <a:r>
              <a:rPr lang="es-ES" sz="4000" b="1" dirty="0" smtClean="0">
                <a:solidFill>
                  <a:srgbClr val="990099"/>
                </a:solidFill>
                <a:effectLst>
                  <a:outerShdw blurRad="38100" dist="38100" dir="2700000" algn="tl">
                    <a:srgbClr val="000000">
                      <a:alpha val="43137"/>
                    </a:srgbClr>
                  </a:outerShdw>
                </a:effectLst>
                <a:latin typeface="Arial" pitchFamily="34" charset="0"/>
                <a:cs typeface="Arial" pitchFamily="34" charset="0"/>
              </a:rPr>
              <a:t>ACTO ADMINISTRATIVO</a:t>
            </a:r>
            <a:endParaRPr lang="es-ES" sz="4000" b="1" dirty="0">
              <a:solidFill>
                <a:srgbClr val="990099"/>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7" name="6 Diagrama"/>
          <p:cNvGraphicFramePr/>
          <p:nvPr>
            <p:extLst>
              <p:ext uri="{D42A27DB-BD31-4B8C-83A1-F6EECF244321}">
                <p14:modId xmlns:p14="http://schemas.microsoft.com/office/powerpoint/2010/main" val="1116149179"/>
              </p:ext>
            </p:extLst>
          </p:nvPr>
        </p:nvGraphicFramePr>
        <p:xfrm>
          <a:off x="539552" y="1844824"/>
          <a:ext cx="8072494" cy="424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de ACTO ADMINISTRATIV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5107" y="4293096"/>
            <a:ext cx="2952750"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98425" y="2697163"/>
            <a:ext cx="9144000" cy="0"/>
          </a:xfrm>
          <a:prstGeom prst="rect">
            <a:avLst/>
          </a:prstGeom>
          <a:noFill/>
          <a:ln w="9525">
            <a:noFill/>
            <a:miter lim="800000"/>
            <a:headEnd/>
            <a:tailEnd/>
          </a:ln>
          <a:effectLst/>
        </p:spPr>
        <p:txBody>
          <a:bodyPr>
            <a:spAutoFit/>
          </a:bodyPr>
          <a:lstStyle/>
          <a:p>
            <a:endParaRPr lang="es-ES"/>
          </a:p>
        </p:txBody>
      </p:sp>
      <p:sp>
        <p:nvSpPr>
          <p:cNvPr id="522243" name="Text Box 3"/>
          <p:cNvSpPr txBox="1">
            <a:spLocks noChangeArrowheads="1"/>
          </p:cNvSpPr>
          <p:nvPr/>
        </p:nvSpPr>
        <p:spPr bwMode="auto">
          <a:xfrm>
            <a:off x="914400" y="0"/>
            <a:ext cx="7696200" cy="549275"/>
          </a:xfrm>
          <a:prstGeom prst="rect">
            <a:avLst/>
          </a:prstGeom>
          <a:noFill/>
          <a:ln w="9525">
            <a:noFill/>
            <a:miter lim="800000"/>
            <a:headEnd/>
            <a:tailEnd/>
          </a:ln>
          <a:effectLst/>
        </p:spPr>
        <p:txBody>
          <a:bodyPr>
            <a:spAutoFit/>
          </a:bodyPr>
          <a:lstStyle/>
          <a:p>
            <a:pPr algn="ctr">
              <a:spcBef>
                <a:spcPct val="50000"/>
              </a:spcBef>
            </a:pPr>
            <a:endParaRPr lang="es-ES" sz="3000" b="1">
              <a:solidFill>
                <a:srgbClr val="FFFF66"/>
              </a:solidFill>
              <a:effectLst>
                <a:outerShdw blurRad="38100" dist="38100" dir="2700000" algn="tl">
                  <a:srgbClr val="000000"/>
                </a:outerShdw>
              </a:effectLst>
              <a:latin typeface="Baskerville Old Face" pitchFamily="18" charset="0"/>
            </a:endParaRPr>
          </a:p>
        </p:txBody>
      </p:sp>
      <p:sp>
        <p:nvSpPr>
          <p:cNvPr id="522244" name="Text Box 4"/>
          <p:cNvSpPr txBox="1">
            <a:spLocks noChangeArrowheads="1"/>
          </p:cNvSpPr>
          <p:nvPr/>
        </p:nvSpPr>
        <p:spPr bwMode="auto">
          <a:xfrm>
            <a:off x="533400" y="6019800"/>
            <a:ext cx="3276600" cy="457200"/>
          </a:xfrm>
          <a:prstGeom prst="rect">
            <a:avLst/>
          </a:prstGeom>
          <a:noFill/>
          <a:ln w="9525">
            <a:noFill/>
            <a:miter lim="800000"/>
            <a:headEnd/>
            <a:tailEnd/>
          </a:ln>
          <a:effectLst/>
        </p:spPr>
        <p:txBody>
          <a:bodyPr>
            <a:spAutoFit/>
          </a:bodyPr>
          <a:lstStyle/>
          <a:p>
            <a:pPr>
              <a:spcBef>
                <a:spcPct val="50000"/>
              </a:spcBef>
            </a:pPr>
            <a:endParaRPr lang="es-ES" sz="2400">
              <a:latin typeface="Times New Roman" pitchFamily="18" charset="0"/>
            </a:endParaRPr>
          </a:p>
        </p:txBody>
      </p:sp>
      <p:sp>
        <p:nvSpPr>
          <p:cNvPr id="522245" name="Text Box 5"/>
          <p:cNvSpPr txBox="1">
            <a:spLocks noChangeArrowheads="1"/>
          </p:cNvSpPr>
          <p:nvPr/>
        </p:nvSpPr>
        <p:spPr bwMode="auto">
          <a:xfrm>
            <a:off x="304800" y="914400"/>
            <a:ext cx="8534400" cy="457200"/>
          </a:xfrm>
          <a:prstGeom prst="rect">
            <a:avLst/>
          </a:prstGeom>
          <a:noFill/>
          <a:ln w="9525">
            <a:noFill/>
            <a:miter lim="800000"/>
            <a:headEnd/>
            <a:tailEnd/>
          </a:ln>
          <a:effectLst/>
        </p:spPr>
        <p:txBody>
          <a:bodyPr>
            <a:spAutoFit/>
          </a:bodyPr>
          <a:lstStyle/>
          <a:p>
            <a:pPr>
              <a:spcBef>
                <a:spcPct val="50000"/>
              </a:spcBef>
            </a:pPr>
            <a:endParaRPr lang="es-ES" sz="2400">
              <a:latin typeface="Times New Roman" pitchFamily="18" charset="0"/>
            </a:endParaRPr>
          </a:p>
        </p:txBody>
      </p:sp>
      <p:sp>
        <p:nvSpPr>
          <p:cNvPr id="522246" name="Rectangle 6"/>
          <p:cNvSpPr>
            <a:spLocks noChangeArrowheads="1"/>
          </p:cNvSpPr>
          <p:nvPr/>
        </p:nvSpPr>
        <p:spPr bwMode="auto">
          <a:xfrm>
            <a:off x="381000" y="872716"/>
            <a:ext cx="8382000" cy="584775"/>
          </a:xfrm>
          <a:prstGeom prst="rect">
            <a:avLst/>
          </a:prstGeom>
          <a:solidFill>
            <a:schemeClr val="accent3">
              <a:lumMod val="40000"/>
              <a:lumOff val="60000"/>
            </a:schemeClr>
          </a:solidFill>
          <a:ln w="9525">
            <a:noFill/>
            <a:miter lim="800000"/>
            <a:headEnd/>
            <a:tailEnd/>
          </a:ln>
          <a:effectLst/>
        </p:spPr>
        <p:txBody>
          <a:bodyPr>
            <a:spAutoFit/>
          </a:bodyPr>
          <a:lstStyle/>
          <a:p>
            <a:pPr algn="just">
              <a:spcBef>
                <a:spcPct val="50000"/>
              </a:spcBef>
              <a:buClr>
                <a:srgbClr val="FFFF00"/>
              </a:buClr>
              <a:buFont typeface="Wingdings" pitchFamily="2" charset="2"/>
              <a:buNone/>
            </a:pPr>
            <a:r>
              <a:rPr lang="es-ES" sz="3200" b="1" dirty="0" err="1">
                <a:effectLst>
                  <a:outerShdw blurRad="38100" dist="38100" dir="2700000" algn="tl">
                    <a:srgbClr val="000000">
                      <a:alpha val="43137"/>
                    </a:srgbClr>
                  </a:outerShdw>
                </a:effectLst>
                <a:latin typeface="Baskerville Old Face" pitchFamily="18" charset="0"/>
              </a:rPr>
              <a:t>Sent</a:t>
            </a:r>
            <a:r>
              <a:rPr lang="es-ES" sz="3200" b="1" dirty="0">
                <a:effectLst>
                  <a:outerShdw blurRad="38100" dist="38100" dir="2700000" algn="tl">
                    <a:srgbClr val="000000">
                      <a:alpha val="43137"/>
                    </a:srgbClr>
                  </a:outerShdw>
                </a:effectLst>
                <a:latin typeface="Baskerville Old Face" pitchFamily="18" charset="0"/>
              </a:rPr>
              <a:t> </a:t>
            </a:r>
            <a:r>
              <a:rPr lang="es-ES" sz="3200" b="1" dirty="0" smtClean="0">
                <a:effectLst>
                  <a:outerShdw blurRad="38100" dist="38100" dir="2700000" algn="tl">
                    <a:srgbClr val="000000">
                      <a:alpha val="43137"/>
                    </a:srgbClr>
                  </a:outerShdw>
                </a:effectLst>
                <a:latin typeface="Baskerville Old Face" pitchFamily="18" charset="0"/>
              </a:rPr>
              <a:t>063-2009</a:t>
            </a:r>
            <a:endParaRPr lang="es-ES" sz="3200" b="1" dirty="0">
              <a:effectLst>
                <a:outerShdw blurRad="38100" dist="38100" dir="2700000" algn="tl">
                  <a:srgbClr val="000000">
                    <a:alpha val="43137"/>
                  </a:srgbClr>
                </a:outerShdw>
              </a:effectLst>
              <a:latin typeface="Baskerville Old Face" pitchFamily="18" charset="0"/>
            </a:endParaRPr>
          </a:p>
        </p:txBody>
      </p:sp>
      <p:pic>
        <p:nvPicPr>
          <p:cNvPr id="522247" name="Picture 7" descr="MCBS00004A0000[1]"/>
          <p:cNvPicPr>
            <a:picLocks noChangeAspect="1" noChangeArrowheads="1"/>
          </p:cNvPicPr>
          <p:nvPr/>
        </p:nvPicPr>
        <p:blipFill>
          <a:blip r:embed="rId2" cstate="print"/>
          <a:srcRect/>
          <a:stretch>
            <a:fillRect/>
          </a:stretch>
        </p:blipFill>
        <p:spPr bwMode="auto">
          <a:xfrm>
            <a:off x="395536" y="260648"/>
            <a:ext cx="971550" cy="676275"/>
          </a:xfrm>
          <a:prstGeom prst="rect">
            <a:avLst/>
          </a:prstGeom>
          <a:noFill/>
        </p:spPr>
      </p:pic>
      <p:pic>
        <p:nvPicPr>
          <p:cNvPr id="522248" name="Picture 8" descr="MCBS00005A0000[1]"/>
          <p:cNvPicPr>
            <a:picLocks noChangeAspect="1" noChangeArrowheads="1"/>
          </p:cNvPicPr>
          <p:nvPr/>
        </p:nvPicPr>
        <p:blipFill>
          <a:blip r:embed="rId3" cstate="print"/>
          <a:srcRect/>
          <a:stretch>
            <a:fillRect/>
          </a:stretch>
        </p:blipFill>
        <p:spPr bwMode="auto">
          <a:xfrm>
            <a:off x="3097279" y="637252"/>
            <a:ext cx="712721" cy="818009"/>
          </a:xfrm>
          <a:prstGeom prst="rect">
            <a:avLst/>
          </a:prstGeom>
          <a:noFill/>
        </p:spPr>
      </p:pic>
      <p:sp>
        <p:nvSpPr>
          <p:cNvPr id="522249" name="Text Box 9"/>
          <p:cNvSpPr txBox="1">
            <a:spLocks noChangeArrowheads="1"/>
          </p:cNvSpPr>
          <p:nvPr/>
        </p:nvSpPr>
        <p:spPr bwMode="auto">
          <a:xfrm>
            <a:off x="881311" y="57815"/>
            <a:ext cx="6913563" cy="579437"/>
          </a:xfrm>
          <a:prstGeom prst="rect">
            <a:avLst/>
          </a:prstGeom>
          <a:noFill/>
          <a:ln w="9525">
            <a:noFill/>
            <a:miter lim="800000"/>
            <a:headEnd/>
            <a:tailEnd/>
          </a:ln>
          <a:effectLst/>
        </p:spPr>
        <p:txBody>
          <a:bodyPr>
            <a:spAutoFit/>
          </a:bodyPr>
          <a:lstStyle/>
          <a:p>
            <a:pPr algn="ctr">
              <a:spcBef>
                <a:spcPct val="50000"/>
              </a:spcBef>
            </a:pPr>
            <a:r>
              <a:rPr lang="es-ES" sz="3200" b="1" dirty="0">
                <a:solidFill>
                  <a:srgbClr val="990099"/>
                </a:solidFill>
                <a:effectLst>
                  <a:outerShdw blurRad="38100" dist="38100" dir="2700000" algn="tl">
                    <a:srgbClr val="000000"/>
                  </a:outerShdw>
                </a:effectLst>
              </a:rPr>
              <a:t>CONTENIDO</a:t>
            </a:r>
          </a:p>
        </p:txBody>
      </p:sp>
      <p:graphicFrame>
        <p:nvGraphicFramePr>
          <p:cNvPr id="2" name="1 Diagrama"/>
          <p:cNvGraphicFramePr/>
          <p:nvPr>
            <p:extLst>
              <p:ext uri="{D42A27DB-BD31-4B8C-83A1-F6EECF244321}">
                <p14:modId xmlns:p14="http://schemas.microsoft.com/office/powerpoint/2010/main" val="2979993397"/>
              </p:ext>
            </p:extLst>
          </p:nvPr>
        </p:nvGraphicFramePr>
        <p:xfrm>
          <a:off x="395536" y="1556792"/>
          <a:ext cx="8367464"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314" name="Picture 2" descr="Resultado de imagen de vehículo deportiv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68309"/>
            <a:ext cx="2647950" cy="1724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39948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55576" y="285728"/>
            <a:ext cx="3357586" cy="584775"/>
          </a:xfrm>
          <a:prstGeom prst="rect">
            <a:avLst/>
          </a:prstGeom>
        </p:spPr>
        <p:txBody>
          <a:bodyPr wrap="square">
            <a:spAutoFit/>
          </a:bodyPr>
          <a:lstStyle/>
          <a:p>
            <a:pPr algn="just">
              <a:spcBef>
                <a:spcPct val="50000"/>
              </a:spcBef>
              <a:buClr>
                <a:srgbClr val="FFFF00"/>
              </a:buClr>
              <a:buFont typeface="Wingdings" pitchFamily="2" charset="2"/>
              <a:buNone/>
              <a:defRPr/>
            </a:pP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FIN:</a:t>
            </a:r>
            <a:endParaRPr lang="es-CR" sz="3200" dirty="0">
              <a:solidFill>
                <a:srgbClr val="990099"/>
              </a:solidFill>
              <a:latin typeface="Arial" pitchFamily="34" charset="0"/>
              <a:cs typeface="Arial" pitchFamily="34" charset="0"/>
            </a:endParaRPr>
          </a:p>
        </p:txBody>
      </p:sp>
      <p:graphicFrame>
        <p:nvGraphicFramePr>
          <p:cNvPr id="13" name="12 Marcador de contenido"/>
          <p:cNvGraphicFramePr>
            <a:graphicFrameLocks noGrp="1"/>
          </p:cNvGraphicFramePr>
          <p:nvPr>
            <p:ph idx="1"/>
            <p:extLst>
              <p:ext uri="{D42A27DB-BD31-4B8C-83A1-F6EECF244321}">
                <p14:modId xmlns:p14="http://schemas.microsoft.com/office/powerpoint/2010/main" val="2555072275"/>
              </p:ext>
            </p:extLst>
          </p:nvPr>
        </p:nvGraphicFramePr>
        <p:xfrm>
          <a:off x="457200" y="1071546"/>
          <a:ext cx="82296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9"/>
          <p:cNvGrpSpPr>
            <a:grpSpLocks/>
          </p:cNvGrpSpPr>
          <p:nvPr/>
        </p:nvGrpSpPr>
        <p:grpSpPr bwMode="auto">
          <a:xfrm>
            <a:off x="0" y="2971800"/>
            <a:ext cx="9144000" cy="854075"/>
            <a:chOff x="0" y="4320"/>
            <a:chExt cx="5760" cy="500"/>
          </a:xfrm>
        </p:grpSpPr>
        <p:sp>
          <p:nvSpPr>
            <p:cNvPr id="14"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5"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pic>
        <p:nvPicPr>
          <p:cNvPr id="89090" name="Picture 2" descr="http://www.profecampusano.cl/images/jail_cell.gif"/>
          <p:cNvPicPr>
            <a:picLocks noChangeAspect="1" noChangeArrowheads="1" noCrop="1"/>
          </p:cNvPicPr>
          <p:nvPr/>
        </p:nvPicPr>
        <p:blipFill>
          <a:blip r:embed="rId7" cstate="print"/>
          <a:srcRect/>
          <a:stretch>
            <a:fillRect/>
          </a:stretch>
        </p:blipFill>
        <p:spPr bwMode="auto">
          <a:xfrm>
            <a:off x="7439133" y="2852936"/>
            <a:ext cx="1689220" cy="1542331"/>
          </a:xfrm>
          <a:prstGeom prst="rect">
            <a:avLst/>
          </a:prstGeom>
          <a:noFill/>
        </p:spPr>
      </p:pic>
      <p:pic>
        <p:nvPicPr>
          <p:cNvPr id="77826" name="Picture 2" descr="http://2.bp.blogspot.com/-4kzgJhEQsQo/UIiUueYk7yI/AAAAAAAAABg/7rMRYq9oHV8/s320/NAC6-2-1-DELITO-INFORMATICO-26.jpg"/>
          <p:cNvPicPr>
            <a:picLocks noChangeAspect="1" noChangeArrowheads="1"/>
          </p:cNvPicPr>
          <p:nvPr/>
        </p:nvPicPr>
        <p:blipFill>
          <a:blip r:embed="rId8" cstate="print"/>
          <a:srcRect/>
          <a:stretch>
            <a:fillRect/>
          </a:stretch>
        </p:blipFill>
        <p:spPr bwMode="auto">
          <a:xfrm>
            <a:off x="251520" y="2564904"/>
            <a:ext cx="1269917" cy="1656184"/>
          </a:xfrm>
          <a:prstGeom prst="rect">
            <a:avLst/>
          </a:prstGeom>
          <a:ln>
            <a:noFill/>
          </a:ln>
          <a:effectLst>
            <a:softEdge rad="112500"/>
          </a:effectLst>
        </p:spPr>
      </p:pic>
    </p:spTree>
    <p:extLst>
      <p:ext uri="{BB962C8B-B14F-4D97-AF65-F5344CB8AC3E}">
        <p14:creationId xmlns:p14="http://schemas.microsoft.com/office/powerpoint/2010/main" val="247221865"/>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539552" y="285727"/>
            <a:ext cx="3929090" cy="584775"/>
          </a:xfrm>
          <a:prstGeom prst="rect">
            <a:avLst/>
          </a:prstGeom>
        </p:spPr>
        <p:txBody>
          <a:bodyPr wrap="square">
            <a:spAutoFit/>
          </a:bodyPr>
          <a:lstStyle/>
          <a:p>
            <a:pPr algn="just">
              <a:spcBef>
                <a:spcPct val="50000"/>
              </a:spcBef>
              <a:buClr>
                <a:srgbClr val="FFFF00"/>
              </a:buClr>
              <a:buFont typeface="Wingdings" pitchFamily="2" charset="2"/>
              <a:buNone/>
              <a:defRPr/>
            </a:pP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FIN:</a:t>
            </a:r>
            <a:endParaRPr lang="es-CR" sz="3200" dirty="0">
              <a:solidFill>
                <a:srgbClr val="990099"/>
              </a:solidFill>
              <a:latin typeface="Arial" pitchFamily="34" charset="0"/>
              <a:cs typeface="Arial" pitchFamily="34" charset="0"/>
            </a:endParaRPr>
          </a:p>
        </p:txBody>
      </p:sp>
      <p:grpSp>
        <p:nvGrpSpPr>
          <p:cNvPr id="2" name="Group 9"/>
          <p:cNvGrpSpPr>
            <a:grpSpLocks/>
          </p:cNvGrpSpPr>
          <p:nvPr/>
        </p:nvGrpSpPr>
        <p:grpSpPr bwMode="auto">
          <a:xfrm>
            <a:off x="0" y="2971800"/>
            <a:ext cx="9144000" cy="854075"/>
            <a:chOff x="0" y="4320"/>
            <a:chExt cx="5760" cy="500"/>
          </a:xfrm>
        </p:grpSpPr>
        <p:sp>
          <p:nvSpPr>
            <p:cNvPr id="14" name="Rectangle 10"/>
            <p:cNvSpPr>
              <a:spLocks noChangeArrowheads="1"/>
            </p:cNvSpPr>
            <p:nvPr/>
          </p:nvSpPr>
          <p:spPr bwMode="auto">
            <a:xfrm>
              <a:off x="0" y="4320"/>
              <a:ext cx="0" cy="0"/>
            </a:xfrm>
            <a:prstGeom prst="rect">
              <a:avLst/>
            </a:prstGeom>
            <a:noFill/>
            <a:ln w="9525">
              <a:noFill/>
              <a:miter lim="800000"/>
              <a:headEnd/>
              <a:tailEnd/>
            </a:ln>
          </p:spPr>
          <p:txBody>
            <a:bodyPr>
              <a:spAutoFit/>
            </a:bodyPr>
            <a:lstStyle/>
            <a:p>
              <a:endParaRPr lang="es-ES"/>
            </a:p>
          </p:txBody>
        </p:sp>
        <p:sp>
          <p:nvSpPr>
            <p:cNvPr id="15" name="Rectangle 11"/>
            <p:cNvSpPr>
              <a:spLocks noChangeArrowheads="1"/>
            </p:cNvSpPr>
            <p:nvPr/>
          </p:nvSpPr>
          <p:spPr bwMode="auto">
            <a:xfrm>
              <a:off x="0" y="4320"/>
              <a:ext cx="5760" cy="500"/>
            </a:xfrm>
            <a:prstGeom prst="rect">
              <a:avLst/>
            </a:prstGeom>
            <a:noFill/>
            <a:ln w="9525">
              <a:noFill/>
              <a:miter lim="800000"/>
              <a:headEnd/>
              <a:tailEnd/>
            </a:ln>
          </p:spPr>
          <p:txBody>
            <a:bodyPr/>
            <a:lstStyle/>
            <a:p>
              <a:pPr algn="ctr"/>
              <a:r>
                <a:rPr lang="es-ES" sz="2400">
                  <a:latin typeface="Times New Roman" pitchFamily="18" charset="0"/>
                </a:rPr>
                <a:t>  </a:t>
              </a:r>
              <a:r>
                <a:rPr lang="es-ES" sz="4600">
                  <a:latin typeface="Times New Roman" pitchFamily="18" charset="0"/>
                </a:rPr>
                <a:t> </a:t>
              </a:r>
              <a:r>
                <a:rPr lang="es-ES" sz="2400">
                  <a:latin typeface="Times New Roman" pitchFamily="18" charset="0"/>
                </a:rPr>
                <a:t>        </a:t>
              </a:r>
            </a:p>
          </p:txBody>
        </p:sp>
      </p:grpSp>
      <p:graphicFrame>
        <p:nvGraphicFramePr>
          <p:cNvPr id="10" name="9 Marcador de contenido"/>
          <p:cNvGraphicFramePr>
            <a:graphicFrameLocks noGrp="1"/>
          </p:cNvGraphicFramePr>
          <p:nvPr>
            <p:ph idx="1"/>
            <p:extLst>
              <p:ext uri="{D42A27DB-BD31-4B8C-83A1-F6EECF244321}">
                <p14:modId xmlns:p14="http://schemas.microsoft.com/office/powerpoint/2010/main" val="3227491885"/>
              </p:ext>
            </p:extLst>
          </p:nvPr>
        </p:nvGraphicFramePr>
        <p:xfrm>
          <a:off x="506106" y="870502"/>
          <a:ext cx="8363272"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8066" name="Picture 2" descr="http://matematicas1udc.wikispaces.com/file/view/Dinero.gif/215589572/119x255/Dinero.gif"/>
          <p:cNvPicPr>
            <a:picLocks noChangeAspect="1" noChangeArrowheads="1" noCrop="1"/>
          </p:cNvPicPr>
          <p:nvPr/>
        </p:nvPicPr>
        <p:blipFill>
          <a:blip r:embed="rId7" cstate="print"/>
          <a:srcRect/>
          <a:stretch>
            <a:fillRect/>
          </a:stretch>
        </p:blipFill>
        <p:spPr bwMode="auto">
          <a:xfrm>
            <a:off x="7596336" y="3537415"/>
            <a:ext cx="1324947" cy="1656184"/>
          </a:xfrm>
          <a:prstGeom prst="rect">
            <a:avLst/>
          </a:prstGeom>
          <a:noFill/>
        </p:spPr>
      </p:pic>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500489"/>
            <a:ext cx="1115616" cy="13575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47530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11560" y="6227440"/>
            <a:ext cx="8153400" cy="630560"/>
          </a:xfrm>
        </p:spPr>
        <p:txBody>
          <a:bodyPr/>
          <a:lstStyle/>
          <a:p>
            <a:pPr eaLnBrk="1" hangingPunct="1"/>
            <a:r>
              <a:rPr lang="es-MX" sz="2800" b="1" dirty="0" smtClean="0"/>
              <a:t>Ley N° </a:t>
            </a:r>
            <a:r>
              <a:rPr lang="es-CR" sz="2800" b="1" dirty="0" smtClean="0">
                <a:cs typeface="Times New Roman" pitchFamily="18" charset="0"/>
              </a:rPr>
              <a:t>8422 </a:t>
            </a:r>
            <a:r>
              <a:rPr lang="es-MX" sz="2800" b="1" dirty="0" smtClean="0"/>
              <a:t> </a:t>
            </a:r>
            <a:r>
              <a:rPr lang="es-ES" sz="2800" b="1" dirty="0" smtClean="0">
                <a:cs typeface="Times New Roman" pitchFamily="18" charset="0"/>
              </a:rPr>
              <a:t>Art 3º</a:t>
            </a:r>
            <a:r>
              <a:rPr lang="es-MX" sz="2800" b="1" dirty="0" smtClean="0">
                <a:cs typeface="Times New Roman" pitchFamily="18" charset="0"/>
              </a:rPr>
              <a:t> </a:t>
            </a:r>
            <a:r>
              <a:rPr lang="es-ES" sz="2800" b="1" dirty="0" smtClean="0">
                <a:cs typeface="Times New Roman" pitchFamily="18" charset="0"/>
              </a:rPr>
              <a:t>Deber de probidad</a:t>
            </a:r>
            <a:endParaRPr lang="es-ES" sz="2800" dirty="0" smtClean="0">
              <a:cs typeface="Times New Roman" pitchFamily="18" charset="0"/>
            </a:endParaRPr>
          </a:p>
        </p:txBody>
      </p:sp>
      <p:graphicFrame>
        <p:nvGraphicFramePr>
          <p:cNvPr id="7" name="6 Diagrama"/>
          <p:cNvGraphicFramePr/>
          <p:nvPr/>
        </p:nvGraphicFramePr>
        <p:xfrm>
          <a:off x="285720" y="2071678"/>
          <a:ext cx="8515350" cy="413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2" name="Picture 7" descr="dinero-como-comenzar-sociedad-460x345-la">
            <a:hlinkClick r:id="rId7"/>
          </p:cNvPr>
          <p:cNvPicPr>
            <a:picLocks noChangeAspect="1" noChangeArrowheads="1"/>
          </p:cNvPicPr>
          <p:nvPr/>
        </p:nvPicPr>
        <p:blipFill>
          <a:blip r:embed="rId8" cstate="print"/>
          <a:srcRect/>
          <a:stretch>
            <a:fillRect/>
          </a:stretch>
        </p:blipFill>
        <p:spPr bwMode="auto">
          <a:xfrm>
            <a:off x="7924800" y="5715016"/>
            <a:ext cx="1114359" cy="571504"/>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2789525692"/>
              </p:ext>
            </p:extLst>
          </p:nvPr>
        </p:nvGraphicFramePr>
        <p:xfrm>
          <a:off x="467544" y="1124744"/>
          <a:ext cx="8229600" cy="1143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Picture 7" descr="grupo3">
            <a:hlinkClick r:id="rId14"/>
          </p:cNvPr>
          <p:cNvPicPr>
            <a:picLocks noChangeAspect="1" noChangeArrowheads="1"/>
          </p:cNvPicPr>
          <p:nvPr/>
        </p:nvPicPr>
        <p:blipFill>
          <a:blip r:embed="rId15" cstate="print"/>
          <a:srcRect/>
          <a:stretch>
            <a:fillRect/>
          </a:stretch>
        </p:blipFill>
        <p:spPr bwMode="auto">
          <a:xfrm>
            <a:off x="611560" y="1340768"/>
            <a:ext cx="1785949" cy="992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 name="7 Grupo"/>
          <p:cNvGrpSpPr/>
          <p:nvPr/>
        </p:nvGrpSpPr>
        <p:grpSpPr>
          <a:xfrm>
            <a:off x="1907704" y="260648"/>
            <a:ext cx="6236196" cy="631800"/>
            <a:chOff x="0" y="24817"/>
            <a:chExt cx="5309782" cy="631800"/>
          </a:xfrm>
          <a:noFill/>
          <a:scene3d>
            <a:camera prst="orthographicFront"/>
            <a:lightRig rig="chilly" dir="t"/>
          </a:scene3d>
        </p:grpSpPr>
        <p:sp>
          <p:nvSpPr>
            <p:cNvPr id="9" name="8 Rectángulo redondeado"/>
            <p:cNvSpPr/>
            <p:nvPr/>
          </p:nvSpPr>
          <p:spPr>
            <a:xfrm>
              <a:off x="0" y="24817"/>
              <a:ext cx="5309782" cy="631800"/>
            </a:xfrm>
            <a:prstGeom prst="roundRect">
              <a:avLst/>
            </a:prstGeom>
            <a:grpFill/>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30842" y="55659"/>
              <a:ext cx="5248098" cy="570116"/>
            </a:xfrm>
            <a:prstGeom prst="rect">
              <a:avLst/>
            </a:prstGeom>
            <a:solidFill>
              <a:schemeClr val="accent3">
                <a:lumMod val="60000"/>
                <a:lumOff val="40000"/>
              </a:schemeClr>
            </a:solidFill>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ES" sz="2700" b="1" kern="1200"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a:t>
              </a:r>
              <a:endParaRPr lang="en-US" sz="2700" kern="1200" dirty="0">
                <a:solidFill>
                  <a:schemeClr val="tx2">
                    <a:lumMod val="50000"/>
                  </a:schemeClr>
                </a:solidFill>
                <a:latin typeface="Copperplate Gothic Bold" pitchFamily="34" charset="0"/>
              </a:endParaRPr>
            </a:p>
          </p:txBody>
        </p:sp>
      </p:grpSp>
    </p:spTree>
    <p:extLst>
      <p:ext uri="{BB962C8B-B14F-4D97-AF65-F5344CB8AC3E}">
        <p14:creationId xmlns:p14="http://schemas.microsoft.com/office/powerpoint/2010/main" val="3728678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fade">
                                      <p:cBhvr>
                                        <p:cTn id="7" dur="2000"/>
                                        <p:tgtEl>
                                          <p:spTgt spid="195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ChangeArrowheads="1"/>
          </p:cNvSpPr>
          <p:nvPr/>
        </p:nvSpPr>
        <p:spPr bwMode="auto">
          <a:xfrm>
            <a:off x="98425" y="2697163"/>
            <a:ext cx="9144000" cy="0"/>
          </a:xfrm>
          <a:prstGeom prst="rect">
            <a:avLst/>
          </a:prstGeom>
          <a:noFill/>
          <a:ln w="9525">
            <a:noFill/>
            <a:miter lim="800000"/>
            <a:headEnd/>
            <a:tailEnd/>
          </a:ln>
          <a:effectLst/>
        </p:spPr>
        <p:txBody>
          <a:bodyPr>
            <a:spAutoFit/>
          </a:bodyPr>
          <a:lstStyle/>
          <a:p>
            <a:endParaRPr lang="es-ES"/>
          </a:p>
        </p:txBody>
      </p:sp>
      <p:sp>
        <p:nvSpPr>
          <p:cNvPr id="524291" name="Text Box 3"/>
          <p:cNvSpPr txBox="1">
            <a:spLocks noChangeArrowheads="1"/>
          </p:cNvSpPr>
          <p:nvPr/>
        </p:nvSpPr>
        <p:spPr bwMode="auto">
          <a:xfrm>
            <a:off x="949971" y="4181"/>
            <a:ext cx="7696200" cy="549275"/>
          </a:xfrm>
          <a:prstGeom prst="rect">
            <a:avLst/>
          </a:prstGeom>
          <a:noFill/>
          <a:ln w="9525">
            <a:noFill/>
            <a:miter lim="800000"/>
            <a:headEnd/>
            <a:tailEnd/>
          </a:ln>
          <a:effectLst/>
        </p:spPr>
        <p:txBody>
          <a:bodyPr>
            <a:spAutoFit/>
          </a:bodyPr>
          <a:lstStyle/>
          <a:p>
            <a:pPr algn="ctr">
              <a:spcBef>
                <a:spcPct val="50000"/>
              </a:spcBef>
            </a:pPr>
            <a:endParaRPr lang="es-ES" sz="3000" b="1">
              <a:solidFill>
                <a:srgbClr val="FFFF66"/>
              </a:solidFill>
              <a:effectLst>
                <a:outerShdw blurRad="38100" dist="38100" dir="2700000" algn="tl">
                  <a:srgbClr val="000000"/>
                </a:outerShdw>
              </a:effectLst>
              <a:latin typeface="Baskerville Old Face" pitchFamily="18" charset="0"/>
            </a:endParaRPr>
          </a:p>
        </p:txBody>
      </p:sp>
      <p:sp>
        <p:nvSpPr>
          <p:cNvPr id="524292" name="Text Box 4"/>
          <p:cNvSpPr txBox="1">
            <a:spLocks noChangeArrowheads="1"/>
          </p:cNvSpPr>
          <p:nvPr/>
        </p:nvSpPr>
        <p:spPr bwMode="auto">
          <a:xfrm>
            <a:off x="533400" y="6019800"/>
            <a:ext cx="3276600" cy="457200"/>
          </a:xfrm>
          <a:prstGeom prst="rect">
            <a:avLst/>
          </a:prstGeom>
          <a:noFill/>
          <a:ln w="9525">
            <a:noFill/>
            <a:miter lim="800000"/>
            <a:headEnd/>
            <a:tailEnd/>
          </a:ln>
          <a:effectLst/>
        </p:spPr>
        <p:txBody>
          <a:bodyPr>
            <a:spAutoFit/>
          </a:bodyPr>
          <a:lstStyle/>
          <a:p>
            <a:pPr>
              <a:spcBef>
                <a:spcPct val="50000"/>
              </a:spcBef>
            </a:pPr>
            <a:endParaRPr lang="es-ES" sz="2400">
              <a:latin typeface="Times New Roman" pitchFamily="18" charset="0"/>
            </a:endParaRPr>
          </a:p>
        </p:txBody>
      </p:sp>
      <p:sp>
        <p:nvSpPr>
          <p:cNvPr id="524293" name="Text Box 5"/>
          <p:cNvSpPr txBox="1">
            <a:spLocks noChangeArrowheads="1"/>
          </p:cNvSpPr>
          <p:nvPr/>
        </p:nvSpPr>
        <p:spPr bwMode="auto">
          <a:xfrm>
            <a:off x="304800" y="914400"/>
            <a:ext cx="8534400" cy="457200"/>
          </a:xfrm>
          <a:prstGeom prst="rect">
            <a:avLst/>
          </a:prstGeom>
          <a:noFill/>
          <a:ln w="9525">
            <a:noFill/>
            <a:miter lim="800000"/>
            <a:headEnd/>
            <a:tailEnd/>
          </a:ln>
          <a:effectLst/>
        </p:spPr>
        <p:txBody>
          <a:bodyPr>
            <a:spAutoFit/>
          </a:bodyPr>
          <a:lstStyle/>
          <a:p>
            <a:pPr>
              <a:spcBef>
                <a:spcPct val="50000"/>
              </a:spcBef>
            </a:pPr>
            <a:endParaRPr lang="es-ES" sz="2400">
              <a:latin typeface="Times New Roman" pitchFamily="18" charset="0"/>
            </a:endParaRPr>
          </a:p>
        </p:txBody>
      </p:sp>
      <p:sp>
        <p:nvSpPr>
          <p:cNvPr id="524294" name="Rectangle 6"/>
          <p:cNvSpPr>
            <a:spLocks noChangeArrowheads="1"/>
          </p:cNvSpPr>
          <p:nvPr/>
        </p:nvSpPr>
        <p:spPr bwMode="auto">
          <a:xfrm>
            <a:off x="1125754" y="1126780"/>
            <a:ext cx="2678832" cy="584775"/>
          </a:xfrm>
          <a:prstGeom prst="rect">
            <a:avLst/>
          </a:prstGeom>
          <a:solidFill>
            <a:schemeClr val="accent3">
              <a:lumMod val="20000"/>
              <a:lumOff val="80000"/>
            </a:schemeClr>
          </a:solidFill>
          <a:ln w="9525">
            <a:solidFill>
              <a:schemeClr val="accent1"/>
            </a:solidFill>
            <a:miter lim="800000"/>
            <a:headEnd/>
            <a:tailEnd/>
          </a:ln>
          <a:effectLst/>
        </p:spPr>
        <p:txBody>
          <a:bodyPr wrap="square">
            <a:spAutoFit/>
          </a:bodyPr>
          <a:lstStyle/>
          <a:p>
            <a:pPr algn="just">
              <a:spcBef>
                <a:spcPct val="50000"/>
              </a:spcBef>
              <a:buClr>
                <a:srgbClr val="FFFF00"/>
              </a:buClr>
              <a:buFont typeface="Wingdings" pitchFamily="2" charset="2"/>
              <a:buNone/>
            </a:pPr>
            <a:r>
              <a:rPr lang="es-ES" sz="3200" b="1" dirty="0" err="1">
                <a:solidFill>
                  <a:srgbClr val="CC66FF"/>
                </a:solidFill>
                <a:effectLst>
                  <a:outerShdw blurRad="38100" dist="38100" dir="2700000" algn="tl">
                    <a:srgbClr val="000000"/>
                  </a:outerShdw>
                </a:effectLst>
                <a:latin typeface="Baskerville Old Face" pitchFamily="18" charset="0"/>
              </a:rPr>
              <a:t>Sent</a:t>
            </a:r>
            <a:r>
              <a:rPr lang="es-ES" sz="3200" b="1" dirty="0">
                <a:solidFill>
                  <a:srgbClr val="CC66FF"/>
                </a:solidFill>
                <a:effectLst>
                  <a:outerShdw blurRad="38100" dist="38100" dir="2700000" algn="tl">
                    <a:srgbClr val="000000"/>
                  </a:outerShdw>
                </a:effectLst>
                <a:latin typeface="Baskerville Old Face" pitchFamily="18" charset="0"/>
              </a:rPr>
              <a:t> </a:t>
            </a:r>
            <a:r>
              <a:rPr lang="es-ES" sz="3200" b="1" dirty="0" smtClean="0">
                <a:solidFill>
                  <a:srgbClr val="CC66FF"/>
                </a:solidFill>
                <a:effectLst>
                  <a:outerShdw blurRad="38100" dist="38100" dir="2700000" algn="tl">
                    <a:srgbClr val="000000"/>
                  </a:outerShdw>
                </a:effectLst>
                <a:latin typeface="Baskerville Old Face" pitchFamily="18" charset="0"/>
              </a:rPr>
              <a:t>063-2009</a:t>
            </a:r>
            <a:endParaRPr lang="es-ES" sz="3200" b="1" dirty="0">
              <a:solidFill>
                <a:srgbClr val="CC66FF"/>
              </a:solidFill>
              <a:effectLst>
                <a:outerShdw blurRad="38100" dist="38100" dir="2700000" algn="tl">
                  <a:srgbClr val="000000"/>
                </a:outerShdw>
              </a:effectLst>
              <a:latin typeface="Baskerville Old Face" pitchFamily="18" charset="0"/>
            </a:endParaRPr>
          </a:p>
        </p:txBody>
      </p:sp>
      <p:sp>
        <p:nvSpPr>
          <p:cNvPr id="524297" name="Text Box 9"/>
          <p:cNvSpPr txBox="1">
            <a:spLocks noChangeArrowheads="1"/>
          </p:cNvSpPr>
          <p:nvPr/>
        </p:nvSpPr>
        <p:spPr bwMode="auto">
          <a:xfrm>
            <a:off x="-598201" y="253425"/>
            <a:ext cx="3096344" cy="584775"/>
          </a:xfrm>
          <a:prstGeom prst="rect">
            <a:avLst/>
          </a:prstGeom>
          <a:noFill/>
          <a:ln w="9525">
            <a:noFill/>
            <a:miter lim="800000"/>
            <a:headEnd/>
            <a:tailEnd/>
          </a:ln>
          <a:effectLst/>
        </p:spPr>
        <p:txBody>
          <a:bodyPr wrap="square">
            <a:spAutoFit/>
          </a:bodyPr>
          <a:lstStyle/>
          <a:p>
            <a:pPr algn="ctr">
              <a:spcBef>
                <a:spcPct val="50000"/>
              </a:spcBef>
            </a:pPr>
            <a:r>
              <a:rPr lang="es-CR" sz="3200" b="1" dirty="0">
                <a:solidFill>
                  <a:srgbClr val="990099"/>
                </a:solidFill>
                <a:effectLst>
                  <a:outerShdw blurRad="38100" dist="38100" dir="2700000" algn="tl">
                    <a:srgbClr val="000000"/>
                  </a:outerShdw>
                </a:effectLst>
              </a:rPr>
              <a:t>FIN</a:t>
            </a:r>
            <a:endParaRPr lang="es-ES" sz="3200" b="1" dirty="0">
              <a:solidFill>
                <a:srgbClr val="990099"/>
              </a:solidFill>
              <a:effectLst>
                <a:outerShdw blurRad="38100" dist="38100" dir="2700000" algn="tl">
                  <a:srgbClr val="000000"/>
                </a:outerShdw>
              </a:effectLst>
            </a:endParaRPr>
          </a:p>
        </p:txBody>
      </p:sp>
      <p:grpSp>
        <p:nvGrpSpPr>
          <p:cNvPr id="2" name="11 Grupo"/>
          <p:cNvGrpSpPr/>
          <p:nvPr/>
        </p:nvGrpSpPr>
        <p:grpSpPr>
          <a:xfrm>
            <a:off x="2627784" y="188640"/>
            <a:ext cx="5309782" cy="631800"/>
            <a:chOff x="0" y="24817"/>
            <a:chExt cx="5309782" cy="631800"/>
          </a:xfrm>
          <a:solidFill>
            <a:schemeClr val="accent3"/>
          </a:solidFill>
          <a:scene3d>
            <a:camera prst="orthographicFront"/>
            <a:lightRig rig="chilly" dir="t"/>
          </a:scene3d>
        </p:grpSpPr>
        <p:sp>
          <p:nvSpPr>
            <p:cNvPr id="13" name="12 Rectángulo redondeado"/>
            <p:cNvSpPr/>
            <p:nvPr/>
          </p:nvSpPr>
          <p:spPr>
            <a:xfrm>
              <a:off x="0" y="24817"/>
              <a:ext cx="5309782" cy="631800"/>
            </a:xfrm>
            <a:prstGeom prst="roundRect">
              <a:avLst/>
            </a:prstGeom>
            <a:grpFill/>
            <a:sp3d prstMaterial="translucentPowder">
              <a:bevelT w="127000" h="25400" prst="softRound"/>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13 Rectángulo"/>
            <p:cNvSpPr/>
            <p:nvPr/>
          </p:nvSpPr>
          <p:spPr>
            <a:xfrm>
              <a:off x="30842" y="55659"/>
              <a:ext cx="5248098" cy="57011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s-ES" sz="2700" b="1" kern="1200" dirty="0" smtClean="0">
                  <a:solidFill>
                    <a:sysClr val="windowText" lastClr="000000"/>
                  </a:solidFill>
                  <a:effectLst>
                    <a:outerShdw blurRad="38100" dist="38100" dir="2700000" algn="tl">
                      <a:srgbClr val="000000"/>
                    </a:outerShdw>
                  </a:effectLst>
                  <a:latin typeface="Arial" pitchFamily="34" charset="0"/>
                  <a:cs typeface="Arial" pitchFamily="34" charset="0"/>
                </a:rPr>
                <a:t>PROCEDIMIENTO ORDINARIO</a:t>
              </a:r>
              <a:endParaRPr lang="en-US" sz="2700" kern="1200" dirty="0">
                <a:solidFill>
                  <a:sysClr val="windowText" lastClr="000000"/>
                </a:solidFill>
              </a:endParaRPr>
            </a:p>
          </p:txBody>
        </p:sp>
      </p:grpSp>
      <p:graphicFrame>
        <p:nvGraphicFramePr>
          <p:cNvPr id="3" name="2 Diagrama"/>
          <p:cNvGraphicFramePr/>
          <p:nvPr>
            <p:extLst>
              <p:ext uri="{D42A27DB-BD31-4B8C-83A1-F6EECF244321}">
                <p14:modId xmlns:p14="http://schemas.microsoft.com/office/powerpoint/2010/main" val="751104552"/>
              </p:ext>
            </p:extLst>
          </p:nvPr>
        </p:nvGraphicFramePr>
        <p:xfrm>
          <a:off x="408956" y="1628800"/>
          <a:ext cx="8430243"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7042" name="Picture 2" descr="Imagen"/>
          <p:cNvPicPr>
            <a:picLocks noChangeAspect="1" noChangeArrowheads="1" noCrop="1"/>
          </p:cNvPicPr>
          <p:nvPr/>
        </p:nvPicPr>
        <p:blipFill>
          <a:blip r:embed="rId7" cstate="print"/>
          <a:srcRect/>
          <a:stretch>
            <a:fillRect/>
          </a:stretch>
        </p:blipFill>
        <p:spPr bwMode="auto">
          <a:xfrm>
            <a:off x="6732240" y="481092"/>
            <a:ext cx="2447061" cy="2443852"/>
          </a:xfrm>
          <a:prstGeom prst="rect">
            <a:avLst/>
          </a:prstGeom>
          <a:noFill/>
        </p:spPr>
      </p:pic>
    </p:spTree>
    <p:extLst>
      <p:ext uri="{BB962C8B-B14F-4D97-AF65-F5344CB8AC3E}">
        <p14:creationId xmlns:p14="http://schemas.microsoft.com/office/powerpoint/2010/main" val="241878707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4414" y="0"/>
            <a:ext cx="7472386" cy="1296950"/>
          </a:xfrm>
        </p:spPr>
        <p:txBody>
          <a:bodyPr>
            <a:normAutofit fontScale="90000"/>
          </a:bodyPr>
          <a:lstStyle/>
          <a:p>
            <a:pPr>
              <a:buNone/>
            </a:pPr>
            <a:r>
              <a:rPr lang="es-ES" sz="3200"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PROCEDIMIENTO ORDINARIO </a:t>
            </a:r>
            <a:r>
              <a:rPr lang="es-ES" sz="31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ETAPAS:</a:t>
            </a:r>
            <a:r>
              <a:rPr lang="es-CR" dirty="0" smtClean="0">
                <a:solidFill>
                  <a:srgbClr val="FFC000"/>
                </a:solidFill>
                <a:latin typeface="Copperplate Gothic Bold" pitchFamily="34" charset="0"/>
                <a:cs typeface="Arial" pitchFamily="34" charset="0"/>
              </a:rPr>
              <a:t/>
            </a:r>
            <a:br>
              <a:rPr lang="es-CR" dirty="0" smtClean="0">
                <a:solidFill>
                  <a:srgbClr val="FFC000"/>
                </a:solidFill>
                <a:latin typeface="Copperplate Gothic Bold" pitchFamily="34" charset="0"/>
                <a:cs typeface="Arial" pitchFamily="34" charset="0"/>
              </a:rPr>
            </a:br>
            <a:endParaRPr lang="es-ES" dirty="0">
              <a:solidFill>
                <a:srgbClr val="FFC000"/>
              </a:solidFill>
              <a:latin typeface="Copperplate Gothic Bold" pitchFamily="34" charset="0"/>
            </a:endParaRPr>
          </a:p>
        </p:txBody>
      </p:sp>
      <p:graphicFrame>
        <p:nvGraphicFramePr>
          <p:cNvPr id="4" name="3 Marcador de contenido"/>
          <p:cNvGraphicFramePr>
            <a:graphicFrameLocks noGrp="1"/>
          </p:cNvGraphicFramePr>
          <p:nvPr>
            <p:ph idx="1"/>
          </p:nvPr>
        </p:nvGraphicFramePr>
        <p:xfrm>
          <a:off x="714348" y="22860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00034" y="1000108"/>
            <a:ext cx="8215402" cy="145424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16200000" scaled="1"/>
            <a:tileRect/>
          </a:gradFill>
        </p:spPr>
        <p:txBody>
          <a:bodyPr wrap="square" rtlCol="0">
            <a:spAutoFit/>
          </a:bodyPr>
          <a:lstStyle/>
          <a:p>
            <a:pPr algn="just">
              <a:spcBef>
                <a:spcPct val="50000"/>
              </a:spcBef>
              <a:buClr>
                <a:srgbClr val="FFFF00"/>
              </a:buClr>
              <a:buFont typeface="Wingdings" pitchFamily="2" charset="2"/>
              <a:buNone/>
              <a:tabLst>
                <a:tab pos="177800" algn="l"/>
              </a:tabLst>
              <a:defRPr/>
            </a:pPr>
            <a:r>
              <a:rPr lang="es-CR" dirty="0" smtClean="0">
                <a:latin typeface="Arial" pitchFamily="34" charset="0"/>
                <a:cs typeface="Arial" pitchFamily="34" charset="0"/>
              </a:rPr>
              <a:t>	</a:t>
            </a:r>
            <a:r>
              <a:rPr lang="es-CR" sz="1500" dirty="0" smtClean="0">
                <a:latin typeface="Arial" pitchFamily="34" charset="0"/>
                <a:cs typeface="Arial" pitchFamily="34" charset="0"/>
              </a:rPr>
              <a:t>El procedimiento administrativo tiene varias fases que se definen por su Función: los actos se ordenan en el tiempo, de modo que unos no se pueden dar sino antes o después de otros</a:t>
            </a:r>
          </a:p>
          <a:p>
            <a:pPr algn="just">
              <a:spcBef>
                <a:spcPct val="50000"/>
              </a:spcBef>
              <a:buClr>
                <a:srgbClr val="FFFF00"/>
              </a:buClr>
              <a:buFont typeface="Wingdings" pitchFamily="2" charset="2"/>
              <a:buNone/>
              <a:tabLst>
                <a:tab pos="177800" algn="l"/>
              </a:tabLst>
              <a:defRPr/>
            </a:pPr>
            <a:r>
              <a:rPr lang="es-CR" sz="1500" dirty="0" smtClean="0">
                <a:latin typeface="Arial" pitchFamily="34" charset="0"/>
                <a:cs typeface="Arial" pitchFamily="34" charset="0"/>
              </a:rPr>
              <a:t>	Cada fase hace posible la siguiente y ésta es inválida si se realiza cuando falta la anterior o está incumplida</a:t>
            </a:r>
          </a:p>
          <a:p>
            <a:endParaRPr lang="es-ES" dirty="0"/>
          </a:p>
        </p:txBody>
      </p:sp>
      <p:pic>
        <p:nvPicPr>
          <p:cNvPr id="6" name="Picture 26" descr="http://t1.gstatic.com/images?q=tbn:ANd9GcQX_k7plgH7qJFD_PIr3MVhCpx9MfISdiOkdGeugd2WyNPL63_k6W1kmw">
            <a:hlinkClick r:id="rId7"/>
          </p:cNvPr>
          <p:cNvPicPr>
            <a:picLocks noChangeAspect="1" noChangeArrowheads="1"/>
          </p:cNvPicPr>
          <p:nvPr/>
        </p:nvPicPr>
        <p:blipFill>
          <a:blip r:embed="rId8"/>
          <a:srcRect/>
          <a:stretch>
            <a:fillRect/>
          </a:stretch>
        </p:blipFill>
        <p:spPr bwMode="auto">
          <a:xfrm>
            <a:off x="357158" y="0"/>
            <a:ext cx="1143000" cy="1019176"/>
          </a:xfrm>
          <a:prstGeom prst="rect">
            <a:avLst/>
          </a:prstGeom>
          <a:ln>
            <a:noFill/>
          </a:ln>
          <a:effectLst>
            <a:softEdge rad="112500"/>
          </a:effectLst>
        </p:spPr>
      </p:pic>
    </p:spTree>
    <p:extLst>
      <p:ext uri="{BB962C8B-B14F-4D97-AF65-F5344CB8AC3E}">
        <p14:creationId xmlns:p14="http://schemas.microsoft.com/office/powerpoint/2010/main" val="407460761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32656"/>
            <a:ext cx="6512511" cy="1143000"/>
          </a:xfrm>
        </p:spPr>
        <p:txBody>
          <a:bodyPr>
            <a:normAutofit fontScale="90000"/>
          </a:bodyPr>
          <a:lstStyle/>
          <a:p>
            <a:pPr algn="ctr"/>
            <a:r>
              <a:rPr lang="es-ES" sz="36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a:t>
            </a:r>
            <a:r>
              <a:rPr lang="es-ES" dirty="0" smtClean="0">
                <a:solidFill>
                  <a:srgbClr val="990099"/>
                </a:solidFill>
              </a:rPr>
              <a:t/>
            </a:r>
            <a:br>
              <a:rPr lang="es-ES" dirty="0" smtClean="0">
                <a:solidFill>
                  <a:srgbClr val="990099"/>
                </a:solidFill>
              </a:rPr>
            </a:br>
            <a:endParaRPr lang="es-ES" dirty="0">
              <a:solidFill>
                <a:srgbClr val="990099"/>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90432075"/>
              </p:ext>
            </p:extLst>
          </p:nvPr>
        </p:nvGraphicFramePr>
        <p:xfrm>
          <a:off x="683568" y="1484784"/>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1880" y="2852936"/>
            <a:ext cx="2152650" cy="2124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0249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0"/>
          <p:cNvSpPr>
            <a:spLocks noChangeArrowheads="1"/>
          </p:cNvSpPr>
          <p:nvPr/>
        </p:nvSpPr>
        <p:spPr bwMode="auto">
          <a:xfrm>
            <a:off x="0" y="0"/>
            <a:ext cx="9142413" cy="457200"/>
          </a:xfrm>
          <a:prstGeom prst="rect">
            <a:avLst/>
          </a:prstGeom>
          <a:noFill/>
          <a:ln w="9525">
            <a:noFill/>
            <a:miter lim="800000"/>
            <a:headEnd/>
            <a:tailEnd/>
          </a:ln>
        </p:spPr>
        <p:txBody>
          <a:bodyPr wrap="none" anchor="ctr"/>
          <a:lstStyle/>
          <a:p>
            <a:endParaRPr lang="en-US"/>
          </a:p>
        </p:txBody>
      </p:sp>
      <p:sp>
        <p:nvSpPr>
          <p:cNvPr id="132117" name="Rectangle 21"/>
          <p:cNvSpPr>
            <a:spLocks noGrp="1" noChangeArrowheads="1"/>
          </p:cNvSpPr>
          <p:nvPr>
            <p:ph type="title"/>
          </p:nvPr>
        </p:nvSpPr>
        <p:spPr>
          <a:xfrm>
            <a:off x="675481" y="228600"/>
            <a:ext cx="7791450" cy="1104900"/>
          </a:xfrm>
          <a:effectLst>
            <a:outerShdw dist="35921" dir="2700000" algn="ctr" rotWithShape="0">
              <a:schemeClr val="bg2"/>
            </a:outerShdw>
          </a:effectLst>
        </p:spPr>
        <p:txBody>
          <a:bodyPr>
            <a:normAutofit/>
          </a:bodyPr>
          <a:lstStyle/>
          <a:p>
            <a:pPr algn="ctr" eaLnBrk="1" fontAlgn="auto" hangingPunct="1">
              <a:spcAft>
                <a:spcPts val="0"/>
              </a:spcAft>
              <a:defRPr/>
            </a:pPr>
            <a:r>
              <a:rPr lang="es-ES" sz="3200" b="1" dirty="0" smtClean="0">
                <a:solidFill>
                  <a:srgbClr val="990099"/>
                </a:solidFill>
                <a:effectLst>
                  <a:outerShdw blurRad="38100" dist="38100" dir="2700000" algn="tl">
                    <a:srgbClr val="000000">
                      <a:alpha val="43137"/>
                    </a:srgbClr>
                  </a:outerShdw>
                </a:effectLst>
                <a:latin typeface="Book Antiqua" pitchFamily="18" charset="0"/>
              </a:rPr>
              <a:t>PROCEDIMIENTO ORDINARIO</a:t>
            </a:r>
            <a:br>
              <a:rPr lang="es-ES" sz="3200" b="1" dirty="0" smtClean="0">
                <a:solidFill>
                  <a:srgbClr val="990099"/>
                </a:solidFill>
                <a:effectLst>
                  <a:outerShdw blurRad="38100" dist="38100" dir="2700000" algn="tl">
                    <a:srgbClr val="000000">
                      <a:alpha val="43137"/>
                    </a:srgbClr>
                  </a:outerShdw>
                </a:effectLst>
                <a:latin typeface="Book Antiqua" pitchFamily="18" charset="0"/>
              </a:rPr>
            </a:br>
            <a:endParaRPr lang="es-ES_tradnl" sz="3200" i="1" dirty="0">
              <a:solidFill>
                <a:srgbClr val="990099"/>
              </a:solidFill>
              <a:effectLst>
                <a:outerShdw blurRad="38100" dist="38100" dir="2700000" algn="tl">
                  <a:srgbClr val="000000">
                    <a:alpha val="43137"/>
                  </a:srgbClr>
                </a:outerShdw>
              </a:effectLst>
              <a:latin typeface="Book Antiqua" pitchFamily="18" charset="0"/>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880224827"/>
              </p:ext>
            </p:extLst>
          </p:nvPr>
        </p:nvGraphicFramePr>
        <p:xfrm>
          <a:off x="467544" y="2276872"/>
          <a:ext cx="8153400" cy="4105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1357290" y="1628800"/>
            <a:ext cx="1857388" cy="438582"/>
          </a:xfrm>
          <a:prstGeom prst="rect">
            <a:avLst/>
          </a:prstGeom>
          <a:solidFill>
            <a:schemeClr val="accent3"/>
          </a:solidFill>
        </p:spPr>
        <p:style>
          <a:lnRef idx="0">
            <a:schemeClr val="accent1"/>
          </a:lnRef>
          <a:fillRef idx="3">
            <a:schemeClr val="accent1"/>
          </a:fillRef>
          <a:effectRef idx="3">
            <a:schemeClr val="accent1"/>
          </a:effectRef>
          <a:fontRef idx="minor">
            <a:schemeClr val="lt1"/>
          </a:fontRef>
        </p:style>
        <p:txBody>
          <a:bodyPr wrap="square">
            <a:spAutoFit/>
          </a:bodyPr>
          <a:lstStyle/>
          <a:p>
            <a:pPr marL="320040" indent="-320040" eaLnBrk="1" fontAlgn="auto" hangingPunct="1">
              <a:lnSpc>
                <a:spcPct val="90000"/>
              </a:lnSpc>
              <a:spcAft>
                <a:spcPts val="0"/>
              </a:spcAft>
              <a:buFont typeface="Wingdings" pitchFamily="2" charset="2"/>
              <a:buNone/>
              <a:defRPr/>
            </a:pPr>
            <a:r>
              <a:rPr lang="es-ES_tradnl" sz="2500" b="1" dirty="0" smtClean="0">
                <a:solidFill>
                  <a:schemeClr val="tx1"/>
                </a:solidFill>
              </a:rPr>
              <a:t> Concepto</a:t>
            </a:r>
            <a:endParaRPr lang="es-ES_tradnl" sz="2500" b="1" dirty="0">
              <a:solidFill>
                <a:schemeClr val="tx1"/>
              </a:solidFill>
            </a:endParaRPr>
          </a:p>
        </p:txBody>
      </p:sp>
      <p:sp>
        <p:nvSpPr>
          <p:cNvPr id="8" name="7 Rectángulo"/>
          <p:cNvSpPr/>
          <p:nvPr/>
        </p:nvSpPr>
        <p:spPr>
          <a:xfrm>
            <a:off x="5500694" y="1623991"/>
            <a:ext cx="2643206" cy="44820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320040" indent="-320040" eaLnBrk="1" fontAlgn="auto" hangingPunct="1">
              <a:lnSpc>
                <a:spcPct val="90000"/>
              </a:lnSpc>
              <a:spcAft>
                <a:spcPts val="0"/>
              </a:spcAft>
              <a:buFont typeface="Wingdings" pitchFamily="2" charset="2"/>
              <a:buNone/>
              <a:defRPr/>
            </a:pPr>
            <a:r>
              <a:rPr lang="es-ES_tradnl" sz="2500" b="1" dirty="0" smtClean="0">
                <a:solidFill>
                  <a:schemeClr val="tx1"/>
                </a:solidFill>
              </a:rPr>
              <a:t> </a:t>
            </a:r>
            <a:r>
              <a:rPr lang="es-ES_tradnl" sz="2500" b="1" dirty="0" smtClean="0">
                <a:solidFill>
                  <a:schemeClr val="bg1"/>
                </a:solidFill>
              </a:rPr>
              <a:t>Características</a:t>
            </a:r>
            <a:endParaRPr lang="es-ES_tradnl" sz="2500" b="1" dirty="0">
              <a:solidFill>
                <a:schemeClr val="bg1"/>
              </a:solidFill>
            </a:endParaRPr>
          </a:p>
        </p:txBody>
      </p:sp>
      <p:pic>
        <p:nvPicPr>
          <p:cNvPr id="71682" name="Picture 2" descr="http://3.bp.blogspot.com/-Rlqn-DZtQ3E/TXlimOnLHnI/AAAAAAAAC5c/D0UgNACEURk/s400/igualdad.jpg"/>
          <p:cNvPicPr>
            <a:picLocks noChangeAspect="1" noChangeArrowheads="1"/>
          </p:cNvPicPr>
          <p:nvPr/>
        </p:nvPicPr>
        <p:blipFill>
          <a:blip r:embed="rId8" cstate="print"/>
          <a:srcRect/>
          <a:stretch>
            <a:fillRect/>
          </a:stretch>
        </p:blipFill>
        <p:spPr bwMode="auto">
          <a:xfrm>
            <a:off x="7884368" y="5085184"/>
            <a:ext cx="943341" cy="1463825"/>
          </a:xfrm>
          <a:prstGeom prst="rect">
            <a:avLst/>
          </a:prstGeom>
          <a:ln w="228600" cap="sq" cmpd="thickThin">
            <a:solidFill>
              <a:srgbClr val="000000"/>
            </a:solidFill>
            <a:prstDash val="solid"/>
            <a:miter lim="800000"/>
          </a:ln>
          <a:effectLst>
            <a:innerShdw blurRad="76200">
              <a:srgbClr val="000000"/>
            </a:innerShdw>
          </a:effectLst>
        </p:spPr>
      </p:pic>
      <p:pic>
        <p:nvPicPr>
          <p:cNvPr id="60418" name="Picture 2" descr="https://encrypted-tbn1.gstatic.com/images?q=tbn:ANd9GcStAi2tx1sXRKzp3E6VeOtm7SHrGDyGj3b1vI34e3JhfwpNj8FwzN81E66K">
            <a:hlinkClick r:id="rId9"/>
          </p:cNvPr>
          <p:cNvPicPr>
            <a:picLocks noChangeAspect="1" noChangeArrowheads="1"/>
          </p:cNvPicPr>
          <p:nvPr/>
        </p:nvPicPr>
        <p:blipFill>
          <a:blip r:embed="rId10" cstate="print"/>
          <a:srcRect/>
          <a:stretch>
            <a:fillRect/>
          </a:stretch>
        </p:blipFill>
        <p:spPr bwMode="auto">
          <a:xfrm>
            <a:off x="1571604" y="4929198"/>
            <a:ext cx="1443039" cy="12858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6858383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solidFill>
                  <a:srgbClr val="FFFF66"/>
                </a:solidFill>
              </a:rPr>
              <a:t/>
            </a:r>
            <a:br>
              <a:rPr lang="es-ES" b="1" dirty="0" smtClean="0">
                <a:solidFill>
                  <a:srgbClr val="FFFF66"/>
                </a:solidFill>
              </a:rPr>
            </a:b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55560702"/>
              </p:ext>
            </p:extLst>
          </p:nvPr>
        </p:nvGraphicFramePr>
        <p:xfrm>
          <a:off x="611560" y="1340768"/>
          <a:ext cx="8153400" cy="499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270161" y="188640"/>
            <a:ext cx="6746522" cy="584775"/>
          </a:xfrm>
          <a:prstGeom prst="rect">
            <a:avLst/>
          </a:prstGeom>
        </p:spPr>
        <p:txBody>
          <a:bodyPr wrap="square">
            <a:spAutoFit/>
          </a:bodyPr>
          <a:lstStyle/>
          <a:p>
            <a:r>
              <a:rPr lang="es-ES" sz="3200" b="1" dirty="0" smtClean="0">
                <a:solidFill>
                  <a:srgbClr val="990099"/>
                </a:solidFill>
                <a:effectLst>
                  <a:outerShdw blurRad="38100" dist="38100" dir="2700000" algn="tl">
                    <a:srgbClr val="000000">
                      <a:alpha val="43137"/>
                    </a:srgbClr>
                  </a:outerShdw>
                </a:effectLst>
                <a:latin typeface="Book Antiqua" pitchFamily="18" charset="0"/>
              </a:rPr>
              <a:t>PROCEDIMIENTO ORDINARIO</a:t>
            </a:r>
            <a:endParaRPr lang="es-ES" sz="3200" dirty="0">
              <a:solidFill>
                <a:srgbClr val="990099"/>
              </a:solidFill>
              <a:effectLst>
                <a:outerShdw blurRad="38100" dist="38100" dir="2700000" algn="tl">
                  <a:srgbClr val="000000">
                    <a:alpha val="43137"/>
                  </a:srgbClr>
                </a:outerShdw>
              </a:effectLst>
              <a:latin typeface="Book Antiqua" pitchFamily="18" charset="0"/>
            </a:endParaRPr>
          </a:p>
        </p:txBody>
      </p:sp>
      <p:sp>
        <p:nvSpPr>
          <p:cNvPr id="7" name="6 CuadroTexto"/>
          <p:cNvSpPr txBox="1"/>
          <p:nvPr/>
        </p:nvSpPr>
        <p:spPr>
          <a:xfrm>
            <a:off x="142844" y="620688"/>
            <a:ext cx="9001156" cy="800219"/>
          </a:xfrm>
          <a:prstGeom prst="rect">
            <a:avLst/>
          </a:prstGeom>
          <a:noFill/>
        </p:spPr>
        <p:txBody>
          <a:bodyPr wrap="square" rtlCol="0">
            <a:spAutoFit/>
          </a:bodyPr>
          <a:lstStyle/>
          <a:p>
            <a:r>
              <a:rPr lang="es-ES" sz="2800" dirty="0" smtClean="0">
                <a:solidFill>
                  <a:schemeClr val="accent5">
                    <a:lumMod val="75000"/>
                  </a:schemeClr>
                </a:solidFill>
                <a:effectLst>
                  <a:outerShdw blurRad="38100" dist="38100" dir="2700000" algn="tl">
                    <a:srgbClr val="000000">
                      <a:alpha val="43137"/>
                    </a:srgbClr>
                  </a:outerShdw>
                </a:effectLst>
                <a:latin typeface="Book Antiqua" pitchFamily="18" charset="0"/>
              </a:rPr>
              <a:t>Casos de aplicación del procedimiento </a:t>
            </a:r>
            <a:r>
              <a:rPr lang="es-ES" sz="2000" dirty="0" smtClean="0">
                <a:solidFill>
                  <a:schemeClr val="accent5">
                    <a:lumMod val="75000"/>
                  </a:schemeClr>
                </a:solidFill>
                <a:effectLst>
                  <a:outerShdw blurRad="38100" dist="38100" dir="2700000" algn="tl">
                    <a:srgbClr val="000000">
                      <a:alpha val="43137"/>
                    </a:srgbClr>
                  </a:outerShdw>
                </a:effectLst>
                <a:latin typeface="Baskerville Old Face" pitchFamily="18" charset="0"/>
              </a:rPr>
              <a:t>Artículo 525 RLGA </a:t>
            </a:r>
          </a:p>
          <a:p>
            <a:endParaRPr lang="es-ES" dirty="0"/>
          </a:p>
        </p:txBody>
      </p:sp>
      <p:pic>
        <p:nvPicPr>
          <p:cNvPr id="69634" name="Picture 2" descr="http://www.softland.cr/system/files/fin-cuentas-cobrar.gif"/>
          <p:cNvPicPr>
            <a:picLocks noChangeAspect="1" noChangeArrowheads="1"/>
          </p:cNvPicPr>
          <p:nvPr/>
        </p:nvPicPr>
        <p:blipFill>
          <a:blip r:embed="rId7" cstate="print"/>
          <a:srcRect/>
          <a:stretch>
            <a:fillRect/>
          </a:stretch>
        </p:blipFill>
        <p:spPr bwMode="auto">
          <a:xfrm>
            <a:off x="124131" y="3789040"/>
            <a:ext cx="3476625" cy="952500"/>
          </a:xfrm>
          <a:prstGeom prst="rect">
            <a:avLst/>
          </a:prstGeom>
          <a:noFill/>
        </p:spPr>
      </p:pic>
      <p:pic>
        <p:nvPicPr>
          <p:cNvPr id="58370" name="Picture 2" descr="http://actualicese.com/_ig/img/fotos/sanciones.jpg"/>
          <p:cNvPicPr>
            <a:picLocks noChangeAspect="1" noChangeArrowheads="1"/>
          </p:cNvPicPr>
          <p:nvPr/>
        </p:nvPicPr>
        <p:blipFill>
          <a:blip r:embed="rId8" cstate="print"/>
          <a:srcRect/>
          <a:stretch>
            <a:fillRect/>
          </a:stretch>
        </p:blipFill>
        <p:spPr bwMode="auto">
          <a:xfrm>
            <a:off x="6588224" y="3933056"/>
            <a:ext cx="2070398" cy="1129308"/>
          </a:xfrm>
          <a:prstGeom prst="rect">
            <a:avLst/>
          </a:prstGeom>
          <a:noFill/>
        </p:spPr>
      </p:pic>
    </p:spTree>
    <p:extLst>
      <p:ext uri="{BB962C8B-B14F-4D97-AF65-F5344CB8AC3E}">
        <p14:creationId xmlns:p14="http://schemas.microsoft.com/office/powerpoint/2010/main" val="157063216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772400" cy="1143000"/>
          </a:xfrm>
        </p:spPr>
        <p:txBody>
          <a:bodyPr>
            <a:normAutofit fontScale="90000"/>
          </a:bodyPr>
          <a:lstStyle/>
          <a:p>
            <a:r>
              <a:rPr lang="es-ES" sz="36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t>
            </a:r>
            <a:r>
              <a:rPr lang="es-ES" sz="36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endParaRPr lang="es-ES" dirty="0">
              <a:solidFill>
                <a:srgbClr val="990099"/>
              </a:solidFill>
            </a:endParaRPr>
          </a:p>
        </p:txBody>
      </p:sp>
      <p:graphicFrame>
        <p:nvGraphicFramePr>
          <p:cNvPr id="8" name="7 Marcador de contenido"/>
          <p:cNvGraphicFramePr>
            <a:graphicFrameLocks noGrp="1"/>
          </p:cNvGraphicFramePr>
          <p:nvPr>
            <p:ph idx="1"/>
            <p:extLst>
              <p:ext uri="{D42A27DB-BD31-4B8C-83A1-F6EECF244321}">
                <p14:modId xmlns:p14="http://schemas.microsoft.com/office/powerpoint/2010/main" val="3373854679"/>
              </p:ext>
            </p:extLst>
          </p:nvPr>
        </p:nvGraphicFramePr>
        <p:xfrm>
          <a:off x="683568" y="1268760"/>
          <a:ext cx="7893496" cy="347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http://www.economiapersonal.com.ar/wp-content/uploads/2011/03/impuestos-02.gif"/>
          <p:cNvPicPr>
            <a:picLocks noChangeAspect="1" noChangeArrowheads="1"/>
          </p:cNvPicPr>
          <p:nvPr/>
        </p:nvPicPr>
        <p:blipFill>
          <a:blip r:embed="rId8" cstate="print"/>
          <a:srcRect/>
          <a:stretch>
            <a:fillRect/>
          </a:stretch>
        </p:blipFill>
        <p:spPr bwMode="auto">
          <a:xfrm>
            <a:off x="5364088" y="4725144"/>
            <a:ext cx="2294756" cy="1977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AutoShape 2" descr="Resultado de imagen de inicio"/>
          <p:cNvSpPr>
            <a:spLocks noChangeAspect="1" noChangeArrowheads="1"/>
          </p:cNvSpPr>
          <p:nvPr/>
        </p:nvSpPr>
        <p:spPr bwMode="auto">
          <a:xfrm>
            <a:off x="0" y="-136525"/>
            <a:ext cx="1533525" cy="857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1124744"/>
            <a:ext cx="1533525" cy="8572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676499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91182" y="-46166"/>
            <a:ext cx="7789825" cy="1077218"/>
          </a:xfrm>
          <a:prstGeom prst="rect">
            <a:avLst/>
          </a:prstGeom>
        </p:spPr>
        <p:txBody>
          <a:bodyPr wrap="none">
            <a:spAutoFit/>
          </a:bodyPr>
          <a:lstStyle/>
          <a:p>
            <a:pPr>
              <a:spcBef>
                <a:spcPct val="50000"/>
              </a:spcBef>
            </a:pP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CARACTERÍSTICAS DEL CONCEPTO</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endParaRPr lang="es-ES" sz="3200" b="1" dirty="0">
              <a:solidFill>
                <a:srgbClr val="990099"/>
              </a:solidFill>
              <a:latin typeface="Arial" pitchFamily="34" charset="0"/>
              <a:cs typeface="Arial"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113174503"/>
              </p:ext>
            </p:extLst>
          </p:nvPr>
        </p:nvGraphicFramePr>
        <p:xfrm>
          <a:off x="323528" y="404664"/>
          <a:ext cx="8572560" cy="6095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6674" name="Picture 2" descr="http://epmghispanic.media.lionheartdms.com/img/croppedphotos/2013/03/27/DINtaxes_t670x470.jpg?8e219340208df2a3d052e47766487e5429f45de8"/>
          <p:cNvPicPr>
            <a:picLocks noChangeAspect="1" noChangeArrowheads="1"/>
          </p:cNvPicPr>
          <p:nvPr/>
        </p:nvPicPr>
        <p:blipFill>
          <a:blip r:embed="rId7" cstate="print"/>
          <a:srcRect/>
          <a:stretch>
            <a:fillRect/>
          </a:stretch>
        </p:blipFill>
        <p:spPr bwMode="auto">
          <a:xfrm>
            <a:off x="3131840" y="5013176"/>
            <a:ext cx="2935653" cy="153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229600" cy="796908"/>
          </a:xfrm>
        </p:spPr>
        <p:txBody>
          <a:bodyPr>
            <a:normAutofit/>
          </a:bodyPr>
          <a:lstStyle/>
          <a:p>
            <a:pPr algn="ctr"/>
            <a:r>
              <a:rPr lang="es-ES" sz="2800" b="1" dirty="0" smtClean="0">
                <a:solidFill>
                  <a:srgbClr val="990099"/>
                </a:solidFill>
                <a:effectLst>
                  <a:outerShdw blurRad="38100" dist="38100" dir="2700000" algn="tl">
                    <a:srgbClr val="000000"/>
                  </a:outerShdw>
                </a:effectLst>
                <a:latin typeface="Arial" pitchFamily="34" charset="0"/>
                <a:cs typeface="Arial" pitchFamily="34" charset="0"/>
              </a:rPr>
              <a:t>PROCEDIMIENTO: </a:t>
            </a:r>
            <a:r>
              <a:rPr lang="es-ES" sz="2800" b="1"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t>INICIO</a:t>
            </a:r>
            <a:endParaRPr lang="es-ES" sz="2800" dirty="0">
              <a:solidFill>
                <a:schemeClr val="accent3">
                  <a:lumMod val="75000"/>
                </a:schemeClr>
              </a:solidFill>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3130179701"/>
              </p:ext>
            </p:extLst>
          </p:nvPr>
        </p:nvGraphicFramePr>
        <p:xfrm>
          <a:off x="0" y="-1"/>
          <a:ext cx="9144000" cy="4042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Rectángulo"/>
          <p:cNvSpPr/>
          <p:nvPr/>
        </p:nvSpPr>
        <p:spPr>
          <a:xfrm>
            <a:off x="539552" y="3933056"/>
            <a:ext cx="8215370" cy="2754600"/>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spcBef>
                <a:spcPct val="50000"/>
              </a:spcBef>
              <a:buClr>
                <a:srgbClr val="FFFF00"/>
              </a:buClr>
              <a:buFont typeface="Wingdings" pitchFamily="2" charset="2"/>
              <a:buNone/>
              <a:defRPr/>
            </a:pPr>
            <a:r>
              <a:rPr lang="es-ES" sz="2000" b="1" dirty="0" smtClean="0">
                <a:solidFill>
                  <a:schemeClr val="tx1"/>
                </a:solidFill>
                <a:latin typeface="Arial" pitchFamily="34" charset="0"/>
                <a:cs typeface="Arial" pitchFamily="34" charset="0"/>
              </a:rPr>
              <a:t>Ejemplo:</a:t>
            </a:r>
          </a:p>
          <a:p>
            <a:pPr algn="just">
              <a:lnSpc>
                <a:spcPct val="50000"/>
              </a:lnSpc>
              <a:spcBef>
                <a:spcPct val="50000"/>
              </a:spcBef>
              <a:buClr>
                <a:srgbClr val="FFFF00"/>
              </a:buClr>
              <a:buFont typeface="Wingdings" pitchFamily="2" charset="2"/>
              <a:buChar char="ü"/>
              <a:defRPr/>
            </a:pPr>
            <a:r>
              <a:rPr lang="es-ES" dirty="0" smtClean="0">
                <a:solidFill>
                  <a:schemeClr val="tx1"/>
                </a:solidFill>
                <a:latin typeface="Arial" pitchFamily="34" charset="0"/>
                <a:cs typeface="Arial" pitchFamily="34" charset="0"/>
              </a:rPr>
              <a:t>Dictámenes de laboratorio</a:t>
            </a:r>
          </a:p>
          <a:p>
            <a:pPr algn="just">
              <a:lnSpc>
                <a:spcPct val="50000"/>
              </a:lnSpc>
              <a:spcBef>
                <a:spcPct val="50000"/>
              </a:spcBef>
              <a:buClr>
                <a:srgbClr val="FFFF00"/>
              </a:buClr>
              <a:buFont typeface="Wingdings" pitchFamily="2" charset="2"/>
              <a:buChar char="ü"/>
              <a:defRPr/>
            </a:pPr>
            <a:r>
              <a:rPr lang="es-ES" dirty="0" smtClean="0">
                <a:solidFill>
                  <a:schemeClr val="tx1"/>
                </a:solidFill>
                <a:latin typeface="Arial" pitchFamily="34" charset="0"/>
                <a:cs typeface="Arial" pitchFamily="34" charset="0"/>
              </a:rPr>
              <a:t>Documentos  o estudios de valor</a:t>
            </a:r>
          </a:p>
          <a:p>
            <a:pPr algn="just">
              <a:lnSpc>
                <a:spcPct val="50000"/>
              </a:lnSpc>
              <a:spcBef>
                <a:spcPct val="50000"/>
              </a:spcBef>
              <a:buClr>
                <a:srgbClr val="FFFF00"/>
              </a:buClr>
              <a:buFont typeface="Wingdings" pitchFamily="2" charset="2"/>
              <a:buChar char="ü"/>
              <a:defRPr/>
            </a:pPr>
            <a:r>
              <a:rPr lang="es-ES" dirty="0" smtClean="0">
                <a:solidFill>
                  <a:schemeClr val="tx1"/>
                </a:solidFill>
                <a:latin typeface="Arial" pitchFamily="34" charset="0"/>
                <a:cs typeface="Arial" pitchFamily="34" charset="0"/>
              </a:rPr>
              <a:t>Criterios nuevos o diferentes de clasificación</a:t>
            </a:r>
          </a:p>
          <a:p>
            <a:pPr algn="just">
              <a:lnSpc>
                <a:spcPct val="50000"/>
              </a:lnSpc>
              <a:spcBef>
                <a:spcPct val="50000"/>
              </a:spcBef>
              <a:buClr>
                <a:srgbClr val="FFFF00"/>
              </a:buClr>
              <a:buFont typeface="Wingdings" pitchFamily="2" charset="2"/>
              <a:buChar char="ü"/>
              <a:defRPr/>
            </a:pPr>
            <a:r>
              <a:rPr lang="es-ES" dirty="0" smtClean="0">
                <a:solidFill>
                  <a:schemeClr val="tx1"/>
                </a:solidFill>
                <a:latin typeface="Arial" pitchFamily="34" charset="0"/>
                <a:cs typeface="Arial" pitchFamily="34" charset="0"/>
              </a:rPr>
              <a:t>Resultados de verificación de origen</a:t>
            </a:r>
          </a:p>
          <a:p>
            <a:pPr algn="just">
              <a:lnSpc>
                <a:spcPct val="50000"/>
              </a:lnSpc>
              <a:spcBef>
                <a:spcPct val="50000"/>
              </a:spcBef>
              <a:buClr>
                <a:srgbClr val="FFFF00"/>
              </a:buClr>
              <a:buFont typeface="Wingdings" pitchFamily="2" charset="2"/>
              <a:buChar char="ü"/>
              <a:defRPr/>
            </a:pPr>
            <a:r>
              <a:rPr lang="es-ES" dirty="0" smtClean="0">
                <a:solidFill>
                  <a:schemeClr val="tx1"/>
                </a:solidFill>
                <a:latin typeface="Arial" pitchFamily="34" charset="0"/>
                <a:cs typeface="Arial" pitchFamily="34" charset="0"/>
              </a:rPr>
              <a:t>Informes y recomendaciones de fiscalización </a:t>
            </a:r>
          </a:p>
          <a:p>
            <a:pPr algn="just">
              <a:spcBef>
                <a:spcPct val="50000"/>
              </a:spcBef>
              <a:buClr>
                <a:srgbClr val="FFFF00"/>
              </a:buClr>
              <a:buFont typeface="Wingdings" pitchFamily="2" charset="2"/>
              <a:buNone/>
              <a:defRPr/>
            </a:pPr>
            <a:r>
              <a:rPr lang="es-ES" dirty="0" smtClean="0">
                <a:solidFill>
                  <a:schemeClr val="tx1"/>
                </a:solidFill>
                <a:latin typeface="Arial" pitchFamily="34" charset="0"/>
                <a:cs typeface="Arial" pitchFamily="34" charset="0"/>
              </a:rPr>
              <a:t>Iniciado el procedimiento se debe desarrollar una etapa o fase preparatoria y estimativa que permita saber a la autoridad si se ha realizado el motivo del acto y los antecedentes necesarios</a:t>
            </a:r>
            <a:endParaRPr lang="es-ES" dirty="0">
              <a:solidFill>
                <a:schemeClr val="tx1"/>
              </a:solidFill>
              <a:latin typeface="Arial" pitchFamily="34" charset="0"/>
              <a:cs typeface="Arial" pitchFamily="34" charset="0"/>
            </a:endParaRPr>
          </a:p>
        </p:txBody>
      </p:sp>
      <p:pic>
        <p:nvPicPr>
          <p:cNvPr id="66562" name="Picture 2" descr="http://campus.dokeos.com/courses/EXPERTOSENQUIMICAORG/document/images/Quimica.gif"/>
          <p:cNvPicPr>
            <a:picLocks noChangeAspect="1" noChangeArrowheads="1" noCrop="1"/>
          </p:cNvPicPr>
          <p:nvPr/>
        </p:nvPicPr>
        <p:blipFill>
          <a:blip r:embed="rId8" cstate="print"/>
          <a:srcRect/>
          <a:stretch>
            <a:fillRect/>
          </a:stretch>
        </p:blipFill>
        <p:spPr bwMode="auto">
          <a:xfrm>
            <a:off x="6088973" y="3963370"/>
            <a:ext cx="1800200" cy="1800200"/>
          </a:xfrm>
          <a:prstGeom prst="rect">
            <a:avLst/>
          </a:prstGeom>
          <a:noFill/>
        </p:spPr>
      </p:pic>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1700808"/>
            <a:ext cx="2457450" cy="18669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355165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229600" cy="796908"/>
          </a:xfrm>
        </p:spPr>
        <p:txBody>
          <a:bodyPr>
            <a:normAutofit/>
          </a:bodyPr>
          <a:lstStyle/>
          <a:p>
            <a:pPr algn="ctr"/>
            <a:r>
              <a:rPr lang="es-ES" sz="2800" b="1" dirty="0" smtClean="0">
                <a:solidFill>
                  <a:srgbClr val="990099"/>
                </a:solidFill>
                <a:effectLst>
                  <a:outerShdw blurRad="38100" dist="38100" dir="2700000" algn="tl">
                    <a:srgbClr val="000000"/>
                  </a:outerShdw>
                </a:effectLst>
                <a:latin typeface="Arial" pitchFamily="34" charset="0"/>
                <a:cs typeface="Arial" pitchFamily="34" charset="0"/>
              </a:rPr>
              <a:t>PROCEDIMIENTO: </a:t>
            </a:r>
            <a:r>
              <a:rPr lang="es-ES" sz="2800" b="1"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t>INICIO</a:t>
            </a:r>
            <a:endParaRPr lang="es-ES" sz="2800" dirty="0">
              <a:solidFill>
                <a:schemeClr val="accent3">
                  <a:lumMod val="75000"/>
                </a:schemeClr>
              </a:solidFill>
            </a:endParaRPr>
          </a:p>
        </p:txBody>
      </p:sp>
      <p:sp>
        <p:nvSpPr>
          <p:cNvPr id="3" name="CuadroTexto 2"/>
          <p:cNvSpPr txBox="1"/>
          <p:nvPr/>
        </p:nvSpPr>
        <p:spPr>
          <a:xfrm>
            <a:off x="107504" y="796908"/>
            <a:ext cx="9036496" cy="923330"/>
          </a:xfrm>
          <a:prstGeom prst="rect">
            <a:avLst/>
          </a:prstGeom>
          <a:noFill/>
        </p:spPr>
        <p:txBody>
          <a:bodyPr wrap="square" rtlCol="0">
            <a:spAutoFit/>
          </a:bodyPr>
          <a:lstStyle/>
          <a:p>
            <a:r>
              <a:rPr lang="es-CR" b="1" dirty="0"/>
              <a:t>Falta de motivación </a:t>
            </a:r>
            <a:r>
              <a:rPr lang="es-CR" b="1" dirty="0" smtClean="0"/>
              <a:t>Sentencia 246 2015: No seguir el procedimiento reglado para ajustar el valor en el despacho</a:t>
            </a:r>
            <a:endParaRPr lang="es-CR" b="1" dirty="0"/>
          </a:p>
          <a:p>
            <a:endParaRPr lang="es-CR" dirty="0"/>
          </a:p>
        </p:txBody>
      </p:sp>
      <p:graphicFrame>
        <p:nvGraphicFramePr>
          <p:cNvPr id="5" name="Diagrama 4"/>
          <p:cNvGraphicFramePr/>
          <p:nvPr>
            <p:extLst>
              <p:ext uri="{D42A27DB-BD31-4B8C-83A1-F6EECF244321}">
                <p14:modId xmlns:p14="http://schemas.microsoft.com/office/powerpoint/2010/main" val="1147145774"/>
              </p:ext>
            </p:extLst>
          </p:nvPr>
        </p:nvGraphicFramePr>
        <p:xfrm>
          <a:off x="323528" y="1397000"/>
          <a:ext cx="8352928" cy="5200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ector recto 6"/>
          <p:cNvCxnSpPr/>
          <p:nvPr/>
        </p:nvCxnSpPr>
        <p:spPr>
          <a:xfrm>
            <a:off x="683568" y="4077072"/>
            <a:ext cx="1512168" cy="223224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91050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0"/>
            <a:ext cx="8229600" cy="796908"/>
          </a:xfrm>
        </p:spPr>
        <p:txBody>
          <a:bodyPr>
            <a:normAutofit/>
          </a:bodyPr>
          <a:lstStyle/>
          <a:p>
            <a:pPr algn="ctr"/>
            <a:r>
              <a:rPr lang="es-ES" sz="2800" b="1" dirty="0" smtClean="0">
                <a:solidFill>
                  <a:srgbClr val="990099"/>
                </a:solidFill>
                <a:effectLst>
                  <a:outerShdw blurRad="38100" dist="38100" dir="2700000" algn="tl">
                    <a:srgbClr val="000000"/>
                  </a:outerShdw>
                </a:effectLst>
                <a:latin typeface="Arial" pitchFamily="34" charset="0"/>
                <a:cs typeface="Arial" pitchFamily="34" charset="0"/>
              </a:rPr>
              <a:t>PROCEDIMIENTO: </a:t>
            </a:r>
            <a:r>
              <a:rPr lang="es-ES" sz="2800" b="1"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t>INICIO</a:t>
            </a:r>
            <a:endParaRPr lang="es-ES" sz="2800" dirty="0">
              <a:solidFill>
                <a:schemeClr val="accent3">
                  <a:lumMod val="75000"/>
                </a:schemeClr>
              </a:solidFill>
            </a:endParaRPr>
          </a:p>
        </p:txBody>
      </p:sp>
      <p:sp>
        <p:nvSpPr>
          <p:cNvPr id="3" name="CuadroTexto 2"/>
          <p:cNvSpPr txBox="1"/>
          <p:nvPr/>
        </p:nvSpPr>
        <p:spPr>
          <a:xfrm>
            <a:off x="115361" y="692696"/>
            <a:ext cx="9028639" cy="923330"/>
          </a:xfrm>
          <a:prstGeom prst="rect">
            <a:avLst/>
          </a:prstGeom>
          <a:noFill/>
        </p:spPr>
        <p:txBody>
          <a:bodyPr wrap="square" rtlCol="0">
            <a:spAutoFit/>
          </a:bodyPr>
          <a:lstStyle/>
          <a:p>
            <a:r>
              <a:rPr lang="es-CR" b="1" dirty="0"/>
              <a:t>Falta de motivación Sentencia </a:t>
            </a:r>
            <a:r>
              <a:rPr lang="es-CR" b="1" dirty="0" smtClean="0"/>
              <a:t> </a:t>
            </a:r>
            <a:r>
              <a:rPr lang="es-CR" b="1" dirty="0"/>
              <a:t>2015: </a:t>
            </a:r>
            <a:r>
              <a:rPr lang="es-CR" b="1" dirty="0" smtClean="0"/>
              <a:t>No dar plazo en TLC </a:t>
            </a:r>
            <a:r>
              <a:rPr lang="es-CR" b="1" dirty="0" err="1" smtClean="0"/>
              <a:t>Cafta</a:t>
            </a:r>
            <a:r>
              <a:rPr lang="es-CR" b="1" dirty="0" smtClean="0"/>
              <a:t> Revisar el informe trimestral I</a:t>
            </a:r>
            <a:endParaRPr lang="es-CR" dirty="0"/>
          </a:p>
          <a:p>
            <a:endParaRPr lang="es-CR" dirty="0"/>
          </a:p>
        </p:txBody>
      </p:sp>
    </p:spTree>
    <p:extLst>
      <p:ext uri="{BB962C8B-B14F-4D97-AF65-F5344CB8AC3E}">
        <p14:creationId xmlns:p14="http://schemas.microsoft.com/office/powerpoint/2010/main" val="195821502"/>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0"/>
            <a:ext cx="7901014" cy="1989166"/>
          </a:xfrm>
        </p:spPr>
        <p:txBody>
          <a:bodyPr>
            <a:normAutofit/>
          </a:bodyPr>
          <a:lstStyle/>
          <a:p>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r>
              <a:rPr lang="es-ES" sz="2700" b="1" dirty="0" smtClean="0">
                <a:solidFill>
                  <a:srgbClr val="990099"/>
                </a:solidFill>
                <a:effectLst>
                  <a:outerShdw blurRad="38100" dist="38100" dir="2700000" algn="tl">
                    <a:srgbClr val="000000"/>
                  </a:outerShdw>
                </a:effectLst>
                <a:latin typeface="Arial" pitchFamily="34" charset="0"/>
                <a:cs typeface="Arial" pitchFamily="34" charset="0"/>
              </a:rPr>
              <a:t>INICIO: </a:t>
            </a:r>
            <a:r>
              <a:rPr lang="es-ES" sz="2700" b="1" dirty="0" smtClean="0">
                <a:solidFill>
                  <a:srgbClr val="92D050"/>
                </a:solidFill>
                <a:effectLst>
                  <a:outerShdw blurRad="38100" dist="38100" dir="2700000" algn="tl">
                    <a:srgbClr val="000000"/>
                  </a:outerShdw>
                </a:effectLst>
                <a:latin typeface="Arial" pitchFamily="34" charset="0"/>
                <a:cs typeface="Arial" pitchFamily="34" charset="0"/>
              </a:rPr>
              <a:t>ACTO DE APERTURA</a:t>
            </a:r>
            <a:r>
              <a:rPr lang="es-ES" sz="2700" b="1" dirty="0" smtClean="0">
                <a:solidFill>
                  <a:srgbClr val="92D050"/>
                </a:solidFill>
                <a:latin typeface="Arial" pitchFamily="34" charset="0"/>
                <a:cs typeface="Arial" pitchFamily="34" charset="0"/>
              </a:rPr>
              <a:t>  </a:t>
            </a:r>
            <a:r>
              <a:rPr lang="es-ES" sz="3200" b="1" dirty="0" smtClean="0">
                <a:solidFill>
                  <a:srgbClr val="990099"/>
                </a:solidFill>
                <a:latin typeface="Comic Sans MS" pitchFamily="66" charset="0"/>
              </a:rPr>
              <a:t/>
            </a:r>
            <a:br>
              <a:rPr lang="es-ES" sz="3200" b="1" dirty="0" smtClean="0">
                <a:solidFill>
                  <a:srgbClr val="990099"/>
                </a:solidFill>
                <a:latin typeface="Comic Sans MS" pitchFamily="66" charset="0"/>
              </a:rPr>
            </a:b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endParaRPr lang="es-ES" sz="3200" dirty="0">
              <a:solidFill>
                <a:srgbClr val="990099"/>
              </a:solidFill>
              <a:latin typeface="Arial" pitchFamily="34" charset="0"/>
              <a:cs typeface="Arial"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805567573"/>
              </p:ext>
            </p:extLst>
          </p:nvPr>
        </p:nvGraphicFramePr>
        <p:xfrm>
          <a:off x="0" y="1214422"/>
          <a:ext cx="8229600"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8070" name="Picture 6" descr="http://www.educa.madrid.org/web/cp.calderondelabarca.leganes/libro%2520animado.gif"/>
          <p:cNvPicPr>
            <a:picLocks noChangeAspect="1" noChangeArrowheads="1" noCrop="1"/>
          </p:cNvPicPr>
          <p:nvPr/>
        </p:nvPicPr>
        <p:blipFill>
          <a:blip r:embed="rId7" cstate="print"/>
          <a:srcRect/>
          <a:stretch>
            <a:fillRect/>
          </a:stretch>
        </p:blipFill>
        <p:spPr bwMode="auto">
          <a:xfrm>
            <a:off x="323528" y="5065098"/>
            <a:ext cx="1933575" cy="1771650"/>
          </a:xfrm>
          <a:prstGeom prst="rect">
            <a:avLst/>
          </a:prstGeom>
          <a:noFill/>
        </p:spPr>
      </p:pic>
      <p:pic>
        <p:nvPicPr>
          <p:cNvPr id="3074" name="Picture 2" descr="Resultado de imagen de calendario 20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1700808"/>
            <a:ext cx="2286000" cy="2000251"/>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4226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7901014" cy="1917728"/>
          </a:xfrm>
        </p:spPr>
        <p:txBody>
          <a:bodyPr>
            <a:normAutofit fontScale="90000"/>
          </a:bodyPr>
          <a:lstStyle/>
          <a:p>
            <a:pPr algn="ctr"/>
            <a:r>
              <a:rPr lang="es-ES" sz="3200" b="1" dirty="0" smtClean="0">
                <a:solidFill>
                  <a:srgbClr val="FF9900"/>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FF9900"/>
                </a:solidFill>
                <a:effectLst>
                  <a:outerShdw blurRad="38100" dist="38100" dir="2700000" algn="tl">
                    <a:srgbClr val="000000"/>
                  </a:outerShdw>
                </a:effectLst>
                <a:latin typeface="Arial" pitchFamily="34" charset="0"/>
                <a:cs typeface="Arial" pitchFamily="34" charset="0"/>
              </a:rPr>
            </a:br>
            <a:r>
              <a:rPr lang="es-ES" sz="2700" b="1" dirty="0" smtClean="0">
                <a:solidFill>
                  <a:srgbClr val="FF9900"/>
                </a:solidFill>
                <a:effectLst>
                  <a:outerShdw blurRad="38100" dist="38100" dir="2700000" algn="tl">
                    <a:srgbClr val="000000"/>
                  </a:outerShdw>
                </a:effectLst>
                <a:latin typeface="Arial" pitchFamily="34" charset="0"/>
                <a:cs typeface="Arial" pitchFamily="34" charset="0"/>
              </a:rPr>
              <a:t>INICIO: ACTO DE APERTURA</a:t>
            </a:r>
            <a:r>
              <a:rPr lang="es-ES" sz="2700" b="1" dirty="0" smtClean="0">
                <a:solidFill>
                  <a:srgbClr val="FF9900"/>
                </a:solidFill>
                <a:latin typeface="Arial" pitchFamily="34" charset="0"/>
                <a:cs typeface="Arial" pitchFamily="34" charset="0"/>
              </a:rPr>
              <a:t>  </a:t>
            </a:r>
            <a:r>
              <a:rPr lang="es-ES" sz="3200" b="1" dirty="0" smtClean="0">
                <a:latin typeface="Comic Sans MS" pitchFamily="66" charset="0"/>
              </a:rPr>
              <a:t/>
            </a:r>
            <a:br>
              <a:rPr lang="es-ES" sz="3200" b="1" dirty="0" smtClean="0">
                <a:latin typeface="Comic Sans MS" pitchFamily="66"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4064935358"/>
              </p:ext>
            </p:extLst>
          </p:nvPr>
        </p:nvGraphicFramePr>
        <p:xfrm>
          <a:off x="0" y="1714488"/>
          <a:ext cx="9036496" cy="514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3490" name="Picture 2" descr="http://www.gifss.es/dinero/billetes/billetes-01.gif"/>
          <p:cNvPicPr>
            <a:picLocks noChangeAspect="1" noChangeArrowheads="1" noCrop="1"/>
          </p:cNvPicPr>
          <p:nvPr/>
        </p:nvPicPr>
        <p:blipFill>
          <a:blip r:embed="rId7" cstate="print"/>
          <a:srcRect/>
          <a:stretch>
            <a:fillRect/>
          </a:stretch>
        </p:blipFill>
        <p:spPr bwMode="auto">
          <a:xfrm>
            <a:off x="7254276" y="332656"/>
            <a:ext cx="1889724" cy="1484784"/>
          </a:xfrm>
          <a:prstGeom prst="rect">
            <a:avLst/>
          </a:prstGeom>
          <a:noFill/>
        </p:spPr>
      </p:pic>
    </p:spTree>
    <p:extLst>
      <p:ext uri="{BB962C8B-B14F-4D97-AF65-F5344CB8AC3E}">
        <p14:creationId xmlns:p14="http://schemas.microsoft.com/office/powerpoint/2010/main" val="215716463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429652" cy="1917728"/>
          </a:xfrm>
        </p:spPr>
        <p:txBody>
          <a:bodyPr>
            <a:normAutofit fontScale="90000"/>
          </a:bodyPr>
          <a:lstStyle/>
          <a:p>
            <a:pPr>
              <a:buNone/>
            </a:pPr>
            <a:r>
              <a:rPr lang="es-ES" sz="3200" b="1" dirty="0" smtClean="0">
                <a:solidFill>
                  <a:schemeClr val="accent5">
                    <a:lumMod val="20000"/>
                    <a:lumOff val="80000"/>
                  </a:schemeClr>
                </a:solidFill>
                <a:effectLst>
                  <a:outerShdw blurRad="38100" dist="38100" dir="2700000" algn="tl">
                    <a:srgbClr val="000000"/>
                  </a:outerShdw>
                </a:effectLst>
                <a:latin typeface="Copperplate Gothic Bold"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Copperplate Gothic Bold" pitchFamily="34" charset="0"/>
                <a:cs typeface="Arial" pitchFamily="34" charset="0"/>
              </a:rPr>
            </a:br>
            <a:r>
              <a:rPr lang="es-ES" sz="27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ORDINARIO/SUSPENSIÓN</a:t>
            </a:r>
            <a:br>
              <a:rPr lang="es-ES" sz="27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br>
            <a:r>
              <a:rPr lang="es-ES" sz="27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INICIO: ACTO DE APERTURA</a:t>
            </a:r>
            <a:r>
              <a:rPr lang="es-ES" sz="2700" b="1" dirty="0" smtClean="0">
                <a:solidFill>
                  <a:schemeClr val="tx2">
                    <a:lumMod val="50000"/>
                  </a:schemeClr>
                </a:solidFill>
                <a:latin typeface="Copperplate Gothic Bold" pitchFamily="34" charset="0"/>
                <a:cs typeface="Arial" pitchFamily="34" charset="0"/>
              </a:rPr>
              <a:t>  </a:t>
            </a:r>
            <a:r>
              <a:rPr lang="es-ES" sz="2700" b="1" dirty="0" smtClean="0">
                <a:latin typeface="Copperplate Gothic Bold" pitchFamily="34" charset="0"/>
              </a:rPr>
              <a:t/>
            </a:r>
            <a:br>
              <a:rPr lang="es-ES" sz="2700" b="1" dirty="0" smtClean="0">
                <a:latin typeface="Copperplate Gothic Bold"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Copperplate Gothic Bold"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Copperplate Gothic Bold" pitchFamily="34" charset="0"/>
                <a:cs typeface="Arial" pitchFamily="34" charset="0"/>
              </a:rPr>
            </a:br>
            <a:endParaRPr lang="es-ES" sz="3200" dirty="0">
              <a:solidFill>
                <a:schemeClr val="accent5">
                  <a:lumMod val="20000"/>
                  <a:lumOff val="80000"/>
                </a:schemeClr>
              </a:solidFill>
              <a:latin typeface="Copperplate Gothic Bold" pitchFamily="34" charset="0"/>
              <a:cs typeface="Arial" pitchFamily="34" charset="0"/>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4036503850"/>
              </p:ext>
            </p:extLst>
          </p:nvPr>
        </p:nvGraphicFramePr>
        <p:xfrm>
          <a:off x="500034" y="171448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8" descr="http://t2.gstatic.com/images?q=tbn:ANd9GcR_J35rAk6Rr39iAB45HGqad44juo02SSi-pfWZcMlyufU2fo3hPT8gHmdI">
            <a:hlinkClick r:id="rId7"/>
          </p:cNvPr>
          <p:cNvPicPr>
            <a:picLocks noChangeAspect="1" noChangeArrowheads="1"/>
          </p:cNvPicPr>
          <p:nvPr/>
        </p:nvPicPr>
        <p:blipFill>
          <a:blip r:embed="rId8"/>
          <a:srcRect/>
          <a:stretch>
            <a:fillRect/>
          </a:stretch>
        </p:blipFill>
        <p:spPr bwMode="auto">
          <a:xfrm>
            <a:off x="1643042" y="5286364"/>
            <a:ext cx="2019305" cy="1571636"/>
          </a:xfrm>
          <a:prstGeom prst="rect">
            <a:avLst/>
          </a:prstGeom>
          <a:noFill/>
          <a:scene3d>
            <a:camera prst="isometricRightUp"/>
            <a:lightRig rig="threePt" dir="t"/>
          </a:scene3d>
        </p:spPr>
      </p:pic>
    </p:spTree>
    <p:extLst>
      <p:ext uri="{BB962C8B-B14F-4D97-AF65-F5344CB8AC3E}">
        <p14:creationId xmlns:p14="http://schemas.microsoft.com/office/powerpoint/2010/main" val="3166329318"/>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858280" cy="1143000"/>
          </a:xfrm>
        </p:spPr>
        <p:txBody>
          <a:bodyPr>
            <a:normAutofit/>
          </a:bodyPr>
          <a:lstStyle/>
          <a:p>
            <a:pPr algn="ctr">
              <a:buNone/>
            </a:pPr>
            <a:r>
              <a:rPr lang="es-ES" sz="20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NULIDAD POR VIOLACIÓN AL PRINCIPIO DE IMPUTACIÓN</a:t>
            </a:r>
            <a:br>
              <a:rPr lang="es-ES" sz="20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br>
            <a:r>
              <a:rPr lang="es-ES" sz="20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SENTENCIA O52-2011</a:t>
            </a:r>
            <a:endParaRPr lang="es-ES" sz="2000" dirty="0">
              <a:solidFill>
                <a:schemeClr val="tx2">
                  <a:lumMod val="50000"/>
                </a:schemeClr>
              </a:solidFill>
              <a:latin typeface="Copperplate Gothic Bold"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75101181"/>
              </p:ext>
            </p:extLst>
          </p:nvPr>
        </p:nvGraphicFramePr>
        <p:xfrm>
          <a:off x="0" y="857232"/>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095683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0"/>
            <a:ext cx="7829576" cy="1989166"/>
          </a:xfrm>
        </p:spPr>
        <p:txBody>
          <a:bodyPr>
            <a:normAutofit/>
          </a:bodyPr>
          <a:lstStyle/>
          <a:p>
            <a:pPr algn="ct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r>
              <a:rPr lang="es-ES" sz="2700" b="1" dirty="0" smtClean="0">
                <a:solidFill>
                  <a:srgbClr val="92D050"/>
                </a:solidFill>
                <a:effectLst>
                  <a:outerShdw blurRad="38100" dist="38100" dir="2700000" algn="tl">
                    <a:srgbClr val="000000"/>
                  </a:outerShdw>
                </a:effectLst>
                <a:latin typeface="Arial" pitchFamily="34" charset="0"/>
                <a:cs typeface="Arial" pitchFamily="34" charset="0"/>
              </a:rPr>
              <a:t>INICIO: ACTO DE APERTURA</a:t>
            </a:r>
            <a:r>
              <a:rPr lang="es-ES" sz="2700" b="1" dirty="0" smtClean="0">
                <a:solidFill>
                  <a:srgbClr val="92D050"/>
                </a:solidFill>
                <a:latin typeface="Arial" pitchFamily="34" charset="0"/>
                <a:cs typeface="Arial" pitchFamily="34" charset="0"/>
              </a:rPr>
              <a:t>  </a:t>
            </a:r>
            <a:r>
              <a:rPr lang="es-ES" sz="3200" b="1" dirty="0" smtClean="0">
                <a:solidFill>
                  <a:srgbClr val="990099"/>
                </a:solidFill>
                <a:latin typeface="Comic Sans MS" pitchFamily="66" charset="0"/>
              </a:rPr>
              <a:t/>
            </a:r>
            <a:br>
              <a:rPr lang="es-ES" sz="3200" b="1" dirty="0" smtClean="0">
                <a:solidFill>
                  <a:srgbClr val="990099"/>
                </a:solidFill>
                <a:latin typeface="Comic Sans MS" pitchFamily="66" charset="0"/>
              </a:rPr>
            </a:b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endParaRPr lang="es-ES" sz="3200" dirty="0">
              <a:solidFill>
                <a:srgbClr val="990099"/>
              </a:solidFill>
              <a:latin typeface="Arial" pitchFamily="34" charset="0"/>
              <a:cs typeface="Arial" pitchFamily="34" charset="0"/>
            </a:endParaRP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254770932"/>
              </p:ext>
            </p:extLst>
          </p:nvPr>
        </p:nvGraphicFramePr>
        <p:xfrm>
          <a:off x="457200" y="1196752"/>
          <a:ext cx="8229600" cy="5304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02" name="Picture 2" descr="http://blogs.elespectador.com/internetpaldiario/files/2013/12/cartero.gif"/>
          <p:cNvPicPr>
            <a:picLocks noChangeAspect="1" noChangeArrowheads="1"/>
          </p:cNvPicPr>
          <p:nvPr/>
        </p:nvPicPr>
        <p:blipFill>
          <a:blip r:embed="rId7" cstate="print"/>
          <a:srcRect/>
          <a:stretch>
            <a:fillRect/>
          </a:stretch>
        </p:blipFill>
        <p:spPr bwMode="auto">
          <a:xfrm>
            <a:off x="323528" y="2348880"/>
            <a:ext cx="1944216" cy="2850654"/>
          </a:xfrm>
          <a:prstGeom prst="rect">
            <a:avLst/>
          </a:prstGeom>
          <a:ln>
            <a:noFill/>
          </a:ln>
          <a:effectLst>
            <a:softEdge rad="112500"/>
          </a:effectLst>
        </p:spPr>
      </p:pic>
      <p:pic>
        <p:nvPicPr>
          <p:cNvPr id="51204" name="Picture 4" descr="https://encrypted-tbn3.gstatic.com/images?q=tbn:ANd9GcSxCkyNYc3ZPP97vc6Gr8P-crsc5HSnr6ZggYYCkQlKeVfIZLtp"/>
          <p:cNvPicPr>
            <a:picLocks noChangeAspect="1" noChangeArrowheads="1"/>
          </p:cNvPicPr>
          <p:nvPr/>
        </p:nvPicPr>
        <p:blipFill>
          <a:blip r:embed="rId8" cstate="print"/>
          <a:srcRect/>
          <a:stretch>
            <a:fillRect/>
          </a:stretch>
        </p:blipFill>
        <p:spPr bwMode="auto">
          <a:xfrm>
            <a:off x="7092280" y="2852936"/>
            <a:ext cx="1435224" cy="173164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25663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circle(in)">
                                      <p:cBhvr>
                                        <p:cTn id="7"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2048" y="188640"/>
            <a:ext cx="7972452" cy="1989166"/>
          </a:xfrm>
        </p:spPr>
        <p:txBody>
          <a:bodyPr>
            <a:normAutofit/>
          </a:bodyPr>
          <a:lstStyle/>
          <a:p>
            <a:pPr algn="ct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r>
              <a:rPr lang="es-ES" sz="2700" b="1"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t>INICIO: ACTO DE APERTURA</a:t>
            </a:r>
            <a:r>
              <a:rPr lang="es-ES" sz="2700" b="1" dirty="0" smtClean="0">
                <a:solidFill>
                  <a:schemeClr val="accent3">
                    <a:lumMod val="75000"/>
                  </a:schemeClr>
                </a:solidFill>
                <a:latin typeface="Arial" pitchFamily="34" charset="0"/>
                <a:cs typeface="Arial" pitchFamily="34" charset="0"/>
              </a:rPr>
              <a:t>  </a:t>
            </a:r>
            <a:r>
              <a:rPr lang="es-ES" sz="3200" b="1" dirty="0" smtClean="0">
                <a:solidFill>
                  <a:srgbClr val="990099"/>
                </a:solidFill>
                <a:latin typeface="Comic Sans MS" pitchFamily="66" charset="0"/>
              </a:rPr>
              <a:t/>
            </a:r>
            <a:br>
              <a:rPr lang="es-ES" sz="3200" b="1" dirty="0" smtClean="0">
                <a:solidFill>
                  <a:srgbClr val="990099"/>
                </a:solidFill>
                <a:latin typeface="Comic Sans MS" pitchFamily="66" charset="0"/>
              </a:rPr>
            </a:b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endParaRPr lang="es-ES" sz="3200" dirty="0">
              <a:solidFill>
                <a:srgbClr val="990099"/>
              </a:solidFill>
              <a:latin typeface="Arial" pitchFamily="34" charset="0"/>
              <a:cs typeface="Arial" pitchFamily="34" charset="0"/>
            </a:endParaRPr>
          </a:p>
        </p:txBody>
      </p:sp>
      <p:graphicFrame>
        <p:nvGraphicFramePr>
          <p:cNvPr id="8" name="7 Marcador de contenido"/>
          <p:cNvGraphicFramePr>
            <a:graphicFrameLocks noGrp="1"/>
          </p:cNvGraphicFramePr>
          <p:nvPr>
            <p:ph idx="1"/>
          </p:nvPr>
        </p:nvGraphicFramePr>
        <p:xfrm>
          <a:off x="457200" y="1214422"/>
          <a:ext cx="82296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1138" name="Picture 2" descr="http://www.thevarguy.com/wp-content/uploads/2009/04/digium-asterisk-fax2.jpg"/>
          <p:cNvPicPr>
            <a:picLocks noChangeAspect="1" noChangeArrowheads="1"/>
          </p:cNvPicPr>
          <p:nvPr/>
        </p:nvPicPr>
        <p:blipFill>
          <a:blip r:embed="rId7" cstate="print"/>
          <a:srcRect/>
          <a:stretch>
            <a:fillRect/>
          </a:stretch>
        </p:blipFill>
        <p:spPr bwMode="auto">
          <a:xfrm>
            <a:off x="5715008" y="5500702"/>
            <a:ext cx="642942" cy="500042"/>
          </a:xfrm>
          <a:prstGeom prst="rect">
            <a:avLst/>
          </a:prstGeom>
          <a:noFill/>
        </p:spPr>
      </p:pic>
      <p:pic>
        <p:nvPicPr>
          <p:cNvPr id="91140" name="Picture 4" descr="http://t0.gstatic.com/images?q=tbn:EY-c_dK44V2_lM:http://c.markosweb.com/screenshots/4/8/3/483417.jpg">
            <a:hlinkClick r:id="rId8"/>
          </p:cNvPr>
          <p:cNvPicPr>
            <a:picLocks noChangeAspect="1" noChangeArrowheads="1"/>
          </p:cNvPicPr>
          <p:nvPr/>
        </p:nvPicPr>
        <p:blipFill>
          <a:blip r:embed="rId9" cstate="print"/>
          <a:srcRect/>
          <a:stretch>
            <a:fillRect/>
          </a:stretch>
        </p:blipFill>
        <p:spPr bwMode="auto">
          <a:xfrm>
            <a:off x="5072066" y="4929198"/>
            <a:ext cx="571505" cy="490535"/>
          </a:xfrm>
          <a:prstGeom prst="rect">
            <a:avLst/>
          </a:prstGeom>
          <a:noFill/>
        </p:spPr>
      </p:pic>
      <p:pic>
        <p:nvPicPr>
          <p:cNvPr id="91142" name="Picture 6" descr="http://www4.abc.edu.sv/blogs/up_spanish/cartas%5B1%5D.jpg"/>
          <p:cNvPicPr>
            <a:picLocks noChangeAspect="1" noChangeArrowheads="1"/>
          </p:cNvPicPr>
          <p:nvPr/>
        </p:nvPicPr>
        <p:blipFill>
          <a:blip r:embed="rId10" cstate="print"/>
          <a:srcRect/>
          <a:stretch>
            <a:fillRect/>
          </a:stretch>
        </p:blipFill>
        <p:spPr bwMode="auto">
          <a:xfrm>
            <a:off x="4500562" y="4286256"/>
            <a:ext cx="436533" cy="500067"/>
          </a:xfrm>
          <a:prstGeom prst="rect">
            <a:avLst/>
          </a:prstGeom>
          <a:noFill/>
        </p:spPr>
      </p:pic>
      <p:pic>
        <p:nvPicPr>
          <p:cNvPr id="91144" name="Picture 8" descr="http://t2.gstatic.com/images?q=tbn:GmauLMd9p-TV0M:http://www.ecologistasenaccion.org/local/cache-vignettes/L299xH274/Entrega_carta-988ad.jpg">
            <a:hlinkClick r:id="rId11"/>
          </p:cNvPr>
          <p:cNvPicPr>
            <a:picLocks noChangeAspect="1" noChangeArrowheads="1"/>
          </p:cNvPicPr>
          <p:nvPr/>
        </p:nvPicPr>
        <p:blipFill>
          <a:blip r:embed="rId12" cstate="print"/>
          <a:srcRect/>
          <a:stretch>
            <a:fillRect/>
          </a:stretch>
        </p:blipFill>
        <p:spPr bwMode="auto">
          <a:xfrm>
            <a:off x="3571868" y="3714752"/>
            <a:ext cx="500066" cy="456957"/>
          </a:xfrm>
          <a:prstGeom prst="rect">
            <a:avLst/>
          </a:prstGeom>
          <a:noFill/>
        </p:spPr>
      </p:pic>
      <p:pic>
        <p:nvPicPr>
          <p:cNvPr id="91146" name="Picture 10" descr="http://t1.gstatic.com/images?q=tbn:iKbl0s9ZS5TouM:http://metaldugar.com/images/casillero_metalico3.jpg">
            <a:hlinkClick r:id="rId13"/>
          </p:cNvPr>
          <p:cNvPicPr>
            <a:picLocks noChangeAspect="1" noChangeArrowheads="1"/>
          </p:cNvPicPr>
          <p:nvPr/>
        </p:nvPicPr>
        <p:blipFill>
          <a:blip r:embed="rId14" cstate="print"/>
          <a:srcRect/>
          <a:stretch>
            <a:fillRect/>
          </a:stretch>
        </p:blipFill>
        <p:spPr bwMode="auto">
          <a:xfrm>
            <a:off x="2071670" y="3000372"/>
            <a:ext cx="500066" cy="513111"/>
          </a:xfrm>
          <a:prstGeom prst="rect">
            <a:avLst/>
          </a:prstGeom>
          <a:noFill/>
        </p:spPr>
      </p:pic>
      <p:pic>
        <p:nvPicPr>
          <p:cNvPr id="91148" name="Picture 12" descr="http://t0.gstatic.com/images?q=tbn:Ten85n1LxmkLLM:http://dovecommunications.info/wp-content/uploads/2009/02/data-cabling-in-la.jpg">
            <a:hlinkClick r:id="rId15"/>
          </p:cNvPr>
          <p:cNvPicPr>
            <a:picLocks noChangeAspect="1" noChangeArrowheads="1"/>
          </p:cNvPicPr>
          <p:nvPr/>
        </p:nvPicPr>
        <p:blipFill>
          <a:blip r:embed="rId16" cstate="print"/>
          <a:srcRect/>
          <a:stretch>
            <a:fillRect/>
          </a:stretch>
        </p:blipFill>
        <p:spPr bwMode="auto">
          <a:xfrm>
            <a:off x="3857620" y="2285992"/>
            <a:ext cx="514346" cy="500066"/>
          </a:xfrm>
          <a:prstGeom prst="rect">
            <a:avLst/>
          </a:prstGeom>
          <a:noFill/>
        </p:spPr>
      </p:pic>
      <p:pic>
        <p:nvPicPr>
          <p:cNvPr id="50178" name="Picture 2" descr="https://encrypted-tbn0.gstatic.com/images?q=tbn:ANd9GcTs22tEFiIFdpKKEdlnsoejg1JibBaKd49t-rUAQuVr3PQSTGM4rhgdRHY">
            <a:hlinkClick r:id="rId17"/>
          </p:cNvPr>
          <p:cNvPicPr>
            <a:picLocks noChangeAspect="1" noChangeArrowheads="1"/>
          </p:cNvPicPr>
          <p:nvPr/>
        </p:nvPicPr>
        <p:blipFill>
          <a:blip r:embed="rId18" cstate="print"/>
          <a:srcRect/>
          <a:stretch>
            <a:fillRect/>
          </a:stretch>
        </p:blipFill>
        <p:spPr bwMode="auto">
          <a:xfrm>
            <a:off x="7715272" y="6143644"/>
            <a:ext cx="714380" cy="528635"/>
          </a:xfrm>
          <a:prstGeom prst="rect">
            <a:avLst/>
          </a:prstGeom>
          <a:noFill/>
        </p:spPr>
      </p:pic>
    </p:spTree>
    <p:extLst>
      <p:ext uri="{BB962C8B-B14F-4D97-AF65-F5344CB8AC3E}">
        <p14:creationId xmlns:p14="http://schemas.microsoft.com/office/powerpoint/2010/main" val="196111445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03250" y="1981200"/>
            <a:ext cx="3740150" cy="4343400"/>
          </a:xfrm>
          <a:prstGeom prst="rect">
            <a:avLst/>
          </a:prstGeom>
          <a:noFill/>
          <a:ln w="12700">
            <a:noFill/>
            <a:miter lim="800000"/>
            <a:headEnd/>
            <a:tailEnd/>
          </a:ln>
        </p:spPr>
        <p:txBody>
          <a:bodyPr lIns="90488" tIns="44450" rIns="90488" bIns="44450"/>
          <a:lstStyle/>
          <a:p>
            <a:pPr marL="342900" indent="-342900" eaLnBrk="0" hangingPunct="0">
              <a:spcBef>
                <a:spcPct val="20000"/>
              </a:spcBef>
              <a:buFontTx/>
              <a:buChar char="•"/>
            </a:pPr>
            <a:endParaRPr lang="es-ES" sz="3200" b="1">
              <a:latin typeface="Arial" pitchFamily="34" charset="0"/>
            </a:endParaRPr>
          </a:p>
        </p:txBody>
      </p:sp>
      <p:sp>
        <p:nvSpPr>
          <p:cNvPr id="347139" name="Rectangle 3"/>
          <p:cNvSpPr>
            <a:spLocks noChangeArrowheads="1"/>
          </p:cNvSpPr>
          <p:nvPr/>
        </p:nvSpPr>
        <p:spPr bwMode="auto">
          <a:xfrm>
            <a:off x="4641850" y="3352800"/>
            <a:ext cx="2978150" cy="1143000"/>
          </a:xfrm>
          <a:prstGeom prst="rect">
            <a:avLst/>
          </a:prstGeom>
          <a:noFill/>
          <a:ln w="12700">
            <a:noFill/>
            <a:miter lim="800000"/>
            <a:headEnd/>
            <a:tailEnd/>
          </a:ln>
          <a:effectLst/>
        </p:spPr>
        <p:txBody>
          <a:bodyPr lIns="90488" tIns="44450" rIns="90488" bIns="44450" anchor="ctr"/>
          <a:lstStyle/>
          <a:p>
            <a:pPr eaLnBrk="0" hangingPunct="0">
              <a:defRPr/>
            </a:pPr>
            <a:endParaRPr lang="es-ES" sz="4400" b="1">
              <a:solidFill>
                <a:srgbClr val="FFFFFF"/>
              </a:solidFill>
              <a:effectLst>
                <a:outerShdw blurRad="38100" dist="38100" dir="2700000" algn="tl">
                  <a:srgbClr val="000000"/>
                </a:outerShdw>
              </a:effectLst>
              <a:latin typeface="Book Antiqua" pitchFamily="18" charset="0"/>
            </a:endParaRPr>
          </a:p>
        </p:txBody>
      </p:sp>
      <p:sp>
        <p:nvSpPr>
          <p:cNvPr id="347140" name="Rectangle 4"/>
          <p:cNvSpPr>
            <a:spLocks noChangeArrowheads="1"/>
          </p:cNvSpPr>
          <p:nvPr/>
        </p:nvSpPr>
        <p:spPr bwMode="auto">
          <a:xfrm>
            <a:off x="4641850" y="4267200"/>
            <a:ext cx="3359150" cy="1828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accent2"/>
              </a:buClr>
              <a:buSzPct val="75000"/>
              <a:buFont typeface="Monotype Sorts" charset="2"/>
              <a:buChar char="n"/>
              <a:defRPr/>
            </a:pPr>
            <a:endParaRPr lang="es-ES" sz="3200" b="1">
              <a:effectLst>
                <a:outerShdw blurRad="38100" dist="38100" dir="2700000" algn="tl">
                  <a:srgbClr val="000000"/>
                </a:outerShdw>
              </a:effectLst>
              <a:latin typeface="Arial" pitchFamily="34" charset="0"/>
            </a:endParaRPr>
          </a:p>
        </p:txBody>
      </p:sp>
      <p:sp>
        <p:nvSpPr>
          <p:cNvPr id="73734" name="Text Box 6"/>
          <p:cNvSpPr txBox="1">
            <a:spLocks noChangeArrowheads="1"/>
          </p:cNvSpPr>
          <p:nvPr/>
        </p:nvSpPr>
        <p:spPr bwMode="auto">
          <a:xfrm>
            <a:off x="5638800" y="838200"/>
            <a:ext cx="31242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10" name="1 Título"/>
          <p:cNvSpPr txBox="1">
            <a:spLocks/>
          </p:cNvSpPr>
          <p:nvPr/>
        </p:nvSpPr>
        <p:spPr>
          <a:xfrm>
            <a:off x="500034" y="0"/>
            <a:ext cx="8153400" cy="990600"/>
          </a:xfrm>
          <a:prstGeom prst="rect">
            <a:avLst/>
          </a:prstGeom>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algn="ctr"/>
            <a:r>
              <a:rPr lang="es-CR" sz="28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Acto Final</a:t>
            </a:r>
            <a:endParaRPr lang="es-ES" sz="2800" b="1"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9" name="8 Diagrama"/>
          <p:cNvGraphicFramePr/>
          <p:nvPr>
            <p:extLst>
              <p:ext uri="{D42A27DB-BD31-4B8C-83A1-F6EECF244321}">
                <p14:modId xmlns:p14="http://schemas.microsoft.com/office/powerpoint/2010/main" val="181612456"/>
              </p:ext>
            </p:extLst>
          </p:nvPr>
        </p:nvGraphicFramePr>
        <p:xfrm>
          <a:off x="0" y="928670"/>
          <a:ext cx="91440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CuadroTexto"/>
          <p:cNvSpPr txBox="1"/>
          <p:nvPr/>
        </p:nvSpPr>
        <p:spPr>
          <a:xfrm>
            <a:off x="0" y="214290"/>
            <a:ext cx="7858148" cy="1015663"/>
          </a:xfrm>
          <a:prstGeom prst="rect">
            <a:avLst/>
          </a:prstGeom>
          <a:noFill/>
        </p:spPr>
        <p:txBody>
          <a:bodyPr wrap="square" rtlCol="0">
            <a:spAutoFit/>
          </a:bodyPr>
          <a:lstStyle/>
          <a:p>
            <a:pPr marL="292100" indent="-30163"/>
            <a:r>
              <a:rPr lang="es-ES" sz="2400" b="1" dirty="0" smtClean="0">
                <a:solidFill>
                  <a:schemeClr val="accent3">
                    <a:lumMod val="75000"/>
                  </a:schemeClr>
                </a:solidFill>
                <a:latin typeface="Berlin Sans FB" pitchFamily="34" charset="0"/>
              </a:rPr>
              <a:t>Sentencia 097-2011</a:t>
            </a:r>
          </a:p>
          <a:p>
            <a:pPr marL="292100" indent="-30163"/>
            <a:r>
              <a:rPr lang="es-ES" b="1" dirty="0" smtClean="0"/>
              <a:t>No notificación del acto de apertura</a:t>
            </a:r>
          </a:p>
          <a:p>
            <a:endParaRPr lang="es-ES" dirty="0"/>
          </a:p>
        </p:txBody>
      </p:sp>
    </p:spTree>
    <p:extLst>
      <p:ext uri="{BB962C8B-B14F-4D97-AF65-F5344CB8AC3E}">
        <p14:creationId xmlns:p14="http://schemas.microsoft.com/office/powerpoint/2010/main" val="1781878784"/>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8229600" cy="1143000"/>
          </a:xfrm>
        </p:spPr>
        <p:txBody>
          <a:bodyPr>
            <a:normAutofit/>
          </a:bodyPr>
          <a:lstStyle/>
          <a:p>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CARACTERÍSTICAS DEL CONCEPTO</a:t>
            </a:r>
            <a:endParaRPr lang="es-ES" sz="3200" dirty="0">
              <a:solidFill>
                <a:srgbClr val="990099"/>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841103900"/>
              </p:ext>
            </p:extLst>
          </p:nvPr>
        </p:nvGraphicFramePr>
        <p:xfrm>
          <a:off x="500034" y="128586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6674" name="Picture 2" descr="http://andreynacho.com.ar/wp-content/2008/08/certificado-andre-y-nacho-02-02.jpg"/>
          <p:cNvPicPr>
            <a:picLocks noChangeAspect="1" noChangeArrowheads="1"/>
          </p:cNvPicPr>
          <p:nvPr/>
        </p:nvPicPr>
        <p:blipFill>
          <a:blip r:embed="rId7" cstate="print"/>
          <a:srcRect/>
          <a:stretch>
            <a:fillRect/>
          </a:stretch>
        </p:blipFill>
        <p:spPr bwMode="auto">
          <a:xfrm>
            <a:off x="7668344" y="908720"/>
            <a:ext cx="1214414" cy="14253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064896" cy="1584176"/>
          </a:xfrm>
        </p:spPr>
        <p:txBody>
          <a:bodyPr>
            <a:normAutofit/>
          </a:bodyPr>
          <a:lstStyle/>
          <a:p>
            <a:pPr algn="ctr"/>
            <a:r>
              <a:rPr lang="es-ES" sz="36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r>
              <a:rPr lang="es-ES"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2">
                    <a:lumMod val="60000"/>
                    <a:lumOff val="40000"/>
                  </a:schemeClr>
                </a:solidFill>
                <a:effectLst>
                  <a:outerShdw blurRad="38100" dist="38100" dir="2700000" algn="tl">
                    <a:srgbClr val="000000"/>
                  </a:outerShdw>
                </a:effectLst>
                <a:latin typeface="Arial" pitchFamily="34" charset="0"/>
                <a:cs typeface="Arial" pitchFamily="34" charset="0"/>
              </a:rPr>
              <a:t> </a:t>
            </a:r>
            <a:r>
              <a:rPr lang="es-ES" sz="3200" b="1"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t>Desarrollo</a:t>
            </a:r>
            <a:endParaRPr lang="es-ES" sz="3200" dirty="0">
              <a:solidFill>
                <a:schemeClr val="accent3">
                  <a:lumMod val="75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20553762"/>
              </p:ext>
            </p:extLst>
          </p:nvPr>
        </p:nvGraphicFramePr>
        <p:xfrm>
          <a:off x="395536" y="1772816"/>
          <a:ext cx="8442647"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2240" y="3717032"/>
            <a:ext cx="2143125"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52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7901014" cy="1774852"/>
          </a:xfrm>
        </p:spPr>
        <p:txBody>
          <a:bodyPr>
            <a:normAutofit fontScale="90000"/>
          </a:bodyPr>
          <a:lstStyle/>
          <a:p>
            <a:pPr algn="ct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r>
              <a:rPr lang="es-ES" sz="2700" b="1"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t>DESARROLLO DEL PROCEDIMIENTO</a:t>
            </a:r>
            <a:r>
              <a:rPr lang="es-ES" sz="3200" b="1" dirty="0" smtClean="0">
                <a:solidFill>
                  <a:srgbClr val="990099"/>
                </a:solidFill>
                <a:latin typeface="Comic Sans MS" pitchFamily="66" charset="0"/>
              </a:rPr>
              <a:t/>
            </a:r>
            <a:br>
              <a:rPr lang="es-ES" sz="3200" b="1" dirty="0" smtClean="0">
                <a:solidFill>
                  <a:srgbClr val="990099"/>
                </a:solidFill>
                <a:latin typeface="Comic Sans MS" pitchFamily="66" charset="0"/>
              </a:rPr>
            </a:b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endParaRPr lang="es-ES" sz="3200" dirty="0">
              <a:solidFill>
                <a:srgbClr val="990099"/>
              </a:solidFill>
              <a:latin typeface="Arial" pitchFamily="34" charset="0"/>
              <a:cs typeface="Arial" pitchFamily="34" charset="0"/>
            </a:endParaRPr>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515967196"/>
              </p:ext>
            </p:extLst>
          </p:nvPr>
        </p:nvGraphicFramePr>
        <p:xfrm>
          <a:off x="0" y="393679"/>
          <a:ext cx="9144000" cy="63579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9" name="8 Conector recto"/>
          <p:cNvCxnSpPr/>
          <p:nvPr/>
        </p:nvCxnSpPr>
        <p:spPr>
          <a:xfrm rot="5400000">
            <a:off x="7180281" y="3463925"/>
            <a:ext cx="500066" cy="1588"/>
          </a:xfrm>
          <a:prstGeom prst="line">
            <a:avLst/>
          </a:prstGeom>
          <a:ln w="3175">
            <a:solidFill>
              <a:schemeClr val="accent5">
                <a:lumMod val="75000"/>
              </a:schemeClr>
            </a:solidFill>
          </a:ln>
        </p:spPr>
        <p:style>
          <a:lnRef idx="3">
            <a:schemeClr val="accent2"/>
          </a:lnRef>
          <a:fillRef idx="0">
            <a:schemeClr val="accent2"/>
          </a:fillRef>
          <a:effectRef idx="2">
            <a:schemeClr val="accent2"/>
          </a:effectRef>
          <a:fontRef idx="minor">
            <a:schemeClr val="tx1"/>
          </a:fontRef>
        </p:style>
      </p:cxnSp>
      <p:pic>
        <p:nvPicPr>
          <p:cNvPr id="48130" name="Picture 2" descr="http://www.abogadosdeayuntamientos.es/wp-content/uploads/2011/03/documentos.jpg"/>
          <p:cNvPicPr>
            <a:picLocks noChangeAspect="1" noChangeArrowheads="1"/>
          </p:cNvPicPr>
          <p:nvPr/>
        </p:nvPicPr>
        <p:blipFill>
          <a:blip r:embed="rId13" cstate="print"/>
          <a:srcRect/>
          <a:stretch>
            <a:fillRect/>
          </a:stretch>
        </p:blipFill>
        <p:spPr bwMode="auto">
          <a:xfrm>
            <a:off x="6070328" y="1322856"/>
            <a:ext cx="2721560" cy="1636787"/>
          </a:xfrm>
          <a:prstGeom prst="rect">
            <a:avLst/>
          </a:prstGeom>
          <a:noFill/>
          <a:scene3d>
            <a:camera prst="perspectiveContrastingRightFacing"/>
            <a:lightRig rig="threePt" dir="t"/>
          </a:scene3d>
        </p:spPr>
      </p:pic>
    </p:spTree>
    <p:extLst>
      <p:ext uri="{BB962C8B-B14F-4D97-AF65-F5344CB8AC3E}">
        <p14:creationId xmlns:p14="http://schemas.microsoft.com/office/powerpoint/2010/main" val="81507720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13 Marcador de contenido"/>
          <p:cNvGraphicFramePr>
            <a:graphicFrameLocks noGrp="1"/>
          </p:cNvGraphicFramePr>
          <p:nvPr>
            <p:ph idx="1"/>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9 Diagrama"/>
          <p:cNvGraphicFramePr/>
          <p:nvPr>
            <p:extLst>
              <p:ext uri="{D42A27DB-BD31-4B8C-83A1-F6EECF244321}">
                <p14:modId xmlns:p14="http://schemas.microsoft.com/office/powerpoint/2010/main" val="1669303089"/>
              </p:ext>
            </p:extLst>
          </p:nvPr>
        </p:nvGraphicFramePr>
        <p:xfrm>
          <a:off x="714348" y="2357430"/>
          <a:ext cx="7858180" cy="45005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10 Rectángulo"/>
          <p:cNvSpPr/>
          <p:nvPr/>
        </p:nvSpPr>
        <p:spPr>
          <a:xfrm>
            <a:off x="395536" y="1268760"/>
            <a:ext cx="8286808" cy="92333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spcBef>
                <a:spcPct val="50000"/>
              </a:spcBef>
              <a:buClr>
                <a:srgbClr val="FFFF00"/>
              </a:buClr>
              <a:buFont typeface="Wingdings" pitchFamily="2" charset="2"/>
              <a:buNone/>
              <a:defRPr/>
            </a:pPr>
            <a:r>
              <a:rPr lang="es-ES" u="sng" dirty="0" smtClean="0">
                <a:solidFill>
                  <a:schemeClr val="tx1"/>
                </a:solidFill>
                <a:effectLst>
                  <a:outerShdw blurRad="38100" dist="38100" dir="2700000" algn="tl">
                    <a:srgbClr val="000000"/>
                  </a:outerShdw>
                </a:effectLst>
                <a:latin typeface="Arial" pitchFamily="34" charset="0"/>
                <a:cs typeface="Arial" pitchFamily="34" charset="0"/>
              </a:rPr>
              <a:t>Fase Probatoria</a:t>
            </a:r>
            <a:r>
              <a:rPr lang="es-CR" u="sng" dirty="0" smtClean="0">
                <a:solidFill>
                  <a:schemeClr val="tx1"/>
                </a:solidFill>
                <a:effectLst>
                  <a:outerShdw blurRad="38100" dist="38100" dir="2700000" algn="tl">
                    <a:srgbClr val="000000"/>
                  </a:outerShdw>
                </a:effectLst>
                <a:latin typeface="Arial" pitchFamily="34" charset="0"/>
                <a:cs typeface="Arial" pitchFamily="34" charset="0"/>
              </a:rPr>
              <a:t>:</a:t>
            </a:r>
            <a:r>
              <a:rPr lang="es-CR" dirty="0" smtClean="0">
                <a:solidFill>
                  <a:schemeClr val="tx1"/>
                </a:solidFill>
                <a:latin typeface="Arial" pitchFamily="34" charset="0"/>
                <a:cs typeface="Arial" pitchFamily="34" charset="0"/>
              </a:rPr>
              <a:t> La instrucción del procedimiento tiende a proporcionar los elementos necesarios para que en el momento procesal oportuno pueda dictarse el acto final</a:t>
            </a:r>
            <a:endParaRPr lang="es-ES" dirty="0">
              <a:solidFill>
                <a:schemeClr val="tx1"/>
              </a:solidFill>
              <a:latin typeface="Arial" pitchFamily="34" charset="0"/>
              <a:cs typeface="Arial" pitchFamily="34" charset="0"/>
            </a:endParaRPr>
          </a:p>
        </p:txBody>
      </p:sp>
      <p:pic>
        <p:nvPicPr>
          <p:cNvPr id="89090" name="Picture 2" descr="http://quovadis.blogcindario.com/ficheros/Gifs_animados/detective_lupa.gif"/>
          <p:cNvPicPr>
            <a:picLocks noChangeAspect="1" noChangeArrowheads="1" noCrop="1"/>
          </p:cNvPicPr>
          <p:nvPr/>
        </p:nvPicPr>
        <p:blipFill>
          <a:blip r:embed="rId18" cstate="print"/>
          <a:srcRect/>
          <a:stretch>
            <a:fillRect/>
          </a:stretch>
        </p:blipFill>
        <p:spPr bwMode="auto">
          <a:xfrm>
            <a:off x="1619672" y="3645024"/>
            <a:ext cx="1113982" cy="2060848"/>
          </a:xfrm>
          <a:prstGeom prst="rect">
            <a:avLst/>
          </a:prstGeom>
          <a:noFill/>
        </p:spPr>
      </p:pic>
      <p:pic>
        <p:nvPicPr>
          <p:cNvPr id="57346" name="Picture 2" descr="http://www.edi10.com/objetos/ciencia.gif"/>
          <p:cNvPicPr>
            <a:picLocks noChangeAspect="1" noChangeArrowheads="1" noCrop="1"/>
          </p:cNvPicPr>
          <p:nvPr/>
        </p:nvPicPr>
        <p:blipFill>
          <a:blip r:embed="rId19" cstate="print"/>
          <a:srcRect/>
          <a:stretch>
            <a:fillRect/>
          </a:stretch>
        </p:blipFill>
        <p:spPr bwMode="auto">
          <a:xfrm>
            <a:off x="7920481" y="0"/>
            <a:ext cx="1223519" cy="1461542"/>
          </a:xfrm>
          <a:prstGeom prst="rect">
            <a:avLst/>
          </a:prstGeom>
          <a:noFill/>
        </p:spPr>
      </p:pic>
      <p:sp>
        <p:nvSpPr>
          <p:cNvPr id="12" name="1 Título"/>
          <p:cNvSpPr txBox="1">
            <a:spLocks/>
          </p:cNvSpPr>
          <p:nvPr/>
        </p:nvSpPr>
        <p:spPr>
          <a:xfrm>
            <a:off x="395536" y="188640"/>
            <a:ext cx="7901014" cy="1774852"/>
          </a:xfrm>
          <a:prstGeom prst="rect">
            <a:avLst/>
          </a:prstGeom>
          <a:effectLst/>
        </p:spPr>
        <p:txBody>
          <a:bodyPr vert="horz" lIns="91440" tIns="45720" rIns="91440" bIns="45720" rtlCol="0" anchor="t" anchorCtr="0">
            <a:normAutofit fontScale="90000" lnSpcReduction="1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s-ES" sz="3200"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dirty="0" smtClean="0">
                <a:solidFill>
                  <a:srgbClr val="990099"/>
                </a:solidFill>
                <a:effectLst>
                  <a:outerShdw blurRad="38100" dist="38100" dir="2700000" algn="tl">
                    <a:srgbClr val="000000"/>
                  </a:outerShdw>
                </a:effectLst>
                <a:latin typeface="Arial" pitchFamily="34" charset="0"/>
                <a:cs typeface="Arial" pitchFamily="34" charset="0"/>
              </a:rPr>
            </a:br>
            <a:r>
              <a:rPr lang="es-ES" sz="2700"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t>DESARROLLO DEL PROCEDIMIENTO</a:t>
            </a:r>
            <a:r>
              <a:rPr lang="es-ES" sz="3200" dirty="0" smtClean="0">
                <a:solidFill>
                  <a:srgbClr val="990099"/>
                </a:solidFill>
                <a:latin typeface="Comic Sans MS" pitchFamily="66" charset="0"/>
              </a:rPr>
              <a:t/>
            </a:r>
            <a:br>
              <a:rPr lang="es-ES" sz="3200" dirty="0" smtClean="0">
                <a:solidFill>
                  <a:srgbClr val="990099"/>
                </a:solidFill>
                <a:latin typeface="Comic Sans MS" pitchFamily="66" charset="0"/>
              </a:rPr>
            </a:br>
            <a:r>
              <a:rPr lang="es-ES" sz="3200" dirty="0" smtClean="0">
                <a:solidFill>
                  <a:srgbClr val="990099"/>
                </a:solidFill>
                <a:effectLst>
                  <a:outerShdw blurRad="38100" dist="38100" dir="2700000" algn="tl">
                    <a:srgbClr val="000000"/>
                  </a:outerShdw>
                </a:effectLst>
                <a:latin typeface="Arial" pitchFamily="34" charset="0"/>
                <a:cs typeface="Arial" pitchFamily="34" charset="0"/>
              </a:rPr>
              <a:t/>
            </a:r>
            <a:br>
              <a:rPr lang="es-ES" sz="3200" dirty="0" smtClean="0">
                <a:solidFill>
                  <a:srgbClr val="990099"/>
                </a:solidFill>
                <a:effectLst>
                  <a:outerShdw blurRad="38100" dist="38100" dir="2700000" algn="tl">
                    <a:srgbClr val="000000"/>
                  </a:outerShdw>
                </a:effectLst>
                <a:latin typeface="Arial" pitchFamily="34" charset="0"/>
                <a:cs typeface="Arial" pitchFamily="34" charset="0"/>
              </a:rPr>
            </a:br>
            <a:endParaRPr lang="es-ES" sz="3200" dirty="0">
              <a:solidFill>
                <a:srgbClr val="990099"/>
              </a:solidFill>
              <a:latin typeface="Arial" pitchFamily="34" charset="0"/>
              <a:cs typeface="Arial" pitchFamily="34" charset="0"/>
            </a:endParaRPr>
          </a:p>
        </p:txBody>
      </p:sp>
    </p:spTree>
    <p:extLst>
      <p:ext uri="{BB962C8B-B14F-4D97-AF65-F5344CB8AC3E}">
        <p14:creationId xmlns:p14="http://schemas.microsoft.com/office/powerpoint/2010/main" val="810558604"/>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214282" y="1428736"/>
            <a:ext cx="8786874" cy="56010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962" name="Rectangle 2"/>
          <p:cNvSpPr>
            <a:spLocks noChangeArrowheads="1"/>
          </p:cNvSpPr>
          <p:nvPr/>
        </p:nvSpPr>
        <p:spPr bwMode="auto">
          <a:xfrm>
            <a:off x="98425" y="2697163"/>
            <a:ext cx="9144000" cy="0"/>
          </a:xfrm>
          <a:prstGeom prst="rect">
            <a:avLst/>
          </a:prstGeom>
          <a:noFill/>
          <a:ln w="9525">
            <a:noFill/>
            <a:miter lim="800000"/>
            <a:headEnd/>
            <a:tailEnd/>
          </a:ln>
        </p:spPr>
        <p:txBody>
          <a:bodyPr>
            <a:spAutoFit/>
          </a:bodyPr>
          <a:lstStyle/>
          <a:p>
            <a:endParaRPr lang="es-ES"/>
          </a:p>
        </p:txBody>
      </p:sp>
      <p:sp>
        <p:nvSpPr>
          <p:cNvPr id="500739" name="Text Box 3"/>
          <p:cNvSpPr txBox="1">
            <a:spLocks noChangeArrowheads="1"/>
          </p:cNvSpPr>
          <p:nvPr/>
        </p:nvSpPr>
        <p:spPr bwMode="auto">
          <a:xfrm>
            <a:off x="914400" y="0"/>
            <a:ext cx="7696200" cy="549275"/>
          </a:xfrm>
          <a:prstGeom prst="rect">
            <a:avLst/>
          </a:prstGeom>
          <a:noFill/>
          <a:ln w="9525">
            <a:noFill/>
            <a:miter lim="800000"/>
            <a:headEnd/>
            <a:tailEnd/>
          </a:ln>
          <a:effectLst/>
        </p:spPr>
        <p:txBody>
          <a:bodyPr>
            <a:spAutoFit/>
          </a:bodyPr>
          <a:lstStyle/>
          <a:p>
            <a:pPr algn="ctr">
              <a:spcBef>
                <a:spcPct val="50000"/>
              </a:spcBef>
              <a:defRPr/>
            </a:pPr>
            <a:r>
              <a:rPr lang="es-ES" sz="3000" b="1" dirty="0">
                <a:solidFill>
                  <a:srgbClr val="990099"/>
                </a:solidFill>
                <a:effectLst>
                  <a:outerShdw blurRad="38100" dist="38100" dir="2700000" algn="tl">
                    <a:srgbClr val="000000"/>
                  </a:outerShdw>
                </a:effectLst>
                <a:latin typeface="Baskerville Old Face" pitchFamily="18" charset="0"/>
              </a:rPr>
              <a:t>PROCEDIMIENTO ORDINARIO OTA</a:t>
            </a:r>
          </a:p>
        </p:txBody>
      </p:sp>
      <p:sp>
        <p:nvSpPr>
          <p:cNvPr id="40964" name="Text Box 4"/>
          <p:cNvSpPr txBox="1">
            <a:spLocks noChangeArrowheads="1"/>
          </p:cNvSpPr>
          <p:nvPr/>
        </p:nvSpPr>
        <p:spPr bwMode="auto">
          <a:xfrm>
            <a:off x="533400" y="6019800"/>
            <a:ext cx="3276600" cy="457200"/>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p:txBody>
      </p:sp>
      <p:sp>
        <p:nvSpPr>
          <p:cNvPr id="40965" name="Text Box 5"/>
          <p:cNvSpPr txBox="1">
            <a:spLocks noChangeArrowheads="1"/>
          </p:cNvSpPr>
          <p:nvPr/>
        </p:nvSpPr>
        <p:spPr bwMode="auto">
          <a:xfrm>
            <a:off x="304800" y="914400"/>
            <a:ext cx="8534400" cy="457200"/>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p:txBody>
      </p:sp>
      <p:sp>
        <p:nvSpPr>
          <p:cNvPr id="500742" name="Rectangle 6"/>
          <p:cNvSpPr>
            <a:spLocks noChangeArrowheads="1"/>
          </p:cNvSpPr>
          <p:nvPr/>
        </p:nvSpPr>
        <p:spPr bwMode="auto">
          <a:xfrm>
            <a:off x="467544" y="764704"/>
            <a:ext cx="8382000" cy="1107996"/>
          </a:xfrm>
          <a:prstGeom prst="rect">
            <a:avLst/>
          </a:prstGeom>
          <a:noFill/>
          <a:ln w="9525">
            <a:noFill/>
            <a:miter lim="800000"/>
            <a:headEnd/>
            <a:tailEnd/>
          </a:ln>
          <a:effectLst/>
        </p:spPr>
        <p:txBody>
          <a:bodyPr>
            <a:spAutoFit/>
          </a:bodyPr>
          <a:lstStyle/>
          <a:p>
            <a:pPr algn="just">
              <a:spcBef>
                <a:spcPct val="50000"/>
              </a:spcBef>
              <a:buClr>
                <a:srgbClr val="FFFF00"/>
              </a:buClr>
              <a:buFont typeface="Wingdings" pitchFamily="2" charset="2"/>
              <a:buNone/>
              <a:defRPr/>
            </a:pPr>
            <a:r>
              <a:rPr lang="es-ES" sz="2400" b="1" dirty="0">
                <a:solidFill>
                  <a:schemeClr val="accent3">
                    <a:lumMod val="75000"/>
                  </a:schemeClr>
                </a:solidFill>
                <a:effectLst>
                  <a:outerShdw blurRad="38100" dist="38100" dir="2700000" algn="tl">
                    <a:srgbClr val="000000"/>
                  </a:outerShdw>
                </a:effectLst>
                <a:latin typeface="Comic Sans MS" pitchFamily="66" charset="0"/>
              </a:rPr>
              <a:t>DESARROLLO DEL PROCEDIMIENTO</a:t>
            </a:r>
          </a:p>
          <a:p>
            <a:pPr algn="just">
              <a:spcBef>
                <a:spcPct val="50000"/>
              </a:spcBef>
              <a:buClr>
                <a:srgbClr val="FFFF00"/>
              </a:buClr>
              <a:buFont typeface="Wingdings" pitchFamily="2" charset="2"/>
              <a:buNone/>
              <a:defRPr/>
            </a:pPr>
            <a:r>
              <a:rPr lang="es-ES" sz="2800" b="1" dirty="0">
                <a:effectLst>
                  <a:outerShdw blurRad="38100" dist="38100" dir="2700000" algn="tl">
                    <a:srgbClr val="000000">
                      <a:alpha val="43137"/>
                    </a:srgbClr>
                  </a:outerShdw>
                </a:effectLst>
                <a:latin typeface="Baskerville Old Face" pitchFamily="18" charset="0"/>
              </a:rPr>
              <a:t>Fase Probatoria</a:t>
            </a:r>
            <a:r>
              <a:rPr lang="es-CR" sz="2800" b="1" dirty="0">
                <a:effectLst>
                  <a:outerShdw blurRad="38100" dist="38100" dir="2700000" algn="tl">
                    <a:srgbClr val="000000">
                      <a:alpha val="43137"/>
                    </a:srgbClr>
                  </a:outerShdw>
                </a:effectLst>
                <a:latin typeface="Baskerville Old Face" pitchFamily="18" charset="0"/>
              </a:rPr>
              <a:t>: Traslado de la prueba: </a:t>
            </a:r>
            <a:r>
              <a:rPr lang="es-CR" sz="2000" b="1" dirty="0" smtClean="0">
                <a:effectLst>
                  <a:outerShdw blurRad="38100" dist="38100" dir="2700000" algn="tl">
                    <a:srgbClr val="000000">
                      <a:alpha val="43137"/>
                    </a:srgbClr>
                  </a:outerShdw>
                </a:effectLst>
                <a:latin typeface="Baskerville Old Face" pitchFamily="18" charset="0"/>
              </a:rPr>
              <a:t>Sentencia 029-2008</a:t>
            </a:r>
            <a:r>
              <a:rPr lang="es-CR" sz="2000" b="1" dirty="0">
                <a:effectLst>
                  <a:outerShdw blurRad="38100" dist="38100" dir="2700000" algn="tl">
                    <a:srgbClr val="000000">
                      <a:alpha val="43137"/>
                    </a:srgbClr>
                  </a:outerShdw>
                </a:effectLst>
                <a:latin typeface="Baskerville Old Face" pitchFamily="18" charset="0"/>
              </a:rPr>
              <a:t>. </a:t>
            </a:r>
            <a:endParaRPr lang="es-ES" dirty="0"/>
          </a:p>
        </p:txBody>
      </p:sp>
      <p:pic>
        <p:nvPicPr>
          <p:cNvPr id="40967" name="Picture 8" descr="Go to fullsize image">
            <a:hlinkClick r:id="rId2"/>
          </p:cNvPr>
          <p:cNvPicPr>
            <a:picLocks noChangeAspect="1" noChangeArrowheads="1"/>
          </p:cNvPicPr>
          <p:nvPr/>
        </p:nvPicPr>
        <p:blipFill>
          <a:blip r:embed="rId3" cstate="print"/>
          <a:srcRect/>
          <a:stretch>
            <a:fillRect/>
          </a:stretch>
        </p:blipFill>
        <p:spPr bwMode="auto">
          <a:xfrm>
            <a:off x="8313738" y="260350"/>
            <a:ext cx="830262" cy="974725"/>
          </a:xfrm>
          <a:prstGeom prst="rect">
            <a:avLst/>
          </a:prstGeom>
          <a:noFill/>
          <a:ln w="9525">
            <a:noFill/>
            <a:miter lim="800000"/>
            <a:headEnd/>
            <a:tailEnd/>
          </a:ln>
        </p:spPr>
      </p:pic>
      <p:graphicFrame>
        <p:nvGraphicFramePr>
          <p:cNvPr id="2" name="1 Diagrama"/>
          <p:cNvGraphicFramePr/>
          <p:nvPr>
            <p:extLst>
              <p:ext uri="{D42A27DB-BD31-4B8C-83A1-F6EECF244321}">
                <p14:modId xmlns:p14="http://schemas.microsoft.com/office/powerpoint/2010/main" val="1512699032"/>
              </p:ext>
            </p:extLst>
          </p:nvPr>
        </p:nvGraphicFramePr>
        <p:xfrm>
          <a:off x="302452" y="2019522"/>
          <a:ext cx="8696356" cy="48384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762953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0"/>
            <a:ext cx="7829576" cy="1846290"/>
          </a:xfrm>
        </p:spPr>
        <p:txBody>
          <a:bodyPr>
            <a:normAutofit fontScale="90000"/>
          </a:bodyPr>
          <a:lstStyle/>
          <a:p>
            <a:pPr algn="l"/>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r>
              <a:rPr lang="es-ES" sz="2700" b="1"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t>DESARROLLO DEL PROCEDIMIENTO</a:t>
            </a:r>
            <a:r>
              <a:rPr lang="es-ES" sz="3200" b="1" dirty="0" smtClean="0">
                <a:solidFill>
                  <a:schemeClr val="accent3">
                    <a:lumMod val="75000"/>
                  </a:schemeClr>
                </a:solidFill>
                <a:latin typeface="Comic Sans MS" pitchFamily="66" charset="0"/>
              </a:rPr>
              <a:t/>
            </a:r>
            <a:br>
              <a:rPr lang="es-ES" sz="3200" b="1" dirty="0" smtClean="0">
                <a:solidFill>
                  <a:schemeClr val="accent3">
                    <a:lumMod val="75000"/>
                  </a:schemeClr>
                </a:solidFill>
                <a:latin typeface="Comic Sans MS" pitchFamily="66" charset="0"/>
              </a:rPr>
            </a:br>
            <a:r>
              <a:rPr lang="es-ES" sz="3200" b="1"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3">
                    <a:lumMod val="75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3">
                  <a:lumMod val="75000"/>
                </a:schemeClr>
              </a:solidFill>
              <a:latin typeface="Arial" pitchFamily="34" charset="0"/>
              <a:cs typeface="Arial" pitchFamily="34" charset="0"/>
            </a:endParaRPr>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extLst>
              <p:ext uri="{D42A27DB-BD31-4B8C-83A1-F6EECF244321}">
                <p14:modId xmlns:p14="http://schemas.microsoft.com/office/powerpoint/2010/main" val="2228490768"/>
              </p:ext>
            </p:extLst>
          </p:nvPr>
        </p:nvGraphicFramePr>
        <p:xfrm>
          <a:off x="285720" y="1285860"/>
          <a:ext cx="8643966" cy="52149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2162" name="Picture 2" descr="http://t0.gstatic.com/images?q=tbn:HxMMwhPCepZ7hM:http://www.primeraplana.or.cr/UserFiles/Image/EDICION%2520164/Poder%2520ju%2520(2).jpg">
            <a:hlinkClick r:id="rId13"/>
          </p:cNvPr>
          <p:cNvPicPr>
            <a:picLocks noChangeAspect="1" noChangeArrowheads="1"/>
          </p:cNvPicPr>
          <p:nvPr/>
        </p:nvPicPr>
        <p:blipFill>
          <a:blip r:embed="rId14" cstate="print"/>
          <a:srcRect/>
          <a:stretch>
            <a:fillRect/>
          </a:stretch>
        </p:blipFill>
        <p:spPr bwMode="auto">
          <a:xfrm>
            <a:off x="7524328" y="476672"/>
            <a:ext cx="1428760" cy="1328742"/>
          </a:xfrm>
          <a:prstGeom prst="rect">
            <a:avLst/>
          </a:prstGeom>
          <a:noFill/>
        </p:spPr>
      </p:pic>
    </p:spTree>
    <p:extLst>
      <p:ext uri="{BB962C8B-B14F-4D97-AF65-F5344CB8AC3E}">
        <p14:creationId xmlns:p14="http://schemas.microsoft.com/office/powerpoint/2010/main" val="302470124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60648"/>
            <a:ext cx="7615262" cy="928670"/>
          </a:xfrm>
        </p:spPr>
        <p:txBody>
          <a:bodyPr>
            <a:normAutofit fontScale="90000"/>
          </a:bodyPr>
          <a:lstStyle/>
          <a:p>
            <a:pPr>
              <a:buNone/>
            </a:pP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200" dirty="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dirty="0">
                <a:solidFill>
                  <a:srgbClr val="990099"/>
                </a:solidFill>
                <a:effectLst>
                  <a:outerShdw blurRad="38100" dist="38100" dir="2700000" algn="tl">
                    <a:srgbClr val="000000"/>
                  </a:outerShdw>
                </a:effectLst>
                <a:latin typeface="Arial" pitchFamily="34" charset="0"/>
                <a:cs typeface="Arial" pitchFamily="34" charset="0"/>
              </a:rPr>
            </a:br>
            <a:r>
              <a:rPr lang="es-ES" sz="3200" dirty="0">
                <a:solidFill>
                  <a:srgbClr val="990099"/>
                </a:solidFill>
                <a:effectLst>
                  <a:outerShdw blurRad="38100" dist="38100" dir="2700000" algn="tl">
                    <a:srgbClr val="000000"/>
                  </a:outerShdw>
                </a:effectLst>
                <a:latin typeface="Arial" pitchFamily="34" charset="0"/>
                <a:cs typeface="Arial" pitchFamily="34" charset="0"/>
              </a:rPr>
              <a:t/>
            </a:r>
            <a:br>
              <a:rPr lang="es-ES" sz="3200" dirty="0">
                <a:solidFill>
                  <a:srgbClr val="990099"/>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graphicFrame>
        <p:nvGraphicFramePr>
          <p:cNvPr id="14" name="13 Marcador de contenido"/>
          <p:cNvGraphicFramePr>
            <a:graphicFrameLocks noGrp="1"/>
          </p:cNvGraphicFramePr>
          <p:nvPr>
            <p:ph idx="1"/>
          </p:nvPr>
        </p:nvGraphicFramePr>
        <p:xfrm>
          <a:off x="822325" y="1100138"/>
          <a:ext cx="7521575" cy="3579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8 Diagrama"/>
          <p:cNvGraphicFramePr/>
          <p:nvPr>
            <p:extLst>
              <p:ext uri="{D42A27DB-BD31-4B8C-83A1-F6EECF244321}">
                <p14:modId xmlns:p14="http://schemas.microsoft.com/office/powerpoint/2010/main" val="2000083621"/>
              </p:ext>
            </p:extLst>
          </p:nvPr>
        </p:nvGraphicFramePr>
        <p:xfrm>
          <a:off x="0" y="1214422"/>
          <a:ext cx="9144000" cy="56435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9 CuadroTexto"/>
          <p:cNvSpPr txBox="1"/>
          <p:nvPr/>
        </p:nvSpPr>
        <p:spPr>
          <a:xfrm>
            <a:off x="357158" y="714356"/>
            <a:ext cx="8143932" cy="830997"/>
          </a:xfrm>
          <a:prstGeom prst="rect">
            <a:avLst/>
          </a:prstGeom>
          <a:noFill/>
        </p:spPr>
        <p:txBody>
          <a:bodyPr wrap="square" rtlCol="0">
            <a:spAutoFit/>
          </a:bodyPr>
          <a:lstStyle/>
          <a:p>
            <a:r>
              <a:rPr lang="es-ES" sz="2400" b="1" dirty="0" smtClean="0">
                <a:solidFill>
                  <a:schemeClr val="tx2">
                    <a:lumMod val="50000"/>
                  </a:schemeClr>
                </a:solidFill>
                <a:latin typeface="Baskerville Old Face" pitchFamily="18" charset="0"/>
              </a:rPr>
              <a:t>NO evacuación de la prueba</a:t>
            </a:r>
            <a:r>
              <a:rPr lang="es-CR" sz="2400" b="1" dirty="0" smtClean="0">
                <a:solidFill>
                  <a:schemeClr val="tx2">
                    <a:lumMod val="50000"/>
                  </a:schemeClr>
                </a:solidFill>
                <a:latin typeface="Baskerville Old Face" pitchFamily="18" charset="0"/>
              </a:rPr>
              <a:t>: </a:t>
            </a:r>
            <a:r>
              <a:rPr lang="es-CR" sz="2400" b="1" dirty="0" err="1" smtClean="0">
                <a:solidFill>
                  <a:schemeClr val="tx2">
                    <a:lumMod val="50000"/>
                  </a:schemeClr>
                </a:solidFill>
                <a:latin typeface="Baskerville Old Face" pitchFamily="18" charset="0"/>
              </a:rPr>
              <a:t>Sent</a:t>
            </a:r>
            <a:r>
              <a:rPr lang="es-CR" sz="2400" b="1" dirty="0" smtClean="0">
                <a:solidFill>
                  <a:schemeClr val="tx2">
                    <a:lumMod val="50000"/>
                  </a:schemeClr>
                </a:solidFill>
                <a:latin typeface="Baskerville Old Face" pitchFamily="18" charset="0"/>
              </a:rPr>
              <a:t> 005-2007 (libro o calendario)</a:t>
            </a:r>
          </a:p>
          <a:p>
            <a:endParaRPr lang="es-ES" sz="2400" dirty="0">
              <a:solidFill>
                <a:schemeClr val="tx2">
                  <a:lumMod val="50000"/>
                </a:schemeClr>
              </a:solidFill>
            </a:endParaRPr>
          </a:p>
        </p:txBody>
      </p:sp>
      <p:pic>
        <p:nvPicPr>
          <p:cNvPr id="5122"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1176530"/>
            <a:ext cx="1521558" cy="14963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1036425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03250" y="1981200"/>
            <a:ext cx="3740150" cy="4343400"/>
          </a:xfrm>
          <a:prstGeom prst="rect">
            <a:avLst/>
          </a:prstGeom>
          <a:noFill/>
          <a:ln w="12700">
            <a:noFill/>
            <a:miter lim="800000"/>
            <a:headEnd/>
            <a:tailEnd/>
          </a:ln>
        </p:spPr>
        <p:txBody>
          <a:bodyPr lIns="90488" tIns="44450" rIns="90488" bIns="44450"/>
          <a:lstStyle/>
          <a:p>
            <a:pPr marL="342900" indent="-342900" eaLnBrk="0" hangingPunct="0">
              <a:spcBef>
                <a:spcPct val="20000"/>
              </a:spcBef>
              <a:buFontTx/>
              <a:buChar char="•"/>
            </a:pPr>
            <a:endParaRPr lang="es-ES" sz="3200" b="1">
              <a:latin typeface="Arial" pitchFamily="34" charset="0"/>
            </a:endParaRPr>
          </a:p>
        </p:txBody>
      </p:sp>
      <p:sp>
        <p:nvSpPr>
          <p:cNvPr id="508931" name="Rectangle 3"/>
          <p:cNvSpPr>
            <a:spLocks noChangeArrowheads="1"/>
          </p:cNvSpPr>
          <p:nvPr/>
        </p:nvSpPr>
        <p:spPr bwMode="auto">
          <a:xfrm>
            <a:off x="4641850" y="3352800"/>
            <a:ext cx="2978150" cy="1143000"/>
          </a:xfrm>
          <a:prstGeom prst="rect">
            <a:avLst/>
          </a:prstGeom>
          <a:noFill/>
          <a:ln w="12700">
            <a:noFill/>
            <a:miter lim="800000"/>
            <a:headEnd/>
            <a:tailEnd/>
          </a:ln>
          <a:effectLst/>
        </p:spPr>
        <p:txBody>
          <a:bodyPr lIns="90488" tIns="44450" rIns="90488" bIns="44450" anchor="ctr"/>
          <a:lstStyle/>
          <a:p>
            <a:pPr eaLnBrk="0" hangingPunct="0">
              <a:defRPr/>
            </a:pPr>
            <a:endParaRPr lang="es-ES" sz="4400" b="1">
              <a:solidFill>
                <a:srgbClr val="FFFFFF"/>
              </a:solidFill>
              <a:effectLst>
                <a:outerShdw blurRad="38100" dist="38100" dir="2700000" algn="tl">
                  <a:srgbClr val="000000"/>
                </a:outerShdw>
              </a:effectLst>
              <a:latin typeface="Book Antiqua" pitchFamily="18" charset="0"/>
            </a:endParaRPr>
          </a:p>
        </p:txBody>
      </p:sp>
      <p:sp>
        <p:nvSpPr>
          <p:cNvPr id="508932" name="Rectangle 4"/>
          <p:cNvSpPr>
            <a:spLocks noChangeArrowheads="1"/>
          </p:cNvSpPr>
          <p:nvPr/>
        </p:nvSpPr>
        <p:spPr bwMode="auto">
          <a:xfrm>
            <a:off x="4641850" y="4267200"/>
            <a:ext cx="3359150" cy="1828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accent2"/>
              </a:buClr>
              <a:buSzPct val="75000"/>
              <a:buFont typeface="Monotype Sorts" charset="2"/>
              <a:buChar char="n"/>
              <a:defRPr/>
            </a:pPr>
            <a:endParaRPr lang="es-ES" sz="3200" b="1">
              <a:effectLst>
                <a:outerShdw blurRad="38100" dist="38100" dir="2700000" algn="tl">
                  <a:srgbClr val="000000"/>
                </a:outerShdw>
              </a:effectLst>
              <a:latin typeface="Arial" pitchFamily="34" charset="0"/>
            </a:endParaRPr>
          </a:p>
        </p:txBody>
      </p:sp>
      <p:sp>
        <p:nvSpPr>
          <p:cNvPr id="69638" name="Text Box 6"/>
          <p:cNvSpPr txBox="1">
            <a:spLocks noChangeArrowheads="1"/>
          </p:cNvSpPr>
          <p:nvPr/>
        </p:nvSpPr>
        <p:spPr bwMode="auto">
          <a:xfrm>
            <a:off x="5638800" y="838200"/>
            <a:ext cx="31242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69639" name="Text Box 7"/>
          <p:cNvSpPr txBox="1">
            <a:spLocks noChangeArrowheads="1"/>
          </p:cNvSpPr>
          <p:nvPr/>
        </p:nvSpPr>
        <p:spPr bwMode="auto">
          <a:xfrm>
            <a:off x="5562600" y="838200"/>
            <a:ext cx="32004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10" name="1 Título"/>
          <p:cNvSpPr txBox="1">
            <a:spLocks/>
          </p:cNvSpPr>
          <p:nvPr/>
        </p:nvSpPr>
        <p:spPr>
          <a:xfrm>
            <a:off x="539552" y="0"/>
            <a:ext cx="8153400" cy="990600"/>
          </a:xfrm>
          <a:prstGeom prst="rect">
            <a:avLst/>
          </a:prstGeom>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algn="ctr"/>
            <a:r>
              <a:rPr lang="es-ES" sz="28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a:t>
            </a:r>
            <a:endParaRPr lang="es-ES" sz="2800" b="1"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11" name="10 Diagrama"/>
          <p:cNvGraphicFramePr/>
          <p:nvPr/>
        </p:nvGraphicFramePr>
        <p:xfrm>
          <a:off x="214282" y="1357298"/>
          <a:ext cx="864399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CuadroTexto"/>
          <p:cNvSpPr txBox="1"/>
          <p:nvPr/>
        </p:nvSpPr>
        <p:spPr>
          <a:xfrm>
            <a:off x="0" y="571480"/>
            <a:ext cx="9358346" cy="954107"/>
          </a:xfrm>
          <a:prstGeom prst="rect">
            <a:avLst/>
          </a:prstGeom>
          <a:noFill/>
        </p:spPr>
        <p:txBody>
          <a:bodyPr wrap="square" rtlCol="0">
            <a:spAutoFit/>
          </a:bodyPr>
          <a:lstStyle/>
          <a:p>
            <a:r>
              <a:rPr lang="es-CR" dirty="0" smtClean="0">
                <a:effectLst>
                  <a:outerShdw blurRad="38100" dist="38100" dir="2700000" algn="tl">
                    <a:srgbClr val="000000"/>
                  </a:outerShdw>
                </a:effectLst>
                <a:cs typeface="Arial" pitchFamily="34" charset="0"/>
              </a:rPr>
              <a:t> </a:t>
            </a:r>
            <a:r>
              <a:rPr lang="es-CR" sz="2000" b="1" dirty="0" smtClean="0">
                <a:solidFill>
                  <a:srgbClr val="FF9900"/>
                </a:solidFill>
                <a:latin typeface="Berlin Sans FB" pitchFamily="34" charset="0"/>
                <a:cs typeface="Arial" pitchFamily="34" charset="0"/>
              </a:rPr>
              <a:t>Sentencia 058-2008 </a:t>
            </a:r>
          </a:p>
          <a:p>
            <a:r>
              <a:rPr lang="es-CR" b="1" dirty="0" smtClean="0">
                <a:cs typeface="Arial" pitchFamily="34" charset="0"/>
              </a:rPr>
              <a:t>No aplicación del procedimiento ordinario a suspensión</a:t>
            </a:r>
            <a:r>
              <a:rPr lang="es-CR" dirty="0" smtClean="0">
                <a:cs typeface="Arial" pitchFamily="34" charset="0"/>
              </a:rPr>
              <a:t> (</a:t>
            </a:r>
            <a:r>
              <a:rPr lang="es-CR" u="sng" dirty="0" smtClean="0">
                <a:cs typeface="Arial" pitchFamily="34" charset="0"/>
              </a:rPr>
              <a:t>Vicio en el procedimiento</a:t>
            </a:r>
            <a:r>
              <a:rPr lang="es-CR" dirty="0" smtClean="0">
                <a:cs typeface="Arial" pitchFamily="34" charset="0"/>
              </a:rPr>
              <a:t>)</a:t>
            </a:r>
            <a:endParaRPr lang="es-ES" sz="1600" dirty="0" smtClean="0"/>
          </a:p>
          <a:p>
            <a:endParaRPr lang="es-ES" dirty="0"/>
          </a:p>
        </p:txBody>
      </p:sp>
    </p:spTree>
    <p:extLst>
      <p:ext uri="{BB962C8B-B14F-4D97-AF65-F5344CB8AC3E}">
        <p14:creationId xmlns:p14="http://schemas.microsoft.com/office/powerpoint/2010/main" val="1167569723"/>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03250" y="1981200"/>
            <a:ext cx="3740150" cy="4343400"/>
          </a:xfrm>
          <a:prstGeom prst="rect">
            <a:avLst/>
          </a:prstGeom>
          <a:noFill/>
          <a:ln w="12700">
            <a:noFill/>
            <a:miter lim="800000"/>
            <a:headEnd/>
            <a:tailEnd/>
          </a:ln>
        </p:spPr>
        <p:txBody>
          <a:bodyPr lIns="90488" tIns="44450" rIns="90488" bIns="44450"/>
          <a:lstStyle/>
          <a:p>
            <a:pPr marL="342900" indent="-342900" eaLnBrk="0" hangingPunct="0">
              <a:spcBef>
                <a:spcPct val="20000"/>
              </a:spcBef>
              <a:buFontTx/>
              <a:buChar char="•"/>
            </a:pPr>
            <a:endParaRPr lang="es-ES" sz="3200" b="1">
              <a:latin typeface="Arial" pitchFamily="34" charset="0"/>
            </a:endParaRPr>
          </a:p>
        </p:txBody>
      </p:sp>
      <p:sp>
        <p:nvSpPr>
          <p:cNvPr id="336899" name="Rectangle 3"/>
          <p:cNvSpPr>
            <a:spLocks noChangeArrowheads="1"/>
          </p:cNvSpPr>
          <p:nvPr/>
        </p:nvSpPr>
        <p:spPr bwMode="auto">
          <a:xfrm>
            <a:off x="4641850" y="3352800"/>
            <a:ext cx="2978150" cy="1143000"/>
          </a:xfrm>
          <a:prstGeom prst="rect">
            <a:avLst/>
          </a:prstGeom>
          <a:noFill/>
          <a:ln w="12700">
            <a:noFill/>
            <a:miter lim="800000"/>
            <a:headEnd/>
            <a:tailEnd/>
          </a:ln>
          <a:effectLst/>
        </p:spPr>
        <p:txBody>
          <a:bodyPr lIns="90488" tIns="44450" rIns="90488" bIns="44450" anchor="ctr"/>
          <a:lstStyle/>
          <a:p>
            <a:pPr eaLnBrk="0" hangingPunct="0">
              <a:defRPr/>
            </a:pPr>
            <a:endParaRPr lang="es-ES" sz="4400" b="1">
              <a:solidFill>
                <a:srgbClr val="FFFFFF"/>
              </a:solidFill>
              <a:effectLst>
                <a:outerShdw blurRad="38100" dist="38100" dir="2700000" algn="tl">
                  <a:srgbClr val="000000"/>
                </a:outerShdw>
              </a:effectLst>
              <a:latin typeface="Book Antiqua" pitchFamily="18" charset="0"/>
            </a:endParaRPr>
          </a:p>
        </p:txBody>
      </p:sp>
      <p:sp>
        <p:nvSpPr>
          <p:cNvPr id="336900" name="Rectangle 4"/>
          <p:cNvSpPr>
            <a:spLocks noChangeArrowheads="1"/>
          </p:cNvSpPr>
          <p:nvPr/>
        </p:nvSpPr>
        <p:spPr bwMode="auto">
          <a:xfrm>
            <a:off x="4641850" y="4267200"/>
            <a:ext cx="3359150" cy="1828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accent2"/>
              </a:buClr>
              <a:buSzPct val="75000"/>
              <a:buFont typeface="Monotype Sorts" charset="2"/>
              <a:buChar char="n"/>
              <a:defRPr/>
            </a:pPr>
            <a:endParaRPr lang="es-ES" sz="3200" b="1">
              <a:effectLst>
                <a:outerShdw blurRad="38100" dist="38100" dir="2700000" algn="tl">
                  <a:srgbClr val="000000"/>
                </a:outerShdw>
              </a:effectLst>
              <a:latin typeface="Arial" pitchFamily="34" charset="0"/>
            </a:endParaRPr>
          </a:p>
        </p:txBody>
      </p:sp>
      <p:sp>
        <p:nvSpPr>
          <p:cNvPr id="70662" name="Text Box 6"/>
          <p:cNvSpPr txBox="1">
            <a:spLocks noChangeArrowheads="1"/>
          </p:cNvSpPr>
          <p:nvPr/>
        </p:nvSpPr>
        <p:spPr bwMode="auto">
          <a:xfrm>
            <a:off x="5638800" y="838200"/>
            <a:ext cx="31242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70663" name="Text Box 7"/>
          <p:cNvSpPr txBox="1">
            <a:spLocks noChangeArrowheads="1"/>
          </p:cNvSpPr>
          <p:nvPr/>
        </p:nvSpPr>
        <p:spPr bwMode="auto">
          <a:xfrm>
            <a:off x="5562600" y="838200"/>
            <a:ext cx="32004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10" name="1 Título"/>
          <p:cNvSpPr txBox="1">
            <a:spLocks/>
          </p:cNvSpPr>
          <p:nvPr/>
        </p:nvSpPr>
        <p:spPr>
          <a:xfrm>
            <a:off x="611560" y="0"/>
            <a:ext cx="8153400" cy="990600"/>
          </a:xfrm>
          <a:prstGeom prst="rect">
            <a:avLst/>
          </a:prstGeom>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algn="ctr"/>
            <a:r>
              <a:rPr lang="es-ES" sz="28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a:t>
            </a:r>
            <a:endParaRPr lang="es-ES" sz="2800" b="1"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11" name="10 Diagrama"/>
          <p:cNvGraphicFramePr/>
          <p:nvPr/>
        </p:nvGraphicFramePr>
        <p:xfrm>
          <a:off x="214282" y="1071546"/>
          <a:ext cx="8715436" cy="5786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11 CuadroTexto"/>
          <p:cNvSpPr txBox="1"/>
          <p:nvPr/>
        </p:nvSpPr>
        <p:spPr>
          <a:xfrm>
            <a:off x="0" y="428604"/>
            <a:ext cx="9144000" cy="954107"/>
          </a:xfrm>
          <a:prstGeom prst="rect">
            <a:avLst/>
          </a:prstGeom>
          <a:noFill/>
        </p:spPr>
        <p:txBody>
          <a:bodyPr wrap="square" rtlCol="0">
            <a:spAutoFit/>
          </a:bodyPr>
          <a:lstStyle/>
          <a:p>
            <a:r>
              <a:rPr lang="es-CR" sz="2000" b="1" dirty="0" smtClean="0">
                <a:effectLst>
                  <a:outerShdw blurRad="38100" dist="38100" dir="2700000" algn="tl">
                    <a:srgbClr val="000000"/>
                  </a:outerShdw>
                </a:effectLst>
                <a:latin typeface="Berlin Sans FB" pitchFamily="34" charset="0"/>
                <a:cs typeface="Arial" pitchFamily="34" charset="0"/>
              </a:rPr>
              <a:t> </a:t>
            </a:r>
            <a:r>
              <a:rPr lang="es-CR" sz="2000" b="1" dirty="0" smtClean="0">
                <a:solidFill>
                  <a:schemeClr val="tx2">
                    <a:lumMod val="75000"/>
                  </a:schemeClr>
                </a:solidFill>
                <a:latin typeface="Berlin Sans FB" pitchFamily="34" charset="0"/>
                <a:cs typeface="Arial" pitchFamily="34" charset="0"/>
              </a:rPr>
              <a:t>Sentencia 121-2007: </a:t>
            </a:r>
          </a:p>
          <a:p>
            <a:r>
              <a:rPr lang="es-CR" b="1" dirty="0" smtClean="0">
                <a:cs typeface="Arial" pitchFamily="34" charset="0"/>
              </a:rPr>
              <a:t>No aplicación previa de procedimiento determinativo </a:t>
            </a:r>
            <a:r>
              <a:rPr lang="es-CR" dirty="0" smtClean="0">
                <a:cs typeface="Arial" pitchFamily="34" charset="0"/>
              </a:rPr>
              <a:t>(</a:t>
            </a:r>
            <a:r>
              <a:rPr lang="es-CR" u="sng" dirty="0" smtClean="0">
                <a:cs typeface="Arial" pitchFamily="34" charset="0"/>
              </a:rPr>
              <a:t>Vicio en el motivo</a:t>
            </a:r>
            <a:r>
              <a:rPr lang="es-CR" dirty="0" smtClean="0">
                <a:cs typeface="Arial" pitchFamily="34" charset="0"/>
              </a:rPr>
              <a:t>)</a:t>
            </a:r>
          </a:p>
          <a:p>
            <a:endParaRPr lang="es-ES" dirty="0"/>
          </a:p>
        </p:txBody>
      </p:sp>
    </p:spTree>
    <p:extLst>
      <p:ext uri="{BB962C8B-B14F-4D97-AF65-F5344CB8AC3E}">
        <p14:creationId xmlns:p14="http://schemas.microsoft.com/office/powerpoint/2010/main" val="400922120"/>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03250" y="1981200"/>
            <a:ext cx="3740150" cy="4343400"/>
          </a:xfrm>
          <a:prstGeom prst="rect">
            <a:avLst/>
          </a:prstGeom>
          <a:noFill/>
          <a:ln w="12700">
            <a:noFill/>
            <a:miter lim="800000"/>
            <a:headEnd/>
            <a:tailEnd/>
          </a:ln>
        </p:spPr>
        <p:txBody>
          <a:bodyPr lIns="90488" tIns="44450" rIns="90488" bIns="44450"/>
          <a:lstStyle/>
          <a:p>
            <a:pPr marL="342900" indent="-342900" eaLnBrk="0" hangingPunct="0">
              <a:spcBef>
                <a:spcPct val="20000"/>
              </a:spcBef>
              <a:buFontTx/>
              <a:buChar char="•"/>
            </a:pPr>
            <a:endParaRPr lang="es-ES" sz="3200" b="1">
              <a:latin typeface="Arial" pitchFamily="34" charset="0"/>
            </a:endParaRPr>
          </a:p>
        </p:txBody>
      </p:sp>
      <p:sp>
        <p:nvSpPr>
          <p:cNvPr id="336899" name="Rectangle 3"/>
          <p:cNvSpPr>
            <a:spLocks noChangeArrowheads="1"/>
          </p:cNvSpPr>
          <p:nvPr/>
        </p:nvSpPr>
        <p:spPr bwMode="auto">
          <a:xfrm>
            <a:off x="4641850" y="3352800"/>
            <a:ext cx="2978150" cy="1143000"/>
          </a:xfrm>
          <a:prstGeom prst="rect">
            <a:avLst/>
          </a:prstGeom>
          <a:noFill/>
          <a:ln w="12700">
            <a:noFill/>
            <a:miter lim="800000"/>
            <a:headEnd/>
            <a:tailEnd/>
          </a:ln>
          <a:effectLst/>
        </p:spPr>
        <p:txBody>
          <a:bodyPr lIns="90488" tIns="44450" rIns="90488" bIns="44450" anchor="ctr"/>
          <a:lstStyle/>
          <a:p>
            <a:pPr eaLnBrk="0" hangingPunct="0">
              <a:defRPr/>
            </a:pPr>
            <a:endParaRPr lang="es-ES" sz="4400" b="1">
              <a:solidFill>
                <a:srgbClr val="FFFFFF"/>
              </a:solidFill>
              <a:effectLst>
                <a:outerShdw blurRad="38100" dist="38100" dir="2700000" algn="tl">
                  <a:srgbClr val="000000"/>
                </a:outerShdw>
              </a:effectLst>
              <a:latin typeface="Book Antiqua" pitchFamily="18" charset="0"/>
            </a:endParaRPr>
          </a:p>
        </p:txBody>
      </p:sp>
      <p:sp>
        <p:nvSpPr>
          <p:cNvPr id="336900" name="Rectangle 4"/>
          <p:cNvSpPr>
            <a:spLocks noChangeArrowheads="1"/>
          </p:cNvSpPr>
          <p:nvPr/>
        </p:nvSpPr>
        <p:spPr bwMode="auto">
          <a:xfrm>
            <a:off x="4641850" y="4267200"/>
            <a:ext cx="3359150" cy="1828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accent2"/>
              </a:buClr>
              <a:buSzPct val="75000"/>
              <a:buFont typeface="Monotype Sorts" charset="2"/>
              <a:buChar char="n"/>
              <a:defRPr/>
            </a:pPr>
            <a:endParaRPr lang="es-ES" sz="3200" b="1">
              <a:effectLst>
                <a:outerShdw blurRad="38100" dist="38100" dir="2700000" algn="tl">
                  <a:srgbClr val="000000"/>
                </a:outerShdw>
              </a:effectLst>
              <a:latin typeface="Arial" pitchFamily="34" charset="0"/>
            </a:endParaRPr>
          </a:p>
        </p:txBody>
      </p:sp>
      <p:sp>
        <p:nvSpPr>
          <p:cNvPr id="70662" name="Text Box 6"/>
          <p:cNvSpPr txBox="1">
            <a:spLocks noChangeArrowheads="1"/>
          </p:cNvSpPr>
          <p:nvPr/>
        </p:nvSpPr>
        <p:spPr bwMode="auto">
          <a:xfrm>
            <a:off x="5638800" y="838200"/>
            <a:ext cx="31242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70663" name="Text Box 7"/>
          <p:cNvSpPr txBox="1">
            <a:spLocks noChangeArrowheads="1"/>
          </p:cNvSpPr>
          <p:nvPr/>
        </p:nvSpPr>
        <p:spPr bwMode="auto">
          <a:xfrm>
            <a:off x="5562600" y="838200"/>
            <a:ext cx="32004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10" name="1 Título"/>
          <p:cNvSpPr txBox="1">
            <a:spLocks/>
          </p:cNvSpPr>
          <p:nvPr/>
        </p:nvSpPr>
        <p:spPr>
          <a:xfrm>
            <a:off x="611560" y="0"/>
            <a:ext cx="8153400" cy="990600"/>
          </a:xfrm>
          <a:prstGeom prst="rect">
            <a:avLst/>
          </a:prstGeom>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algn="ctr"/>
            <a:r>
              <a:rPr lang="es-ES" sz="28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a:t>
            </a:r>
            <a:endParaRPr lang="es-ES" sz="2800" b="1"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12" name="11 Diagrama"/>
          <p:cNvGraphicFramePr/>
          <p:nvPr>
            <p:extLst>
              <p:ext uri="{D42A27DB-BD31-4B8C-83A1-F6EECF244321}">
                <p14:modId xmlns:p14="http://schemas.microsoft.com/office/powerpoint/2010/main" val="789583680"/>
              </p:ext>
            </p:extLst>
          </p:nvPr>
        </p:nvGraphicFramePr>
        <p:xfrm>
          <a:off x="0" y="1214422"/>
          <a:ext cx="892971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CuadroTexto"/>
          <p:cNvSpPr txBox="1"/>
          <p:nvPr/>
        </p:nvSpPr>
        <p:spPr>
          <a:xfrm>
            <a:off x="0" y="357166"/>
            <a:ext cx="9501254" cy="923330"/>
          </a:xfrm>
          <a:prstGeom prst="rect">
            <a:avLst/>
          </a:prstGeom>
          <a:noFill/>
        </p:spPr>
        <p:txBody>
          <a:bodyPr wrap="square" rtlCol="0">
            <a:spAutoFit/>
          </a:bodyPr>
          <a:lstStyle/>
          <a:p>
            <a:r>
              <a:rPr lang="es-CR" sz="2400" b="1" dirty="0" smtClean="0">
                <a:solidFill>
                  <a:schemeClr val="tx2">
                    <a:lumMod val="75000"/>
                  </a:schemeClr>
                </a:solidFill>
                <a:effectLst>
                  <a:outerShdw blurRad="38100" dist="38100" dir="2700000" algn="tl">
                    <a:srgbClr val="000000"/>
                  </a:outerShdw>
                </a:effectLst>
                <a:latin typeface="Berlin Sans FB" pitchFamily="34" charset="0"/>
                <a:cs typeface="Arial" pitchFamily="34" charset="0"/>
              </a:rPr>
              <a:t> </a:t>
            </a:r>
            <a:r>
              <a:rPr lang="es-CR" sz="2400" b="1" dirty="0" smtClean="0">
                <a:solidFill>
                  <a:schemeClr val="tx2">
                    <a:lumMod val="75000"/>
                  </a:schemeClr>
                </a:solidFill>
                <a:latin typeface="Berlin Sans FB" pitchFamily="34" charset="0"/>
                <a:cs typeface="Arial" pitchFamily="34" charset="0"/>
              </a:rPr>
              <a:t>Sentencia 89-2011: </a:t>
            </a:r>
            <a:r>
              <a:rPr lang="es-CR" sz="1400" dirty="0" smtClean="0">
                <a:solidFill>
                  <a:schemeClr val="tx2">
                    <a:lumMod val="75000"/>
                  </a:schemeClr>
                </a:solidFill>
                <a:latin typeface="Berlin Sans FB" pitchFamily="34" charset="0"/>
                <a:cs typeface="Arial" pitchFamily="34" charset="0"/>
              </a:rPr>
              <a:t>(Vicio en el motivo)</a:t>
            </a:r>
            <a:endParaRPr lang="es-CR" sz="2400" b="1" dirty="0" smtClean="0">
              <a:solidFill>
                <a:schemeClr val="tx2">
                  <a:lumMod val="75000"/>
                </a:schemeClr>
              </a:solidFill>
              <a:latin typeface="Berlin Sans FB" pitchFamily="34" charset="0"/>
              <a:cs typeface="Arial" pitchFamily="34" charset="0"/>
            </a:endParaRPr>
          </a:p>
          <a:p>
            <a:r>
              <a:rPr lang="es-CR" sz="1200" b="1" dirty="0" smtClean="0">
                <a:cs typeface="Arial" pitchFamily="34" charset="0"/>
              </a:rPr>
              <a:t>Se aplicó una sanción a un transportista señalando como destino a un depositario aduanero en vez de una Zona Franca</a:t>
            </a:r>
          </a:p>
          <a:p>
            <a:endParaRPr lang="es-ES" dirty="0"/>
          </a:p>
        </p:txBody>
      </p:sp>
    </p:spTree>
    <p:extLst>
      <p:ext uri="{BB962C8B-B14F-4D97-AF65-F5344CB8AC3E}">
        <p14:creationId xmlns:p14="http://schemas.microsoft.com/office/powerpoint/2010/main" val="2421218340"/>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603250" y="1981200"/>
            <a:ext cx="3740150" cy="4343400"/>
          </a:xfrm>
          <a:prstGeom prst="rect">
            <a:avLst/>
          </a:prstGeom>
          <a:noFill/>
          <a:ln w="12700">
            <a:noFill/>
            <a:miter lim="800000"/>
            <a:headEnd/>
            <a:tailEnd/>
          </a:ln>
        </p:spPr>
        <p:txBody>
          <a:bodyPr lIns="90488" tIns="44450" rIns="90488" bIns="44450"/>
          <a:lstStyle/>
          <a:p>
            <a:pPr marL="342900" indent="-342900" eaLnBrk="0" hangingPunct="0">
              <a:spcBef>
                <a:spcPct val="20000"/>
              </a:spcBef>
              <a:buFontTx/>
              <a:buChar char="•"/>
            </a:pPr>
            <a:endParaRPr lang="es-ES" sz="3200" b="1">
              <a:latin typeface="Arial" pitchFamily="34" charset="0"/>
            </a:endParaRPr>
          </a:p>
        </p:txBody>
      </p:sp>
      <p:sp>
        <p:nvSpPr>
          <p:cNvPr id="336899" name="Rectangle 3"/>
          <p:cNvSpPr>
            <a:spLocks noChangeArrowheads="1"/>
          </p:cNvSpPr>
          <p:nvPr/>
        </p:nvSpPr>
        <p:spPr bwMode="auto">
          <a:xfrm>
            <a:off x="4641850" y="3352800"/>
            <a:ext cx="2978150" cy="1143000"/>
          </a:xfrm>
          <a:prstGeom prst="rect">
            <a:avLst/>
          </a:prstGeom>
          <a:noFill/>
          <a:ln w="12700">
            <a:noFill/>
            <a:miter lim="800000"/>
            <a:headEnd/>
            <a:tailEnd/>
          </a:ln>
          <a:effectLst/>
        </p:spPr>
        <p:txBody>
          <a:bodyPr lIns="90488" tIns="44450" rIns="90488" bIns="44450" anchor="ctr"/>
          <a:lstStyle/>
          <a:p>
            <a:pPr eaLnBrk="0" hangingPunct="0">
              <a:defRPr/>
            </a:pPr>
            <a:endParaRPr lang="es-ES" sz="4400" b="1">
              <a:solidFill>
                <a:srgbClr val="FFFFFF"/>
              </a:solidFill>
              <a:effectLst>
                <a:outerShdw blurRad="38100" dist="38100" dir="2700000" algn="tl">
                  <a:srgbClr val="000000"/>
                </a:outerShdw>
              </a:effectLst>
              <a:latin typeface="Book Antiqua" pitchFamily="18" charset="0"/>
            </a:endParaRPr>
          </a:p>
        </p:txBody>
      </p:sp>
      <p:sp>
        <p:nvSpPr>
          <p:cNvPr id="336900" name="Rectangle 4"/>
          <p:cNvSpPr>
            <a:spLocks noChangeArrowheads="1"/>
          </p:cNvSpPr>
          <p:nvPr/>
        </p:nvSpPr>
        <p:spPr bwMode="auto">
          <a:xfrm>
            <a:off x="4641850" y="4267200"/>
            <a:ext cx="3359150" cy="1828800"/>
          </a:xfrm>
          <a:prstGeom prst="rect">
            <a:avLst/>
          </a:prstGeom>
          <a:noFill/>
          <a:ln w="12700">
            <a:noFill/>
            <a:miter lim="800000"/>
            <a:headEnd/>
            <a:tailEnd/>
          </a:ln>
          <a:effectLst/>
        </p:spPr>
        <p:txBody>
          <a:bodyPr lIns="90488" tIns="44450" rIns="90488" bIns="44450"/>
          <a:lstStyle/>
          <a:p>
            <a:pPr marL="342900" indent="-342900" eaLnBrk="0" hangingPunct="0">
              <a:spcBef>
                <a:spcPct val="20000"/>
              </a:spcBef>
              <a:buClr>
                <a:schemeClr val="accent2"/>
              </a:buClr>
              <a:buSzPct val="75000"/>
              <a:buFont typeface="Monotype Sorts" charset="2"/>
              <a:buChar char="n"/>
              <a:defRPr/>
            </a:pPr>
            <a:endParaRPr lang="es-ES" sz="3200" b="1">
              <a:effectLst>
                <a:outerShdw blurRad="38100" dist="38100" dir="2700000" algn="tl">
                  <a:srgbClr val="000000"/>
                </a:outerShdw>
              </a:effectLst>
              <a:latin typeface="Arial" pitchFamily="34" charset="0"/>
            </a:endParaRPr>
          </a:p>
        </p:txBody>
      </p:sp>
      <p:sp>
        <p:nvSpPr>
          <p:cNvPr id="70662" name="Text Box 6"/>
          <p:cNvSpPr txBox="1">
            <a:spLocks noChangeArrowheads="1"/>
          </p:cNvSpPr>
          <p:nvPr/>
        </p:nvSpPr>
        <p:spPr bwMode="auto">
          <a:xfrm>
            <a:off x="5638800" y="838200"/>
            <a:ext cx="31242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70663" name="Text Box 7"/>
          <p:cNvSpPr txBox="1">
            <a:spLocks noChangeArrowheads="1"/>
          </p:cNvSpPr>
          <p:nvPr/>
        </p:nvSpPr>
        <p:spPr bwMode="auto">
          <a:xfrm>
            <a:off x="5562600" y="838200"/>
            <a:ext cx="3200400" cy="457200"/>
          </a:xfrm>
          <a:prstGeom prst="rect">
            <a:avLst/>
          </a:prstGeom>
          <a:noFill/>
          <a:ln w="9525">
            <a:noFill/>
            <a:miter lim="800000"/>
            <a:headEnd/>
            <a:tailEnd/>
          </a:ln>
        </p:spPr>
        <p:txBody>
          <a:bodyPr>
            <a:spAutoFit/>
          </a:bodyPr>
          <a:lstStyle/>
          <a:p>
            <a:pPr eaLnBrk="0" hangingPunct="0">
              <a:spcBef>
                <a:spcPct val="50000"/>
              </a:spcBef>
            </a:pPr>
            <a:endParaRPr lang="es-ES" sz="2400">
              <a:latin typeface="Times New Roman" pitchFamily="18" charset="0"/>
            </a:endParaRPr>
          </a:p>
        </p:txBody>
      </p:sp>
      <p:sp>
        <p:nvSpPr>
          <p:cNvPr id="10" name="1 Título"/>
          <p:cNvSpPr txBox="1">
            <a:spLocks/>
          </p:cNvSpPr>
          <p:nvPr/>
        </p:nvSpPr>
        <p:spPr>
          <a:xfrm>
            <a:off x="611560" y="0"/>
            <a:ext cx="8153400" cy="990600"/>
          </a:xfrm>
          <a:prstGeom prst="rect">
            <a:avLst/>
          </a:prstGeom>
        </p:spPr>
        <p:txBody>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a:lstStyle>
          <a:p>
            <a:pPr algn="ctr"/>
            <a:r>
              <a:rPr lang="es-ES" sz="28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a:t>
            </a:r>
            <a:endParaRPr lang="es-ES" sz="2800" b="1"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12" name="11 Diagrama"/>
          <p:cNvGraphicFramePr/>
          <p:nvPr>
            <p:extLst>
              <p:ext uri="{D42A27DB-BD31-4B8C-83A1-F6EECF244321}">
                <p14:modId xmlns:p14="http://schemas.microsoft.com/office/powerpoint/2010/main" val="1125013277"/>
              </p:ext>
            </p:extLst>
          </p:nvPr>
        </p:nvGraphicFramePr>
        <p:xfrm>
          <a:off x="0" y="1397000"/>
          <a:ext cx="892971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CuadroTexto"/>
          <p:cNvSpPr txBox="1"/>
          <p:nvPr/>
        </p:nvSpPr>
        <p:spPr>
          <a:xfrm>
            <a:off x="0" y="642918"/>
            <a:ext cx="9501254" cy="923330"/>
          </a:xfrm>
          <a:prstGeom prst="rect">
            <a:avLst/>
          </a:prstGeom>
          <a:noFill/>
        </p:spPr>
        <p:txBody>
          <a:bodyPr wrap="square" rtlCol="0">
            <a:spAutoFit/>
          </a:bodyPr>
          <a:lstStyle/>
          <a:p>
            <a:r>
              <a:rPr lang="es-CR" sz="2400" b="1" dirty="0" smtClean="0">
                <a:solidFill>
                  <a:srgbClr val="FF9900"/>
                </a:solidFill>
                <a:effectLst>
                  <a:outerShdw blurRad="38100" dist="38100" dir="2700000" algn="tl">
                    <a:srgbClr val="000000"/>
                  </a:outerShdw>
                </a:effectLst>
                <a:latin typeface="Berlin Sans FB" pitchFamily="34" charset="0"/>
                <a:cs typeface="Arial" pitchFamily="34" charset="0"/>
              </a:rPr>
              <a:t> </a:t>
            </a:r>
            <a:r>
              <a:rPr lang="es-CR" sz="2400" b="1" dirty="0" smtClean="0">
                <a:solidFill>
                  <a:schemeClr val="tx2">
                    <a:lumMod val="75000"/>
                  </a:schemeClr>
                </a:solidFill>
                <a:latin typeface="Berlin Sans FB" pitchFamily="34" charset="0"/>
                <a:cs typeface="Arial" pitchFamily="34" charset="0"/>
              </a:rPr>
              <a:t>Sentencia 89-2011: </a:t>
            </a:r>
          </a:p>
          <a:p>
            <a:r>
              <a:rPr lang="es-CR" sz="1200" b="1" dirty="0" smtClean="0">
                <a:cs typeface="Arial" pitchFamily="34" charset="0"/>
              </a:rPr>
              <a:t>Se aplicó una sanción a un transportista señalando como destino a un depositario aduanero en vez de una Zona Franca</a:t>
            </a:r>
          </a:p>
          <a:p>
            <a:endParaRPr lang="es-ES" dirty="0"/>
          </a:p>
        </p:txBody>
      </p:sp>
    </p:spTree>
    <p:extLst>
      <p:ext uri="{BB962C8B-B14F-4D97-AF65-F5344CB8AC3E}">
        <p14:creationId xmlns:p14="http://schemas.microsoft.com/office/powerpoint/2010/main" val="2207421324"/>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7772400" cy="1143000"/>
          </a:xfrm>
        </p:spPr>
        <p:txBody>
          <a:bodyPr>
            <a:normAutofit/>
          </a:bodyPr>
          <a:lstStyle/>
          <a:p>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CARACTERÍSTICAS DEL CONCEPTO</a:t>
            </a:r>
            <a:endParaRPr lang="es-ES" sz="3200" dirty="0">
              <a:solidFill>
                <a:srgbClr val="990099"/>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11144104"/>
              </p:ext>
            </p:extLst>
          </p:nvPr>
        </p:nvGraphicFramePr>
        <p:xfrm>
          <a:off x="214282" y="2132857"/>
          <a:ext cx="8229600"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98635" y="1263989"/>
            <a:ext cx="7742094" cy="954107"/>
          </a:xfrm>
          <a:prstGeom prst="rect">
            <a:avLst/>
          </a:prstGeom>
        </p:spPr>
        <p:txBody>
          <a:bodyPr wrap="square">
            <a:spAutoFit/>
          </a:bodyPr>
          <a:lstStyle/>
          <a:p>
            <a:pPr algn="ctr"/>
            <a:r>
              <a:rPr lang="es-ES" sz="2800" dirty="0" smtClean="0">
                <a:effectLst>
                  <a:outerShdw blurRad="38100" dist="38100" dir="2700000" algn="tl">
                    <a:srgbClr val="000000">
                      <a:alpha val="43137"/>
                    </a:srgbClr>
                  </a:outerShdw>
                </a:effectLst>
                <a:latin typeface="Arial" pitchFamily="34" charset="0"/>
                <a:cs typeface="Arial" pitchFamily="34" charset="0"/>
              </a:rPr>
              <a:t>Declaración dirigida a producir </a:t>
            </a:r>
          </a:p>
          <a:p>
            <a:pPr algn="ctr"/>
            <a:r>
              <a:rPr lang="es-ES" sz="2800" dirty="0" smtClean="0">
                <a:effectLst>
                  <a:outerShdw blurRad="38100" dist="38100" dir="2700000" algn="tl">
                    <a:srgbClr val="000000">
                      <a:alpha val="43137"/>
                    </a:srgbClr>
                  </a:outerShdw>
                </a:effectLst>
                <a:latin typeface="Arial" pitchFamily="34" charset="0"/>
                <a:cs typeface="Arial" pitchFamily="34" charset="0"/>
              </a:rPr>
              <a:t>un efecto de derecho</a:t>
            </a:r>
            <a:endParaRPr lang="es-ES" sz="2800" dirty="0">
              <a:effectLst>
                <a:outerShdw blurRad="38100" dist="38100" dir="2700000" algn="tl">
                  <a:srgbClr val="000000">
                    <a:alpha val="43137"/>
                  </a:srgbClr>
                </a:outerShdw>
              </a:effectLst>
              <a:latin typeface="Arial" pitchFamily="34" charset="0"/>
              <a:cs typeface="Arial" pitchFamily="34" charset="0"/>
            </a:endParaRPr>
          </a:p>
        </p:txBody>
      </p:sp>
      <p:pic>
        <p:nvPicPr>
          <p:cNvPr id="8" name="Picture 9" descr="38">
            <a:hlinkClick r:id="rId7"/>
          </p:cNvPr>
          <p:cNvPicPr>
            <a:picLocks noChangeAspect="1" noChangeArrowheads="1"/>
          </p:cNvPicPr>
          <p:nvPr/>
        </p:nvPicPr>
        <p:blipFill>
          <a:blip r:embed="rId8" cstate="print"/>
          <a:srcRect/>
          <a:stretch>
            <a:fillRect/>
          </a:stretch>
        </p:blipFill>
        <p:spPr bwMode="auto">
          <a:xfrm>
            <a:off x="7770991" y="0"/>
            <a:ext cx="1373009" cy="2213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8177562" cy="2132042"/>
          </a:xfrm>
        </p:spPr>
        <p:txBody>
          <a:bodyPr>
            <a:normAutofit/>
          </a:bodyPr>
          <a:lstStyle/>
          <a:p>
            <a:r>
              <a:rPr lang="es-ES" sz="3200" dirty="0" smtClean="0">
                <a:solidFill>
                  <a:srgbClr val="990099"/>
                </a:solidFill>
                <a:effectLst>
                  <a:outerShdw blurRad="38100" dist="38100" dir="2700000" algn="tl">
                    <a:srgbClr val="000000"/>
                  </a:outerShdw>
                </a:effectLst>
                <a:latin typeface="Arial" pitchFamily="34" charset="0"/>
                <a:cs typeface="Arial" pitchFamily="34" charset="0"/>
              </a:rPr>
              <a:t>PROCEDIMIENTO </a:t>
            </a:r>
            <a:r>
              <a:rPr lang="es-ES" sz="3200" dirty="0">
                <a:solidFill>
                  <a:srgbClr val="990099"/>
                </a:solidFill>
                <a:effectLst>
                  <a:outerShdw blurRad="38100" dist="38100" dir="2700000" algn="tl">
                    <a:srgbClr val="000000"/>
                  </a:outerShdw>
                </a:effectLst>
                <a:latin typeface="Arial" pitchFamily="34" charset="0"/>
                <a:cs typeface="Arial" pitchFamily="34" charset="0"/>
              </a:rPr>
              <a:t>ORDINARIO OTA</a:t>
            </a:r>
            <a:br>
              <a:rPr lang="es-ES" sz="3200" dirty="0">
                <a:solidFill>
                  <a:srgbClr val="990099"/>
                </a:solidFill>
                <a:effectLst>
                  <a:outerShdw blurRad="38100" dist="38100" dir="2700000" algn="tl">
                    <a:srgbClr val="000000"/>
                  </a:outerShdw>
                </a:effectLst>
                <a:latin typeface="Arial" pitchFamily="34" charset="0"/>
                <a:cs typeface="Arial" pitchFamily="34" charset="0"/>
              </a:rPr>
            </a:br>
            <a:r>
              <a:rPr lang="es-ES" sz="3200" b="1" dirty="0" smtClean="0">
                <a:solidFill>
                  <a:schemeClr val="bg2">
                    <a:lumMod val="50000"/>
                  </a:schemeClr>
                </a:solidFill>
                <a:latin typeface="Comic Sans MS" pitchFamily="66" charset="0"/>
              </a:rPr>
              <a:t/>
            </a:r>
            <a:br>
              <a:rPr lang="es-ES" sz="3200" b="1" dirty="0" smtClean="0">
                <a:solidFill>
                  <a:schemeClr val="bg2">
                    <a:lumMod val="50000"/>
                  </a:schemeClr>
                </a:solidFill>
                <a:latin typeface="Comic Sans MS" pitchFamily="66"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graphicFrame>
        <p:nvGraphicFramePr>
          <p:cNvPr id="5" name="4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7 Diagrama"/>
          <p:cNvGraphicFramePr/>
          <p:nvPr>
            <p:extLst>
              <p:ext uri="{D42A27DB-BD31-4B8C-83A1-F6EECF244321}">
                <p14:modId xmlns:p14="http://schemas.microsoft.com/office/powerpoint/2010/main" val="3437173248"/>
              </p:ext>
            </p:extLst>
          </p:nvPr>
        </p:nvGraphicFramePr>
        <p:xfrm>
          <a:off x="500034" y="1142984"/>
          <a:ext cx="8072494" cy="51038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1202" name="Picture 2" descr="http://blogs.heraldo.es/cuartadimension/files/2012/03/reloj-loco-gif.gif"/>
          <p:cNvPicPr>
            <a:picLocks noChangeAspect="1" noChangeArrowheads="1" noCrop="1"/>
          </p:cNvPicPr>
          <p:nvPr/>
        </p:nvPicPr>
        <p:blipFill>
          <a:blip r:embed="rId13" cstate="print"/>
          <a:srcRect/>
          <a:stretch>
            <a:fillRect/>
          </a:stretch>
        </p:blipFill>
        <p:spPr bwMode="auto">
          <a:xfrm>
            <a:off x="6876256" y="4221088"/>
            <a:ext cx="1810485" cy="1382553"/>
          </a:xfrm>
          <a:prstGeom prst="rect">
            <a:avLst/>
          </a:prstGeom>
          <a:ln>
            <a:noFill/>
          </a:ln>
          <a:effectLst>
            <a:softEdge rad="112500"/>
          </a:effectLst>
        </p:spPr>
      </p:pic>
      <p:pic>
        <p:nvPicPr>
          <p:cNvPr id="6146" name="Picture 2" descr="https://encrypted-tbn1.gstatic.com/images?q=tbn:ANd9GcSa1tZquCexmWBoYS9qHjE5yU2wyVPztJ5-oxoi0cmj0grj2bDs">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512" y="1124744"/>
            <a:ext cx="1296144" cy="1403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60332"/>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7829576" cy="2417794"/>
          </a:xfrm>
        </p:spPr>
        <p:txBody>
          <a:bodyPr>
            <a:normAutofit fontScale="90000"/>
          </a:bodyPr>
          <a:lstStyle/>
          <a:p>
            <a:pPr algn="l"/>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r>
              <a:rPr lang="es-CR" sz="3200" b="1" dirty="0" smtClean="0">
                <a:solidFill>
                  <a:schemeClr val="accent5">
                    <a:lumMod val="20000"/>
                    <a:lumOff val="80000"/>
                  </a:schemeClr>
                </a:solidFill>
                <a:latin typeface="Arial" pitchFamily="34" charset="0"/>
                <a:cs typeface="Arial" pitchFamily="34" charset="0"/>
              </a:rPr>
              <a:t> </a:t>
            </a:r>
            <a:r>
              <a:rPr lang="es-CR" sz="3200" b="1" dirty="0" smtClean="0">
                <a:solidFill>
                  <a:schemeClr val="bg2">
                    <a:lumMod val="50000"/>
                  </a:schemeClr>
                </a:solidFill>
                <a:latin typeface="Arial" pitchFamily="34" charset="0"/>
                <a:cs typeface="Arial" pitchFamily="34" charset="0"/>
              </a:rPr>
              <a:t>Realización</a:t>
            </a:r>
            <a:r>
              <a:rPr lang="es-ES" sz="3200" b="1" dirty="0" smtClean="0">
                <a:solidFill>
                  <a:schemeClr val="bg2">
                    <a:lumMod val="50000"/>
                  </a:schemeClr>
                </a:solidFill>
                <a:latin typeface="Arial" pitchFamily="34" charset="0"/>
                <a:cs typeface="Arial" pitchFamily="34" charset="0"/>
              </a:rPr>
              <a:t> de Audiencia </a:t>
            </a:r>
            <a: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bg2">
                    <a:lumMod val="50000"/>
                  </a:schemeClr>
                </a:solidFill>
                <a:latin typeface="Comic Sans MS" pitchFamily="66" charset="0"/>
              </a:rPr>
              <a:t/>
            </a:r>
            <a:br>
              <a:rPr lang="es-ES" sz="3200" b="1" dirty="0" smtClean="0">
                <a:solidFill>
                  <a:schemeClr val="bg2">
                    <a:lumMod val="50000"/>
                  </a:schemeClr>
                </a:solidFill>
                <a:latin typeface="Comic Sans MS" pitchFamily="66" charset="0"/>
              </a:rPr>
            </a:br>
            <a:r>
              <a:rPr lang="es-ES" sz="3200" b="1" dirty="0" smtClean="0">
                <a:solidFill>
                  <a:schemeClr val="bg2">
                    <a:lumMod val="5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bg2">
                    <a:lumMod val="5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bg2">
                  <a:lumMod val="50000"/>
                </a:schemeClr>
              </a:solidFill>
              <a:latin typeface="Arial" pitchFamily="34" charset="0"/>
              <a:cs typeface="Arial" pitchFamily="34" charset="0"/>
            </a:endParaRPr>
          </a:p>
        </p:txBody>
      </p:sp>
      <p:pic>
        <p:nvPicPr>
          <p:cNvPr id="12" name="Picture 6" descr="x_comediant1"/>
          <p:cNvPicPr>
            <a:picLocks noChangeAspect="1" noChangeArrowheads="1" noCrop="1"/>
          </p:cNvPicPr>
          <p:nvPr/>
        </p:nvPicPr>
        <p:blipFill>
          <a:blip r:embed="rId3" cstate="print"/>
          <a:srcRect/>
          <a:stretch>
            <a:fillRect/>
          </a:stretch>
        </p:blipFill>
        <p:spPr bwMode="auto">
          <a:xfrm>
            <a:off x="7581740" y="188640"/>
            <a:ext cx="1559492" cy="1905000"/>
          </a:xfrm>
          <a:prstGeom prst="rect">
            <a:avLst/>
          </a:prstGeom>
          <a:noFill/>
          <a:ln w="9525">
            <a:noFill/>
            <a:miter lim="800000"/>
            <a:headEnd/>
            <a:tailEnd/>
          </a:ln>
        </p:spPr>
      </p:pic>
      <p:graphicFrame>
        <p:nvGraphicFramePr>
          <p:cNvPr id="4" name="3 Diagrama"/>
          <p:cNvGraphicFramePr/>
          <p:nvPr>
            <p:extLst>
              <p:ext uri="{D42A27DB-BD31-4B8C-83A1-F6EECF244321}">
                <p14:modId xmlns:p14="http://schemas.microsoft.com/office/powerpoint/2010/main" val="1581667335"/>
              </p:ext>
            </p:extLst>
          </p:nvPr>
        </p:nvGraphicFramePr>
        <p:xfrm>
          <a:off x="539552" y="1397000"/>
          <a:ext cx="8280920" cy="5128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6866" name="Picture 2" descr="http://disenowebakus.net/imagenes/imagenes-varios/audiencia-web.jpg"/>
          <p:cNvPicPr>
            <a:picLocks noChangeAspect="1" noChangeArrowheads="1"/>
          </p:cNvPicPr>
          <p:nvPr/>
        </p:nvPicPr>
        <p:blipFill>
          <a:blip r:embed="rId9" cstate="print"/>
          <a:srcRect/>
          <a:stretch>
            <a:fillRect/>
          </a:stretch>
        </p:blipFill>
        <p:spPr bwMode="auto">
          <a:xfrm>
            <a:off x="6660232" y="5157192"/>
            <a:ext cx="1981776" cy="1556024"/>
          </a:xfrm>
          <a:prstGeom prst="rect">
            <a:avLst/>
          </a:prstGeom>
          <a:ln>
            <a:noFill/>
          </a:ln>
          <a:effectLst>
            <a:softEdge rad="112500"/>
          </a:effectLst>
        </p:spPr>
      </p:pic>
    </p:spTree>
    <p:extLst>
      <p:ext uri="{BB962C8B-B14F-4D97-AF65-F5344CB8AC3E}">
        <p14:creationId xmlns:p14="http://schemas.microsoft.com/office/powerpoint/2010/main" val="126207085"/>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98425" y="2697163"/>
            <a:ext cx="9144000" cy="0"/>
          </a:xfrm>
          <a:prstGeom prst="rect">
            <a:avLst/>
          </a:prstGeom>
          <a:noFill/>
          <a:ln w="9525">
            <a:noFill/>
            <a:miter lim="800000"/>
            <a:headEnd/>
            <a:tailEnd/>
          </a:ln>
        </p:spPr>
        <p:txBody>
          <a:bodyPr>
            <a:spAutoFit/>
          </a:bodyPr>
          <a:lstStyle/>
          <a:p>
            <a:endParaRPr lang="es-ES"/>
          </a:p>
        </p:txBody>
      </p:sp>
      <p:sp>
        <p:nvSpPr>
          <p:cNvPr id="505859" name="Text Box 3"/>
          <p:cNvSpPr txBox="1">
            <a:spLocks noChangeArrowheads="1"/>
          </p:cNvSpPr>
          <p:nvPr/>
        </p:nvSpPr>
        <p:spPr bwMode="auto">
          <a:xfrm>
            <a:off x="914400" y="274637"/>
            <a:ext cx="7696200" cy="549275"/>
          </a:xfrm>
          <a:prstGeom prst="rect">
            <a:avLst/>
          </a:prstGeom>
          <a:noFill/>
          <a:ln w="9525">
            <a:noFill/>
            <a:miter lim="800000"/>
            <a:headEnd/>
            <a:tailEnd/>
          </a:ln>
          <a:effectLst/>
        </p:spPr>
        <p:txBody>
          <a:bodyPr>
            <a:spAutoFit/>
          </a:bodyPr>
          <a:lstStyle/>
          <a:p>
            <a:pPr>
              <a:spcBef>
                <a:spcPct val="50000"/>
              </a:spcBef>
              <a:defRPr/>
            </a:pPr>
            <a:r>
              <a:rPr lang="es-ES" sz="3000" b="1" dirty="0">
                <a:solidFill>
                  <a:srgbClr val="990099"/>
                </a:solidFill>
                <a:effectLst>
                  <a:outerShdw blurRad="38100" dist="38100" dir="2700000" algn="tl">
                    <a:srgbClr val="000000"/>
                  </a:outerShdw>
                </a:effectLst>
                <a:latin typeface="Baskerville Old Face" pitchFamily="18" charset="0"/>
              </a:rPr>
              <a:t>PROCEDIMIENTO ORDINARIO OTA</a:t>
            </a:r>
          </a:p>
        </p:txBody>
      </p:sp>
      <p:sp>
        <p:nvSpPr>
          <p:cNvPr id="46084" name="Text Box 4"/>
          <p:cNvSpPr txBox="1">
            <a:spLocks noChangeArrowheads="1"/>
          </p:cNvSpPr>
          <p:nvPr/>
        </p:nvSpPr>
        <p:spPr bwMode="auto">
          <a:xfrm>
            <a:off x="533400" y="6019800"/>
            <a:ext cx="3276600" cy="457200"/>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p:txBody>
      </p:sp>
      <p:sp>
        <p:nvSpPr>
          <p:cNvPr id="46085" name="Text Box 5"/>
          <p:cNvSpPr txBox="1">
            <a:spLocks noChangeArrowheads="1"/>
          </p:cNvSpPr>
          <p:nvPr/>
        </p:nvSpPr>
        <p:spPr bwMode="auto">
          <a:xfrm>
            <a:off x="304800" y="914400"/>
            <a:ext cx="8534400" cy="457200"/>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p:txBody>
      </p:sp>
      <p:sp>
        <p:nvSpPr>
          <p:cNvPr id="505862" name="Rectangle 6"/>
          <p:cNvSpPr>
            <a:spLocks noChangeArrowheads="1"/>
          </p:cNvSpPr>
          <p:nvPr/>
        </p:nvSpPr>
        <p:spPr bwMode="auto">
          <a:xfrm>
            <a:off x="628650" y="980728"/>
            <a:ext cx="8515350" cy="1215717"/>
          </a:xfrm>
          <a:prstGeom prst="rect">
            <a:avLst/>
          </a:prstGeom>
          <a:noFill/>
          <a:ln w="9525">
            <a:noFill/>
            <a:miter lim="800000"/>
            <a:headEnd/>
            <a:tailEnd/>
          </a:ln>
          <a:effectLst/>
        </p:spPr>
        <p:txBody>
          <a:bodyPr wrap="square">
            <a:spAutoFit/>
          </a:bodyPr>
          <a:lstStyle/>
          <a:p>
            <a:pPr algn="just">
              <a:spcBef>
                <a:spcPct val="50000"/>
              </a:spcBef>
              <a:buClr>
                <a:srgbClr val="FFFF00"/>
              </a:buClr>
              <a:buFont typeface="Wingdings" pitchFamily="2" charset="2"/>
              <a:buNone/>
              <a:defRPr/>
            </a:pPr>
            <a:r>
              <a:rPr lang="es-ES" sz="2800" b="1" dirty="0">
                <a:solidFill>
                  <a:srgbClr val="FF9933"/>
                </a:solidFill>
                <a:effectLst>
                  <a:outerShdw blurRad="38100" dist="38100" dir="2700000" algn="tl">
                    <a:srgbClr val="000000"/>
                  </a:outerShdw>
                </a:effectLst>
                <a:latin typeface="Comic Sans MS" pitchFamily="66" charset="0"/>
              </a:rPr>
              <a:t>DESARROLLO DEL PROCEDIMIENTO</a:t>
            </a:r>
          </a:p>
          <a:p>
            <a:pPr algn="just">
              <a:spcBef>
                <a:spcPct val="50000"/>
              </a:spcBef>
              <a:buClr>
                <a:srgbClr val="FFFF00"/>
              </a:buClr>
              <a:buFont typeface="Wingdings" pitchFamily="2" charset="2"/>
              <a:buNone/>
              <a:defRPr/>
            </a:pPr>
            <a:r>
              <a:rPr lang="es-CR" sz="3000" b="1" dirty="0">
                <a:solidFill>
                  <a:schemeClr val="tx2">
                    <a:lumMod val="50000"/>
                  </a:schemeClr>
                </a:solidFill>
                <a:latin typeface="Baskerville Old Face" pitchFamily="18" charset="0"/>
              </a:rPr>
              <a:t>No realización</a:t>
            </a:r>
            <a:r>
              <a:rPr lang="es-ES" sz="3000" b="1" dirty="0">
                <a:solidFill>
                  <a:schemeClr val="tx2">
                    <a:lumMod val="50000"/>
                  </a:schemeClr>
                </a:solidFill>
                <a:latin typeface="Baskerville Old Face" pitchFamily="18" charset="0"/>
              </a:rPr>
              <a:t> de Audiencia. Sentencia </a:t>
            </a:r>
            <a:r>
              <a:rPr lang="es-ES" sz="3000" b="1" dirty="0" smtClean="0">
                <a:solidFill>
                  <a:schemeClr val="tx2">
                    <a:lumMod val="50000"/>
                  </a:schemeClr>
                </a:solidFill>
                <a:latin typeface="Baskerville Old Face" pitchFamily="18" charset="0"/>
              </a:rPr>
              <a:t>58-2008</a:t>
            </a:r>
            <a:endParaRPr lang="es-ES" sz="3000" b="1" dirty="0">
              <a:solidFill>
                <a:schemeClr val="tx2">
                  <a:lumMod val="50000"/>
                </a:schemeClr>
              </a:solidFill>
              <a:latin typeface="Baskerville Old Face" pitchFamily="18" charset="0"/>
            </a:endParaRPr>
          </a:p>
        </p:txBody>
      </p:sp>
      <p:pic>
        <p:nvPicPr>
          <p:cNvPr id="46087" name="Picture 7" descr="x_comediant1"/>
          <p:cNvPicPr>
            <a:picLocks noChangeAspect="1" noChangeArrowheads="1" noCrop="1"/>
          </p:cNvPicPr>
          <p:nvPr/>
        </p:nvPicPr>
        <p:blipFill>
          <a:blip r:embed="rId2" cstate="print"/>
          <a:srcRect/>
          <a:stretch>
            <a:fillRect/>
          </a:stretch>
        </p:blipFill>
        <p:spPr bwMode="auto">
          <a:xfrm>
            <a:off x="7620000" y="0"/>
            <a:ext cx="1295400" cy="1905000"/>
          </a:xfrm>
          <a:prstGeom prst="rect">
            <a:avLst/>
          </a:prstGeom>
          <a:noFill/>
          <a:ln w="9525">
            <a:noFill/>
            <a:miter lim="800000"/>
            <a:headEnd/>
            <a:tailEnd/>
          </a:ln>
        </p:spPr>
      </p:pic>
      <p:graphicFrame>
        <p:nvGraphicFramePr>
          <p:cNvPr id="9" name="8 Diagrama"/>
          <p:cNvGraphicFramePr/>
          <p:nvPr>
            <p:extLst>
              <p:ext uri="{D42A27DB-BD31-4B8C-83A1-F6EECF244321}">
                <p14:modId xmlns:p14="http://schemas.microsoft.com/office/powerpoint/2010/main" val="1313964268"/>
              </p:ext>
            </p:extLst>
          </p:nvPr>
        </p:nvGraphicFramePr>
        <p:xfrm>
          <a:off x="285720" y="2214554"/>
          <a:ext cx="8643998" cy="464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058080"/>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98425" y="2697163"/>
            <a:ext cx="9144000" cy="0"/>
          </a:xfrm>
          <a:prstGeom prst="rect">
            <a:avLst/>
          </a:prstGeom>
          <a:noFill/>
          <a:ln w="9525">
            <a:noFill/>
            <a:miter lim="800000"/>
            <a:headEnd/>
            <a:tailEnd/>
          </a:ln>
        </p:spPr>
        <p:txBody>
          <a:bodyPr>
            <a:spAutoFit/>
          </a:bodyPr>
          <a:lstStyle/>
          <a:p>
            <a:endParaRPr lang="es-ES"/>
          </a:p>
        </p:txBody>
      </p:sp>
      <p:sp>
        <p:nvSpPr>
          <p:cNvPr id="505859" name="Text Box 3"/>
          <p:cNvSpPr txBox="1">
            <a:spLocks noChangeArrowheads="1"/>
          </p:cNvSpPr>
          <p:nvPr/>
        </p:nvSpPr>
        <p:spPr bwMode="auto">
          <a:xfrm>
            <a:off x="0" y="214290"/>
            <a:ext cx="9144000" cy="523220"/>
          </a:xfrm>
          <a:prstGeom prst="rect">
            <a:avLst/>
          </a:prstGeom>
          <a:noFill/>
          <a:ln w="9525">
            <a:noFill/>
            <a:miter lim="800000"/>
            <a:headEnd/>
            <a:tailEnd/>
          </a:ln>
          <a:effectLst/>
        </p:spPr>
        <p:txBody>
          <a:bodyPr wrap="square">
            <a:spAutoFit/>
          </a:bodyPr>
          <a:lstStyle/>
          <a:p>
            <a:pPr algn="ctr">
              <a:spcBef>
                <a:spcPct val="50000"/>
              </a:spcBef>
              <a:defRPr/>
            </a:pPr>
            <a:r>
              <a:rPr lang="es-ES" sz="2800" b="1" dirty="0">
                <a:solidFill>
                  <a:schemeClr val="tx2">
                    <a:lumMod val="50000"/>
                  </a:schemeClr>
                </a:solidFill>
                <a:effectLst>
                  <a:outerShdw blurRad="38100" dist="38100" dir="2700000" algn="tl">
                    <a:srgbClr val="000000"/>
                  </a:outerShdw>
                </a:effectLst>
                <a:latin typeface="Copperplate Gothic Bold" pitchFamily="34" charset="0"/>
              </a:rPr>
              <a:t>PROCEDIMIENTO </a:t>
            </a:r>
            <a:r>
              <a:rPr lang="es-ES" sz="2800" b="1" dirty="0" smtClean="0">
                <a:solidFill>
                  <a:schemeClr val="tx2">
                    <a:lumMod val="50000"/>
                  </a:schemeClr>
                </a:solidFill>
                <a:effectLst>
                  <a:outerShdw blurRad="38100" dist="38100" dir="2700000" algn="tl">
                    <a:srgbClr val="000000"/>
                  </a:outerShdw>
                </a:effectLst>
                <a:latin typeface="Copperplate Gothic Bold" pitchFamily="34" charset="0"/>
              </a:rPr>
              <a:t>ORDINARIO</a:t>
            </a:r>
            <a:endParaRPr lang="es-ES" sz="2800" b="1" dirty="0">
              <a:solidFill>
                <a:schemeClr val="tx2">
                  <a:lumMod val="50000"/>
                </a:schemeClr>
              </a:solidFill>
              <a:effectLst>
                <a:outerShdw blurRad="38100" dist="38100" dir="2700000" algn="tl">
                  <a:srgbClr val="000000"/>
                </a:outerShdw>
              </a:effectLst>
              <a:latin typeface="Copperplate Gothic Bold" pitchFamily="34" charset="0"/>
            </a:endParaRPr>
          </a:p>
        </p:txBody>
      </p:sp>
      <p:sp>
        <p:nvSpPr>
          <p:cNvPr id="46084" name="Text Box 4"/>
          <p:cNvSpPr txBox="1">
            <a:spLocks noChangeArrowheads="1"/>
          </p:cNvSpPr>
          <p:nvPr/>
        </p:nvSpPr>
        <p:spPr bwMode="auto">
          <a:xfrm>
            <a:off x="533400" y="6019800"/>
            <a:ext cx="3276600" cy="457200"/>
          </a:xfrm>
          <a:prstGeom prst="rect">
            <a:avLst/>
          </a:prstGeom>
          <a:noFill/>
          <a:ln w="9525">
            <a:noFill/>
            <a:miter lim="800000"/>
            <a:headEnd/>
            <a:tailEnd/>
          </a:ln>
        </p:spPr>
        <p:txBody>
          <a:bodyPr>
            <a:spAutoFit/>
          </a:bodyPr>
          <a:lstStyle/>
          <a:p>
            <a:pPr>
              <a:spcBef>
                <a:spcPct val="50000"/>
              </a:spcBef>
            </a:pPr>
            <a:endParaRPr lang="es-ES" sz="2400">
              <a:latin typeface="Times New Roman" pitchFamily="18" charset="0"/>
            </a:endParaRPr>
          </a:p>
        </p:txBody>
      </p:sp>
      <p:sp>
        <p:nvSpPr>
          <p:cNvPr id="46085" name="Text Box 5"/>
          <p:cNvSpPr txBox="1">
            <a:spLocks noChangeArrowheads="1"/>
          </p:cNvSpPr>
          <p:nvPr/>
        </p:nvSpPr>
        <p:spPr bwMode="auto">
          <a:xfrm>
            <a:off x="214282" y="857233"/>
            <a:ext cx="8534400" cy="369332"/>
          </a:xfrm>
          <a:prstGeom prst="rect">
            <a:avLst/>
          </a:prstGeom>
          <a:noFill/>
          <a:ln w="9525">
            <a:noFill/>
            <a:miter lim="800000"/>
            <a:headEnd/>
            <a:tailEnd/>
          </a:ln>
        </p:spPr>
        <p:txBody>
          <a:bodyPr wrap="square">
            <a:spAutoFit/>
          </a:bodyPr>
          <a:lstStyle/>
          <a:p>
            <a:pPr algn="just">
              <a:spcBef>
                <a:spcPct val="50000"/>
              </a:spcBef>
              <a:buClr>
                <a:srgbClr val="FFFF00"/>
              </a:buClr>
              <a:buFont typeface="Wingdings" pitchFamily="2" charset="2"/>
              <a:buNone/>
              <a:defRPr/>
            </a:pPr>
            <a:r>
              <a:rPr lang="es-ES" b="1" dirty="0" smtClean="0">
                <a:solidFill>
                  <a:schemeClr val="tx2">
                    <a:lumMod val="50000"/>
                  </a:schemeClr>
                </a:solidFill>
                <a:effectLst>
                  <a:outerShdw blurRad="38100" dist="38100" dir="2700000" algn="tl">
                    <a:srgbClr val="000000"/>
                  </a:outerShdw>
                </a:effectLst>
                <a:latin typeface="Comic Sans MS" pitchFamily="66" charset="0"/>
              </a:rPr>
              <a:t>DESARROLLO DEL PROCEDIMIENTO </a:t>
            </a:r>
            <a:r>
              <a:rPr lang="es-CR" sz="1600" b="1" dirty="0" smtClean="0">
                <a:solidFill>
                  <a:schemeClr val="tx2">
                    <a:lumMod val="50000"/>
                  </a:schemeClr>
                </a:solidFill>
                <a:latin typeface="Baskerville Old Face" pitchFamily="18" charset="0"/>
              </a:rPr>
              <a:t>No realización</a:t>
            </a:r>
            <a:r>
              <a:rPr lang="es-ES" sz="1600" b="1" dirty="0" smtClean="0">
                <a:solidFill>
                  <a:schemeClr val="tx2">
                    <a:lumMod val="50000"/>
                  </a:schemeClr>
                </a:solidFill>
                <a:latin typeface="Baskerville Old Face" pitchFamily="18" charset="0"/>
              </a:rPr>
              <a:t> de Audiencia. Sentencia 137-2011</a:t>
            </a:r>
          </a:p>
        </p:txBody>
      </p:sp>
      <p:graphicFrame>
        <p:nvGraphicFramePr>
          <p:cNvPr id="8" name="7 Diagrama"/>
          <p:cNvGraphicFramePr/>
          <p:nvPr/>
        </p:nvGraphicFramePr>
        <p:xfrm>
          <a:off x="214282" y="1397000"/>
          <a:ext cx="8715436"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088168"/>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76672"/>
            <a:ext cx="7560840" cy="1143000"/>
          </a:xfrm>
        </p:spPr>
        <p:txBody>
          <a:bodyPr>
            <a:normAutofit fontScale="90000"/>
          </a:bodyPr>
          <a:lstStyle/>
          <a:p>
            <a:r>
              <a:rPr lang="es-ES" sz="3600" b="1" dirty="0" smtClean="0">
                <a:solidFill>
                  <a:srgbClr val="990099"/>
                </a:solidFill>
                <a:effectLst>
                  <a:outerShdw blurRad="38100" dist="38100" dir="2700000" algn="tl">
                    <a:srgbClr val="000000"/>
                  </a:outerShdw>
                </a:effectLst>
                <a:latin typeface="Baskerville Old Face" pitchFamily="18" charset="0"/>
              </a:rPr>
              <a:t>PROCEDIMIENTO ORDINARIO OTA</a:t>
            </a:r>
            <a:br>
              <a:rPr lang="es-ES" sz="3600" b="1" dirty="0" smtClean="0">
                <a:solidFill>
                  <a:srgbClr val="990099"/>
                </a:solidFill>
                <a:effectLst>
                  <a:outerShdw blurRad="38100" dist="38100" dir="2700000" algn="tl">
                    <a:srgbClr val="000000"/>
                  </a:outerShdw>
                </a:effectLst>
                <a:latin typeface="Baskerville Old Face" pitchFamily="18" charset="0"/>
              </a:rPr>
            </a:br>
            <a:endParaRPr lang="es-ES" sz="3600" dirty="0">
              <a:solidFill>
                <a:srgbClr val="990099"/>
              </a:solidFill>
            </a:endParaRPr>
          </a:p>
        </p:txBody>
      </p:sp>
      <p:graphicFrame>
        <p:nvGraphicFramePr>
          <p:cNvPr id="3" name="2 Diagrama"/>
          <p:cNvGraphicFramePr/>
          <p:nvPr>
            <p:extLst>
              <p:ext uri="{D42A27DB-BD31-4B8C-83A1-F6EECF244321}">
                <p14:modId xmlns:p14="http://schemas.microsoft.com/office/powerpoint/2010/main" val="804543081"/>
              </p:ext>
            </p:extLst>
          </p:nvPr>
        </p:nvGraphicFramePr>
        <p:xfrm>
          <a:off x="539552" y="1484784"/>
          <a:ext cx="813690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794" name="Picture 2" descr="http://1.bp.blogspot.com/-zgHtcPW-g1Q/U0VZSp9qo2I/AAAAAAAAIlY/9ZyTqV7XJ6E/s1600/Conservacion-acto-administrativo.jpg"/>
          <p:cNvPicPr>
            <a:picLocks noChangeAspect="1" noChangeArrowheads="1"/>
          </p:cNvPicPr>
          <p:nvPr/>
        </p:nvPicPr>
        <p:blipFill>
          <a:blip r:embed="rId7" cstate="print"/>
          <a:srcRect/>
          <a:stretch>
            <a:fillRect/>
          </a:stretch>
        </p:blipFill>
        <p:spPr bwMode="auto">
          <a:xfrm>
            <a:off x="3563888" y="1412776"/>
            <a:ext cx="2164188"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4688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829576" cy="1916832"/>
          </a:xfrm>
        </p:spPr>
        <p:txBody>
          <a:bodyPr>
            <a:normAutofit fontScale="90000"/>
          </a:bodyPr>
          <a:lstStyle/>
          <a:p>
            <a:pPr algn="ct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r>
              <a:rPr lang="es-CR" sz="3200" b="1" dirty="0" smtClean="0">
                <a:solidFill>
                  <a:srgbClr val="FFC000"/>
                </a:solidFill>
                <a:latin typeface="Arial" pitchFamily="34" charset="0"/>
                <a:cs typeface="Arial" pitchFamily="34" charset="0"/>
              </a:rPr>
              <a:t> </a:t>
            </a:r>
            <a:r>
              <a:rPr lang="es-ES" sz="2700" b="1" dirty="0" smtClean="0">
                <a:solidFill>
                  <a:schemeClr val="accent3">
                    <a:lumMod val="75000"/>
                  </a:schemeClr>
                </a:solidFill>
                <a:latin typeface="Arial" pitchFamily="34" charset="0"/>
                <a:cs typeface="Arial" pitchFamily="34" charset="0"/>
              </a:rPr>
              <a:t>TERMINACIÓN DEL PROCEDIMIENTO</a:t>
            </a:r>
            <a:r>
              <a:rPr lang="es-ES" sz="3200" b="1" dirty="0" smtClean="0">
                <a:solidFill>
                  <a:srgbClr val="FFC000"/>
                </a:solidFill>
                <a:latin typeface="Arial" pitchFamily="34" charset="0"/>
                <a:cs typeface="Arial" pitchFamily="34" charset="0"/>
              </a:rPr>
              <a:t/>
            </a:r>
            <a:br>
              <a:rPr lang="es-ES" sz="3200" b="1" dirty="0" smtClean="0">
                <a:solidFill>
                  <a:srgbClr val="FFC000"/>
                </a:solidFill>
                <a:latin typeface="Arial" pitchFamily="34" charset="0"/>
                <a:cs typeface="Arial" pitchFamily="34" charset="0"/>
              </a:rPr>
            </a:br>
            <a: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latin typeface="Comic Sans MS" pitchFamily="66" charset="0"/>
              </a:rPr>
              <a:t/>
            </a:r>
            <a:br>
              <a:rPr lang="es-ES" sz="3200" b="1" dirty="0" smtClean="0">
                <a:latin typeface="Comic Sans MS" pitchFamily="66"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575684108"/>
              </p:ext>
            </p:extLst>
          </p:nvPr>
        </p:nvGraphicFramePr>
        <p:xfrm>
          <a:off x="1752620" y="1700808"/>
          <a:ext cx="6400800" cy="4699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0" name="Picture 2" descr="https://encrypted-tbn2.gstatic.com/images?q=tbn:ANd9GcQjfyLy7fsZ19vRULBzt1cl9k9oSqAIpJwEy8D98LpeBD6XLclIpyXHVg">
            <a:hlinkClick r:id="rId8"/>
          </p:cNvPr>
          <p:cNvPicPr>
            <a:picLocks noChangeAspect="1" noChangeArrowheads="1"/>
          </p:cNvPicPr>
          <p:nvPr/>
        </p:nvPicPr>
        <p:blipFill>
          <a:blip r:embed="rId9" cstate="print"/>
          <a:srcRect/>
          <a:stretch>
            <a:fillRect/>
          </a:stretch>
        </p:blipFill>
        <p:spPr bwMode="auto">
          <a:xfrm>
            <a:off x="6643702" y="3071810"/>
            <a:ext cx="1928826" cy="1647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7521789"/>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8043890" cy="1846558"/>
          </a:xfrm>
        </p:spPr>
        <p:txBody>
          <a:bodyPr>
            <a:normAutofit fontScale="90000"/>
          </a:bodyPr>
          <a:lstStyle/>
          <a:p>
            <a:pPr algn="ctr"/>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r>
              <a:rPr lang="es-CR" sz="3200" b="1" dirty="0" smtClean="0">
                <a:solidFill>
                  <a:srgbClr val="990099"/>
                </a:solidFill>
                <a:latin typeface="Arial" pitchFamily="34" charset="0"/>
                <a:cs typeface="Arial" pitchFamily="34" charset="0"/>
              </a:rPr>
              <a:t> </a:t>
            </a:r>
            <a:r>
              <a:rPr lang="es-ES" sz="2700" b="1" dirty="0" smtClean="0">
                <a:solidFill>
                  <a:schemeClr val="accent3">
                    <a:lumMod val="75000"/>
                  </a:schemeClr>
                </a:solidFill>
                <a:latin typeface="Arial" pitchFamily="34" charset="0"/>
                <a:cs typeface="Arial" pitchFamily="34" charset="0"/>
              </a:rPr>
              <a:t>TERMINACIÓN DEL PROCEDIMIENTO</a:t>
            </a:r>
            <a:r>
              <a:rPr lang="es-ES" sz="3200" b="1" dirty="0" smtClean="0">
                <a:solidFill>
                  <a:schemeClr val="accent3">
                    <a:lumMod val="75000"/>
                  </a:schemeClr>
                </a:solidFill>
                <a:latin typeface="Arial" pitchFamily="34" charset="0"/>
                <a:cs typeface="Arial" pitchFamily="34" charset="0"/>
              </a:rPr>
              <a:t/>
            </a:r>
            <a:br>
              <a:rPr lang="es-ES" sz="3200" b="1" dirty="0" smtClean="0">
                <a:solidFill>
                  <a:schemeClr val="accent3">
                    <a:lumMod val="75000"/>
                  </a:schemeClr>
                </a:solidFill>
                <a:latin typeface="Arial" pitchFamily="34" charset="0"/>
                <a:cs typeface="Arial" pitchFamily="34" charset="0"/>
              </a:rPr>
            </a:br>
            <a: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latin typeface="Comic Sans MS" pitchFamily="66" charset="0"/>
              </a:rPr>
              <a:t/>
            </a:r>
            <a:br>
              <a:rPr lang="es-ES" sz="3200" b="1" dirty="0" smtClean="0">
                <a:latin typeface="Comic Sans MS" pitchFamily="66"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graphicFrame>
        <p:nvGraphicFramePr>
          <p:cNvPr id="9" name="8 Marcador de contenido"/>
          <p:cNvGraphicFramePr>
            <a:graphicFrameLocks noGrp="1"/>
          </p:cNvGraphicFramePr>
          <p:nvPr>
            <p:ph idx="1"/>
            <p:extLst>
              <p:ext uri="{D42A27DB-BD31-4B8C-83A1-F6EECF244321}">
                <p14:modId xmlns:p14="http://schemas.microsoft.com/office/powerpoint/2010/main" val="630177665"/>
              </p:ext>
            </p:extLst>
          </p:nvPr>
        </p:nvGraphicFramePr>
        <p:xfrm>
          <a:off x="251520" y="1623864"/>
          <a:ext cx="8686800" cy="4257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8" descr="MCBS00005A0000[1]"/>
          <p:cNvPicPr>
            <a:picLocks noChangeAspect="1" noChangeArrowheads="1"/>
          </p:cNvPicPr>
          <p:nvPr/>
        </p:nvPicPr>
        <p:blipFill>
          <a:blip r:embed="rId8" cstate="print"/>
          <a:srcRect/>
          <a:stretch>
            <a:fillRect/>
          </a:stretch>
        </p:blipFill>
        <p:spPr bwMode="auto">
          <a:xfrm>
            <a:off x="7786710" y="4904928"/>
            <a:ext cx="1357290" cy="1557799"/>
          </a:xfrm>
          <a:prstGeom prst="rect">
            <a:avLst/>
          </a:prstGeom>
          <a:noFill/>
          <a:ln w="9525">
            <a:noFill/>
            <a:miter lim="800000"/>
            <a:headEnd/>
            <a:tailEnd/>
          </a:ln>
        </p:spPr>
      </p:pic>
      <p:pic>
        <p:nvPicPr>
          <p:cNvPr id="5" name="Picture 7" descr="z_llibre2"/>
          <p:cNvPicPr>
            <a:picLocks noChangeAspect="1" noChangeArrowheads="1" noCrop="1"/>
          </p:cNvPicPr>
          <p:nvPr/>
        </p:nvPicPr>
        <p:blipFill>
          <a:blip r:embed="rId9" cstate="print"/>
          <a:srcRect/>
          <a:stretch>
            <a:fillRect/>
          </a:stretch>
        </p:blipFill>
        <p:spPr bwMode="auto">
          <a:xfrm>
            <a:off x="556107" y="1340768"/>
            <a:ext cx="1371600" cy="1219200"/>
          </a:xfrm>
          <a:prstGeom prst="rect">
            <a:avLst/>
          </a:prstGeom>
          <a:noFill/>
          <a:ln w="9525">
            <a:noFill/>
            <a:miter lim="800000"/>
            <a:headEnd/>
            <a:tailEnd/>
          </a:ln>
        </p:spPr>
      </p:pic>
      <p:sp>
        <p:nvSpPr>
          <p:cNvPr id="7" name="6 Rectángulo redondeado"/>
          <p:cNvSpPr/>
          <p:nvPr/>
        </p:nvSpPr>
        <p:spPr>
          <a:xfrm>
            <a:off x="1043608" y="6165304"/>
            <a:ext cx="5544616" cy="432048"/>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1222898" y="6082341"/>
            <a:ext cx="5186035" cy="369332"/>
          </a:xfrm>
          <a:prstGeom prst="rect">
            <a:avLst/>
          </a:prstGeom>
          <a:noFill/>
        </p:spPr>
        <p:txBody>
          <a:bodyPr wrap="none" rtlCol="0">
            <a:spAutoFit/>
          </a:bodyPr>
          <a:lstStyle/>
          <a:p>
            <a:r>
              <a:rPr lang="es-ES" b="1" u="sng" dirty="0" smtClean="0"/>
              <a:t>Fin</a:t>
            </a:r>
            <a:r>
              <a:rPr lang="es-ES" dirty="0" smtClean="0"/>
              <a:t>: Garantizar la correcta percepción de tributos</a:t>
            </a:r>
            <a:endParaRPr lang="es-ES" dirty="0"/>
          </a:p>
        </p:txBody>
      </p:sp>
    </p:spTree>
    <p:extLst>
      <p:ext uri="{BB962C8B-B14F-4D97-AF65-F5344CB8AC3E}">
        <p14:creationId xmlns:p14="http://schemas.microsoft.com/office/powerpoint/2010/main" val="295929915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60" y="0"/>
            <a:ext cx="9401212" cy="1846558"/>
          </a:xfrm>
        </p:spPr>
        <p:txBody>
          <a:bodyPr>
            <a:normAutofit fontScale="90000"/>
          </a:bodyPr>
          <a:lstStyle/>
          <a:p>
            <a:pPr algn="ctr">
              <a:buNone/>
            </a:pPr>
            <a:r>
              <a:rPr lang="es-ES" sz="3100" b="1" dirty="0" smtClean="0">
                <a:solidFill>
                  <a:schemeClr val="accent4">
                    <a:lumMod val="50000"/>
                  </a:schemeClr>
                </a:solidFill>
                <a:effectLst>
                  <a:outerShdw blurRad="38100" dist="38100" dir="2700000" algn="tl">
                    <a:srgbClr val="000000"/>
                  </a:outerShdw>
                </a:effectLst>
                <a:latin typeface="Copperplate Gothic Bold" pitchFamily="34" charset="0"/>
                <a:cs typeface="Arial" pitchFamily="34" charset="0"/>
              </a:rPr>
              <a:t>    </a:t>
            </a:r>
            <a:r>
              <a:rPr lang="es-ES" sz="31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ORDINARIO/SUSPENSIÓN </a:t>
            </a:r>
            <a:r>
              <a:rPr lang="es-ES" sz="32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
            </a:r>
            <a:br>
              <a:rPr lang="es-ES" sz="3200" b="1"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br>
            <a:r>
              <a:rPr lang="es-CR" sz="3200" b="1" dirty="0" smtClean="0">
                <a:solidFill>
                  <a:schemeClr val="tx2">
                    <a:lumMod val="50000"/>
                  </a:schemeClr>
                </a:solidFill>
                <a:latin typeface="Copperplate Gothic Bold" pitchFamily="34" charset="0"/>
                <a:cs typeface="Arial" pitchFamily="34" charset="0"/>
              </a:rPr>
              <a:t> </a:t>
            </a:r>
            <a:r>
              <a:rPr lang="es-ES" sz="2700" b="1" dirty="0" smtClean="0">
                <a:solidFill>
                  <a:schemeClr val="tx2">
                    <a:lumMod val="50000"/>
                  </a:schemeClr>
                </a:solidFill>
                <a:latin typeface="Copperplate Gothic Bold" pitchFamily="34" charset="0"/>
                <a:cs typeface="Arial" pitchFamily="34" charset="0"/>
              </a:rPr>
              <a:t>TERMINACIÓN DEL PROCEDIMIENTO</a:t>
            </a:r>
            <a:r>
              <a:rPr lang="es-ES" sz="3200" b="1" dirty="0" smtClean="0">
                <a:solidFill>
                  <a:schemeClr val="bg2">
                    <a:lumMod val="90000"/>
                  </a:schemeClr>
                </a:solidFill>
                <a:latin typeface="Arial" pitchFamily="34" charset="0"/>
                <a:cs typeface="Arial" pitchFamily="34" charset="0"/>
              </a:rPr>
              <a:t/>
            </a:r>
            <a:br>
              <a:rPr lang="es-ES" sz="3200" b="1" dirty="0" smtClean="0">
                <a:solidFill>
                  <a:schemeClr val="bg2">
                    <a:lumMod val="90000"/>
                  </a:schemeClr>
                </a:solidFill>
                <a:latin typeface="Arial" pitchFamily="34" charset="0"/>
                <a:cs typeface="Arial" pitchFamily="34" charset="0"/>
              </a:rPr>
            </a:br>
            <a: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latin typeface="Comic Sans MS" pitchFamily="66" charset="0"/>
              </a:rPr>
              <a:t/>
            </a:r>
            <a:br>
              <a:rPr lang="es-ES" sz="3200" b="1" dirty="0" smtClean="0">
                <a:latin typeface="Comic Sans MS" pitchFamily="66"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graphicFrame>
        <p:nvGraphicFramePr>
          <p:cNvPr id="9" name="8 Marcador de contenido"/>
          <p:cNvGraphicFramePr>
            <a:graphicFrameLocks noGrp="1"/>
          </p:cNvGraphicFramePr>
          <p:nvPr>
            <p:ph idx="1"/>
          </p:nvPr>
        </p:nvGraphicFramePr>
        <p:xfrm>
          <a:off x="457200" y="1600200"/>
          <a:ext cx="8686800" cy="4686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7" descr="z_llibre2"/>
          <p:cNvPicPr>
            <a:picLocks noChangeAspect="1" noChangeArrowheads="1" noCrop="1"/>
          </p:cNvPicPr>
          <p:nvPr/>
        </p:nvPicPr>
        <p:blipFill>
          <a:blip r:embed="rId8" cstate="print"/>
          <a:srcRect/>
          <a:stretch>
            <a:fillRect/>
          </a:stretch>
        </p:blipFill>
        <p:spPr bwMode="auto">
          <a:xfrm>
            <a:off x="7772400" y="714356"/>
            <a:ext cx="1371600" cy="1219200"/>
          </a:xfrm>
          <a:prstGeom prst="rect">
            <a:avLst/>
          </a:prstGeom>
          <a:noFill/>
          <a:ln w="9525">
            <a:noFill/>
            <a:miter lim="800000"/>
            <a:headEnd/>
            <a:tailEnd/>
          </a:ln>
        </p:spPr>
      </p:pic>
      <p:sp>
        <p:nvSpPr>
          <p:cNvPr id="7" name="6 Rectángulo redondeado"/>
          <p:cNvSpPr/>
          <p:nvPr/>
        </p:nvSpPr>
        <p:spPr>
          <a:xfrm>
            <a:off x="1214414" y="6215082"/>
            <a:ext cx="3857652" cy="43204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1187624" y="6237312"/>
            <a:ext cx="3416320" cy="369332"/>
          </a:xfrm>
          <a:prstGeom prst="rect">
            <a:avLst/>
          </a:prstGeom>
          <a:noFill/>
        </p:spPr>
        <p:txBody>
          <a:bodyPr wrap="none" rtlCol="0">
            <a:spAutoFit/>
          </a:bodyPr>
          <a:lstStyle/>
          <a:p>
            <a:r>
              <a:rPr lang="es-ES" b="1" u="sng" dirty="0" smtClean="0">
                <a:solidFill>
                  <a:schemeClr val="bg1"/>
                </a:solidFill>
              </a:rPr>
              <a:t>Fin</a:t>
            </a:r>
            <a:r>
              <a:rPr lang="es-ES" dirty="0" smtClean="0">
                <a:solidFill>
                  <a:schemeClr val="bg1"/>
                </a:solidFill>
              </a:rPr>
              <a:t>:  Reprimir conductas ilícitas</a:t>
            </a:r>
            <a:endParaRPr lang="es-ES" dirty="0">
              <a:solidFill>
                <a:schemeClr val="bg1"/>
              </a:solidFill>
            </a:endParaRPr>
          </a:p>
        </p:txBody>
      </p:sp>
    </p:spTree>
    <p:extLst>
      <p:ext uri="{BB962C8B-B14F-4D97-AF65-F5344CB8AC3E}">
        <p14:creationId xmlns:p14="http://schemas.microsoft.com/office/powerpoint/2010/main" val="52520825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24191"/>
            <a:ext cx="8401080" cy="2418632"/>
          </a:xfrm>
        </p:spPr>
        <p:txBody>
          <a:bodyPr>
            <a:normAutofit fontScale="90000"/>
          </a:bodyPr>
          <a:lstStyle/>
          <a:p>
            <a:pPr algn="l"/>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PROCEDIMIENTO ORDINARIO OTA</a:t>
            </a:r>
            <a:br>
              <a:rPr lang="es-ES" sz="3200" b="1" dirty="0" smtClean="0">
                <a:solidFill>
                  <a:srgbClr val="990099"/>
                </a:solidFill>
                <a:effectLst>
                  <a:outerShdw blurRad="38100" dist="38100" dir="2700000" algn="tl">
                    <a:srgbClr val="000000"/>
                  </a:outerShdw>
                </a:effectLst>
                <a:latin typeface="Arial" pitchFamily="34" charset="0"/>
                <a:cs typeface="Arial" pitchFamily="34" charset="0"/>
              </a:rPr>
            </a:br>
            <a:r>
              <a:rPr lang="es-CR" sz="3200" b="1" dirty="0" smtClean="0">
                <a:solidFill>
                  <a:schemeClr val="accent5">
                    <a:lumMod val="20000"/>
                    <a:lumOff val="80000"/>
                  </a:schemeClr>
                </a:solidFill>
                <a:latin typeface="Arial" pitchFamily="34" charset="0"/>
                <a:cs typeface="Arial" pitchFamily="34" charset="0"/>
              </a:rPr>
              <a:t> </a:t>
            </a:r>
            <a:r>
              <a:rPr lang="es-ES" sz="2700" b="1" dirty="0" smtClean="0">
                <a:solidFill>
                  <a:schemeClr val="accent3">
                    <a:lumMod val="75000"/>
                  </a:schemeClr>
                </a:solidFill>
                <a:latin typeface="Arial" pitchFamily="34" charset="0"/>
                <a:cs typeface="Arial" pitchFamily="34" charset="0"/>
              </a:rPr>
              <a:t>TERMINACIÓN DEL PROCEDIMIENTO</a:t>
            </a:r>
            <a:r>
              <a:rPr lang="es-ES" sz="3200" b="1" dirty="0" smtClean="0">
                <a:solidFill>
                  <a:schemeClr val="bg2">
                    <a:lumMod val="50000"/>
                  </a:schemeClr>
                </a:solidFill>
                <a:latin typeface="Arial" pitchFamily="34" charset="0"/>
                <a:cs typeface="Arial" pitchFamily="34" charset="0"/>
              </a:rPr>
              <a:t/>
            </a:r>
            <a:br>
              <a:rPr lang="es-ES" sz="3200" b="1" dirty="0" smtClean="0">
                <a:solidFill>
                  <a:schemeClr val="bg2">
                    <a:lumMod val="50000"/>
                  </a:schemeClr>
                </a:solidFill>
                <a:latin typeface="Arial" pitchFamily="34" charset="0"/>
                <a:cs typeface="Arial" pitchFamily="34" charset="0"/>
              </a:rPr>
            </a:br>
            <a: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latin typeface="Comic Sans MS" pitchFamily="66" charset="0"/>
              </a:rPr>
              <a:t/>
            </a:r>
            <a:br>
              <a:rPr lang="es-ES" sz="3200" b="1" dirty="0" smtClean="0">
                <a:latin typeface="Comic Sans MS" pitchFamily="66"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sp>
        <p:nvSpPr>
          <p:cNvPr id="6" name="5 Marcador de contenido"/>
          <p:cNvSpPr>
            <a:spLocks noGrp="1"/>
          </p:cNvSpPr>
          <p:nvPr>
            <p:ph idx="1"/>
          </p:nvPr>
        </p:nvSpPr>
        <p:spPr>
          <a:xfrm>
            <a:off x="611560" y="1533507"/>
            <a:ext cx="8229600" cy="1031397"/>
          </a:xfrm>
        </p:spPr>
        <p:style>
          <a:lnRef idx="2">
            <a:schemeClr val="accent1"/>
          </a:lnRef>
          <a:fillRef idx="1">
            <a:schemeClr val="lt1"/>
          </a:fillRef>
          <a:effectRef idx="0">
            <a:schemeClr val="accent1"/>
          </a:effectRef>
          <a:fontRef idx="minor">
            <a:schemeClr val="dk1"/>
          </a:fontRef>
        </p:style>
        <p:txBody>
          <a:bodyPr>
            <a:normAutofit/>
          </a:bodyPr>
          <a:lstStyle/>
          <a:p>
            <a:pPr algn="just">
              <a:spcBef>
                <a:spcPct val="50000"/>
              </a:spcBef>
              <a:buClr>
                <a:srgbClr val="FFFF00"/>
              </a:buClr>
              <a:buFont typeface="Wingdings" pitchFamily="2" charset="2"/>
              <a:buNone/>
              <a:defRPr/>
            </a:pPr>
            <a:r>
              <a:rPr lang="es-ES" sz="2600" b="1" dirty="0" smtClean="0">
                <a:effectLst>
                  <a:outerShdw blurRad="38100" dist="38100" dir="2700000" algn="tl">
                    <a:srgbClr val="000000"/>
                  </a:outerShdw>
                </a:effectLst>
                <a:latin typeface="Arial" pitchFamily="34" charset="0"/>
                <a:cs typeface="Arial" pitchFamily="34" charset="0"/>
              </a:rPr>
              <a:t>Contenido:</a:t>
            </a:r>
            <a:r>
              <a:rPr lang="es-ES" sz="2600" b="1" dirty="0" smtClean="0">
                <a:latin typeface="Arial" pitchFamily="34" charset="0"/>
                <a:cs typeface="Arial" pitchFamily="34" charset="0"/>
              </a:rPr>
              <a:t>  </a:t>
            </a:r>
            <a:r>
              <a:rPr lang="es-ES" sz="2600" dirty="0" smtClean="0">
                <a:latin typeface="Arial" pitchFamily="34" charset="0"/>
                <a:cs typeface="Arial" pitchFamily="34" charset="0"/>
              </a:rPr>
              <a:t>El ajuste de la declaración aduanera si procede y el cobro del adeudo que lo genera </a:t>
            </a:r>
          </a:p>
          <a:p>
            <a:pPr marL="45720" indent="0">
              <a:buNone/>
            </a:pPr>
            <a:endParaRPr lang="es-ES" dirty="0"/>
          </a:p>
        </p:txBody>
      </p:sp>
      <p:pic>
        <p:nvPicPr>
          <p:cNvPr id="7" name="Picture 7" descr="z_llibre2"/>
          <p:cNvPicPr>
            <a:picLocks noChangeAspect="1" noChangeArrowheads="1" noCrop="1"/>
          </p:cNvPicPr>
          <p:nvPr/>
        </p:nvPicPr>
        <p:blipFill>
          <a:blip r:embed="rId3" cstate="print"/>
          <a:srcRect/>
          <a:stretch>
            <a:fillRect/>
          </a:stretch>
        </p:blipFill>
        <p:spPr bwMode="auto">
          <a:xfrm>
            <a:off x="7715270" y="-39473"/>
            <a:ext cx="1371600" cy="1219200"/>
          </a:xfrm>
          <a:prstGeom prst="rect">
            <a:avLst/>
          </a:prstGeom>
          <a:noFill/>
          <a:ln w="9525">
            <a:noFill/>
            <a:miter lim="800000"/>
            <a:headEnd/>
            <a:tailEnd/>
          </a:ln>
        </p:spPr>
      </p:pic>
      <p:pic>
        <p:nvPicPr>
          <p:cNvPr id="8" name="Picture 8" descr="MCBS00004A0000[1]"/>
          <p:cNvPicPr>
            <a:picLocks noChangeAspect="1" noChangeArrowheads="1"/>
          </p:cNvPicPr>
          <p:nvPr/>
        </p:nvPicPr>
        <p:blipFill>
          <a:blip r:embed="rId4" cstate="print"/>
          <a:srcRect/>
          <a:stretch>
            <a:fillRect/>
          </a:stretch>
        </p:blipFill>
        <p:spPr bwMode="auto">
          <a:xfrm>
            <a:off x="7429520" y="857232"/>
            <a:ext cx="971550" cy="676275"/>
          </a:xfrm>
          <a:prstGeom prst="rect">
            <a:avLst/>
          </a:prstGeom>
          <a:noFill/>
          <a:ln w="9525">
            <a:noFill/>
            <a:miter lim="800000"/>
            <a:headEnd/>
            <a:tailEnd/>
          </a:ln>
        </p:spPr>
      </p:pic>
      <p:graphicFrame>
        <p:nvGraphicFramePr>
          <p:cNvPr id="3" name="2 Diagrama"/>
          <p:cNvGraphicFramePr/>
          <p:nvPr>
            <p:extLst>
              <p:ext uri="{D42A27DB-BD31-4B8C-83A1-F6EECF244321}">
                <p14:modId xmlns:p14="http://schemas.microsoft.com/office/powerpoint/2010/main" val="32230528"/>
              </p:ext>
            </p:extLst>
          </p:nvPr>
        </p:nvGraphicFramePr>
        <p:xfrm>
          <a:off x="1819295" y="2492896"/>
          <a:ext cx="6096000" cy="42642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4527614"/>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3368" y="-562372"/>
            <a:ext cx="8940632" cy="1124744"/>
          </a:xfrm>
        </p:spPr>
        <p:txBody>
          <a:bodyPr>
            <a:normAutofit fontScale="90000"/>
          </a:bodyPr>
          <a:lstStyle/>
          <a:p>
            <a:pPr algn="ctr">
              <a:buNone/>
            </a:pPr>
            <a:r>
              <a:rPr lang="es-ES" sz="3200"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t>PROCEDIMIENTO ORDINARIO Suspensión</a:t>
            </a:r>
            <a:br>
              <a:rPr lang="es-ES" sz="3200" dirty="0" smtClean="0">
                <a:solidFill>
                  <a:schemeClr val="tx2">
                    <a:lumMod val="50000"/>
                  </a:schemeClr>
                </a:solidFill>
                <a:effectLst>
                  <a:outerShdw blurRad="38100" dist="38100" dir="2700000" algn="tl">
                    <a:srgbClr val="000000"/>
                  </a:outerShdw>
                </a:effectLst>
                <a:latin typeface="Copperplate Gothic Bold" pitchFamily="34" charset="0"/>
                <a:cs typeface="Arial" pitchFamily="34" charset="0"/>
              </a:rPr>
            </a:br>
            <a:r>
              <a:rPr lang="es-CR" sz="3200" dirty="0" smtClean="0">
                <a:solidFill>
                  <a:schemeClr val="tx2">
                    <a:lumMod val="50000"/>
                  </a:schemeClr>
                </a:solidFill>
                <a:latin typeface="Copperplate Gothic Bold" pitchFamily="34" charset="0"/>
                <a:cs typeface="Arial" pitchFamily="34" charset="0"/>
              </a:rPr>
              <a:t> </a:t>
            </a:r>
            <a:r>
              <a:rPr lang="es-ES" sz="2700" dirty="0" smtClean="0">
                <a:solidFill>
                  <a:schemeClr val="tx2">
                    <a:lumMod val="50000"/>
                  </a:schemeClr>
                </a:solidFill>
                <a:latin typeface="Copperplate Gothic Bold" pitchFamily="34" charset="0"/>
                <a:cs typeface="Arial" pitchFamily="34" charset="0"/>
              </a:rPr>
              <a:t>TERMINACIÓN DEL PROCEDIMIENTO</a:t>
            </a:r>
            <a:r>
              <a:rPr lang="es-ES" sz="3200" dirty="0" smtClean="0">
                <a:solidFill>
                  <a:schemeClr val="bg2">
                    <a:lumMod val="50000"/>
                  </a:schemeClr>
                </a:solidFill>
                <a:latin typeface="Arial" pitchFamily="34" charset="0"/>
                <a:cs typeface="Arial" pitchFamily="34" charset="0"/>
              </a:rPr>
              <a:t/>
            </a:r>
            <a:br>
              <a:rPr lang="es-ES" sz="3200" dirty="0" smtClean="0">
                <a:solidFill>
                  <a:schemeClr val="bg2">
                    <a:lumMod val="50000"/>
                  </a:schemeClr>
                </a:solidFill>
                <a:latin typeface="Arial" pitchFamily="34" charset="0"/>
                <a:cs typeface="Arial" pitchFamily="34" charset="0"/>
              </a:rPr>
            </a:br>
            <a:r>
              <a:rPr lang="es-ES" sz="3200"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3200"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100" b="1" dirty="0" smtClean="0">
                <a:solidFill>
                  <a:srgbClr val="FFC000"/>
                </a:solidFill>
                <a:effectLst>
                  <a:outerShdw blurRad="38100" dist="38100" dir="2700000" algn="tl">
                    <a:srgbClr val="000000"/>
                  </a:outerShdw>
                </a:effectLst>
                <a:latin typeface="Copperplate Gothic Bold" pitchFamily="34" charset="0"/>
                <a:cs typeface="Arial" pitchFamily="34" charset="0"/>
              </a:rPr>
              <a:t>PROCEDIMIENTO ORDINARIO/SUSPENSIÓN </a:t>
            </a: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CR" sz="3200" b="1" dirty="0" smtClean="0">
                <a:solidFill>
                  <a:schemeClr val="accent5">
                    <a:lumMod val="20000"/>
                    <a:lumOff val="80000"/>
                  </a:schemeClr>
                </a:solidFill>
                <a:latin typeface="Arial" pitchFamily="34" charset="0"/>
                <a:cs typeface="Arial" pitchFamily="34" charset="0"/>
              </a:rPr>
              <a:t> </a:t>
            </a:r>
            <a:r>
              <a:rPr lang="es-ES" sz="2700" b="1" dirty="0" smtClean="0">
                <a:solidFill>
                  <a:schemeClr val="bg2">
                    <a:lumMod val="50000"/>
                  </a:schemeClr>
                </a:solidFill>
                <a:latin typeface="Arial" pitchFamily="34" charset="0"/>
                <a:cs typeface="Arial" pitchFamily="34" charset="0"/>
              </a:rPr>
              <a:t>TERMINACIÓN DEL PROCEDIMIENTO</a:t>
            </a:r>
            <a:r>
              <a:rPr lang="es-ES" sz="3200" b="1" dirty="0" smtClean="0">
                <a:solidFill>
                  <a:schemeClr val="bg2">
                    <a:lumMod val="50000"/>
                  </a:schemeClr>
                </a:solidFill>
                <a:latin typeface="Arial" pitchFamily="34" charset="0"/>
                <a:cs typeface="Arial" pitchFamily="34" charset="0"/>
              </a:rPr>
              <a:t/>
            </a:r>
            <a:br>
              <a:rPr lang="es-ES" sz="3200" b="1" dirty="0" smtClean="0">
                <a:solidFill>
                  <a:schemeClr val="bg2">
                    <a:lumMod val="50000"/>
                  </a:schemeClr>
                </a:solidFill>
                <a:latin typeface="Arial" pitchFamily="34" charset="0"/>
                <a:cs typeface="Arial" pitchFamily="34" charset="0"/>
              </a:rPr>
            </a:br>
            <a: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latin typeface="Comic Sans MS" pitchFamily="66" charset="0"/>
              </a:rPr>
              <a:t/>
            </a:r>
            <a:br>
              <a:rPr lang="es-ES" sz="3200" b="1" dirty="0" smtClean="0">
                <a:latin typeface="Comic Sans MS" pitchFamily="66"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sp>
        <p:nvSpPr>
          <p:cNvPr id="6" name="5 Marcador de contenido"/>
          <p:cNvSpPr>
            <a:spLocks noGrp="1"/>
          </p:cNvSpPr>
          <p:nvPr>
            <p:ph idx="1"/>
          </p:nvPr>
        </p:nvSpPr>
        <p:spPr>
          <a:xfrm>
            <a:off x="428596" y="1643050"/>
            <a:ext cx="8229600" cy="4983179"/>
          </a:xfrm>
          <a:prstGeom prst="rect">
            <a:avLst/>
          </a:prstGeom>
        </p:spPr>
        <p:style>
          <a:lnRef idx="0">
            <a:scrgbClr r="0" g="0" b="0"/>
          </a:lnRef>
          <a:fillRef idx="1002">
            <a:schemeClr val="lt2"/>
          </a:fillRef>
          <a:effectRef idx="0">
            <a:scrgbClr r="0" g="0" b="0"/>
          </a:effectRef>
          <a:fontRef idx="major"/>
        </p:style>
        <p:txBody>
          <a:bodyPr>
            <a:normAutofit lnSpcReduction="10000"/>
          </a:bodyPr>
          <a:lstStyle/>
          <a:p>
            <a:pPr algn="just">
              <a:spcBef>
                <a:spcPct val="50000"/>
              </a:spcBef>
              <a:buClr>
                <a:srgbClr val="FFFF00"/>
              </a:buClr>
              <a:buFont typeface="Wingdings" pitchFamily="2" charset="2"/>
              <a:buNone/>
              <a:defRPr/>
            </a:pPr>
            <a:r>
              <a:rPr lang="es-ES" sz="2600" b="1" dirty="0" smtClean="0">
                <a:effectLst>
                  <a:outerShdw blurRad="38100" dist="38100" dir="2700000" algn="tl">
                    <a:srgbClr val="000000"/>
                  </a:outerShdw>
                </a:effectLst>
                <a:latin typeface="Arial" pitchFamily="34" charset="0"/>
                <a:cs typeface="Arial" pitchFamily="34" charset="0"/>
              </a:rPr>
              <a:t>Contenido</a:t>
            </a:r>
            <a:r>
              <a:rPr lang="es-ES" sz="2600" b="1" dirty="0" smtClean="0">
                <a:solidFill>
                  <a:schemeClr val="bg1"/>
                </a:solidFill>
                <a:effectLst>
                  <a:outerShdw blurRad="38100" dist="38100" dir="2700000" algn="tl">
                    <a:srgbClr val="000000"/>
                  </a:outerShdw>
                </a:effectLst>
                <a:latin typeface="Arial" pitchFamily="34" charset="0"/>
                <a:cs typeface="Arial" pitchFamily="34" charset="0"/>
              </a:rPr>
              <a:t>:</a:t>
            </a:r>
            <a:r>
              <a:rPr lang="es-ES" sz="2600" b="1" dirty="0" smtClean="0">
                <a:solidFill>
                  <a:schemeClr val="bg1"/>
                </a:solidFill>
                <a:latin typeface="Arial" pitchFamily="34" charset="0"/>
                <a:cs typeface="Arial" pitchFamily="34" charset="0"/>
              </a:rPr>
              <a:t>  </a:t>
            </a:r>
            <a:r>
              <a:rPr lang="es-ES" sz="2600" b="1" dirty="0" smtClean="0">
                <a:solidFill>
                  <a:schemeClr val="tx1"/>
                </a:solidFill>
                <a:latin typeface="Arial" pitchFamily="34" charset="0"/>
                <a:cs typeface="Arial" pitchFamily="34" charset="0"/>
              </a:rPr>
              <a:t>La sanción de suspensión</a:t>
            </a:r>
            <a:endParaRPr lang="es-ES" sz="2600" dirty="0" smtClean="0">
              <a:solidFill>
                <a:schemeClr val="tx1"/>
              </a:solidFill>
              <a:latin typeface="Arial" pitchFamily="34" charset="0"/>
              <a:cs typeface="Arial" pitchFamily="34" charset="0"/>
            </a:endParaRPr>
          </a:p>
          <a:p>
            <a:pPr marL="1135063" lvl="1" indent="-457200" algn="just">
              <a:spcBef>
                <a:spcPct val="50000"/>
              </a:spcBef>
              <a:buClr>
                <a:srgbClr val="FFFF00"/>
              </a:buClr>
              <a:buFont typeface="Wingdings" pitchFamily="2" charset="2"/>
              <a:buChar char="Ø"/>
              <a:defRPr/>
            </a:pPr>
            <a:r>
              <a:rPr lang="es-ES" sz="2600" dirty="0" smtClean="0">
                <a:solidFill>
                  <a:schemeClr val="tx1"/>
                </a:solidFill>
                <a:latin typeface="Arial" pitchFamily="34" charset="0"/>
                <a:cs typeface="Arial" pitchFamily="34" charset="0"/>
              </a:rPr>
              <a:t>Identificar al sujeto a suspender</a:t>
            </a:r>
          </a:p>
          <a:p>
            <a:pPr marL="1135063" lvl="1" indent="-457200" algn="just">
              <a:spcBef>
                <a:spcPct val="50000"/>
              </a:spcBef>
              <a:buClr>
                <a:srgbClr val="FFFF00"/>
              </a:buClr>
              <a:buFont typeface="Wingdings" pitchFamily="2" charset="2"/>
              <a:buChar char="Ø"/>
              <a:defRPr/>
            </a:pPr>
            <a:r>
              <a:rPr lang="es-ES" sz="2600" dirty="0" smtClean="0">
                <a:solidFill>
                  <a:schemeClr val="tx1"/>
                </a:solidFill>
                <a:latin typeface="Arial" pitchFamily="34" charset="0"/>
                <a:cs typeface="Arial" pitchFamily="34" charset="0"/>
              </a:rPr>
              <a:t>Sanción (suspensión)</a:t>
            </a:r>
          </a:p>
          <a:p>
            <a:pPr marL="1135063" lvl="1" indent="-457200" algn="just">
              <a:spcBef>
                <a:spcPct val="50000"/>
              </a:spcBef>
              <a:buClr>
                <a:srgbClr val="FFFF00"/>
              </a:buClr>
              <a:buFont typeface="Wingdings" pitchFamily="2" charset="2"/>
              <a:buChar char="Ø"/>
              <a:defRPr/>
            </a:pPr>
            <a:r>
              <a:rPr lang="es-ES" sz="2600" dirty="0" smtClean="0">
                <a:solidFill>
                  <a:schemeClr val="tx1"/>
                </a:solidFill>
                <a:latin typeface="Arial" pitchFamily="34" charset="0"/>
                <a:cs typeface="Arial" pitchFamily="34" charset="0"/>
              </a:rPr>
              <a:t>Señalar momento en que empieza a correr y cuándo finaliza</a:t>
            </a:r>
          </a:p>
          <a:p>
            <a:pPr marL="1135063" lvl="1" indent="-457200" algn="just">
              <a:spcBef>
                <a:spcPct val="50000"/>
              </a:spcBef>
              <a:buClr>
                <a:srgbClr val="FFFF00"/>
              </a:buClr>
              <a:buFont typeface="Wingdings" pitchFamily="2" charset="2"/>
              <a:buChar char="Ø"/>
              <a:defRPr/>
            </a:pPr>
            <a:r>
              <a:rPr lang="es-ES" sz="2600" dirty="0" smtClean="0">
                <a:solidFill>
                  <a:schemeClr val="tx1"/>
                </a:solidFill>
                <a:latin typeface="Arial" pitchFamily="34" charset="0"/>
                <a:cs typeface="Arial" pitchFamily="34" charset="0"/>
              </a:rPr>
              <a:t>Recursos contra el acto f</a:t>
            </a:r>
            <a:r>
              <a:rPr lang="es-CR" sz="2600" dirty="0" err="1" smtClean="0">
                <a:solidFill>
                  <a:schemeClr val="tx1"/>
                </a:solidFill>
                <a:latin typeface="Arial" pitchFamily="34" charset="0"/>
                <a:cs typeface="Arial" pitchFamily="34" charset="0"/>
              </a:rPr>
              <a:t>inal</a:t>
            </a:r>
            <a:r>
              <a:rPr lang="es-CR" sz="2600" dirty="0" smtClean="0">
                <a:solidFill>
                  <a:schemeClr val="tx1"/>
                </a:solidFill>
                <a:latin typeface="Arial" pitchFamily="34" charset="0"/>
                <a:cs typeface="Arial" pitchFamily="34" charset="0"/>
              </a:rPr>
              <a:t>,</a:t>
            </a:r>
            <a:r>
              <a:rPr lang="es-ES" sz="2600" dirty="0" smtClean="0">
                <a:solidFill>
                  <a:schemeClr val="tx1"/>
                </a:solidFill>
                <a:latin typeface="Arial" pitchFamily="34" charset="0"/>
                <a:cs typeface="Arial" pitchFamily="34" charset="0"/>
              </a:rPr>
              <a:t> plazo  y oficina</a:t>
            </a:r>
            <a:r>
              <a:rPr lang="es-CR" sz="2600" dirty="0" smtClean="0">
                <a:solidFill>
                  <a:schemeClr val="tx1"/>
                </a:solidFill>
                <a:latin typeface="Arial" pitchFamily="34" charset="0"/>
                <a:cs typeface="Arial" pitchFamily="34" charset="0"/>
              </a:rPr>
              <a:t> ante la cual pueden presentarse</a:t>
            </a:r>
            <a:endParaRPr lang="es-ES" sz="2600" dirty="0" smtClean="0">
              <a:solidFill>
                <a:schemeClr val="tx1"/>
              </a:solidFill>
              <a:latin typeface="Arial" pitchFamily="34" charset="0"/>
              <a:cs typeface="Arial" pitchFamily="34" charset="0"/>
            </a:endParaRPr>
          </a:p>
          <a:p>
            <a:pPr marL="1135063" lvl="1" indent="-457200" algn="just">
              <a:spcBef>
                <a:spcPct val="50000"/>
              </a:spcBef>
              <a:buClr>
                <a:srgbClr val="FFFF00"/>
              </a:buClr>
              <a:buFont typeface="Wingdings" pitchFamily="2" charset="2"/>
              <a:buChar char="Ø"/>
              <a:defRPr/>
            </a:pPr>
            <a:r>
              <a:rPr lang="es-ES" sz="2600" dirty="0" smtClean="0">
                <a:solidFill>
                  <a:schemeClr val="tx1"/>
                </a:solidFill>
                <a:latin typeface="Arial" pitchFamily="34" charset="0"/>
                <a:cs typeface="Arial" pitchFamily="34" charset="0"/>
              </a:rPr>
              <a:t>Lugar, fecha y f</a:t>
            </a:r>
            <a:r>
              <a:rPr lang="es-CR" sz="2600" dirty="0" smtClean="0">
                <a:solidFill>
                  <a:schemeClr val="tx1"/>
                </a:solidFill>
                <a:latin typeface="Arial" pitchFamily="34" charset="0"/>
                <a:cs typeface="Arial" pitchFamily="34" charset="0"/>
              </a:rPr>
              <a:t>i</a:t>
            </a:r>
            <a:r>
              <a:rPr lang="es-ES" sz="2600" dirty="0" err="1" smtClean="0">
                <a:solidFill>
                  <a:schemeClr val="tx1"/>
                </a:solidFill>
                <a:latin typeface="Arial" pitchFamily="34" charset="0"/>
                <a:cs typeface="Arial" pitchFamily="34" charset="0"/>
              </a:rPr>
              <a:t>rma</a:t>
            </a:r>
            <a:r>
              <a:rPr lang="es-ES" sz="2600" dirty="0" smtClean="0">
                <a:solidFill>
                  <a:schemeClr val="tx1"/>
                </a:solidFill>
                <a:latin typeface="Arial" pitchFamily="34" charset="0"/>
                <a:cs typeface="Arial" pitchFamily="34" charset="0"/>
              </a:rPr>
              <a:t> del funcionario:  Director General</a:t>
            </a:r>
          </a:p>
          <a:p>
            <a:pPr marL="1135063" lvl="1" indent="-457200" algn="just">
              <a:spcBef>
                <a:spcPct val="50000"/>
              </a:spcBef>
              <a:buClr>
                <a:srgbClr val="FFFF00"/>
              </a:buClr>
              <a:buFont typeface="Wingdings" pitchFamily="2" charset="2"/>
              <a:buChar char="Ø"/>
              <a:defRPr/>
            </a:pPr>
            <a:r>
              <a:rPr lang="es-ES" sz="2600" dirty="0" smtClean="0">
                <a:solidFill>
                  <a:schemeClr val="tx1"/>
                </a:solidFill>
                <a:latin typeface="Arial" pitchFamily="34" charset="0"/>
                <a:cs typeface="Arial" pitchFamily="34" charset="0"/>
              </a:rPr>
              <a:t>Lugar y fecha de notificación</a:t>
            </a:r>
          </a:p>
          <a:p>
            <a:endParaRPr lang="es-ES" dirty="0">
              <a:solidFill>
                <a:schemeClr val="tx1"/>
              </a:solidFill>
            </a:endParaRPr>
          </a:p>
        </p:txBody>
      </p:sp>
      <p:pic>
        <p:nvPicPr>
          <p:cNvPr id="7" name="Picture 7" descr="z_llibre2"/>
          <p:cNvPicPr>
            <a:picLocks noChangeAspect="1" noChangeArrowheads="1" noCrop="1"/>
          </p:cNvPicPr>
          <p:nvPr/>
        </p:nvPicPr>
        <p:blipFill>
          <a:blip r:embed="rId3" cstate="print"/>
          <a:srcRect/>
          <a:stretch>
            <a:fillRect/>
          </a:stretch>
        </p:blipFill>
        <p:spPr bwMode="auto">
          <a:xfrm>
            <a:off x="7772400" y="714356"/>
            <a:ext cx="1371600" cy="1219200"/>
          </a:xfrm>
          <a:prstGeom prst="rect">
            <a:avLst/>
          </a:prstGeom>
          <a:noFill/>
          <a:ln w="9525">
            <a:noFill/>
            <a:miter lim="800000"/>
            <a:headEnd/>
            <a:tailEnd/>
          </a:ln>
        </p:spPr>
      </p:pic>
      <p:pic>
        <p:nvPicPr>
          <p:cNvPr id="5" name="Picture 6" descr="http://t1.gstatic.com/images?q=tbn:ANd9GcSkRSULzp7TLDyeE4u4V5dnEZBqkCEFNPfvILErY3Kfr_Yshd_gvTx-zQ">
            <a:hlinkClick r:id="rId4"/>
          </p:cNvPr>
          <p:cNvPicPr>
            <a:picLocks noChangeAspect="1" noChangeArrowheads="1"/>
          </p:cNvPicPr>
          <p:nvPr/>
        </p:nvPicPr>
        <p:blipFill>
          <a:blip r:embed="rId5"/>
          <a:srcRect/>
          <a:stretch>
            <a:fillRect/>
          </a:stretch>
        </p:blipFill>
        <p:spPr bwMode="auto">
          <a:xfrm>
            <a:off x="6858016" y="1857364"/>
            <a:ext cx="928694" cy="1352553"/>
          </a:xfrm>
          <a:prstGeom prst="rect">
            <a:avLst/>
          </a:prstGeom>
          <a:noFill/>
          <a:scene3d>
            <a:camera prst="orthographicFront"/>
            <a:lightRig rig="threePt" dir="t"/>
          </a:scene3d>
          <a:sp3d>
            <a:bevelT prst="slope"/>
          </a:sp3d>
        </p:spPr>
      </p:pic>
    </p:spTree>
    <p:extLst>
      <p:ext uri="{BB962C8B-B14F-4D97-AF65-F5344CB8AC3E}">
        <p14:creationId xmlns:p14="http://schemas.microsoft.com/office/powerpoint/2010/main" val="7630288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11" y="188640"/>
            <a:ext cx="8244789" cy="1143000"/>
          </a:xfrm>
        </p:spPr>
        <p:txBody>
          <a:bodyPr>
            <a:normAutofit/>
          </a:bodyPr>
          <a:lstStyle/>
          <a:p>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CARACTERÍSTICAS DEL CONCEPTO</a:t>
            </a:r>
            <a:r>
              <a:rPr lang="es-ES" sz="3200" dirty="0" smtClean="0">
                <a:solidFill>
                  <a:srgbClr val="990099"/>
                </a:solidFill>
              </a:rPr>
              <a:t/>
            </a:r>
            <a:br>
              <a:rPr lang="es-ES" sz="3200" dirty="0" smtClean="0">
                <a:solidFill>
                  <a:srgbClr val="990099"/>
                </a:solidFill>
              </a:rPr>
            </a:br>
            <a:endParaRPr lang="es-ES" sz="3200" dirty="0">
              <a:solidFill>
                <a:srgbClr val="990099"/>
              </a:solidFill>
            </a:endParaRPr>
          </a:p>
        </p:txBody>
      </p:sp>
      <p:sp>
        <p:nvSpPr>
          <p:cNvPr id="3" name="2 Marcador de contenido"/>
          <p:cNvSpPr>
            <a:spLocks noGrp="1"/>
          </p:cNvSpPr>
          <p:nvPr>
            <p:ph idx="1"/>
          </p:nvPr>
        </p:nvSpPr>
        <p:spPr>
          <a:xfrm>
            <a:off x="285720" y="857232"/>
            <a:ext cx="8229600" cy="4525963"/>
          </a:xfrm>
        </p:spPr>
        <p:txBody>
          <a:bodyPr/>
          <a:lstStyle/>
          <a:p>
            <a:pPr>
              <a:buNone/>
            </a:pPr>
            <a:endParaRPr lang="es-ES" sz="800" dirty="0" smtClean="0">
              <a:solidFill>
                <a:schemeClr val="tx1"/>
              </a:solidFill>
              <a:effectLst>
                <a:outerShdw blurRad="38100" dist="38100" dir="2700000" algn="tl">
                  <a:srgbClr val="000000">
                    <a:alpha val="43137"/>
                  </a:srgbClr>
                </a:outerShdw>
              </a:effectLst>
              <a:latin typeface="Trebuchet MS" pitchFamily="34" charset="0"/>
            </a:endParaRPr>
          </a:p>
          <a:p>
            <a:pPr>
              <a:buNone/>
            </a:pPr>
            <a:r>
              <a:rPr lang="es-ES" sz="2000" dirty="0" smtClean="0">
                <a:solidFill>
                  <a:schemeClr val="tx1"/>
                </a:solidFill>
                <a:effectLst>
                  <a:outerShdw blurRad="38100" dist="38100" dir="2700000" algn="tl">
                    <a:srgbClr val="000000">
                      <a:alpha val="43137"/>
                    </a:srgbClr>
                  </a:outerShdw>
                </a:effectLst>
                <a:latin typeface="Trebuchet MS" pitchFamily="34" charset="0"/>
              </a:rPr>
              <a:t>Declaración dirigida a producir un efecto de derecho</a:t>
            </a:r>
          </a:p>
          <a:p>
            <a:pPr>
              <a:buNone/>
            </a:pPr>
            <a:r>
              <a:rPr lang="es-ES" sz="2000" b="1" u="sng" dirty="0" smtClean="0">
                <a:solidFill>
                  <a:schemeClr val="tx1"/>
                </a:solidFill>
                <a:effectLst>
                  <a:outerShdw blurRad="38100" dist="38100" dir="2700000" algn="tl">
                    <a:srgbClr val="000000">
                      <a:alpha val="43137"/>
                    </a:srgbClr>
                  </a:outerShdw>
                </a:effectLst>
                <a:latin typeface="Baskerville Old Face" pitchFamily="18" charset="0"/>
              </a:rPr>
              <a:t>Meros actos administrativos</a:t>
            </a:r>
            <a:r>
              <a:rPr lang="es-ES" sz="2000" dirty="0" smtClean="0">
                <a:solidFill>
                  <a:schemeClr val="tx1"/>
                </a:solidFill>
                <a:effectLst>
                  <a:outerShdw blurRad="38100" dist="38100" dir="2700000" algn="tl">
                    <a:srgbClr val="000000">
                      <a:alpha val="43137"/>
                    </a:srgbClr>
                  </a:outerShdw>
                </a:effectLst>
                <a:latin typeface="Baskerville Old Face" pitchFamily="18" charset="0"/>
              </a:rPr>
              <a:t>: </a:t>
            </a:r>
            <a:r>
              <a:rPr lang="es-ES" sz="2000" dirty="0" err="1" smtClean="0">
                <a:solidFill>
                  <a:schemeClr val="tx1"/>
                </a:solidFill>
                <a:effectLst>
                  <a:outerShdw blurRad="38100" dist="38100" dir="2700000" algn="tl">
                    <a:srgbClr val="000000">
                      <a:alpha val="43137"/>
                    </a:srgbClr>
                  </a:outerShdw>
                </a:effectLst>
                <a:latin typeface="Baskerville Old Face" pitchFamily="18" charset="0"/>
              </a:rPr>
              <a:t>Ej</a:t>
            </a:r>
            <a:r>
              <a:rPr lang="es-ES" sz="2000" dirty="0" smtClean="0">
                <a:solidFill>
                  <a:schemeClr val="tx1"/>
                </a:solidFill>
                <a:latin typeface="Baskerville Old Face" pitchFamily="18" charset="0"/>
              </a:rPr>
              <a:t>:</a:t>
            </a:r>
          </a:p>
          <a:p>
            <a:pPr>
              <a:buNone/>
            </a:pPr>
            <a:endParaRPr lang="es-ES" sz="2400" dirty="0" smtClean="0">
              <a:solidFill>
                <a:schemeClr val="accent5">
                  <a:lumMod val="20000"/>
                  <a:lumOff val="80000"/>
                </a:schemeClr>
              </a:solidFill>
              <a:latin typeface="Trebuchet MS" pitchFamily="34" charset="0"/>
            </a:endParaRPr>
          </a:p>
          <a:p>
            <a:pPr>
              <a:buNone/>
            </a:pPr>
            <a:endParaRPr lang="es-ES" sz="2400" dirty="0" smtClean="0">
              <a:solidFill>
                <a:schemeClr val="accent5">
                  <a:lumMod val="20000"/>
                  <a:lumOff val="80000"/>
                </a:schemeClr>
              </a:solidFill>
              <a:latin typeface="Trebuchet MS" pitchFamily="34" charset="0"/>
            </a:endParaRPr>
          </a:p>
          <a:p>
            <a:pPr>
              <a:buNone/>
            </a:pPr>
            <a:endParaRPr lang="es-ES" dirty="0"/>
          </a:p>
        </p:txBody>
      </p:sp>
      <p:sp>
        <p:nvSpPr>
          <p:cNvPr id="14" name="13 Rectángulo"/>
          <p:cNvSpPr/>
          <p:nvPr/>
        </p:nvSpPr>
        <p:spPr>
          <a:xfrm>
            <a:off x="267199" y="1743111"/>
            <a:ext cx="8715436" cy="92333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s-ES" b="1" u="sng" dirty="0" smtClean="0">
                <a:solidFill>
                  <a:schemeClr val="tx1"/>
                </a:solidFill>
                <a:effectLst>
                  <a:outerShdw blurRad="38100" dist="38100" dir="2700000" algn="tl">
                    <a:srgbClr val="000000">
                      <a:alpha val="43137"/>
                    </a:srgbClr>
                  </a:outerShdw>
                </a:effectLst>
                <a:latin typeface="Trebuchet MS" pitchFamily="34" charset="0"/>
                <a:sym typeface="Wingdings 2" pitchFamily="18" charset="2"/>
              </a:rPr>
              <a:t>De conocimiento: </a:t>
            </a:r>
          </a:p>
          <a:p>
            <a:r>
              <a:rPr lang="es-ES" dirty="0" smtClean="0">
                <a:solidFill>
                  <a:schemeClr val="tx1"/>
                </a:solidFill>
                <a:latin typeface="Trebuchet MS" pitchFamily="34" charset="0"/>
                <a:sym typeface="Wingdings 2" pitchFamily="18" charset="2"/>
              </a:rPr>
              <a:t>Es el que se ejerce fundamentalmente a través de un acto de constatación o comprobación y NO de valoración</a:t>
            </a:r>
            <a:endParaRPr lang="es-ES" dirty="0">
              <a:solidFill>
                <a:schemeClr val="tx1"/>
              </a:solidFill>
              <a:latin typeface="Trebuchet MS" pitchFamily="34" charset="0"/>
            </a:endParaRPr>
          </a:p>
        </p:txBody>
      </p:sp>
      <p:graphicFrame>
        <p:nvGraphicFramePr>
          <p:cNvPr id="15" name="14 Diagrama"/>
          <p:cNvGraphicFramePr/>
          <p:nvPr>
            <p:extLst>
              <p:ext uri="{D42A27DB-BD31-4B8C-83A1-F6EECF244321}">
                <p14:modId xmlns:p14="http://schemas.microsoft.com/office/powerpoint/2010/main" val="3562965867"/>
              </p:ext>
            </p:extLst>
          </p:nvPr>
        </p:nvGraphicFramePr>
        <p:xfrm>
          <a:off x="267199" y="2852936"/>
          <a:ext cx="8643998"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8010" name="Picture 10" descr="http://www.ft.org.br/ead/images/certificado.gif"/>
          <p:cNvPicPr>
            <a:picLocks noChangeAspect="1" noChangeArrowheads="1"/>
          </p:cNvPicPr>
          <p:nvPr/>
        </p:nvPicPr>
        <p:blipFill>
          <a:blip r:embed="rId7" cstate="print"/>
          <a:srcRect/>
          <a:stretch>
            <a:fillRect/>
          </a:stretch>
        </p:blipFill>
        <p:spPr bwMode="auto">
          <a:xfrm>
            <a:off x="3487242" y="2589351"/>
            <a:ext cx="1948854" cy="1505413"/>
          </a:xfrm>
          <a:prstGeom prst="rect">
            <a:avLst/>
          </a:prstGeom>
          <a:ln>
            <a:noFill/>
          </a:ln>
          <a:effectLst>
            <a:softEdge rad="112500"/>
          </a:effectLst>
        </p:spPr>
      </p:pic>
      <p:pic>
        <p:nvPicPr>
          <p:cNvPr id="128012" name="Picture 12" descr="http://2.bp.blogspot.com/-ZbhMt7GzUoA/TuVHTd9eq2I/AAAAAAAACK0/w-B-HglEfns/s1600/registro%252520civil.gif"/>
          <p:cNvPicPr>
            <a:picLocks noChangeAspect="1" noChangeArrowheads="1"/>
          </p:cNvPicPr>
          <p:nvPr/>
        </p:nvPicPr>
        <p:blipFill>
          <a:blip r:embed="rId8" cstate="print"/>
          <a:srcRect/>
          <a:stretch>
            <a:fillRect/>
          </a:stretch>
        </p:blipFill>
        <p:spPr bwMode="auto">
          <a:xfrm>
            <a:off x="6516216" y="5085184"/>
            <a:ext cx="2304256" cy="1440160"/>
          </a:xfrm>
          <a:prstGeom prst="rect">
            <a:avLst/>
          </a:prstGeom>
          <a:ln>
            <a:noFill/>
          </a:ln>
          <a:effectLst>
            <a:softEdge rad="112500"/>
          </a:effectLst>
        </p:spPr>
      </p:pic>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191" y="2852936"/>
            <a:ext cx="2455601"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7772400" cy="1143000"/>
          </a:xfrm>
        </p:spPr>
        <p:txBody>
          <a:bodyPr/>
          <a:lstStyle/>
          <a:p>
            <a:pPr algn="ctr"/>
            <a:r>
              <a:rPr lang="es-CR" sz="2900" dirty="0">
                <a:solidFill>
                  <a:srgbClr val="990099"/>
                </a:solidFill>
                <a:effectLst>
                  <a:outerShdw blurRad="38100" dist="38100" dir="2700000" algn="tl">
                    <a:srgbClr val="000000"/>
                  </a:outerShdw>
                </a:effectLst>
                <a:latin typeface="Arial" pitchFamily="34" charset="0"/>
                <a:cs typeface="Arial" pitchFamily="34" charset="0"/>
              </a:rPr>
              <a:t>Procedimientos Sancionatorios</a:t>
            </a:r>
            <a:endParaRPr lang="es-ES" sz="2900" dirty="0">
              <a:solidFill>
                <a:srgbClr val="990099"/>
              </a:solidFill>
              <a:effectLst>
                <a:outerShdw blurRad="38100" dist="38100" dir="2700000" algn="tl">
                  <a:srgbClr val="000000"/>
                </a:outerShdw>
              </a:effectLst>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32631018"/>
              </p:ext>
            </p:extLst>
          </p:nvPr>
        </p:nvGraphicFramePr>
        <p:xfrm>
          <a:off x="827584" y="54868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0" name="Picture 2" descr="http://2.bp.blogspot.com/_j3YxCYAEOOY/S65e7XLwhoI/AAAAAAAAADw/5KC9-869MRE/s1600/dgt_multa.jpg"/>
          <p:cNvPicPr>
            <a:picLocks noChangeAspect="1" noChangeArrowheads="1"/>
          </p:cNvPicPr>
          <p:nvPr/>
        </p:nvPicPr>
        <p:blipFill>
          <a:blip r:embed="rId7" cstate="print"/>
          <a:srcRect/>
          <a:stretch>
            <a:fillRect/>
          </a:stretch>
        </p:blipFill>
        <p:spPr bwMode="auto">
          <a:xfrm>
            <a:off x="5715008" y="4143380"/>
            <a:ext cx="3209802" cy="2304256"/>
          </a:xfrm>
          <a:prstGeom prst="rect">
            <a:avLst/>
          </a:prstGeom>
          <a:noFill/>
        </p:spPr>
      </p:pic>
      <p:pic>
        <p:nvPicPr>
          <p:cNvPr id="26626" name="Picture 2" descr="http://t3.gstatic.com/images?q=tbn:ANd9GcTTdRAPCwgBn_8MGnVXyXl5HjtvO2bXIHQyXZlz7DWPgjfSdDqkOQbnECw">
            <a:hlinkClick r:id="rId8"/>
          </p:cNvPr>
          <p:cNvPicPr>
            <a:picLocks noChangeAspect="1" noChangeArrowheads="1"/>
          </p:cNvPicPr>
          <p:nvPr/>
        </p:nvPicPr>
        <p:blipFill>
          <a:blip r:embed="rId9" cstate="print"/>
          <a:srcRect/>
          <a:stretch>
            <a:fillRect/>
          </a:stretch>
        </p:blipFill>
        <p:spPr bwMode="auto">
          <a:xfrm>
            <a:off x="571472" y="4429132"/>
            <a:ext cx="3429024" cy="2143140"/>
          </a:xfrm>
          <a:prstGeom prst="rect">
            <a:avLst/>
          </a:prstGeom>
          <a:ln>
            <a:noFill/>
          </a:ln>
          <a:effectLst>
            <a:softEdge rad="112500"/>
          </a:effectLst>
        </p:spPr>
      </p:pic>
    </p:spTree>
    <p:extLst>
      <p:ext uri="{BB962C8B-B14F-4D97-AF65-F5344CB8AC3E}">
        <p14:creationId xmlns:p14="http://schemas.microsoft.com/office/powerpoint/2010/main" val="3535372781"/>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7712" y="116632"/>
            <a:ext cx="6512511" cy="1143000"/>
          </a:xfrm>
        </p:spPr>
        <p:txBody>
          <a:bodyPr>
            <a:normAutofit/>
          </a:bodyPr>
          <a:lstStyle/>
          <a:p>
            <a:pPr algn="ctr"/>
            <a:r>
              <a:rPr lang="es-CR" sz="2900" dirty="0">
                <a:solidFill>
                  <a:srgbClr val="990099"/>
                </a:solidFill>
                <a:effectLst>
                  <a:outerShdw blurRad="38100" dist="38100" dir="2700000" algn="tl">
                    <a:srgbClr val="000000"/>
                  </a:outerShdw>
                </a:effectLst>
                <a:latin typeface="Arial" pitchFamily="34" charset="0"/>
                <a:cs typeface="Arial" pitchFamily="34" charset="0"/>
              </a:rPr>
              <a:t>Procedimiento Sancionatorio (Ordinario/Suspensiones)</a:t>
            </a:r>
            <a:endParaRPr lang="en-US" sz="2900" dirty="0">
              <a:solidFill>
                <a:srgbClr val="990099"/>
              </a:solidFill>
              <a:effectLst>
                <a:outerShdw blurRad="38100" dist="38100" dir="2700000" algn="tl">
                  <a:srgbClr val="000000"/>
                </a:outerShdw>
              </a:effectLst>
              <a:latin typeface="Arial"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1053289077"/>
              </p:ext>
            </p:extLst>
          </p:nvPr>
        </p:nvGraphicFramePr>
        <p:xfrm>
          <a:off x="21265" y="1412777"/>
          <a:ext cx="9122735" cy="5233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2987824" y="1557953"/>
            <a:ext cx="648072" cy="430887"/>
          </a:xfrm>
          <a:prstGeom prst="rect">
            <a:avLst/>
          </a:prstGeom>
          <a:noFill/>
          <a:ln>
            <a:noFill/>
          </a:ln>
        </p:spPr>
        <p:txBody>
          <a:bodyPr wrap="square" rtlCol="0">
            <a:spAutoFit/>
          </a:bodyPr>
          <a:lstStyle/>
          <a:p>
            <a:r>
              <a:rPr lang="es-CR" sz="1100" b="1" dirty="0" smtClean="0"/>
              <a:t>15 días</a:t>
            </a:r>
            <a:endParaRPr lang="en-US" sz="1100" b="1" dirty="0"/>
          </a:p>
        </p:txBody>
      </p:sp>
      <p:sp>
        <p:nvSpPr>
          <p:cNvPr id="7" name="6 CuadroTexto"/>
          <p:cNvSpPr txBox="1"/>
          <p:nvPr/>
        </p:nvSpPr>
        <p:spPr>
          <a:xfrm>
            <a:off x="4139952" y="3068960"/>
            <a:ext cx="792088" cy="261610"/>
          </a:xfrm>
          <a:prstGeom prst="rect">
            <a:avLst/>
          </a:prstGeom>
          <a:noFill/>
          <a:ln>
            <a:noFill/>
          </a:ln>
        </p:spPr>
        <p:txBody>
          <a:bodyPr wrap="square" rtlCol="0">
            <a:spAutoFit/>
          </a:bodyPr>
          <a:lstStyle/>
          <a:p>
            <a:r>
              <a:rPr lang="es-CR" sz="1100" b="1" dirty="0" smtClean="0"/>
              <a:t>15 días</a:t>
            </a:r>
            <a:endParaRPr lang="en-US" sz="1100" b="1" dirty="0"/>
          </a:p>
        </p:txBody>
      </p:sp>
      <p:sp>
        <p:nvSpPr>
          <p:cNvPr id="8" name="7 CuadroTexto"/>
          <p:cNvSpPr txBox="1"/>
          <p:nvPr/>
        </p:nvSpPr>
        <p:spPr>
          <a:xfrm>
            <a:off x="2771800" y="3671446"/>
            <a:ext cx="648072" cy="261610"/>
          </a:xfrm>
          <a:prstGeom prst="rect">
            <a:avLst/>
          </a:prstGeom>
          <a:noFill/>
          <a:ln>
            <a:noFill/>
          </a:ln>
        </p:spPr>
        <p:txBody>
          <a:bodyPr wrap="square" rtlCol="0">
            <a:spAutoFit/>
          </a:bodyPr>
          <a:lstStyle/>
          <a:p>
            <a:r>
              <a:rPr lang="es-CR" sz="1100" b="1" dirty="0" smtClean="0"/>
              <a:t>1 día</a:t>
            </a:r>
            <a:endParaRPr lang="en-US" sz="1100" b="1" dirty="0"/>
          </a:p>
        </p:txBody>
      </p:sp>
      <p:sp>
        <p:nvSpPr>
          <p:cNvPr id="9" name="8 CuadroTexto"/>
          <p:cNvSpPr txBox="1"/>
          <p:nvPr/>
        </p:nvSpPr>
        <p:spPr>
          <a:xfrm>
            <a:off x="4067944" y="4999965"/>
            <a:ext cx="864096" cy="261610"/>
          </a:xfrm>
          <a:prstGeom prst="rect">
            <a:avLst/>
          </a:prstGeom>
          <a:noFill/>
          <a:ln>
            <a:noFill/>
          </a:ln>
        </p:spPr>
        <p:txBody>
          <a:bodyPr wrap="square" rtlCol="0">
            <a:spAutoFit/>
          </a:bodyPr>
          <a:lstStyle/>
          <a:p>
            <a:r>
              <a:rPr lang="es-CR" sz="1100" b="1" dirty="0" smtClean="0"/>
              <a:t>3 meses</a:t>
            </a:r>
            <a:endParaRPr lang="en-US" sz="1100" b="1" dirty="0"/>
          </a:p>
        </p:txBody>
      </p:sp>
      <p:sp>
        <p:nvSpPr>
          <p:cNvPr id="10" name="9 CuadroTexto"/>
          <p:cNvSpPr txBox="1"/>
          <p:nvPr/>
        </p:nvSpPr>
        <p:spPr>
          <a:xfrm>
            <a:off x="5652119" y="3730243"/>
            <a:ext cx="648072" cy="261610"/>
          </a:xfrm>
          <a:prstGeom prst="rect">
            <a:avLst/>
          </a:prstGeom>
          <a:noFill/>
          <a:ln>
            <a:noFill/>
          </a:ln>
        </p:spPr>
        <p:txBody>
          <a:bodyPr wrap="square" rtlCol="0">
            <a:spAutoFit/>
          </a:bodyPr>
          <a:lstStyle/>
          <a:p>
            <a:r>
              <a:rPr lang="es-CR" sz="1100" b="1" dirty="0" smtClean="0"/>
              <a:t>8 días</a:t>
            </a:r>
            <a:endParaRPr lang="en-US" sz="1100" b="1" dirty="0"/>
          </a:p>
        </p:txBody>
      </p:sp>
      <p:pic>
        <p:nvPicPr>
          <p:cNvPr id="26626" name="Picture 2" descr="http://t1.gstatic.com/images?q=tbn:ANd9GcTbnofLRSgFhIi1R8PyQ_AQQRvhEj6nn50i6LrBJj7fV42jvNFscXwuwg">
            <a:hlinkClick r:id="rId7"/>
          </p:cNvPr>
          <p:cNvPicPr>
            <a:picLocks noChangeAspect="1" noChangeArrowheads="1"/>
          </p:cNvPicPr>
          <p:nvPr/>
        </p:nvPicPr>
        <p:blipFill>
          <a:blip r:embed="rId8" cstate="print"/>
          <a:srcRect/>
          <a:stretch>
            <a:fillRect/>
          </a:stretch>
        </p:blipFill>
        <p:spPr bwMode="auto">
          <a:xfrm>
            <a:off x="4799446" y="5357229"/>
            <a:ext cx="2353419" cy="1273300"/>
          </a:xfrm>
          <a:prstGeom prst="rect">
            <a:avLst/>
          </a:prstGeom>
          <a:noFill/>
        </p:spPr>
      </p:pic>
    </p:spTree>
    <p:extLst>
      <p:ext uri="{BB962C8B-B14F-4D97-AF65-F5344CB8AC3E}">
        <p14:creationId xmlns:p14="http://schemas.microsoft.com/office/powerpoint/2010/main" val="1960919574"/>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85196"/>
            <a:ext cx="6512511" cy="1143000"/>
          </a:xfrm>
        </p:spPr>
        <p:txBody>
          <a:bodyPr/>
          <a:lstStyle/>
          <a:p>
            <a:pPr algn="ctr"/>
            <a:r>
              <a:rPr lang="es-ES" sz="2900" dirty="0">
                <a:solidFill>
                  <a:srgbClr val="990099"/>
                </a:solidFill>
                <a:effectLst>
                  <a:outerShdw blurRad="38100" dist="38100" dir="2700000" algn="tl">
                    <a:srgbClr val="000000"/>
                  </a:outerShdw>
                </a:effectLst>
                <a:latin typeface="Arial" pitchFamily="34" charset="0"/>
                <a:cs typeface="Arial" pitchFamily="34" charset="0"/>
              </a:rPr>
              <a:t>Procedimiento para imposición de multas</a:t>
            </a:r>
          </a:p>
        </p:txBody>
      </p:sp>
      <p:graphicFrame>
        <p:nvGraphicFramePr>
          <p:cNvPr id="5" name="4 Diagrama"/>
          <p:cNvGraphicFramePr/>
          <p:nvPr>
            <p:extLst>
              <p:ext uri="{D42A27DB-BD31-4B8C-83A1-F6EECF244321}">
                <p14:modId xmlns:p14="http://schemas.microsoft.com/office/powerpoint/2010/main" val="4012116696"/>
              </p:ext>
            </p:extLst>
          </p:nvPr>
        </p:nvGraphicFramePr>
        <p:xfrm>
          <a:off x="287524" y="1221496"/>
          <a:ext cx="5976664" cy="56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2987824" y="1700808"/>
            <a:ext cx="576064" cy="523220"/>
          </a:xfrm>
          <a:prstGeom prst="rect">
            <a:avLst/>
          </a:prstGeom>
          <a:noFill/>
        </p:spPr>
        <p:txBody>
          <a:bodyPr wrap="square" rtlCol="0">
            <a:spAutoFit/>
          </a:bodyPr>
          <a:lstStyle/>
          <a:p>
            <a:pPr algn="ctr"/>
            <a:r>
              <a:rPr lang="es-CR" sz="1400" dirty="0" smtClean="0"/>
              <a:t>5 días</a:t>
            </a:r>
            <a:endParaRPr lang="es-ES" sz="1400" dirty="0"/>
          </a:p>
        </p:txBody>
      </p:sp>
      <p:sp>
        <p:nvSpPr>
          <p:cNvPr id="8" name="7 CuadroTexto"/>
          <p:cNvSpPr txBox="1"/>
          <p:nvPr/>
        </p:nvSpPr>
        <p:spPr>
          <a:xfrm>
            <a:off x="5148064" y="3902156"/>
            <a:ext cx="720080" cy="523220"/>
          </a:xfrm>
          <a:prstGeom prst="rect">
            <a:avLst/>
          </a:prstGeom>
          <a:noFill/>
        </p:spPr>
        <p:txBody>
          <a:bodyPr wrap="square" rtlCol="0">
            <a:spAutoFit/>
          </a:bodyPr>
          <a:lstStyle/>
          <a:p>
            <a:pPr algn="ctr"/>
            <a:r>
              <a:rPr lang="es-CR" sz="1400" dirty="0" smtClean="0"/>
              <a:t>10 días</a:t>
            </a:r>
            <a:endParaRPr lang="es-ES" sz="1400" dirty="0"/>
          </a:p>
        </p:txBody>
      </p:sp>
      <p:sp>
        <p:nvSpPr>
          <p:cNvPr id="10" name="9 CuadroTexto"/>
          <p:cNvSpPr txBox="1"/>
          <p:nvPr/>
        </p:nvSpPr>
        <p:spPr>
          <a:xfrm>
            <a:off x="2843808" y="5589240"/>
            <a:ext cx="720080" cy="523220"/>
          </a:xfrm>
          <a:prstGeom prst="rect">
            <a:avLst/>
          </a:prstGeom>
          <a:noFill/>
        </p:spPr>
        <p:txBody>
          <a:bodyPr wrap="square" rtlCol="0">
            <a:spAutoFit/>
          </a:bodyPr>
          <a:lstStyle/>
          <a:p>
            <a:pPr algn="ctr"/>
            <a:r>
              <a:rPr lang="es-CR" sz="1400" dirty="0" smtClean="0"/>
              <a:t>10 días</a:t>
            </a:r>
            <a:endParaRPr lang="es-ES" sz="1400" dirty="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2725817"/>
            <a:ext cx="19431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120671"/>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428604"/>
            <a:ext cx="7772400" cy="582594"/>
          </a:xfrm>
        </p:spPr>
        <p:txBody>
          <a:bodyPr>
            <a:normAutofit/>
          </a:bodyPr>
          <a:lstStyle/>
          <a:p>
            <a:pPr algn="ctr">
              <a:buNone/>
            </a:pPr>
            <a:r>
              <a:rPr lang="es-CR" sz="28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cs typeface="Arial" pitchFamily="34" charset="0"/>
              </a:rPr>
              <a:t>Potestad Sancionatoria</a:t>
            </a:r>
            <a:endParaRPr lang="es-ES" sz="2800"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4" name="3 Marcador de contenido"/>
          <p:cNvGraphicFramePr>
            <a:graphicFrameLocks noGrp="1"/>
          </p:cNvGraphicFramePr>
          <p:nvPr>
            <p:ph idx="1"/>
          </p:nvPr>
        </p:nvGraphicFramePr>
        <p:xfrm>
          <a:off x="357158" y="1447800"/>
          <a:ext cx="832964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t1.gstatic.com/images?q=tbn:ANd9GcTWOoOUYAsFJ_cEgbiK-RPPNzyWrNyySogH2MiJo6Bit8U18DBd6VwxdMg">
            <a:hlinkClick r:id="rId7"/>
          </p:cNvPr>
          <p:cNvPicPr>
            <a:picLocks noChangeAspect="1" noChangeArrowheads="1"/>
          </p:cNvPicPr>
          <p:nvPr/>
        </p:nvPicPr>
        <p:blipFill>
          <a:blip r:embed="rId8" cstate="print"/>
          <a:srcRect/>
          <a:stretch>
            <a:fillRect/>
          </a:stretch>
        </p:blipFill>
        <p:spPr bwMode="auto">
          <a:xfrm>
            <a:off x="1357290" y="2214554"/>
            <a:ext cx="1090613" cy="1362075"/>
          </a:xfrm>
          <a:prstGeom prst="ellipse">
            <a:avLst/>
          </a:prstGeom>
          <a:ln>
            <a:noFill/>
          </a:ln>
          <a:effectLst>
            <a:softEdge rad="112500"/>
          </a:effectLst>
        </p:spPr>
      </p:pic>
      <p:pic>
        <p:nvPicPr>
          <p:cNvPr id="1028" name="Picture 4" descr="http://t3.gstatic.com/images?q=tbn:ANd9GcRgErj2OBVYH8NtOlvTGcPj7bo8cq9ftjr1foZk93_qg3pRMNwj5IqZVsbU">
            <a:hlinkClick r:id="rId9"/>
          </p:cNvPr>
          <p:cNvPicPr>
            <a:picLocks noChangeAspect="1" noChangeArrowheads="1"/>
          </p:cNvPicPr>
          <p:nvPr/>
        </p:nvPicPr>
        <p:blipFill>
          <a:blip r:embed="rId10" cstate="print"/>
          <a:srcRect/>
          <a:stretch>
            <a:fillRect/>
          </a:stretch>
        </p:blipFill>
        <p:spPr bwMode="auto">
          <a:xfrm>
            <a:off x="3357554" y="2500306"/>
            <a:ext cx="1143008" cy="1257301"/>
          </a:xfrm>
          <a:prstGeom prst="ellipse">
            <a:avLst/>
          </a:prstGeom>
          <a:ln>
            <a:noFill/>
          </a:ln>
          <a:effectLst>
            <a:softEdge rad="112500"/>
          </a:effectLst>
        </p:spPr>
      </p:pic>
    </p:spTree>
    <p:extLst>
      <p:ext uri="{BB962C8B-B14F-4D97-AF65-F5344CB8AC3E}">
        <p14:creationId xmlns:p14="http://schemas.microsoft.com/office/powerpoint/2010/main" val="1386738927"/>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88640"/>
            <a:ext cx="6512511" cy="1143000"/>
          </a:xfrm>
        </p:spPr>
        <p:txBody>
          <a:bodyPr>
            <a:normAutofit fontScale="90000"/>
          </a:bodyPr>
          <a:lstStyle/>
          <a:p>
            <a:pPr algn="ctr"/>
            <a:r>
              <a:rPr lang="es-CR" sz="4000" dirty="0" smtClean="0">
                <a:solidFill>
                  <a:srgbClr val="990099"/>
                </a:solidFill>
                <a:effectLst>
                  <a:outerShdw blurRad="38100" dist="38100" dir="2700000" algn="tl">
                    <a:srgbClr val="000000">
                      <a:alpha val="43137"/>
                    </a:srgbClr>
                  </a:outerShdw>
                </a:effectLst>
                <a:latin typeface="Berlin Sans FB Demi" pitchFamily="34" charset="0"/>
              </a:rPr>
              <a:t>Procedimiento de Suspensión y Aplicación de multas</a:t>
            </a:r>
            <a:endParaRPr lang="es-ES" sz="4000" dirty="0">
              <a:solidFill>
                <a:srgbClr val="990099"/>
              </a:solidFill>
              <a:effectLst>
                <a:outerShdw blurRad="38100" dist="38100" dir="2700000" algn="tl">
                  <a:srgbClr val="000000">
                    <a:alpha val="43137"/>
                  </a:srgbClr>
                </a:outerShdw>
              </a:effectLst>
              <a:latin typeface="Berlin Sans FB Demi" pitchFamily="34" charset="0"/>
            </a:endParaRPr>
          </a:p>
        </p:txBody>
      </p:sp>
      <p:graphicFrame>
        <p:nvGraphicFramePr>
          <p:cNvPr id="3" name="2 Diagrama"/>
          <p:cNvGraphicFramePr/>
          <p:nvPr>
            <p:extLst>
              <p:ext uri="{D42A27DB-BD31-4B8C-83A1-F6EECF244321}">
                <p14:modId xmlns:p14="http://schemas.microsoft.com/office/powerpoint/2010/main" val="2572324701"/>
              </p:ext>
            </p:extLst>
          </p:nvPr>
        </p:nvGraphicFramePr>
        <p:xfrm>
          <a:off x="323528" y="1844824"/>
          <a:ext cx="722305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42248">
            <a:off x="6917862" y="1471929"/>
            <a:ext cx="2265545" cy="168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descr="http://blogderecursoshumanos.es/wp-content/uploads/cursorrhh19042011.jpg"/>
          <p:cNvPicPr>
            <a:picLocks noChangeAspect="1" noChangeArrowheads="1"/>
          </p:cNvPicPr>
          <p:nvPr/>
        </p:nvPicPr>
        <p:blipFill>
          <a:blip r:embed="rId8" cstate="print"/>
          <a:srcRect/>
          <a:stretch>
            <a:fillRect/>
          </a:stretch>
        </p:blipFill>
        <p:spPr bwMode="auto">
          <a:xfrm>
            <a:off x="6804248" y="3717032"/>
            <a:ext cx="2153248" cy="1512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5508802"/>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728"/>
            <a:ext cx="9358378" cy="725470"/>
          </a:xfrm>
        </p:spPr>
        <p:txBody>
          <a:bodyPr>
            <a:normAutofit/>
          </a:bodyPr>
          <a:lstStyle/>
          <a:p>
            <a:pPr algn="ctr">
              <a:buNone/>
            </a:pPr>
            <a:r>
              <a:rPr lang="es-MX" sz="20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cs typeface="Arial" pitchFamily="34" charset="0"/>
              </a:rPr>
              <a:t>PROCEDIMIENTO SANCIONATORIO: ELEMENTOS DEL ACTO ADMINISTRATIVO SANCIONADOR</a:t>
            </a:r>
            <a:endParaRPr lang="es-ES" sz="2000" dirty="0">
              <a:solidFill>
                <a:schemeClr val="tx2">
                  <a:lumMod val="50000"/>
                </a:schemeClr>
              </a:solidFill>
              <a:latin typeface="Copperplate Gothic Bold" pitchFamily="34" charset="0"/>
            </a:endParaRPr>
          </a:p>
        </p:txBody>
      </p:sp>
      <p:graphicFrame>
        <p:nvGraphicFramePr>
          <p:cNvPr id="3" name="2 Diagrama"/>
          <p:cNvGraphicFramePr/>
          <p:nvPr/>
        </p:nvGraphicFramePr>
        <p:xfrm>
          <a:off x="285720" y="1285860"/>
          <a:ext cx="864399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798943"/>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2864" y="0"/>
            <a:ext cx="8801136" cy="642918"/>
          </a:xfrm>
        </p:spPr>
        <p:txBody>
          <a:bodyPr>
            <a:normAutofit fontScale="90000"/>
          </a:bodyPr>
          <a:lstStyle/>
          <a:p>
            <a:pPr algn="ctr">
              <a:buNone/>
            </a:pPr>
            <a:r>
              <a:rPr lang="es-CR" sz="2800" dirty="0" smtClean="0">
                <a:solidFill>
                  <a:schemeClr val="tx2">
                    <a:lumMod val="50000"/>
                  </a:schemeClr>
                </a:solidFill>
                <a:effectLst>
                  <a:outerShdw blurRad="38100" dist="38100" dir="2700000" algn="tl">
                    <a:srgbClr val="000000">
                      <a:alpha val="43137"/>
                    </a:srgbClr>
                  </a:outerShdw>
                </a:effectLst>
                <a:latin typeface="Copperplate Gothic Bold" pitchFamily="34" charset="0"/>
                <a:cs typeface="Arial" pitchFamily="34" charset="0"/>
              </a:rPr>
              <a:t>PROCEDIMENTO SANCIONATORIO: </a:t>
            </a:r>
            <a:r>
              <a:rPr lang="es-CR" sz="28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cs typeface="Arial" pitchFamily="34" charset="0"/>
              </a:rPr>
              <a:t>Sujeto/ Órgano Competente para Sancionar</a:t>
            </a:r>
            <a:r>
              <a:rPr lang="es-CR" sz="2800" dirty="0" smtClean="0">
                <a:solidFill>
                  <a:schemeClr val="tx2">
                    <a:lumMod val="50000"/>
                  </a:schemeClr>
                </a:solidFill>
                <a:latin typeface="Copperplate Gothic Bold" pitchFamily="34" charset="0"/>
              </a:rPr>
              <a:t>:</a:t>
            </a:r>
            <a:endParaRPr lang="es-ES" sz="2800" dirty="0">
              <a:solidFill>
                <a:schemeClr val="tx2">
                  <a:lumMod val="50000"/>
                </a:schemeClr>
              </a:solidFill>
              <a:latin typeface="Copperplate Gothic Bold" pitchFamily="34" charset="0"/>
            </a:endParaRPr>
          </a:p>
        </p:txBody>
      </p:sp>
      <p:graphicFrame>
        <p:nvGraphicFramePr>
          <p:cNvPr id="4" name="3 Diagrama"/>
          <p:cNvGraphicFramePr/>
          <p:nvPr>
            <p:extLst>
              <p:ext uri="{D42A27DB-BD31-4B8C-83A1-F6EECF244321}">
                <p14:modId xmlns:p14="http://schemas.microsoft.com/office/powerpoint/2010/main" val="2145330634"/>
              </p:ext>
            </p:extLst>
          </p:nvPr>
        </p:nvGraphicFramePr>
        <p:xfrm>
          <a:off x="285720" y="1071546"/>
          <a:ext cx="850112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2264" y="4286256"/>
            <a:ext cx="885822" cy="5715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8657378"/>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571504"/>
          </a:xfrm>
        </p:spPr>
        <p:txBody>
          <a:bodyPr>
            <a:normAutofit fontScale="90000"/>
          </a:bodyPr>
          <a:lstStyle/>
          <a:p>
            <a:pPr>
              <a:buNone/>
            </a:pPr>
            <a:r>
              <a:rPr lang="es-ES" sz="21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cs typeface="Arial" pitchFamily="34" charset="0"/>
              </a:rPr>
              <a:t>Sujeto: Nulidad por carecer de potestad sancionadora</a:t>
            </a:r>
            <a:endParaRPr lang="es-ES" sz="2100" b="1" dirty="0">
              <a:solidFill>
                <a:schemeClr val="tx2">
                  <a:lumMod val="50000"/>
                </a:schemeClr>
              </a:solidFill>
              <a:effectLst>
                <a:outerShdw blurRad="38100" dist="38100" dir="2700000" algn="tl">
                  <a:srgbClr val="000000">
                    <a:alpha val="43137"/>
                  </a:srgbClr>
                </a:outerShdw>
              </a:effectLst>
              <a:latin typeface="Copperplate Gothic Bold" pitchFamily="34" charset="0"/>
              <a:cs typeface="Arial" pitchFamily="34" charset="0"/>
            </a:endParaRPr>
          </a:p>
        </p:txBody>
      </p:sp>
      <p:sp>
        <p:nvSpPr>
          <p:cNvPr id="3" name="2 Rectángulo"/>
          <p:cNvSpPr/>
          <p:nvPr/>
        </p:nvSpPr>
        <p:spPr>
          <a:xfrm>
            <a:off x="714316" y="642918"/>
            <a:ext cx="8429684" cy="904863"/>
          </a:xfrm>
          <a:prstGeom prst="rect">
            <a:avLst/>
          </a:prstGeom>
        </p:spPr>
        <p:txBody>
          <a:bodyPr wrap="square">
            <a:spAutoFit/>
          </a:bodyPr>
          <a:lstStyle/>
          <a:p>
            <a:pPr marL="0" indent="0" eaLnBrk="1" hangingPunct="1">
              <a:lnSpc>
                <a:spcPct val="80000"/>
              </a:lnSpc>
              <a:buFont typeface="Wingdings" pitchFamily="2" charset="2"/>
              <a:buNone/>
              <a:defRPr/>
            </a:pPr>
            <a:r>
              <a:rPr lang="es-ES" sz="1600" b="1" dirty="0" smtClean="0"/>
              <a:t>Sentencia:</a:t>
            </a:r>
            <a:r>
              <a:rPr lang="es-ES" sz="1400" b="1" dirty="0" smtClean="0"/>
              <a:t>	 57-2000</a:t>
            </a:r>
          </a:p>
          <a:p>
            <a:pPr marL="1882775" indent="-1882775" eaLnBrk="1" hangingPunct="1">
              <a:lnSpc>
                <a:spcPct val="80000"/>
              </a:lnSpc>
              <a:defRPr/>
            </a:pPr>
            <a:r>
              <a:rPr lang="es-ES" sz="1400" b="1" dirty="0" smtClean="0"/>
              <a:t>Descriptor:	</a:t>
            </a:r>
            <a:r>
              <a:rPr lang="es-ES" sz="1200" b="1" dirty="0" smtClean="0"/>
              <a:t>La División de Control y Fiscalización carece de competencia propia para dictar el acto de apertura sancionatorio</a:t>
            </a:r>
          </a:p>
          <a:p>
            <a:pPr marL="0" indent="0" eaLnBrk="1" hangingPunct="1">
              <a:lnSpc>
                <a:spcPct val="80000"/>
              </a:lnSpc>
              <a:defRPr/>
            </a:pPr>
            <a:r>
              <a:rPr lang="es-ES" sz="1200" b="1" dirty="0" err="1" smtClean="0"/>
              <a:t>Restrictor</a:t>
            </a:r>
            <a:r>
              <a:rPr lang="es-ES" sz="1200" b="1" dirty="0" smtClean="0"/>
              <a:t>:	                    </a:t>
            </a:r>
            <a:r>
              <a:rPr lang="es-ES" sz="1200" u="sng" dirty="0" smtClean="0"/>
              <a:t>Vicio en el acto que ordena la apertura del procedimiento</a:t>
            </a:r>
          </a:p>
          <a:p>
            <a:pPr marL="0" indent="0" eaLnBrk="1" hangingPunct="1">
              <a:lnSpc>
                <a:spcPct val="80000"/>
              </a:lnSpc>
              <a:defRPr/>
            </a:pPr>
            <a:r>
              <a:rPr lang="es-ES" sz="1200" b="1" dirty="0" err="1" smtClean="0"/>
              <a:t>Restrictor</a:t>
            </a:r>
            <a:r>
              <a:rPr lang="es-ES" sz="1200" b="1" dirty="0" smtClean="0"/>
              <a:t>:	                    </a:t>
            </a:r>
            <a:r>
              <a:rPr lang="es-ES" sz="1200" dirty="0" smtClean="0"/>
              <a:t>Artículo  241 inciso d) LGA: Suspensión de 1 año a Agencia Aduanal</a:t>
            </a:r>
          </a:p>
        </p:txBody>
      </p:sp>
      <p:graphicFrame>
        <p:nvGraphicFramePr>
          <p:cNvPr id="4" name="3 Diagrama"/>
          <p:cNvGraphicFramePr/>
          <p:nvPr>
            <p:extLst>
              <p:ext uri="{D42A27DB-BD31-4B8C-83A1-F6EECF244321}">
                <p14:modId xmlns:p14="http://schemas.microsoft.com/office/powerpoint/2010/main" val="3881296510"/>
              </p:ext>
            </p:extLst>
          </p:nvPr>
        </p:nvGraphicFramePr>
        <p:xfrm>
          <a:off x="285720" y="1714488"/>
          <a:ext cx="8715436" cy="5143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02175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24" y="214290"/>
            <a:ext cx="9144000" cy="571504"/>
          </a:xfrm>
        </p:spPr>
        <p:txBody>
          <a:bodyPr>
            <a:normAutofit fontScale="90000"/>
          </a:bodyPr>
          <a:lstStyle/>
          <a:p>
            <a:pPr>
              <a:buNone/>
            </a:pPr>
            <a:r>
              <a:rPr lang="es-ES" sz="21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cs typeface="Arial" pitchFamily="34" charset="0"/>
              </a:rPr>
              <a:t>Sujeto: Nulidad por carecer de potestad sancionadora</a:t>
            </a:r>
            <a:endParaRPr lang="es-ES" sz="2100" b="1" dirty="0">
              <a:solidFill>
                <a:schemeClr val="tx2">
                  <a:lumMod val="50000"/>
                </a:schemeClr>
              </a:solidFill>
              <a:effectLst>
                <a:outerShdw blurRad="38100" dist="38100" dir="2700000" algn="tl">
                  <a:srgbClr val="000000">
                    <a:alpha val="43137"/>
                  </a:srgbClr>
                </a:outerShdw>
              </a:effectLst>
              <a:latin typeface="Copperplate Gothic Bold" pitchFamily="34" charset="0"/>
              <a:cs typeface="Arial" pitchFamily="34" charset="0"/>
            </a:endParaRPr>
          </a:p>
        </p:txBody>
      </p:sp>
      <p:sp>
        <p:nvSpPr>
          <p:cNvPr id="3" name="2 Rectángulo"/>
          <p:cNvSpPr/>
          <p:nvPr/>
        </p:nvSpPr>
        <p:spPr>
          <a:xfrm>
            <a:off x="571472" y="785794"/>
            <a:ext cx="8429684" cy="806375"/>
          </a:xfrm>
          <a:prstGeom prst="rect">
            <a:avLst/>
          </a:prstGeom>
        </p:spPr>
        <p:txBody>
          <a:bodyPr wrap="square">
            <a:spAutoFit/>
          </a:bodyPr>
          <a:lstStyle/>
          <a:p>
            <a:pPr marL="0" indent="0" eaLnBrk="1" hangingPunct="1">
              <a:lnSpc>
                <a:spcPct val="80000"/>
              </a:lnSpc>
              <a:buFont typeface="Wingdings" pitchFamily="2" charset="2"/>
              <a:buNone/>
              <a:defRPr/>
            </a:pPr>
            <a:r>
              <a:rPr lang="es-ES" sz="1600" b="1" dirty="0" smtClean="0"/>
              <a:t>Sentencia:</a:t>
            </a:r>
            <a:r>
              <a:rPr lang="es-ES" sz="1400" b="1" dirty="0" smtClean="0"/>
              <a:t>	 165-2006</a:t>
            </a:r>
          </a:p>
          <a:p>
            <a:pPr marL="1882775" indent="-1882775" eaLnBrk="1" hangingPunct="1">
              <a:lnSpc>
                <a:spcPct val="80000"/>
              </a:lnSpc>
              <a:defRPr/>
            </a:pPr>
            <a:r>
              <a:rPr lang="es-ES" sz="1400" b="1" dirty="0" smtClean="0"/>
              <a:t>Descriptor:	El Jefe de la Asesoría legal carece de potestad  Represiva o   Sancionadora</a:t>
            </a:r>
          </a:p>
          <a:p>
            <a:pPr marL="0" indent="0" eaLnBrk="1" hangingPunct="1">
              <a:lnSpc>
                <a:spcPct val="80000"/>
              </a:lnSpc>
              <a:defRPr/>
            </a:pPr>
            <a:r>
              <a:rPr lang="es-ES" sz="1400" b="1" dirty="0" err="1" smtClean="0"/>
              <a:t>Restrictor</a:t>
            </a:r>
            <a:r>
              <a:rPr lang="es-ES" sz="1400" b="1" dirty="0" smtClean="0"/>
              <a:t>:	                    </a:t>
            </a:r>
            <a:r>
              <a:rPr lang="es-ES" sz="1400" u="sng" dirty="0" smtClean="0"/>
              <a:t>Vicio en el acto que ordena la apertura del procedimiento</a:t>
            </a:r>
          </a:p>
          <a:p>
            <a:pPr marL="0" indent="0" eaLnBrk="1" hangingPunct="1">
              <a:lnSpc>
                <a:spcPct val="80000"/>
              </a:lnSpc>
              <a:defRPr/>
            </a:pPr>
            <a:r>
              <a:rPr lang="es-ES" sz="1400" b="1" dirty="0" err="1" smtClean="0"/>
              <a:t>Restrictor</a:t>
            </a:r>
            <a:r>
              <a:rPr lang="es-ES" sz="1400" b="1" dirty="0" smtClean="0"/>
              <a:t>:	                    </a:t>
            </a:r>
            <a:r>
              <a:rPr lang="es-ES" sz="1400" dirty="0" smtClean="0"/>
              <a:t>Artículo 238 inciso c) LGA: suspensión de 5 días</a:t>
            </a:r>
          </a:p>
        </p:txBody>
      </p:sp>
      <p:graphicFrame>
        <p:nvGraphicFramePr>
          <p:cNvPr id="4" name="3 Diagrama"/>
          <p:cNvGraphicFramePr/>
          <p:nvPr>
            <p:extLst>
              <p:ext uri="{D42A27DB-BD31-4B8C-83A1-F6EECF244321}">
                <p14:modId xmlns:p14="http://schemas.microsoft.com/office/powerpoint/2010/main" val="4082943116"/>
              </p:ext>
            </p:extLst>
          </p:nvPr>
        </p:nvGraphicFramePr>
        <p:xfrm>
          <a:off x="251520" y="1700808"/>
          <a:ext cx="8715436" cy="5064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811854"/>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0" y="188640"/>
            <a:ext cx="8153400" cy="990600"/>
          </a:xfrm>
        </p:spPr>
        <p:txBody>
          <a:bodyPr>
            <a:normAutofit fontScale="90000"/>
          </a:bodyPr>
          <a:lstStyle/>
          <a:p>
            <a:pPr algn="ctr">
              <a:buNone/>
            </a:pPr>
            <a:r>
              <a:rPr lang="es-CR" sz="3200"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Sujeto Contra el que se dirige</a:t>
            </a:r>
            <a:endParaRPr lang="es-ES" sz="3200"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sp>
        <p:nvSpPr>
          <p:cNvPr id="509954" name="Rectangle 2"/>
          <p:cNvSpPr>
            <a:spLocks noGrp="1" noChangeArrowheads="1"/>
          </p:cNvSpPr>
          <p:nvPr>
            <p:ph idx="1"/>
          </p:nvPr>
        </p:nvSpPr>
        <p:spPr>
          <a:xfrm>
            <a:off x="1043608" y="931590"/>
            <a:ext cx="2592288" cy="36004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ormAutofit/>
          </a:bodyPr>
          <a:lstStyle/>
          <a:p>
            <a:pPr marL="0" indent="0" eaLnBrk="1" hangingPunct="1">
              <a:lnSpc>
                <a:spcPct val="80000"/>
              </a:lnSpc>
              <a:buNone/>
              <a:defRPr/>
            </a:pPr>
            <a:r>
              <a:rPr lang="es-ES_tradnl" sz="1800" b="1" dirty="0" smtClean="0">
                <a:solidFill>
                  <a:schemeClr val="tx1"/>
                </a:solidFill>
              </a:rPr>
              <a:t>Sentencia 192-2006 </a:t>
            </a:r>
          </a:p>
          <a:p>
            <a:pPr marL="0" indent="0" algn="just" eaLnBrk="1" hangingPunct="1">
              <a:lnSpc>
                <a:spcPct val="80000"/>
              </a:lnSpc>
              <a:buFont typeface="Wingdings" pitchFamily="2" charset="2"/>
              <a:buNone/>
              <a:defRPr/>
            </a:pPr>
            <a:endParaRPr lang="es-ES_tradnl" sz="1400" b="1" dirty="0" smtClean="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272" y="188640"/>
            <a:ext cx="1287713" cy="109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2778874480"/>
              </p:ext>
            </p:extLst>
          </p:nvPr>
        </p:nvGraphicFramePr>
        <p:xfrm>
          <a:off x="395536" y="1397000"/>
          <a:ext cx="8496944" cy="5128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7397238"/>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3825" y="3386"/>
            <a:ext cx="7948575" cy="1143000"/>
          </a:xfrm>
        </p:spPr>
        <p:txBody>
          <a:bodyPr>
            <a:normAutofit/>
          </a:bodyPr>
          <a:lstStyle/>
          <a:p>
            <a:r>
              <a:rPr lang="es-ES" sz="3200" b="1" dirty="0" smtClean="0">
                <a:solidFill>
                  <a:srgbClr val="990099"/>
                </a:solidFill>
                <a:effectLst>
                  <a:outerShdw blurRad="38100" dist="38100" dir="2700000" algn="tl">
                    <a:srgbClr val="000000"/>
                  </a:outerShdw>
                </a:effectLst>
                <a:latin typeface="Arial" pitchFamily="34" charset="0"/>
                <a:cs typeface="Arial" pitchFamily="34" charset="0"/>
              </a:rPr>
              <a:t>CARACTERÍSTICAS DEL CONCEPTO</a:t>
            </a:r>
            <a:r>
              <a:rPr lang="es-ES" sz="3200" dirty="0" smtClean="0">
                <a:solidFill>
                  <a:srgbClr val="FF9900"/>
                </a:solidFill>
              </a:rPr>
              <a:t/>
            </a:r>
            <a:br>
              <a:rPr lang="es-ES" sz="3200" dirty="0" smtClean="0">
                <a:solidFill>
                  <a:srgbClr val="FF9900"/>
                </a:solidFill>
              </a:rPr>
            </a:br>
            <a:endParaRPr lang="es-ES" sz="3200" dirty="0">
              <a:solidFill>
                <a:srgbClr val="FF9900"/>
              </a:solidFill>
            </a:endParaRPr>
          </a:p>
        </p:txBody>
      </p:sp>
      <p:sp>
        <p:nvSpPr>
          <p:cNvPr id="3" name="2 Marcador de contenido"/>
          <p:cNvSpPr>
            <a:spLocks noGrp="1"/>
          </p:cNvSpPr>
          <p:nvPr>
            <p:ph idx="1"/>
          </p:nvPr>
        </p:nvSpPr>
        <p:spPr>
          <a:xfrm>
            <a:off x="285720" y="857232"/>
            <a:ext cx="8229600" cy="4525963"/>
          </a:xfrm>
        </p:spPr>
        <p:txBody>
          <a:bodyPr/>
          <a:lstStyle/>
          <a:p>
            <a:pPr>
              <a:buNone/>
            </a:pPr>
            <a:endParaRPr lang="es-ES" sz="2000" dirty="0" smtClean="0">
              <a:solidFill>
                <a:schemeClr val="accent5">
                  <a:lumMod val="75000"/>
                </a:schemeClr>
              </a:solidFill>
              <a:effectLst>
                <a:outerShdw blurRad="38100" dist="38100" dir="2700000" algn="tl">
                  <a:srgbClr val="000000">
                    <a:alpha val="43137"/>
                  </a:srgbClr>
                </a:outerShdw>
              </a:effectLst>
              <a:latin typeface="Trebuchet MS" pitchFamily="34" charset="0"/>
            </a:endParaRPr>
          </a:p>
          <a:p>
            <a:pPr>
              <a:buNone/>
            </a:pPr>
            <a:r>
              <a:rPr lang="es-ES" sz="2000" dirty="0" smtClean="0">
                <a:solidFill>
                  <a:schemeClr val="accent5">
                    <a:lumMod val="75000"/>
                  </a:schemeClr>
                </a:solidFill>
                <a:effectLst>
                  <a:outerShdw blurRad="38100" dist="38100" dir="2700000" algn="tl">
                    <a:srgbClr val="000000">
                      <a:alpha val="43137"/>
                    </a:srgbClr>
                  </a:outerShdw>
                </a:effectLst>
                <a:latin typeface="Trebuchet MS" pitchFamily="34" charset="0"/>
              </a:rPr>
              <a:t>Declaración dirigida a producir un efecto de derecho</a:t>
            </a:r>
          </a:p>
          <a:p>
            <a:pPr>
              <a:buNone/>
            </a:pPr>
            <a:r>
              <a:rPr lang="es-ES" sz="2000" b="1" u="sng" dirty="0" smtClean="0">
                <a:solidFill>
                  <a:schemeClr val="accent5">
                    <a:lumMod val="75000"/>
                  </a:schemeClr>
                </a:solidFill>
                <a:effectLst>
                  <a:outerShdw blurRad="38100" dist="38100" dir="2700000" algn="tl">
                    <a:srgbClr val="000000">
                      <a:alpha val="43137"/>
                    </a:srgbClr>
                  </a:outerShdw>
                </a:effectLst>
                <a:latin typeface="Baskerville Old Face" pitchFamily="18" charset="0"/>
              </a:rPr>
              <a:t>Meros actos administrativos</a:t>
            </a:r>
            <a:r>
              <a:rPr lang="es-ES" sz="2000" dirty="0" smtClean="0">
                <a:solidFill>
                  <a:schemeClr val="accent5">
                    <a:lumMod val="75000"/>
                  </a:schemeClr>
                </a:solidFill>
                <a:effectLst>
                  <a:outerShdw blurRad="38100" dist="38100" dir="2700000" algn="tl">
                    <a:srgbClr val="000000">
                      <a:alpha val="43137"/>
                    </a:srgbClr>
                  </a:outerShdw>
                </a:effectLst>
                <a:latin typeface="Baskerville Old Face" pitchFamily="18" charset="0"/>
              </a:rPr>
              <a:t>: </a:t>
            </a:r>
            <a:r>
              <a:rPr lang="es-ES" sz="2000" dirty="0" err="1" smtClean="0">
                <a:solidFill>
                  <a:schemeClr val="accent5">
                    <a:lumMod val="75000"/>
                  </a:schemeClr>
                </a:solidFill>
                <a:effectLst>
                  <a:outerShdw blurRad="38100" dist="38100" dir="2700000" algn="tl">
                    <a:srgbClr val="000000">
                      <a:alpha val="43137"/>
                    </a:srgbClr>
                  </a:outerShdw>
                </a:effectLst>
                <a:latin typeface="Baskerville Old Face" pitchFamily="18" charset="0"/>
              </a:rPr>
              <a:t>Ej</a:t>
            </a:r>
            <a:r>
              <a:rPr lang="es-ES" sz="2000" dirty="0" smtClean="0">
                <a:solidFill>
                  <a:schemeClr val="accent5">
                    <a:lumMod val="75000"/>
                  </a:schemeClr>
                </a:solidFill>
                <a:effectLst>
                  <a:outerShdw blurRad="38100" dist="38100" dir="2700000" algn="tl">
                    <a:srgbClr val="000000">
                      <a:alpha val="43137"/>
                    </a:srgbClr>
                  </a:outerShdw>
                </a:effectLst>
                <a:latin typeface="Baskerville Old Face" pitchFamily="18" charset="0"/>
              </a:rPr>
              <a:t>:</a:t>
            </a:r>
          </a:p>
          <a:p>
            <a:pPr>
              <a:buNone/>
            </a:pPr>
            <a:endParaRPr lang="es-ES" sz="2400" dirty="0" smtClean="0">
              <a:solidFill>
                <a:schemeClr val="accent5">
                  <a:lumMod val="20000"/>
                  <a:lumOff val="80000"/>
                </a:schemeClr>
              </a:solidFill>
              <a:latin typeface="Trebuchet MS" pitchFamily="34" charset="0"/>
            </a:endParaRPr>
          </a:p>
          <a:p>
            <a:pPr>
              <a:buNone/>
            </a:pPr>
            <a:endParaRPr lang="es-ES" dirty="0"/>
          </a:p>
        </p:txBody>
      </p:sp>
      <p:sp>
        <p:nvSpPr>
          <p:cNvPr id="14" name="13 Rectángulo"/>
          <p:cNvSpPr/>
          <p:nvPr/>
        </p:nvSpPr>
        <p:spPr>
          <a:xfrm>
            <a:off x="214282" y="2060848"/>
            <a:ext cx="8715436" cy="147732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wrap="square">
            <a:spAutoFit/>
          </a:bodyPr>
          <a:lstStyle/>
          <a:p>
            <a:pPr marL="536575" indent="-536575" algn="just">
              <a:defRPr/>
            </a:pPr>
            <a:endParaRPr lang="es-ES" dirty="0" smtClean="0">
              <a:solidFill>
                <a:schemeClr val="tx1"/>
              </a:solidFill>
              <a:latin typeface="Trebuchet MS" pitchFamily="34" charset="0"/>
              <a:sym typeface="Wingdings 2" pitchFamily="18" charset="2"/>
            </a:endParaRPr>
          </a:p>
          <a:p>
            <a:pPr marL="536575" indent="-536575" algn="just">
              <a:defRPr/>
            </a:pPr>
            <a:r>
              <a:rPr lang="es-ES" dirty="0" smtClean="0">
                <a:solidFill>
                  <a:schemeClr val="tx1"/>
                </a:solidFill>
                <a:latin typeface="Trebuchet MS" pitchFamily="34" charset="0"/>
                <a:sym typeface="Wingdings 2" pitchFamily="18" charset="2"/>
              </a:rPr>
              <a:t>Las comunicaciones: actos destinados a un sujeto extraño a la Administración dirigido a darle conocimiento de un hecho o acto de aquella Art 240-241-334</a:t>
            </a:r>
          </a:p>
          <a:p>
            <a:pPr marL="536575" indent="-536575" algn="just">
              <a:defRPr/>
            </a:pPr>
            <a:r>
              <a:rPr lang="es-ES" dirty="0" smtClean="0">
                <a:solidFill>
                  <a:schemeClr val="tx1"/>
                </a:solidFill>
                <a:latin typeface="Baskerville Old Face" pitchFamily="18" charset="0"/>
                <a:sym typeface="Wingdings 2" pitchFamily="18" charset="2"/>
              </a:rPr>
              <a:t>      </a:t>
            </a:r>
          </a:p>
          <a:p>
            <a:endParaRPr lang="es-ES" dirty="0">
              <a:solidFill>
                <a:schemeClr val="tx1"/>
              </a:solidFill>
              <a:latin typeface="Trebuchet MS" pitchFamily="34" charset="0"/>
            </a:endParaRPr>
          </a:p>
        </p:txBody>
      </p:sp>
      <p:graphicFrame>
        <p:nvGraphicFramePr>
          <p:cNvPr id="10" name="9 Diagrama"/>
          <p:cNvGraphicFramePr/>
          <p:nvPr>
            <p:extLst>
              <p:ext uri="{D42A27DB-BD31-4B8C-83A1-F6EECF244321}">
                <p14:modId xmlns:p14="http://schemas.microsoft.com/office/powerpoint/2010/main" val="938714763"/>
              </p:ext>
            </p:extLst>
          </p:nvPr>
        </p:nvGraphicFramePr>
        <p:xfrm>
          <a:off x="214282" y="2697932"/>
          <a:ext cx="864399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3972" name="Picture 4" descr="http://clubdodgedespana.es/images/cartero.gif"/>
          <p:cNvPicPr>
            <a:picLocks noChangeAspect="1" noChangeArrowheads="1" noCrop="1"/>
          </p:cNvPicPr>
          <p:nvPr/>
        </p:nvPicPr>
        <p:blipFill>
          <a:blip r:embed="rId7" cstate="print"/>
          <a:srcRect/>
          <a:stretch>
            <a:fillRect/>
          </a:stretch>
        </p:blipFill>
        <p:spPr bwMode="auto">
          <a:xfrm>
            <a:off x="7164288" y="0"/>
            <a:ext cx="1643074" cy="2028825"/>
          </a:xfrm>
          <a:prstGeom prst="rect">
            <a:avLst/>
          </a:prstGeom>
          <a:noFill/>
        </p:spPr>
      </p:pic>
      <p:pic>
        <p:nvPicPr>
          <p:cNvPr id="126978" name="Picture 2" descr="http://historico.gaceta.go.cr/layouts/gaceta/images/logo.jpg"/>
          <p:cNvPicPr>
            <a:picLocks noChangeAspect="1" noChangeArrowheads="1"/>
          </p:cNvPicPr>
          <p:nvPr/>
        </p:nvPicPr>
        <p:blipFill>
          <a:blip r:embed="rId8" cstate="print"/>
          <a:srcRect/>
          <a:stretch>
            <a:fillRect/>
          </a:stretch>
        </p:blipFill>
        <p:spPr bwMode="auto">
          <a:xfrm rot="19842374">
            <a:off x="687308" y="3292722"/>
            <a:ext cx="1384478" cy="6714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circle(in)">
                                      <p:cBhvr>
                                        <p:cTn id="7" dur="20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718" y="116632"/>
            <a:ext cx="8153400" cy="990600"/>
          </a:xfrm>
        </p:spPr>
        <p:txBody>
          <a:bodyPr/>
          <a:lstStyle/>
          <a:p>
            <a:pPr algn="ctr"/>
            <a:r>
              <a:rPr lang="es-CR" sz="2900" dirty="0">
                <a:solidFill>
                  <a:srgbClr val="990099"/>
                </a:solidFill>
                <a:effectLst>
                  <a:outerShdw blurRad="38100" dist="38100" dir="2700000" algn="tl">
                    <a:srgbClr val="000000"/>
                  </a:outerShdw>
                </a:effectLst>
                <a:latin typeface="Arial" pitchFamily="34" charset="0"/>
                <a:cs typeface="Arial" pitchFamily="34" charset="0"/>
              </a:rPr>
              <a:t>Sujeto Contra el que se dirige</a:t>
            </a:r>
            <a:endParaRPr lang="es-ES" sz="2900" dirty="0">
              <a:solidFill>
                <a:srgbClr val="990099"/>
              </a:solidFill>
              <a:effectLst>
                <a:outerShdw blurRad="38100" dist="38100" dir="2700000" algn="tl">
                  <a:srgbClr val="000000"/>
                </a:outerShdw>
              </a:effectLst>
              <a:latin typeface="Arial" pitchFamily="34" charset="0"/>
              <a:cs typeface="Arial" pitchFamily="34" charset="0"/>
            </a:endParaRPr>
          </a:p>
        </p:txBody>
      </p:sp>
      <p:sp>
        <p:nvSpPr>
          <p:cNvPr id="501762" name="Rectangle 2"/>
          <p:cNvSpPr>
            <a:spLocks noGrp="1" noChangeArrowheads="1"/>
          </p:cNvSpPr>
          <p:nvPr>
            <p:ph type="body" idx="4294967295"/>
          </p:nvPr>
        </p:nvSpPr>
        <p:spPr>
          <a:xfrm>
            <a:off x="0" y="841375"/>
            <a:ext cx="6551613" cy="576263"/>
          </a:xfrm>
          <a:ln w="76200"/>
        </p:spPr>
        <p:style>
          <a:lnRef idx="2">
            <a:schemeClr val="accent2"/>
          </a:lnRef>
          <a:fillRef idx="1">
            <a:schemeClr val="lt1"/>
          </a:fillRef>
          <a:effectRef idx="0">
            <a:schemeClr val="accent2"/>
          </a:effectRef>
          <a:fontRef idx="minor">
            <a:schemeClr val="dk1"/>
          </a:fontRef>
        </p:style>
        <p:txBody>
          <a:bodyPr>
            <a:normAutofit/>
          </a:bodyPr>
          <a:lstStyle/>
          <a:p>
            <a:pPr marL="0" indent="0" eaLnBrk="1" hangingPunct="1">
              <a:lnSpc>
                <a:spcPct val="80000"/>
              </a:lnSpc>
              <a:buNone/>
              <a:defRPr/>
            </a:pPr>
            <a:r>
              <a:rPr lang="es-ES_tradnl" sz="3200" dirty="0" smtClean="0"/>
              <a:t>Legitimación </a:t>
            </a:r>
            <a:r>
              <a:rPr lang="es-ES_tradnl" sz="2000" dirty="0" smtClean="0"/>
              <a:t>Sentencia 218-2008 </a:t>
            </a:r>
            <a:endParaRPr lang="es-ES_tradnl" sz="2000" b="1" dirty="0" smtClean="0">
              <a:solidFill>
                <a:srgbClr val="FF9900"/>
              </a:solidFill>
            </a:endParaRPr>
          </a:p>
        </p:txBody>
      </p:sp>
      <p:graphicFrame>
        <p:nvGraphicFramePr>
          <p:cNvPr id="3" name="2 Diagrama"/>
          <p:cNvGraphicFramePr/>
          <p:nvPr>
            <p:extLst>
              <p:ext uri="{D42A27DB-BD31-4B8C-83A1-F6EECF244321}">
                <p14:modId xmlns:p14="http://schemas.microsoft.com/office/powerpoint/2010/main" val="1977022491"/>
              </p:ext>
            </p:extLst>
          </p:nvPr>
        </p:nvGraphicFramePr>
        <p:xfrm>
          <a:off x="323528" y="1397000"/>
          <a:ext cx="8608788"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https://encrypted-tbn0.gstatic.com/images?q=tbn:ANd9GcQcsOkLGfAlvfhQVPCL2m5IDFxJKzUSKjH9Do_xXwWHKJZ6cy1heefbDA">
            <a:hlinkClick r:id="rId7"/>
          </p:cNvPr>
          <p:cNvPicPr>
            <a:picLocks noChangeAspect="1" noChangeArrowheads="1"/>
          </p:cNvPicPr>
          <p:nvPr/>
        </p:nvPicPr>
        <p:blipFill>
          <a:blip r:embed="rId8" cstate="print"/>
          <a:srcRect/>
          <a:stretch>
            <a:fillRect/>
          </a:stretch>
        </p:blipFill>
        <p:spPr bwMode="auto">
          <a:xfrm>
            <a:off x="7429520" y="357166"/>
            <a:ext cx="1285884" cy="1785950"/>
          </a:xfrm>
          <a:prstGeom prst="rect">
            <a:avLst/>
          </a:prstGeom>
          <a:noFill/>
        </p:spPr>
      </p:pic>
    </p:spTree>
    <p:extLst>
      <p:ext uri="{BB962C8B-B14F-4D97-AF65-F5344CB8AC3E}">
        <p14:creationId xmlns:p14="http://schemas.microsoft.com/office/powerpoint/2010/main" val="1914611741"/>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14290"/>
            <a:ext cx="8153400" cy="857232"/>
          </a:xfrm>
        </p:spPr>
        <p:txBody>
          <a:bodyPr>
            <a:normAutofit fontScale="90000"/>
          </a:bodyPr>
          <a:lstStyle/>
          <a:p>
            <a:pPr lvl="0" algn="ctr"/>
            <a:r>
              <a:rPr lang="es-CR" sz="31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Sujeto: Legitimación Pasiva</a:t>
            </a:r>
            <a:r>
              <a:rPr lang="es-ES" sz="3100" dirty="0" smtClean="0">
                <a:latin typeface="Copperplate Gothic Bold" pitchFamily="34" charset="0"/>
              </a:rPr>
              <a:t/>
            </a:r>
            <a:br>
              <a:rPr lang="es-ES" sz="3100" dirty="0" smtClean="0">
                <a:latin typeface="Copperplate Gothic Bold" pitchFamily="34" charset="0"/>
              </a:rPr>
            </a:br>
            <a:endParaRPr lang="es-ES" sz="3100" dirty="0">
              <a:solidFill>
                <a:srgbClr val="FF9900"/>
              </a:solidFill>
              <a:effectLst>
                <a:outerShdw blurRad="38100" dist="38100" dir="2700000" algn="tl">
                  <a:srgbClr val="000000">
                    <a:alpha val="43137"/>
                  </a:srgbClr>
                </a:outerShdw>
              </a:effectLst>
              <a:latin typeface="Copperplate Gothic Bold" pitchFamily="34" charset="0"/>
            </a:endParaRPr>
          </a:p>
        </p:txBody>
      </p:sp>
      <p:graphicFrame>
        <p:nvGraphicFramePr>
          <p:cNvPr id="5" name="4 Diagrama"/>
          <p:cNvGraphicFramePr/>
          <p:nvPr>
            <p:extLst>
              <p:ext uri="{D42A27DB-BD31-4B8C-83A1-F6EECF244321}">
                <p14:modId xmlns:p14="http://schemas.microsoft.com/office/powerpoint/2010/main" val="3472135596"/>
              </p:ext>
            </p:extLst>
          </p:nvPr>
        </p:nvGraphicFramePr>
        <p:xfrm>
          <a:off x="0" y="714356"/>
          <a:ext cx="8786874"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4080" y="0"/>
            <a:ext cx="1359920" cy="9537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descr="http://th00.deviantart.net/images/PRE/i/2003/36/3/a/2002_Nissan_Sentra_GXE_Vector.jpg"/>
          <p:cNvPicPr>
            <a:picLocks noChangeAspect="1" noChangeArrowheads="1"/>
          </p:cNvPicPr>
          <p:nvPr/>
        </p:nvPicPr>
        <p:blipFill>
          <a:blip r:embed="rId8" cstate="print"/>
          <a:srcRect/>
          <a:stretch>
            <a:fillRect/>
          </a:stretch>
        </p:blipFill>
        <p:spPr bwMode="auto">
          <a:xfrm>
            <a:off x="1" y="0"/>
            <a:ext cx="1403648" cy="928694"/>
          </a:xfrm>
          <a:prstGeom prst="rect">
            <a:avLst/>
          </a:prstGeom>
          <a:noFill/>
        </p:spPr>
      </p:pic>
    </p:spTree>
    <p:extLst>
      <p:ext uri="{BB962C8B-B14F-4D97-AF65-F5344CB8AC3E}">
        <p14:creationId xmlns:p14="http://schemas.microsoft.com/office/powerpoint/2010/main" val="3562040226"/>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251520" y="128067"/>
            <a:ext cx="8153400" cy="586289"/>
          </a:xfrm>
        </p:spPr>
        <p:txBody>
          <a:bodyPr>
            <a:normAutofit/>
          </a:bodyPr>
          <a:lstStyle/>
          <a:p>
            <a:pPr algn="ctr">
              <a:buNone/>
            </a:pPr>
            <a:r>
              <a:rPr lang="es-CR" sz="28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Sujeto Contra el que se dirige</a:t>
            </a:r>
            <a:endParaRPr lang="es-ES" sz="2800" b="1"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3969629371"/>
              </p:ext>
            </p:extLst>
          </p:nvPr>
        </p:nvGraphicFramePr>
        <p:xfrm>
          <a:off x="0" y="1000108"/>
          <a:ext cx="9144000"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0" y="571480"/>
            <a:ext cx="9144000" cy="1034129"/>
          </a:xfrm>
          <a:prstGeom prst="rect">
            <a:avLst/>
          </a:prstGeom>
          <a:noFill/>
        </p:spPr>
        <p:txBody>
          <a:bodyPr wrap="square" rtlCol="0">
            <a:spAutoFit/>
          </a:bodyPr>
          <a:lstStyle/>
          <a:p>
            <a:pPr marL="0" indent="0" eaLnBrk="1" hangingPunct="1">
              <a:lnSpc>
                <a:spcPct val="80000"/>
              </a:lnSpc>
              <a:defRPr/>
            </a:pPr>
            <a:r>
              <a:rPr lang="es-ES_tradnl" b="1" dirty="0" smtClean="0"/>
              <a:t>Sentencia 179-2009</a:t>
            </a:r>
          </a:p>
          <a:p>
            <a:pPr marL="0" indent="0" eaLnBrk="1" hangingPunct="1">
              <a:lnSpc>
                <a:spcPct val="80000"/>
              </a:lnSpc>
              <a:defRPr/>
            </a:pPr>
            <a:r>
              <a:rPr lang="es-ES_tradnl" u="sng" dirty="0" smtClean="0"/>
              <a:t>Nulidad por abrirse el procedimiento contra un sujeto que no corresponde</a:t>
            </a:r>
            <a:r>
              <a:rPr lang="es-ES_tradnl" b="1" dirty="0" smtClean="0">
                <a:solidFill>
                  <a:srgbClr val="FF9900"/>
                </a:solidFill>
              </a:rPr>
              <a:t> : </a:t>
            </a:r>
          </a:p>
          <a:p>
            <a:pPr marL="0" indent="0" eaLnBrk="1" hangingPunct="1">
              <a:lnSpc>
                <a:spcPct val="80000"/>
              </a:lnSpc>
              <a:defRPr/>
            </a:pPr>
            <a:r>
              <a:rPr lang="es-ES_tradnl" b="1" dirty="0" smtClean="0">
                <a:solidFill>
                  <a:srgbClr val="FF9900"/>
                </a:solidFill>
              </a:rPr>
              <a:t>Se  abrió contra un agente aduanero que no tramitó el DUA</a:t>
            </a:r>
          </a:p>
          <a:p>
            <a:endParaRPr lang="es-ES" dirty="0"/>
          </a:p>
        </p:txBody>
      </p:sp>
    </p:spTree>
    <p:extLst>
      <p:ext uri="{BB962C8B-B14F-4D97-AF65-F5344CB8AC3E}">
        <p14:creationId xmlns:p14="http://schemas.microsoft.com/office/powerpoint/2010/main" val="352397308"/>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8662" y="0"/>
            <a:ext cx="7772400" cy="1143000"/>
          </a:xfrm>
        </p:spPr>
        <p:txBody>
          <a:bodyPr>
            <a:normAutofit/>
          </a:bodyPr>
          <a:lstStyle/>
          <a:p>
            <a:pPr algn="ctr">
              <a:buNone/>
            </a:pPr>
            <a:r>
              <a:rPr lang="es-CR" sz="28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cs typeface="Arial" pitchFamily="34" charset="0"/>
              </a:rPr>
              <a:t>Procedimiento - Motivación</a:t>
            </a:r>
            <a:endParaRPr lang="es-ES" sz="2800" dirty="0">
              <a:solidFill>
                <a:schemeClr val="tx2">
                  <a:lumMod val="50000"/>
                </a:schemeClr>
              </a:solidFill>
              <a:latin typeface="Copperplate Gothic Bold" pitchFamily="34" charset="0"/>
            </a:endParaRPr>
          </a:p>
        </p:txBody>
      </p:sp>
      <p:graphicFrame>
        <p:nvGraphicFramePr>
          <p:cNvPr id="8" name="7 Marcador de contenido"/>
          <p:cNvGraphicFramePr>
            <a:graphicFrameLocks noGrp="1"/>
          </p:cNvGraphicFramePr>
          <p:nvPr>
            <p:ph sz="half" idx="2"/>
            <p:extLst>
              <p:ext uri="{D42A27DB-BD31-4B8C-83A1-F6EECF244321}">
                <p14:modId xmlns:p14="http://schemas.microsoft.com/office/powerpoint/2010/main" val="2666657"/>
              </p:ext>
            </p:extLst>
          </p:nvPr>
        </p:nvGraphicFramePr>
        <p:xfrm>
          <a:off x="214282" y="642918"/>
          <a:ext cx="3714776"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Marcador de contenido"/>
          <p:cNvGraphicFramePr>
            <a:graphicFrameLocks noGrp="1"/>
          </p:cNvGraphicFramePr>
          <p:nvPr>
            <p:ph sz="quarter" idx="4"/>
            <p:extLst>
              <p:ext uri="{D42A27DB-BD31-4B8C-83A1-F6EECF244321}">
                <p14:modId xmlns:p14="http://schemas.microsoft.com/office/powerpoint/2010/main" val="2016630729"/>
              </p:ext>
            </p:extLst>
          </p:nvPr>
        </p:nvGraphicFramePr>
        <p:xfrm>
          <a:off x="3929058" y="1285860"/>
          <a:ext cx="5214942" cy="55721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71736" y="5072074"/>
            <a:ext cx="1500198" cy="1357322"/>
          </a:xfrm>
          <a:prstGeom prst="rect">
            <a:avLst/>
          </a:prstGeom>
          <a:noFill/>
          <a:ln>
            <a:noFill/>
          </a:ln>
          <a:effectLst/>
          <a:scene3d>
            <a:camera prst="perspectiveContrasting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254014"/>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0"/>
            <a:ext cx="7772400" cy="1143000"/>
          </a:xfrm>
        </p:spPr>
        <p:txBody>
          <a:bodyPr/>
          <a:lstStyle/>
          <a:p>
            <a:pPr algn="ctr">
              <a:buNone/>
            </a:pPr>
            <a:r>
              <a:rPr lang="es-CR" sz="3200"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Procedimiento - Motivación</a:t>
            </a:r>
            <a:endParaRPr lang="es-ES" sz="3200"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3" name="2 Diagrama"/>
          <p:cNvGraphicFramePr/>
          <p:nvPr>
            <p:extLst>
              <p:ext uri="{D42A27DB-BD31-4B8C-83A1-F6EECF244321}">
                <p14:modId xmlns:p14="http://schemas.microsoft.com/office/powerpoint/2010/main" val="68117550"/>
              </p:ext>
            </p:extLst>
          </p:nvPr>
        </p:nvGraphicFramePr>
        <p:xfrm>
          <a:off x="214282" y="1052736"/>
          <a:ext cx="8750206"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194443"/>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251520" y="128067"/>
            <a:ext cx="8153400" cy="586289"/>
          </a:xfrm>
        </p:spPr>
        <p:txBody>
          <a:bodyPr>
            <a:normAutofit/>
          </a:bodyPr>
          <a:lstStyle/>
          <a:p>
            <a:pPr algn="ctr">
              <a:buNone/>
            </a:pPr>
            <a:r>
              <a:rPr lang="es-CR" sz="2000" b="1" dirty="0" smtClean="0">
                <a:solidFill>
                  <a:schemeClr val="tx2">
                    <a:lumMod val="50000"/>
                  </a:schemeClr>
                </a:solidFill>
                <a:effectLst>
                  <a:outerShdw blurRad="38100" dist="38100" dir="2700000" algn="tl">
                    <a:srgbClr val="000000">
                      <a:alpha val="43137"/>
                    </a:srgbClr>
                  </a:outerShdw>
                </a:effectLst>
                <a:latin typeface="Copperplate Gothic Bold" pitchFamily="34" charset="0"/>
              </a:rPr>
              <a:t>Vicio en el procedimiento/ falta de motivación</a:t>
            </a:r>
            <a:endParaRPr lang="es-ES" sz="2000" b="1" dirty="0">
              <a:solidFill>
                <a:schemeClr val="tx2">
                  <a:lumMod val="50000"/>
                </a:schemeClr>
              </a:solidFill>
              <a:effectLst>
                <a:outerShdw blurRad="38100" dist="38100" dir="2700000" algn="tl">
                  <a:srgbClr val="000000">
                    <a:alpha val="43137"/>
                  </a:srgbClr>
                </a:outerShdw>
              </a:effectLst>
              <a:latin typeface="Copperplate Gothic Bold" pitchFamily="34" charset="0"/>
            </a:endParaRPr>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593948837"/>
              </p:ext>
            </p:extLst>
          </p:nvPr>
        </p:nvGraphicFramePr>
        <p:xfrm>
          <a:off x="0" y="1000108"/>
          <a:ext cx="9144000"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0" y="571480"/>
            <a:ext cx="9144000" cy="1034129"/>
          </a:xfrm>
          <a:prstGeom prst="rect">
            <a:avLst/>
          </a:prstGeom>
          <a:noFill/>
        </p:spPr>
        <p:txBody>
          <a:bodyPr wrap="square" rtlCol="0">
            <a:spAutoFit/>
          </a:bodyPr>
          <a:lstStyle/>
          <a:p>
            <a:pPr marL="0" indent="0" eaLnBrk="1" hangingPunct="1">
              <a:lnSpc>
                <a:spcPct val="80000"/>
              </a:lnSpc>
              <a:defRPr/>
            </a:pPr>
            <a:r>
              <a:rPr lang="es-ES_tradnl" b="1" dirty="0" smtClean="0"/>
              <a:t>Sentencia 290-2015</a:t>
            </a:r>
          </a:p>
          <a:p>
            <a:pPr marL="0" indent="0" eaLnBrk="1" hangingPunct="1">
              <a:lnSpc>
                <a:spcPct val="80000"/>
              </a:lnSpc>
              <a:defRPr/>
            </a:pPr>
            <a:r>
              <a:rPr lang="es-ES_tradnl" u="sng" dirty="0" smtClean="0"/>
              <a:t>Nulidad por abrirse el procedimiento contra un sujeto que no corresponde</a:t>
            </a:r>
            <a:r>
              <a:rPr lang="es-ES_tradnl" b="1" dirty="0" smtClean="0">
                <a:solidFill>
                  <a:srgbClr val="FF9900"/>
                </a:solidFill>
              </a:rPr>
              <a:t> : </a:t>
            </a:r>
          </a:p>
          <a:p>
            <a:pPr marL="0" indent="0" eaLnBrk="1" hangingPunct="1">
              <a:lnSpc>
                <a:spcPct val="80000"/>
              </a:lnSpc>
              <a:defRPr/>
            </a:pPr>
            <a:r>
              <a:rPr lang="es-ES_tradnl" b="1" dirty="0" smtClean="0">
                <a:solidFill>
                  <a:srgbClr val="FF9900"/>
                </a:solidFill>
              </a:rPr>
              <a:t>Se  abrió contra un agente aduanero por Art 242 refiriéndose a la regularización</a:t>
            </a:r>
          </a:p>
          <a:p>
            <a:endParaRPr lang="es-ES" dirty="0"/>
          </a:p>
        </p:txBody>
      </p:sp>
    </p:spTree>
    <p:extLst>
      <p:ext uri="{BB962C8B-B14F-4D97-AF65-F5344CB8AC3E}">
        <p14:creationId xmlns:p14="http://schemas.microsoft.com/office/powerpoint/2010/main" val="1731765472"/>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7772400" cy="1143000"/>
          </a:xfrm>
        </p:spPr>
        <p:txBody>
          <a:bodyPr/>
          <a:lstStyle/>
          <a:p>
            <a:pPr algn="ctr"/>
            <a:r>
              <a:rPr lang="es-CR" sz="3200" dirty="0">
                <a:solidFill>
                  <a:srgbClr val="990099"/>
                </a:solidFill>
                <a:effectLst>
                  <a:outerShdw blurRad="38100" dist="38100" dir="2700000" algn="tl">
                    <a:srgbClr val="000000"/>
                  </a:outerShdw>
                </a:effectLst>
                <a:latin typeface="Arial" pitchFamily="34" charset="0"/>
                <a:cs typeface="Arial" pitchFamily="34" charset="0"/>
              </a:rPr>
              <a:t>Contenido</a:t>
            </a:r>
            <a:endParaRPr lang="es-ES" sz="3200" dirty="0">
              <a:solidFill>
                <a:srgbClr val="990099"/>
              </a:solidFill>
              <a:effectLst>
                <a:outerShdw blurRad="38100" dist="38100" dir="2700000" algn="tl">
                  <a:srgbClr val="000000"/>
                </a:outerShdw>
              </a:effectLst>
              <a:latin typeface="Arial" pitchFamily="34" charset="0"/>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83718958"/>
              </p:ext>
            </p:extLst>
          </p:nvPr>
        </p:nvGraphicFramePr>
        <p:xfrm>
          <a:off x="467544" y="1772816"/>
          <a:ext cx="867645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2" name="Picture 2" descr="http://andreabolder.com/wp-content/uploads/2011/06/decision.jpg"/>
          <p:cNvPicPr>
            <a:picLocks noChangeAspect="1" noChangeArrowheads="1"/>
          </p:cNvPicPr>
          <p:nvPr/>
        </p:nvPicPr>
        <p:blipFill>
          <a:blip r:embed="rId7" cstate="print"/>
          <a:srcRect/>
          <a:stretch>
            <a:fillRect/>
          </a:stretch>
        </p:blipFill>
        <p:spPr bwMode="auto">
          <a:xfrm>
            <a:off x="5148064" y="1484784"/>
            <a:ext cx="3332941" cy="25922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314" name="Picture 2" descr="http://ramasdelderecho.com/wp-content/uploads/2015/02/ob_997ac19f75c8f0e8f3a05a7d18ea94f1_legalimage1-jpg.jpeg"/>
          <p:cNvPicPr>
            <a:picLocks noChangeAspect="1" noChangeArrowheads="1"/>
          </p:cNvPicPr>
          <p:nvPr/>
        </p:nvPicPr>
        <p:blipFill>
          <a:blip r:embed="rId8" cstate="print"/>
          <a:srcRect/>
          <a:stretch>
            <a:fillRect/>
          </a:stretch>
        </p:blipFill>
        <p:spPr bwMode="auto">
          <a:xfrm>
            <a:off x="5148064" y="4365104"/>
            <a:ext cx="3384376"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9617169"/>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836653004"/>
              </p:ext>
            </p:extLst>
          </p:nvPr>
        </p:nvGraphicFramePr>
        <p:xfrm>
          <a:off x="533400" y="1772816"/>
          <a:ext cx="815340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a:xfrm>
            <a:off x="1331640" y="197768"/>
            <a:ext cx="6512511" cy="926976"/>
          </a:xfrm>
        </p:spPr>
        <p:txBody>
          <a:bodyPr>
            <a:normAutofit fontScale="90000"/>
          </a:bodyPr>
          <a:lstStyle/>
          <a:p>
            <a:pPr algn="ctr"/>
            <a:r>
              <a:rPr lang="es-CR" sz="3200" dirty="0">
                <a:solidFill>
                  <a:srgbClr val="990099"/>
                </a:solidFill>
                <a:effectLst>
                  <a:outerShdw blurRad="38100" dist="38100" dir="2700000" algn="tl">
                    <a:srgbClr val="000000"/>
                  </a:outerShdw>
                </a:effectLst>
                <a:latin typeface="Arial" pitchFamily="34" charset="0"/>
                <a:cs typeface="Arial" pitchFamily="34" charset="0"/>
              </a:rPr>
              <a:t>Principios Penales Aplicables</a:t>
            </a:r>
            <a:endParaRPr lang="es-ES" sz="3200" dirty="0">
              <a:solidFill>
                <a:srgbClr val="990099"/>
              </a:solidFill>
              <a:effectLst>
                <a:outerShdw blurRad="38100" dist="38100" dir="2700000" algn="tl">
                  <a:srgbClr val="000000"/>
                </a:outerShdw>
              </a:effectLst>
              <a:latin typeface="Arial" pitchFamily="34" charset="0"/>
              <a:cs typeface="Arial" pitchFamily="34" charset="0"/>
            </a:endParaRPr>
          </a:p>
        </p:txBody>
      </p:sp>
      <p:pic>
        <p:nvPicPr>
          <p:cNvPr id="102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5085184"/>
            <a:ext cx="1964362" cy="14679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1240B29-F687-4F45-9708-019B960494DF}">
              <a14:hiddenLine xmlns:a14="http://schemas.microsoft.com/office/drawing/2010/main" w="9525">
                <a:solidFill>
                  <a:schemeClr val="tx1"/>
                </a:solidFill>
                <a:miter lim="800000"/>
                <a:headEnd/>
                <a:tailEnd/>
              </a14:hiddenLine>
            </a:ext>
          </a:extLst>
        </p:spPr>
      </p:pic>
      <p:pic>
        <p:nvPicPr>
          <p:cNvPr id="11266" name="Picture 2" descr="http://t2.gstatic.com/images?q=tbn:ANd9GcS0nUqqsAyQGPYdDl8Ier1Rx9McdZ2tz87tUIrq7tzvX_RRK_HzUAqsnA">
            <a:hlinkClick r:id="rId8"/>
          </p:cNvPr>
          <p:cNvPicPr>
            <a:picLocks noChangeAspect="1" noChangeArrowheads="1"/>
          </p:cNvPicPr>
          <p:nvPr/>
        </p:nvPicPr>
        <p:blipFill>
          <a:blip r:embed="rId9" cstate="print"/>
          <a:srcRect/>
          <a:stretch>
            <a:fillRect/>
          </a:stretch>
        </p:blipFill>
        <p:spPr bwMode="auto">
          <a:xfrm>
            <a:off x="467544" y="1124744"/>
            <a:ext cx="1714512" cy="15001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38474097"/>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3368" y="-243408"/>
            <a:ext cx="8940632" cy="1124744"/>
          </a:xfrm>
        </p:spPr>
        <p:txBody>
          <a:bodyPr>
            <a:normAutofit fontScale="90000"/>
          </a:bodyPr>
          <a:lstStyle/>
          <a:p>
            <a:pPr algn="ctr">
              <a:buNone/>
            </a:pPr>
            <a:r>
              <a:rPr lang="es-ES" sz="3200" dirty="0" smtClean="0">
                <a:solidFill>
                  <a:schemeClr val="bg2">
                    <a:lumMod val="50000"/>
                  </a:schemeClr>
                </a:solidFill>
                <a:latin typeface="Arial" pitchFamily="34" charset="0"/>
                <a:cs typeface="Arial" pitchFamily="34" charset="0"/>
              </a:rPr>
              <a:t/>
            </a:r>
            <a:br>
              <a:rPr lang="es-ES" sz="3200" dirty="0" smtClean="0">
                <a:solidFill>
                  <a:schemeClr val="bg2">
                    <a:lumMod val="50000"/>
                  </a:schemeClr>
                </a:solidFill>
                <a:latin typeface="Arial" pitchFamily="34" charset="0"/>
                <a:cs typeface="Arial" pitchFamily="34" charset="0"/>
              </a:rPr>
            </a:br>
            <a:r>
              <a:rPr lang="es-ES" sz="3200"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3200"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100" b="1" dirty="0" smtClean="0">
                <a:solidFill>
                  <a:srgbClr val="FFC000"/>
                </a:solidFill>
                <a:effectLst>
                  <a:outerShdw blurRad="38100" dist="38100" dir="2700000" algn="tl">
                    <a:srgbClr val="000000"/>
                  </a:outerShdw>
                </a:effectLst>
                <a:latin typeface="Copperplate Gothic Bold" pitchFamily="34" charset="0"/>
                <a:cs typeface="Arial" pitchFamily="34" charset="0"/>
              </a:rPr>
              <a:t>PROCEDIMIENTO de multas </a:t>
            </a: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2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Art 236:8</a:t>
            </a:r>
            <a:r>
              <a:rPr lang="es-CR" sz="2200" b="1" dirty="0" smtClean="0">
                <a:solidFill>
                  <a:schemeClr val="accent5">
                    <a:lumMod val="20000"/>
                    <a:lumOff val="80000"/>
                  </a:schemeClr>
                </a:solidFill>
                <a:latin typeface="Arial" pitchFamily="34" charset="0"/>
                <a:cs typeface="Arial" pitchFamily="34" charset="0"/>
              </a:rPr>
              <a:t> </a:t>
            </a:r>
            <a:r>
              <a:rPr lang="es-CR" sz="1800" b="1" dirty="0" smtClean="0">
                <a:latin typeface="Arial" pitchFamily="34" charset="0"/>
                <a:cs typeface="Arial" pitchFamily="34" charset="0"/>
              </a:rPr>
              <a:t>Sanción a transportista por arribo </a:t>
            </a:r>
            <a:r>
              <a:rPr lang="es-CR" sz="1800" b="1" dirty="0" err="1" smtClean="0">
                <a:latin typeface="Arial" pitchFamily="34" charset="0"/>
                <a:cs typeface="Arial" pitchFamily="34" charset="0"/>
              </a:rPr>
              <a:t>tardio</a:t>
            </a:r>
            <a:r>
              <a:rPr lang="es-CR" sz="1800" b="1" dirty="0" smtClean="0">
                <a:latin typeface="Arial" pitchFamily="34" charset="0"/>
                <a:cs typeface="Arial" pitchFamily="34" charset="0"/>
              </a:rPr>
              <a:t> de UT  a un depositario</a:t>
            </a:r>
            <a:r>
              <a:rPr lang="es-ES" sz="2700" b="1" dirty="0" smtClean="0">
                <a:solidFill>
                  <a:schemeClr val="bg2">
                    <a:lumMod val="50000"/>
                  </a:schemeClr>
                </a:solidFill>
                <a:latin typeface="Arial" pitchFamily="34" charset="0"/>
                <a:cs typeface="Arial" pitchFamily="34" charset="0"/>
              </a:rPr>
              <a:t/>
            </a:r>
            <a:br>
              <a:rPr lang="es-ES" sz="2700" b="1" dirty="0" smtClean="0">
                <a:solidFill>
                  <a:schemeClr val="bg2">
                    <a:lumMod val="50000"/>
                  </a:schemeClr>
                </a:solidFill>
                <a:latin typeface="Arial" pitchFamily="34" charset="0"/>
                <a:cs typeface="Arial" pitchFamily="34" charset="0"/>
              </a:rPr>
            </a:br>
            <a:r>
              <a:rPr lang="es-ES" sz="2000" b="1" dirty="0" smtClean="0">
                <a:solidFill>
                  <a:schemeClr val="bg2">
                    <a:lumMod val="50000"/>
                  </a:schemeClr>
                </a:solidFill>
                <a:latin typeface="Arial" pitchFamily="34" charset="0"/>
                <a:cs typeface="Arial" pitchFamily="34" charset="0"/>
              </a:rPr>
              <a:t>Vicio en el procedimiento: </a:t>
            </a:r>
            <a:r>
              <a:rPr lang="es-ES" sz="1300" b="1" dirty="0" smtClean="0">
                <a:solidFill>
                  <a:schemeClr val="bg2">
                    <a:lumMod val="50000"/>
                  </a:schemeClr>
                </a:solidFill>
                <a:latin typeface="Arial" pitchFamily="34" charset="0"/>
                <a:cs typeface="Arial" pitchFamily="34" charset="0"/>
              </a:rPr>
              <a:t>Notificación incorrecta del acto final que implicó la ejecución de la sanción sin presentación de recursos  </a:t>
            </a:r>
            <a:br>
              <a:rPr lang="es-ES" sz="1300" b="1" dirty="0" smtClean="0">
                <a:solidFill>
                  <a:schemeClr val="bg2">
                    <a:lumMod val="50000"/>
                  </a:schemeClr>
                </a:solidFill>
                <a:latin typeface="Arial" pitchFamily="34" charset="0"/>
                <a:cs typeface="Arial" pitchFamily="34" charset="0"/>
              </a:rPr>
            </a:br>
            <a:r>
              <a:rPr lang="es-ES" sz="20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20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latin typeface="Comic Sans MS" pitchFamily="66" charset="0"/>
              </a:rPr>
              <a:t/>
            </a:r>
            <a:br>
              <a:rPr lang="es-ES" sz="3200" b="1" dirty="0" smtClean="0">
                <a:latin typeface="Comic Sans MS" pitchFamily="66"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pic>
        <p:nvPicPr>
          <p:cNvPr id="1026" name="Picture 2" descr="Resultado de imagen de notificación administrati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68760"/>
            <a:ext cx="8640960" cy="54726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2826674294"/>
              </p:ext>
            </p:extLst>
          </p:nvPr>
        </p:nvGraphicFramePr>
        <p:xfrm>
          <a:off x="179512" y="1397000"/>
          <a:ext cx="8784976"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28830739"/>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3368" y="-243408"/>
            <a:ext cx="8940632" cy="1124744"/>
          </a:xfrm>
        </p:spPr>
        <p:txBody>
          <a:bodyPr>
            <a:normAutofit fontScale="90000"/>
          </a:bodyPr>
          <a:lstStyle/>
          <a:p>
            <a:pPr algn="ctr"/>
            <a:r>
              <a:rPr lang="es-ES" sz="3200" dirty="0" smtClean="0">
                <a:solidFill>
                  <a:schemeClr val="bg2">
                    <a:lumMod val="50000"/>
                  </a:schemeClr>
                </a:solidFill>
                <a:latin typeface="Arial" pitchFamily="34" charset="0"/>
                <a:cs typeface="Arial" pitchFamily="34" charset="0"/>
              </a:rPr>
              <a:t/>
            </a:r>
            <a:br>
              <a:rPr lang="es-ES" sz="3200" dirty="0" smtClean="0">
                <a:solidFill>
                  <a:schemeClr val="bg2">
                    <a:lumMod val="50000"/>
                  </a:schemeClr>
                </a:solidFill>
                <a:latin typeface="Arial" pitchFamily="34" charset="0"/>
                <a:cs typeface="Arial" pitchFamily="34" charset="0"/>
              </a:rPr>
            </a:br>
            <a:r>
              <a:rPr lang="es-ES" sz="3200"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3200"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3100" b="1" dirty="0" smtClean="0">
                <a:solidFill>
                  <a:srgbClr val="FFC000"/>
                </a:solidFill>
                <a:effectLst>
                  <a:outerShdw blurRad="38100" dist="38100" dir="2700000" algn="tl">
                    <a:srgbClr val="000000"/>
                  </a:outerShdw>
                </a:effectLst>
                <a:latin typeface="Copperplate Gothic Bold" pitchFamily="34" charset="0"/>
                <a:cs typeface="Arial" pitchFamily="34" charset="0"/>
              </a:rPr>
              <a:t>PROCEDIMIENTO de multas </a:t>
            </a: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r>
              <a:rPr lang="es-ES" sz="18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Sentencia 183-2015: Art 145</a:t>
            </a:r>
            <a:r>
              <a:rPr lang="es-CR" sz="1800" b="1" dirty="0" smtClean="0">
                <a:solidFill>
                  <a:schemeClr val="accent5">
                    <a:lumMod val="20000"/>
                    <a:lumOff val="80000"/>
                  </a:schemeClr>
                </a:solidFill>
                <a:latin typeface="Arial" pitchFamily="34" charset="0"/>
                <a:cs typeface="Arial" pitchFamily="34" charset="0"/>
              </a:rPr>
              <a:t> </a:t>
            </a:r>
            <a:r>
              <a:rPr lang="es-CR" sz="1800" b="1" dirty="0" smtClean="0">
                <a:latin typeface="Arial" pitchFamily="34" charset="0"/>
                <a:cs typeface="Arial" pitchFamily="34" charset="0"/>
              </a:rPr>
              <a:t>Sanción a transportista por </a:t>
            </a:r>
            <a:r>
              <a:rPr lang="es-CR" sz="1800" dirty="0" smtClean="0"/>
              <a:t>incumplir </a:t>
            </a:r>
            <a:r>
              <a:rPr lang="es-CR" sz="1800" dirty="0"/>
              <a:t>con el plazo de permanencia en Estacionamiento Transitorio</a:t>
            </a:r>
            <a:r>
              <a:rPr lang="es-ES" sz="2700" b="1" dirty="0" smtClean="0">
                <a:solidFill>
                  <a:schemeClr val="bg2">
                    <a:lumMod val="50000"/>
                  </a:schemeClr>
                </a:solidFill>
                <a:latin typeface="Arial" pitchFamily="34" charset="0"/>
                <a:cs typeface="Arial" pitchFamily="34" charset="0"/>
              </a:rPr>
              <a:t/>
            </a:r>
            <a:br>
              <a:rPr lang="es-ES" sz="2700" b="1" dirty="0" smtClean="0">
                <a:solidFill>
                  <a:schemeClr val="bg2">
                    <a:lumMod val="50000"/>
                  </a:schemeClr>
                </a:solidFill>
                <a:latin typeface="Arial" pitchFamily="34" charset="0"/>
                <a:cs typeface="Arial" pitchFamily="34" charset="0"/>
              </a:rPr>
            </a:br>
            <a:r>
              <a:rPr lang="es-ES" sz="2000" b="1" dirty="0" smtClean="0">
                <a:solidFill>
                  <a:schemeClr val="bg2">
                    <a:lumMod val="50000"/>
                  </a:schemeClr>
                </a:solidFill>
                <a:latin typeface="Arial" pitchFamily="34" charset="0"/>
                <a:cs typeface="Arial" pitchFamily="34" charset="0"/>
              </a:rPr>
              <a:t>Devolución de expediente: Notificación incorrecta del acto final</a:t>
            </a:r>
            <a:r>
              <a:rPr lang="es-ES" sz="1300" b="1" dirty="0" smtClean="0">
                <a:solidFill>
                  <a:schemeClr val="bg2">
                    <a:lumMod val="50000"/>
                  </a:schemeClr>
                </a:solidFill>
                <a:latin typeface="Arial" pitchFamily="34" charset="0"/>
                <a:cs typeface="Arial" pitchFamily="34" charset="0"/>
              </a:rPr>
              <a:t/>
            </a:r>
            <a:br>
              <a:rPr lang="es-ES" sz="1300" b="1" dirty="0" smtClean="0">
                <a:solidFill>
                  <a:schemeClr val="bg2">
                    <a:lumMod val="50000"/>
                  </a:schemeClr>
                </a:solidFill>
                <a:latin typeface="Arial" pitchFamily="34" charset="0"/>
                <a:cs typeface="Arial" pitchFamily="34" charset="0"/>
              </a:rPr>
            </a:br>
            <a:r>
              <a:rPr lang="es-ES" sz="20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t/>
            </a:r>
            <a:br>
              <a:rPr lang="es-ES" sz="2000" b="1" dirty="0" smtClean="0">
                <a:solidFill>
                  <a:schemeClr val="bg2">
                    <a:lumMod val="90000"/>
                  </a:schemeClr>
                </a:solidFill>
                <a:effectLst>
                  <a:outerShdw blurRad="38100" dist="38100" dir="2700000" algn="tl">
                    <a:srgbClr val="000000"/>
                  </a:outerShdw>
                </a:effectLst>
                <a:latin typeface="Arial" pitchFamily="34" charset="0"/>
                <a:cs typeface="Arial" pitchFamily="34" charset="0"/>
              </a:rPr>
            </a:br>
            <a:r>
              <a:rPr lang="es-ES" sz="3200" b="1" dirty="0" smtClean="0">
                <a:latin typeface="Comic Sans MS" pitchFamily="66" charset="0"/>
              </a:rPr>
              <a:t/>
            </a:r>
            <a:br>
              <a:rPr lang="es-ES" sz="3200" b="1" dirty="0" smtClean="0">
                <a:latin typeface="Comic Sans MS" pitchFamily="66" charset="0"/>
              </a:rPr>
            </a:br>
            <a: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t/>
            </a:r>
            <a:br>
              <a:rPr lang="es-ES" sz="3200" b="1" dirty="0" smtClean="0">
                <a:solidFill>
                  <a:schemeClr val="accent5">
                    <a:lumMod val="20000"/>
                    <a:lumOff val="80000"/>
                  </a:schemeClr>
                </a:solidFill>
                <a:effectLst>
                  <a:outerShdw blurRad="38100" dist="38100" dir="2700000" algn="tl">
                    <a:srgbClr val="000000"/>
                  </a:outerShdw>
                </a:effectLst>
                <a:latin typeface="Arial" pitchFamily="34" charset="0"/>
                <a:cs typeface="Arial" pitchFamily="34" charset="0"/>
              </a:rPr>
            </a:br>
            <a:endParaRPr lang="es-ES" sz="3200" dirty="0">
              <a:solidFill>
                <a:schemeClr val="accent5">
                  <a:lumMod val="20000"/>
                  <a:lumOff val="80000"/>
                </a:schemeClr>
              </a:solidFill>
              <a:latin typeface="Arial" pitchFamily="34" charset="0"/>
              <a:cs typeface="Arial" pitchFamily="34" charset="0"/>
            </a:endParaRPr>
          </a:p>
        </p:txBody>
      </p:sp>
      <p:graphicFrame>
        <p:nvGraphicFramePr>
          <p:cNvPr id="5" name="4 Diagrama"/>
          <p:cNvGraphicFramePr/>
          <p:nvPr>
            <p:extLst>
              <p:ext uri="{D42A27DB-BD31-4B8C-83A1-F6EECF244321}">
                <p14:modId xmlns:p14="http://schemas.microsoft.com/office/powerpoint/2010/main" val="1045078773"/>
              </p:ext>
            </p:extLst>
          </p:nvPr>
        </p:nvGraphicFramePr>
        <p:xfrm>
          <a:off x="0" y="1397000"/>
          <a:ext cx="9036496"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580547"/>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8253</TotalTime>
  <Words>14624</Words>
  <Application>Microsoft Office PowerPoint</Application>
  <PresentationFormat>Presentación en pantalla (4:3)</PresentationFormat>
  <Paragraphs>779</Paragraphs>
  <Slides>107</Slides>
  <Notes>24</Notes>
  <HiddenSlides>0</HiddenSlides>
  <MMClips>0</MMClips>
  <ScaleCrop>false</ScaleCrop>
  <HeadingPairs>
    <vt:vector size="4" baseType="variant">
      <vt:variant>
        <vt:lpstr>Tema</vt:lpstr>
      </vt:variant>
      <vt:variant>
        <vt:i4>1</vt:i4>
      </vt:variant>
      <vt:variant>
        <vt:lpstr>Títulos de diapositiva</vt:lpstr>
      </vt:variant>
      <vt:variant>
        <vt:i4>107</vt:i4>
      </vt:variant>
    </vt:vector>
  </HeadingPairs>
  <TitlesOfParts>
    <vt:vector size="108" baseType="lpstr">
      <vt:lpstr>Ángulos</vt:lpstr>
      <vt:lpstr>Presentación de PowerPoint</vt:lpstr>
      <vt:lpstr>GENERALIDADES</vt:lpstr>
      <vt:lpstr>Presentación de PowerPoint</vt:lpstr>
      <vt:lpstr>Presentación de PowerPoint</vt:lpstr>
      <vt:lpstr>CARACTERÍSTICAS DEL CONCEPTO </vt:lpstr>
      <vt:lpstr>CARACTERÍSTICAS DEL CONCEPTO</vt:lpstr>
      <vt:lpstr>CARACTERÍSTICAS DEL CONCEPTO</vt:lpstr>
      <vt:lpstr>CARACTERÍSTICAS DEL CONCEPTO </vt:lpstr>
      <vt:lpstr>CARACTERÍSTICAS DEL CONCEPTO </vt:lpstr>
      <vt:lpstr>CARACTERÍSTICAS DEL CONCEPTO </vt:lpstr>
      <vt:lpstr>CARACTERÍSTICAS DEL CONCEPTO </vt:lpstr>
      <vt:lpstr>CARACTERÍSTICAS DEL CONCEPTO </vt:lpstr>
      <vt:lpstr>ELEMENTOS DEL ACTO     ADMINISTRATIVO  </vt:lpstr>
      <vt:lpstr>PROCEDIMIENTO ORDINARIO/ ELEMENTOS </vt:lpstr>
      <vt:lpstr>PROCEDIMIENTO ORDINARIO ELEMENTOS  DEL ACTO ADMINISTRATIVO  </vt:lpstr>
      <vt:lpstr>PROCEDIMIENTO ORDINARIO </vt:lpstr>
      <vt:lpstr>SUJETO/ COMPETENCIA</vt:lpstr>
      <vt:lpstr>SUJETO/ COMPETENCIA</vt:lpstr>
      <vt:lpstr>SUJETO/ COMPETENCIA</vt:lpstr>
      <vt:lpstr>SUJETO/ COMPETENCIA</vt:lpstr>
      <vt:lpstr>Presentación de PowerPoint</vt:lpstr>
      <vt:lpstr>SUJETO/ COMPETENCIA</vt:lpstr>
      <vt:lpstr>SUJETO/ COMPETENCIA: ACTO DE APERTURA</vt:lpstr>
      <vt:lpstr>SUJETO/INVESTIDURA   SUJETO/LEGITIMACIÓN</vt:lpstr>
      <vt:lpstr>Presentación de PowerPoint</vt:lpstr>
      <vt:lpstr>Presentación de PowerPoint</vt:lpstr>
      <vt:lpstr>Presentación de PowerPoint</vt:lpstr>
      <vt:lpstr>Presentación de PowerPoint</vt:lpstr>
      <vt:lpstr>Presentación de PowerPoint</vt:lpstr>
      <vt:lpstr>PROCEDIMIENTO: FORMALIDADES  ACCIDENTALES </vt:lpstr>
      <vt:lpstr>Presentación de PowerPoint</vt:lpstr>
      <vt:lpstr>TERMINACIÓN DEL PROCEDIMIENTO </vt:lpstr>
      <vt:lpstr>PROCEDIMIENTO ETAPAS: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Ley N° 8422  Art 3º Deber de probidad</vt:lpstr>
      <vt:lpstr>Presentación de PowerPoint</vt:lpstr>
      <vt:lpstr>PROCEDIMIENTO ORDINARIO PROCEDIMIENTO ETAPAS: </vt:lpstr>
      <vt:lpstr>PROCEDIMIENTO ORDINARIO </vt:lpstr>
      <vt:lpstr>PROCEDIMIENTO ORDINARIO </vt:lpstr>
      <vt:lpstr> </vt:lpstr>
      <vt:lpstr> PROCEDIMIENTO ORDINARIO OTA</vt:lpstr>
      <vt:lpstr>PROCEDIMIENTO: INICIO</vt:lpstr>
      <vt:lpstr>PROCEDIMIENTO: INICIO</vt:lpstr>
      <vt:lpstr>PROCEDIMIENTO: INICIO</vt:lpstr>
      <vt:lpstr>PROCEDIMIENTO ORDINARIO OTA INICIO: ACTO DE APERTURA    </vt:lpstr>
      <vt:lpstr>PROCEDIMIENTO ORDINARIO OTA INICIO: ACTO DE APERTURA    </vt:lpstr>
      <vt:lpstr> PROCEDIMIENTO ORDINARIO/SUSPENSIÓN INICIO: ACTO DE APERTURA    </vt:lpstr>
      <vt:lpstr>NULIDAD POR VIOLACIÓN AL PRINCIPIO DE IMPUTACIÓN SENTENCIA O52-2011</vt:lpstr>
      <vt:lpstr>PROCEDIMIENTO ORDINARIO OTA INICIO: ACTO DE APERTURA    </vt:lpstr>
      <vt:lpstr>PROCEDIMIENTO ORDINARIO OTA INICIO: ACTO DE APERTURA    </vt:lpstr>
      <vt:lpstr>Presentación de PowerPoint</vt:lpstr>
      <vt:lpstr>PROCEDIMIENTO ORDINARIO OTA  Desarrollo</vt:lpstr>
      <vt:lpstr>PROCEDIMIENTO ORDINARIO OTA DESARROLLO DEL PROCEDIMIENTO  </vt:lpstr>
      <vt:lpstr>Presentación de PowerPoint</vt:lpstr>
      <vt:lpstr>Presentación de PowerPoint</vt:lpstr>
      <vt:lpstr>PROCEDIMIENTO ORDINARIO OTA DESARROLLO DEL PROCEDIMIENTO  </vt:lpstr>
      <vt:lpstr> PROCEDIMIENTO ORDINARIO OTA   </vt:lpstr>
      <vt:lpstr>Presentación de PowerPoint</vt:lpstr>
      <vt:lpstr>Presentación de PowerPoint</vt:lpstr>
      <vt:lpstr>Presentación de PowerPoint</vt:lpstr>
      <vt:lpstr>Presentación de PowerPoint</vt:lpstr>
      <vt:lpstr>PROCEDIMIENTO ORDINARIO OTA   </vt:lpstr>
      <vt:lpstr>PROCEDIMIENTO ORDINARIO OTA  Realización de Audiencia    </vt:lpstr>
      <vt:lpstr>Presentación de PowerPoint</vt:lpstr>
      <vt:lpstr>Presentación de PowerPoint</vt:lpstr>
      <vt:lpstr>PROCEDIMIENTO ORDINARIO OTA </vt:lpstr>
      <vt:lpstr>PROCEDIMIENTO ORDINARIO OTA  TERMINACIÓN DEL PROCEDIMIENTO    </vt:lpstr>
      <vt:lpstr>PROCEDIMIENTO ORDINARIO OTA  TERMINACIÓN DEL PROCEDIMIENTO    </vt:lpstr>
      <vt:lpstr>    PROCEDIMIENTO ORDINARIO/SUSPENSIÓN   TERMINACIÓN DEL PROCEDIMIENTO    </vt:lpstr>
      <vt:lpstr>PROCEDIMIENTO ORDINARIO OTA  TERMINACIÓN DEL PROCEDIMIENTO    </vt:lpstr>
      <vt:lpstr>PROCEDIMIENTO ORDINARIO Suspensión  TERMINACIÓN DEL PROCEDIMIENTO     PROCEDIMIENTO ORDINARIO/SUSPENSIÓN   TERMINACIÓN DEL PROCEDIMIENTO    </vt:lpstr>
      <vt:lpstr>Procedimientos Sancionatorios</vt:lpstr>
      <vt:lpstr>Procedimiento Sancionatorio (Ordinario/Suspensiones)</vt:lpstr>
      <vt:lpstr>Procedimiento para imposición de multas</vt:lpstr>
      <vt:lpstr>Potestad Sancionatoria</vt:lpstr>
      <vt:lpstr>Procedimiento de Suspensión y Aplicación de multas</vt:lpstr>
      <vt:lpstr>PROCEDIMIENTO SANCIONATORIO: ELEMENTOS DEL ACTO ADMINISTRATIVO SANCIONADOR</vt:lpstr>
      <vt:lpstr>PROCEDIMENTO SANCIONATORIO: Sujeto/ Órgano Competente para Sancionar:</vt:lpstr>
      <vt:lpstr>Sujeto: Nulidad por carecer de potestad sancionadora</vt:lpstr>
      <vt:lpstr>Sujeto: Nulidad por carecer de potestad sancionadora</vt:lpstr>
      <vt:lpstr>Sujeto Contra el que se dirige</vt:lpstr>
      <vt:lpstr>Sujeto Contra el que se dirige</vt:lpstr>
      <vt:lpstr>Sujeto: Legitimación Pasiva </vt:lpstr>
      <vt:lpstr>Sujeto Contra el que se dirige</vt:lpstr>
      <vt:lpstr>Procedimiento - Motivación</vt:lpstr>
      <vt:lpstr>Procedimiento - Motivación</vt:lpstr>
      <vt:lpstr>Vicio en el procedimiento/ falta de motivación</vt:lpstr>
      <vt:lpstr>Contenido</vt:lpstr>
      <vt:lpstr>Principios Penales Aplicables</vt:lpstr>
      <vt:lpstr>     PROCEDIMIENTO de multas  Art 236:8 Sanción a transportista por arribo tardio de UT  a un depositario Vicio en el procedimiento: Notificación incorrecta del acto final que implicó la ejecución de la sanción sin presentación de recursos      </vt:lpstr>
      <vt:lpstr>     PROCEDIMIENTO de multas  Sentencia 183-2015: Art 145 Sanción a transportista por incumplir con el plazo de permanencia en Estacionamiento Transitorio Devolución de expediente: Notificación incorrecta del acto final    </vt:lpstr>
      <vt:lpstr>Principios Penales Aplicables</vt:lpstr>
      <vt:lpstr>Resolución Inicial</vt:lpstr>
      <vt:lpstr>Presentación de PowerPoint</vt:lpstr>
      <vt:lpstr>Acto Final</vt:lpstr>
      <vt:lpstr>Acto Final</vt:lpstr>
      <vt:lpstr>Presentación de PowerPoint</vt:lpstr>
      <vt:lpstr>Presentación de PowerPoint</vt:lpstr>
      <vt:lpstr>Presentación de PowerPoint</vt:lpstr>
    </vt:vector>
  </TitlesOfParts>
  <Company>Tribunal Aduanero Nacional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Rodriguezml</dc:creator>
  <cp:lastModifiedBy>Cynthia Meza</cp:lastModifiedBy>
  <cp:revision>692</cp:revision>
  <dcterms:created xsi:type="dcterms:W3CDTF">2003-09-04T22:48:13Z</dcterms:created>
  <dcterms:modified xsi:type="dcterms:W3CDTF">2016-05-05T22:22:54Z</dcterms:modified>
</cp:coreProperties>
</file>