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5"/>
  </p:notesMasterIdLst>
  <p:handoutMasterIdLst>
    <p:handoutMasterId r:id="rId26"/>
  </p:handoutMasterIdLst>
  <p:sldIdLst>
    <p:sldId id="374" r:id="rId2"/>
    <p:sldId id="421" r:id="rId3"/>
    <p:sldId id="422" r:id="rId4"/>
    <p:sldId id="425" r:id="rId5"/>
    <p:sldId id="423" r:id="rId6"/>
    <p:sldId id="426" r:id="rId7"/>
    <p:sldId id="432" r:id="rId8"/>
    <p:sldId id="431" r:id="rId9"/>
    <p:sldId id="430" r:id="rId10"/>
    <p:sldId id="427" r:id="rId11"/>
    <p:sldId id="428" r:id="rId12"/>
    <p:sldId id="429" r:id="rId13"/>
    <p:sldId id="404" r:id="rId14"/>
    <p:sldId id="389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20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366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7" autoAdjust="0"/>
    <p:restoredTop sz="94829" autoAdjust="0"/>
  </p:normalViewPr>
  <p:slideViewPr>
    <p:cSldViewPr>
      <p:cViewPr varScale="1">
        <p:scale>
          <a:sx n="152" d="100"/>
          <a:sy n="152" d="100"/>
        </p:scale>
        <p:origin x="24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54"/>
    </p:cViewPr>
  </p:sorterViewPr>
  <p:notesViewPr>
    <p:cSldViewPr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nImSVc70w" TargetMode="External"/><Relationship Id="rId1" Type="http://schemas.openxmlformats.org/officeDocument/2006/relationships/hyperlink" Target="https://www.youtube.com/watch?v=LJ2GMkGyJKA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nImSVc70w" TargetMode="External"/><Relationship Id="rId1" Type="http://schemas.openxmlformats.org/officeDocument/2006/relationships/hyperlink" Target="https://www.youtube.com/watch?v=LJ2GMkGyJK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65FA6-813C-4650-8DB0-7E930390E5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41BD6-81EF-4D10-A4EA-7AEDBCF3F7E4}">
      <dgm:prSet/>
      <dgm:spPr/>
      <dgm:t>
        <a:bodyPr/>
        <a:lstStyle/>
        <a:p>
          <a:r>
            <a:rPr lang="en-US"/>
            <a:t>Contenido cuantitativo </a:t>
          </a:r>
        </a:p>
      </dgm:t>
    </dgm:pt>
    <dgm:pt modelId="{D680A0B1-5D15-41F7-B57D-74AC4F7D0BCE}" type="parTrans" cxnId="{B60BC647-BAB5-4845-9F58-26661EDA80F1}">
      <dgm:prSet/>
      <dgm:spPr/>
      <dgm:t>
        <a:bodyPr/>
        <a:lstStyle/>
        <a:p>
          <a:endParaRPr lang="en-US"/>
        </a:p>
      </dgm:t>
    </dgm:pt>
    <dgm:pt modelId="{86E8EEFD-D470-4E04-91C8-316423A287B0}" type="sibTrans" cxnId="{B60BC647-BAB5-4845-9F58-26661EDA80F1}">
      <dgm:prSet/>
      <dgm:spPr/>
      <dgm:t>
        <a:bodyPr/>
        <a:lstStyle/>
        <a:p>
          <a:endParaRPr lang="en-US"/>
        </a:p>
      </dgm:t>
    </dgm:pt>
    <dgm:pt modelId="{C0D3DF94-8040-4B69-B529-9D0713996893}">
      <dgm:prSet/>
      <dgm:spPr/>
      <dgm:t>
        <a:bodyPr/>
        <a:lstStyle/>
        <a:p>
          <a:r>
            <a:rPr lang="en-US"/>
            <a:t>Obligación Tributaria Aduanera</a:t>
          </a:r>
          <a:endParaRPr lang="en-US" dirty="0"/>
        </a:p>
      </dgm:t>
    </dgm:pt>
    <dgm:pt modelId="{F752DF81-A4B1-4183-81D7-A6F947830044}" type="parTrans" cxnId="{AEB9E4F5-E3BC-4F31-9060-11DDE75ED337}">
      <dgm:prSet/>
      <dgm:spPr/>
      <dgm:t>
        <a:bodyPr/>
        <a:lstStyle/>
        <a:p>
          <a:endParaRPr lang="en-US"/>
        </a:p>
      </dgm:t>
    </dgm:pt>
    <dgm:pt modelId="{A27CBC0B-1B40-4164-A7C6-99D36D4F27DC}" type="sibTrans" cxnId="{AEB9E4F5-E3BC-4F31-9060-11DDE75ED337}">
      <dgm:prSet/>
      <dgm:spPr/>
      <dgm:t>
        <a:bodyPr/>
        <a:lstStyle/>
        <a:p>
          <a:endParaRPr lang="en-US"/>
        </a:p>
      </dgm:t>
    </dgm:pt>
    <dgm:pt modelId="{71EF1F82-8EDD-4E1C-88A9-BCB01ACDA12B}">
      <dgm:prSet/>
      <dgm:spPr/>
      <dgm:t>
        <a:bodyPr/>
        <a:lstStyle/>
        <a:p>
          <a:r>
            <a:rPr lang="en-US"/>
            <a:t>- Arancel de importación</a:t>
          </a:r>
        </a:p>
      </dgm:t>
    </dgm:pt>
    <dgm:pt modelId="{B8DB17D9-A613-4AF1-9682-6CAFE98ABE03}" type="parTrans" cxnId="{16B1BE68-F4F5-4699-88CA-BA6FB9A9E6AE}">
      <dgm:prSet/>
      <dgm:spPr/>
      <dgm:t>
        <a:bodyPr/>
        <a:lstStyle/>
        <a:p>
          <a:endParaRPr lang="en-US"/>
        </a:p>
      </dgm:t>
    </dgm:pt>
    <dgm:pt modelId="{3AF59824-8E1E-437F-A426-C6C4F9EA3555}" type="sibTrans" cxnId="{16B1BE68-F4F5-4699-88CA-BA6FB9A9E6AE}">
      <dgm:prSet/>
      <dgm:spPr/>
      <dgm:t>
        <a:bodyPr/>
        <a:lstStyle/>
        <a:p>
          <a:endParaRPr lang="en-US"/>
        </a:p>
      </dgm:t>
    </dgm:pt>
    <dgm:pt modelId="{FDFED46E-4905-4BFD-93B0-3B43110CDA34}">
      <dgm:prSet/>
      <dgm:spPr/>
      <dgm:t>
        <a:bodyPr/>
        <a:lstStyle/>
        <a:p>
          <a:r>
            <a:rPr lang="en-US"/>
            <a:t>- Impuestos internos</a:t>
          </a:r>
        </a:p>
      </dgm:t>
    </dgm:pt>
    <dgm:pt modelId="{46B40B04-F5C6-4108-96E1-83C678B360B5}" type="parTrans" cxnId="{05573F79-6F18-41DF-A08D-2D7AE89716E1}">
      <dgm:prSet/>
      <dgm:spPr/>
      <dgm:t>
        <a:bodyPr/>
        <a:lstStyle/>
        <a:p>
          <a:endParaRPr lang="en-US"/>
        </a:p>
      </dgm:t>
    </dgm:pt>
    <dgm:pt modelId="{0F359302-8019-485A-9468-678A40F26028}" type="sibTrans" cxnId="{05573F79-6F18-41DF-A08D-2D7AE89716E1}">
      <dgm:prSet/>
      <dgm:spPr/>
      <dgm:t>
        <a:bodyPr/>
        <a:lstStyle/>
        <a:p>
          <a:endParaRPr lang="en-US"/>
        </a:p>
      </dgm:t>
    </dgm:pt>
    <dgm:pt modelId="{E57568C4-BD70-4D48-BFFE-4BC54E54F5D8}">
      <dgm:prSet/>
      <dgm:spPr/>
      <dgm:t>
        <a:bodyPr/>
        <a:lstStyle/>
        <a:p>
          <a:r>
            <a:rPr lang="en-US"/>
            <a:t>- IVA</a:t>
          </a:r>
        </a:p>
      </dgm:t>
    </dgm:pt>
    <dgm:pt modelId="{C28E039B-27DF-4BA4-887D-B77F50B11CD3}" type="parTrans" cxnId="{3225D4FF-92AC-4AE1-A083-F2C99CF8619A}">
      <dgm:prSet/>
      <dgm:spPr/>
      <dgm:t>
        <a:bodyPr/>
        <a:lstStyle/>
        <a:p>
          <a:endParaRPr lang="en-US"/>
        </a:p>
      </dgm:t>
    </dgm:pt>
    <dgm:pt modelId="{A18B2B3A-36C8-4B79-A5EC-44B0CDAAEC3A}" type="sibTrans" cxnId="{3225D4FF-92AC-4AE1-A083-F2C99CF8619A}">
      <dgm:prSet/>
      <dgm:spPr/>
      <dgm:t>
        <a:bodyPr/>
        <a:lstStyle/>
        <a:p>
          <a:endParaRPr lang="en-US"/>
        </a:p>
      </dgm:t>
    </dgm:pt>
    <dgm:pt modelId="{870A3D61-230E-41C0-973D-6B0BB37227DA}">
      <dgm:prSet/>
      <dgm:spPr/>
      <dgm:t>
        <a:bodyPr/>
        <a:lstStyle/>
        <a:p>
          <a:r>
            <a:rPr lang="en-US"/>
            <a:t>- ISC</a:t>
          </a:r>
        </a:p>
      </dgm:t>
    </dgm:pt>
    <dgm:pt modelId="{C37A21F7-005F-402C-BC55-082617E0ECBE}" type="parTrans" cxnId="{00FE4DCB-1650-43A9-94EA-9E783A0C9315}">
      <dgm:prSet/>
      <dgm:spPr/>
      <dgm:t>
        <a:bodyPr/>
        <a:lstStyle/>
        <a:p>
          <a:endParaRPr lang="en-US"/>
        </a:p>
      </dgm:t>
    </dgm:pt>
    <dgm:pt modelId="{71FD7297-B955-4F04-B0C3-925D905949A6}" type="sibTrans" cxnId="{00FE4DCB-1650-43A9-94EA-9E783A0C9315}">
      <dgm:prSet/>
      <dgm:spPr/>
      <dgm:t>
        <a:bodyPr/>
        <a:lstStyle/>
        <a:p>
          <a:endParaRPr lang="en-US"/>
        </a:p>
      </dgm:t>
    </dgm:pt>
    <dgm:pt modelId="{E43566DD-A8E4-4C10-9FB6-55D021D87B59}">
      <dgm:prSet/>
      <dgm:spPr/>
      <dgm:t>
        <a:bodyPr/>
        <a:lstStyle/>
        <a:p>
          <a:r>
            <a:rPr lang="en-US"/>
            <a:t>- Bebidas contenido alcohólico</a:t>
          </a:r>
        </a:p>
      </dgm:t>
    </dgm:pt>
    <dgm:pt modelId="{40F2FA26-5313-468E-8E48-22BF705B9F92}" type="parTrans" cxnId="{E97B2093-0184-458F-89DE-839F48CD2E08}">
      <dgm:prSet/>
      <dgm:spPr/>
      <dgm:t>
        <a:bodyPr/>
        <a:lstStyle/>
        <a:p>
          <a:endParaRPr lang="en-US"/>
        </a:p>
      </dgm:t>
    </dgm:pt>
    <dgm:pt modelId="{7369F58C-7026-47C6-A8E3-CB3520557582}" type="sibTrans" cxnId="{E97B2093-0184-458F-89DE-839F48CD2E08}">
      <dgm:prSet/>
      <dgm:spPr/>
      <dgm:t>
        <a:bodyPr/>
        <a:lstStyle/>
        <a:p>
          <a:endParaRPr lang="en-US"/>
        </a:p>
      </dgm:t>
    </dgm:pt>
    <dgm:pt modelId="{1E84D8D8-73A7-44E5-B37D-4FB63F786B2A}">
      <dgm:prSet/>
      <dgm:spPr/>
      <dgm:t>
        <a:bodyPr/>
        <a:lstStyle/>
        <a:p>
          <a:r>
            <a:rPr lang="en-US"/>
            <a:t>- Gramo de jabón de tocador</a:t>
          </a:r>
        </a:p>
      </dgm:t>
    </dgm:pt>
    <dgm:pt modelId="{F2D88013-98EB-471F-80F0-747C3005A147}" type="parTrans" cxnId="{5D46A4C1-96A2-4748-AC82-95B7747C150D}">
      <dgm:prSet/>
      <dgm:spPr/>
      <dgm:t>
        <a:bodyPr/>
        <a:lstStyle/>
        <a:p>
          <a:endParaRPr lang="en-US"/>
        </a:p>
      </dgm:t>
    </dgm:pt>
    <dgm:pt modelId="{2E7165F3-6732-4819-9B66-1249BB6C1486}" type="sibTrans" cxnId="{5D46A4C1-96A2-4748-AC82-95B7747C150D}">
      <dgm:prSet/>
      <dgm:spPr/>
      <dgm:t>
        <a:bodyPr/>
        <a:lstStyle/>
        <a:p>
          <a:endParaRPr lang="en-US"/>
        </a:p>
      </dgm:t>
    </dgm:pt>
    <dgm:pt modelId="{706CC531-8C86-4A5C-8266-320069944C26}">
      <dgm:prSet/>
      <dgm:spPr/>
      <dgm:t>
        <a:bodyPr/>
        <a:lstStyle/>
        <a:p>
          <a:r>
            <a:rPr lang="en-US"/>
            <a:t>- ETC.   </a:t>
          </a:r>
        </a:p>
      </dgm:t>
    </dgm:pt>
    <dgm:pt modelId="{75155A6C-8D1D-4639-90EE-8633CA7FC095}" type="parTrans" cxnId="{B1EA2D93-EF0E-43FE-9E11-6B814FA84007}">
      <dgm:prSet/>
      <dgm:spPr/>
      <dgm:t>
        <a:bodyPr/>
        <a:lstStyle/>
        <a:p>
          <a:endParaRPr lang="en-US"/>
        </a:p>
      </dgm:t>
    </dgm:pt>
    <dgm:pt modelId="{B1300B34-729E-41DA-9F28-B0BEE08274DB}" type="sibTrans" cxnId="{B1EA2D93-EF0E-43FE-9E11-6B814FA84007}">
      <dgm:prSet/>
      <dgm:spPr/>
      <dgm:t>
        <a:bodyPr/>
        <a:lstStyle/>
        <a:p>
          <a:endParaRPr lang="en-US"/>
        </a:p>
      </dgm:t>
    </dgm:pt>
    <dgm:pt modelId="{041DBC19-CF1A-4087-9DE2-9D40F3AD71B1}">
      <dgm:prSet/>
      <dgm:spPr/>
      <dgm:t>
        <a:bodyPr/>
        <a:lstStyle/>
        <a:p>
          <a:r>
            <a:rPr lang="en-US"/>
            <a:t>Contenido cualitativo</a:t>
          </a:r>
        </a:p>
      </dgm:t>
    </dgm:pt>
    <dgm:pt modelId="{A5CB6A71-11DF-413E-9E10-8752CA9B2B19}" type="parTrans" cxnId="{0801BD2B-787F-42E1-B365-00D9DE29FFA0}">
      <dgm:prSet/>
      <dgm:spPr/>
      <dgm:t>
        <a:bodyPr/>
        <a:lstStyle/>
        <a:p>
          <a:endParaRPr lang="en-US"/>
        </a:p>
      </dgm:t>
    </dgm:pt>
    <dgm:pt modelId="{1980C259-4058-4326-BC82-0BB5AF2B020E}" type="sibTrans" cxnId="{0801BD2B-787F-42E1-B365-00D9DE29FFA0}">
      <dgm:prSet/>
      <dgm:spPr/>
      <dgm:t>
        <a:bodyPr/>
        <a:lstStyle/>
        <a:p>
          <a:endParaRPr lang="en-US"/>
        </a:p>
      </dgm:t>
    </dgm:pt>
    <dgm:pt modelId="{CFD3237A-B19C-4D80-B2CD-D2CC84BD29DD}">
      <dgm:prSet/>
      <dgm:spPr/>
      <dgm:t>
        <a:bodyPr/>
        <a:lstStyle/>
        <a:p>
          <a:r>
            <a:rPr lang="en-US"/>
            <a:t>Obligación aduanera</a:t>
          </a:r>
          <a:endParaRPr lang="en-US" dirty="0"/>
        </a:p>
      </dgm:t>
    </dgm:pt>
    <dgm:pt modelId="{46773552-538B-44B3-8309-90188FC77545}" type="parTrans" cxnId="{30FE0E18-262C-4A8C-8C77-391843644E02}">
      <dgm:prSet/>
      <dgm:spPr/>
      <dgm:t>
        <a:bodyPr/>
        <a:lstStyle/>
        <a:p>
          <a:endParaRPr lang="en-US"/>
        </a:p>
      </dgm:t>
    </dgm:pt>
    <dgm:pt modelId="{F411EC2B-ED4A-4606-80FD-BE96E770FE93}" type="sibTrans" cxnId="{30FE0E18-262C-4A8C-8C77-391843644E02}">
      <dgm:prSet/>
      <dgm:spPr/>
      <dgm:t>
        <a:bodyPr/>
        <a:lstStyle/>
        <a:p>
          <a:endParaRPr lang="en-US"/>
        </a:p>
      </dgm:t>
    </dgm:pt>
    <dgm:pt modelId="{1A26D2A0-80B0-459E-9071-1CBEF45451D4}">
      <dgm:prSet/>
      <dgm:spPr/>
      <dgm:t>
        <a:bodyPr/>
        <a:lstStyle/>
        <a:p>
          <a:r>
            <a:rPr lang="en-US"/>
            <a:t>Requisitos zoosanitarios</a:t>
          </a:r>
        </a:p>
      </dgm:t>
    </dgm:pt>
    <dgm:pt modelId="{D86FAFC2-7CFC-4D79-A40A-4EC20F75247B}" type="parTrans" cxnId="{9CFB864F-9CD8-471C-B622-3D608458D9BC}">
      <dgm:prSet/>
      <dgm:spPr/>
      <dgm:t>
        <a:bodyPr/>
        <a:lstStyle/>
        <a:p>
          <a:endParaRPr lang="en-US"/>
        </a:p>
      </dgm:t>
    </dgm:pt>
    <dgm:pt modelId="{112E038A-E0B7-42BF-B4F4-5F743F099B44}" type="sibTrans" cxnId="{9CFB864F-9CD8-471C-B622-3D608458D9BC}">
      <dgm:prSet/>
      <dgm:spPr/>
      <dgm:t>
        <a:bodyPr/>
        <a:lstStyle/>
        <a:p>
          <a:endParaRPr lang="en-US"/>
        </a:p>
      </dgm:t>
    </dgm:pt>
    <dgm:pt modelId="{6FD9FF57-0EDD-40D4-930E-AA4AEBFE4DA5}">
      <dgm:prSet/>
      <dgm:spPr/>
      <dgm:t>
        <a:bodyPr/>
        <a:lstStyle/>
        <a:p>
          <a:r>
            <a:rPr lang="en-US"/>
            <a:t>Protección medio ambiente</a:t>
          </a:r>
        </a:p>
      </dgm:t>
    </dgm:pt>
    <dgm:pt modelId="{DA6E483D-EBB4-4D1B-B9D8-AEFC0613A303}" type="parTrans" cxnId="{12A76B27-04E2-4C52-949E-EE7FABD0A280}">
      <dgm:prSet/>
      <dgm:spPr/>
      <dgm:t>
        <a:bodyPr/>
        <a:lstStyle/>
        <a:p>
          <a:endParaRPr lang="en-US"/>
        </a:p>
      </dgm:t>
    </dgm:pt>
    <dgm:pt modelId="{48CF362A-9A28-48B4-A904-CAAFCD74C190}" type="sibTrans" cxnId="{12A76B27-04E2-4C52-949E-EE7FABD0A280}">
      <dgm:prSet/>
      <dgm:spPr/>
      <dgm:t>
        <a:bodyPr/>
        <a:lstStyle/>
        <a:p>
          <a:endParaRPr lang="en-US"/>
        </a:p>
      </dgm:t>
    </dgm:pt>
    <dgm:pt modelId="{35BD841A-2EA1-4995-9E43-956A2114891D}">
      <dgm:prSet/>
      <dgm:spPr/>
      <dgm:t>
        <a:bodyPr/>
        <a:lstStyle/>
        <a:p>
          <a:r>
            <a:rPr lang="en-US"/>
            <a:t>Reglamentos Técnicos</a:t>
          </a:r>
        </a:p>
      </dgm:t>
    </dgm:pt>
    <dgm:pt modelId="{D4E0ADE5-B309-444C-86F9-F9E676B11A26}" type="parTrans" cxnId="{6932A50E-06B4-4EDE-B351-882B3E20936C}">
      <dgm:prSet/>
      <dgm:spPr/>
      <dgm:t>
        <a:bodyPr/>
        <a:lstStyle/>
        <a:p>
          <a:endParaRPr lang="en-US"/>
        </a:p>
      </dgm:t>
    </dgm:pt>
    <dgm:pt modelId="{0B6FCD32-4D58-4261-9908-C18165301BD2}" type="sibTrans" cxnId="{6932A50E-06B4-4EDE-B351-882B3E20936C}">
      <dgm:prSet/>
      <dgm:spPr/>
      <dgm:t>
        <a:bodyPr/>
        <a:lstStyle/>
        <a:p>
          <a:endParaRPr lang="en-US"/>
        </a:p>
      </dgm:t>
    </dgm:pt>
    <dgm:pt modelId="{528451C6-D708-4FEC-82B7-0458E47FC645}">
      <dgm:prSet/>
      <dgm:spPr/>
      <dgm:t>
        <a:bodyPr/>
        <a:lstStyle/>
        <a:p>
          <a:r>
            <a:rPr lang="en-US"/>
            <a:t>Requisitos No arancelarios  </a:t>
          </a:r>
        </a:p>
      </dgm:t>
    </dgm:pt>
    <dgm:pt modelId="{9E59BE27-5D19-483C-BB21-4E8F548F6D48}" type="parTrans" cxnId="{37E32761-8251-4282-9A29-AD9DD2C4E6D0}">
      <dgm:prSet/>
      <dgm:spPr/>
      <dgm:t>
        <a:bodyPr/>
        <a:lstStyle/>
        <a:p>
          <a:endParaRPr lang="en-US"/>
        </a:p>
      </dgm:t>
    </dgm:pt>
    <dgm:pt modelId="{A029BAF2-9C0E-43C8-ABE1-C12D611DC500}" type="sibTrans" cxnId="{37E32761-8251-4282-9A29-AD9DD2C4E6D0}">
      <dgm:prSet/>
      <dgm:spPr/>
      <dgm:t>
        <a:bodyPr/>
        <a:lstStyle/>
        <a:p>
          <a:endParaRPr lang="en-US"/>
        </a:p>
      </dgm:t>
    </dgm:pt>
    <dgm:pt modelId="{019ACB62-A9A5-9946-B629-C4046CD93808}" type="pres">
      <dgm:prSet presAssocID="{90F65FA6-813C-4650-8DB0-7E930390E52C}" presName="linear" presStyleCnt="0">
        <dgm:presLayoutVars>
          <dgm:dir/>
          <dgm:animLvl val="lvl"/>
          <dgm:resizeHandles val="exact"/>
        </dgm:presLayoutVars>
      </dgm:prSet>
      <dgm:spPr/>
    </dgm:pt>
    <dgm:pt modelId="{7469C988-B365-1C4D-87BC-22FF6D566DB9}" type="pres">
      <dgm:prSet presAssocID="{B5741BD6-81EF-4D10-A4EA-7AEDBCF3F7E4}" presName="parentLin" presStyleCnt="0"/>
      <dgm:spPr/>
    </dgm:pt>
    <dgm:pt modelId="{AE9FE00F-A025-A645-B460-895EC00647D7}" type="pres">
      <dgm:prSet presAssocID="{B5741BD6-81EF-4D10-A4EA-7AEDBCF3F7E4}" presName="parentLeftMargin" presStyleLbl="node1" presStyleIdx="0" presStyleCnt="4"/>
      <dgm:spPr/>
    </dgm:pt>
    <dgm:pt modelId="{67955CD8-4236-2F43-AB90-C0CD45E9FBD8}" type="pres">
      <dgm:prSet presAssocID="{B5741BD6-81EF-4D10-A4EA-7AEDBCF3F7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B10653-BE92-3343-8C45-F513F59EEC99}" type="pres">
      <dgm:prSet presAssocID="{B5741BD6-81EF-4D10-A4EA-7AEDBCF3F7E4}" presName="negativeSpace" presStyleCnt="0"/>
      <dgm:spPr/>
    </dgm:pt>
    <dgm:pt modelId="{D9404C50-AD71-9E4C-9D00-8107F3DA6059}" type="pres">
      <dgm:prSet presAssocID="{B5741BD6-81EF-4D10-A4EA-7AEDBCF3F7E4}" presName="childText" presStyleLbl="conFgAcc1" presStyleIdx="0" presStyleCnt="4">
        <dgm:presLayoutVars>
          <dgm:bulletEnabled val="1"/>
        </dgm:presLayoutVars>
      </dgm:prSet>
      <dgm:spPr/>
    </dgm:pt>
    <dgm:pt modelId="{1B78AAAD-2DE3-8941-B4D7-C6E17FE78F1A}" type="pres">
      <dgm:prSet presAssocID="{86E8EEFD-D470-4E04-91C8-316423A287B0}" presName="spaceBetweenRectangles" presStyleCnt="0"/>
      <dgm:spPr/>
    </dgm:pt>
    <dgm:pt modelId="{C70C5682-4DA7-4540-A89E-D6D8C3A8F9ED}" type="pres">
      <dgm:prSet presAssocID="{C0D3DF94-8040-4B69-B529-9D0713996893}" presName="parentLin" presStyleCnt="0"/>
      <dgm:spPr/>
    </dgm:pt>
    <dgm:pt modelId="{80EB64C9-F7B3-7A4A-9BBA-54D3CCC482F2}" type="pres">
      <dgm:prSet presAssocID="{C0D3DF94-8040-4B69-B529-9D0713996893}" presName="parentLeftMargin" presStyleLbl="node1" presStyleIdx="0" presStyleCnt="4"/>
      <dgm:spPr/>
    </dgm:pt>
    <dgm:pt modelId="{FE2EF109-2C42-B84C-B1D2-561724380307}" type="pres">
      <dgm:prSet presAssocID="{C0D3DF94-8040-4B69-B529-9D07139968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0D966C-F359-A94B-8999-A860EF6B4763}" type="pres">
      <dgm:prSet presAssocID="{C0D3DF94-8040-4B69-B529-9D0713996893}" presName="negativeSpace" presStyleCnt="0"/>
      <dgm:spPr/>
    </dgm:pt>
    <dgm:pt modelId="{3F24BD9D-654D-A141-A377-6ABD2565FC0D}" type="pres">
      <dgm:prSet presAssocID="{C0D3DF94-8040-4B69-B529-9D0713996893}" presName="childText" presStyleLbl="conFgAcc1" presStyleIdx="1" presStyleCnt="4">
        <dgm:presLayoutVars>
          <dgm:bulletEnabled val="1"/>
        </dgm:presLayoutVars>
      </dgm:prSet>
      <dgm:spPr/>
    </dgm:pt>
    <dgm:pt modelId="{9691636C-C296-4149-9FAB-D66318B9A0DE}" type="pres">
      <dgm:prSet presAssocID="{A27CBC0B-1B40-4164-A7C6-99D36D4F27DC}" presName="spaceBetweenRectangles" presStyleCnt="0"/>
      <dgm:spPr/>
    </dgm:pt>
    <dgm:pt modelId="{8D0A1C98-74D9-FC4B-A087-3713B154AC49}" type="pres">
      <dgm:prSet presAssocID="{041DBC19-CF1A-4087-9DE2-9D40F3AD71B1}" presName="parentLin" presStyleCnt="0"/>
      <dgm:spPr/>
    </dgm:pt>
    <dgm:pt modelId="{1274D26C-7C1A-3F4C-8A50-ACEB7AA44429}" type="pres">
      <dgm:prSet presAssocID="{041DBC19-CF1A-4087-9DE2-9D40F3AD71B1}" presName="parentLeftMargin" presStyleLbl="node1" presStyleIdx="1" presStyleCnt="4"/>
      <dgm:spPr/>
    </dgm:pt>
    <dgm:pt modelId="{169C019A-998F-1B46-82EF-8FB3E82189A0}" type="pres">
      <dgm:prSet presAssocID="{041DBC19-CF1A-4087-9DE2-9D40F3AD71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77E739-DA53-1D4C-B87F-51C0BB987444}" type="pres">
      <dgm:prSet presAssocID="{041DBC19-CF1A-4087-9DE2-9D40F3AD71B1}" presName="negativeSpace" presStyleCnt="0"/>
      <dgm:spPr/>
    </dgm:pt>
    <dgm:pt modelId="{A8641843-37A9-0A45-8456-7CE0F3E7AB1C}" type="pres">
      <dgm:prSet presAssocID="{041DBC19-CF1A-4087-9DE2-9D40F3AD71B1}" presName="childText" presStyleLbl="conFgAcc1" presStyleIdx="2" presStyleCnt="4">
        <dgm:presLayoutVars>
          <dgm:bulletEnabled val="1"/>
        </dgm:presLayoutVars>
      </dgm:prSet>
      <dgm:spPr/>
    </dgm:pt>
    <dgm:pt modelId="{9AF6100E-7269-EF48-ACDF-2C835E8E9E44}" type="pres">
      <dgm:prSet presAssocID="{1980C259-4058-4326-BC82-0BB5AF2B020E}" presName="spaceBetweenRectangles" presStyleCnt="0"/>
      <dgm:spPr/>
    </dgm:pt>
    <dgm:pt modelId="{0E24CBC7-0324-8545-965C-DEA228DBDBDA}" type="pres">
      <dgm:prSet presAssocID="{CFD3237A-B19C-4D80-B2CD-D2CC84BD29DD}" presName="parentLin" presStyleCnt="0"/>
      <dgm:spPr/>
    </dgm:pt>
    <dgm:pt modelId="{92B23F27-16DB-864C-AE25-BED85FD42703}" type="pres">
      <dgm:prSet presAssocID="{CFD3237A-B19C-4D80-B2CD-D2CC84BD29DD}" presName="parentLeftMargin" presStyleLbl="node1" presStyleIdx="2" presStyleCnt="4"/>
      <dgm:spPr/>
    </dgm:pt>
    <dgm:pt modelId="{5DB2DC9C-A63C-4640-A85E-89F497948D98}" type="pres">
      <dgm:prSet presAssocID="{CFD3237A-B19C-4D80-B2CD-D2CC84BD29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BF9649A-3931-7543-BDCB-DFE0A6BDB760}" type="pres">
      <dgm:prSet presAssocID="{CFD3237A-B19C-4D80-B2CD-D2CC84BD29DD}" presName="negativeSpace" presStyleCnt="0"/>
      <dgm:spPr/>
    </dgm:pt>
    <dgm:pt modelId="{638554DF-E90D-0849-9A05-66A02D731277}" type="pres">
      <dgm:prSet presAssocID="{CFD3237A-B19C-4D80-B2CD-D2CC84BD29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C9580C-DBD4-7C44-AB6F-EBBBE5A5765F}" type="presOf" srcId="{1A26D2A0-80B0-459E-9071-1CBEF45451D4}" destId="{638554DF-E90D-0849-9A05-66A02D731277}" srcOrd="0" destOrd="0" presId="urn:microsoft.com/office/officeart/2005/8/layout/list1"/>
    <dgm:cxn modelId="{6932A50E-06B4-4EDE-B351-882B3E20936C}" srcId="{CFD3237A-B19C-4D80-B2CD-D2CC84BD29DD}" destId="{35BD841A-2EA1-4995-9E43-956A2114891D}" srcOrd="2" destOrd="0" parTransId="{D4E0ADE5-B309-444C-86F9-F9E676B11A26}" sibTransId="{0B6FCD32-4D58-4261-9908-C18165301BD2}"/>
    <dgm:cxn modelId="{A6312C10-8439-2E49-8A95-463067F68A74}" type="presOf" srcId="{1E84D8D8-73A7-44E5-B37D-4FB63F786B2A}" destId="{3F24BD9D-654D-A141-A377-6ABD2565FC0D}" srcOrd="0" destOrd="5" presId="urn:microsoft.com/office/officeart/2005/8/layout/list1"/>
    <dgm:cxn modelId="{30FE0E18-262C-4A8C-8C77-391843644E02}" srcId="{90F65FA6-813C-4650-8DB0-7E930390E52C}" destId="{CFD3237A-B19C-4D80-B2CD-D2CC84BD29DD}" srcOrd="3" destOrd="0" parTransId="{46773552-538B-44B3-8309-90188FC77545}" sibTransId="{F411EC2B-ED4A-4606-80FD-BE96E770FE93}"/>
    <dgm:cxn modelId="{F4F8C323-97AF-CC40-BB1A-932C778A436B}" type="presOf" srcId="{041DBC19-CF1A-4087-9DE2-9D40F3AD71B1}" destId="{1274D26C-7C1A-3F4C-8A50-ACEB7AA44429}" srcOrd="0" destOrd="0" presId="urn:microsoft.com/office/officeart/2005/8/layout/list1"/>
    <dgm:cxn modelId="{12A76B27-04E2-4C52-949E-EE7FABD0A280}" srcId="{CFD3237A-B19C-4D80-B2CD-D2CC84BD29DD}" destId="{6FD9FF57-0EDD-40D4-930E-AA4AEBFE4DA5}" srcOrd="1" destOrd="0" parTransId="{DA6E483D-EBB4-4D1B-B9D8-AEFC0613A303}" sibTransId="{48CF362A-9A28-48B4-A904-CAAFCD74C190}"/>
    <dgm:cxn modelId="{0801BD2B-787F-42E1-B365-00D9DE29FFA0}" srcId="{90F65FA6-813C-4650-8DB0-7E930390E52C}" destId="{041DBC19-CF1A-4087-9DE2-9D40F3AD71B1}" srcOrd="2" destOrd="0" parTransId="{A5CB6A71-11DF-413E-9E10-8752CA9B2B19}" sibTransId="{1980C259-4058-4326-BC82-0BB5AF2B020E}"/>
    <dgm:cxn modelId="{3D6BF939-A142-474C-92E4-AEEBD7EDD5DB}" type="presOf" srcId="{CFD3237A-B19C-4D80-B2CD-D2CC84BD29DD}" destId="{92B23F27-16DB-864C-AE25-BED85FD42703}" srcOrd="0" destOrd="0" presId="urn:microsoft.com/office/officeart/2005/8/layout/list1"/>
    <dgm:cxn modelId="{B60BC647-BAB5-4845-9F58-26661EDA80F1}" srcId="{90F65FA6-813C-4650-8DB0-7E930390E52C}" destId="{B5741BD6-81EF-4D10-A4EA-7AEDBCF3F7E4}" srcOrd="0" destOrd="0" parTransId="{D680A0B1-5D15-41F7-B57D-74AC4F7D0BCE}" sibTransId="{86E8EEFD-D470-4E04-91C8-316423A287B0}"/>
    <dgm:cxn modelId="{94500A4E-B438-6B4C-A824-BE4DD196C13D}" type="presOf" srcId="{E43566DD-A8E4-4C10-9FB6-55D021D87B59}" destId="{3F24BD9D-654D-A141-A377-6ABD2565FC0D}" srcOrd="0" destOrd="4" presId="urn:microsoft.com/office/officeart/2005/8/layout/list1"/>
    <dgm:cxn modelId="{9CFB864F-9CD8-471C-B622-3D608458D9BC}" srcId="{CFD3237A-B19C-4D80-B2CD-D2CC84BD29DD}" destId="{1A26D2A0-80B0-459E-9071-1CBEF45451D4}" srcOrd="0" destOrd="0" parTransId="{D86FAFC2-7CFC-4D79-A40A-4EC20F75247B}" sibTransId="{112E038A-E0B7-42BF-B4F4-5F743F099B44}"/>
    <dgm:cxn modelId="{5662FF56-1707-9540-866B-2EC2FA76E1A2}" type="presOf" srcId="{CFD3237A-B19C-4D80-B2CD-D2CC84BD29DD}" destId="{5DB2DC9C-A63C-4640-A85E-89F497948D98}" srcOrd="1" destOrd="0" presId="urn:microsoft.com/office/officeart/2005/8/layout/list1"/>
    <dgm:cxn modelId="{37E32761-8251-4282-9A29-AD9DD2C4E6D0}" srcId="{CFD3237A-B19C-4D80-B2CD-D2CC84BD29DD}" destId="{528451C6-D708-4FEC-82B7-0458E47FC645}" srcOrd="3" destOrd="0" parTransId="{9E59BE27-5D19-483C-BB21-4E8F548F6D48}" sibTransId="{A029BAF2-9C0E-43C8-ABE1-C12D611DC500}"/>
    <dgm:cxn modelId="{16B1BE68-F4F5-4699-88CA-BA6FB9A9E6AE}" srcId="{C0D3DF94-8040-4B69-B529-9D0713996893}" destId="{71EF1F82-8EDD-4E1C-88A9-BCB01ACDA12B}" srcOrd="0" destOrd="0" parTransId="{B8DB17D9-A613-4AF1-9682-6CAFE98ABE03}" sibTransId="{3AF59824-8E1E-437F-A426-C6C4F9EA3555}"/>
    <dgm:cxn modelId="{FD83AE75-D7AF-CE4D-9A69-EA7134FD4370}" type="presOf" srcId="{528451C6-D708-4FEC-82B7-0458E47FC645}" destId="{638554DF-E90D-0849-9A05-66A02D731277}" srcOrd="0" destOrd="3" presId="urn:microsoft.com/office/officeart/2005/8/layout/list1"/>
    <dgm:cxn modelId="{C3BD5677-067E-234E-83C6-EE732572A141}" type="presOf" srcId="{041DBC19-CF1A-4087-9DE2-9D40F3AD71B1}" destId="{169C019A-998F-1B46-82EF-8FB3E82189A0}" srcOrd="1" destOrd="0" presId="urn:microsoft.com/office/officeart/2005/8/layout/list1"/>
    <dgm:cxn modelId="{05573F79-6F18-41DF-A08D-2D7AE89716E1}" srcId="{C0D3DF94-8040-4B69-B529-9D0713996893}" destId="{FDFED46E-4905-4BFD-93B0-3B43110CDA34}" srcOrd="1" destOrd="0" parTransId="{46B40B04-F5C6-4108-96E1-83C678B360B5}" sibTransId="{0F359302-8019-485A-9468-678A40F26028}"/>
    <dgm:cxn modelId="{1A6E7A7D-D0F9-C343-8A3D-19D1956D84DB}" type="presOf" srcId="{E57568C4-BD70-4D48-BFFE-4BC54E54F5D8}" destId="{3F24BD9D-654D-A141-A377-6ABD2565FC0D}" srcOrd="0" destOrd="2" presId="urn:microsoft.com/office/officeart/2005/8/layout/list1"/>
    <dgm:cxn modelId="{8F78AE7E-DEE0-E74D-BF94-7569851C5727}" type="presOf" srcId="{35BD841A-2EA1-4995-9E43-956A2114891D}" destId="{638554DF-E90D-0849-9A05-66A02D731277}" srcOrd="0" destOrd="2" presId="urn:microsoft.com/office/officeart/2005/8/layout/list1"/>
    <dgm:cxn modelId="{E97B2093-0184-458F-89DE-839F48CD2E08}" srcId="{FDFED46E-4905-4BFD-93B0-3B43110CDA34}" destId="{E43566DD-A8E4-4C10-9FB6-55D021D87B59}" srcOrd="2" destOrd="0" parTransId="{40F2FA26-5313-468E-8E48-22BF705B9F92}" sibTransId="{7369F58C-7026-47C6-A8E3-CB3520557582}"/>
    <dgm:cxn modelId="{B1EA2D93-EF0E-43FE-9E11-6B814FA84007}" srcId="{FDFED46E-4905-4BFD-93B0-3B43110CDA34}" destId="{706CC531-8C86-4A5C-8266-320069944C26}" srcOrd="4" destOrd="0" parTransId="{75155A6C-8D1D-4639-90EE-8633CA7FC095}" sibTransId="{B1300B34-729E-41DA-9F28-B0BEE08274DB}"/>
    <dgm:cxn modelId="{D0207EA6-D55A-7A42-B693-9B0E8C7A4F95}" type="presOf" srcId="{6FD9FF57-0EDD-40D4-930E-AA4AEBFE4DA5}" destId="{638554DF-E90D-0849-9A05-66A02D731277}" srcOrd="0" destOrd="1" presId="urn:microsoft.com/office/officeart/2005/8/layout/list1"/>
    <dgm:cxn modelId="{AD6A65AE-6236-EF42-9B46-E091682F1BFC}" type="presOf" srcId="{C0D3DF94-8040-4B69-B529-9D0713996893}" destId="{80EB64C9-F7B3-7A4A-9BBA-54D3CCC482F2}" srcOrd="0" destOrd="0" presId="urn:microsoft.com/office/officeart/2005/8/layout/list1"/>
    <dgm:cxn modelId="{33158FB8-F28A-A948-AC8F-20B6A642B57B}" type="presOf" srcId="{870A3D61-230E-41C0-973D-6B0BB37227DA}" destId="{3F24BD9D-654D-A141-A377-6ABD2565FC0D}" srcOrd="0" destOrd="3" presId="urn:microsoft.com/office/officeart/2005/8/layout/list1"/>
    <dgm:cxn modelId="{B06504BD-047B-5242-B52D-9D42AC1852F1}" type="presOf" srcId="{71EF1F82-8EDD-4E1C-88A9-BCB01ACDA12B}" destId="{3F24BD9D-654D-A141-A377-6ABD2565FC0D}" srcOrd="0" destOrd="0" presId="urn:microsoft.com/office/officeart/2005/8/layout/list1"/>
    <dgm:cxn modelId="{5D46A4C1-96A2-4748-AC82-95B7747C150D}" srcId="{FDFED46E-4905-4BFD-93B0-3B43110CDA34}" destId="{1E84D8D8-73A7-44E5-B37D-4FB63F786B2A}" srcOrd="3" destOrd="0" parTransId="{F2D88013-98EB-471F-80F0-747C3005A147}" sibTransId="{2E7165F3-6732-4819-9B66-1249BB6C1486}"/>
    <dgm:cxn modelId="{4505D8C4-5354-764B-AEFC-6E0B8F23C490}" type="presOf" srcId="{90F65FA6-813C-4650-8DB0-7E930390E52C}" destId="{019ACB62-A9A5-9946-B629-C4046CD93808}" srcOrd="0" destOrd="0" presId="urn:microsoft.com/office/officeart/2005/8/layout/list1"/>
    <dgm:cxn modelId="{00FE4DCB-1650-43A9-94EA-9E783A0C9315}" srcId="{FDFED46E-4905-4BFD-93B0-3B43110CDA34}" destId="{870A3D61-230E-41C0-973D-6B0BB37227DA}" srcOrd="1" destOrd="0" parTransId="{C37A21F7-005F-402C-BC55-082617E0ECBE}" sibTransId="{71FD7297-B955-4F04-B0C3-925D905949A6}"/>
    <dgm:cxn modelId="{474D13CF-13E7-4547-A69C-ABCCDCCA39E7}" type="presOf" srcId="{C0D3DF94-8040-4B69-B529-9D0713996893}" destId="{FE2EF109-2C42-B84C-B1D2-561724380307}" srcOrd="1" destOrd="0" presId="urn:microsoft.com/office/officeart/2005/8/layout/list1"/>
    <dgm:cxn modelId="{D876F4D0-7A64-F348-8655-467E3B8DFE88}" type="presOf" srcId="{B5741BD6-81EF-4D10-A4EA-7AEDBCF3F7E4}" destId="{AE9FE00F-A025-A645-B460-895EC00647D7}" srcOrd="0" destOrd="0" presId="urn:microsoft.com/office/officeart/2005/8/layout/list1"/>
    <dgm:cxn modelId="{136BB7DF-0D2A-3F40-A4D2-93D5CF82966D}" type="presOf" srcId="{B5741BD6-81EF-4D10-A4EA-7AEDBCF3F7E4}" destId="{67955CD8-4236-2F43-AB90-C0CD45E9FBD8}" srcOrd="1" destOrd="0" presId="urn:microsoft.com/office/officeart/2005/8/layout/list1"/>
    <dgm:cxn modelId="{AEB9E4F5-E3BC-4F31-9060-11DDE75ED337}" srcId="{90F65FA6-813C-4650-8DB0-7E930390E52C}" destId="{C0D3DF94-8040-4B69-B529-9D0713996893}" srcOrd="1" destOrd="0" parTransId="{F752DF81-A4B1-4183-81D7-A6F947830044}" sibTransId="{A27CBC0B-1B40-4164-A7C6-99D36D4F27DC}"/>
    <dgm:cxn modelId="{DC628DF9-E8A8-BB41-9A58-5CC7F4BFCEB5}" type="presOf" srcId="{706CC531-8C86-4A5C-8266-320069944C26}" destId="{3F24BD9D-654D-A141-A377-6ABD2565FC0D}" srcOrd="0" destOrd="6" presId="urn:microsoft.com/office/officeart/2005/8/layout/list1"/>
    <dgm:cxn modelId="{E7F1D4FC-C3A2-F54F-8BA0-389B23C7B2AC}" type="presOf" srcId="{FDFED46E-4905-4BFD-93B0-3B43110CDA34}" destId="{3F24BD9D-654D-A141-A377-6ABD2565FC0D}" srcOrd="0" destOrd="1" presId="urn:microsoft.com/office/officeart/2005/8/layout/list1"/>
    <dgm:cxn modelId="{3225D4FF-92AC-4AE1-A083-F2C99CF8619A}" srcId="{FDFED46E-4905-4BFD-93B0-3B43110CDA34}" destId="{E57568C4-BD70-4D48-BFFE-4BC54E54F5D8}" srcOrd="0" destOrd="0" parTransId="{C28E039B-27DF-4BA4-887D-B77F50B11CD3}" sibTransId="{A18B2B3A-36C8-4B79-A5EC-44B0CDAAEC3A}"/>
    <dgm:cxn modelId="{A795F3A7-43C3-044D-8446-B7217F180877}" type="presParOf" srcId="{019ACB62-A9A5-9946-B629-C4046CD93808}" destId="{7469C988-B365-1C4D-87BC-22FF6D566DB9}" srcOrd="0" destOrd="0" presId="urn:microsoft.com/office/officeart/2005/8/layout/list1"/>
    <dgm:cxn modelId="{21CD6691-5615-3A4F-B8E7-0A8CBFE34931}" type="presParOf" srcId="{7469C988-B365-1C4D-87BC-22FF6D566DB9}" destId="{AE9FE00F-A025-A645-B460-895EC00647D7}" srcOrd="0" destOrd="0" presId="urn:microsoft.com/office/officeart/2005/8/layout/list1"/>
    <dgm:cxn modelId="{F21126EA-0C4B-A548-AA53-E6B41B44AD51}" type="presParOf" srcId="{7469C988-B365-1C4D-87BC-22FF6D566DB9}" destId="{67955CD8-4236-2F43-AB90-C0CD45E9FBD8}" srcOrd="1" destOrd="0" presId="urn:microsoft.com/office/officeart/2005/8/layout/list1"/>
    <dgm:cxn modelId="{1C91C38F-B4DC-9346-92C5-3D5D61B0631F}" type="presParOf" srcId="{019ACB62-A9A5-9946-B629-C4046CD93808}" destId="{D2B10653-BE92-3343-8C45-F513F59EEC99}" srcOrd="1" destOrd="0" presId="urn:microsoft.com/office/officeart/2005/8/layout/list1"/>
    <dgm:cxn modelId="{6BC08BBD-5EA2-024E-8E27-88F2A46E0881}" type="presParOf" srcId="{019ACB62-A9A5-9946-B629-C4046CD93808}" destId="{D9404C50-AD71-9E4C-9D00-8107F3DA6059}" srcOrd="2" destOrd="0" presId="urn:microsoft.com/office/officeart/2005/8/layout/list1"/>
    <dgm:cxn modelId="{D59B184C-91B8-9D40-AE18-F2198D314219}" type="presParOf" srcId="{019ACB62-A9A5-9946-B629-C4046CD93808}" destId="{1B78AAAD-2DE3-8941-B4D7-C6E17FE78F1A}" srcOrd="3" destOrd="0" presId="urn:microsoft.com/office/officeart/2005/8/layout/list1"/>
    <dgm:cxn modelId="{E44943C6-C15F-254F-9C3D-883AFAAFBC42}" type="presParOf" srcId="{019ACB62-A9A5-9946-B629-C4046CD93808}" destId="{C70C5682-4DA7-4540-A89E-D6D8C3A8F9ED}" srcOrd="4" destOrd="0" presId="urn:microsoft.com/office/officeart/2005/8/layout/list1"/>
    <dgm:cxn modelId="{CB08D0F8-D26F-2F49-9939-0AB030D8CEB9}" type="presParOf" srcId="{C70C5682-4DA7-4540-A89E-D6D8C3A8F9ED}" destId="{80EB64C9-F7B3-7A4A-9BBA-54D3CCC482F2}" srcOrd="0" destOrd="0" presId="urn:microsoft.com/office/officeart/2005/8/layout/list1"/>
    <dgm:cxn modelId="{23514A59-7F44-A74B-9565-B405C2176038}" type="presParOf" srcId="{C70C5682-4DA7-4540-A89E-D6D8C3A8F9ED}" destId="{FE2EF109-2C42-B84C-B1D2-561724380307}" srcOrd="1" destOrd="0" presId="urn:microsoft.com/office/officeart/2005/8/layout/list1"/>
    <dgm:cxn modelId="{EBA71418-53C5-2A47-ACB7-BA2B4DD20048}" type="presParOf" srcId="{019ACB62-A9A5-9946-B629-C4046CD93808}" destId="{430D966C-F359-A94B-8999-A860EF6B4763}" srcOrd="5" destOrd="0" presId="urn:microsoft.com/office/officeart/2005/8/layout/list1"/>
    <dgm:cxn modelId="{CA6C6774-D4CE-FE45-A005-737281F38EC9}" type="presParOf" srcId="{019ACB62-A9A5-9946-B629-C4046CD93808}" destId="{3F24BD9D-654D-A141-A377-6ABD2565FC0D}" srcOrd="6" destOrd="0" presId="urn:microsoft.com/office/officeart/2005/8/layout/list1"/>
    <dgm:cxn modelId="{BA5A07D6-85AB-E64D-A4C1-6AC419024C12}" type="presParOf" srcId="{019ACB62-A9A5-9946-B629-C4046CD93808}" destId="{9691636C-C296-4149-9FAB-D66318B9A0DE}" srcOrd="7" destOrd="0" presId="urn:microsoft.com/office/officeart/2005/8/layout/list1"/>
    <dgm:cxn modelId="{4AF8B474-AEF3-5648-AB04-3FF74EB7E37F}" type="presParOf" srcId="{019ACB62-A9A5-9946-B629-C4046CD93808}" destId="{8D0A1C98-74D9-FC4B-A087-3713B154AC49}" srcOrd="8" destOrd="0" presId="urn:microsoft.com/office/officeart/2005/8/layout/list1"/>
    <dgm:cxn modelId="{952B82A7-C21B-BC42-B9F1-E6D4624E03A7}" type="presParOf" srcId="{8D0A1C98-74D9-FC4B-A087-3713B154AC49}" destId="{1274D26C-7C1A-3F4C-8A50-ACEB7AA44429}" srcOrd="0" destOrd="0" presId="urn:microsoft.com/office/officeart/2005/8/layout/list1"/>
    <dgm:cxn modelId="{5B86B41E-A0D6-A447-BBC8-0A780A240732}" type="presParOf" srcId="{8D0A1C98-74D9-FC4B-A087-3713B154AC49}" destId="{169C019A-998F-1B46-82EF-8FB3E82189A0}" srcOrd="1" destOrd="0" presId="urn:microsoft.com/office/officeart/2005/8/layout/list1"/>
    <dgm:cxn modelId="{12404DD7-83B7-7841-9E08-6FFE328BF6BE}" type="presParOf" srcId="{019ACB62-A9A5-9946-B629-C4046CD93808}" destId="{3477E739-DA53-1D4C-B87F-51C0BB987444}" srcOrd="9" destOrd="0" presId="urn:microsoft.com/office/officeart/2005/8/layout/list1"/>
    <dgm:cxn modelId="{9483295F-B2F6-7544-9211-DA8AB10F4C53}" type="presParOf" srcId="{019ACB62-A9A5-9946-B629-C4046CD93808}" destId="{A8641843-37A9-0A45-8456-7CE0F3E7AB1C}" srcOrd="10" destOrd="0" presId="urn:microsoft.com/office/officeart/2005/8/layout/list1"/>
    <dgm:cxn modelId="{D82EA575-37CC-A446-8B03-FBA50B6F50A7}" type="presParOf" srcId="{019ACB62-A9A5-9946-B629-C4046CD93808}" destId="{9AF6100E-7269-EF48-ACDF-2C835E8E9E44}" srcOrd="11" destOrd="0" presId="urn:microsoft.com/office/officeart/2005/8/layout/list1"/>
    <dgm:cxn modelId="{0D7668EF-F489-2843-BFFB-C0F513FD5DE7}" type="presParOf" srcId="{019ACB62-A9A5-9946-B629-C4046CD93808}" destId="{0E24CBC7-0324-8545-965C-DEA228DBDBDA}" srcOrd="12" destOrd="0" presId="urn:microsoft.com/office/officeart/2005/8/layout/list1"/>
    <dgm:cxn modelId="{F0F09793-34DD-7742-B490-DE8D414E6686}" type="presParOf" srcId="{0E24CBC7-0324-8545-965C-DEA228DBDBDA}" destId="{92B23F27-16DB-864C-AE25-BED85FD42703}" srcOrd="0" destOrd="0" presId="urn:microsoft.com/office/officeart/2005/8/layout/list1"/>
    <dgm:cxn modelId="{FE63FD51-B204-D140-B921-991C4D0D4221}" type="presParOf" srcId="{0E24CBC7-0324-8545-965C-DEA228DBDBDA}" destId="{5DB2DC9C-A63C-4640-A85E-89F497948D98}" srcOrd="1" destOrd="0" presId="urn:microsoft.com/office/officeart/2005/8/layout/list1"/>
    <dgm:cxn modelId="{F5A6FC65-7826-5345-921E-ABEF15F33215}" type="presParOf" srcId="{019ACB62-A9A5-9946-B629-C4046CD93808}" destId="{3BF9649A-3931-7543-BDCB-DFE0A6BDB760}" srcOrd="13" destOrd="0" presId="urn:microsoft.com/office/officeart/2005/8/layout/list1"/>
    <dgm:cxn modelId="{052CB5D5-5FC4-184A-99CA-5CBFBCB8BFF4}" type="presParOf" srcId="{019ACB62-A9A5-9946-B629-C4046CD93808}" destId="{638554DF-E90D-0849-9A05-66A02D7312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271CB-708F-43DB-A0A5-2D5FB5C53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A696B-683E-4F42-BA9F-C5A56BF42AB9}">
      <dgm:prSet/>
      <dgm:spPr/>
      <dgm:t>
        <a:bodyPr/>
        <a:lstStyle/>
        <a:p>
          <a:r>
            <a:rPr lang="en-US" dirty="0" err="1"/>
            <a:t>Denominación</a:t>
          </a:r>
          <a:r>
            <a:rPr lang="en-US" dirty="0"/>
            <a:t> y </a:t>
          </a:r>
          <a:r>
            <a:rPr lang="en-US" dirty="0" err="1"/>
            <a:t>definición</a:t>
          </a:r>
          <a:r>
            <a:rPr lang="en-US" dirty="0"/>
            <a:t> </a:t>
          </a:r>
        </a:p>
      </dgm:t>
    </dgm:pt>
    <dgm:pt modelId="{7B5F8FB4-FF56-4AE9-800A-8868805F3146}" type="parTrans" cxnId="{208AF6BB-1D8B-4543-9FC0-4391C9C371E9}">
      <dgm:prSet/>
      <dgm:spPr/>
      <dgm:t>
        <a:bodyPr/>
        <a:lstStyle/>
        <a:p>
          <a:endParaRPr lang="en-US"/>
        </a:p>
      </dgm:t>
    </dgm:pt>
    <dgm:pt modelId="{3DE7DA95-0B69-48C9-8F2E-8685FE2A1640}" type="sibTrans" cxnId="{208AF6BB-1D8B-4543-9FC0-4391C9C371E9}">
      <dgm:prSet/>
      <dgm:spPr/>
      <dgm:t>
        <a:bodyPr/>
        <a:lstStyle/>
        <a:p>
          <a:endParaRPr lang="en-US"/>
        </a:p>
      </dgm:t>
    </dgm:pt>
    <dgm:pt modelId="{1A224813-A5AB-49C3-95F5-933DEE2D6CC0}">
      <dgm:prSet/>
      <dgm:spPr/>
      <dgm:t>
        <a:bodyPr/>
        <a:lstStyle/>
        <a:p>
          <a:r>
            <a:rPr lang="en-US" dirty="0"/>
            <a:t>DAI + </a:t>
          </a:r>
          <a:r>
            <a:rPr lang="en-US" dirty="0" err="1"/>
            <a:t>Impuesto</a:t>
          </a:r>
          <a:r>
            <a:rPr lang="en-US" dirty="0"/>
            <a:t> 1% a las </a:t>
          </a:r>
          <a:r>
            <a:rPr lang="en-US" dirty="0" err="1"/>
            <a:t>importaciones</a:t>
          </a:r>
          <a:r>
            <a:rPr lang="en-US" dirty="0"/>
            <a:t> (Costa Rica)</a:t>
          </a:r>
        </a:p>
      </dgm:t>
    </dgm:pt>
    <dgm:pt modelId="{3C30F2A5-43DA-47FD-93F3-ED28E2A4F3B1}" type="parTrans" cxnId="{9470E71A-9382-45D8-950E-65BD718C76CC}">
      <dgm:prSet/>
      <dgm:spPr/>
      <dgm:t>
        <a:bodyPr/>
        <a:lstStyle/>
        <a:p>
          <a:endParaRPr lang="en-US"/>
        </a:p>
      </dgm:t>
    </dgm:pt>
    <dgm:pt modelId="{684A4029-2F4B-4C6D-B415-AEADB536FBC1}" type="sibTrans" cxnId="{9470E71A-9382-45D8-950E-65BD718C76CC}">
      <dgm:prSet/>
      <dgm:spPr/>
      <dgm:t>
        <a:bodyPr/>
        <a:lstStyle/>
        <a:p>
          <a:endParaRPr lang="en-US"/>
        </a:p>
      </dgm:t>
    </dgm:pt>
    <dgm:pt modelId="{57AFD736-4D55-47FC-A634-31A15C09262B}">
      <dgm:prSet/>
      <dgm:spPr/>
      <dgm:t>
        <a:bodyPr/>
        <a:lstStyle/>
        <a:p>
          <a:r>
            <a:rPr lang="en-US"/>
            <a:t>Naturaleza</a:t>
          </a:r>
        </a:p>
      </dgm:t>
    </dgm:pt>
    <dgm:pt modelId="{DCF06152-1E36-4CF5-A4D6-34E21A8AADFC}" type="parTrans" cxnId="{6EF66EE5-C707-457B-B938-C72F2DD4EB7E}">
      <dgm:prSet/>
      <dgm:spPr/>
      <dgm:t>
        <a:bodyPr/>
        <a:lstStyle/>
        <a:p>
          <a:endParaRPr lang="en-US"/>
        </a:p>
      </dgm:t>
    </dgm:pt>
    <dgm:pt modelId="{DC239EAE-4CAC-4840-8E88-08B12620CAEF}" type="sibTrans" cxnId="{6EF66EE5-C707-457B-B938-C72F2DD4EB7E}">
      <dgm:prSet/>
      <dgm:spPr/>
      <dgm:t>
        <a:bodyPr/>
        <a:lstStyle/>
        <a:p>
          <a:endParaRPr lang="en-US"/>
        </a:p>
      </dgm:t>
    </dgm:pt>
    <dgm:pt modelId="{8345E5EB-CC30-47F3-AC45-9B835AEF6372}">
      <dgm:prSet/>
      <dgm:spPr/>
      <dgm:t>
        <a:bodyPr/>
        <a:lstStyle/>
        <a:p>
          <a:r>
            <a:rPr lang="en-US" dirty="0" err="1"/>
            <a:t>Estructuralmente</a:t>
          </a:r>
          <a:r>
            <a:rPr lang="en-US" dirty="0"/>
            <a:t> se </a:t>
          </a:r>
          <a:r>
            <a:rPr lang="en-US" dirty="0" err="1"/>
            <a:t>representa</a:t>
          </a:r>
          <a:r>
            <a:rPr lang="en-US" dirty="0"/>
            <a:t> </a:t>
          </a:r>
          <a:r>
            <a:rPr lang="en-US" dirty="0" err="1"/>
            <a:t>como</a:t>
          </a:r>
          <a:r>
            <a:rPr lang="en-US" dirty="0"/>
            <a:t> un </a:t>
          </a:r>
          <a:r>
            <a:rPr lang="en-US" dirty="0" err="1"/>
            <a:t>impuesto</a:t>
          </a:r>
          <a:endParaRPr lang="en-US" dirty="0"/>
        </a:p>
      </dgm:t>
    </dgm:pt>
    <dgm:pt modelId="{495E287F-B8FB-4672-8626-9A348FBA524B}" type="parTrans" cxnId="{B8F083B2-1FB9-4F60-8E71-46DDB99B0F29}">
      <dgm:prSet/>
      <dgm:spPr/>
      <dgm:t>
        <a:bodyPr/>
        <a:lstStyle/>
        <a:p>
          <a:endParaRPr lang="en-US"/>
        </a:p>
      </dgm:t>
    </dgm:pt>
    <dgm:pt modelId="{1A79E6D4-19F9-43C5-9AFB-4963BC049A38}" type="sibTrans" cxnId="{B8F083B2-1FB9-4F60-8E71-46DDB99B0F29}">
      <dgm:prSet/>
      <dgm:spPr/>
      <dgm:t>
        <a:bodyPr/>
        <a:lstStyle/>
        <a:p>
          <a:endParaRPr lang="en-US"/>
        </a:p>
      </dgm:t>
    </dgm:pt>
    <dgm:pt modelId="{93761023-9330-4692-9C5E-D7B8A5174A46}">
      <dgm:prSet/>
      <dgm:spPr/>
      <dgm:t>
        <a:bodyPr/>
        <a:lstStyle/>
        <a:p>
          <a:r>
            <a:rPr lang="en-US" dirty="0"/>
            <a:t>Barrera </a:t>
          </a:r>
          <a:r>
            <a:rPr lang="en-US" dirty="0" err="1"/>
            <a:t>comercial</a:t>
          </a:r>
          <a:r>
            <a:rPr lang="en-US" dirty="0"/>
            <a:t> </a:t>
          </a:r>
          <a:r>
            <a:rPr lang="en-US" dirty="0" err="1"/>
            <a:t>proteccionista</a:t>
          </a:r>
          <a:r>
            <a:rPr lang="en-US" dirty="0"/>
            <a:t> de la </a:t>
          </a:r>
          <a:r>
            <a:rPr lang="en-US" dirty="0" err="1"/>
            <a:t>producción</a:t>
          </a:r>
          <a:r>
            <a:rPr lang="en-US" dirty="0"/>
            <a:t> </a:t>
          </a:r>
          <a:r>
            <a:rPr lang="en-US" dirty="0" err="1"/>
            <a:t>nacional</a:t>
          </a:r>
          <a:endParaRPr lang="en-US" dirty="0"/>
        </a:p>
      </dgm:t>
    </dgm:pt>
    <dgm:pt modelId="{7CDC29C3-BFBF-4B96-843A-CF9583E20D94}" type="parTrans" cxnId="{04615240-C410-48C7-B4D0-9B3B9F920553}">
      <dgm:prSet/>
      <dgm:spPr/>
      <dgm:t>
        <a:bodyPr/>
        <a:lstStyle/>
        <a:p>
          <a:endParaRPr lang="en-US"/>
        </a:p>
      </dgm:t>
    </dgm:pt>
    <dgm:pt modelId="{E02D12F6-0B26-49EF-8B83-EACEF75B1699}" type="sibTrans" cxnId="{04615240-C410-48C7-B4D0-9B3B9F920553}">
      <dgm:prSet/>
      <dgm:spPr/>
      <dgm:t>
        <a:bodyPr/>
        <a:lstStyle/>
        <a:p>
          <a:endParaRPr lang="en-US"/>
        </a:p>
      </dgm:t>
    </dgm:pt>
    <dgm:pt modelId="{89941298-461E-449A-A57D-527A7471AD43}">
      <dgm:prSet/>
      <dgm:spPr/>
      <dgm:t>
        <a:bodyPr/>
        <a:lstStyle/>
        <a:p>
          <a:r>
            <a:rPr lang="en-US" dirty="0"/>
            <a:t>Por sus </a:t>
          </a:r>
          <a:r>
            <a:rPr lang="en-US" dirty="0" err="1"/>
            <a:t>efectos</a:t>
          </a:r>
          <a:r>
            <a:rPr lang="en-US" dirty="0"/>
            <a:t> </a:t>
          </a:r>
          <a:r>
            <a:rPr lang="en-US" dirty="0" err="1"/>
            <a:t>afecta</a:t>
          </a:r>
          <a:r>
            <a:rPr lang="en-US" dirty="0"/>
            <a:t> el </a:t>
          </a:r>
          <a:r>
            <a:rPr lang="en-US" dirty="0" err="1"/>
            <a:t>consumo</a:t>
          </a:r>
          <a:r>
            <a:rPr lang="en-US" dirty="0"/>
            <a:t> </a:t>
          </a:r>
          <a:r>
            <a:rPr lang="en-US" dirty="0" err="1"/>
            <a:t>nacional</a:t>
          </a:r>
          <a:r>
            <a:rPr lang="en-US" dirty="0"/>
            <a:t> y </a:t>
          </a:r>
          <a:r>
            <a:rPr lang="en-US" dirty="0" err="1"/>
            <a:t>favorece</a:t>
          </a:r>
          <a:r>
            <a:rPr lang="en-US" dirty="0"/>
            <a:t> al </a:t>
          </a:r>
          <a:r>
            <a:rPr lang="en-US" dirty="0" err="1"/>
            <a:t>Fisco</a:t>
          </a:r>
          <a:endParaRPr lang="en-US" dirty="0"/>
        </a:p>
      </dgm:t>
    </dgm:pt>
    <dgm:pt modelId="{8DD83EB1-DC6E-4B6D-B56F-CEDC20261083}" type="parTrans" cxnId="{5EEFC852-8481-40D2-B342-294598F55560}">
      <dgm:prSet/>
      <dgm:spPr/>
      <dgm:t>
        <a:bodyPr/>
        <a:lstStyle/>
        <a:p>
          <a:endParaRPr lang="en-US"/>
        </a:p>
      </dgm:t>
    </dgm:pt>
    <dgm:pt modelId="{E70FE148-63C6-44C5-8FCE-5E931B65F262}" type="sibTrans" cxnId="{5EEFC852-8481-40D2-B342-294598F55560}">
      <dgm:prSet/>
      <dgm:spPr/>
      <dgm:t>
        <a:bodyPr/>
        <a:lstStyle/>
        <a:p>
          <a:endParaRPr lang="en-US"/>
        </a:p>
      </dgm:t>
    </dgm:pt>
    <dgm:pt modelId="{49D3A54E-675C-4573-9F5B-2AC7FCA50E17}">
      <dgm:prSet/>
      <dgm:spPr/>
      <dgm:t>
        <a:bodyPr/>
        <a:lstStyle/>
        <a:p>
          <a:r>
            <a:rPr lang="en-US"/>
            <a:t>Características</a:t>
          </a:r>
        </a:p>
      </dgm:t>
    </dgm:pt>
    <dgm:pt modelId="{7ACEB39C-B0CD-4736-8CF0-1896904A2AC4}" type="parTrans" cxnId="{154B5793-64BD-4AD6-8C61-DC6C73817227}">
      <dgm:prSet/>
      <dgm:spPr/>
      <dgm:t>
        <a:bodyPr/>
        <a:lstStyle/>
        <a:p>
          <a:endParaRPr lang="en-US"/>
        </a:p>
      </dgm:t>
    </dgm:pt>
    <dgm:pt modelId="{7D3C159C-1C94-4085-87E8-D21E4C096149}" type="sibTrans" cxnId="{154B5793-64BD-4AD6-8C61-DC6C73817227}">
      <dgm:prSet/>
      <dgm:spPr/>
      <dgm:t>
        <a:bodyPr/>
        <a:lstStyle/>
        <a:p>
          <a:endParaRPr lang="en-US"/>
        </a:p>
      </dgm:t>
    </dgm:pt>
    <dgm:pt modelId="{7DF9BFDB-FF4B-4B8C-8CAE-6F1E5AFA55E8}">
      <dgm:prSet/>
      <dgm:spPr/>
      <dgm:t>
        <a:bodyPr/>
        <a:lstStyle/>
        <a:p>
          <a:r>
            <a:rPr lang="en-US"/>
            <a:t>Discriminatorio – mercancías importadas</a:t>
          </a:r>
        </a:p>
      </dgm:t>
    </dgm:pt>
    <dgm:pt modelId="{A8EB7CFC-9DFE-4332-8E3D-96C1BBFD1E6C}" type="parTrans" cxnId="{A99F85E5-9073-4F61-A446-07F28D5FD674}">
      <dgm:prSet/>
      <dgm:spPr/>
      <dgm:t>
        <a:bodyPr/>
        <a:lstStyle/>
        <a:p>
          <a:endParaRPr lang="en-US"/>
        </a:p>
      </dgm:t>
    </dgm:pt>
    <dgm:pt modelId="{66551B7E-2CE9-4AFE-8EE3-C9EDA667A5AD}" type="sibTrans" cxnId="{A99F85E5-9073-4F61-A446-07F28D5FD674}">
      <dgm:prSet/>
      <dgm:spPr/>
      <dgm:t>
        <a:bodyPr/>
        <a:lstStyle/>
        <a:p>
          <a:endParaRPr lang="en-US"/>
        </a:p>
      </dgm:t>
    </dgm:pt>
    <dgm:pt modelId="{D4F3EDDF-74A3-447A-AC26-BE14FC0708AA}">
      <dgm:prSet custT="1"/>
      <dgm:spPr/>
      <dgm:t>
        <a:bodyPr/>
        <a:lstStyle/>
        <a:p>
          <a:r>
            <a:rPr lang="en-US" sz="1700" dirty="0" err="1"/>
            <a:t>Tipos</a:t>
          </a:r>
          <a:r>
            <a:rPr lang="en-US" sz="1700" dirty="0"/>
            <a:t>: </a:t>
          </a:r>
          <a:r>
            <a:rPr lang="en-US" sz="1200" dirty="0" err="1"/>
            <a:t>Explicación</a:t>
          </a:r>
          <a:r>
            <a:rPr lang="en-US" sz="1200" dirty="0"/>
            <a:t> </a:t>
          </a:r>
          <a:r>
            <a:rPr lang="en-US" sz="1200" dirty="0" err="1"/>
            <a:t>en</a:t>
          </a:r>
          <a:r>
            <a:rPr lang="en-US" sz="1200" dirty="0"/>
            <a:t> video </a:t>
          </a:r>
          <a:r>
            <a:rPr lang="en-US" sz="1200" dirty="0">
              <a:hlinkClick xmlns:r="http://schemas.openxmlformats.org/officeDocument/2006/relationships" r:id="rId1"/>
            </a:rPr>
            <a:t>https://www.youtube.com/watch?v=LJ2GMkGyJKA</a:t>
          </a:r>
          <a:r>
            <a:rPr lang="en-US" sz="1200" dirty="0"/>
            <a:t> (5 </a:t>
          </a:r>
          <a:r>
            <a:rPr lang="en-US" sz="1200" dirty="0" err="1"/>
            <a:t>minutos</a:t>
          </a:r>
          <a:r>
            <a:rPr lang="en-US" sz="1200" dirty="0"/>
            <a:t>)</a:t>
          </a:r>
        </a:p>
        <a:p>
          <a:r>
            <a:rPr lang="en-US" sz="1200" dirty="0"/>
            <a:t> </a:t>
          </a:r>
          <a:r>
            <a:rPr lang="en-US" sz="1200" dirty="0">
              <a:hlinkClick xmlns:r="http://schemas.openxmlformats.org/officeDocument/2006/relationships" r:id="rId2"/>
            </a:rPr>
            <a:t>https://www.youtube.com/watch?v=XNnImSVc70w</a:t>
          </a:r>
          <a:r>
            <a:rPr lang="en-US" sz="1200" dirty="0"/>
            <a:t> (6 </a:t>
          </a:r>
          <a:r>
            <a:rPr lang="en-US" sz="1200" dirty="0" err="1"/>
            <a:t>minutos</a:t>
          </a:r>
          <a:r>
            <a:rPr lang="en-US" sz="1200" dirty="0"/>
            <a:t>)</a:t>
          </a:r>
        </a:p>
      </dgm:t>
    </dgm:pt>
    <dgm:pt modelId="{4F68BF0E-31CA-488F-A829-CB4961363D7B}" type="parTrans" cxnId="{5A8E75D0-18E6-4834-A4F8-58E4E9D18D2D}">
      <dgm:prSet/>
      <dgm:spPr/>
      <dgm:t>
        <a:bodyPr/>
        <a:lstStyle/>
        <a:p>
          <a:endParaRPr lang="en-US"/>
        </a:p>
      </dgm:t>
    </dgm:pt>
    <dgm:pt modelId="{144C6B7E-977C-41A8-8C8B-1C61330BD554}" type="sibTrans" cxnId="{5A8E75D0-18E6-4834-A4F8-58E4E9D18D2D}">
      <dgm:prSet/>
      <dgm:spPr/>
      <dgm:t>
        <a:bodyPr/>
        <a:lstStyle/>
        <a:p>
          <a:endParaRPr lang="en-US"/>
        </a:p>
      </dgm:t>
    </dgm:pt>
    <dgm:pt modelId="{67126021-CDAF-4C97-9FD0-A967BB85075A}">
      <dgm:prSet/>
      <dgm:spPr/>
      <dgm:t>
        <a:bodyPr/>
        <a:lstStyle/>
        <a:p>
          <a:r>
            <a:rPr lang="en-US"/>
            <a:t>Ad Valorem (X % sobre Y)</a:t>
          </a:r>
        </a:p>
      </dgm:t>
    </dgm:pt>
    <dgm:pt modelId="{AC6019FA-1792-48CD-B9B7-032DE630AFC3}" type="parTrans" cxnId="{136CD87E-752F-4BCE-8D11-AD6FC0D66B41}">
      <dgm:prSet/>
      <dgm:spPr/>
      <dgm:t>
        <a:bodyPr/>
        <a:lstStyle/>
        <a:p>
          <a:endParaRPr lang="en-US"/>
        </a:p>
      </dgm:t>
    </dgm:pt>
    <dgm:pt modelId="{998D92A2-F5B8-4722-808A-A76A623D81D6}" type="sibTrans" cxnId="{136CD87E-752F-4BCE-8D11-AD6FC0D66B41}">
      <dgm:prSet/>
      <dgm:spPr/>
      <dgm:t>
        <a:bodyPr/>
        <a:lstStyle/>
        <a:p>
          <a:endParaRPr lang="en-US"/>
        </a:p>
      </dgm:t>
    </dgm:pt>
    <dgm:pt modelId="{167107C6-99F2-416B-9EDA-B032CE4E641F}">
      <dgm:prSet/>
      <dgm:spPr/>
      <dgm:t>
        <a:bodyPr/>
        <a:lstStyle/>
        <a:p>
          <a:r>
            <a:rPr lang="en-US"/>
            <a:t>Específicos ($2 por caja de Y)</a:t>
          </a:r>
        </a:p>
      </dgm:t>
    </dgm:pt>
    <dgm:pt modelId="{52F9346F-00C6-4B2F-8CA6-7FB003865258}" type="parTrans" cxnId="{D7F48921-3E11-467E-A9FC-30A40B884D81}">
      <dgm:prSet/>
      <dgm:spPr/>
      <dgm:t>
        <a:bodyPr/>
        <a:lstStyle/>
        <a:p>
          <a:endParaRPr lang="en-US"/>
        </a:p>
      </dgm:t>
    </dgm:pt>
    <dgm:pt modelId="{2E647D60-80CD-4239-9EEC-DBAC1FF31CB8}" type="sibTrans" cxnId="{D7F48921-3E11-467E-A9FC-30A40B884D81}">
      <dgm:prSet/>
      <dgm:spPr/>
      <dgm:t>
        <a:bodyPr/>
        <a:lstStyle/>
        <a:p>
          <a:endParaRPr lang="en-US"/>
        </a:p>
      </dgm:t>
    </dgm:pt>
    <dgm:pt modelId="{22623453-2DE0-402A-9740-E1C2C2D5B213}">
      <dgm:prSet/>
      <dgm:spPr/>
      <dgm:t>
        <a:bodyPr/>
        <a:lstStyle/>
        <a:p>
          <a:r>
            <a:rPr lang="en-US"/>
            <a:t>Mixtos = % + $</a:t>
          </a:r>
        </a:p>
      </dgm:t>
    </dgm:pt>
    <dgm:pt modelId="{F845B914-C44D-4A92-8339-3E54AA2C016E}" type="parTrans" cxnId="{A2BE953A-4722-41A7-96A2-EAF124CE19C2}">
      <dgm:prSet/>
      <dgm:spPr/>
      <dgm:t>
        <a:bodyPr/>
        <a:lstStyle/>
        <a:p>
          <a:endParaRPr lang="en-US"/>
        </a:p>
      </dgm:t>
    </dgm:pt>
    <dgm:pt modelId="{E8D643B1-ECA3-46CA-B2FB-A7B6B648111F}" type="sibTrans" cxnId="{A2BE953A-4722-41A7-96A2-EAF124CE19C2}">
      <dgm:prSet/>
      <dgm:spPr/>
      <dgm:t>
        <a:bodyPr/>
        <a:lstStyle/>
        <a:p>
          <a:endParaRPr lang="en-US"/>
        </a:p>
      </dgm:t>
    </dgm:pt>
    <dgm:pt modelId="{161E9777-A353-4AE2-B421-95817C8C2DC7}">
      <dgm:prSet/>
      <dgm:spPr/>
      <dgm:t>
        <a:bodyPr/>
        <a:lstStyle/>
        <a:p>
          <a:r>
            <a:rPr lang="en-US"/>
            <a:t>Otros</a:t>
          </a:r>
        </a:p>
      </dgm:t>
    </dgm:pt>
    <dgm:pt modelId="{15EA7A44-3A3C-4141-A9EF-A7B83A098F93}" type="parTrans" cxnId="{E0E5BCD8-C4AD-41A0-B293-91107B606999}">
      <dgm:prSet/>
      <dgm:spPr/>
      <dgm:t>
        <a:bodyPr/>
        <a:lstStyle/>
        <a:p>
          <a:endParaRPr lang="en-US"/>
        </a:p>
      </dgm:t>
    </dgm:pt>
    <dgm:pt modelId="{153D4276-4D02-4806-8D67-D1542D00547F}" type="sibTrans" cxnId="{E0E5BCD8-C4AD-41A0-B293-91107B606999}">
      <dgm:prSet/>
      <dgm:spPr/>
      <dgm:t>
        <a:bodyPr/>
        <a:lstStyle/>
        <a:p>
          <a:endParaRPr lang="en-US"/>
        </a:p>
      </dgm:t>
    </dgm:pt>
    <dgm:pt modelId="{464053C3-1C47-9041-8A0C-B0BFC58B2C85}" type="pres">
      <dgm:prSet presAssocID="{427271CB-708F-43DB-A0A5-2D5FB5C534AB}" presName="linear" presStyleCnt="0">
        <dgm:presLayoutVars>
          <dgm:animLvl val="lvl"/>
          <dgm:resizeHandles val="exact"/>
        </dgm:presLayoutVars>
      </dgm:prSet>
      <dgm:spPr/>
    </dgm:pt>
    <dgm:pt modelId="{75640D76-3E81-DF4A-A33D-DD5034D63FF8}" type="pres">
      <dgm:prSet presAssocID="{70BA696B-683E-4F42-BA9F-C5A56BF42AB9}" presName="parentText" presStyleLbl="node1" presStyleIdx="0" presStyleCnt="4" custLinFactNeighborY="4401">
        <dgm:presLayoutVars>
          <dgm:chMax val="0"/>
          <dgm:bulletEnabled val="1"/>
        </dgm:presLayoutVars>
      </dgm:prSet>
      <dgm:spPr/>
    </dgm:pt>
    <dgm:pt modelId="{7E472E98-DFB2-A64F-B146-18B2AC37958B}" type="pres">
      <dgm:prSet presAssocID="{70BA696B-683E-4F42-BA9F-C5A56BF42AB9}" presName="childText" presStyleLbl="revTx" presStyleIdx="0" presStyleCnt="4">
        <dgm:presLayoutVars>
          <dgm:bulletEnabled val="1"/>
        </dgm:presLayoutVars>
      </dgm:prSet>
      <dgm:spPr/>
    </dgm:pt>
    <dgm:pt modelId="{86A59C31-EA36-A34D-B795-EE10BCD59A05}" type="pres">
      <dgm:prSet presAssocID="{57AFD736-4D55-47FC-A634-31A15C0926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D83AF1-61EB-CB4F-8DE9-37F52D83F735}" type="pres">
      <dgm:prSet presAssocID="{57AFD736-4D55-47FC-A634-31A15C09262B}" presName="childText" presStyleLbl="revTx" presStyleIdx="1" presStyleCnt="4">
        <dgm:presLayoutVars>
          <dgm:bulletEnabled val="1"/>
        </dgm:presLayoutVars>
      </dgm:prSet>
      <dgm:spPr/>
    </dgm:pt>
    <dgm:pt modelId="{ED12403A-5E74-4942-830D-2F5F6BE595BC}" type="pres">
      <dgm:prSet presAssocID="{49D3A54E-675C-4573-9F5B-2AC7FCA50E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B69C21-3225-6C40-90B8-96155E5D8D04}" type="pres">
      <dgm:prSet presAssocID="{49D3A54E-675C-4573-9F5B-2AC7FCA50E17}" presName="childText" presStyleLbl="revTx" presStyleIdx="2" presStyleCnt="4">
        <dgm:presLayoutVars>
          <dgm:bulletEnabled val="1"/>
        </dgm:presLayoutVars>
      </dgm:prSet>
      <dgm:spPr/>
    </dgm:pt>
    <dgm:pt modelId="{919977C2-6B8E-0345-A264-1FD34F55F1C5}" type="pres">
      <dgm:prSet presAssocID="{D4F3EDDF-74A3-447A-AC26-BE14FC0708A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07AF8EB-4C4A-1146-ABDA-CCDA17ADEACF}" type="pres">
      <dgm:prSet presAssocID="{D4F3EDDF-74A3-447A-AC26-BE14FC0708A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ED22B14-BB79-DC44-8752-3B82EB2E6C6C}" type="presOf" srcId="{22623453-2DE0-402A-9740-E1C2C2D5B213}" destId="{607AF8EB-4C4A-1146-ABDA-CCDA17ADEACF}" srcOrd="0" destOrd="2" presId="urn:microsoft.com/office/officeart/2005/8/layout/vList2"/>
    <dgm:cxn modelId="{2C0F1917-521A-8D46-BA71-B8E85967AEC0}" type="presOf" srcId="{8345E5EB-CC30-47F3-AC45-9B835AEF6372}" destId="{14D83AF1-61EB-CB4F-8DE9-37F52D83F735}" srcOrd="0" destOrd="0" presId="urn:microsoft.com/office/officeart/2005/8/layout/vList2"/>
    <dgm:cxn modelId="{9470E71A-9382-45D8-950E-65BD718C76CC}" srcId="{70BA696B-683E-4F42-BA9F-C5A56BF42AB9}" destId="{1A224813-A5AB-49C3-95F5-933DEE2D6CC0}" srcOrd="0" destOrd="0" parTransId="{3C30F2A5-43DA-47FD-93F3-ED28E2A4F3B1}" sibTransId="{684A4029-2F4B-4C6D-B415-AEADB536FBC1}"/>
    <dgm:cxn modelId="{20FD541D-B93A-274F-A328-B2D69D717BF6}" type="presOf" srcId="{167107C6-99F2-416B-9EDA-B032CE4E641F}" destId="{607AF8EB-4C4A-1146-ABDA-CCDA17ADEACF}" srcOrd="0" destOrd="1" presId="urn:microsoft.com/office/officeart/2005/8/layout/vList2"/>
    <dgm:cxn modelId="{D7F48921-3E11-467E-A9FC-30A40B884D81}" srcId="{D4F3EDDF-74A3-447A-AC26-BE14FC0708AA}" destId="{167107C6-99F2-416B-9EDA-B032CE4E641F}" srcOrd="1" destOrd="0" parTransId="{52F9346F-00C6-4B2F-8CA6-7FB003865258}" sibTransId="{2E647D60-80CD-4239-9EEC-DBAC1FF31CB8}"/>
    <dgm:cxn modelId="{A2BE953A-4722-41A7-96A2-EAF124CE19C2}" srcId="{D4F3EDDF-74A3-447A-AC26-BE14FC0708AA}" destId="{22623453-2DE0-402A-9740-E1C2C2D5B213}" srcOrd="2" destOrd="0" parTransId="{F845B914-C44D-4A92-8339-3E54AA2C016E}" sibTransId="{E8D643B1-ECA3-46CA-B2FB-A7B6B648111F}"/>
    <dgm:cxn modelId="{C746423F-D2D5-1B45-B0DD-C451C2500D6A}" type="presOf" srcId="{93761023-9330-4692-9C5E-D7B8A5174A46}" destId="{14D83AF1-61EB-CB4F-8DE9-37F52D83F735}" srcOrd="0" destOrd="1" presId="urn:microsoft.com/office/officeart/2005/8/layout/vList2"/>
    <dgm:cxn modelId="{04615240-C410-48C7-B4D0-9B3B9F920553}" srcId="{57AFD736-4D55-47FC-A634-31A15C09262B}" destId="{93761023-9330-4692-9C5E-D7B8A5174A46}" srcOrd="1" destOrd="0" parTransId="{7CDC29C3-BFBF-4B96-843A-CF9583E20D94}" sibTransId="{E02D12F6-0B26-49EF-8B83-EACEF75B1699}"/>
    <dgm:cxn modelId="{E1E86A4D-D926-5E4C-AE4C-17ACADE95D53}" type="presOf" srcId="{1A224813-A5AB-49C3-95F5-933DEE2D6CC0}" destId="{7E472E98-DFB2-A64F-B146-18B2AC37958B}" srcOrd="0" destOrd="0" presId="urn:microsoft.com/office/officeart/2005/8/layout/vList2"/>
    <dgm:cxn modelId="{5EEFC852-8481-40D2-B342-294598F55560}" srcId="{57AFD736-4D55-47FC-A634-31A15C09262B}" destId="{89941298-461E-449A-A57D-527A7471AD43}" srcOrd="2" destOrd="0" parTransId="{8DD83EB1-DC6E-4B6D-B56F-CEDC20261083}" sibTransId="{E70FE148-63C6-44C5-8FCE-5E931B65F262}"/>
    <dgm:cxn modelId="{D2DE1F61-D313-FA45-ABDB-547D0F26432B}" type="presOf" srcId="{70BA696B-683E-4F42-BA9F-C5A56BF42AB9}" destId="{75640D76-3E81-DF4A-A33D-DD5034D63FF8}" srcOrd="0" destOrd="0" presId="urn:microsoft.com/office/officeart/2005/8/layout/vList2"/>
    <dgm:cxn modelId="{FB617965-6291-1C49-9159-321EB9A166BD}" type="presOf" srcId="{427271CB-708F-43DB-A0A5-2D5FB5C534AB}" destId="{464053C3-1C47-9041-8A0C-B0BFC58B2C85}" srcOrd="0" destOrd="0" presId="urn:microsoft.com/office/officeart/2005/8/layout/vList2"/>
    <dgm:cxn modelId="{136CD87E-752F-4BCE-8D11-AD6FC0D66B41}" srcId="{D4F3EDDF-74A3-447A-AC26-BE14FC0708AA}" destId="{67126021-CDAF-4C97-9FD0-A967BB85075A}" srcOrd="0" destOrd="0" parTransId="{AC6019FA-1792-48CD-B9B7-032DE630AFC3}" sibTransId="{998D92A2-F5B8-4722-808A-A76A623D81D6}"/>
    <dgm:cxn modelId="{B971E487-AD1A-4748-A118-4038B719E8F5}" type="presOf" srcId="{67126021-CDAF-4C97-9FD0-A967BB85075A}" destId="{607AF8EB-4C4A-1146-ABDA-CCDA17ADEACF}" srcOrd="0" destOrd="0" presId="urn:microsoft.com/office/officeart/2005/8/layout/vList2"/>
    <dgm:cxn modelId="{EB5FFC8C-FAA5-E440-8101-8B4D4F0DF2E3}" type="presOf" srcId="{161E9777-A353-4AE2-B421-95817C8C2DC7}" destId="{607AF8EB-4C4A-1146-ABDA-CCDA17ADEACF}" srcOrd="0" destOrd="3" presId="urn:microsoft.com/office/officeart/2005/8/layout/vList2"/>
    <dgm:cxn modelId="{94C6B691-2E2A-AF48-99B3-C9F5C6CA964E}" type="presOf" srcId="{D4F3EDDF-74A3-447A-AC26-BE14FC0708AA}" destId="{919977C2-6B8E-0345-A264-1FD34F55F1C5}" srcOrd="0" destOrd="0" presId="urn:microsoft.com/office/officeart/2005/8/layout/vList2"/>
    <dgm:cxn modelId="{154B5793-64BD-4AD6-8C61-DC6C73817227}" srcId="{427271CB-708F-43DB-A0A5-2D5FB5C534AB}" destId="{49D3A54E-675C-4573-9F5B-2AC7FCA50E17}" srcOrd="2" destOrd="0" parTransId="{7ACEB39C-B0CD-4736-8CF0-1896904A2AC4}" sibTransId="{7D3C159C-1C94-4085-87E8-D21E4C096149}"/>
    <dgm:cxn modelId="{68F31399-C8BD-B143-86D8-52A9C61C702D}" type="presOf" srcId="{7DF9BFDB-FF4B-4B8C-8CAE-6F1E5AFA55E8}" destId="{7FB69C21-3225-6C40-90B8-96155E5D8D04}" srcOrd="0" destOrd="0" presId="urn:microsoft.com/office/officeart/2005/8/layout/vList2"/>
    <dgm:cxn modelId="{156E42A5-61B2-1946-A00D-566D87ED971F}" type="presOf" srcId="{89941298-461E-449A-A57D-527A7471AD43}" destId="{14D83AF1-61EB-CB4F-8DE9-37F52D83F735}" srcOrd="0" destOrd="2" presId="urn:microsoft.com/office/officeart/2005/8/layout/vList2"/>
    <dgm:cxn modelId="{B8F083B2-1FB9-4F60-8E71-46DDB99B0F29}" srcId="{57AFD736-4D55-47FC-A634-31A15C09262B}" destId="{8345E5EB-CC30-47F3-AC45-9B835AEF6372}" srcOrd="0" destOrd="0" parTransId="{495E287F-B8FB-4672-8626-9A348FBA524B}" sibTransId="{1A79E6D4-19F9-43C5-9AFB-4963BC049A38}"/>
    <dgm:cxn modelId="{5F6111B8-9A63-EE4A-AD17-CAAB0D674CF6}" type="presOf" srcId="{49D3A54E-675C-4573-9F5B-2AC7FCA50E17}" destId="{ED12403A-5E74-4942-830D-2F5F6BE595BC}" srcOrd="0" destOrd="0" presId="urn:microsoft.com/office/officeart/2005/8/layout/vList2"/>
    <dgm:cxn modelId="{208AF6BB-1D8B-4543-9FC0-4391C9C371E9}" srcId="{427271CB-708F-43DB-A0A5-2D5FB5C534AB}" destId="{70BA696B-683E-4F42-BA9F-C5A56BF42AB9}" srcOrd="0" destOrd="0" parTransId="{7B5F8FB4-FF56-4AE9-800A-8868805F3146}" sibTransId="{3DE7DA95-0B69-48C9-8F2E-8685FE2A1640}"/>
    <dgm:cxn modelId="{D8E369D0-063B-0A44-A7D5-8652074C6F36}" type="presOf" srcId="{57AFD736-4D55-47FC-A634-31A15C09262B}" destId="{86A59C31-EA36-A34D-B795-EE10BCD59A05}" srcOrd="0" destOrd="0" presId="urn:microsoft.com/office/officeart/2005/8/layout/vList2"/>
    <dgm:cxn modelId="{5A8E75D0-18E6-4834-A4F8-58E4E9D18D2D}" srcId="{427271CB-708F-43DB-A0A5-2D5FB5C534AB}" destId="{D4F3EDDF-74A3-447A-AC26-BE14FC0708AA}" srcOrd="3" destOrd="0" parTransId="{4F68BF0E-31CA-488F-A829-CB4961363D7B}" sibTransId="{144C6B7E-977C-41A8-8C8B-1C61330BD554}"/>
    <dgm:cxn modelId="{E0E5BCD8-C4AD-41A0-B293-91107B606999}" srcId="{D4F3EDDF-74A3-447A-AC26-BE14FC0708AA}" destId="{161E9777-A353-4AE2-B421-95817C8C2DC7}" srcOrd="3" destOrd="0" parTransId="{15EA7A44-3A3C-4141-A9EF-A7B83A098F93}" sibTransId="{153D4276-4D02-4806-8D67-D1542D00547F}"/>
    <dgm:cxn modelId="{6EF66EE5-C707-457B-B938-C72F2DD4EB7E}" srcId="{427271CB-708F-43DB-A0A5-2D5FB5C534AB}" destId="{57AFD736-4D55-47FC-A634-31A15C09262B}" srcOrd="1" destOrd="0" parTransId="{DCF06152-1E36-4CF5-A4D6-34E21A8AADFC}" sibTransId="{DC239EAE-4CAC-4840-8E88-08B12620CAEF}"/>
    <dgm:cxn modelId="{A99F85E5-9073-4F61-A446-07F28D5FD674}" srcId="{49D3A54E-675C-4573-9F5B-2AC7FCA50E17}" destId="{7DF9BFDB-FF4B-4B8C-8CAE-6F1E5AFA55E8}" srcOrd="0" destOrd="0" parTransId="{A8EB7CFC-9DFE-4332-8E3D-96C1BBFD1E6C}" sibTransId="{66551B7E-2CE9-4AFE-8EE3-C9EDA667A5AD}"/>
    <dgm:cxn modelId="{CFBC04F1-FADE-6946-A408-B18A7E19915E}" type="presParOf" srcId="{464053C3-1C47-9041-8A0C-B0BFC58B2C85}" destId="{75640D76-3E81-DF4A-A33D-DD5034D63FF8}" srcOrd="0" destOrd="0" presId="urn:microsoft.com/office/officeart/2005/8/layout/vList2"/>
    <dgm:cxn modelId="{B6F5AB36-52E7-534C-88DA-63FF4AAC82BB}" type="presParOf" srcId="{464053C3-1C47-9041-8A0C-B0BFC58B2C85}" destId="{7E472E98-DFB2-A64F-B146-18B2AC37958B}" srcOrd="1" destOrd="0" presId="urn:microsoft.com/office/officeart/2005/8/layout/vList2"/>
    <dgm:cxn modelId="{4F26B278-F3B7-0444-85BF-E6F4FB66A851}" type="presParOf" srcId="{464053C3-1C47-9041-8A0C-B0BFC58B2C85}" destId="{86A59C31-EA36-A34D-B795-EE10BCD59A05}" srcOrd="2" destOrd="0" presId="urn:microsoft.com/office/officeart/2005/8/layout/vList2"/>
    <dgm:cxn modelId="{7DDD501A-E15A-F643-AB0B-0FDEC871B60C}" type="presParOf" srcId="{464053C3-1C47-9041-8A0C-B0BFC58B2C85}" destId="{14D83AF1-61EB-CB4F-8DE9-37F52D83F735}" srcOrd="3" destOrd="0" presId="urn:microsoft.com/office/officeart/2005/8/layout/vList2"/>
    <dgm:cxn modelId="{A28650AD-8802-A046-9DA0-BBD4CEC02E4C}" type="presParOf" srcId="{464053C3-1C47-9041-8A0C-B0BFC58B2C85}" destId="{ED12403A-5E74-4942-830D-2F5F6BE595BC}" srcOrd="4" destOrd="0" presId="urn:microsoft.com/office/officeart/2005/8/layout/vList2"/>
    <dgm:cxn modelId="{1D1F4419-1EC8-F346-A133-378C1CAE1B9A}" type="presParOf" srcId="{464053C3-1C47-9041-8A0C-B0BFC58B2C85}" destId="{7FB69C21-3225-6C40-90B8-96155E5D8D04}" srcOrd="5" destOrd="0" presId="urn:microsoft.com/office/officeart/2005/8/layout/vList2"/>
    <dgm:cxn modelId="{CE65FB74-1493-BD4C-AC6F-289D60E056AF}" type="presParOf" srcId="{464053C3-1C47-9041-8A0C-B0BFC58B2C85}" destId="{919977C2-6B8E-0345-A264-1FD34F55F1C5}" srcOrd="6" destOrd="0" presId="urn:microsoft.com/office/officeart/2005/8/layout/vList2"/>
    <dgm:cxn modelId="{D9BBB867-19B8-1140-89B5-F51C67F038BA}" type="presParOf" srcId="{464053C3-1C47-9041-8A0C-B0BFC58B2C85}" destId="{607AF8EB-4C4A-1146-ABDA-CCDA17ADEAC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271CB-708F-43DB-A0A5-2D5FB5C534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BA696B-683E-4F42-BA9F-C5A56BF42AB9}">
      <dgm:prSet/>
      <dgm:spPr/>
      <dgm:t>
        <a:bodyPr/>
        <a:lstStyle/>
        <a:p>
          <a:r>
            <a:rPr lang="en-US" dirty="0" err="1"/>
            <a:t>Política</a:t>
          </a:r>
          <a:r>
            <a:rPr lang="en-US" dirty="0"/>
            <a:t> </a:t>
          </a:r>
          <a:r>
            <a:rPr lang="en-US" dirty="0" err="1"/>
            <a:t>Arancelaria</a:t>
          </a:r>
          <a:r>
            <a:rPr lang="en-US" dirty="0"/>
            <a:t> (</a:t>
          </a:r>
          <a:r>
            <a:rPr lang="en-US" dirty="0" err="1"/>
            <a:t>Soberanía</a:t>
          </a:r>
          <a:r>
            <a:rPr lang="en-US" dirty="0"/>
            <a:t> </a:t>
          </a:r>
          <a:r>
            <a:rPr lang="en-US" dirty="0" err="1"/>
            <a:t>compartida</a:t>
          </a:r>
          <a:r>
            <a:rPr lang="en-US" dirty="0"/>
            <a:t> con </a:t>
          </a:r>
          <a:r>
            <a:rPr lang="en-US" dirty="0" err="1"/>
            <a:t>Centroamérica</a:t>
          </a:r>
          <a:r>
            <a:rPr lang="en-US" dirty="0"/>
            <a:t>)</a:t>
          </a:r>
        </a:p>
      </dgm:t>
    </dgm:pt>
    <dgm:pt modelId="{7B5F8FB4-FF56-4AE9-800A-8868805F3146}" type="parTrans" cxnId="{208AF6BB-1D8B-4543-9FC0-4391C9C371E9}">
      <dgm:prSet/>
      <dgm:spPr/>
      <dgm:t>
        <a:bodyPr/>
        <a:lstStyle/>
        <a:p>
          <a:endParaRPr lang="en-US"/>
        </a:p>
      </dgm:t>
    </dgm:pt>
    <dgm:pt modelId="{3DE7DA95-0B69-48C9-8F2E-8685FE2A1640}" type="sibTrans" cxnId="{208AF6BB-1D8B-4543-9FC0-4391C9C371E9}">
      <dgm:prSet/>
      <dgm:spPr/>
      <dgm:t>
        <a:bodyPr/>
        <a:lstStyle/>
        <a:p>
          <a:endParaRPr lang="en-US"/>
        </a:p>
      </dgm:t>
    </dgm:pt>
    <dgm:pt modelId="{1A224813-A5AB-49C3-95F5-933DEE2D6CC0}">
      <dgm:prSet/>
      <dgm:spPr/>
      <dgm:t>
        <a:bodyPr/>
        <a:lstStyle/>
        <a:p>
          <a:r>
            <a:rPr lang="en-US" dirty="0" err="1"/>
            <a:t>Bienes</a:t>
          </a:r>
          <a:r>
            <a:rPr lang="en-US" dirty="0"/>
            <a:t> </a:t>
          </a:r>
          <a:r>
            <a:rPr lang="en-US" dirty="0" err="1"/>
            <a:t>intermedios</a:t>
          </a:r>
          <a:r>
            <a:rPr lang="en-US" dirty="0"/>
            <a:t> y de capital no </a:t>
          </a:r>
          <a:r>
            <a:rPr lang="en-US" dirty="0" err="1"/>
            <a:t>producidos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Centroamérica</a:t>
          </a:r>
          <a:r>
            <a:rPr lang="en-US" dirty="0"/>
            <a:t>	0   %</a:t>
          </a:r>
        </a:p>
      </dgm:t>
    </dgm:pt>
    <dgm:pt modelId="{3C30F2A5-43DA-47FD-93F3-ED28E2A4F3B1}" type="parTrans" cxnId="{9470E71A-9382-45D8-950E-65BD718C76CC}">
      <dgm:prSet/>
      <dgm:spPr/>
      <dgm:t>
        <a:bodyPr/>
        <a:lstStyle/>
        <a:p>
          <a:endParaRPr lang="en-US"/>
        </a:p>
      </dgm:t>
    </dgm:pt>
    <dgm:pt modelId="{684A4029-2F4B-4C6D-B415-AEADB536FBC1}" type="sibTrans" cxnId="{9470E71A-9382-45D8-950E-65BD718C76CC}">
      <dgm:prSet/>
      <dgm:spPr/>
      <dgm:t>
        <a:bodyPr/>
        <a:lstStyle/>
        <a:p>
          <a:endParaRPr lang="en-US"/>
        </a:p>
      </dgm:t>
    </dgm:pt>
    <dgm:pt modelId="{57AFD736-4D55-47FC-A634-31A15C09262B}">
      <dgm:prSet/>
      <dgm:spPr/>
      <dgm:t>
        <a:bodyPr/>
        <a:lstStyle/>
        <a:p>
          <a:r>
            <a:rPr lang="en-US" dirty="0" err="1"/>
            <a:t>Reducciones</a:t>
          </a:r>
          <a:endParaRPr lang="en-US" dirty="0"/>
        </a:p>
      </dgm:t>
    </dgm:pt>
    <dgm:pt modelId="{DCF06152-1E36-4CF5-A4D6-34E21A8AADFC}" type="parTrans" cxnId="{6EF66EE5-C707-457B-B938-C72F2DD4EB7E}">
      <dgm:prSet/>
      <dgm:spPr/>
      <dgm:t>
        <a:bodyPr/>
        <a:lstStyle/>
        <a:p>
          <a:endParaRPr lang="en-US"/>
        </a:p>
      </dgm:t>
    </dgm:pt>
    <dgm:pt modelId="{DC239EAE-4CAC-4840-8E88-08B12620CAEF}" type="sibTrans" cxnId="{6EF66EE5-C707-457B-B938-C72F2DD4EB7E}">
      <dgm:prSet/>
      <dgm:spPr/>
      <dgm:t>
        <a:bodyPr/>
        <a:lstStyle/>
        <a:p>
          <a:endParaRPr lang="en-US"/>
        </a:p>
      </dgm:t>
    </dgm:pt>
    <dgm:pt modelId="{8345E5EB-CC30-47F3-AC45-9B835AEF6372}">
      <dgm:prSet/>
      <dgm:spPr/>
      <dgm:t>
        <a:bodyPr/>
        <a:lstStyle/>
        <a:p>
          <a:r>
            <a:rPr lang="en-US" dirty="0"/>
            <a:t>Por </a:t>
          </a:r>
          <a:r>
            <a:rPr lang="en-US" dirty="0" err="1"/>
            <a:t>desabastecimiento</a:t>
          </a:r>
          <a:endParaRPr lang="en-US" dirty="0"/>
        </a:p>
      </dgm:t>
    </dgm:pt>
    <dgm:pt modelId="{495E287F-B8FB-4672-8626-9A348FBA524B}" type="parTrans" cxnId="{B8F083B2-1FB9-4F60-8E71-46DDB99B0F29}">
      <dgm:prSet/>
      <dgm:spPr/>
      <dgm:t>
        <a:bodyPr/>
        <a:lstStyle/>
        <a:p>
          <a:endParaRPr lang="en-US"/>
        </a:p>
      </dgm:t>
    </dgm:pt>
    <dgm:pt modelId="{1A79E6D4-19F9-43C5-9AFB-4963BC049A38}" type="sibTrans" cxnId="{B8F083B2-1FB9-4F60-8E71-46DDB99B0F29}">
      <dgm:prSet/>
      <dgm:spPr/>
      <dgm:t>
        <a:bodyPr/>
        <a:lstStyle/>
        <a:p>
          <a:endParaRPr lang="en-US"/>
        </a:p>
      </dgm:t>
    </dgm:pt>
    <dgm:pt modelId="{49D3A54E-675C-4573-9F5B-2AC7FCA50E17}">
      <dgm:prSet/>
      <dgm:spPr/>
      <dgm:t>
        <a:bodyPr/>
        <a:lstStyle/>
        <a:p>
          <a:r>
            <a:rPr lang="en-US" dirty="0" err="1"/>
            <a:t>Aumentos</a:t>
          </a:r>
          <a:endParaRPr lang="en-US" dirty="0"/>
        </a:p>
      </dgm:t>
    </dgm:pt>
    <dgm:pt modelId="{7ACEB39C-B0CD-4736-8CF0-1896904A2AC4}" type="parTrans" cxnId="{154B5793-64BD-4AD6-8C61-DC6C73817227}">
      <dgm:prSet/>
      <dgm:spPr/>
      <dgm:t>
        <a:bodyPr/>
        <a:lstStyle/>
        <a:p>
          <a:endParaRPr lang="en-US"/>
        </a:p>
      </dgm:t>
    </dgm:pt>
    <dgm:pt modelId="{7D3C159C-1C94-4085-87E8-D21E4C096149}" type="sibTrans" cxnId="{154B5793-64BD-4AD6-8C61-DC6C73817227}">
      <dgm:prSet/>
      <dgm:spPr/>
      <dgm:t>
        <a:bodyPr/>
        <a:lstStyle/>
        <a:p>
          <a:endParaRPr lang="en-US"/>
        </a:p>
      </dgm:t>
    </dgm:pt>
    <dgm:pt modelId="{A30C9382-74B0-9F44-9B02-0B0210F8F072}">
      <dgm:prSet/>
      <dgm:spPr/>
      <dgm:t>
        <a:bodyPr/>
        <a:lstStyle/>
        <a:p>
          <a:r>
            <a:rPr lang="en-US" dirty="0" err="1"/>
            <a:t>Materias</a:t>
          </a:r>
          <a:r>
            <a:rPr lang="en-US" dirty="0"/>
            <a:t> </a:t>
          </a:r>
          <a:r>
            <a:rPr lang="en-US" dirty="0" err="1"/>
            <a:t>primas</a:t>
          </a:r>
          <a:r>
            <a:rPr lang="en-US" dirty="0"/>
            <a:t> no </a:t>
          </a:r>
          <a:r>
            <a:rPr lang="en-US" dirty="0" err="1"/>
            <a:t>producidas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Centroamérica</a:t>
          </a:r>
          <a:r>
            <a:rPr lang="en-US" dirty="0"/>
            <a:t>			0   %</a:t>
          </a:r>
        </a:p>
      </dgm:t>
    </dgm:pt>
    <dgm:pt modelId="{7F36786D-4EEA-814C-8FAB-9A7705FB9F59}" type="parTrans" cxnId="{56BE28A1-3FD8-9542-B27F-CC3E90427170}">
      <dgm:prSet/>
      <dgm:spPr/>
      <dgm:t>
        <a:bodyPr/>
        <a:lstStyle/>
        <a:p>
          <a:endParaRPr lang="en-US"/>
        </a:p>
      </dgm:t>
    </dgm:pt>
    <dgm:pt modelId="{0B2C0C7F-FB6C-564D-A4B8-AE2D3E0F4A11}" type="sibTrans" cxnId="{56BE28A1-3FD8-9542-B27F-CC3E90427170}">
      <dgm:prSet/>
      <dgm:spPr/>
      <dgm:t>
        <a:bodyPr/>
        <a:lstStyle/>
        <a:p>
          <a:endParaRPr lang="en-US"/>
        </a:p>
      </dgm:t>
    </dgm:pt>
    <dgm:pt modelId="{C6639AD3-B89D-FE4B-9CBD-CF47BA481451}">
      <dgm:prSet/>
      <dgm:spPr/>
      <dgm:t>
        <a:bodyPr/>
        <a:lstStyle/>
        <a:p>
          <a:r>
            <a:rPr lang="en-US" dirty="0" err="1"/>
            <a:t>Materias</a:t>
          </a:r>
          <a:r>
            <a:rPr lang="en-US" dirty="0"/>
            <a:t> </a:t>
          </a:r>
          <a:r>
            <a:rPr lang="en-US" dirty="0" err="1"/>
            <a:t>primas</a:t>
          </a:r>
          <a:r>
            <a:rPr lang="en-US" dirty="0"/>
            <a:t> </a:t>
          </a:r>
          <a:r>
            <a:rPr lang="en-US" dirty="0" err="1"/>
            <a:t>producidas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Centroamérica</a:t>
          </a:r>
          <a:r>
            <a:rPr lang="en-US" dirty="0"/>
            <a:t>			5   %</a:t>
          </a:r>
        </a:p>
      </dgm:t>
    </dgm:pt>
    <dgm:pt modelId="{F2412B91-45AF-8E40-AE9E-17DFF5E6DED1}" type="parTrans" cxnId="{119559D5-8015-0040-A1B5-2CB0B9891313}">
      <dgm:prSet/>
      <dgm:spPr/>
      <dgm:t>
        <a:bodyPr/>
        <a:lstStyle/>
        <a:p>
          <a:endParaRPr lang="en-US"/>
        </a:p>
      </dgm:t>
    </dgm:pt>
    <dgm:pt modelId="{834A4CB6-1CAA-5044-B688-B2B584B55250}" type="sibTrans" cxnId="{119559D5-8015-0040-A1B5-2CB0B9891313}">
      <dgm:prSet/>
      <dgm:spPr/>
      <dgm:t>
        <a:bodyPr/>
        <a:lstStyle/>
        <a:p>
          <a:endParaRPr lang="en-US"/>
        </a:p>
      </dgm:t>
    </dgm:pt>
    <dgm:pt modelId="{8CDF76D4-330B-1640-B262-B2FAE8EDB542}">
      <dgm:prSet/>
      <dgm:spPr/>
      <dgm:t>
        <a:bodyPr/>
        <a:lstStyle/>
        <a:p>
          <a:r>
            <a:rPr lang="en-US" dirty="0" err="1"/>
            <a:t>Bienes</a:t>
          </a:r>
          <a:r>
            <a:rPr lang="en-US" dirty="0"/>
            <a:t> </a:t>
          </a:r>
          <a:r>
            <a:rPr lang="en-US" dirty="0" err="1"/>
            <a:t>intermedios</a:t>
          </a:r>
          <a:r>
            <a:rPr lang="en-US" dirty="0"/>
            <a:t> y </a:t>
          </a:r>
          <a:r>
            <a:rPr lang="en-US" dirty="0" err="1"/>
            <a:t>bienes</a:t>
          </a:r>
          <a:r>
            <a:rPr lang="en-US" dirty="0"/>
            <a:t> de </a:t>
          </a:r>
          <a:r>
            <a:rPr lang="en-US" dirty="0" err="1"/>
            <a:t>capitasl</a:t>
          </a:r>
          <a:r>
            <a:rPr lang="en-US" dirty="0"/>
            <a:t> </a:t>
          </a:r>
          <a:r>
            <a:rPr lang="en-US" dirty="0" err="1"/>
            <a:t>producidos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Centroamérica</a:t>
          </a:r>
          <a:r>
            <a:rPr lang="en-US" dirty="0"/>
            <a:t>	10 %</a:t>
          </a:r>
        </a:p>
      </dgm:t>
    </dgm:pt>
    <dgm:pt modelId="{A0E154FF-0118-BF41-A4AA-04864DDF569D}" type="parTrans" cxnId="{2C08442C-520C-CE46-B7DC-45F2516CBEAB}">
      <dgm:prSet/>
      <dgm:spPr/>
      <dgm:t>
        <a:bodyPr/>
        <a:lstStyle/>
        <a:p>
          <a:endParaRPr lang="en-US"/>
        </a:p>
      </dgm:t>
    </dgm:pt>
    <dgm:pt modelId="{91F0FAD8-0D7E-F94F-87DB-648EE5681CEF}" type="sibTrans" cxnId="{2C08442C-520C-CE46-B7DC-45F2516CBEAB}">
      <dgm:prSet/>
      <dgm:spPr/>
      <dgm:t>
        <a:bodyPr/>
        <a:lstStyle/>
        <a:p>
          <a:endParaRPr lang="en-US"/>
        </a:p>
      </dgm:t>
    </dgm:pt>
    <dgm:pt modelId="{EB10D490-063E-6347-B884-70340E0E252B}">
      <dgm:prSet/>
      <dgm:spPr/>
      <dgm:t>
        <a:bodyPr/>
        <a:lstStyle/>
        <a:p>
          <a:r>
            <a:rPr lang="en-US" dirty="0" err="1"/>
            <a:t>Bienes</a:t>
          </a:r>
          <a:r>
            <a:rPr lang="en-US" dirty="0"/>
            <a:t> finales 							15 %</a:t>
          </a:r>
        </a:p>
      </dgm:t>
    </dgm:pt>
    <dgm:pt modelId="{AF44E387-EDD2-C040-A368-A2C631D9AA43}" type="parTrans" cxnId="{5BE4B890-412D-1A48-B900-0C81923FA3B8}">
      <dgm:prSet/>
      <dgm:spPr/>
      <dgm:t>
        <a:bodyPr/>
        <a:lstStyle/>
        <a:p>
          <a:endParaRPr lang="en-US"/>
        </a:p>
      </dgm:t>
    </dgm:pt>
    <dgm:pt modelId="{E467DDB6-BF53-BF48-8B21-00B352D08B39}" type="sibTrans" cxnId="{5BE4B890-412D-1A48-B900-0C81923FA3B8}">
      <dgm:prSet/>
      <dgm:spPr/>
      <dgm:t>
        <a:bodyPr/>
        <a:lstStyle/>
        <a:p>
          <a:endParaRPr lang="en-US"/>
        </a:p>
      </dgm:t>
    </dgm:pt>
    <dgm:pt modelId="{186EF037-DEE6-7047-AABF-46E9AE4C39BF}">
      <dgm:prSet/>
      <dgm:spPr/>
      <dgm:t>
        <a:bodyPr/>
        <a:lstStyle/>
        <a:p>
          <a:r>
            <a:rPr lang="en-US" dirty="0"/>
            <a:t>Por </a:t>
          </a:r>
          <a:r>
            <a:rPr lang="en-US" dirty="0" err="1"/>
            <a:t>negociaciones</a:t>
          </a:r>
          <a:r>
            <a:rPr lang="en-US" dirty="0"/>
            <a:t> </a:t>
          </a:r>
          <a:r>
            <a:rPr lang="en-US" dirty="0" err="1"/>
            <a:t>comerciales</a:t>
          </a:r>
          <a:r>
            <a:rPr lang="en-US" dirty="0"/>
            <a:t> (</a:t>
          </a:r>
          <a:r>
            <a:rPr lang="en-US" dirty="0" err="1"/>
            <a:t>Acuerdos</a:t>
          </a:r>
          <a:r>
            <a:rPr lang="en-US" dirty="0"/>
            <a:t> </a:t>
          </a:r>
          <a:r>
            <a:rPr lang="en-US" dirty="0" err="1"/>
            <a:t>Comerciales</a:t>
          </a:r>
          <a:r>
            <a:rPr lang="en-US" dirty="0"/>
            <a:t>)</a:t>
          </a:r>
        </a:p>
      </dgm:t>
    </dgm:pt>
    <dgm:pt modelId="{BD64ED0C-C51B-D54E-96D1-6CD78F3AC988}" type="parTrans" cxnId="{039ED259-F0D6-4441-B413-B5E4ED4695FC}">
      <dgm:prSet/>
      <dgm:spPr/>
      <dgm:t>
        <a:bodyPr/>
        <a:lstStyle/>
        <a:p>
          <a:endParaRPr lang="en-US"/>
        </a:p>
      </dgm:t>
    </dgm:pt>
    <dgm:pt modelId="{A834DF1B-35A8-704A-99A1-EDA2AD7001F3}" type="sibTrans" cxnId="{039ED259-F0D6-4441-B413-B5E4ED4695FC}">
      <dgm:prSet/>
      <dgm:spPr/>
      <dgm:t>
        <a:bodyPr/>
        <a:lstStyle/>
        <a:p>
          <a:endParaRPr lang="en-US"/>
        </a:p>
      </dgm:t>
    </dgm:pt>
    <dgm:pt modelId="{4EE0C727-E84C-AE44-910F-B1475DF10137}">
      <dgm:prSet/>
      <dgm:spPr/>
      <dgm:t>
        <a:bodyPr/>
        <a:lstStyle/>
        <a:p>
          <a:r>
            <a:rPr lang="en-US" dirty="0"/>
            <a:t>Por </a:t>
          </a:r>
          <a:r>
            <a:rPr lang="en-US" dirty="0" err="1"/>
            <a:t>negociaciones</a:t>
          </a:r>
          <a:r>
            <a:rPr lang="en-US" dirty="0"/>
            <a:t> multilaterals (OMC)</a:t>
          </a:r>
        </a:p>
      </dgm:t>
    </dgm:pt>
    <dgm:pt modelId="{BE9E29DF-BE39-5041-86A9-D36FC62DC987}" type="parTrans" cxnId="{A720BB15-2A04-694C-85D6-15E0099481E0}">
      <dgm:prSet/>
      <dgm:spPr/>
      <dgm:t>
        <a:bodyPr/>
        <a:lstStyle/>
        <a:p>
          <a:endParaRPr lang="en-US"/>
        </a:p>
      </dgm:t>
    </dgm:pt>
    <dgm:pt modelId="{D9B4F0F9-4E8D-AF44-B807-09F6EA3A76D9}" type="sibTrans" cxnId="{A720BB15-2A04-694C-85D6-15E0099481E0}">
      <dgm:prSet/>
      <dgm:spPr/>
      <dgm:t>
        <a:bodyPr/>
        <a:lstStyle/>
        <a:p>
          <a:endParaRPr lang="en-US"/>
        </a:p>
      </dgm:t>
    </dgm:pt>
    <dgm:pt modelId="{7DF9BFDB-FF4B-4B8C-8CAE-6F1E5AFA55E8}">
      <dgm:prSet/>
      <dgm:spPr/>
      <dgm:t>
        <a:bodyPr/>
        <a:lstStyle/>
        <a:p>
          <a:r>
            <a:rPr lang="en-US" dirty="0"/>
            <a:t>Por </a:t>
          </a:r>
          <a:r>
            <a:rPr lang="en-US" dirty="0" err="1"/>
            <a:t>protección</a:t>
          </a:r>
          <a:r>
            <a:rPr lang="en-US" dirty="0"/>
            <a:t> temporal a la </a:t>
          </a:r>
          <a:r>
            <a:rPr lang="en-US" dirty="0" err="1"/>
            <a:t>producción</a:t>
          </a:r>
          <a:r>
            <a:rPr lang="en-US" dirty="0"/>
            <a:t> </a:t>
          </a:r>
          <a:r>
            <a:rPr lang="en-US" dirty="0" err="1"/>
            <a:t>nacional</a:t>
          </a:r>
          <a:r>
            <a:rPr lang="en-US" dirty="0"/>
            <a:t> (</a:t>
          </a:r>
          <a:r>
            <a:rPr lang="en-US" dirty="0" err="1"/>
            <a:t>salvaguardas</a:t>
          </a:r>
          <a:r>
            <a:rPr lang="en-US" dirty="0"/>
            <a:t>)</a:t>
          </a:r>
        </a:p>
      </dgm:t>
    </dgm:pt>
    <dgm:pt modelId="{66551B7E-2CE9-4AFE-8EE3-C9EDA667A5AD}" type="sibTrans" cxnId="{A99F85E5-9073-4F61-A446-07F28D5FD674}">
      <dgm:prSet/>
      <dgm:spPr/>
      <dgm:t>
        <a:bodyPr/>
        <a:lstStyle/>
        <a:p>
          <a:endParaRPr lang="en-US"/>
        </a:p>
      </dgm:t>
    </dgm:pt>
    <dgm:pt modelId="{A8EB7CFC-9DFE-4332-8E3D-96C1BBFD1E6C}" type="parTrans" cxnId="{A99F85E5-9073-4F61-A446-07F28D5FD674}">
      <dgm:prSet/>
      <dgm:spPr/>
      <dgm:t>
        <a:bodyPr/>
        <a:lstStyle/>
        <a:p>
          <a:endParaRPr lang="en-US"/>
        </a:p>
      </dgm:t>
    </dgm:pt>
    <dgm:pt modelId="{D1134EE3-0EA3-9C48-80C1-7E345B380ACE}">
      <dgm:prSet/>
      <dgm:spPr/>
      <dgm:t>
        <a:bodyPr/>
        <a:lstStyle/>
        <a:p>
          <a:r>
            <a:rPr lang="en-US" dirty="0"/>
            <a:t>Por </a:t>
          </a:r>
          <a:r>
            <a:rPr lang="en-US" dirty="0" err="1"/>
            <a:t>defensa</a:t>
          </a:r>
          <a:r>
            <a:rPr lang="en-US" dirty="0"/>
            <a:t> a la </a:t>
          </a:r>
          <a:r>
            <a:rPr lang="en-US" dirty="0" err="1"/>
            <a:t>producción</a:t>
          </a:r>
          <a:r>
            <a:rPr lang="en-US" dirty="0"/>
            <a:t> </a:t>
          </a:r>
          <a:r>
            <a:rPr lang="en-US" dirty="0" err="1"/>
            <a:t>nacional</a:t>
          </a:r>
          <a:r>
            <a:rPr lang="en-US" dirty="0"/>
            <a:t> contra dumping (derechos contra dumpling)</a:t>
          </a:r>
        </a:p>
      </dgm:t>
    </dgm:pt>
    <dgm:pt modelId="{06E99E22-F2E3-7C44-8B7C-F02FD21FA461}" type="sibTrans" cxnId="{DC13DB11-DBD8-1E49-9D37-DDE5F2D7530B}">
      <dgm:prSet/>
      <dgm:spPr/>
      <dgm:t>
        <a:bodyPr/>
        <a:lstStyle/>
        <a:p>
          <a:endParaRPr lang="en-US"/>
        </a:p>
      </dgm:t>
    </dgm:pt>
    <dgm:pt modelId="{868D082E-F68F-094B-AE52-37A6B4EB6EA6}" type="parTrans" cxnId="{DC13DB11-DBD8-1E49-9D37-DDE5F2D7530B}">
      <dgm:prSet/>
      <dgm:spPr/>
      <dgm:t>
        <a:bodyPr/>
        <a:lstStyle/>
        <a:p>
          <a:endParaRPr lang="en-US"/>
        </a:p>
      </dgm:t>
    </dgm:pt>
    <dgm:pt modelId="{F8A245E6-026A-0B49-935D-8A1994DDAC04}">
      <dgm:prSet/>
      <dgm:spPr/>
      <dgm:t>
        <a:bodyPr/>
        <a:lstStyle/>
        <a:p>
          <a:r>
            <a:rPr lang="en-US" dirty="0"/>
            <a:t>Por </a:t>
          </a:r>
          <a:r>
            <a:rPr lang="en-US" dirty="0" err="1"/>
            <a:t>defensa</a:t>
          </a:r>
          <a:r>
            <a:rPr lang="en-US" dirty="0"/>
            <a:t> a la </a:t>
          </a:r>
          <a:r>
            <a:rPr lang="en-US" dirty="0" err="1"/>
            <a:t>producción</a:t>
          </a:r>
          <a:r>
            <a:rPr lang="en-US" dirty="0"/>
            <a:t> </a:t>
          </a:r>
          <a:r>
            <a:rPr lang="en-US" dirty="0" err="1"/>
            <a:t>nacional</a:t>
          </a:r>
          <a:r>
            <a:rPr lang="en-US" dirty="0"/>
            <a:t> contra </a:t>
          </a:r>
          <a:r>
            <a:rPr lang="en-US" dirty="0" err="1"/>
            <a:t>subsidios</a:t>
          </a:r>
          <a:r>
            <a:rPr lang="en-US" dirty="0"/>
            <a:t> (derechos </a:t>
          </a:r>
          <a:r>
            <a:rPr lang="en-US" dirty="0" err="1"/>
            <a:t>compensatorios</a:t>
          </a:r>
          <a:r>
            <a:rPr lang="en-US" dirty="0"/>
            <a:t>)</a:t>
          </a:r>
        </a:p>
      </dgm:t>
    </dgm:pt>
    <dgm:pt modelId="{723905C2-790A-8A43-82F1-8AA2E2F16171}" type="sibTrans" cxnId="{2C12732D-4B3A-A449-9A83-3FEE3194B3BA}">
      <dgm:prSet/>
      <dgm:spPr/>
      <dgm:t>
        <a:bodyPr/>
        <a:lstStyle/>
        <a:p>
          <a:endParaRPr lang="en-US"/>
        </a:p>
      </dgm:t>
    </dgm:pt>
    <dgm:pt modelId="{E9ED1564-7F2C-8E4E-A623-F6F83F878CA0}" type="parTrans" cxnId="{2C12732D-4B3A-A449-9A83-3FEE3194B3BA}">
      <dgm:prSet/>
      <dgm:spPr/>
      <dgm:t>
        <a:bodyPr/>
        <a:lstStyle/>
        <a:p>
          <a:endParaRPr lang="en-US"/>
        </a:p>
      </dgm:t>
    </dgm:pt>
    <dgm:pt modelId="{464053C3-1C47-9041-8A0C-B0BFC58B2C85}" type="pres">
      <dgm:prSet presAssocID="{427271CB-708F-43DB-A0A5-2D5FB5C534AB}" presName="linear" presStyleCnt="0">
        <dgm:presLayoutVars>
          <dgm:animLvl val="lvl"/>
          <dgm:resizeHandles val="exact"/>
        </dgm:presLayoutVars>
      </dgm:prSet>
      <dgm:spPr/>
    </dgm:pt>
    <dgm:pt modelId="{75640D76-3E81-DF4A-A33D-DD5034D63FF8}" type="pres">
      <dgm:prSet presAssocID="{70BA696B-683E-4F42-BA9F-C5A56BF42A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472E98-DFB2-A64F-B146-18B2AC37958B}" type="pres">
      <dgm:prSet presAssocID="{70BA696B-683E-4F42-BA9F-C5A56BF42AB9}" presName="childText" presStyleLbl="revTx" presStyleIdx="0" presStyleCnt="3">
        <dgm:presLayoutVars>
          <dgm:bulletEnabled val="1"/>
        </dgm:presLayoutVars>
      </dgm:prSet>
      <dgm:spPr/>
    </dgm:pt>
    <dgm:pt modelId="{86A59C31-EA36-A34D-B795-EE10BCD59A05}" type="pres">
      <dgm:prSet presAssocID="{57AFD736-4D55-47FC-A634-31A15C0926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D83AF1-61EB-CB4F-8DE9-37F52D83F735}" type="pres">
      <dgm:prSet presAssocID="{57AFD736-4D55-47FC-A634-31A15C09262B}" presName="childText" presStyleLbl="revTx" presStyleIdx="1" presStyleCnt="3">
        <dgm:presLayoutVars>
          <dgm:bulletEnabled val="1"/>
        </dgm:presLayoutVars>
      </dgm:prSet>
      <dgm:spPr/>
    </dgm:pt>
    <dgm:pt modelId="{ED12403A-5E74-4942-830D-2F5F6BE595BC}" type="pres">
      <dgm:prSet presAssocID="{49D3A54E-675C-4573-9F5B-2AC7FCA50E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B69C21-3225-6C40-90B8-96155E5D8D04}" type="pres">
      <dgm:prSet presAssocID="{49D3A54E-675C-4573-9F5B-2AC7FCA50E1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7041405-156F-394E-815B-C11012E37F5F}" type="presOf" srcId="{EB10D490-063E-6347-B884-70340E0E252B}" destId="{7E472E98-DFB2-A64F-B146-18B2AC37958B}" srcOrd="0" destOrd="4" presId="urn:microsoft.com/office/officeart/2005/8/layout/vList2"/>
    <dgm:cxn modelId="{DC13DB11-DBD8-1E49-9D37-DDE5F2D7530B}" srcId="{49D3A54E-675C-4573-9F5B-2AC7FCA50E17}" destId="{D1134EE3-0EA3-9C48-80C1-7E345B380ACE}" srcOrd="1" destOrd="0" parTransId="{868D082E-F68F-094B-AE52-37A6B4EB6EA6}" sibTransId="{06E99E22-F2E3-7C44-8B7C-F02FD21FA461}"/>
    <dgm:cxn modelId="{A720BB15-2A04-694C-85D6-15E0099481E0}" srcId="{57AFD736-4D55-47FC-A634-31A15C09262B}" destId="{4EE0C727-E84C-AE44-910F-B1475DF10137}" srcOrd="2" destOrd="0" parTransId="{BE9E29DF-BE39-5041-86A9-D36FC62DC987}" sibTransId="{D9B4F0F9-4E8D-AF44-B807-09F6EA3A76D9}"/>
    <dgm:cxn modelId="{2C0F1917-521A-8D46-BA71-B8E85967AEC0}" type="presOf" srcId="{8345E5EB-CC30-47F3-AC45-9B835AEF6372}" destId="{14D83AF1-61EB-CB4F-8DE9-37F52D83F735}" srcOrd="0" destOrd="0" presId="urn:microsoft.com/office/officeart/2005/8/layout/vList2"/>
    <dgm:cxn modelId="{9470E71A-9382-45D8-950E-65BD718C76CC}" srcId="{70BA696B-683E-4F42-BA9F-C5A56BF42AB9}" destId="{1A224813-A5AB-49C3-95F5-933DEE2D6CC0}" srcOrd="0" destOrd="0" parTransId="{3C30F2A5-43DA-47FD-93F3-ED28E2A4F3B1}" sibTransId="{684A4029-2F4B-4C6D-B415-AEADB536FBC1}"/>
    <dgm:cxn modelId="{27D9F725-A319-AA43-94A8-6F099F13A51A}" type="presOf" srcId="{C6639AD3-B89D-FE4B-9CBD-CF47BA481451}" destId="{7E472E98-DFB2-A64F-B146-18B2AC37958B}" srcOrd="0" destOrd="2" presId="urn:microsoft.com/office/officeart/2005/8/layout/vList2"/>
    <dgm:cxn modelId="{2C08442C-520C-CE46-B7DC-45F2516CBEAB}" srcId="{70BA696B-683E-4F42-BA9F-C5A56BF42AB9}" destId="{8CDF76D4-330B-1640-B262-B2FAE8EDB542}" srcOrd="3" destOrd="0" parTransId="{A0E154FF-0118-BF41-A4AA-04864DDF569D}" sibTransId="{91F0FAD8-0D7E-F94F-87DB-648EE5681CEF}"/>
    <dgm:cxn modelId="{2C12732D-4B3A-A449-9A83-3FEE3194B3BA}" srcId="{49D3A54E-675C-4573-9F5B-2AC7FCA50E17}" destId="{F8A245E6-026A-0B49-935D-8A1994DDAC04}" srcOrd="2" destOrd="0" parTransId="{E9ED1564-7F2C-8E4E-A623-F6F83F878CA0}" sibTransId="{723905C2-790A-8A43-82F1-8AA2E2F16171}"/>
    <dgm:cxn modelId="{E1E86A4D-D926-5E4C-AE4C-17ACADE95D53}" type="presOf" srcId="{1A224813-A5AB-49C3-95F5-933DEE2D6CC0}" destId="{7E472E98-DFB2-A64F-B146-18B2AC37958B}" srcOrd="0" destOrd="0" presId="urn:microsoft.com/office/officeart/2005/8/layout/vList2"/>
    <dgm:cxn modelId="{D56B5C56-583C-5F48-BF43-6615DD474AED}" type="presOf" srcId="{F8A245E6-026A-0B49-935D-8A1994DDAC04}" destId="{7FB69C21-3225-6C40-90B8-96155E5D8D04}" srcOrd="0" destOrd="2" presId="urn:microsoft.com/office/officeart/2005/8/layout/vList2"/>
    <dgm:cxn modelId="{039ED259-F0D6-4441-B413-B5E4ED4695FC}" srcId="{57AFD736-4D55-47FC-A634-31A15C09262B}" destId="{186EF037-DEE6-7047-AABF-46E9AE4C39BF}" srcOrd="1" destOrd="0" parTransId="{BD64ED0C-C51B-D54E-96D1-6CD78F3AC988}" sibTransId="{A834DF1B-35A8-704A-99A1-EDA2AD7001F3}"/>
    <dgm:cxn modelId="{D2DE1F61-D313-FA45-ABDB-547D0F26432B}" type="presOf" srcId="{70BA696B-683E-4F42-BA9F-C5A56BF42AB9}" destId="{75640D76-3E81-DF4A-A33D-DD5034D63FF8}" srcOrd="0" destOrd="0" presId="urn:microsoft.com/office/officeart/2005/8/layout/vList2"/>
    <dgm:cxn modelId="{FB617965-6291-1C49-9159-321EB9A166BD}" type="presOf" srcId="{427271CB-708F-43DB-A0A5-2D5FB5C534AB}" destId="{464053C3-1C47-9041-8A0C-B0BFC58B2C85}" srcOrd="0" destOrd="0" presId="urn:microsoft.com/office/officeart/2005/8/layout/vList2"/>
    <dgm:cxn modelId="{59DA3079-9454-9041-83A6-906BA4F5FEFB}" type="presOf" srcId="{D1134EE3-0EA3-9C48-80C1-7E345B380ACE}" destId="{7FB69C21-3225-6C40-90B8-96155E5D8D04}" srcOrd="0" destOrd="1" presId="urn:microsoft.com/office/officeart/2005/8/layout/vList2"/>
    <dgm:cxn modelId="{5BE4B890-412D-1A48-B900-0C81923FA3B8}" srcId="{70BA696B-683E-4F42-BA9F-C5A56BF42AB9}" destId="{EB10D490-063E-6347-B884-70340E0E252B}" srcOrd="4" destOrd="0" parTransId="{AF44E387-EDD2-C040-A368-A2C631D9AA43}" sibTransId="{E467DDB6-BF53-BF48-8B21-00B352D08B39}"/>
    <dgm:cxn modelId="{154B5793-64BD-4AD6-8C61-DC6C73817227}" srcId="{427271CB-708F-43DB-A0A5-2D5FB5C534AB}" destId="{49D3A54E-675C-4573-9F5B-2AC7FCA50E17}" srcOrd="2" destOrd="0" parTransId="{7ACEB39C-B0CD-4736-8CF0-1896904A2AC4}" sibTransId="{7D3C159C-1C94-4085-87E8-D21E4C096149}"/>
    <dgm:cxn modelId="{38410695-223C-394E-B831-BA5E5AC49F90}" type="presOf" srcId="{8CDF76D4-330B-1640-B262-B2FAE8EDB542}" destId="{7E472E98-DFB2-A64F-B146-18B2AC37958B}" srcOrd="0" destOrd="3" presId="urn:microsoft.com/office/officeart/2005/8/layout/vList2"/>
    <dgm:cxn modelId="{68F31399-C8BD-B143-86D8-52A9C61C702D}" type="presOf" srcId="{7DF9BFDB-FF4B-4B8C-8CAE-6F1E5AFA55E8}" destId="{7FB69C21-3225-6C40-90B8-96155E5D8D04}" srcOrd="0" destOrd="0" presId="urn:microsoft.com/office/officeart/2005/8/layout/vList2"/>
    <dgm:cxn modelId="{56BE28A1-3FD8-9542-B27F-CC3E90427170}" srcId="{70BA696B-683E-4F42-BA9F-C5A56BF42AB9}" destId="{A30C9382-74B0-9F44-9B02-0B0210F8F072}" srcOrd="1" destOrd="0" parTransId="{7F36786D-4EEA-814C-8FAB-9A7705FB9F59}" sibTransId="{0B2C0C7F-FB6C-564D-A4B8-AE2D3E0F4A11}"/>
    <dgm:cxn modelId="{B8F083B2-1FB9-4F60-8E71-46DDB99B0F29}" srcId="{57AFD736-4D55-47FC-A634-31A15C09262B}" destId="{8345E5EB-CC30-47F3-AC45-9B835AEF6372}" srcOrd="0" destOrd="0" parTransId="{495E287F-B8FB-4672-8626-9A348FBA524B}" sibTransId="{1A79E6D4-19F9-43C5-9AFB-4963BC049A38}"/>
    <dgm:cxn modelId="{5F6111B8-9A63-EE4A-AD17-CAAB0D674CF6}" type="presOf" srcId="{49D3A54E-675C-4573-9F5B-2AC7FCA50E17}" destId="{ED12403A-5E74-4942-830D-2F5F6BE595BC}" srcOrd="0" destOrd="0" presId="urn:microsoft.com/office/officeart/2005/8/layout/vList2"/>
    <dgm:cxn modelId="{208AF6BB-1D8B-4543-9FC0-4391C9C371E9}" srcId="{427271CB-708F-43DB-A0A5-2D5FB5C534AB}" destId="{70BA696B-683E-4F42-BA9F-C5A56BF42AB9}" srcOrd="0" destOrd="0" parTransId="{7B5F8FB4-FF56-4AE9-800A-8868805F3146}" sibTransId="{3DE7DA95-0B69-48C9-8F2E-8685FE2A1640}"/>
    <dgm:cxn modelId="{D8E369D0-063B-0A44-A7D5-8652074C6F36}" type="presOf" srcId="{57AFD736-4D55-47FC-A634-31A15C09262B}" destId="{86A59C31-EA36-A34D-B795-EE10BCD59A05}" srcOrd="0" destOrd="0" presId="urn:microsoft.com/office/officeart/2005/8/layout/vList2"/>
    <dgm:cxn modelId="{119559D5-8015-0040-A1B5-2CB0B9891313}" srcId="{70BA696B-683E-4F42-BA9F-C5A56BF42AB9}" destId="{C6639AD3-B89D-FE4B-9CBD-CF47BA481451}" srcOrd="2" destOrd="0" parTransId="{F2412B91-45AF-8E40-AE9E-17DFF5E6DED1}" sibTransId="{834A4CB6-1CAA-5044-B688-B2B584B55250}"/>
    <dgm:cxn modelId="{6EF66EE5-C707-457B-B938-C72F2DD4EB7E}" srcId="{427271CB-708F-43DB-A0A5-2D5FB5C534AB}" destId="{57AFD736-4D55-47FC-A634-31A15C09262B}" srcOrd="1" destOrd="0" parTransId="{DCF06152-1E36-4CF5-A4D6-34E21A8AADFC}" sibTransId="{DC239EAE-4CAC-4840-8E88-08B12620CAEF}"/>
    <dgm:cxn modelId="{A99F85E5-9073-4F61-A446-07F28D5FD674}" srcId="{49D3A54E-675C-4573-9F5B-2AC7FCA50E17}" destId="{7DF9BFDB-FF4B-4B8C-8CAE-6F1E5AFA55E8}" srcOrd="0" destOrd="0" parTransId="{A8EB7CFC-9DFE-4332-8E3D-96C1BBFD1E6C}" sibTransId="{66551B7E-2CE9-4AFE-8EE3-C9EDA667A5AD}"/>
    <dgm:cxn modelId="{D52C16E6-E4C1-AD4D-8C27-8F8A64C39B32}" type="presOf" srcId="{4EE0C727-E84C-AE44-910F-B1475DF10137}" destId="{14D83AF1-61EB-CB4F-8DE9-37F52D83F735}" srcOrd="0" destOrd="2" presId="urn:microsoft.com/office/officeart/2005/8/layout/vList2"/>
    <dgm:cxn modelId="{FB9029E7-43CA-514F-B6B9-DE8EB3A37381}" type="presOf" srcId="{186EF037-DEE6-7047-AABF-46E9AE4C39BF}" destId="{14D83AF1-61EB-CB4F-8DE9-37F52D83F735}" srcOrd="0" destOrd="1" presId="urn:microsoft.com/office/officeart/2005/8/layout/vList2"/>
    <dgm:cxn modelId="{627C7FE8-44C9-044D-81B3-C51DDBA09609}" type="presOf" srcId="{A30C9382-74B0-9F44-9B02-0B0210F8F072}" destId="{7E472E98-DFB2-A64F-B146-18B2AC37958B}" srcOrd="0" destOrd="1" presId="urn:microsoft.com/office/officeart/2005/8/layout/vList2"/>
    <dgm:cxn modelId="{CFBC04F1-FADE-6946-A408-B18A7E19915E}" type="presParOf" srcId="{464053C3-1C47-9041-8A0C-B0BFC58B2C85}" destId="{75640D76-3E81-DF4A-A33D-DD5034D63FF8}" srcOrd="0" destOrd="0" presId="urn:microsoft.com/office/officeart/2005/8/layout/vList2"/>
    <dgm:cxn modelId="{B6F5AB36-52E7-534C-88DA-63FF4AAC82BB}" type="presParOf" srcId="{464053C3-1C47-9041-8A0C-B0BFC58B2C85}" destId="{7E472E98-DFB2-A64F-B146-18B2AC37958B}" srcOrd="1" destOrd="0" presId="urn:microsoft.com/office/officeart/2005/8/layout/vList2"/>
    <dgm:cxn modelId="{4F26B278-F3B7-0444-85BF-E6F4FB66A851}" type="presParOf" srcId="{464053C3-1C47-9041-8A0C-B0BFC58B2C85}" destId="{86A59C31-EA36-A34D-B795-EE10BCD59A05}" srcOrd="2" destOrd="0" presId="urn:microsoft.com/office/officeart/2005/8/layout/vList2"/>
    <dgm:cxn modelId="{7DDD501A-E15A-F643-AB0B-0FDEC871B60C}" type="presParOf" srcId="{464053C3-1C47-9041-8A0C-B0BFC58B2C85}" destId="{14D83AF1-61EB-CB4F-8DE9-37F52D83F735}" srcOrd="3" destOrd="0" presId="urn:microsoft.com/office/officeart/2005/8/layout/vList2"/>
    <dgm:cxn modelId="{A28650AD-8802-A046-9DA0-BBD4CEC02E4C}" type="presParOf" srcId="{464053C3-1C47-9041-8A0C-B0BFC58B2C85}" destId="{ED12403A-5E74-4942-830D-2F5F6BE595BC}" srcOrd="4" destOrd="0" presId="urn:microsoft.com/office/officeart/2005/8/layout/vList2"/>
    <dgm:cxn modelId="{1D1F4419-1EC8-F346-A133-378C1CAE1B9A}" type="presParOf" srcId="{464053C3-1C47-9041-8A0C-B0BFC58B2C85}" destId="{7FB69C21-3225-6C40-90B8-96155E5D8D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24EA1-37D8-4E72-947B-52BDB93E97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A4CD0-2D26-4467-B7A7-6F50A98A410F}">
      <dgm:prSet/>
      <dgm:spPr/>
      <dgm:t>
        <a:bodyPr/>
        <a:lstStyle/>
        <a:p>
          <a:r>
            <a:rPr lang="en-US"/>
            <a:t>Nacimiento de la obligación tributaria aduanera</a:t>
          </a:r>
        </a:p>
      </dgm:t>
    </dgm:pt>
    <dgm:pt modelId="{C1369EE8-7B8A-453D-9C53-CAA6ABB31CA0}" type="parTrans" cxnId="{D14C4DC6-607D-4FE7-BE28-909A8B4E8FA8}">
      <dgm:prSet/>
      <dgm:spPr/>
      <dgm:t>
        <a:bodyPr/>
        <a:lstStyle/>
        <a:p>
          <a:endParaRPr lang="en-US"/>
        </a:p>
      </dgm:t>
    </dgm:pt>
    <dgm:pt modelId="{8A9236E4-16ED-4141-986B-A09332FABB5A}" type="sibTrans" cxnId="{D14C4DC6-607D-4FE7-BE28-909A8B4E8FA8}">
      <dgm:prSet/>
      <dgm:spPr/>
      <dgm:t>
        <a:bodyPr/>
        <a:lstStyle/>
        <a:p>
          <a:endParaRPr lang="en-US"/>
        </a:p>
      </dgm:t>
    </dgm:pt>
    <dgm:pt modelId="{15ADD7F2-CF20-4F9D-A21E-43ABD30F248F}">
      <dgm:prSet/>
      <dgm:spPr/>
      <dgm:t>
        <a:bodyPr/>
        <a:lstStyle/>
        <a:p>
          <a:r>
            <a:rPr lang="en-US"/>
            <a:t>hecho generador</a:t>
          </a:r>
        </a:p>
      </dgm:t>
    </dgm:pt>
    <dgm:pt modelId="{10F71BAA-A9A9-4687-AA4C-C854A4FE2EF2}" type="parTrans" cxnId="{5F50494B-1EA3-48DF-A1C0-CAD53E4727B8}">
      <dgm:prSet/>
      <dgm:spPr/>
      <dgm:t>
        <a:bodyPr/>
        <a:lstStyle/>
        <a:p>
          <a:endParaRPr lang="en-US"/>
        </a:p>
      </dgm:t>
    </dgm:pt>
    <dgm:pt modelId="{C610CA5E-BD78-45B3-9B15-EAEDC4B19B64}" type="sibTrans" cxnId="{5F50494B-1EA3-48DF-A1C0-CAD53E4727B8}">
      <dgm:prSet/>
      <dgm:spPr/>
      <dgm:t>
        <a:bodyPr/>
        <a:lstStyle/>
        <a:p>
          <a:endParaRPr lang="en-US"/>
        </a:p>
      </dgm:t>
    </dgm:pt>
    <dgm:pt modelId="{EDCA8718-1EFD-4C8C-9600-118C22BF8759}">
      <dgm:prSet/>
      <dgm:spPr/>
      <dgm:t>
        <a:bodyPr/>
        <a:lstStyle/>
        <a:p>
          <a:r>
            <a:rPr lang="en-US"/>
            <a:t>Sujetos </a:t>
          </a:r>
        </a:p>
      </dgm:t>
    </dgm:pt>
    <dgm:pt modelId="{C8C7F959-35AA-4331-ACC9-8AD1F6F69704}" type="parTrans" cxnId="{4AA67350-6109-42D6-AE5C-43F46D00CA44}">
      <dgm:prSet/>
      <dgm:spPr/>
      <dgm:t>
        <a:bodyPr/>
        <a:lstStyle/>
        <a:p>
          <a:endParaRPr lang="en-US"/>
        </a:p>
      </dgm:t>
    </dgm:pt>
    <dgm:pt modelId="{98D17BF2-E469-4AE6-8BF6-E8BD498E01D6}" type="sibTrans" cxnId="{4AA67350-6109-42D6-AE5C-43F46D00CA44}">
      <dgm:prSet/>
      <dgm:spPr/>
      <dgm:t>
        <a:bodyPr/>
        <a:lstStyle/>
        <a:p>
          <a:endParaRPr lang="en-US"/>
        </a:p>
      </dgm:t>
    </dgm:pt>
    <dgm:pt modelId="{182908AA-0EF8-4967-9DF2-7A46175D7B2E}">
      <dgm:prSet/>
      <dgm:spPr/>
      <dgm:t>
        <a:bodyPr/>
        <a:lstStyle/>
        <a:p>
          <a:r>
            <a:rPr lang="en-US"/>
            <a:t>activo y pasivo</a:t>
          </a:r>
        </a:p>
      </dgm:t>
    </dgm:pt>
    <dgm:pt modelId="{EA72A522-8E72-42BF-A628-7866FBA0A169}" type="parTrans" cxnId="{F72A552F-6D49-4F8F-8F6D-FA49B7E548EE}">
      <dgm:prSet/>
      <dgm:spPr/>
      <dgm:t>
        <a:bodyPr/>
        <a:lstStyle/>
        <a:p>
          <a:endParaRPr lang="en-US"/>
        </a:p>
      </dgm:t>
    </dgm:pt>
    <dgm:pt modelId="{5FF9E749-B326-4344-996A-F672E06396F1}" type="sibTrans" cxnId="{F72A552F-6D49-4F8F-8F6D-FA49B7E548EE}">
      <dgm:prSet/>
      <dgm:spPr/>
      <dgm:t>
        <a:bodyPr/>
        <a:lstStyle/>
        <a:p>
          <a:endParaRPr lang="en-US"/>
        </a:p>
      </dgm:t>
    </dgm:pt>
    <dgm:pt modelId="{C3F0F56B-1354-42EC-9509-A4A75BDC98F4}">
      <dgm:prSet/>
      <dgm:spPr/>
      <dgm:t>
        <a:bodyPr/>
        <a:lstStyle/>
        <a:p>
          <a:r>
            <a:rPr lang="en-US"/>
            <a:t>Determinación del tributo</a:t>
          </a:r>
        </a:p>
      </dgm:t>
    </dgm:pt>
    <dgm:pt modelId="{DCFC7C1E-5265-42B4-BD3F-FAA0919A0A51}" type="parTrans" cxnId="{7429DB2A-85CD-426D-9E08-CB919C9B0CF8}">
      <dgm:prSet/>
      <dgm:spPr/>
      <dgm:t>
        <a:bodyPr/>
        <a:lstStyle/>
        <a:p>
          <a:endParaRPr lang="en-US"/>
        </a:p>
      </dgm:t>
    </dgm:pt>
    <dgm:pt modelId="{BD6A9678-94D9-41D4-969D-16E3EAC37B53}" type="sibTrans" cxnId="{7429DB2A-85CD-426D-9E08-CB919C9B0CF8}">
      <dgm:prSet/>
      <dgm:spPr/>
      <dgm:t>
        <a:bodyPr/>
        <a:lstStyle/>
        <a:p>
          <a:endParaRPr lang="en-US"/>
        </a:p>
      </dgm:t>
    </dgm:pt>
    <dgm:pt modelId="{C127F0F5-8230-4606-99E4-C7362F16260F}">
      <dgm:prSet/>
      <dgm:spPr/>
      <dgm:t>
        <a:bodyPr/>
        <a:lstStyle/>
        <a:p>
          <a:r>
            <a:rPr lang="en-US"/>
            <a:t>Despacho aduanero: Importador/agente de aduanas</a:t>
          </a:r>
        </a:p>
      </dgm:t>
    </dgm:pt>
    <dgm:pt modelId="{EB91186E-4829-4FCE-AD53-4E5131FF8EAB}" type="parTrans" cxnId="{BF6A8B46-8D8D-451F-9C58-90C13B44F396}">
      <dgm:prSet/>
      <dgm:spPr/>
      <dgm:t>
        <a:bodyPr/>
        <a:lstStyle/>
        <a:p>
          <a:endParaRPr lang="en-US"/>
        </a:p>
      </dgm:t>
    </dgm:pt>
    <dgm:pt modelId="{7C23FC9B-ADB9-4F79-BE73-E7D23D431AEB}" type="sibTrans" cxnId="{BF6A8B46-8D8D-451F-9C58-90C13B44F396}">
      <dgm:prSet/>
      <dgm:spPr/>
      <dgm:t>
        <a:bodyPr/>
        <a:lstStyle/>
        <a:p>
          <a:endParaRPr lang="en-US"/>
        </a:p>
      </dgm:t>
    </dgm:pt>
    <dgm:pt modelId="{36F7F053-D82B-43D4-A0C8-2C51E0F71A5C}">
      <dgm:prSet/>
      <dgm:spPr/>
      <dgm:t>
        <a:bodyPr/>
        <a:lstStyle/>
        <a:p>
          <a:r>
            <a:rPr lang="en-US"/>
            <a:t>Determinación de oficio: 4 años</a:t>
          </a:r>
        </a:p>
      </dgm:t>
    </dgm:pt>
    <dgm:pt modelId="{05007B61-8C1A-4901-A9DA-D0861DFD7247}" type="parTrans" cxnId="{6F57973A-F38A-49D7-BB06-CA7175D6BC8E}">
      <dgm:prSet/>
      <dgm:spPr/>
      <dgm:t>
        <a:bodyPr/>
        <a:lstStyle/>
        <a:p>
          <a:endParaRPr lang="en-US"/>
        </a:p>
      </dgm:t>
    </dgm:pt>
    <dgm:pt modelId="{9C77530F-0032-4920-9FC9-E5436CD4E56D}" type="sibTrans" cxnId="{6F57973A-F38A-49D7-BB06-CA7175D6BC8E}">
      <dgm:prSet/>
      <dgm:spPr/>
      <dgm:t>
        <a:bodyPr/>
        <a:lstStyle/>
        <a:p>
          <a:endParaRPr lang="en-US"/>
        </a:p>
      </dgm:t>
    </dgm:pt>
    <dgm:pt modelId="{59216A10-8521-436B-B082-E2D7D875D779}">
      <dgm:prSet/>
      <dgm:spPr/>
      <dgm:t>
        <a:bodyPr/>
        <a:lstStyle/>
        <a:p>
          <a:r>
            <a:rPr lang="en-US"/>
            <a:t>Medios de garantizar el pago</a:t>
          </a:r>
        </a:p>
      </dgm:t>
    </dgm:pt>
    <dgm:pt modelId="{1A6CF7FE-6DCC-4398-8DCB-95B636374536}" type="parTrans" cxnId="{37CEEC9B-CDD7-47D2-88C5-D77692A318A5}">
      <dgm:prSet/>
      <dgm:spPr/>
      <dgm:t>
        <a:bodyPr/>
        <a:lstStyle/>
        <a:p>
          <a:endParaRPr lang="en-US"/>
        </a:p>
      </dgm:t>
    </dgm:pt>
    <dgm:pt modelId="{3B1E739D-41DC-438C-BD6F-B87D0420B726}" type="sibTrans" cxnId="{37CEEC9B-CDD7-47D2-88C5-D77692A318A5}">
      <dgm:prSet/>
      <dgm:spPr/>
      <dgm:t>
        <a:bodyPr/>
        <a:lstStyle/>
        <a:p>
          <a:endParaRPr lang="en-US"/>
        </a:p>
      </dgm:t>
    </dgm:pt>
    <dgm:pt modelId="{34A428F1-A51E-4704-B19F-36B468A3E4A2}">
      <dgm:prSet/>
      <dgm:spPr/>
      <dgm:t>
        <a:bodyPr/>
        <a:lstStyle/>
        <a:p>
          <a:r>
            <a:rPr lang="en-US"/>
            <a:t>Medios de extinción</a:t>
          </a:r>
        </a:p>
      </dgm:t>
    </dgm:pt>
    <dgm:pt modelId="{E84DF3B5-7CE5-40B3-951D-B92A0D262570}" type="parTrans" cxnId="{48153EFA-564C-4141-ACEF-6632FD03ACBF}">
      <dgm:prSet/>
      <dgm:spPr/>
      <dgm:t>
        <a:bodyPr/>
        <a:lstStyle/>
        <a:p>
          <a:endParaRPr lang="en-US"/>
        </a:p>
      </dgm:t>
    </dgm:pt>
    <dgm:pt modelId="{C8BCE1AC-7F49-4C08-9247-58864352E640}" type="sibTrans" cxnId="{48153EFA-564C-4141-ACEF-6632FD03ACBF}">
      <dgm:prSet/>
      <dgm:spPr/>
      <dgm:t>
        <a:bodyPr/>
        <a:lstStyle/>
        <a:p>
          <a:endParaRPr lang="en-US"/>
        </a:p>
      </dgm:t>
    </dgm:pt>
    <dgm:pt modelId="{A32FE581-61C6-420B-BD15-B680FC7862E0}">
      <dgm:prSet/>
      <dgm:spPr/>
      <dgm:t>
        <a:bodyPr/>
        <a:lstStyle/>
        <a:p>
          <a:r>
            <a:rPr lang="en-US"/>
            <a:t>Pago, compensación, prescripción, </a:t>
          </a:r>
        </a:p>
      </dgm:t>
    </dgm:pt>
    <dgm:pt modelId="{5C49D515-34F5-4987-A8D8-69C44D0AD731}" type="parTrans" cxnId="{303E0FCD-4D2B-462F-A254-D8C0989E3630}">
      <dgm:prSet/>
      <dgm:spPr/>
      <dgm:t>
        <a:bodyPr/>
        <a:lstStyle/>
        <a:p>
          <a:endParaRPr lang="en-US"/>
        </a:p>
      </dgm:t>
    </dgm:pt>
    <dgm:pt modelId="{9EF2D5F0-AA7D-434E-817E-CA03739CF8A0}" type="sibTrans" cxnId="{303E0FCD-4D2B-462F-A254-D8C0989E3630}">
      <dgm:prSet/>
      <dgm:spPr/>
      <dgm:t>
        <a:bodyPr/>
        <a:lstStyle/>
        <a:p>
          <a:endParaRPr lang="en-US"/>
        </a:p>
      </dgm:t>
    </dgm:pt>
    <dgm:pt modelId="{F18B7DEB-32BF-4551-BD7C-46D75C437B1F}">
      <dgm:prSet/>
      <dgm:spPr/>
      <dgm:t>
        <a:bodyPr/>
        <a:lstStyle/>
        <a:p>
          <a:r>
            <a:rPr lang="en-US"/>
            <a:t>Suspensión</a:t>
          </a:r>
        </a:p>
      </dgm:t>
    </dgm:pt>
    <dgm:pt modelId="{B092135B-2C2D-4390-AE36-8FD9390EA18C}" type="parTrans" cxnId="{ACF606DC-F59F-4485-9EA4-3373574AEB91}">
      <dgm:prSet/>
      <dgm:spPr/>
      <dgm:t>
        <a:bodyPr/>
        <a:lstStyle/>
        <a:p>
          <a:endParaRPr lang="en-US"/>
        </a:p>
      </dgm:t>
    </dgm:pt>
    <dgm:pt modelId="{5D0A6333-CB22-428C-B9AF-137D1EB90C2E}" type="sibTrans" cxnId="{ACF606DC-F59F-4485-9EA4-3373574AEB91}">
      <dgm:prSet/>
      <dgm:spPr/>
      <dgm:t>
        <a:bodyPr/>
        <a:lstStyle/>
        <a:p>
          <a:endParaRPr lang="en-US"/>
        </a:p>
      </dgm:t>
    </dgm:pt>
    <dgm:pt modelId="{D980A610-86F7-42A1-BCBA-4354F912423F}">
      <dgm:prSet/>
      <dgm:spPr/>
      <dgm:t>
        <a:bodyPr/>
        <a:lstStyle/>
        <a:p>
          <a:r>
            <a:rPr lang="en-US" dirty="0" err="1"/>
            <a:t>Medios</a:t>
          </a:r>
          <a:r>
            <a:rPr lang="en-US" dirty="0"/>
            <a:t> de </a:t>
          </a:r>
          <a:r>
            <a:rPr lang="en-US" dirty="0" err="1"/>
            <a:t>ejecución</a:t>
          </a:r>
          <a:r>
            <a:rPr lang="en-US" dirty="0"/>
            <a:t> del </a:t>
          </a:r>
          <a:r>
            <a:rPr lang="en-US" dirty="0" err="1"/>
            <a:t>adeudo</a:t>
          </a:r>
          <a:r>
            <a:rPr lang="en-US" dirty="0"/>
            <a:t> (</a:t>
          </a:r>
          <a:r>
            <a:rPr lang="en-US" dirty="0" err="1"/>
            <a:t>ajuste</a:t>
          </a:r>
          <a:r>
            <a:rPr lang="en-US" dirty="0"/>
            <a:t>)</a:t>
          </a:r>
        </a:p>
      </dgm:t>
    </dgm:pt>
    <dgm:pt modelId="{96BD3539-3801-41E0-AD02-4131D60BFDBB}" type="parTrans" cxnId="{95A8F22E-65BC-492C-A503-20D4BC89EE1F}">
      <dgm:prSet/>
      <dgm:spPr/>
      <dgm:t>
        <a:bodyPr/>
        <a:lstStyle/>
        <a:p>
          <a:endParaRPr lang="en-US"/>
        </a:p>
      </dgm:t>
    </dgm:pt>
    <dgm:pt modelId="{225D3170-BC88-4ABC-8F45-20244F5EB0BA}" type="sibTrans" cxnId="{95A8F22E-65BC-492C-A503-20D4BC89EE1F}">
      <dgm:prSet/>
      <dgm:spPr/>
      <dgm:t>
        <a:bodyPr/>
        <a:lstStyle/>
        <a:p>
          <a:endParaRPr lang="en-US"/>
        </a:p>
      </dgm:t>
    </dgm:pt>
    <dgm:pt modelId="{FA8D6537-0C1A-46D5-9558-92CAF7CCCA43}">
      <dgm:prSet/>
      <dgm:spPr/>
      <dgm:t>
        <a:bodyPr/>
        <a:lstStyle/>
        <a:p>
          <a:r>
            <a:rPr lang="en-US"/>
            <a:t>Administrativa</a:t>
          </a:r>
        </a:p>
      </dgm:t>
    </dgm:pt>
    <dgm:pt modelId="{D64436D6-6A03-49EC-8F47-D1B34D21D3B0}" type="parTrans" cxnId="{D0E1FF6C-8609-460C-92A8-4C7573795111}">
      <dgm:prSet/>
      <dgm:spPr/>
      <dgm:t>
        <a:bodyPr/>
        <a:lstStyle/>
        <a:p>
          <a:endParaRPr lang="en-US"/>
        </a:p>
      </dgm:t>
    </dgm:pt>
    <dgm:pt modelId="{E7BC16C0-1610-41ED-85C0-FE24BB29AE04}" type="sibTrans" cxnId="{D0E1FF6C-8609-460C-92A8-4C7573795111}">
      <dgm:prSet/>
      <dgm:spPr/>
      <dgm:t>
        <a:bodyPr/>
        <a:lstStyle/>
        <a:p>
          <a:endParaRPr lang="en-US"/>
        </a:p>
      </dgm:t>
    </dgm:pt>
    <dgm:pt modelId="{565E3D9A-1523-48A7-874A-6A936E945E70}">
      <dgm:prSet/>
      <dgm:spPr/>
      <dgm:t>
        <a:bodyPr/>
        <a:lstStyle/>
        <a:p>
          <a:r>
            <a:rPr lang="en-US"/>
            <a:t>Judicial</a:t>
          </a:r>
        </a:p>
      </dgm:t>
    </dgm:pt>
    <dgm:pt modelId="{88A1DF23-FFB5-45C3-9277-C988892FE78A}" type="parTrans" cxnId="{5E64B559-674B-49D3-B0B1-4AC1DEB04B29}">
      <dgm:prSet/>
      <dgm:spPr/>
      <dgm:t>
        <a:bodyPr/>
        <a:lstStyle/>
        <a:p>
          <a:endParaRPr lang="en-US"/>
        </a:p>
      </dgm:t>
    </dgm:pt>
    <dgm:pt modelId="{4FCA76A2-136A-46C4-A251-74244DEECD71}" type="sibTrans" cxnId="{5E64B559-674B-49D3-B0B1-4AC1DEB04B29}">
      <dgm:prSet/>
      <dgm:spPr/>
      <dgm:t>
        <a:bodyPr/>
        <a:lstStyle/>
        <a:p>
          <a:endParaRPr lang="en-US"/>
        </a:p>
      </dgm:t>
    </dgm:pt>
    <dgm:pt modelId="{F3A051DB-D5FB-FF40-B2E2-46E7D8860F4B}" type="pres">
      <dgm:prSet presAssocID="{B7224EA1-37D8-4E72-947B-52BDB93E975B}" presName="linear" presStyleCnt="0">
        <dgm:presLayoutVars>
          <dgm:animLvl val="lvl"/>
          <dgm:resizeHandles val="exact"/>
        </dgm:presLayoutVars>
      </dgm:prSet>
      <dgm:spPr/>
    </dgm:pt>
    <dgm:pt modelId="{F577FF1E-7D26-8E4F-AB7D-EF3AEBE0D9C3}" type="pres">
      <dgm:prSet presAssocID="{75EA4CD0-2D26-4467-B7A7-6F50A98A410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FAAE06A-EA16-4140-AFBD-9B0E1A622461}" type="pres">
      <dgm:prSet presAssocID="{75EA4CD0-2D26-4467-B7A7-6F50A98A410F}" presName="childText" presStyleLbl="revTx" presStyleIdx="0" presStyleCnt="5">
        <dgm:presLayoutVars>
          <dgm:bulletEnabled val="1"/>
        </dgm:presLayoutVars>
      </dgm:prSet>
      <dgm:spPr/>
    </dgm:pt>
    <dgm:pt modelId="{B8B45192-586D-F74E-BF5B-9090C8131096}" type="pres">
      <dgm:prSet presAssocID="{EDCA8718-1EFD-4C8C-9600-118C22BF875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28071E3-551E-1E49-8585-AE8B6C316534}" type="pres">
      <dgm:prSet presAssocID="{EDCA8718-1EFD-4C8C-9600-118C22BF8759}" presName="childText" presStyleLbl="revTx" presStyleIdx="1" presStyleCnt="5">
        <dgm:presLayoutVars>
          <dgm:bulletEnabled val="1"/>
        </dgm:presLayoutVars>
      </dgm:prSet>
      <dgm:spPr/>
    </dgm:pt>
    <dgm:pt modelId="{43392ABC-5C6E-6A4B-B8DB-855DF5254070}" type="pres">
      <dgm:prSet presAssocID="{C3F0F56B-1354-42EC-9509-A4A75BDC98F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F5F98F4-C707-A048-BF90-653BB8A2179E}" type="pres">
      <dgm:prSet presAssocID="{C3F0F56B-1354-42EC-9509-A4A75BDC98F4}" presName="childText" presStyleLbl="revTx" presStyleIdx="2" presStyleCnt="5">
        <dgm:presLayoutVars>
          <dgm:bulletEnabled val="1"/>
        </dgm:presLayoutVars>
      </dgm:prSet>
      <dgm:spPr/>
    </dgm:pt>
    <dgm:pt modelId="{62C172FD-6E80-7F48-8FBA-4448C17A006B}" type="pres">
      <dgm:prSet presAssocID="{59216A10-8521-436B-B082-E2D7D875D7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D4D18A2-1DE8-7240-A229-178AF32514CD}" type="pres">
      <dgm:prSet presAssocID="{3B1E739D-41DC-438C-BD6F-B87D0420B726}" presName="spacer" presStyleCnt="0"/>
      <dgm:spPr/>
    </dgm:pt>
    <dgm:pt modelId="{4903CACD-75FC-7A48-B458-8C5408FECE80}" type="pres">
      <dgm:prSet presAssocID="{34A428F1-A51E-4704-B19F-36B468A3E4A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0094FCA-FDE2-3645-8C8D-994ACC670D58}" type="pres">
      <dgm:prSet presAssocID="{34A428F1-A51E-4704-B19F-36B468A3E4A2}" presName="childText" presStyleLbl="revTx" presStyleIdx="3" presStyleCnt="5">
        <dgm:presLayoutVars>
          <dgm:bulletEnabled val="1"/>
        </dgm:presLayoutVars>
      </dgm:prSet>
      <dgm:spPr/>
    </dgm:pt>
    <dgm:pt modelId="{25C249E1-7DA3-6447-ADDC-E87D3A9EFF91}" type="pres">
      <dgm:prSet presAssocID="{D980A610-86F7-42A1-BCBA-4354F912423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4924726-A983-A94F-B1CE-8E7F0C8D203B}" type="pres">
      <dgm:prSet presAssocID="{D980A610-86F7-42A1-BCBA-4354F912423F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7980100-2C4F-2440-AA3B-D3F7CC673BF1}" type="presOf" srcId="{34A428F1-A51E-4704-B19F-36B468A3E4A2}" destId="{4903CACD-75FC-7A48-B458-8C5408FECE80}" srcOrd="0" destOrd="0" presId="urn:microsoft.com/office/officeart/2005/8/layout/vList2"/>
    <dgm:cxn modelId="{2C364C08-E3A9-1844-A129-62C15EF686B5}" type="presOf" srcId="{36F7F053-D82B-43D4-A0C8-2C51E0F71A5C}" destId="{4F5F98F4-C707-A048-BF90-653BB8A2179E}" srcOrd="0" destOrd="1" presId="urn:microsoft.com/office/officeart/2005/8/layout/vList2"/>
    <dgm:cxn modelId="{07092217-F467-FA41-827E-6A57F2F9A340}" type="presOf" srcId="{15ADD7F2-CF20-4F9D-A21E-43ABD30F248F}" destId="{5FAAE06A-EA16-4140-AFBD-9B0E1A622461}" srcOrd="0" destOrd="0" presId="urn:microsoft.com/office/officeart/2005/8/layout/vList2"/>
    <dgm:cxn modelId="{1BD59D29-16B9-6944-8D3C-66C64AC92532}" type="presOf" srcId="{FA8D6537-0C1A-46D5-9558-92CAF7CCCA43}" destId="{D4924726-A983-A94F-B1CE-8E7F0C8D203B}" srcOrd="0" destOrd="0" presId="urn:microsoft.com/office/officeart/2005/8/layout/vList2"/>
    <dgm:cxn modelId="{7429DB2A-85CD-426D-9E08-CB919C9B0CF8}" srcId="{B7224EA1-37D8-4E72-947B-52BDB93E975B}" destId="{C3F0F56B-1354-42EC-9509-A4A75BDC98F4}" srcOrd="2" destOrd="0" parTransId="{DCFC7C1E-5265-42B4-BD3F-FAA0919A0A51}" sibTransId="{BD6A9678-94D9-41D4-969D-16E3EAC37B53}"/>
    <dgm:cxn modelId="{95A8F22E-65BC-492C-A503-20D4BC89EE1F}" srcId="{B7224EA1-37D8-4E72-947B-52BDB93E975B}" destId="{D980A610-86F7-42A1-BCBA-4354F912423F}" srcOrd="5" destOrd="0" parTransId="{96BD3539-3801-41E0-AD02-4131D60BFDBB}" sibTransId="{225D3170-BC88-4ABC-8F45-20244F5EB0BA}"/>
    <dgm:cxn modelId="{F72A552F-6D49-4F8F-8F6D-FA49B7E548EE}" srcId="{EDCA8718-1EFD-4C8C-9600-118C22BF8759}" destId="{182908AA-0EF8-4967-9DF2-7A46175D7B2E}" srcOrd="0" destOrd="0" parTransId="{EA72A522-8E72-42BF-A628-7866FBA0A169}" sibTransId="{5FF9E749-B326-4344-996A-F672E06396F1}"/>
    <dgm:cxn modelId="{6F57973A-F38A-49D7-BB06-CA7175D6BC8E}" srcId="{C3F0F56B-1354-42EC-9509-A4A75BDC98F4}" destId="{36F7F053-D82B-43D4-A0C8-2C51E0F71A5C}" srcOrd="1" destOrd="0" parTransId="{05007B61-8C1A-4901-A9DA-D0861DFD7247}" sibTransId="{9C77530F-0032-4920-9FC9-E5436CD4E56D}"/>
    <dgm:cxn modelId="{BF6A8B46-8D8D-451F-9C58-90C13B44F396}" srcId="{C3F0F56B-1354-42EC-9509-A4A75BDC98F4}" destId="{C127F0F5-8230-4606-99E4-C7362F16260F}" srcOrd="0" destOrd="0" parTransId="{EB91186E-4829-4FCE-AD53-4E5131FF8EAB}" sibTransId="{7C23FC9B-ADB9-4F79-BE73-E7D23D431AEB}"/>
    <dgm:cxn modelId="{5F50494B-1EA3-48DF-A1C0-CAD53E4727B8}" srcId="{75EA4CD0-2D26-4467-B7A7-6F50A98A410F}" destId="{15ADD7F2-CF20-4F9D-A21E-43ABD30F248F}" srcOrd="0" destOrd="0" parTransId="{10F71BAA-A9A9-4687-AA4C-C854A4FE2EF2}" sibTransId="{C610CA5E-BD78-45B3-9B15-EAEDC4B19B64}"/>
    <dgm:cxn modelId="{4AA67350-6109-42D6-AE5C-43F46D00CA44}" srcId="{B7224EA1-37D8-4E72-947B-52BDB93E975B}" destId="{EDCA8718-1EFD-4C8C-9600-118C22BF8759}" srcOrd="1" destOrd="0" parTransId="{C8C7F959-35AA-4331-ACC9-8AD1F6F69704}" sibTransId="{98D17BF2-E469-4AE6-8BF6-E8BD498E01D6}"/>
    <dgm:cxn modelId="{5E64B559-674B-49D3-B0B1-4AC1DEB04B29}" srcId="{D980A610-86F7-42A1-BCBA-4354F912423F}" destId="{565E3D9A-1523-48A7-874A-6A936E945E70}" srcOrd="1" destOrd="0" parTransId="{88A1DF23-FFB5-45C3-9277-C988892FE78A}" sibTransId="{4FCA76A2-136A-46C4-A251-74244DEECD71}"/>
    <dgm:cxn modelId="{D0E1FF6C-8609-460C-92A8-4C7573795111}" srcId="{D980A610-86F7-42A1-BCBA-4354F912423F}" destId="{FA8D6537-0C1A-46D5-9558-92CAF7CCCA43}" srcOrd="0" destOrd="0" parTransId="{D64436D6-6A03-49EC-8F47-D1B34D21D3B0}" sibTransId="{E7BC16C0-1610-41ED-85C0-FE24BB29AE04}"/>
    <dgm:cxn modelId="{F632DC76-0CC9-F448-A3E1-7C655A1286F4}" type="presOf" srcId="{EDCA8718-1EFD-4C8C-9600-118C22BF8759}" destId="{B8B45192-586D-F74E-BF5B-9090C8131096}" srcOrd="0" destOrd="0" presId="urn:microsoft.com/office/officeart/2005/8/layout/vList2"/>
    <dgm:cxn modelId="{670D9086-897E-9C44-896E-90F782FEB67C}" type="presOf" srcId="{B7224EA1-37D8-4E72-947B-52BDB93E975B}" destId="{F3A051DB-D5FB-FF40-B2E2-46E7D8860F4B}" srcOrd="0" destOrd="0" presId="urn:microsoft.com/office/officeart/2005/8/layout/vList2"/>
    <dgm:cxn modelId="{37CEEC9B-CDD7-47D2-88C5-D77692A318A5}" srcId="{B7224EA1-37D8-4E72-947B-52BDB93E975B}" destId="{59216A10-8521-436B-B082-E2D7D875D779}" srcOrd="3" destOrd="0" parTransId="{1A6CF7FE-6DCC-4398-8DCB-95B636374536}" sibTransId="{3B1E739D-41DC-438C-BD6F-B87D0420B726}"/>
    <dgm:cxn modelId="{E6CFC7A3-E463-6841-9836-3B1698C2EC45}" type="presOf" srcId="{75EA4CD0-2D26-4467-B7A7-6F50A98A410F}" destId="{F577FF1E-7D26-8E4F-AB7D-EF3AEBE0D9C3}" srcOrd="0" destOrd="0" presId="urn:microsoft.com/office/officeart/2005/8/layout/vList2"/>
    <dgm:cxn modelId="{683095B3-38A2-B44B-ACCE-9BB0C6628F6A}" type="presOf" srcId="{D980A610-86F7-42A1-BCBA-4354F912423F}" destId="{25C249E1-7DA3-6447-ADDC-E87D3A9EFF91}" srcOrd="0" destOrd="0" presId="urn:microsoft.com/office/officeart/2005/8/layout/vList2"/>
    <dgm:cxn modelId="{AC4E7EB8-D841-894B-9602-C7C1966ECEF5}" type="presOf" srcId="{182908AA-0EF8-4967-9DF2-7A46175D7B2E}" destId="{828071E3-551E-1E49-8585-AE8B6C316534}" srcOrd="0" destOrd="0" presId="urn:microsoft.com/office/officeart/2005/8/layout/vList2"/>
    <dgm:cxn modelId="{CBC129BB-1C90-AD4E-85B2-0692F142712C}" type="presOf" srcId="{A32FE581-61C6-420B-BD15-B680FC7862E0}" destId="{00094FCA-FDE2-3645-8C8D-994ACC670D58}" srcOrd="0" destOrd="0" presId="urn:microsoft.com/office/officeart/2005/8/layout/vList2"/>
    <dgm:cxn modelId="{E9E1A1BB-F935-6B42-B32D-1AEEF91D3885}" type="presOf" srcId="{565E3D9A-1523-48A7-874A-6A936E945E70}" destId="{D4924726-A983-A94F-B1CE-8E7F0C8D203B}" srcOrd="0" destOrd="1" presId="urn:microsoft.com/office/officeart/2005/8/layout/vList2"/>
    <dgm:cxn modelId="{8870BABD-A824-D142-9850-7CDF968C3956}" type="presOf" srcId="{C127F0F5-8230-4606-99E4-C7362F16260F}" destId="{4F5F98F4-C707-A048-BF90-653BB8A2179E}" srcOrd="0" destOrd="0" presId="urn:microsoft.com/office/officeart/2005/8/layout/vList2"/>
    <dgm:cxn modelId="{D14C4DC6-607D-4FE7-BE28-909A8B4E8FA8}" srcId="{B7224EA1-37D8-4E72-947B-52BDB93E975B}" destId="{75EA4CD0-2D26-4467-B7A7-6F50A98A410F}" srcOrd="0" destOrd="0" parTransId="{C1369EE8-7B8A-453D-9C53-CAA6ABB31CA0}" sibTransId="{8A9236E4-16ED-4141-986B-A09332FABB5A}"/>
    <dgm:cxn modelId="{A58D8BC8-F9C1-B24F-A708-03B2023F61D9}" type="presOf" srcId="{F18B7DEB-32BF-4551-BD7C-46D75C437B1F}" destId="{00094FCA-FDE2-3645-8C8D-994ACC670D58}" srcOrd="0" destOrd="1" presId="urn:microsoft.com/office/officeart/2005/8/layout/vList2"/>
    <dgm:cxn modelId="{2182C4CB-1AA5-DE46-BC73-B010E933DD65}" type="presOf" srcId="{C3F0F56B-1354-42EC-9509-A4A75BDC98F4}" destId="{43392ABC-5C6E-6A4B-B8DB-855DF5254070}" srcOrd="0" destOrd="0" presId="urn:microsoft.com/office/officeart/2005/8/layout/vList2"/>
    <dgm:cxn modelId="{303E0FCD-4D2B-462F-A254-D8C0989E3630}" srcId="{34A428F1-A51E-4704-B19F-36B468A3E4A2}" destId="{A32FE581-61C6-420B-BD15-B680FC7862E0}" srcOrd="0" destOrd="0" parTransId="{5C49D515-34F5-4987-A8D8-69C44D0AD731}" sibTransId="{9EF2D5F0-AA7D-434E-817E-CA03739CF8A0}"/>
    <dgm:cxn modelId="{ACF606DC-F59F-4485-9EA4-3373574AEB91}" srcId="{34A428F1-A51E-4704-B19F-36B468A3E4A2}" destId="{F18B7DEB-32BF-4551-BD7C-46D75C437B1F}" srcOrd="1" destOrd="0" parTransId="{B092135B-2C2D-4390-AE36-8FD9390EA18C}" sibTransId="{5D0A6333-CB22-428C-B9AF-137D1EB90C2E}"/>
    <dgm:cxn modelId="{EA387BE9-CC3F-464B-B90D-D3EC327136F2}" type="presOf" srcId="{59216A10-8521-436B-B082-E2D7D875D779}" destId="{62C172FD-6E80-7F48-8FBA-4448C17A006B}" srcOrd="0" destOrd="0" presId="urn:microsoft.com/office/officeart/2005/8/layout/vList2"/>
    <dgm:cxn modelId="{48153EFA-564C-4141-ACEF-6632FD03ACBF}" srcId="{B7224EA1-37D8-4E72-947B-52BDB93E975B}" destId="{34A428F1-A51E-4704-B19F-36B468A3E4A2}" srcOrd="4" destOrd="0" parTransId="{E84DF3B5-7CE5-40B3-951D-B92A0D262570}" sibTransId="{C8BCE1AC-7F49-4C08-9247-58864352E640}"/>
    <dgm:cxn modelId="{3EE71F3B-685A-D844-92F2-CA34CFEE2A4E}" type="presParOf" srcId="{F3A051DB-D5FB-FF40-B2E2-46E7D8860F4B}" destId="{F577FF1E-7D26-8E4F-AB7D-EF3AEBE0D9C3}" srcOrd="0" destOrd="0" presId="urn:microsoft.com/office/officeart/2005/8/layout/vList2"/>
    <dgm:cxn modelId="{D6AF3E13-6AD9-DD49-8CD3-C84769203BEC}" type="presParOf" srcId="{F3A051DB-D5FB-FF40-B2E2-46E7D8860F4B}" destId="{5FAAE06A-EA16-4140-AFBD-9B0E1A622461}" srcOrd="1" destOrd="0" presId="urn:microsoft.com/office/officeart/2005/8/layout/vList2"/>
    <dgm:cxn modelId="{7185213D-6ABA-C242-85AA-889EC2277718}" type="presParOf" srcId="{F3A051DB-D5FB-FF40-B2E2-46E7D8860F4B}" destId="{B8B45192-586D-F74E-BF5B-9090C8131096}" srcOrd="2" destOrd="0" presId="urn:microsoft.com/office/officeart/2005/8/layout/vList2"/>
    <dgm:cxn modelId="{1F2F0E6A-3589-AC45-9346-F8774EF637F1}" type="presParOf" srcId="{F3A051DB-D5FB-FF40-B2E2-46E7D8860F4B}" destId="{828071E3-551E-1E49-8585-AE8B6C316534}" srcOrd="3" destOrd="0" presId="urn:microsoft.com/office/officeart/2005/8/layout/vList2"/>
    <dgm:cxn modelId="{50DECD05-3D23-744D-814B-0BE430C41A54}" type="presParOf" srcId="{F3A051DB-D5FB-FF40-B2E2-46E7D8860F4B}" destId="{43392ABC-5C6E-6A4B-B8DB-855DF5254070}" srcOrd="4" destOrd="0" presId="urn:microsoft.com/office/officeart/2005/8/layout/vList2"/>
    <dgm:cxn modelId="{AFDAC717-C063-D64C-A40E-9AEDAF79BAB6}" type="presParOf" srcId="{F3A051DB-D5FB-FF40-B2E2-46E7D8860F4B}" destId="{4F5F98F4-C707-A048-BF90-653BB8A2179E}" srcOrd="5" destOrd="0" presId="urn:microsoft.com/office/officeart/2005/8/layout/vList2"/>
    <dgm:cxn modelId="{C060B9F4-8960-074C-B311-740EE166C3E0}" type="presParOf" srcId="{F3A051DB-D5FB-FF40-B2E2-46E7D8860F4B}" destId="{62C172FD-6E80-7F48-8FBA-4448C17A006B}" srcOrd="6" destOrd="0" presId="urn:microsoft.com/office/officeart/2005/8/layout/vList2"/>
    <dgm:cxn modelId="{7045094C-6A78-D143-86D3-5CD169B06CFD}" type="presParOf" srcId="{F3A051DB-D5FB-FF40-B2E2-46E7D8860F4B}" destId="{3D4D18A2-1DE8-7240-A229-178AF32514CD}" srcOrd="7" destOrd="0" presId="urn:microsoft.com/office/officeart/2005/8/layout/vList2"/>
    <dgm:cxn modelId="{16EEE357-3A59-1445-B499-3BA21A936AC5}" type="presParOf" srcId="{F3A051DB-D5FB-FF40-B2E2-46E7D8860F4B}" destId="{4903CACD-75FC-7A48-B458-8C5408FECE80}" srcOrd="8" destOrd="0" presId="urn:microsoft.com/office/officeart/2005/8/layout/vList2"/>
    <dgm:cxn modelId="{869E2627-6325-1649-83B3-DB8B2F0D8880}" type="presParOf" srcId="{F3A051DB-D5FB-FF40-B2E2-46E7D8860F4B}" destId="{00094FCA-FDE2-3645-8C8D-994ACC670D58}" srcOrd="9" destOrd="0" presId="urn:microsoft.com/office/officeart/2005/8/layout/vList2"/>
    <dgm:cxn modelId="{35925097-4944-B34C-822A-3ED62FA9C395}" type="presParOf" srcId="{F3A051DB-D5FB-FF40-B2E2-46E7D8860F4B}" destId="{25C249E1-7DA3-6447-ADDC-E87D3A9EFF91}" srcOrd="10" destOrd="0" presId="urn:microsoft.com/office/officeart/2005/8/layout/vList2"/>
    <dgm:cxn modelId="{DCF08195-F375-D346-8533-23F6E9643687}" type="presParOf" srcId="{F3A051DB-D5FB-FF40-B2E2-46E7D8860F4B}" destId="{D4924726-A983-A94F-B1CE-8E7F0C8D203B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4C50-AD71-9E4C-9D00-8107F3DA6059}">
      <dsp:nvSpPr>
        <dsp:cNvPr id="0" name=""/>
        <dsp:cNvSpPr/>
      </dsp:nvSpPr>
      <dsp:spPr>
        <a:xfrm>
          <a:off x="0" y="214364"/>
          <a:ext cx="52565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55CD8-4236-2F43-AB90-C0CD45E9FBD8}">
      <dsp:nvSpPr>
        <dsp:cNvPr id="0" name=""/>
        <dsp:cNvSpPr/>
      </dsp:nvSpPr>
      <dsp:spPr>
        <a:xfrm>
          <a:off x="262829" y="22484"/>
          <a:ext cx="367960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Contenido cuantitativo </a:t>
          </a:r>
        </a:p>
      </dsp:txBody>
      <dsp:txXfrm>
        <a:off x="281563" y="41218"/>
        <a:ext cx="3642140" cy="346292"/>
      </dsp:txXfrm>
    </dsp:sp>
    <dsp:sp modelId="{3F24BD9D-654D-A141-A377-6ABD2565FC0D}">
      <dsp:nvSpPr>
        <dsp:cNvPr id="0" name=""/>
        <dsp:cNvSpPr/>
      </dsp:nvSpPr>
      <dsp:spPr>
        <a:xfrm>
          <a:off x="0" y="804044"/>
          <a:ext cx="5256583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270764" rIns="40796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Arancel de importación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Impuestos internos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IVA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ISC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Bebidas contenido alcohólico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Gramo de jabón de tocador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- ETC.   </a:t>
          </a:r>
        </a:p>
      </dsp:txBody>
      <dsp:txXfrm>
        <a:off x="0" y="804044"/>
        <a:ext cx="5256583" cy="1719900"/>
      </dsp:txXfrm>
    </dsp:sp>
    <dsp:sp modelId="{FE2EF109-2C42-B84C-B1D2-561724380307}">
      <dsp:nvSpPr>
        <dsp:cNvPr id="0" name=""/>
        <dsp:cNvSpPr/>
      </dsp:nvSpPr>
      <dsp:spPr>
        <a:xfrm>
          <a:off x="262829" y="612164"/>
          <a:ext cx="367960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Obligación Tributaria Aduanera</a:t>
          </a:r>
          <a:endParaRPr lang="en-US" sz="1300" kern="1200" dirty="0"/>
        </a:p>
      </dsp:txBody>
      <dsp:txXfrm>
        <a:off x="281563" y="630898"/>
        <a:ext cx="3642140" cy="346292"/>
      </dsp:txXfrm>
    </dsp:sp>
    <dsp:sp modelId="{A8641843-37A9-0A45-8456-7CE0F3E7AB1C}">
      <dsp:nvSpPr>
        <dsp:cNvPr id="0" name=""/>
        <dsp:cNvSpPr/>
      </dsp:nvSpPr>
      <dsp:spPr>
        <a:xfrm>
          <a:off x="0" y="2786025"/>
          <a:ext cx="525658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C019A-998F-1B46-82EF-8FB3E82189A0}">
      <dsp:nvSpPr>
        <dsp:cNvPr id="0" name=""/>
        <dsp:cNvSpPr/>
      </dsp:nvSpPr>
      <dsp:spPr>
        <a:xfrm>
          <a:off x="262829" y="2594145"/>
          <a:ext cx="367960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Contenido cualitativo</a:t>
          </a:r>
        </a:p>
      </dsp:txBody>
      <dsp:txXfrm>
        <a:off x="281563" y="2612879"/>
        <a:ext cx="3642140" cy="346292"/>
      </dsp:txXfrm>
    </dsp:sp>
    <dsp:sp modelId="{638554DF-E90D-0849-9A05-66A02D731277}">
      <dsp:nvSpPr>
        <dsp:cNvPr id="0" name=""/>
        <dsp:cNvSpPr/>
      </dsp:nvSpPr>
      <dsp:spPr>
        <a:xfrm>
          <a:off x="0" y="3375705"/>
          <a:ext cx="5256583" cy="112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270764" rIns="40796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Requisitos zoosanitarios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Protección medio ambiente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Reglamentos Técnicos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Requisitos No arancelarios  </a:t>
          </a:r>
        </a:p>
      </dsp:txBody>
      <dsp:txXfrm>
        <a:off x="0" y="3375705"/>
        <a:ext cx="5256583" cy="1126125"/>
      </dsp:txXfrm>
    </dsp:sp>
    <dsp:sp modelId="{5DB2DC9C-A63C-4640-A85E-89F497948D98}">
      <dsp:nvSpPr>
        <dsp:cNvPr id="0" name=""/>
        <dsp:cNvSpPr/>
      </dsp:nvSpPr>
      <dsp:spPr>
        <a:xfrm>
          <a:off x="262829" y="3183825"/>
          <a:ext cx="367960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Obligación aduanera</a:t>
          </a:r>
          <a:endParaRPr lang="en-US" sz="1300" kern="1200" dirty="0"/>
        </a:p>
      </dsp:txBody>
      <dsp:txXfrm>
        <a:off x="281563" y="3202559"/>
        <a:ext cx="3642140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D76-3E81-DF4A-A33D-DD5034D63FF8}">
      <dsp:nvSpPr>
        <dsp:cNvPr id="0" name=""/>
        <dsp:cNvSpPr/>
      </dsp:nvSpPr>
      <dsp:spPr>
        <a:xfrm>
          <a:off x="0" y="15916"/>
          <a:ext cx="8579296" cy="666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Denominación</a:t>
          </a:r>
          <a:r>
            <a:rPr lang="en-US" sz="1600" kern="1200" dirty="0"/>
            <a:t> y </a:t>
          </a:r>
          <a:r>
            <a:rPr lang="en-US" sz="1600" kern="1200" dirty="0" err="1"/>
            <a:t>definición</a:t>
          </a:r>
          <a:r>
            <a:rPr lang="en-US" sz="1600" kern="1200" dirty="0"/>
            <a:t> </a:t>
          </a:r>
        </a:p>
      </dsp:txBody>
      <dsp:txXfrm>
        <a:off x="32555" y="48471"/>
        <a:ext cx="8514186" cy="601790"/>
      </dsp:txXfrm>
    </dsp:sp>
    <dsp:sp modelId="{7E472E98-DFB2-A64F-B146-18B2AC37958B}">
      <dsp:nvSpPr>
        <dsp:cNvPr id="0" name=""/>
        <dsp:cNvSpPr/>
      </dsp:nvSpPr>
      <dsp:spPr>
        <a:xfrm>
          <a:off x="0" y="671155"/>
          <a:ext cx="857929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9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DAI + </a:t>
          </a:r>
          <a:r>
            <a:rPr lang="en-US" sz="1200" kern="1200" dirty="0" err="1"/>
            <a:t>Impuesto</a:t>
          </a:r>
          <a:r>
            <a:rPr lang="en-US" sz="1200" kern="1200" dirty="0"/>
            <a:t> 1% a las </a:t>
          </a:r>
          <a:r>
            <a:rPr lang="en-US" sz="1200" kern="1200" dirty="0" err="1"/>
            <a:t>importaciones</a:t>
          </a:r>
          <a:r>
            <a:rPr lang="en-US" sz="1200" kern="1200" dirty="0"/>
            <a:t> (Costa Rica)</a:t>
          </a:r>
        </a:p>
      </dsp:txBody>
      <dsp:txXfrm>
        <a:off x="0" y="671155"/>
        <a:ext cx="8579296" cy="264960"/>
      </dsp:txXfrm>
    </dsp:sp>
    <dsp:sp modelId="{86A59C31-EA36-A34D-B795-EE10BCD59A05}">
      <dsp:nvSpPr>
        <dsp:cNvPr id="0" name=""/>
        <dsp:cNvSpPr/>
      </dsp:nvSpPr>
      <dsp:spPr>
        <a:xfrm>
          <a:off x="0" y="936115"/>
          <a:ext cx="8579296" cy="666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Naturaleza</a:t>
          </a:r>
        </a:p>
      </dsp:txBody>
      <dsp:txXfrm>
        <a:off x="32555" y="968670"/>
        <a:ext cx="8514186" cy="601790"/>
      </dsp:txXfrm>
    </dsp:sp>
    <dsp:sp modelId="{14D83AF1-61EB-CB4F-8DE9-37F52D83F735}">
      <dsp:nvSpPr>
        <dsp:cNvPr id="0" name=""/>
        <dsp:cNvSpPr/>
      </dsp:nvSpPr>
      <dsp:spPr>
        <a:xfrm>
          <a:off x="0" y="1603015"/>
          <a:ext cx="857929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9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Estructuralmente</a:t>
          </a:r>
          <a:r>
            <a:rPr lang="en-US" sz="1200" kern="1200" dirty="0"/>
            <a:t> se </a:t>
          </a:r>
          <a:r>
            <a:rPr lang="en-US" sz="1200" kern="1200" dirty="0" err="1"/>
            <a:t>representa</a:t>
          </a:r>
          <a:r>
            <a:rPr lang="en-US" sz="1200" kern="1200" dirty="0"/>
            <a:t> </a:t>
          </a:r>
          <a:r>
            <a:rPr lang="en-US" sz="1200" kern="1200" dirty="0" err="1"/>
            <a:t>como</a:t>
          </a:r>
          <a:r>
            <a:rPr lang="en-US" sz="1200" kern="1200" dirty="0"/>
            <a:t> un </a:t>
          </a:r>
          <a:r>
            <a:rPr lang="en-US" sz="1200" kern="1200" dirty="0" err="1"/>
            <a:t>impuesto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Barrera </a:t>
          </a:r>
          <a:r>
            <a:rPr lang="en-US" sz="1200" kern="1200" dirty="0" err="1"/>
            <a:t>comercial</a:t>
          </a:r>
          <a:r>
            <a:rPr lang="en-US" sz="1200" kern="1200" dirty="0"/>
            <a:t> </a:t>
          </a:r>
          <a:r>
            <a:rPr lang="en-US" sz="1200" kern="1200" dirty="0" err="1"/>
            <a:t>proteccionista</a:t>
          </a:r>
          <a:r>
            <a:rPr lang="en-US" sz="1200" kern="1200" dirty="0"/>
            <a:t> de la </a:t>
          </a:r>
          <a:r>
            <a:rPr lang="en-US" sz="1200" kern="1200" dirty="0" err="1"/>
            <a:t>producción</a:t>
          </a:r>
          <a:r>
            <a:rPr lang="en-US" sz="1200" kern="1200" dirty="0"/>
            <a:t> </a:t>
          </a:r>
          <a:r>
            <a:rPr lang="en-US" sz="1200" kern="1200" dirty="0" err="1"/>
            <a:t>nacional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sus </a:t>
          </a:r>
          <a:r>
            <a:rPr lang="en-US" sz="1200" kern="1200" dirty="0" err="1"/>
            <a:t>efectos</a:t>
          </a:r>
          <a:r>
            <a:rPr lang="en-US" sz="1200" kern="1200" dirty="0"/>
            <a:t> </a:t>
          </a:r>
          <a:r>
            <a:rPr lang="en-US" sz="1200" kern="1200" dirty="0" err="1"/>
            <a:t>afecta</a:t>
          </a:r>
          <a:r>
            <a:rPr lang="en-US" sz="1200" kern="1200" dirty="0"/>
            <a:t> el </a:t>
          </a:r>
          <a:r>
            <a:rPr lang="en-US" sz="1200" kern="1200" dirty="0" err="1"/>
            <a:t>consumo</a:t>
          </a:r>
          <a:r>
            <a:rPr lang="en-US" sz="1200" kern="1200" dirty="0"/>
            <a:t> </a:t>
          </a:r>
          <a:r>
            <a:rPr lang="en-US" sz="1200" kern="1200" dirty="0" err="1"/>
            <a:t>nacional</a:t>
          </a:r>
          <a:r>
            <a:rPr lang="en-US" sz="1200" kern="1200" dirty="0"/>
            <a:t> y </a:t>
          </a:r>
          <a:r>
            <a:rPr lang="en-US" sz="1200" kern="1200" dirty="0" err="1"/>
            <a:t>favorece</a:t>
          </a:r>
          <a:r>
            <a:rPr lang="en-US" sz="1200" kern="1200" dirty="0"/>
            <a:t> al </a:t>
          </a:r>
          <a:r>
            <a:rPr lang="en-US" sz="1200" kern="1200" dirty="0" err="1"/>
            <a:t>Fisco</a:t>
          </a:r>
          <a:endParaRPr lang="en-US" sz="1200" kern="1200" dirty="0"/>
        </a:p>
      </dsp:txBody>
      <dsp:txXfrm>
        <a:off x="0" y="1603015"/>
        <a:ext cx="8579296" cy="579600"/>
      </dsp:txXfrm>
    </dsp:sp>
    <dsp:sp modelId="{ED12403A-5E74-4942-830D-2F5F6BE595BC}">
      <dsp:nvSpPr>
        <dsp:cNvPr id="0" name=""/>
        <dsp:cNvSpPr/>
      </dsp:nvSpPr>
      <dsp:spPr>
        <a:xfrm>
          <a:off x="0" y="2182616"/>
          <a:ext cx="8579296" cy="666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Características</a:t>
          </a:r>
        </a:p>
      </dsp:txBody>
      <dsp:txXfrm>
        <a:off x="32555" y="2215171"/>
        <a:ext cx="8514186" cy="601790"/>
      </dsp:txXfrm>
    </dsp:sp>
    <dsp:sp modelId="{7FB69C21-3225-6C40-90B8-96155E5D8D04}">
      <dsp:nvSpPr>
        <dsp:cNvPr id="0" name=""/>
        <dsp:cNvSpPr/>
      </dsp:nvSpPr>
      <dsp:spPr>
        <a:xfrm>
          <a:off x="0" y="2849516"/>
          <a:ext cx="857929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9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Discriminatorio – mercancías importadas</a:t>
          </a:r>
        </a:p>
      </dsp:txBody>
      <dsp:txXfrm>
        <a:off x="0" y="2849516"/>
        <a:ext cx="8579296" cy="264960"/>
      </dsp:txXfrm>
    </dsp:sp>
    <dsp:sp modelId="{919977C2-6B8E-0345-A264-1FD34F55F1C5}">
      <dsp:nvSpPr>
        <dsp:cNvPr id="0" name=""/>
        <dsp:cNvSpPr/>
      </dsp:nvSpPr>
      <dsp:spPr>
        <a:xfrm>
          <a:off x="0" y="3114476"/>
          <a:ext cx="8579296" cy="666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Tipos</a:t>
          </a:r>
          <a:r>
            <a:rPr lang="en-US" sz="1700" kern="1200" dirty="0"/>
            <a:t>: </a:t>
          </a:r>
          <a:r>
            <a:rPr lang="en-US" sz="1200" kern="1200" dirty="0" err="1"/>
            <a:t>Explicación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video </a:t>
          </a:r>
          <a:r>
            <a:rPr lang="en-US" sz="1200" kern="1200" dirty="0">
              <a:hlinkClick xmlns:r="http://schemas.openxmlformats.org/officeDocument/2006/relationships" r:id="rId1"/>
            </a:rPr>
            <a:t>https://www.youtube.com/watch?v=LJ2GMkGyJKA</a:t>
          </a:r>
          <a:r>
            <a:rPr lang="en-US" sz="1200" kern="1200" dirty="0"/>
            <a:t> (5 </a:t>
          </a:r>
          <a:r>
            <a:rPr lang="en-US" sz="1200" kern="1200" dirty="0" err="1"/>
            <a:t>minutos</a:t>
          </a:r>
          <a:r>
            <a:rPr lang="en-US" sz="1200" kern="1200" dirty="0"/>
            <a:t>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  <a:r>
            <a:rPr lang="en-US" sz="1200" kern="1200" dirty="0">
              <a:hlinkClick xmlns:r="http://schemas.openxmlformats.org/officeDocument/2006/relationships" r:id="rId2"/>
            </a:rPr>
            <a:t>https://www.youtube.com/watch?v=XNnImSVc70w</a:t>
          </a:r>
          <a:r>
            <a:rPr lang="en-US" sz="1200" kern="1200" dirty="0"/>
            <a:t> (6 </a:t>
          </a:r>
          <a:r>
            <a:rPr lang="en-US" sz="1200" kern="1200" dirty="0" err="1"/>
            <a:t>minutos</a:t>
          </a:r>
          <a:r>
            <a:rPr lang="en-US" sz="1200" kern="1200" dirty="0"/>
            <a:t>)</a:t>
          </a:r>
        </a:p>
      </dsp:txBody>
      <dsp:txXfrm>
        <a:off x="32555" y="3147031"/>
        <a:ext cx="8514186" cy="601790"/>
      </dsp:txXfrm>
    </dsp:sp>
    <dsp:sp modelId="{607AF8EB-4C4A-1146-ABDA-CCDA17ADEACF}">
      <dsp:nvSpPr>
        <dsp:cNvPr id="0" name=""/>
        <dsp:cNvSpPr/>
      </dsp:nvSpPr>
      <dsp:spPr>
        <a:xfrm>
          <a:off x="0" y="3781376"/>
          <a:ext cx="857929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9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Ad Valorem (X % sobre 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Específicos ($2 por caja de Y)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Mixtos = % + $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Otros</a:t>
          </a:r>
        </a:p>
      </dsp:txBody>
      <dsp:txXfrm>
        <a:off x="0" y="3781376"/>
        <a:ext cx="8579296" cy="778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D76-3E81-DF4A-A33D-DD5034D63FF8}">
      <dsp:nvSpPr>
        <dsp:cNvPr id="0" name=""/>
        <dsp:cNvSpPr/>
      </dsp:nvSpPr>
      <dsp:spPr>
        <a:xfrm>
          <a:off x="0" y="639323"/>
          <a:ext cx="5976664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Política</a:t>
          </a:r>
          <a:r>
            <a:rPr lang="en-US" sz="1600" kern="1200" dirty="0"/>
            <a:t> </a:t>
          </a:r>
          <a:r>
            <a:rPr lang="en-US" sz="1600" kern="1200" dirty="0" err="1"/>
            <a:t>Arancelaria</a:t>
          </a:r>
          <a:r>
            <a:rPr lang="en-US" sz="1600" kern="1200" dirty="0"/>
            <a:t> (</a:t>
          </a:r>
          <a:r>
            <a:rPr lang="en-US" sz="1600" kern="1200" dirty="0" err="1"/>
            <a:t>Soberanía</a:t>
          </a:r>
          <a:r>
            <a:rPr lang="en-US" sz="1600" kern="1200" dirty="0"/>
            <a:t> </a:t>
          </a:r>
          <a:r>
            <a:rPr lang="en-US" sz="1600" kern="1200" dirty="0" err="1"/>
            <a:t>compartida</a:t>
          </a:r>
          <a:r>
            <a:rPr lang="en-US" sz="1600" kern="1200" dirty="0"/>
            <a:t> con </a:t>
          </a:r>
          <a:r>
            <a:rPr lang="en-US" sz="1600" kern="1200" dirty="0" err="1"/>
            <a:t>Centroamérica</a:t>
          </a:r>
          <a:r>
            <a:rPr lang="en-US" sz="1600" kern="1200" dirty="0"/>
            <a:t>)</a:t>
          </a:r>
        </a:p>
      </dsp:txBody>
      <dsp:txXfrm>
        <a:off x="18277" y="657600"/>
        <a:ext cx="5940110" cy="337846"/>
      </dsp:txXfrm>
    </dsp:sp>
    <dsp:sp modelId="{7E472E98-DFB2-A64F-B146-18B2AC37958B}">
      <dsp:nvSpPr>
        <dsp:cNvPr id="0" name=""/>
        <dsp:cNvSpPr/>
      </dsp:nvSpPr>
      <dsp:spPr>
        <a:xfrm>
          <a:off x="0" y="1013723"/>
          <a:ext cx="5976664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5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Bienes</a:t>
          </a:r>
          <a:r>
            <a:rPr lang="en-US" sz="1200" kern="1200" dirty="0"/>
            <a:t> </a:t>
          </a:r>
          <a:r>
            <a:rPr lang="en-US" sz="1200" kern="1200" dirty="0" err="1"/>
            <a:t>intermedios</a:t>
          </a:r>
          <a:r>
            <a:rPr lang="en-US" sz="1200" kern="1200" dirty="0"/>
            <a:t> y de capital no </a:t>
          </a:r>
          <a:r>
            <a:rPr lang="en-US" sz="1200" kern="1200" dirty="0" err="1"/>
            <a:t>producidos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</a:t>
          </a:r>
          <a:r>
            <a:rPr lang="en-US" sz="1200" kern="1200" dirty="0" err="1"/>
            <a:t>Centroamérica</a:t>
          </a:r>
          <a:r>
            <a:rPr lang="en-US" sz="1200" kern="1200" dirty="0"/>
            <a:t>	0   %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Materias</a:t>
          </a:r>
          <a:r>
            <a:rPr lang="en-US" sz="1200" kern="1200" dirty="0"/>
            <a:t> </a:t>
          </a:r>
          <a:r>
            <a:rPr lang="en-US" sz="1200" kern="1200" dirty="0" err="1"/>
            <a:t>primas</a:t>
          </a:r>
          <a:r>
            <a:rPr lang="en-US" sz="1200" kern="1200" dirty="0"/>
            <a:t> no </a:t>
          </a:r>
          <a:r>
            <a:rPr lang="en-US" sz="1200" kern="1200" dirty="0" err="1"/>
            <a:t>producidas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</a:t>
          </a:r>
          <a:r>
            <a:rPr lang="en-US" sz="1200" kern="1200" dirty="0" err="1"/>
            <a:t>Centroamérica</a:t>
          </a:r>
          <a:r>
            <a:rPr lang="en-US" sz="1200" kern="1200" dirty="0"/>
            <a:t>			0   %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Materias</a:t>
          </a:r>
          <a:r>
            <a:rPr lang="en-US" sz="1200" kern="1200" dirty="0"/>
            <a:t> </a:t>
          </a:r>
          <a:r>
            <a:rPr lang="en-US" sz="1200" kern="1200" dirty="0" err="1"/>
            <a:t>primas</a:t>
          </a:r>
          <a:r>
            <a:rPr lang="en-US" sz="1200" kern="1200" dirty="0"/>
            <a:t> </a:t>
          </a:r>
          <a:r>
            <a:rPr lang="en-US" sz="1200" kern="1200" dirty="0" err="1"/>
            <a:t>producidas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</a:t>
          </a:r>
          <a:r>
            <a:rPr lang="en-US" sz="1200" kern="1200" dirty="0" err="1"/>
            <a:t>Centroamérica</a:t>
          </a:r>
          <a:r>
            <a:rPr lang="en-US" sz="1200" kern="1200" dirty="0"/>
            <a:t>			5   %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Bienes</a:t>
          </a:r>
          <a:r>
            <a:rPr lang="en-US" sz="1200" kern="1200" dirty="0"/>
            <a:t> </a:t>
          </a:r>
          <a:r>
            <a:rPr lang="en-US" sz="1200" kern="1200" dirty="0" err="1"/>
            <a:t>intermedios</a:t>
          </a:r>
          <a:r>
            <a:rPr lang="en-US" sz="1200" kern="1200" dirty="0"/>
            <a:t> y </a:t>
          </a:r>
          <a:r>
            <a:rPr lang="en-US" sz="1200" kern="1200" dirty="0" err="1"/>
            <a:t>bienes</a:t>
          </a:r>
          <a:r>
            <a:rPr lang="en-US" sz="1200" kern="1200" dirty="0"/>
            <a:t> de </a:t>
          </a:r>
          <a:r>
            <a:rPr lang="en-US" sz="1200" kern="1200" dirty="0" err="1"/>
            <a:t>capitasl</a:t>
          </a:r>
          <a:r>
            <a:rPr lang="en-US" sz="1200" kern="1200" dirty="0"/>
            <a:t> </a:t>
          </a:r>
          <a:r>
            <a:rPr lang="en-US" sz="1200" kern="1200" dirty="0" err="1"/>
            <a:t>producidos</a:t>
          </a:r>
          <a:r>
            <a:rPr lang="en-US" sz="1200" kern="1200" dirty="0"/>
            <a:t> </a:t>
          </a:r>
          <a:r>
            <a:rPr lang="en-US" sz="1200" kern="1200" dirty="0" err="1"/>
            <a:t>en</a:t>
          </a:r>
          <a:r>
            <a:rPr lang="en-US" sz="1200" kern="1200" dirty="0"/>
            <a:t> </a:t>
          </a:r>
          <a:r>
            <a:rPr lang="en-US" sz="1200" kern="1200" dirty="0" err="1"/>
            <a:t>Centroamérica</a:t>
          </a:r>
          <a:r>
            <a:rPr lang="en-US" sz="1200" kern="1200" dirty="0"/>
            <a:t>	10 %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Bienes</a:t>
          </a:r>
          <a:r>
            <a:rPr lang="en-US" sz="1200" kern="1200" dirty="0"/>
            <a:t> finales 							15 %</a:t>
          </a:r>
        </a:p>
      </dsp:txBody>
      <dsp:txXfrm>
        <a:off x="0" y="1013723"/>
        <a:ext cx="5976664" cy="960480"/>
      </dsp:txXfrm>
    </dsp:sp>
    <dsp:sp modelId="{86A59C31-EA36-A34D-B795-EE10BCD59A05}">
      <dsp:nvSpPr>
        <dsp:cNvPr id="0" name=""/>
        <dsp:cNvSpPr/>
      </dsp:nvSpPr>
      <dsp:spPr>
        <a:xfrm>
          <a:off x="0" y="1974203"/>
          <a:ext cx="5976664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Reducciones</a:t>
          </a:r>
          <a:endParaRPr lang="en-US" sz="1600" kern="1200" dirty="0"/>
        </a:p>
      </dsp:txBody>
      <dsp:txXfrm>
        <a:off x="18277" y="1992480"/>
        <a:ext cx="5940110" cy="337846"/>
      </dsp:txXfrm>
    </dsp:sp>
    <dsp:sp modelId="{14D83AF1-61EB-CB4F-8DE9-37F52D83F735}">
      <dsp:nvSpPr>
        <dsp:cNvPr id="0" name=""/>
        <dsp:cNvSpPr/>
      </dsp:nvSpPr>
      <dsp:spPr>
        <a:xfrm>
          <a:off x="0" y="2348603"/>
          <a:ext cx="5976664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5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</a:t>
          </a:r>
          <a:r>
            <a:rPr lang="en-US" sz="1200" kern="1200" dirty="0" err="1"/>
            <a:t>desabastecimiento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</a:t>
          </a:r>
          <a:r>
            <a:rPr lang="en-US" sz="1200" kern="1200" dirty="0" err="1"/>
            <a:t>negociaciones</a:t>
          </a:r>
          <a:r>
            <a:rPr lang="en-US" sz="1200" kern="1200" dirty="0"/>
            <a:t> </a:t>
          </a:r>
          <a:r>
            <a:rPr lang="en-US" sz="1200" kern="1200" dirty="0" err="1"/>
            <a:t>comerciales</a:t>
          </a:r>
          <a:r>
            <a:rPr lang="en-US" sz="1200" kern="1200" dirty="0"/>
            <a:t> (</a:t>
          </a:r>
          <a:r>
            <a:rPr lang="en-US" sz="1200" kern="1200" dirty="0" err="1"/>
            <a:t>Acuerdos</a:t>
          </a:r>
          <a:r>
            <a:rPr lang="en-US" sz="1200" kern="1200" dirty="0"/>
            <a:t> </a:t>
          </a:r>
          <a:r>
            <a:rPr lang="en-US" sz="1200" kern="1200" dirty="0" err="1"/>
            <a:t>Comerciales</a:t>
          </a:r>
          <a:r>
            <a:rPr lang="en-US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</a:t>
          </a:r>
          <a:r>
            <a:rPr lang="en-US" sz="1200" kern="1200" dirty="0" err="1"/>
            <a:t>negociaciones</a:t>
          </a:r>
          <a:r>
            <a:rPr lang="en-US" sz="1200" kern="1200" dirty="0"/>
            <a:t> multilaterals (OMC)</a:t>
          </a:r>
        </a:p>
      </dsp:txBody>
      <dsp:txXfrm>
        <a:off x="0" y="2348603"/>
        <a:ext cx="5976664" cy="579600"/>
      </dsp:txXfrm>
    </dsp:sp>
    <dsp:sp modelId="{ED12403A-5E74-4942-830D-2F5F6BE595BC}">
      <dsp:nvSpPr>
        <dsp:cNvPr id="0" name=""/>
        <dsp:cNvSpPr/>
      </dsp:nvSpPr>
      <dsp:spPr>
        <a:xfrm>
          <a:off x="0" y="2928204"/>
          <a:ext cx="5976664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Aumentos</a:t>
          </a:r>
          <a:endParaRPr lang="en-US" sz="1600" kern="1200" dirty="0"/>
        </a:p>
      </dsp:txBody>
      <dsp:txXfrm>
        <a:off x="18277" y="2946481"/>
        <a:ext cx="5940110" cy="337846"/>
      </dsp:txXfrm>
    </dsp:sp>
    <dsp:sp modelId="{7FB69C21-3225-6C40-90B8-96155E5D8D04}">
      <dsp:nvSpPr>
        <dsp:cNvPr id="0" name=""/>
        <dsp:cNvSpPr/>
      </dsp:nvSpPr>
      <dsp:spPr>
        <a:xfrm>
          <a:off x="0" y="3302604"/>
          <a:ext cx="5976664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5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</a:t>
          </a:r>
          <a:r>
            <a:rPr lang="en-US" sz="1200" kern="1200" dirty="0" err="1"/>
            <a:t>protección</a:t>
          </a:r>
          <a:r>
            <a:rPr lang="en-US" sz="1200" kern="1200" dirty="0"/>
            <a:t> temporal a la </a:t>
          </a:r>
          <a:r>
            <a:rPr lang="en-US" sz="1200" kern="1200" dirty="0" err="1"/>
            <a:t>producción</a:t>
          </a:r>
          <a:r>
            <a:rPr lang="en-US" sz="1200" kern="1200" dirty="0"/>
            <a:t> </a:t>
          </a:r>
          <a:r>
            <a:rPr lang="en-US" sz="1200" kern="1200" dirty="0" err="1"/>
            <a:t>nacional</a:t>
          </a:r>
          <a:r>
            <a:rPr lang="en-US" sz="1200" kern="1200" dirty="0"/>
            <a:t> (</a:t>
          </a:r>
          <a:r>
            <a:rPr lang="en-US" sz="1200" kern="1200" dirty="0" err="1"/>
            <a:t>salvaguardas</a:t>
          </a:r>
          <a:r>
            <a:rPr lang="en-US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</a:t>
          </a:r>
          <a:r>
            <a:rPr lang="en-US" sz="1200" kern="1200" dirty="0" err="1"/>
            <a:t>defensa</a:t>
          </a:r>
          <a:r>
            <a:rPr lang="en-US" sz="1200" kern="1200" dirty="0"/>
            <a:t> a la </a:t>
          </a:r>
          <a:r>
            <a:rPr lang="en-US" sz="1200" kern="1200" dirty="0" err="1"/>
            <a:t>producción</a:t>
          </a:r>
          <a:r>
            <a:rPr lang="en-US" sz="1200" kern="1200" dirty="0"/>
            <a:t> </a:t>
          </a:r>
          <a:r>
            <a:rPr lang="en-US" sz="1200" kern="1200" dirty="0" err="1"/>
            <a:t>nacional</a:t>
          </a:r>
          <a:r>
            <a:rPr lang="en-US" sz="1200" kern="1200" dirty="0"/>
            <a:t> contra dumping (derechos contra dumpling)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Por </a:t>
          </a:r>
          <a:r>
            <a:rPr lang="en-US" sz="1200" kern="1200" dirty="0" err="1"/>
            <a:t>defensa</a:t>
          </a:r>
          <a:r>
            <a:rPr lang="en-US" sz="1200" kern="1200" dirty="0"/>
            <a:t> a la </a:t>
          </a:r>
          <a:r>
            <a:rPr lang="en-US" sz="1200" kern="1200" dirty="0" err="1"/>
            <a:t>producción</a:t>
          </a:r>
          <a:r>
            <a:rPr lang="en-US" sz="1200" kern="1200" dirty="0"/>
            <a:t> </a:t>
          </a:r>
          <a:r>
            <a:rPr lang="en-US" sz="1200" kern="1200" dirty="0" err="1"/>
            <a:t>nacional</a:t>
          </a:r>
          <a:r>
            <a:rPr lang="en-US" sz="1200" kern="1200" dirty="0"/>
            <a:t> contra </a:t>
          </a:r>
          <a:r>
            <a:rPr lang="en-US" sz="1200" kern="1200" dirty="0" err="1"/>
            <a:t>subsidios</a:t>
          </a:r>
          <a:r>
            <a:rPr lang="en-US" sz="1200" kern="1200" dirty="0"/>
            <a:t> (derechos </a:t>
          </a:r>
          <a:r>
            <a:rPr lang="en-US" sz="1200" kern="1200" dirty="0" err="1"/>
            <a:t>compensatorios</a:t>
          </a:r>
          <a:r>
            <a:rPr lang="en-US" sz="1200" kern="1200" dirty="0"/>
            <a:t>)</a:t>
          </a:r>
        </a:p>
      </dsp:txBody>
      <dsp:txXfrm>
        <a:off x="0" y="3302604"/>
        <a:ext cx="5976664" cy="57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7FF1E-7D26-8E4F-AB7D-EF3AEBE0D9C3}">
      <dsp:nvSpPr>
        <dsp:cNvPr id="0" name=""/>
        <dsp:cNvSpPr/>
      </dsp:nvSpPr>
      <dsp:spPr>
        <a:xfrm>
          <a:off x="0" y="257368"/>
          <a:ext cx="446449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Nacimiento de la obligación tributaria aduanera</a:t>
          </a:r>
        </a:p>
      </dsp:txBody>
      <dsp:txXfrm>
        <a:off x="17134" y="274502"/>
        <a:ext cx="4430228" cy="316732"/>
      </dsp:txXfrm>
    </dsp:sp>
    <dsp:sp modelId="{5FAAE06A-EA16-4140-AFBD-9B0E1A622461}">
      <dsp:nvSpPr>
        <dsp:cNvPr id="0" name=""/>
        <dsp:cNvSpPr/>
      </dsp:nvSpPr>
      <dsp:spPr>
        <a:xfrm>
          <a:off x="0" y="608368"/>
          <a:ext cx="446449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hecho generador</a:t>
          </a:r>
        </a:p>
      </dsp:txBody>
      <dsp:txXfrm>
        <a:off x="0" y="608368"/>
        <a:ext cx="4464496" cy="248400"/>
      </dsp:txXfrm>
    </dsp:sp>
    <dsp:sp modelId="{B8B45192-586D-F74E-BF5B-9090C8131096}">
      <dsp:nvSpPr>
        <dsp:cNvPr id="0" name=""/>
        <dsp:cNvSpPr/>
      </dsp:nvSpPr>
      <dsp:spPr>
        <a:xfrm>
          <a:off x="0" y="856768"/>
          <a:ext cx="446449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Sujetos </a:t>
          </a:r>
        </a:p>
      </dsp:txBody>
      <dsp:txXfrm>
        <a:off x="17134" y="873902"/>
        <a:ext cx="4430228" cy="316732"/>
      </dsp:txXfrm>
    </dsp:sp>
    <dsp:sp modelId="{828071E3-551E-1E49-8585-AE8B6C316534}">
      <dsp:nvSpPr>
        <dsp:cNvPr id="0" name=""/>
        <dsp:cNvSpPr/>
      </dsp:nvSpPr>
      <dsp:spPr>
        <a:xfrm>
          <a:off x="0" y="1207768"/>
          <a:ext cx="4464496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activo y pasivo</a:t>
          </a:r>
        </a:p>
      </dsp:txBody>
      <dsp:txXfrm>
        <a:off x="0" y="1207768"/>
        <a:ext cx="4464496" cy="248400"/>
      </dsp:txXfrm>
    </dsp:sp>
    <dsp:sp modelId="{43392ABC-5C6E-6A4B-B8DB-855DF5254070}">
      <dsp:nvSpPr>
        <dsp:cNvPr id="0" name=""/>
        <dsp:cNvSpPr/>
      </dsp:nvSpPr>
      <dsp:spPr>
        <a:xfrm>
          <a:off x="0" y="1456168"/>
          <a:ext cx="446449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Determinación del tributo</a:t>
          </a:r>
        </a:p>
      </dsp:txBody>
      <dsp:txXfrm>
        <a:off x="17134" y="1473302"/>
        <a:ext cx="4430228" cy="316732"/>
      </dsp:txXfrm>
    </dsp:sp>
    <dsp:sp modelId="{4F5F98F4-C707-A048-BF90-653BB8A2179E}">
      <dsp:nvSpPr>
        <dsp:cNvPr id="0" name=""/>
        <dsp:cNvSpPr/>
      </dsp:nvSpPr>
      <dsp:spPr>
        <a:xfrm>
          <a:off x="0" y="1807168"/>
          <a:ext cx="4464496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Despacho aduanero: Importador/agente de aduanas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Determinación de oficio: 4 años</a:t>
          </a:r>
        </a:p>
      </dsp:txBody>
      <dsp:txXfrm>
        <a:off x="0" y="1807168"/>
        <a:ext cx="4464496" cy="388125"/>
      </dsp:txXfrm>
    </dsp:sp>
    <dsp:sp modelId="{62C172FD-6E80-7F48-8FBA-4448C17A006B}">
      <dsp:nvSpPr>
        <dsp:cNvPr id="0" name=""/>
        <dsp:cNvSpPr/>
      </dsp:nvSpPr>
      <dsp:spPr>
        <a:xfrm>
          <a:off x="0" y="2195293"/>
          <a:ext cx="446449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Medios de garantizar el pago</a:t>
          </a:r>
        </a:p>
      </dsp:txBody>
      <dsp:txXfrm>
        <a:off x="17134" y="2212427"/>
        <a:ext cx="4430228" cy="316732"/>
      </dsp:txXfrm>
    </dsp:sp>
    <dsp:sp modelId="{4903CACD-75FC-7A48-B458-8C5408FECE80}">
      <dsp:nvSpPr>
        <dsp:cNvPr id="0" name=""/>
        <dsp:cNvSpPr/>
      </dsp:nvSpPr>
      <dsp:spPr>
        <a:xfrm>
          <a:off x="0" y="2589493"/>
          <a:ext cx="446449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Medios de extinción</a:t>
          </a:r>
        </a:p>
      </dsp:txBody>
      <dsp:txXfrm>
        <a:off x="17134" y="2606627"/>
        <a:ext cx="4430228" cy="316732"/>
      </dsp:txXfrm>
    </dsp:sp>
    <dsp:sp modelId="{00094FCA-FDE2-3645-8C8D-994ACC670D58}">
      <dsp:nvSpPr>
        <dsp:cNvPr id="0" name=""/>
        <dsp:cNvSpPr/>
      </dsp:nvSpPr>
      <dsp:spPr>
        <a:xfrm>
          <a:off x="0" y="2940493"/>
          <a:ext cx="4464496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Pago, compensación, prescripción,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Suspensión</a:t>
          </a:r>
        </a:p>
      </dsp:txBody>
      <dsp:txXfrm>
        <a:off x="0" y="2940493"/>
        <a:ext cx="4464496" cy="388125"/>
      </dsp:txXfrm>
    </dsp:sp>
    <dsp:sp modelId="{25C249E1-7DA3-6447-ADDC-E87D3A9EFF91}">
      <dsp:nvSpPr>
        <dsp:cNvPr id="0" name=""/>
        <dsp:cNvSpPr/>
      </dsp:nvSpPr>
      <dsp:spPr>
        <a:xfrm>
          <a:off x="0" y="3328618"/>
          <a:ext cx="4464496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Medios</a:t>
          </a:r>
          <a:r>
            <a:rPr lang="en-US" sz="1500" kern="1200" dirty="0"/>
            <a:t> de </a:t>
          </a:r>
          <a:r>
            <a:rPr lang="en-US" sz="1500" kern="1200" dirty="0" err="1"/>
            <a:t>ejecución</a:t>
          </a:r>
          <a:r>
            <a:rPr lang="en-US" sz="1500" kern="1200" dirty="0"/>
            <a:t> del </a:t>
          </a:r>
          <a:r>
            <a:rPr lang="en-US" sz="1500" kern="1200" dirty="0" err="1"/>
            <a:t>adeudo</a:t>
          </a:r>
          <a:r>
            <a:rPr lang="en-US" sz="1500" kern="1200" dirty="0"/>
            <a:t> (</a:t>
          </a:r>
          <a:r>
            <a:rPr lang="en-US" sz="1500" kern="1200" dirty="0" err="1"/>
            <a:t>ajuste</a:t>
          </a:r>
          <a:r>
            <a:rPr lang="en-US" sz="1500" kern="1200" dirty="0"/>
            <a:t>)</a:t>
          </a:r>
        </a:p>
      </dsp:txBody>
      <dsp:txXfrm>
        <a:off x="17134" y="3345752"/>
        <a:ext cx="4430228" cy="316732"/>
      </dsp:txXfrm>
    </dsp:sp>
    <dsp:sp modelId="{D4924726-A983-A94F-B1CE-8E7F0C8D203B}">
      <dsp:nvSpPr>
        <dsp:cNvPr id="0" name=""/>
        <dsp:cNvSpPr/>
      </dsp:nvSpPr>
      <dsp:spPr>
        <a:xfrm>
          <a:off x="0" y="3679618"/>
          <a:ext cx="4464496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Administrativa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Judicial</a:t>
          </a:r>
        </a:p>
      </dsp:txBody>
      <dsp:txXfrm>
        <a:off x="0" y="3679618"/>
        <a:ext cx="4464496" cy="38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12EEF-7079-5C46-86B6-4C2F3FBA0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A5161-78D1-314F-9D7F-9266FDB5C8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8022A-0402-8C4E-90A0-4C1EF61DC65B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602FB-EA8F-674D-91E7-10C215D8E0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B0A0A-7135-FE41-89B6-EFD80ECC8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377AF-C430-5749-B406-F5CC2726E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9DF720-1989-421B-834D-EAD33862B1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35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69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46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15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22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355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AF715-7461-4FAC-B680-CA5420A9786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238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B37C6-AF30-4E99-BBC0-455FB1870299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353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4C3BB-73A3-4FEC-ACFB-459C825D47F3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398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5C7DB-2A4D-4B3F-A803-57D823276D26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99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A1677-5DA0-4BB1-BED9-F8B037D75843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0887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78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599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751CF-D69F-4573-B5D7-E6D25F6036BE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751CF-D69F-4573-B5D7-E6D25F6036BE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64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54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37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16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26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0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DF720-1989-421B-834D-EAD33862B1E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1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4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2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2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3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B25B0F-5B12-41E3-8429-66E616726D3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CE926-3FCB-4914-9711-1B6FA1A4DF9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F4C0-3C1C-4A91-B269-63433F126D0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19AE-5254-4A9C-8305-369F07D0CF7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DE832-55A6-4D81-807B-8F5251A2F89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1F5CB-EFCB-4A33-AF9A-A68551569A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7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7FB3812-B555-4122-BFFE-7671464AF66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24CEEFC-B260-40CE-BEEC-59FAB4994BE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6EBFF-2F9B-45F6-8345-EC67B956E9C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5BE69-E641-49C9-9A2A-6D2B83E34F3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D7482-B9DD-4E38-A177-AC9477A0FE3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2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4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2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991E6A-55DA-496F-B2FD-48E77532389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youtube.com/watch?v=rtqKwGDBh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spanish/thewto_s/glossary_s/trato_nacional_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9yyou0mGBs" TargetMode="External"/><Relationship Id="rId4" Type="http://schemas.openxmlformats.org/officeDocument/2006/relationships/hyperlink" Target="https://www.youtube.com/watch?v=AyAMtwgaAe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0" y="2209802"/>
            <a:ext cx="91440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Arancel de Importación y la Clasificación Arancelaria de las Mercancías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s-CR" b="1" dirty="0"/>
          </a:p>
          <a:p>
            <a:pPr algn="ctr"/>
            <a:r>
              <a:rPr lang="es-CR" b="1" dirty="0"/>
              <a:t>U. C. I.</a:t>
            </a:r>
          </a:p>
          <a:p>
            <a:pPr algn="ctr"/>
            <a:r>
              <a:rPr lang="es-CR" sz="1100" b="1" dirty="0"/>
              <a:t>Ronald Garita</a:t>
            </a:r>
          </a:p>
          <a:p>
            <a:pPr algn="ctr"/>
            <a:r>
              <a:rPr lang="es-CR" sz="12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52901307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51BD-7E42-EF43-BC7B-91A376DA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Arancel</a:t>
            </a:r>
            <a:r>
              <a:rPr lang="en-US" dirty="0"/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tributo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931FC9F3-9760-AB2F-6888-6E1056E04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60318"/>
              </p:ext>
            </p:extLst>
          </p:nvPr>
        </p:nvGraphicFramePr>
        <p:xfrm>
          <a:off x="107504" y="2249424"/>
          <a:ext cx="4464496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172ED4-291F-774E-8666-8636CECF8B3C}"/>
              </a:ext>
            </a:extLst>
          </p:cNvPr>
          <p:cNvSpPr txBox="1"/>
          <p:nvPr/>
        </p:nvSpPr>
        <p:spPr>
          <a:xfrm>
            <a:off x="5558621" y="2132856"/>
            <a:ext cx="3261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Objeto</a:t>
            </a:r>
            <a:r>
              <a:rPr lang="en-US" b="1" dirty="0"/>
              <a:t> de la </a:t>
            </a:r>
            <a:r>
              <a:rPr lang="en-US" b="1" dirty="0" err="1"/>
              <a:t>tributación</a:t>
            </a:r>
            <a:r>
              <a:rPr lang="en-US" b="1" dirty="0"/>
              <a:t> </a:t>
            </a:r>
            <a:r>
              <a:rPr lang="en-US" b="1" dirty="0" err="1"/>
              <a:t>aduanera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Mercancía</a:t>
            </a:r>
            <a:r>
              <a:rPr lang="en-US" dirty="0"/>
              <a:t> (bien </a:t>
            </a:r>
            <a:r>
              <a:rPr lang="en-US" dirty="0" err="1"/>
              <a:t>mueble</a:t>
            </a:r>
            <a:r>
              <a:rPr lang="en-US" dirty="0"/>
              <a:t>)</a:t>
            </a:r>
          </a:p>
          <a:p>
            <a:endParaRPr lang="en-US" b="1" dirty="0"/>
          </a:p>
          <a:p>
            <a:r>
              <a:rPr lang="en-US" dirty="0" err="1"/>
              <a:t>Traslado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 entre </a:t>
            </a:r>
            <a:r>
              <a:rPr lang="en-US" dirty="0" err="1"/>
              <a:t>fronteras</a:t>
            </a:r>
            <a:r>
              <a:rPr lang="en-US" dirty="0"/>
              <a:t> </a:t>
            </a:r>
            <a:r>
              <a:rPr lang="en-US" dirty="0" err="1"/>
              <a:t>aduaneras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BD44F7-5F0A-7542-92F7-AEDB00D8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68" y="4389127"/>
            <a:ext cx="3580904" cy="20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F381D-2D25-8642-9DF7-41A03A5E148A}"/>
              </a:ext>
            </a:extLst>
          </p:cNvPr>
          <p:cNvSpPr txBox="1"/>
          <p:nvPr/>
        </p:nvSpPr>
        <p:spPr>
          <a:xfrm>
            <a:off x="6181096" y="6399549"/>
            <a:ext cx="2016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Fotografía</a:t>
            </a:r>
            <a:r>
              <a:rPr lang="en-US" sz="1100" dirty="0"/>
              <a:t> </a:t>
            </a:r>
            <a:r>
              <a:rPr lang="en-US" sz="1100" dirty="0" err="1"/>
              <a:t>tomada</a:t>
            </a:r>
            <a:r>
              <a:rPr lang="en-US" sz="1100" dirty="0"/>
              <a:t> de </a:t>
            </a:r>
            <a:r>
              <a:rPr lang="en-US" sz="1100" dirty="0" err="1"/>
              <a:t>elmundo.cr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273730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F1BD-5472-4740-866F-E6665BB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r>
              <a:rPr lang="en-US" dirty="0" err="1"/>
              <a:t>Arancel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instrumento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0F042-287C-844D-BDAA-D80BACBF7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759496"/>
            <a:ext cx="8856984" cy="5098504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r>
              <a:rPr lang="es-ES" b="1" dirty="0"/>
              <a:t>CAUCA IV Art 41. Arancel</a:t>
            </a:r>
          </a:p>
          <a:p>
            <a:pPr marL="109728" indent="0" algn="just">
              <a:buNone/>
            </a:pPr>
            <a:endParaRPr lang="es-ES" dirty="0"/>
          </a:p>
          <a:p>
            <a:pPr marL="109728" indent="0" algn="just">
              <a:buNone/>
            </a:pPr>
            <a:r>
              <a:rPr lang="es-ES" dirty="0"/>
              <a:t>El </a:t>
            </a:r>
            <a:r>
              <a:rPr lang="es-ES" b="1" dirty="0"/>
              <a:t>Arancel Centroamericano de Importación</a:t>
            </a:r>
            <a:r>
              <a:rPr lang="es-ES" dirty="0"/>
              <a:t>, que figura como Anexo A del Convenio sobre el Régimen Arancelario y Aduanero Centroamericano, es el </a:t>
            </a:r>
            <a:r>
              <a:rPr lang="es-ES" b="1" dirty="0"/>
              <a:t>instrumento que contiene </a:t>
            </a:r>
          </a:p>
          <a:p>
            <a:pPr marL="109728" indent="0" algn="just">
              <a:buNone/>
            </a:pPr>
            <a:endParaRPr lang="es-ES" b="1" dirty="0"/>
          </a:p>
          <a:p>
            <a:pPr lvl="1" algn="just"/>
            <a:r>
              <a:rPr lang="es-ES" dirty="0"/>
              <a:t>i)	la nomenclatura para la clasificación oficial de las mercancías que sean susceptibles de ser importadas al territorio de los Estados Parte, así como </a:t>
            </a:r>
          </a:p>
          <a:p>
            <a:pPr lvl="1" algn="just"/>
            <a:r>
              <a:rPr lang="es-ES" dirty="0"/>
              <a:t>ii) 	los derechos arancelarios a la importación y </a:t>
            </a:r>
          </a:p>
          <a:p>
            <a:pPr lvl="1" algn="just"/>
            <a:r>
              <a:rPr lang="es-ES" dirty="0"/>
              <a:t>iii) las normas que regulan la ejecución de sus disposiciones.</a:t>
            </a:r>
            <a:endParaRPr lang="en-US" b="1" dirty="0"/>
          </a:p>
          <a:p>
            <a:pPr marL="109728" indent="0" algn="just">
              <a:buNone/>
            </a:pPr>
            <a:r>
              <a:rPr lang="es-ES" dirty="0"/>
              <a:t> </a:t>
            </a:r>
            <a:endParaRPr lang="en-US" dirty="0"/>
          </a:p>
          <a:p>
            <a:pPr marL="109728" indent="0" algn="just">
              <a:buNone/>
            </a:pPr>
            <a:r>
              <a:rPr lang="es-ES" dirty="0"/>
              <a:t>El Sistema Arancelario Centroamericano (SAC) constituye la clasificación oficial de las mercancías de importación y exportación a nivel centroamericano.</a:t>
            </a:r>
            <a:endParaRPr lang="en-US" dirty="0"/>
          </a:p>
          <a:p>
            <a:pPr marL="109728" indent="0" algn="just">
              <a:buNone/>
            </a:pPr>
            <a:r>
              <a:rPr lang="es-ES" dirty="0"/>
              <a:t> </a:t>
            </a:r>
            <a:endParaRPr lang="en-US" dirty="0"/>
          </a:p>
          <a:p>
            <a:pPr marL="109728" indent="0" algn="just">
              <a:buNone/>
            </a:pPr>
            <a:r>
              <a:rPr lang="es-ES" b="1" dirty="0"/>
              <a:t>Art 42. Arancel Integrado</a:t>
            </a:r>
            <a:endParaRPr lang="es-ES" dirty="0"/>
          </a:p>
          <a:p>
            <a:pPr marL="109728" indent="0" algn="just">
              <a:buNone/>
            </a:pPr>
            <a:endParaRPr lang="es-ES" dirty="0"/>
          </a:p>
          <a:p>
            <a:pPr marL="109728" indent="0" algn="just">
              <a:buNone/>
            </a:pPr>
            <a:r>
              <a:rPr lang="es-ES" dirty="0"/>
              <a:t>El Arancel Integrado comprende:</a:t>
            </a:r>
          </a:p>
          <a:p>
            <a:pPr marL="109728" indent="0" algn="just">
              <a:buNone/>
            </a:pPr>
            <a:endParaRPr lang="es-ES" dirty="0"/>
          </a:p>
          <a:p>
            <a:pPr marL="681228" indent="-571500" algn="just">
              <a:buAutoNum type="romanLcParenR"/>
            </a:pPr>
            <a:r>
              <a:rPr lang="es-ES" dirty="0"/>
              <a:t>al Arancel Centroamericano de Importación y </a:t>
            </a:r>
          </a:p>
          <a:p>
            <a:pPr marL="681228" indent="-571500" algn="just">
              <a:buAutoNum type="romanLcParenR"/>
            </a:pPr>
            <a:r>
              <a:rPr lang="es-ES" dirty="0"/>
              <a:t>demás regulaciones no arancelarias aplicables en el intercambio de mercancías</a:t>
            </a:r>
          </a:p>
          <a:p>
            <a:pPr marL="1124712" lvl="2" indent="-457200" algn="just">
              <a:buAutoNum type="alphaLcParenR"/>
            </a:pPr>
            <a:r>
              <a:rPr lang="es-ES" dirty="0"/>
              <a:t>entre los Estados Parte y </a:t>
            </a:r>
          </a:p>
          <a:p>
            <a:pPr marL="1124712" lvl="2" indent="-457200" algn="just">
              <a:buAutoNum type="alphaLcParenR"/>
            </a:pPr>
            <a:r>
              <a:rPr lang="es-ES" dirty="0"/>
              <a:t>terceros países, incluidos aquellos con los que se hayan suscrito o se suscriban Acuerdos o Tratados Comerciales Internacionales, bilaterales o multilaterales.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7385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 del arancel como instrumento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s-CR" dirty="0"/>
          </a:p>
          <a:p>
            <a:r>
              <a:rPr lang="es-CR" dirty="0"/>
              <a:t>S. A.			- 	Una nomenclatura</a:t>
            </a:r>
          </a:p>
          <a:p>
            <a:pPr>
              <a:buFont typeface="Wingdings 2" pitchFamily="18" charset="2"/>
              <a:buNone/>
            </a:pPr>
            <a:endParaRPr lang="es-CR" dirty="0"/>
          </a:p>
          <a:p>
            <a:r>
              <a:rPr lang="es-CR" dirty="0"/>
              <a:t>S. A. C. 			-	Un arancel</a:t>
            </a:r>
          </a:p>
          <a:p>
            <a:endParaRPr lang="es-CR" dirty="0"/>
          </a:p>
          <a:p>
            <a:r>
              <a:rPr lang="es-CR" dirty="0"/>
              <a:t>SAN (C. Rica)</a:t>
            </a:r>
          </a:p>
          <a:p>
            <a:pPr lvl="1"/>
            <a:r>
              <a:rPr lang="es-CR" dirty="0"/>
              <a:t>Varias funciones</a:t>
            </a:r>
          </a:p>
          <a:p>
            <a:pPr lvl="2"/>
            <a:r>
              <a:rPr lang="es-CR" dirty="0"/>
              <a:t>Impuestos internos</a:t>
            </a:r>
          </a:p>
          <a:p>
            <a:pPr lvl="2"/>
            <a:r>
              <a:rPr lang="es-CR" dirty="0"/>
              <a:t>Notas técnicas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503437"/>
            <a:ext cx="4038600" cy="4525963"/>
          </a:xfrm>
        </p:spPr>
        <p:txBody>
          <a:bodyPr/>
          <a:lstStyle/>
          <a:p>
            <a:r>
              <a:rPr lang="es-CR" dirty="0"/>
              <a:t>SA: 6 dígitos, uniformidad internacional (OMA)</a:t>
            </a:r>
          </a:p>
          <a:p>
            <a:endParaRPr lang="es-CR" dirty="0"/>
          </a:p>
          <a:p>
            <a:r>
              <a:rPr lang="es-CR" dirty="0"/>
              <a:t>SAC: “uniformidad” CA</a:t>
            </a:r>
          </a:p>
          <a:p>
            <a:endParaRPr lang="es-CR" dirty="0"/>
          </a:p>
          <a:p>
            <a:r>
              <a:rPr lang="es-CR" dirty="0"/>
              <a:t>SAN: Sistema Arancelario Nacional (CR)</a:t>
            </a:r>
          </a:p>
        </p:txBody>
      </p:sp>
      <p:pic>
        <p:nvPicPr>
          <p:cNvPr id="59394" name="Picture 2" descr="http://www.articulosweb.net/blog/wp-content/uploads/2012/04/el-microscopio-los-ojos-de-la-ciencia-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3152" y="4797153"/>
            <a:ext cx="2060848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12077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1.bp.blogspot.com/-4FcYOk14kkg/TdK9CLbYYhI/AAAAAAAAABQ/ODqzU8kwsOM/s1600/adua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550" y="4034547"/>
            <a:ext cx="4330452" cy="282345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7686" y="1916832"/>
            <a:ext cx="8936316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PROCESO DE CLASIFICACION ARANCELARIA</a:t>
            </a:r>
            <a:b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práctica</a:t>
            </a:r>
          </a:p>
        </p:txBody>
      </p:sp>
    </p:spTree>
    <p:extLst>
      <p:ext uri="{BB962C8B-B14F-4D97-AF65-F5344CB8AC3E}">
        <p14:creationId xmlns:p14="http://schemas.microsoft.com/office/powerpoint/2010/main" val="172683661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arancelaria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533400" y="182880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s-ES" b="1" dirty="0"/>
              <a:t>LGA art. 86.- Declaración aduanera ... </a:t>
            </a:r>
          </a:p>
          <a:p>
            <a:pPr marL="109728" indent="0">
              <a:buNone/>
            </a:pPr>
            <a:endParaRPr lang="es-ES" b="1" dirty="0"/>
          </a:p>
          <a:p>
            <a:pPr marL="109728" indent="0" algn="just">
              <a:buNone/>
            </a:pPr>
            <a:r>
              <a:rPr lang="es-ES" dirty="0"/>
              <a:t>Para todos los efectos legales, la declaración aduanera efectuada por un agente aduanero se entenderá realizada bajo la </a:t>
            </a:r>
            <a:r>
              <a:rPr lang="es-ES" b="1" dirty="0"/>
              <a:t>fe del juramento</a:t>
            </a:r>
            <a:r>
              <a:rPr lang="es-ES" dirty="0"/>
              <a:t>. </a:t>
            </a:r>
          </a:p>
          <a:p>
            <a:pPr marL="109728" indent="0">
              <a:buNone/>
            </a:pPr>
            <a:endParaRPr lang="es-ES" dirty="0"/>
          </a:p>
          <a:p>
            <a:pPr marL="109728" indent="0" algn="just">
              <a:buNone/>
            </a:pPr>
            <a:r>
              <a:rPr lang="es-ES" dirty="0"/>
              <a:t>El agente aduanero será responsable de </a:t>
            </a:r>
            <a:r>
              <a:rPr lang="es-ES" b="1" dirty="0"/>
              <a:t>suministrar la información y los datos necesarios para determinar la obligación tributaria aduanera</a:t>
            </a:r>
            <a:r>
              <a:rPr lang="es-ES" dirty="0"/>
              <a:t>, especialmente respecto de</a:t>
            </a:r>
          </a:p>
          <a:p>
            <a:pPr marL="109728" indent="0" algn="just">
              <a:buNone/>
            </a:pPr>
            <a:endParaRPr lang="es-ES" dirty="0"/>
          </a:p>
          <a:p>
            <a:pPr algn="just">
              <a:buFontTx/>
              <a:buChar char="-"/>
            </a:pPr>
            <a:r>
              <a:rPr lang="es-ES" sz="2900" dirty="0"/>
              <a:t>la descripción de la mercancía, </a:t>
            </a:r>
          </a:p>
          <a:p>
            <a:pPr algn="just">
              <a:buFontTx/>
              <a:buChar char="-"/>
            </a:pPr>
            <a:r>
              <a:rPr lang="es-ES" sz="2900" b="1" dirty="0"/>
              <a:t>su clasificación arancelaria,</a:t>
            </a:r>
            <a:r>
              <a:rPr lang="es-ES" sz="2900" dirty="0"/>
              <a:t> </a:t>
            </a:r>
          </a:p>
          <a:p>
            <a:pPr algn="just">
              <a:buFontTx/>
              <a:buChar char="-"/>
            </a:pPr>
            <a:r>
              <a:rPr lang="es-ES" dirty="0"/>
              <a:t>el valor aduanero de las mercancías, </a:t>
            </a:r>
          </a:p>
          <a:p>
            <a:pPr algn="just">
              <a:buFontTx/>
              <a:buChar char="-"/>
            </a:pPr>
            <a:r>
              <a:rPr lang="es-ES" dirty="0"/>
              <a:t>la cantidad, </a:t>
            </a:r>
          </a:p>
          <a:p>
            <a:pPr algn="just">
              <a:buFontTx/>
              <a:buChar char="-"/>
            </a:pPr>
            <a:r>
              <a:rPr lang="es-ES" dirty="0"/>
              <a:t>los tributos aplicables y </a:t>
            </a:r>
          </a:p>
          <a:p>
            <a:pPr algn="just">
              <a:buFontTx/>
              <a:buChar char="-"/>
            </a:pPr>
            <a:r>
              <a:rPr lang="es-ES" dirty="0"/>
              <a:t>el cumplimiento de las regulaciones arancelarias y no arancelarias.</a:t>
            </a:r>
            <a:endParaRPr lang="en-US" sz="3200" dirty="0"/>
          </a:p>
          <a:p>
            <a:pPr marL="704088" lvl="2" indent="0" algn="just" eaLnBrk="1" hangingPunct="1">
              <a:spcBef>
                <a:spcPct val="0"/>
              </a:spcBef>
              <a:buNone/>
            </a:pPr>
            <a:endParaRPr lang="es-CR" dirty="0">
              <a:solidFill>
                <a:srgbClr val="000000"/>
              </a:solidFill>
            </a:endParaRPr>
          </a:p>
          <a:p>
            <a:pPr marL="704088" lvl="2" indent="0" algn="just" eaLnBrk="1" hangingPunct="1">
              <a:spcBef>
                <a:spcPct val="0"/>
              </a:spcBef>
              <a:buNone/>
            </a:pPr>
            <a:endParaRPr lang="es-CR" dirty="0">
              <a:solidFill>
                <a:srgbClr val="000000"/>
              </a:solidFill>
            </a:endParaRPr>
          </a:p>
          <a:p>
            <a:pPr marL="704088" lvl="2" indent="0" algn="just" eaLnBrk="1" hangingPunct="1">
              <a:spcBef>
                <a:spcPct val="0"/>
              </a:spcBef>
              <a:buNone/>
            </a:pPr>
            <a:endParaRPr lang="es-CR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t1.gstatic.com/images?q=tbn:ANd9GcTqP4vMF_Bs9w8WQYDBcdLUQCIcHMniJ8jLb5JXSgR50HiRBX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584" y="4096731"/>
            <a:ext cx="2667000" cy="1714500"/>
          </a:xfrm>
          <a:prstGeom prst="rect">
            <a:avLst/>
          </a:prstGeom>
          <a:noFill/>
        </p:spPr>
      </p:pic>
      <p:pic>
        <p:nvPicPr>
          <p:cNvPr id="3076" name="Picture 4" descr="http://i2.esmas.com/2012/09/21/425156/omc-619x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2640" y="5445224"/>
            <a:ext cx="2641039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00791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8" y="620688"/>
            <a:ext cx="7272089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previo de las mercancías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5157193"/>
            <a:ext cx="5328271" cy="576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s-CR" sz="1600" dirty="0"/>
              <a:t>Declarante (importador), Agente aduanero o su asistente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552" y="2492896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CR" b="1" dirty="0">
                <a:solidFill>
                  <a:srgbClr val="C00000"/>
                </a:solidFill>
                <a:latin typeface="Verdana" pitchFamily="34" charset="0"/>
              </a:rPr>
              <a:t>Objetivo: hacer una correcta declaración aduanera de importación</a:t>
            </a:r>
            <a:endParaRPr kumimoji="1" lang="es-E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00354" name="Picture 2" descr="http://3.bp.blogspot.com/_3JSuxKUUiFQ/TAKj-1gjh0I/AAAAAAAAAA0/nQDcuEd9KVo/s1600/agencia+adua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772817"/>
            <a:ext cx="3143251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82980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ulario de Examen Prev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152400"/>
            <a:ext cx="50085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4067944" y="4725144"/>
            <a:ext cx="3168352" cy="144016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2484438" y="366713"/>
            <a:ext cx="2555875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2800" dirty="0">
                <a:solidFill>
                  <a:srgbClr val="FF3300"/>
                </a:solidFill>
              </a:rPr>
              <a:t>Examen previo</a:t>
            </a:r>
            <a:br>
              <a:rPr lang="es-CR" sz="2800" dirty="0">
                <a:solidFill>
                  <a:srgbClr val="FF3300"/>
                </a:solidFill>
              </a:rPr>
            </a:br>
            <a:r>
              <a:rPr lang="es-CR" sz="2800" dirty="0">
                <a:solidFill>
                  <a:srgbClr val="FF3300"/>
                </a:solidFill>
              </a:rPr>
              <a:t>de mercancías</a:t>
            </a:r>
            <a:endParaRPr lang="es-ES" sz="2800" dirty="0">
              <a:solidFill>
                <a:srgbClr val="FF3300"/>
              </a:solidFill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257800" y="533400"/>
            <a:ext cx="2057400" cy="8382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7010400" y="914400"/>
            <a:ext cx="914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CR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077200" y="68580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s-CR" sz="2400" b="1">
                <a:latin typeface="Tahoma" pitchFamily="34" charset="0"/>
              </a:rPr>
              <a:t>Fecha</a:t>
            </a:r>
            <a:endParaRPr kumimoji="1" lang="es-ES" sz="2400" b="1">
              <a:latin typeface="Tahoma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651500" y="234950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s-CR" sz="2400" b="1">
                <a:solidFill>
                  <a:srgbClr val="000000"/>
                </a:solidFill>
                <a:latin typeface="Tahoma" pitchFamily="34" charset="0"/>
              </a:rPr>
              <a:t>Firma</a:t>
            </a:r>
            <a:endParaRPr kumimoji="1" lang="es-ES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895600" y="33528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s-CR" sz="2400" b="1">
                <a:solidFill>
                  <a:srgbClr val="000000"/>
                </a:solidFill>
                <a:latin typeface="Tahoma" pitchFamily="34" charset="0"/>
              </a:rPr>
              <a:t>Detalle de las mercancías</a:t>
            </a:r>
            <a:endParaRPr kumimoji="1" lang="es-ES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24200" y="2286001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s-CR">
                <a:solidFill>
                  <a:srgbClr val="000000"/>
                </a:solidFill>
                <a:latin typeface="Tahoma" pitchFamily="34" charset="0"/>
              </a:rPr>
              <a:t>No. Guía</a:t>
            </a:r>
            <a:endParaRPr kumimoji="1" lang="es-E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2498727"/>
            <a:ext cx="2057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 eaLnBrk="0" hangingPunct="0"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kumimoji="1" lang="es-CR" sz="2000" b="1">
                <a:latin typeface="Tahoma" pitchFamily="34" charset="0"/>
              </a:rPr>
              <a:t>Descripción</a:t>
            </a:r>
          </a:p>
          <a:p>
            <a:pPr marL="284163" indent="-284163" eaLnBrk="0" hangingPunct="0"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kumimoji="1" lang="es-CR" sz="2000" b="1">
                <a:latin typeface="Tahoma" pitchFamily="34" charset="0"/>
              </a:rPr>
              <a:t>Cantidades</a:t>
            </a:r>
          </a:p>
          <a:p>
            <a:pPr marL="284163" indent="-284163" eaLnBrk="0" hangingPunct="0"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kumimoji="1" lang="es-CR" sz="2000" b="1">
                <a:latin typeface="Tahoma" pitchFamily="34" charset="0"/>
              </a:rPr>
              <a:t>Peso</a:t>
            </a:r>
          </a:p>
          <a:p>
            <a:pPr marL="284163" indent="-284163" eaLnBrk="0" hangingPunct="0"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kumimoji="1" lang="es-CR" sz="2000" b="1">
                <a:latin typeface="Tahoma" pitchFamily="34" charset="0"/>
              </a:rPr>
              <a:t>Valores</a:t>
            </a:r>
          </a:p>
          <a:p>
            <a:pPr marL="284163" indent="-284163" eaLnBrk="0" hangingPunct="0"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kumimoji="1" lang="es-CR" sz="2000" b="1">
                <a:latin typeface="Tahoma" pitchFamily="34" charset="0"/>
              </a:rPr>
              <a:t>Marcas</a:t>
            </a:r>
          </a:p>
          <a:p>
            <a:pPr marL="284163" indent="-284163" eaLnBrk="0" hangingPunct="0">
              <a:spcBef>
                <a:spcPct val="50000"/>
              </a:spcBef>
              <a:buSzPct val="80000"/>
              <a:buFont typeface="Wingdings" pitchFamily="2" charset="2"/>
              <a:buChar char="§"/>
            </a:pPr>
            <a:r>
              <a:rPr kumimoji="1" lang="es-CR" sz="2000" b="1">
                <a:latin typeface="Tahoma" pitchFamily="34" charset="0"/>
              </a:rPr>
              <a:t>Modelos</a:t>
            </a:r>
            <a:endParaRPr kumimoji="1" lang="es-ES" sz="2000" b="1">
              <a:latin typeface="Tahoma" pitchFamily="34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1905000" y="3581400"/>
            <a:ext cx="914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CR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2743200" y="3200400"/>
            <a:ext cx="4343400" cy="8382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-214313" y="5357813"/>
            <a:ext cx="3276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CR" sz="2000" b="1">
                <a:solidFill>
                  <a:srgbClr val="000000"/>
                </a:solidFill>
                <a:latin typeface="Tahoma" pitchFamily="34" charset="0"/>
              </a:rPr>
              <a:t>Se levanta un informe </a:t>
            </a:r>
            <a:endParaRPr kumimoji="1" lang="es-ES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928939" y="5572125"/>
            <a:ext cx="1143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CR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29063" y="4714876"/>
            <a:ext cx="4267200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1" indent="-190500">
              <a:lnSpc>
                <a:spcPct val="90000"/>
              </a:lnSpc>
              <a:spcBef>
                <a:spcPct val="50000"/>
              </a:spcBef>
            </a:pPr>
            <a:r>
              <a:rPr lang="es-CR" sz="2000" b="1">
                <a:solidFill>
                  <a:srgbClr val="000000"/>
                </a:solidFill>
                <a:latin typeface="Tahoma" pitchFamily="34" charset="0"/>
              </a:rPr>
              <a:t>Firman:</a:t>
            </a:r>
          </a:p>
          <a:p>
            <a:pPr marL="381000" lvl="1" indent="-1905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CR" sz="1600">
                <a:solidFill>
                  <a:srgbClr val="000000"/>
                </a:solidFill>
                <a:latin typeface="Tahoma" pitchFamily="34" charset="0"/>
              </a:rPr>
              <a:t>Depositario</a:t>
            </a:r>
          </a:p>
          <a:p>
            <a:pPr marL="381000" lvl="1" indent="-1905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CR" sz="1600">
                <a:solidFill>
                  <a:srgbClr val="000000"/>
                </a:solidFill>
                <a:latin typeface="Tahoma" pitchFamily="34" charset="0"/>
              </a:rPr>
              <a:t>Declarante o consignatario</a:t>
            </a:r>
          </a:p>
          <a:p>
            <a:pPr marL="381000" lvl="1" indent="-1905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CR" sz="1600">
                <a:solidFill>
                  <a:srgbClr val="000000"/>
                </a:solidFill>
                <a:latin typeface="Tahoma" pitchFamily="34" charset="0"/>
              </a:rPr>
              <a:t>Agente aduanero o su asistente</a:t>
            </a:r>
            <a:endParaRPr lang="es-ES" sz="16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9935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6" y="404813"/>
            <a:ext cx="66929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 técnicas</a:t>
            </a:r>
            <a:endParaRPr lang="es-E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" y="2852741"/>
            <a:ext cx="4427983" cy="1728389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s-CR" b="1" dirty="0">
                <a:solidFill>
                  <a:schemeClr val="bg2"/>
                </a:solidFill>
              </a:rPr>
              <a:t>	</a:t>
            </a:r>
            <a:r>
              <a:rPr lang="es-CR" b="1" dirty="0">
                <a:latin typeface="Verdana" pitchFamily="34" charset="0"/>
              </a:rPr>
              <a:t>Consulta técnica: </a:t>
            </a:r>
            <a:r>
              <a:rPr lang="es-CR" sz="2000" dirty="0">
                <a:latin typeface="Verdana" pitchFamily="34" charset="0"/>
              </a:rPr>
              <a:t>cualquier persona puede consultar a la autoridad aduanera.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410200" y="1431925"/>
            <a:ext cx="3505200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CR" sz="1600" b="1" dirty="0">
                <a:solidFill>
                  <a:srgbClr val="C00000"/>
                </a:solidFill>
                <a:latin typeface="Verdana" pitchFamily="34" charset="0"/>
              </a:rPr>
              <a:t>Objetivo: hacer una correcta declaración aduanera de importación</a:t>
            </a:r>
            <a:endParaRPr kumimoji="1" lang="es-ES" sz="1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51922" y="4797427"/>
            <a:ext cx="45157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s-CR" sz="1600" b="1" dirty="0">
                <a:latin typeface="Tahoma" pitchFamily="34" charset="0"/>
              </a:rPr>
              <a:t>*Vinculante si es emitido por el Director General de Aduanas</a:t>
            </a:r>
            <a:endParaRPr kumimoji="1" lang="es-ES" sz="1600" b="1" dirty="0">
              <a:latin typeface="Tahoma" pitchFamily="34" charset="0"/>
            </a:endParaRPr>
          </a:p>
        </p:txBody>
      </p:sp>
      <p:pic>
        <p:nvPicPr>
          <p:cNvPr id="96258" name="Picture 2" descr="https://encrypted-tbn0.gstatic.com/images?q=tbn:ANd9GcQhjn4WeVg3Htpn79WL3w2WTmyfvn7qJDBhI97olJQl0X4tDhrh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8" y="2492896"/>
            <a:ext cx="4019665" cy="2193057"/>
          </a:xfrm>
          <a:prstGeom prst="rect">
            <a:avLst/>
          </a:prstGeom>
          <a:noFill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9EC6E1A-A558-9B43-A023-693F5D76F212}"/>
              </a:ext>
            </a:extLst>
          </p:cNvPr>
          <p:cNvSpPr txBox="1">
            <a:spLocks noChangeArrowheads="1"/>
          </p:cNvSpPr>
          <p:nvPr/>
        </p:nvSpPr>
        <p:spPr>
          <a:xfrm>
            <a:off x="-108520" y="5012979"/>
            <a:ext cx="4427983" cy="17283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Aft>
                <a:spcPts val="0"/>
              </a:spcAft>
              <a:buFontTx/>
              <a:buNone/>
            </a:pPr>
            <a:r>
              <a:rPr lang="es-CR" b="1" dirty="0">
                <a:solidFill>
                  <a:schemeClr val="bg2"/>
                </a:solidFill>
              </a:rPr>
              <a:t>	</a:t>
            </a:r>
            <a:r>
              <a:rPr lang="es-CR" b="1" dirty="0">
                <a:latin typeface="Verdana" pitchFamily="34" charset="0"/>
              </a:rPr>
              <a:t>Resolución anticipada: </a:t>
            </a: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r>
              <a:rPr lang="es-CR" sz="2000" dirty="0">
                <a:latin typeface="Verdana" pitchFamily="34" charset="0"/>
              </a:rPr>
              <a:t>	mejor práctica en teoría, no utilizada en C. R.</a:t>
            </a:r>
          </a:p>
        </p:txBody>
      </p:sp>
    </p:spTree>
    <p:extLst>
      <p:ext uri="{BB962C8B-B14F-4D97-AF65-F5344CB8AC3E}">
        <p14:creationId xmlns:p14="http://schemas.microsoft.com/office/powerpoint/2010/main" val="215552285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15926" y="282086"/>
            <a:ext cx="184630" cy="3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5" rIns="91390" bIns="45695" anchor="ctr">
            <a:spAutoFit/>
          </a:bodyPr>
          <a:lstStyle/>
          <a:p>
            <a:endParaRPr lang="es-ES_tradnl">
              <a:latin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15927" y="2561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532" y="836712"/>
            <a:ext cx="5840283" cy="57553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692277" y="3068639"/>
            <a:ext cx="1366839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R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547815" y="3429000"/>
            <a:ext cx="1944687" cy="6477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CR" b="1" dirty="0">
                <a:latin typeface="Times New Roman" pitchFamily="18" charset="0"/>
              </a:rPr>
              <a:t>Descripción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787901" y="3789363"/>
            <a:ext cx="1655763" cy="6477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R"/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5867400" y="4437065"/>
            <a:ext cx="1800944" cy="9366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CR" b="1" dirty="0">
                <a:solidFill>
                  <a:srgbClr val="FFC000"/>
                </a:solidFill>
                <a:latin typeface="Times New Roman" pitchFamily="18" charset="0"/>
              </a:rPr>
              <a:t>Término </a:t>
            </a:r>
          </a:p>
          <a:p>
            <a:pPr algn="ctr">
              <a:defRPr/>
            </a:pPr>
            <a:r>
              <a:rPr lang="es-CR" b="1" dirty="0">
                <a:solidFill>
                  <a:srgbClr val="FFC000"/>
                </a:solidFill>
                <a:latin typeface="Times New Roman" pitchFamily="18" charset="0"/>
              </a:rPr>
              <a:t>INCOTERM</a:t>
            </a:r>
            <a:endParaRPr lang="en-US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40352" y="465313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Free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Board</a:t>
            </a:r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factura comercial</a:t>
            </a:r>
          </a:p>
        </p:txBody>
      </p:sp>
    </p:spTree>
    <p:extLst>
      <p:ext uri="{BB962C8B-B14F-4D97-AF65-F5344CB8AC3E}">
        <p14:creationId xmlns:p14="http://schemas.microsoft.com/office/powerpoint/2010/main" val="304314785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15926" y="282086"/>
            <a:ext cx="184630" cy="3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5" rIns="91390" bIns="45695" anchor="ctr">
            <a:spAutoFit/>
          </a:bodyPr>
          <a:lstStyle/>
          <a:p>
            <a:endParaRPr lang="es-ES_tradnl">
              <a:latin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15926" y="282086"/>
            <a:ext cx="184630" cy="3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5" rIns="91390" bIns="45695" anchor="ctr">
            <a:spAutoFit/>
          </a:bodyPr>
          <a:lstStyle/>
          <a:p>
            <a:endParaRPr lang="es-ES_tradnl"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15927" y="2561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" y="260648"/>
            <a:ext cx="8135939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5" rIns="91390" bIns="45695">
            <a:spAutoFit/>
          </a:bodyPr>
          <a:lstStyle/>
          <a:p>
            <a:pPr marL="347663" indent="-347663" algn="just">
              <a:lnSpc>
                <a:spcPct val="120000"/>
              </a:lnSpc>
            </a:pPr>
            <a:r>
              <a:rPr lang="es-C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s-C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Documento de transporte:</a:t>
            </a:r>
            <a:r>
              <a:rPr lang="es-C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C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representa el título de propiedad de las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C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mercancías (BL, Guía aérea o Carta de porte)</a:t>
            </a:r>
          </a:p>
          <a:p>
            <a:pPr marL="347663" indent="-347663" algn="just">
              <a:lnSpc>
                <a:spcPct val="120000"/>
              </a:lnSpc>
              <a:buFont typeface="Wingdings" pitchFamily="2" charset="2"/>
              <a:buNone/>
            </a:pPr>
            <a:endParaRPr lang="es-C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9" y="1314450"/>
            <a:ext cx="6911975" cy="554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475979" y="2465389"/>
            <a:ext cx="1079500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R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411019" y="2681289"/>
            <a:ext cx="2808287" cy="698500"/>
          </a:xfrm>
          <a:prstGeom prst="ellipse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CR" sz="1400" b="1">
                <a:latin typeface="Times New Roman" pitchFamily="18" charset="0"/>
              </a:rPr>
              <a:t>Nombre consignatario: Juan Pérez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6011465" y="3978275"/>
            <a:ext cx="2087563" cy="935037"/>
          </a:xfrm>
          <a:prstGeom prst="ellipse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CR" sz="1600" b="1">
                <a:latin typeface="Times New Roman" pitchFamily="18" charset="0"/>
              </a:rPr>
              <a:t>Flete contratado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 flipV="1">
            <a:off x="6516292" y="4770437"/>
            <a:ext cx="720725" cy="1798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715760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23ED-F52F-1649-A7F5-8370213D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Obligación</a:t>
            </a:r>
            <a:r>
              <a:rPr lang="en-US" dirty="0"/>
              <a:t> </a:t>
            </a:r>
            <a:r>
              <a:rPr lang="en-US" dirty="0" err="1"/>
              <a:t>aduanera</a:t>
            </a:r>
            <a:endParaRPr lang="en-US" dirty="0"/>
          </a:p>
        </p:txBody>
      </p:sp>
      <p:pic>
        <p:nvPicPr>
          <p:cNvPr id="4" name="Picture 2" descr="http://t3.gstatic.com/images?q=tbn:ANd9GcRMVAV3hf6GWO_AFZ1NbZmP8BTKpERQ3QG4q6fIdPvPYbFSI1m2">
            <a:extLst>
              <a:ext uri="{FF2B5EF4-FFF2-40B4-BE49-F238E27FC236}">
                <a16:creationId xmlns:a16="http://schemas.microsoft.com/office/drawing/2014/main" id="{222ACB60-0C51-BF41-94A3-0DE250FA7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60848"/>
            <a:ext cx="2626830" cy="1748036"/>
          </a:xfrm>
          <a:prstGeom prst="rect">
            <a:avLst/>
          </a:prstGeom>
          <a:noFill/>
        </p:spPr>
      </p:pic>
      <p:pic>
        <p:nvPicPr>
          <p:cNvPr id="7" name="Picture 6" descr="Cows standing in row in pasture, with heads turned looking ahead">
            <a:extLst>
              <a:ext uri="{FF2B5EF4-FFF2-40B4-BE49-F238E27FC236}">
                <a16:creationId xmlns:a16="http://schemas.microsoft.com/office/drawing/2014/main" id="{5F561BAC-FA3E-5843-8508-096F4201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3303"/>
            <a:ext cx="2626830" cy="1747928"/>
          </a:xfrm>
          <a:prstGeom prst="rect">
            <a:avLst/>
          </a:prstGeom>
        </p:spPr>
      </p:pic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8331D542-7AB0-44C2-8C41-820908EE6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12174"/>
              </p:ext>
            </p:extLst>
          </p:nvPr>
        </p:nvGraphicFramePr>
        <p:xfrm>
          <a:off x="251520" y="2418710"/>
          <a:ext cx="5256584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066AC2-5E83-1744-B5C0-A25B3DAC4608}"/>
              </a:ext>
            </a:extLst>
          </p:cNvPr>
          <p:cNvSpPr txBox="1"/>
          <p:nvPr/>
        </p:nvSpPr>
        <p:spPr>
          <a:xfrm>
            <a:off x="6060165" y="6298520"/>
            <a:ext cx="290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Consultar</a:t>
            </a:r>
            <a:r>
              <a:rPr lang="en-US" dirty="0"/>
              <a:t> CAUCA IV art. 45</a:t>
            </a:r>
          </a:p>
        </p:txBody>
      </p:sp>
    </p:spTree>
    <p:extLst>
      <p:ext uri="{BB962C8B-B14F-4D97-AF65-F5344CB8AC3E}">
        <p14:creationId xmlns:p14="http://schemas.microsoft.com/office/powerpoint/2010/main" val="124037882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C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arancelaria: problemática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 lnSpcReduction="20000"/>
          </a:bodyPr>
          <a:lstStyle/>
          <a:p>
            <a:r>
              <a:rPr lang="es-CR" dirty="0"/>
              <a:t>Información insuficiente.</a:t>
            </a:r>
          </a:p>
          <a:p>
            <a:r>
              <a:rPr lang="es-CR" dirty="0"/>
              <a:t>Documentos con información incorrecta.</a:t>
            </a:r>
          </a:p>
          <a:p>
            <a:r>
              <a:rPr lang="es-CR" dirty="0"/>
              <a:t>Deficiente asesoría aduanal.</a:t>
            </a:r>
          </a:p>
          <a:p>
            <a:r>
              <a:rPr lang="es-CR" dirty="0"/>
              <a:t>Falta de comunicación entre exportador-importador-agente aduanero.</a:t>
            </a:r>
          </a:p>
          <a:p>
            <a:r>
              <a:rPr lang="es-CR" dirty="0"/>
              <a:t>Actuaciones administrativas o directrices administrativas contradictorias, ilegales, obscuras, sin publicación.</a:t>
            </a:r>
          </a:p>
          <a:p>
            <a:r>
              <a:rPr lang="es-CR" dirty="0"/>
              <a:t>Arancel propenso a la interpretación.</a:t>
            </a:r>
          </a:p>
          <a:p>
            <a:r>
              <a:rPr lang="es-CR" dirty="0"/>
              <a:t>Ánimo de defraudación fiscal.</a:t>
            </a:r>
          </a:p>
          <a:p>
            <a:r>
              <a:rPr lang="es-CR" dirty="0"/>
              <a:t>Competencia entre agencias aduanales sobre la base de “ahorros fiscales”.</a:t>
            </a:r>
          </a:p>
          <a:p>
            <a:r>
              <a:rPr lang="es-CR" dirty="0"/>
              <a:t>Insuficiente preparación técnica de agentes aduaneros y asesores.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85148168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709" y="506645"/>
            <a:ext cx="8388381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es importante la correcta clasificación de las mercancías?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600077" y="1868488"/>
            <a:ext cx="7869239" cy="4703762"/>
          </a:xfrm>
        </p:spPr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9000"/>
              <a:buFont typeface="Wingdings" pitchFamily="2" charset="2"/>
              <a:buChar char="§"/>
              <a:defRPr/>
            </a:pPr>
            <a:r>
              <a:rPr lang="es-CR" sz="2400" dirty="0"/>
              <a:t>Se pagan los impuestos que corresponden 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“ni más, ni menos”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9000"/>
              <a:buFont typeface="Wingdings" pitchFamily="2" charset="2"/>
              <a:buChar char="§"/>
              <a:defRPr/>
            </a:pPr>
            <a:r>
              <a:rPr lang="es-CR" sz="2400" dirty="0"/>
              <a:t>Se cumplen los requisitos no arancelarios aplicables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(permisos)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9000"/>
              <a:buFont typeface="Wingdings" pitchFamily="2" charset="2"/>
              <a:buChar char="§"/>
              <a:defRPr/>
            </a:pPr>
            <a:r>
              <a:rPr lang="es-CR" sz="2400" dirty="0"/>
              <a:t>Se evitan multas y sanciones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(4 años de prescripción – antes del 1-05-2021 = 6 años)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9000"/>
              <a:buFont typeface="Wingdings" pitchFamily="2" charset="2"/>
              <a:buChar char="§"/>
              <a:defRPr/>
            </a:pPr>
            <a:r>
              <a:rPr lang="es-CR" sz="2400" dirty="0"/>
              <a:t>Se previene el cobro a posteriori de impuestos          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(4 años de prescripción)</a:t>
            </a:r>
          </a:p>
        </p:txBody>
      </p:sp>
      <p:pic>
        <p:nvPicPr>
          <p:cNvPr id="70658" name="Picture 2" descr="http://www.cnnexpansion.com/media/2009/08/21/impuest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667250"/>
            <a:ext cx="3124200" cy="2190750"/>
          </a:xfrm>
          <a:prstGeom prst="rect">
            <a:avLst/>
          </a:prstGeom>
          <a:noFill/>
        </p:spPr>
      </p:pic>
      <p:pic>
        <p:nvPicPr>
          <p:cNvPr id="90114" name="Picture 2" descr="http://3.bp.blogspot.com/-610y_PGVYSw/TjFll5E7noI/AAAAAAAAAC4/rl19nLtyz3o/s1600/importan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437114"/>
            <a:ext cx="2411760" cy="220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92625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388381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es importante la correcta clasificación de las mercancías?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600077" y="1868488"/>
            <a:ext cx="7869239" cy="4703762"/>
          </a:xfrm>
        </p:spPr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9000"/>
              <a:buFont typeface="Wingdings" pitchFamily="2" charset="2"/>
              <a:buChar char="§"/>
              <a:defRPr/>
            </a:pPr>
            <a:r>
              <a:rPr lang="es-CR" sz="2400" dirty="0"/>
              <a:t>Se evita ser objeto de un régimen de fiscalización más severo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Criterios de riesgo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9000"/>
              <a:buFont typeface="Wingdings" pitchFamily="2" charset="2"/>
              <a:buChar char="§"/>
              <a:defRPr/>
            </a:pPr>
            <a:r>
              <a:rPr lang="es-CR" sz="2400" dirty="0"/>
              <a:t>Se aplican correctamente las ventajas de los tratados comerciales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Reglas de origen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Contingentes arancelarios</a:t>
            </a:r>
          </a:p>
          <a:p>
            <a:pPr marL="868680" lvl="1" indent="-283464" algn="just" fontAlgn="auto">
              <a:spcAft>
                <a:spcPts val="0"/>
              </a:spcAft>
              <a:buSzPct val="79000"/>
              <a:buFont typeface="Wingdings" pitchFamily="2" charset="2"/>
              <a:buChar char="§"/>
              <a:defRPr/>
            </a:pPr>
            <a:r>
              <a:rPr lang="es-CR" sz="2000" dirty="0"/>
              <a:t>Preferencias arancelarias</a:t>
            </a:r>
            <a:endParaRPr lang="en-US" sz="2000" dirty="0"/>
          </a:p>
        </p:txBody>
      </p:sp>
      <p:pic>
        <p:nvPicPr>
          <p:cNvPr id="5" name="Picture 2" descr="http://www.cnnexpansion.com/media/2009/08/21/impuest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672313"/>
            <a:ext cx="3124200" cy="2190750"/>
          </a:xfrm>
          <a:prstGeom prst="rect">
            <a:avLst/>
          </a:prstGeom>
          <a:noFill/>
        </p:spPr>
      </p:pic>
      <p:pic>
        <p:nvPicPr>
          <p:cNvPr id="6" name="Picture 2" descr="http://3.bp.blogspot.com/-610y_PGVYSw/TjFll5E7noI/AAAAAAAAAC4/rl19nLtyz3o/s1600/important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562" y="3356993"/>
            <a:ext cx="189278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89690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0" y="2209802"/>
            <a:ext cx="91440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M.A.F. </a:t>
            </a:r>
            <a:br>
              <a:rPr lang="es-C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s-CR" b="1" dirty="0"/>
          </a:p>
          <a:p>
            <a:pPr algn="ctr"/>
            <a:r>
              <a:rPr lang="es-CR" b="1" dirty="0"/>
              <a:t>U. C. I.</a:t>
            </a:r>
          </a:p>
          <a:p>
            <a:pPr algn="ctr"/>
            <a:r>
              <a:rPr lang="es-CR" sz="1100" b="1" dirty="0"/>
              <a:t>Ronald Garita</a:t>
            </a:r>
          </a:p>
          <a:p>
            <a:pPr algn="ctr"/>
            <a:r>
              <a:rPr lang="es-CR" sz="12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3028875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63C5-2E1C-FB4B-82CA-1AF768A0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Arancel</a:t>
            </a:r>
            <a:r>
              <a:rPr lang="en-US" dirty="0"/>
              <a:t> </a:t>
            </a:r>
            <a:r>
              <a:rPr lang="en-US" dirty="0" err="1"/>
              <a:t>aduanero</a:t>
            </a:r>
            <a:r>
              <a:rPr lang="en-US" dirty="0"/>
              <a:t> de </a:t>
            </a:r>
            <a:r>
              <a:rPr lang="en-US" dirty="0" err="1"/>
              <a:t>importación</a:t>
            </a:r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2C08BC3-35CB-4A48-A4D5-59E4E47C1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1471"/>
              </p:ext>
            </p:extLst>
          </p:nvPr>
        </p:nvGraphicFramePr>
        <p:xfrm>
          <a:off x="457200" y="2249424"/>
          <a:ext cx="8579296" cy="456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erial view of container ship">
            <a:extLst>
              <a:ext uri="{FF2B5EF4-FFF2-40B4-BE49-F238E27FC236}">
                <a16:creationId xmlns:a16="http://schemas.microsoft.com/office/drawing/2014/main" id="{44D63D97-861B-E741-A8F7-20FA2F74AE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3528392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646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CE60-08CF-954B-A1EE-93C0E9C6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Arancel</a:t>
            </a:r>
            <a:r>
              <a:rPr lang="en-US" sz="3200" dirty="0"/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Aduanero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aplicable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6CDE-E602-7C4A-99C9-F58E5638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5645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Por la </a:t>
            </a:r>
            <a:r>
              <a:rPr lang="en-US" dirty="0" err="1"/>
              <a:t>clasificación</a:t>
            </a:r>
            <a:r>
              <a:rPr lang="en-US" dirty="0"/>
              <a:t> </a:t>
            </a:r>
            <a:r>
              <a:rPr lang="en-US" dirty="0" err="1"/>
              <a:t>arancelaria</a:t>
            </a:r>
            <a:r>
              <a:rPr lang="en-US" dirty="0"/>
              <a:t> del bien.</a:t>
            </a:r>
          </a:p>
          <a:p>
            <a:pPr lvl="1"/>
            <a:r>
              <a:rPr lang="en-US" dirty="0" err="1"/>
              <a:t>Clasificación</a:t>
            </a:r>
            <a:r>
              <a:rPr lang="en-US" dirty="0"/>
              <a:t> </a:t>
            </a:r>
            <a:r>
              <a:rPr lang="en-US" dirty="0" err="1"/>
              <a:t>arancelaria</a:t>
            </a:r>
            <a:endParaRPr lang="en-US" dirty="0"/>
          </a:p>
          <a:p>
            <a:r>
              <a:rPr lang="en-US" dirty="0"/>
              <a:t>Por el </a:t>
            </a:r>
            <a:r>
              <a:rPr lang="en-US" dirty="0" err="1"/>
              <a:t>régimen</a:t>
            </a:r>
            <a:r>
              <a:rPr lang="en-US" dirty="0"/>
              <a:t> </a:t>
            </a:r>
            <a:r>
              <a:rPr lang="en-US" dirty="0" err="1"/>
              <a:t>aduanero</a:t>
            </a:r>
            <a:r>
              <a:rPr lang="en-US" dirty="0"/>
              <a:t> applicable.</a:t>
            </a:r>
          </a:p>
          <a:p>
            <a:pPr lvl="1"/>
            <a:r>
              <a:rPr lang="en-US" dirty="0" err="1"/>
              <a:t>Liberatorio</a:t>
            </a:r>
            <a:r>
              <a:rPr lang="en-US" dirty="0"/>
              <a:t> (no </a:t>
            </a:r>
            <a:r>
              <a:rPr lang="en-US" dirty="0" err="1"/>
              <a:t>afecto</a:t>
            </a:r>
            <a:r>
              <a:rPr lang="en-US" dirty="0"/>
              <a:t> por ley especial/</a:t>
            </a:r>
            <a:r>
              <a:rPr lang="en-US" dirty="0" err="1"/>
              <a:t>franquicia</a:t>
            </a:r>
            <a:r>
              <a:rPr lang="en-US" dirty="0"/>
              <a:t> </a:t>
            </a:r>
            <a:r>
              <a:rPr lang="en-US" dirty="0" err="1"/>
              <a:t>aduanera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Suspensivo</a:t>
            </a:r>
            <a:endParaRPr lang="en-US" dirty="0"/>
          </a:p>
          <a:p>
            <a:pPr lvl="1"/>
            <a:r>
              <a:rPr lang="en-US" dirty="0" err="1"/>
              <a:t>Devolutivo</a:t>
            </a:r>
            <a:endParaRPr lang="en-US" dirty="0"/>
          </a:p>
          <a:p>
            <a:r>
              <a:rPr lang="en-US" dirty="0"/>
              <a:t>Por el </a:t>
            </a:r>
            <a:r>
              <a:rPr lang="en-US" dirty="0" err="1"/>
              <a:t>origen</a:t>
            </a:r>
            <a:r>
              <a:rPr lang="en-US" dirty="0"/>
              <a:t> </a:t>
            </a:r>
            <a:r>
              <a:rPr lang="en-US" dirty="0" err="1"/>
              <a:t>preferencial</a:t>
            </a:r>
            <a:r>
              <a:rPr lang="en-US" dirty="0"/>
              <a:t> del bien.</a:t>
            </a:r>
          </a:p>
          <a:p>
            <a:pPr lvl="1"/>
            <a:r>
              <a:rPr lang="en-US" dirty="0" err="1"/>
              <a:t>Acuerdos</a:t>
            </a:r>
            <a:r>
              <a:rPr lang="en-US" dirty="0"/>
              <a:t> </a:t>
            </a:r>
            <a:r>
              <a:rPr lang="en-US" dirty="0" err="1"/>
              <a:t>Comerciales</a:t>
            </a:r>
            <a:endParaRPr lang="en-US" dirty="0"/>
          </a:p>
          <a:p>
            <a:pPr lvl="1"/>
            <a:r>
              <a:rPr lang="en-US" dirty="0" err="1"/>
              <a:t>Tratado</a:t>
            </a:r>
            <a:r>
              <a:rPr lang="en-US" dirty="0"/>
              <a:t> de </a:t>
            </a:r>
            <a:r>
              <a:rPr lang="en-US" dirty="0" err="1"/>
              <a:t>Integración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 C.A.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8812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63C5-2E1C-FB4B-82CA-1AF768A0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Arancel</a:t>
            </a:r>
            <a:r>
              <a:rPr lang="en-US" dirty="0"/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aduanero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importación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2C08BC3-35CB-4A48-A4D5-59E4E47C1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83130"/>
              </p:ext>
            </p:extLst>
          </p:nvPr>
        </p:nvGraphicFramePr>
        <p:xfrm>
          <a:off x="2987824" y="2132856"/>
          <a:ext cx="5976664" cy="452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Thin geometric plinth in a graph">
            <a:extLst>
              <a:ext uri="{FF2B5EF4-FFF2-40B4-BE49-F238E27FC236}">
                <a16:creationId xmlns:a16="http://schemas.microsoft.com/office/drawing/2014/main" id="{57869357-9420-E74B-9244-AE5D92DF9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773"/>
            <a:ext cx="2987824" cy="3081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13063-7474-3E43-AE10-5167FE684934}"/>
              </a:ext>
            </a:extLst>
          </p:cNvPr>
          <p:cNvSpPr txBox="1"/>
          <p:nvPr/>
        </p:nvSpPr>
        <p:spPr>
          <a:xfrm>
            <a:off x="2987824" y="6309320"/>
            <a:ext cx="4693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Explicación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video: </a:t>
            </a:r>
            <a:r>
              <a:rPr lang="en-US" sz="1200" dirty="0">
                <a:hlinkClick r:id="rId9"/>
              </a:rPr>
              <a:t>https://www.youtube.com/watch?v=rtqKwGDBh04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08740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51BD-7E42-EF43-BC7B-91A376DA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Arancel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Trato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Nacional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AA5A-7C3C-0549-8EDE-9C713EC6B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2400" dirty="0"/>
              <a:t>Principio </a:t>
            </a:r>
            <a:r>
              <a:rPr lang="en-US" sz="2400" dirty="0" err="1"/>
              <a:t>según</a:t>
            </a:r>
            <a:r>
              <a:rPr lang="en-US" sz="2400" dirty="0"/>
              <a:t> el </a:t>
            </a:r>
            <a:r>
              <a:rPr lang="en-US" sz="2400" dirty="0" err="1"/>
              <a:t>cual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País </a:t>
            </a:r>
            <a:r>
              <a:rPr lang="en-US" sz="2400" dirty="0" err="1"/>
              <a:t>Miembro</a:t>
            </a:r>
            <a:r>
              <a:rPr lang="en-US" sz="2400" dirty="0"/>
              <a:t> concede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productos</a:t>
            </a:r>
            <a:r>
              <a:rPr lang="en-US" sz="2400" dirty="0"/>
              <a:t> </a:t>
            </a:r>
            <a:r>
              <a:rPr lang="en-US" sz="2400" dirty="0" err="1"/>
              <a:t>nacionales</a:t>
            </a:r>
            <a:r>
              <a:rPr lang="en-US" sz="2400" dirty="0"/>
              <a:t> de los </a:t>
            </a:r>
            <a:r>
              <a:rPr lang="en-US" sz="2400" dirty="0" err="1"/>
              <a:t>demás</a:t>
            </a:r>
            <a:r>
              <a:rPr lang="en-US" sz="2400" dirty="0"/>
              <a:t> </a:t>
            </a:r>
            <a:r>
              <a:rPr lang="en-US" sz="2400" dirty="0" err="1"/>
              <a:t>socios</a:t>
            </a:r>
            <a:r>
              <a:rPr lang="en-US" sz="2400" dirty="0"/>
              <a:t> </a:t>
            </a:r>
            <a:r>
              <a:rPr lang="en-US" sz="2400" dirty="0" err="1"/>
              <a:t>comerciales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trato</a:t>
            </a:r>
            <a:r>
              <a:rPr lang="en-US" sz="2400" dirty="0"/>
              <a:t> que </a:t>
            </a:r>
            <a:r>
              <a:rPr lang="en-US" sz="2400" dirty="0" err="1"/>
              <a:t>otorga</a:t>
            </a:r>
            <a:r>
              <a:rPr lang="en-US" sz="2400" dirty="0"/>
              <a:t> a sus </a:t>
            </a:r>
            <a:r>
              <a:rPr lang="en-US" sz="2400" dirty="0" err="1"/>
              <a:t>nacionales</a:t>
            </a:r>
            <a:r>
              <a:rPr lang="en-US" sz="2400" dirty="0"/>
              <a:t>. </a:t>
            </a:r>
          </a:p>
          <a:p>
            <a:pPr marL="109728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El </a:t>
            </a:r>
            <a:r>
              <a:rPr lang="en-US" sz="2400" dirty="0" err="1"/>
              <a:t>artículo</a:t>
            </a:r>
            <a:r>
              <a:rPr lang="en-US" sz="2400" dirty="0"/>
              <a:t> III del GATT </a:t>
            </a:r>
            <a:r>
              <a:rPr lang="en-US" sz="2400" dirty="0" err="1"/>
              <a:t>exige</a:t>
            </a:r>
            <a:r>
              <a:rPr lang="en-US" sz="2400" dirty="0"/>
              <a:t> que se </a:t>
            </a:r>
            <a:r>
              <a:rPr lang="en-US" sz="2400" dirty="0" err="1"/>
              <a:t>conceda</a:t>
            </a:r>
            <a:r>
              <a:rPr lang="en-US" sz="2400" dirty="0"/>
              <a:t> a las </a:t>
            </a:r>
            <a:r>
              <a:rPr lang="en-US" sz="2400" dirty="0" err="1"/>
              <a:t>mercancías</a:t>
            </a:r>
            <a:r>
              <a:rPr lang="en-US" sz="2400" dirty="0"/>
              <a:t> </a:t>
            </a:r>
            <a:r>
              <a:rPr lang="en-US" sz="2400" dirty="0" err="1"/>
              <a:t>importadas</a:t>
            </a:r>
            <a:r>
              <a:rPr lang="en-US" sz="2400" dirty="0"/>
              <a:t>, </a:t>
            </a:r>
            <a:r>
              <a:rPr lang="en-US" sz="2400" b="1" dirty="0"/>
              <a:t>una </a:t>
            </a:r>
            <a:r>
              <a:rPr lang="en-US" sz="2400" b="1" dirty="0" err="1"/>
              <a:t>vez</a:t>
            </a:r>
            <a:r>
              <a:rPr lang="en-US" sz="2400" b="1" dirty="0"/>
              <a:t> que </a:t>
            </a:r>
            <a:r>
              <a:rPr lang="en-US" sz="2400" b="1" dirty="0" err="1"/>
              <a:t>hayan</a:t>
            </a:r>
            <a:r>
              <a:rPr lang="en-US" sz="2400" b="1" dirty="0"/>
              <a:t> </a:t>
            </a:r>
            <a:r>
              <a:rPr lang="en-US" sz="2400" b="1" dirty="0" err="1"/>
              <a:t>pasado</a:t>
            </a:r>
            <a:r>
              <a:rPr lang="en-US" sz="2400" b="1" dirty="0"/>
              <a:t> la </a:t>
            </a:r>
            <a:r>
              <a:rPr lang="en-US" sz="2400" b="1" dirty="0" err="1"/>
              <a:t>aduana</a:t>
            </a:r>
            <a:r>
              <a:rPr lang="en-US" sz="2400" dirty="0"/>
              <a:t>, un </a:t>
            </a:r>
            <a:r>
              <a:rPr lang="en-US" sz="2400" dirty="0" err="1"/>
              <a:t>trato</a:t>
            </a:r>
            <a:r>
              <a:rPr lang="en-US" sz="2400" dirty="0"/>
              <a:t> no </a:t>
            </a:r>
            <a:r>
              <a:rPr lang="en-US" sz="2400" dirty="0" err="1"/>
              <a:t>menos</a:t>
            </a:r>
            <a:r>
              <a:rPr lang="en-US" sz="2400" dirty="0"/>
              <a:t> favorable que el </a:t>
            </a:r>
            <a:r>
              <a:rPr lang="en-US" sz="2400" dirty="0" err="1"/>
              <a:t>otorgado</a:t>
            </a:r>
            <a:r>
              <a:rPr lang="en-US" sz="2400" dirty="0"/>
              <a:t> a las </a:t>
            </a:r>
            <a:r>
              <a:rPr lang="en-US" sz="2400" dirty="0" err="1"/>
              <a:t>mercancías</a:t>
            </a:r>
            <a:r>
              <a:rPr lang="en-US" sz="2400" dirty="0"/>
              <a:t> </a:t>
            </a:r>
            <a:r>
              <a:rPr lang="en-US" sz="2400" dirty="0" err="1"/>
              <a:t>idénticas</a:t>
            </a:r>
            <a:r>
              <a:rPr lang="en-US" sz="2400" dirty="0"/>
              <a:t> o </a:t>
            </a:r>
            <a:r>
              <a:rPr lang="en-US" sz="2400" dirty="0" err="1"/>
              <a:t>similares</a:t>
            </a:r>
            <a:r>
              <a:rPr lang="en-US" sz="2400" dirty="0"/>
              <a:t> de </a:t>
            </a:r>
            <a:r>
              <a:rPr lang="en-US" sz="2400" dirty="0" err="1"/>
              <a:t>producción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. </a:t>
            </a:r>
          </a:p>
          <a:p>
            <a:pPr marL="109728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artículo</a:t>
            </a:r>
            <a:r>
              <a:rPr lang="en-US" sz="2400" dirty="0"/>
              <a:t> XVII del AGCS y el </a:t>
            </a:r>
            <a:r>
              <a:rPr lang="en-US" sz="2400" dirty="0" err="1"/>
              <a:t>artículo</a:t>
            </a:r>
            <a:r>
              <a:rPr lang="en-US" sz="2400" dirty="0"/>
              <a:t> 3 del </a:t>
            </a:r>
            <a:r>
              <a:rPr lang="en-US" sz="2400" dirty="0" err="1"/>
              <a:t>Acuerdo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los ADPIC </a:t>
            </a:r>
            <a:r>
              <a:rPr lang="en-US" sz="2400" dirty="0" err="1"/>
              <a:t>también</a:t>
            </a:r>
            <a:r>
              <a:rPr lang="en-US" sz="2400" dirty="0"/>
              <a:t> se </a:t>
            </a:r>
            <a:r>
              <a:rPr lang="en-US" sz="2400" dirty="0" err="1"/>
              <a:t>establece</a:t>
            </a:r>
            <a:r>
              <a:rPr lang="en-US" sz="2400" dirty="0"/>
              <a:t> el </a:t>
            </a:r>
            <a:r>
              <a:rPr lang="en-US" sz="2400" dirty="0" err="1"/>
              <a:t>trato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materia</a:t>
            </a:r>
            <a:r>
              <a:rPr lang="en-US" sz="2400" dirty="0"/>
              <a:t> de </a:t>
            </a:r>
            <a:r>
              <a:rPr lang="en-US" sz="2400" dirty="0" err="1"/>
              <a:t>servicios</a:t>
            </a:r>
            <a:r>
              <a:rPr lang="en-US" sz="2400" dirty="0"/>
              <a:t> y de </a:t>
            </a:r>
            <a:r>
              <a:rPr lang="en-US" sz="2400" dirty="0" err="1"/>
              <a:t>protección</a:t>
            </a:r>
            <a:r>
              <a:rPr lang="en-US" sz="2400" dirty="0"/>
              <a:t> de la </a:t>
            </a:r>
            <a:r>
              <a:rPr lang="en-US" sz="2400" dirty="0" err="1"/>
              <a:t>propiedad</a:t>
            </a:r>
            <a:r>
              <a:rPr lang="en-US" sz="2400" dirty="0"/>
              <a:t> </a:t>
            </a:r>
            <a:r>
              <a:rPr lang="en-US" sz="2400" dirty="0" err="1"/>
              <a:t>intelectual</a:t>
            </a:r>
            <a:r>
              <a:rPr lang="en-US" sz="2400" dirty="0"/>
              <a:t>, </a:t>
            </a:r>
            <a:r>
              <a:rPr lang="en-US" sz="2400" dirty="0" err="1"/>
              <a:t>respectivamente</a:t>
            </a:r>
            <a:r>
              <a:rPr lang="en-US" sz="2400" dirty="0"/>
              <a:t>.</a:t>
            </a:r>
          </a:p>
          <a:p>
            <a:pPr marL="109728" indent="0">
              <a:buNone/>
            </a:pPr>
            <a:endParaRPr lang="en-US" sz="1700" dirty="0"/>
          </a:p>
          <a:p>
            <a:pPr marL="109728" indent="0">
              <a:buNone/>
            </a:pPr>
            <a:r>
              <a:rPr lang="en-US" sz="1700" dirty="0"/>
              <a:t>Fuente: </a:t>
            </a:r>
            <a:r>
              <a:rPr lang="en-US" sz="1700" dirty="0">
                <a:hlinkClick r:id="rId3"/>
              </a:rPr>
              <a:t>https://www.wto.org/spanish/thewto_s/glossary_s/trato_nacional_s.htm</a:t>
            </a:r>
            <a:endParaRPr lang="en-US" sz="1700" dirty="0"/>
          </a:p>
          <a:p>
            <a:pPr marL="109728" indent="0">
              <a:buNone/>
            </a:pPr>
            <a:endParaRPr lang="en-US" sz="1700" dirty="0"/>
          </a:p>
          <a:p>
            <a:pPr marL="109728" indent="0">
              <a:buNone/>
            </a:pPr>
            <a:r>
              <a:rPr lang="en-US" sz="1700" dirty="0" err="1"/>
              <a:t>Explicación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video (principio </a:t>
            </a:r>
            <a:r>
              <a:rPr lang="en-US" sz="1700" dirty="0" err="1"/>
              <a:t>trato</a:t>
            </a:r>
            <a:r>
              <a:rPr lang="en-US" sz="1700" dirty="0"/>
              <a:t> </a:t>
            </a:r>
            <a:r>
              <a:rPr lang="en-US" sz="1700" dirty="0" err="1"/>
              <a:t>nacional</a:t>
            </a:r>
            <a:r>
              <a:rPr lang="en-US" sz="1700" dirty="0"/>
              <a:t>): </a:t>
            </a:r>
            <a:r>
              <a:rPr lang="en-US" sz="1700" dirty="0">
                <a:hlinkClick r:id="rId4"/>
              </a:rPr>
              <a:t>https://www.youtube.com/watch?v=AyAMtwgaAe8</a:t>
            </a:r>
            <a:r>
              <a:rPr lang="en-US" sz="1700" dirty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1700" dirty="0" err="1"/>
              <a:t>Explicación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video (</a:t>
            </a:r>
            <a:r>
              <a:rPr lang="en-US" sz="1700" dirty="0" err="1"/>
              <a:t>principios</a:t>
            </a:r>
            <a:r>
              <a:rPr lang="en-US" sz="1700" dirty="0"/>
              <a:t> del </a:t>
            </a:r>
            <a:r>
              <a:rPr lang="en-US" sz="1700" dirty="0" err="1"/>
              <a:t>comercio</a:t>
            </a:r>
            <a:r>
              <a:rPr lang="en-US" sz="1700" dirty="0"/>
              <a:t> </a:t>
            </a:r>
            <a:r>
              <a:rPr lang="en-US" sz="1700" dirty="0" err="1"/>
              <a:t>internacional</a:t>
            </a:r>
            <a:r>
              <a:rPr lang="en-US" sz="1700" dirty="0"/>
              <a:t>) </a:t>
            </a:r>
            <a:r>
              <a:rPr lang="en-US" sz="1700" dirty="0">
                <a:hlinkClick r:id="rId5"/>
              </a:rPr>
              <a:t>https://www.youtube.com/watch?v=D9yyou0mGBs</a:t>
            </a:r>
            <a:r>
              <a:rPr lang="en-US" sz="1700" dirty="0"/>
              <a:t>  (16 </a:t>
            </a:r>
            <a:r>
              <a:rPr lang="en-US" sz="1700" dirty="0" err="1"/>
              <a:t>minutos</a:t>
            </a:r>
            <a:r>
              <a:rPr lang="en-US" sz="1700" dirty="0"/>
              <a:t>)</a:t>
            </a:r>
          </a:p>
          <a:p>
            <a:pPr marL="109728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0248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71CF-9995-A44C-A590-0C23F4B9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0E46-C5F6-AC95-DF90-679FC37F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Comenzamos</a:t>
            </a:r>
            <a:r>
              <a:rPr lang="en-US" dirty="0"/>
              <a:t> </a:t>
            </a:r>
            <a:r>
              <a:rPr lang="en-US" dirty="0" err="1"/>
              <a:t>importando</a:t>
            </a:r>
            <a:r>
              <a:rPr lang="en-US" dirty="0"/>
              <a:t> y </a:t>
            </a:r>
            <a:r>
              <a:rPr lang="en-US" dirty="0" err="1"/>
              <a:t>exportando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carretas.</a:t>
            </a:r>
          </a:p>
          <a:p>
            <a:r>
              <a:rPr lang="en-US" dirty="0" err="1"/>
              <a:t>Luego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comercio</a:t>
            </a:r>
            <a:r>
              <a:rPr lang="en-US" dirty="0"/>
              <a:t> de </a:t>
            </a:r>
            <a:r>
              <a:rPr lang="en-US" dirty="0" err="1"/>
              <a:t>bienes</a:t>
            </a:r>
            <a:r>
              <a:rPr lang="en-US" dirty="0"/>
              <a:t> </a:t>
            </a:r>
            <a:r>
              <a:rPr lang="en-US" dirty="0" err="1"/>
              <a:t>creció</a:t>
            </a:r>
            <a:r>
              <a:rPr lang="en-US" dirty="0"/>
              <a:t> </a:t>
            </a:r>
            <a:r>
              <a:rPr lang="en-US" dirty="0" err="1"/>
              <a:t>exponencialmente</a:t>
            </a:r>
            <a:r>
              <a:rPr lang="en-US" dirty="0"/>
              <a:t>.</a:t>
            </a:r>
          </a:p>
          <a:p>
            <a:r>
              <a:rPr lang="en-US" dirty="0"/>
              <a:t>Hoy, la </a:t>
            </a:r>
            <a:r>
              <a:rPr lang="en-US" dirty="0" err="1"/>
              <a:t>economía</a:t>
            </a:r>
            <a:r>
              <a:rPr lang="en-US" dirty="0"/>
              <a:t> </a:t>
            </a:r>
            <a:r>
              <a:rPr lang="en-US" dirty="0" err="1"/>
              <a:t>mundial</a:t>
            </a:r>
            <a:r>
              <a:rPr lang="en-US" dirty="0"/>
              <a:t> </a:t>
            </a:r>
            <a:r>
              <a:rPr lang="en-US" dirty="0" err="1"/>
              <a:t>globalizada</a:t>
            </a:r>
            <a:r>
              <a:rPr lang="en-US" dirty="0"/>
              <a:t> </a:t>
            </a:r>
            <a:r>
              <a:rPr lang="en-US" dirty="0" err="1"/>
              <a:t>gira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del </a:t>
            </a:r>
            <a:r>
              <a:rPr lang="en-US" dirty="0" err="1"/>
              <a:t>comercio</a:t>
            </a:r>
            <a:r>
              <a:rPr lang="en-US" dirty="0"/>
              <a:t> de </a:t>
            </a:r>
            <a:r>
              <a:rPr lang="en-US" dirty="0" err="1"/>
              <a:t>bienes</a:t>
            </a:r>
            <a:r>
              <a:rPr lang="en-US" dirty="0"/>
              <a:t> y </a:t>
            </a:r>
            <a:r>
              <a:rPr lang="en-US" dirty="0" err="1"/>
              <a:t>servicios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27825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770E1-375C-F744-A056-BC32FD14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20688"/>
            <a:ext cx="46228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5657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309A3-63BE-2347-8807-84429A78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75608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1286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(1)</Template>
  <TotalTime>4126</TotalTime>
  <Words>1353</Words>
  <Application>Microsoft Macintosh PowerPoint</Application>
  <PresentationFormat>On-screen Show (4:3)</PresentationFormat>
  <Paragraphs>235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Garamond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Urbano</vt:lpstr>
      <vt:lpstr>El Arancel de Importación y la Clasificación Arancelaria de las Mercancías</vt:lpstr>
      <vt:lpstr>Obligación aduanera</vt:lpstr>
      <vt:lpstr>Arancel aduanero de importación</vt:lpstr>
      <vt:lpstr>Arancel Aduanero – identificación de la tasa aplicable</vt:lpstr>
      <vt:lpstr>Arancel aduanero de importación</vt:lpstr>
      <vt:lpstr>Arancel Trato Nacional</vt:lpstr>
      <vt:lpstr>PowerPoint Presentation</vt:lpstr>
      <vt:lpstr>PowerPoint Presentation</vt:lpstr>
      <vt:lpstr>PowerPoint Presentation</vt:lpstr>
      <vt:lpstr>Arancel como tributo</vt:lpstr>
      <vt:lpstr>Arancel como instrumento</vt:lpstr>
      <vt:lpstr>Ámbito del arancel como instrumento</vt:lpstr>
      <vt:lpstr>EL PROCESO DE CLASIFICACION ARANCELARIA en la práctica</vt:lpstr>
      <vt:lpstr>Clasificación arancelaria</vt:lpstr>
      <vt:lpstr>Examen previo de las mercancías</vt:lpstr>
      <vt:lpstr>Examen previo de mercancías</vt:lpstr>
      <vt:lpstr>Consultas técnicas</vt:lpstr>
      <vt:lpstr>La factura comercial</vt:lpstr>
      <vt:lpstr>PowerPoint Presentation</vt:lpstr>
      <vt:lpstr>Clasificación arancelaria: problemática</vt:lpstr>
      <vt:lpstr>¿Por qué es importante la correcta clasificación de las mercancías?</vt:lpstr>
      <vt:lpstr>¿Por qué es importante la correcta clasificación de las mercancías?</vt:lpstr>
      <vt:lpstr>M.A.F.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Aguero</dc:creator>
  <cp:lastModifiedBy>Ronald Garita</cp:lastModifiedBy>
  <cp:revision>208</cp:revision>
  <cp:lastPrinted>2022-01-19T17:51:58Z</cp:lastPrinted>
  <dcterms:created xsi:type="dcterms:W3CDTF">2003-05-15T17:34:44Z</dcterms:created>
  <dcterms:modified xsi:type="dcterms:W3CDTF">2022-08-09T23:16:48Z</dcterms:modified>
</cp:coreProperties>
</file>