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7" r:id="rId2"/>
    <p:sldMasterId id="2147483673" r:id="rId3"/>
    <p:sldMasterId id="2147483689" r:id="rId4"/>
    <p:sldMasterId id="2147483672" r:id="rId5"/>
    <p:sldMasterId id="2147483715" r:id="rId6"/>
  </p:sldMasterIdLst>
  <p:handoutMasterIdLst>
    <p:handoutMasterId r:id="rId71"/>
  </p:handoutMasterIdLst>
  <p:sldIdLst>
    <p:sldId id="257" r:id="rId7"/>
    <p:sldId id="258" r:id="rId8"/>
    <p:sldId id="263" r:id="rId9"/>
    <p:sldId id="260" r:id="rId10"/>
    <p:sldId id="270" r:id="rId11"/>
    <p:sldId id="265" r:id="rId12"/>
    <p:sldId id="267" r:id="rId13"/>
    <p:sldId id="268" r:id="rId14"/>
    <p:sldId id="269" r:id="rId15"/>
    <p:sldId id="276" r:id="rId16"/>
    <p:sldId id="277" r:id="rId17"/>
    <p:sldId id="271" r:id="rId18"/>
    <p:sldId id="273" r:id="rId19"/>
    <p:sldId id="274" r:id="rId20"/>
    <p:sldId id="280" r:id="rId21"/>
    <p:sldId id="272" r:id="rId22"/>
    <p:sldId id="278" r:id="rId23"/>
    <p:sldId id="279" r:id="rId24"/>
    <p:sldId id="281" r:id="rId25"/>
    <p:sldId id="282" r:id="rId26"/>
    <p:sldId id="283" r:id="rId27"/>
    <p:sldId id="284" r:id="rId28"/>
    <p:sldId id="287" r:id="rId29"/>
    <p:sldId id="266" r:id="rId30"/>
    <p:sldId id="286" r:id="rId31"/>
    <p:sldId id="288" r:id="rId32"/>
    <p:sldId id="293" r:id="rId33"/>
    <p:sldId id="289" r:id="rId34"/>
    <p:sldId id="290" r:id="rId35"/>
    <p:sldId id="291" r:id="rId36"/>
    <p:sldId id="292" r:id="rId37"/>
    <p:sldId id="302" r:id="rId38"/>
    <p:sldId id="285" r:id="rId39"/>
    <p:sldId id="294" r:id="rId40"/>
    <p:sldId id="295" r:id="rId41"/>
    <p:sldId id="297" r:id="rId42"/>
    <p:sldId id="259" r:id="rId43"/>
    <p:sldId id="275" r:id="rId44"/>
    <p:sldId id="298" r:id="rId45"/>
    <p:sldId id="299" r:id="rId46"/>
    <p:sldId id="300" r:id="rId47"/>
    <p:sldId id="301" r:id="rId48"/>
    <p:sldId id="262" r:id="rId49"/>
    <p:sldId id="311" r:id="rId50"/>
    <p:sldId id="310" r:id="rId51"/>
    <p:sldId id="306" r:id="rId52"/>
    <p:sldId id="307" r:id="rId53"/>
    <p:sldId id="308" r:id="rId54"/>
    <p:sldId id="312" r:id="rId55"/>
    <p:sldId id="309" r:id="rId56"/>
    <p:sldId id="303" r:id="rId57"/>
    <p:sldId id="304" r:id="rId58"/>
    <p:sldId id="313" r:id="rId59"/>
    <p:sldId id="314" r:id="rId60"/>
    <p:sldId id="315" r:id="rId61"/>
    <p:sldId id="316" r:id="rId62"/>
    <p:sldId id="317" r:id="rId63"/>
    <p:sldId id="318" r:id="rId64"/>
    <p:sldId id="319" r:id="rId65"/>
    <p:sldId id="321" r:id="rId66"/>
    <p:sldId id="320" r:id="rId67"/>
    <p:sldId id="322" r:id="rId68"/>
    <p:sldId id="323" r:id="rId69"/>
    <p:sldId id="261"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E45"/>
    <a:srgbClr val="B41C38"/>
    <a:srgbClr val="891C6C"/>
    <a:srgbClr val="531142"/>
    <a:srgbClr val="9C247B"/>
    <a:srgbClr val="4279BB"/>
    <a:srgbClr val="EE9121"/>
    <a:srgbClr val="CE801C"/>
    <a:srgbClr val="CE2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ECE67-F076-47E5-A34B-21818A595FA1}" v="1568" dt="2024-11-11T13:38:50.52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7" autoAdjust="0"/>
    <p:restoredTop sz="94624"/>
  </p:normalViewPr>
  <p:slideViewPr>
    <p:cSldViewPr snapToGrid="0" snapToObjects="1">
      <p:cViewPr varScale="1">
        <p:scale>
          <a:sx n="74" d="100"/>
          <a:sy n="74" d="100"/>
        </p:scale>
        <p:origin x="280" y="56"/>
      </p:cViewPr>
      <p:guideLst/>
    </p:cSldViewPr>
  </p:slideViewPr>
  <p:notesTextViewPr>
    <p:cViewPr>
      <p:scale>
        <a:sx n="1" d="1"/>
        <a:sy n="1" d="1"/>
      </p:scale>
      <p:origin x="0" y="0"/>
    </p:cViewPr>
  </p:notesTextViewPr>
  <p:notesViewPr>
    <p:cSldViewPr snapToGrid="0" snapToObjects="1">
      <p:cViewPr varScale="1">
        <p:scale>
          <a:sx n="89" d="100"/>
          <a:sy n="89" d="100"/>
        </p:scale>
        <p:origin x="3672"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BARBERAN" userId="03ba5b8e705c961d" providerId="LiveId" clId="{CA5ECE67-F076-47E5-A34B-21818A595FA1}"/>
    <pc:docChg chg="undo custSel addSld delSld modSld sldOrd">
      <pc:chgData name="NANCY BARBERAN" userId="03ba5b8e705c961d" providerId="LiveId" clId="{CA5ECE67-F076-47E5-A34B-21818A595FA1}" dt="2024-11-11T13:30:26.229" v="4837" actId="113"/>
      <pc:docMkLst>
        <pc:docMk/>
      </pc:docMkLst>
      <pc:sldChg chg="modSp mod">
        <pc:chgData name="NANCY BARBERAN" userId="03ba5b8e705c961d" providerId="LiveId" clId="{CA5ECE67-F076-47E5-A34B-21818A595FA1}" dt="2024-09-30T16:53:48.291" v="5" actId="20577"/>
        <pc:sldMkLst>
          <pc:docMk/>
          <pc:sldMk cId="729122722" sldId="257"/>
        </pc:sldMkLst>
        <pc:spChg chg="mod">
          <ac:chgData name="NANCY BARBERAN" userId="03ba5b8e705c961d" providerId="LiveId" clId="{CA5ECE67-F076-47E5-A34B-21818A595FA1}" dt="2024-09-30T16:53:48.291" v="5" actId="20577"/>
          <ac:spMkLst>
            <pc:docMk/>
            <pc:sldMk cId="729122722" sldId="257"/>
            <ac:spMk id="2" creationId="{F6F865A4-5C33-7F41-8D5F-DEA0684C44EE}"/>
          </ac:spMkLst>
        </pc:spChg>
      </pc:sldChg>
      <pc:sldChg chg="addSp delSp modSp add del mod modClrScheme chgLayout">
        <pc:chgData name="NANCY BARBERAN" userId="03ba5b8e705c961d" providerId="LiveId" clId="{CA5ECE67-F076-47E5-A34B-21818A595FA1}" dt="2024-10-01T15:28:22.605" v="1082" actId="6549"/>
        <pc:sldMkLst>
          <pc:docMk/>
          <pc:sldMk cId="1246510079" sldId="258"/>
        </pc:sldMkLst>
        <pc:spChg chg="del">
          <ac:chgData name="NANCY BARBERAN" userId="03ba5b8e705c961d" providerId="LiveId" clId="{CA5ECE67-F076-47E5-A34B-21818A595FA1}" dt="2024-09-30T17:02:43.020" v="44" actId="931"/>
          <ac:spMkLst>
            <pc:docMk/>
            <pc:sldMk cId="1246510079" sldId="258"/>
            <ac:spMk id="2" creationId="{353DA0E7-3FDE-1E4E-BFF3-1B9DA4792E1C}"/>
          </ac:spMkLst>
        </pc:spChg>
        <pc:spChg chg="mod ord">
          <ac:chgData name="NANCY BARBERAN" userId="03ba5b8e705c961d" providerId="LiveId" clId="{CA5ECE67-F076-47E5-A34B-21818A595FA1}" dt="2024-10-01T15:28:22.605" v="1082" actId="6549"/>
          <ac:spMkLst>
            <pc:docMk/>
            <pc:sldMk cId="1246510079" sldId="258"/>
            <ac:spMk id="3" creationId="{26D682CC-C2BE-BB41-8A97-4103C56EE1BF}"/>
          </ac:spMkLst>
        </pc:spChg>
        <pc:spChg chg="mod ord">
          <ac:chgData name="NANCY BARBERAN" userId="03ba5b8e705c961d" providerId="LiveId" clId="{CA5ECE67-F076-47E5-A34B-21818A595FA1}" dt="2024-09-30T19:47:13.911" v="972" actId="700"/>
          <ac:spMkLst>
            <pc:docMk/>
            <pc:sldMk cId="1246510079" sldId="258"/>
            <ac:spMk id="4" creationId="{4EC8DEC5-433E-4A48-918E-26C30FEB34A1}"/>
          </ac:spMkLst>
        </pc:spChg>
        <pc:spChg chg="add del mod ord">
          <ac:chgData name="NANCY BARBERAN" userId="03ba5b8e705c961d" providerId="LiveId" clId="{CA5ECE67-F076-47E5-A34B-21818A595FA1}" dt="2024-09-30T19:47:13.911" v="972" actId="700"/>
          <ac:spMkLst>
            <pc:docMk/>
            <pc:sldMk cId="1246510079" sldId="258"/>
            <ac:spMk id="7" creationId="{1E785A64-BA3A-48FF-A864-F67F8B957846}"/>
          </ac:spMkLst>
        </pc:spChg>
        <pc:spChg chg="add del mod ord">
          <ac:chgData name="NANCY BARBERAN" userId="03ba5b8e705c961d" providerId="LiveId" clId="{CA5ECE67-F076-47E5-A34B-21818A595FA1}" dt="2024-09-30T19:47:13.911" v="972" actId="700"/>
          <ac:spMkLst>
            <pc:docMk/>
            <pc:sldMk cId="1246510079" sldId="258"/>
            <ac:spMk id="8" creationId="{DCA0A0C5-EE41-C804-D96E-DF17B637D099}"/>
          </ac:spMkLst>
        </pc:spChg>
        <pc:picChg chg="add mod ord">
          <ac:chgData name="NANCY BARBERAN" userId="03ba5b8e705c961d" providerId="LiveId" clId="{CA5ECE67-F076-47E5-A34B-21818A595FA1}" dt="2024-09-30T19:47:13.911" v="972" actId="700"/>
          <ac:picMkLst>
            <pc:docMk/>
            <pc:sldMk cId="1246510079" sldId="258"/>
            <ac:picMk id="6" creationId="{85436133-4C5A-3959-600D-C086C8ACDF08}"/>
          </ac:picMkLst>
        </pc:picChg>
      </pc:sldChg>
      <pc:sldChg chg="addSp delSp modSp add mod modClrScheme chgLayout">
        <pc:chgData name="NANCY BARBERAN" userId="03ba5b8e705c961d" providerId="LiveId" clId="{CA5ECE67-F076-47E5-A34B-21818A595FA1}" dt="2024-10-02T16:20:40.119" v="2963" actId="12269"/>
        <pc:sldMkLst>
          <pc:docMk/>
          <pc:sldMk cId="688984882" sldId="259"/>
        </pc:sldMkLst>
        <pc:spChg chg="add del mod ord">
          <ac:chgData name="NANCY BARBERAN" userId="03ba5b8e705c961d" providerId="LiveId" clId="{CA5ECE67-F076-47E5-A34B-21818A595FA1}" dt="2024-10-01T18:33:36.445" v="2370" actId="700"/>
          <ac:spMkLst>
            <pc:docMk/>
            <pc:sldMk cId="688984882" sldId="259"/>
            <ac:spMk id="2" creationId="{F023A5F2-F85E-04E2-5C49-320D5C0666F7}"/>
          </ac:spMkLst>
        </pc:spChg>
        <pc:spChg chg="add del mod ord">
          <ac:chgData name="NANCY BARBERAN" userId="03ba5b8e705c961d" providerId="LiveId" clId="{CA5ECE67-F076-47E5-A34B-21818A595FA1}" dt="2024-10-01T18:33:36.445" v="2370" actId="700"/>
          <ac:spMkLst>
            <pc:docMk/>
            <pc:sldMk cId="688984882" sldId="259"/>
            <ac:spMk id="3" creationId="{BC5EC18E-762E-25E1-0260-E4F3487288EE}"/>
          </ac:spMkLst>
        </pc:spChg>
        <pc:spChg chg="mod">
          <ac:chgData name="NANCY BARBERAN" userId="03ba5b8e705c961d" providerId="LiveId" clId="{CA5ECE67-F076-47E5-A34B-21818A595FA1}" dt="2024-10-01T18:34:08.048" v="2374" actId="20577"/>
          <ac:spMkLst>
            <pc:docMk/>
            <pc:sldMk cId="688984882" sldId="259"/>
            <ac:spMk id="10" creationId="{BDCBCA63-A2D3-41D6-8609-A10BAFFC20BF}"/>
          </ac:spMkLst>
        </pc:spChg>
        <pc:graphicFrameChg chg="mod">
          <ac:chgData name="NANCY BARBERAN" userId="03ba5b8e705c961d" providerId="LiveId" clId="{CA5ECE67-F076-47E5-A34B-21818A595FA1}" dt="2024-10-02T16:20:40.119" v="2963" actId="12269"/>
          <ac:graphicFrameMkLst>
            <pc:docMk/>
            <pc:sldMk cId="688984882" sldId="259"/>
            <ac:graphicFrameMk id="5" creationId="{25B3018A-814C-400F-B68F-DD5ED06E042B}"/>
          </ac:graphicFrameMkLst>
        </pc:graphicFrameChg>
        <pc:picChg chg="del">
          <ac:chgData name="NANCY BARBERAN" userId="03ba5b8e705c961d" providerId="LiveId" clId="{CA5ECE67-F076-47E5-A34B-21818A595FA1}" dt="2024-10-01T18:34:33.213" v="2381" actId="478"/>
          <ac:picMkLst>
            <pc:docMk/>
            <pc:sldMk cId="688984882" sldId="259"/>
            <ac:picMk id="6" creationId="{3A983AAF-19FB-42C9-B2B9-93F2F35A8CB6}"/>
          </ac:picMkLst>
        </pc:picChg>
      </pc:sldChg>
      <pc:sldChg chg="addSp delSp modSp del mod modClrScheme chgLayout">
        <pc:chgData name="NANCY BARBERAN" userId="03ba5b8e705c961d" providerId="LiveId" clId="{CA5ECE67-F076-47E5-A34B-21818A595FA1}" dt="2024-09-30T17:36:18.038" v="367" actId="47"/>
        <pc:sldMkLst>
          <pc:docMk/>
          <pc:sldMk cId="1877210435" sldId="259"/>
        </pc:sldMkLst>
        <pc:spChg chg="mod ord">
          <ac:chgData name="NANCY BARBERAN" userId="03ba5b8e705c961d" providerId="LiveId" clId="{CA5ECE67-F076-47E5-A34B-21818A595FA1}" dt="2024-09-30T17:29:26.070" v="300" actId="700"/>
          <ac:spMkLst>
            <pc:docMk/>
            <pc:sldMk cId="1877210435" sldId="259"/>
            <ac:spMk id="2" creationId="{86E885D2-948F-2D27-5148-1FE2A6D58D75}"/>
          </ac:spMkLst>
        </pc:spChg>
        <pc:spChg chg="mod ord">
          <ac:chgData name="NANCY BARBERAN" userId="03ba5b8e705c961d" providerId="LiveId" clId="{CA5ECE67-F076-47E5-A34B-21818A595FA1}" dt="2024-09-30T17:29:26.070" v="300" actId="700"/>
          <ac:spMkLst>
            <pc:docMk/>
            <pc:sldMk cId="1877210435" sldId="259"/>
            <ac:spMk id="3" creationId="{3C96019E-1C63-A4C8-0579-506537AFCDD8}"/>
          </ac:spMkLst>
        </pc:spChg>
        <pc:spChg chg="mod ord">
          <ac:chgData name="NANCY BARBERAN" userId="03ba5b8e705c961d" providerId="LiveId" clId="{CA5ECE67-F076-47E5-A34B-21818A595FA1}" dt="2024-09-30T17:29:26.070" v="300" actId="700"/>
          <ac:spMkLst>
            <pc:docMk/>
            <pc:sldMk cId="1877210435" sldId="259"/>
            <ac:spMk id="4" creationId="{A9D7255F-7FC8-0A37-C738-C68182B1B564}"/>
          </ac:spMkLst>
        </pc:spChg>
        <pc:spChg chg="mod ord">
          <ac:chgData name="NANCY BARBERAN" userId="03ba5b8e705c961d" providerId="LiveId" clId="{CA5ECE67-F076-47E5-A34B-21818A595FA1}" dt="2024-09-30T17:29:26.070" v="300" actId="700"/>
          <ac:spMkLst>
            <pc:docMk/>
            <pc:sldMk cId="1877210435" sldId="259"/>
            <ac:spMk id="6" creationId="{C74AF5B9-8A52-5978-B1D9-A05D4E4C8CA0}"/>
          </ac:spMkLst>
        </pc:spChg>
        <pc:spChg chg="mod ord">
          <ac:chgData name="NANCY BARBERAN" userId="03ba5b8e705c961d" providerId="LiveId" clId="{CA5ECE67-F076-47E5-A34B-21818A595FA1}" dt="2024-09-30T17:29:26.070" v="300" actId="700"/>
          <ac:spMkLst>
            <pc:docMk/>
            <pc:sldMk cId="1877210435" sldId="259"/>
            <ac:spMk id="7" creationId="{060E3FAF-7407-70BA-56FB-3D5035A43141}"/>
          </ac:spMkLst>
        </pc:spChg>
        <pc:spChg chg="mod ord">
          <ac:chgData name="NANCY BARBERAN" userId="03ba5b8e705c961d" providerId="LiveId" clId="{CA5ECE67-F076-47E5-A34B-21818A595FA1}" dt="2024-09-30T17:29:26.070" v="300" actId="700"/>
          <ac:spMkLst>
            <pc:docMk/>
            <pc:sldMk cId="1877210435" sldId="259"/>
            <ac:spMk id="8" creationId="{3A23400C-EE27-EBFE-9328-00C1F3EE5EB1}"/>
          </ac:spMkLst>
        </pc:spChg>
        <pc:spChg chg="mod ord">
          <ac:chgData name="NANCY BARBERAN" userId="03ba5b8e705c961d" providerId="LiveId" clId="{CA5ECE67-F076-47E5-A34B-21818A595FA1}" dt="2024-09-30T17:29:26.070" v="300" actId="700"/>
          <ac:spMkLst>
            <pc:docMk/>
            <pc:sldMk cId="1877210435" sldId="259"/>
            <ac:spMk id="9" creationId="{CE0E5132-41A5-5EE9-8307-ECC079155583}"/>
          </ac:spMkLst>
        </pc:spChg>
        <pc:spChg chg="del">
          <ac:chgData name="NANCY BARBERAN" userId="03ba5b8e705c961d" providerId="LiveId" clId="{CA5ECE67-F076-47E5-A34B-21818A595FA1}" dt="2024-09-30T17:28:49.132" v="297" actId="478"/>
          <ac:spMkLst>
            <pc:docMk/>
            <pc:sldMk cId="1877210435" sldId="259"/>
            <ac:spMk id="10" creationId="{4A2E5815-0E72-1FC6-5294-03689B2CC591}"/>
          </ac:spMkLst>
        </pc:spChg>
        <pc:spChg chg="add del mod">
          <ac:chgData name="NANCY BARBERAN" userId="03ba5b8e705c961d" providerId="LiveId" clId="{CA5ECE67-F076-47E5-A34B-21818A595FA1}" dt="2024-09-30T17:28:51.071" v="298" actId="478"/>
          <ac:spMkLst>
            <pc:docMk/>
            <pc:sldMk cId="1877210435" sldId="259"/>
            <ac:spMk id="12" creationId="{7B9462C2-6871-3A5C-CE63-D66E81A8F021}"/>
          </ac:spMkLst>
        </pc:spChg>
        <pc:picChg chg="mod ord">
          <ac:chgData name="NANCY BARBERAN" userId="03ba5b8e705c961d" providerId="LiveId" clId="{CA5ECE67-F076-47E5-A34B-21818A595FA1}" dt="2024-09-30T17:29:26.070" v="300" actId="700"/>
          <ac:picMkLst>
            <pc:docMk/>
            <pc:sldMk cId="1877210435" sldId="259"/>
            <ac:picMk id="11" creationId="{50184C3A-016A-19FC-A476-7FF47F4BA702}"/>
          </ac:picMkLst>
        </pc:picChg>
      </pc:sldChg>
      <pc:sldChg chg="modSp del mod">
        <pc:chgData name="NANCY BARBERAN" userId="03ba5b8e705c961d" providerId="LiveId" clId="{CA5ECE67-F076-47E5-A34B-21818A595FA1}" dt="2024-09-30T17:03:53.667" v="93" actId="47"/>
        <pc:sldMkLst>
          <pc:docMk/>
          <pc:sldMk cId="3463857432" sldId="259"/>
        </pc:sldMkLst>
        <pc:spChg chg="mod">
          <ac:chgData name="NANCY BARBERAN" userId="03ba5b8e705c961d" providerId="LiveId" clId="{CA5ECE67-F076-47E5-A34B-21818A595FA1}" dt="2024-09-30T17:03:51.428" v="92" actId="20577"/>
          <ac:spMkLst>
            <pc:docMk/>
            <pc:sldMk cId="3463857432" sldId="259"/>
            <ac:spMk id="2" creationId="{39522CD7-BEDF-054F-858B-4FE83DCE0FEB}"/>
          </ac:spMkLst>
        </pc:spChg>
      </pc:sldChg>
      <pc:sldChg chg="addSp delSp modSp mod ord">
        <pc:chgData name="NANCY BARBERAN" userId="03ba5b8e705c961d" providerId="LiveId" clId="{CA5ECE67-F076-47E5-A34B-21818A595FA1}" dt="2024-10-02T17:08:30.527" v="3539" actId="2711"/>
        <pc:sldMkLst>
          <pc:docMk/>
          <pc:sldMk cId="3268620093" sldId="260"/>
        </pc:sldMkLst>
        <pc:spChg chg="mod">
          <ac:chgData name="NANCY BARBERAN" userId="03ba5b8e705c961d" providerId="LiveId" clId="{CA5ECE67-F076-47E5-A34B-21818A595FA1}" dt="2024-10-01T15:28:40.108" v="1114"/>
          <ac:spMkLst>
            <pc:docMk/>
            <pc:sldMk cId="3268620093" sldId="260"/>
            <ac:spMk id="2" creationId="{FA47FEB4-5CE5-C24A-81BF-2841F6ACC7F1}"/>
          </ac:spMkLst>
        </pc:spChg>
        <pc:spChg chg="del">
          <ac:chgData name="NANCY BARBERAN" userId="03ba5b8e705c961d" providerId="LiveId" clId="{CA5ECE67-F076-47E5-A34B-21818A595FA1}" dt="2024-09-30T17:04:40.206" v="136" actId="478"/>
          <ac:spMkLst>
            <pc:docMk/>
            <pc:sldMk cId="3268620093" sldId="260"/>
            <ac:spMk id="3" creationId="{9B746624-408A-B04F-AC60-80EFDDBE81C6}"/>
          </ac:spMkLst>
        </pc:spChg>
        <pc:spChg chg="add del mod">
          <ac:chgData name="NANCY BARBERAN" userId="03ba5b8e705c961d" providerId="LiveId" clId="{CA5ECE67-F076-47E5-A34B-21818A595FA1}" dt="2024-09-30T17:04:44.693" v="137" actId="478"/>
          <ac:spMkLst>
            <pc:docMk/>
            <pc:sldMk cId="3268620093" sldId="260"/>
            <ac:spMk id="5" creationId="{CDD27040-CF17-E9DA-3DD2-BC2EF3FDBCF7}"/>
          </ac:spMkLst>
        </pc:spChg>
        <pc:graphicFrameChg chg="add mod">
          <ac:chgData name="NANCY BARBERAN" userId="03ba5b8e705c961d" providerId="LiveId" clId="{CA5ECE67-F076-47E5-A34B-21818A595FA1}" dt="2024-10-02T17:08:30.527" v="3539" actId="2711"/>
          <ac:graphicFrameMkLst>
            <pc:docMk/>
            <pc:sldMk cId="3268620093" sldId="260"/>
            <ac:graphicFrameMk id="6" creationId="{C4DCA898-65AA-43DD-293C-F5CC4FDBDB37}"/>
          </ac:graphicFrameMkLst>
        </pc:graphicFrameChg>
      </pc:sldChg>
      <pc:sldChg chg="modSp mod ord">
        <pc:chgData name="NANCY BARBERAN" userId="03ba5b8e705c961d" providerId="LiveId" clId="{CA5ECE67-F076-47E5-A34B-21818A595FA1}" dt="2024-10-02T15:44:14.941" v="2742" actId="20577"/>
        <pc:sldMkLst>
          <pc:docMk/>
          <pc:sldMk cId="815408190" sldId="261"/>
        </pc:sldMkLst>
        <pc:spChg chg="mod">
          <ac:chgData name="NANCY BARBERAN" userId="03ba5b8e705c961d" providerId="LiveId" clId="{CA5ECE67-F076-47E5-A34B-21818A595FA1}" dt="2024-10-02T15:43:45.201" v="2672" actId="20577"/>
          <ac:spMkLst>
            <pc:docMk/>
            <pc:sldMk cId="815408190" sldId="261"/>
            <ac:spMk id="2" creationId="{BB776894-9F84-3C46-8F58-80615DE29BDE}"/>
          </ac:spMkLst>
        </pc:spChg>
        <pc:spChg chg="mod">
          <ac:chgData name="NANCY BARBERAN" userId="03ba5b8e705c961d" providerId="LiveId" clId="{CA5ECE67-F076-47E5-A34B-21818A595FA1}" dt="2024-10-02T15:44:14.941" v="2742" actId="20577"/>
          <ac:spMkLst>
            <pc:docMk/>
            <pc:sldMk cId="815408190" sldId="261"/>
            <ac:spMk id="5" creationId="{CCF0E631-34AC-AB42-8E8A-04360F0CE503}"/>
          </ac:spMkLst>
        </pc:spChg>
      </pc:sldChg>
      <pc:sldChg chg="addSp delSp modSp mod modClrScheme chgLayout">
        <pc:chgData name="NANCY BARBERAN" userId="03ba5b8e705c961d" providerId="LiveId" clId="{CA5ECE67-F076-47E5-A34B-21818A595FA1}" dt="2024-10-02T17:13:56.995" v="3574" actId="20577"/>
        <pc:sldMkLst>
          <pc:docMk/>
          <pc:sldMk cId="2997380643" sldId="262"/>
        </pc:sldMkLst>
        <pc:spChg chg="mod ord">
          <ac:chgData name="NANCY BARBERAN" userId="03ba5b8e705c961d" providerId="LiveId" clId="{CA5ECE67-F076-47E5-A34B-21818A595FA1}" dt="2024-10-02T17:02:23.214" v="3502" actId="1076"/>
          <ac:spMkLst>
            <pc:docMk/>
            <pc:sldMk cId="2997380643" sldId="262"/>
            <ac:spMk id="2" creationId="{8895A70D-62E2-9A45-B29D-DBCF9B6D0E8B}"/>
          </ac:spMkLst>
        </pc:spChg>
        <pc:spChg chg="del mod ord">
          <ac:chgData name="NANCY BARBERAN" userId="03ba5b8e705c961d" providerId="LiveId" clId="{CA5ECE67-F076-47E5-A34B-21818A595FA1}" dt="2024-09-30T18:12:22.157" v="495" actId="478"/>
          <ac:spMkLst>
            <pc:docMk/>
            <pc:sldMk cId="2997380643" sldId="262"/>
            <ac:spMk id="3" creationId="{94B5F8E6-0201-A648-BF34-6D00C89720A8}"/>
          </ac:spMkLst>
        </pc:spChg>
        <pc:spChg chg="del mod ord">
          <ac:chgData name="NANCY BARBERAN" userId="03ba5b8e705c961d" providerId="LiveId" clId="{CA5ECE67-F076-47E5-A34B-21818A595FA1}" dt="2024-09-30T18:12:31.685" v="497" actId="478"/>
          <ac:spMkLst>
            <pc:docMk/>
            <pc:sldMk cId="2997380643" sldId="262"/>
            <ac:spMk id="4" creationId="{7C983758-2C2F-9A41-8EF8-2261AED312F9}"/>
          </ac:spMkLst>
        </pc:spChg>
        <pc:spChg chg="add del mod">
          <ac:chgData name="NANCY BARBERAN" userId="03ba5b8e705c961d" providerId="LiveId" clId="{CA5ECE67-F076-47E5-A34B-21818A595FA1}" dt="2024-09-30T18:12:28.541" v="496" actId="478"/>
          <ac:spMkLst>
            <pc:docMk/>
            <pc:sldMk cId="2997380643" sldId="262"/>
            <ac:spMk id="6" creationId="{187E9BA6-0525-7C17-2155-285F9ACB365D}"/>
          </ac:spMkLst>
        </pc:spChg>
        <pc:spChg chg="add del mod ord">
          <ac:chgData name="NANCY BARBERAN" userId="03ba5b8e705c961d" providerId="LiveId" clId="{CA5ECE67-F076-47E5-A34B-21818A595FA1}" dt="2024-09-30T18:14:05.987" v="510" actId="478"/>
          <ac:spMkLst>
            <pc:docMk/>
            <pc:sldMk cId="2997380643" sldId="262"/>
            <ac:spMk id="9" creationId="{61A263B1-F025-4EF0-47E7-46B8A126701D}"/>
          </ac:spMkLst>
        </pc:spChg>
        <pc:graphicFrameChg chg="add del mod modGraphic">
          <ac:chgData name="NANCY BARBERAN" userId="03ba5b8e705c961d" providerId="LiveId" clId="{CA5ECE67-F076-47E5-A34B-21818A595FA1}" dt="2024-10-02T16:30:57.125" v="2996" actId="478"/>
          <ac:graphicFrameMkLst>
            <pc:docMk/>
            <pc:sldMk cId="2997380643" sldId="262"/>
            <ac:graphicFrameMk id="3" creationId="{9DD58EA0-3850-FF49-6D0E-D99993E4932F}"/>
          </ac:graphicFrameMkLst>
        </pc:graphicFrameChg>
        <pc:graphicFrameChg chg="add del mod modGraphic">
          <ac:chgData name="NANCY BARBERAN" userId="03ba5b8e705c961d" providerId="LiveId" clId="{CA5ECE67-F076-47E5-A34B-21818A595FA1}" dt="2024-10-02T16:31:19.203" v="3012" actId="478"/>
          <ac:graphicFrameMkLst>
            <pc:docMk/>
            <pc:sldMk cId="2997380643" sldId="262"/>
            <ac:graphicFrameMk id="4" creationId="{90263C0B-C6AA-8D55-5085-746CAB16E054}"/>
          </ac:graphicFrameMkLst>
        </pc:graphicFrameChg>
        <pc:graphicFrameChg chg="add mod modGraphic">
          <ac:chgData name="NANCY BARBERAN" userId="03ba5b8e705c961d" providerId="LiveId" clId="{CA5ECE67-F076-47E5-A34B-21818A595FA1}" dt="2024-10-02T17:13:56.995" v="3574" actId="20577"/>
          <ac:graphicFrameMkLst>
            <pc:docMk/>
            <pc:sldMk cId="2997380643" sldId="262"/>
            <ac:graphicFrameMk id="5" creationId="{C6F72302-F6CA-0BEA-E39F-39EAB36F88A7}"/>
          </ac:graphicFrameMkLst>
        </pc:graphicFrameChg>
        <pc:graphicFrameChg chg="add del mod">
          <ac:chgData name="NANCY BARBERAN" userId="03ba5b8e705c961d" providerId="LiveId" clId="{CA5ECE67-F076-47E5-A34B-21818A595FA1}" dt="2024-09-30T18:12:55.650" v="500" actId="478"/>
          <ac:graphicFrameMkLst>
            <pc:docMk/>
            <pc:sldMk cId="2997380643" sldId="262"/>
            <ac:graphicFrameMk id="7" creationId="{6E16BC46-6E8A-2A71-756B-046E1EBC32AA}"/>
          </ac:graphicFrameMkLst>
        </pc:graphicFrameChg>
        <pc:graphicFrameChg chg="add del mod modGraphic">
          <ac:chgData name="NANCY BARBERAN" userId="03ba5b8e705c961d" providerId="LiveId" clId="{CA5ECE67-F076-47E5-A34B-21818A595FA1}" dt="2024-10-02T16:29:51.953" v="2966" actId="478"/>
          <ac:graphicFrameMkLst>
            <pc:docMk/>
            <pc:sldMk cId="2997380643" sldId="262"/>
            <ac:graphicFrameMk id="8" creationId="{A072270A-266D-C2F2-DF9D-93A320A46B9C}"/>
          </ac:graphicFrameMkLst>
        </pc:graphicFrameChg>
      </pc:sldChg>
      <pc:sldChg chg="addSp delSp modSp add mod modClrScheme chgLayout">
        <pc:chgData name="NANCY BARBERAN" userId="03ba5b8e705c961d" providerId="LiveId" clId="{CA5ECE67-F076-47E5-A34B-21818A595FA1}" dt="2024-10-01T15:28:33.278" v="1113" actId="6549"/>
        <pc:sldMkLst>
          <pc:docMk/>
          <pc:sldMk cId="185557386" sldId="263"/>
        </pc:sldMkLst>
        <pc:spChg chg="mod ord">
          <ac:chgData name="NANCY BARBERAN" userId="03ba5b8e705c961d" providerId="LiveId" clId="{CA5ECE67-F076-47E5-A34B-21818A595FA1}" dt="2024-10-01T15:28:33.278" v="1113" actId="6549"/>
          <ac:spMkLst>
            <pc:docMk/>
            <pc:sldMk cId="185557386" sldId="263"/>
            <ac:spMk id="2" creationId="{B8882B9D-6B7A-0013-6E18-80A5A53BF79D}"/>
          </ac:spMkLst>
        </pc:spChg>
        <pc:spChg chg="mod ord">
          <ac:chgData name="NANCY BARBERAN" userId="03ba5b8e705c961d" providerId="LiveId" clId="{CA5ECE67-F076-47E5-A34B-21818A595FA1}" dt="2024-09-30T17:29:50.091" v="301" actId="2711"/>
          <ac:spMkLst>
            <pc:docMk/>
            <pc:sldMk cId="185557386" sldId="263"/>
            <ac:spMk id="3" creationId="{4A3A8BAA-DCC5-162E-1235-F315EEDDEA6D}"/>
          </ac:spMkLst>
        </pc:spChg>
        <pc:spChg chg="mod ord">
          <ac:chgData name="NANCY BARBERAN" userId="03ba5b8e705c961d" providerId="LiveId" clId="{CA5ECE67-F076-47E5-A34B-21818A595FA1}" dt="2024-09-30T17:29:59.345" v="303" actId="14100"/>
          <ac:spMkLst>
            <pc:docMk/>
            <pc:sldMk cId="185557386" sldId="263"/>
            <ac:spMk id="4" creationId="{1EB6CEAA-62EE-F506-A1EB-259F49C6D805}"/>
          </ac:spMkLst>
        </pc:spChg>
        <pc:spChg chg="mod ord">
          <ac:chgData name="NANCY BARBERAN" userId="03ba5b8e705c961d" providerId="LiveId" clId="{CA5ECE67-F076-47E5-A34B-21818A595FA1}" dt="2024-09-30T17:30:14.647" v="305" actId="2711"/>
          <ac:spMkLst>
            <pc:docMk/>
            <pc:sldMk cId="185557386" sldId="263"/>
            <ac:spMk id="5" creationId="{B1F2FFF8-AC8F-BCAE-A6A5-F36943442921}"/>
          </ac:spMkLst>
        </pc:spChg>
        <pc:spChg chg="mod ord">
          <ac:chgData name="NANCY BARBERAN" userId="03ba5b8e705c961d" providerId="LiveId" clId="{CA5ECE67-F076-47E5-A34B-21818A595FA1}" dt="2024-09-30T17:30:03.906" v="304" actId="2711"/>
          <ac:spMkLst>
            <pc:docMk/>
            <pc:sldMk cId="185557386" sldId="263"/>
            <ac:spMk id="6" creationId="{26D48498-3913-6F0A-4BE4-0FD0093ED326}"/>
          </ac:spMkLst>
        </pc:spChg>
        <pc:spChg chg="del mod ord">
          <ac:chgData name="NANCY BARBERAN" userId="03ba5b8e705c961d" providerId="LiveId" clId="{CA5ECE67-F076-47E5-A34B-21818A595FA1}" dt="2024-09-30T17:21:29.539" v="163" actId="478"/>
          <ac:spMkLst>
            <pc:docMk/>
            <pc:sldMk cId="185557386" sldId="263"/>
            <ac:spMk id="7" creationId="{022C86A1-F176-8FA4-2457-61ACCD7DED46}"/>
          </ac:spMkLst>
        </pc:spChg>
        <pc:spChg chg="del mod ord">
          <ac:chgData name="NANCY BARBERAN" userId="03ba5b8e705c961d" providerId="LiveId" clId="{CA5ECE67-F076-47E5-A34B-21818A595FA1}" dt="2024-09-30T17:21:32.770" v="164" actId="478"/>
          <ac:spMkLst>
            <pc:docMk/>
            <pc:sldMk cId="185557386" sldId="263"/>
            <ac:spMk id="8" creationId="{BB7E5FD5-DE0A-4724-18C1-DAB8D8F9809C}"/>
          </ac:spMkLst>
        </pc:spChg>
        <pc:spChg chg="mod ord">
          <ac:chgData name="NANCY BARBERAN" userId="03ba5b8e705c961d" providerId="LiveId" clId="{CA5ECE67-F076-47E5-A34B-21818A595FA1}" dt="2024-09-30T17:19:59.575" v="144" actId="27636"/>
          <ac:spMkLst>
            <pc:docMk/>
            <pc:sldMk cId="185557386" sldId="263"/>
            <ac:spMk id="10" creationId="{875FC2A3-7027-7C17-B2C7-8B22B207BA1F}"/>
          </ac:spMkLst>
        </pc:spChg>
        <pc:picChg chg="add mod">
          <ac:chgData name="NANCY BARBERAN" userId="03ba5b8e705c961d" providerId="LiveId" clId="{CA5ECE67-F076-47E5-A34B-21818A595FA1}" dt="2024-09-30T17:22:26.183" v="221" actId="1076"/>
          <ac:picMkLst>
            <pc:docMk/>
            <pc:sldMk cId="185557386" sldId="263"/>
            <ac:picMk id="9" creationId="{6B8F4454-E676-FD53-D51C-B1E0C733954B}"/>
          </ac:picMkLst>
        </pc:picChg>
        <pc:picChg chg="del mod ord">
          <ac:chgData name="NANCY BARBERAN" userId="03ba5b8e705c961d" providerId="LiveId" clId="{CA5ECE67-F076-47E5-A34B-21818A595FA1}" dt="2024-09-30T17:22:23.397" v="219" actId="478"/>
          <ac:picMkLst>
            <pc:docMk/>
            <pc:sldMk cId="185557386" sldId="263"/>
            <ac:picMk id="11" creationId="{0112A2C6-3CDB-4FC4-2F31-30B6DBC78EB3}"/>
          </ac:picMkLst>
        </pc:picChg>
      </pc:sldChg>
      <pc:sldChg chg="modSp add del mod modClrScheme chgLayout">
        <pc:chgData name="NANCY BARBERAN" userId="03ba5b8e705c961d" providerId="LiveId" clId="{CA5ECE67-F076-47E5-A34B-21818A595FA1}" dt="2024-09-30T17:27:12.561" v="260" actId="47"/>
        <pc:sldMkLst>
          <pc:docMk/>
          <pc:sldMk cId="665830195" sldId="264"/>
        </pc:sldMkLst>
        <pc:spChg chg="mod ord">
          <ac:chgData name="NANCY BARBERAN" userId="03ba5b8e705c961d" providerId="LiveId" clId="{CA5ECE67-F076-47E5-A34B-21818A595FA1}" dt="2024-09-30T17:25:04.496" v="245" actId="700"/>
          <ac:spMkLst>
            <pc:docMk/>
            <pc:sldMk cId="665830195" sldId="264"/>
            <ac:spMk id="2" creationId="{7DA5661F-2E27-81E9-1BFB-309B68BDF485}"/>
          </ac:spMkLst>
        </pc:spChg>
        <pc:spChg chg="mod ord">
          <ac:chgData name="NANCY BARBERAN" userId="03ba5b8e705c961d" providerId="LiveId" clId="{CA5ECE67-F076-47E5-A34B-21818A595FA1}" dt="2024-09-30T17:25:04.496" v="245" actId="700"/>
          <ac:spMkLst>
            <pc:docMk/>
            <pc:sldMk cId="665830195" sldId="264"/>
            <ac:spMk id="3" creationId="{E6328D34-E09F-4254-84D9-39701C96C56A}"/>
          </ac:spMkLst>
        </pc:spChg>
        <pc:spChg chg="mod ord">
          <ac:chgData name="NANCY BARBERAN" userId="03ba5b8e705c961d" providerId="LiveId" clId="{CA5ECE67-F076-47E5-A34B-21818A595FA1}" dt="2024-09-30T17:25:04.496" v="245" actId="700"/>
          <ac:spMkLst>
            <pc:docMk/>
            <pc:sldMk cId="665830195" sldId="264"/>
            <ac:spMk id="4" creationId="{BE410AA4-A58D-B6DE-817C-0680A7554585}"/>
          </ac:spMkLst>
        </pc:spChg>
        <pc:spChg chg="mod ord">
          <ac:chgData name="NANCY BARBERAN" userId="03ba5b8e705c961d" providerId="LiveId" clId="{CA5ECE67-F076-47E5-A34B-21818A595FA1}" dt="2024-09-30T17:25:04.496" v="245" actId="700"/>
          <ac:spMkLst>
            <pc:docMk/>
            <pc:sldMk cId="665830195" sldId="264"/>
            <ac:spMk id="5" creationId="{48F23196-079A-72FE-F477-B8FBA57B5A81}"/>
          </ac:spMkLst>
        </pc:spChg>
        <pc:spChg chg="mod ord">
          <ac:chgData name="NANCY BARBERAN" userId="03ba5b8e705c961d" providerId="LiveId" clId="{CA5ECE67-F076-47E5-A34B-21818A595FA1}" dt="2024-09-30T17:25:04.496" v="245" actId="700"/>
          <ac:spMkLst>
            <pc:docMk/>
            <pc:sldMk cId="665830195" sldId="264"/>
            <ac:spMk id="6" creationId="{17A6BFC0-F8E3-CD2D-AE11-F47D24EAAB25}"/>
          </ac:spMkLst>
        </pc:spChg>
        <pc:spChg chg="mod ord">
          <ac:chgData name="NANCY BARBERAN" userId="03ba5b8e705c961d" providerId="LiveId" clId="{CA5ECE67-F076-47E5-A34B-21818A595FA1}" dt="2024-09-30T17:25:04.496" v="245" actId="700"/>
          <ac:spMkLst>
            <pc:docMk/>
            <pc:sldMk cId="665830195" sldId="264"/>
            <ac:spMk id="7" creationId="{8C95EE7E-DD76-CF90-D3BA-C0CC748915A8}"/>
          </ac:spMkLst>
        </pc:spChg>
        <pc:spChg chg="mod ord">
          <ac:chgData name="NANCY BARBERAN" userId="03ba5b8e705c961d" providerId="LiveId" clId="{CA5ECE67-F076-47E5-A34B-21818A595FA1}" dt="2024-09-30T17:25:04.496" v="245" actId="700"/>
          <ac:spMkLst>
            <pc:docMk/>
            <pc:sldMk cId="665830195" sldId="264"/>
            <ac:spMk id="8" creationId="{DC84D312-8ED7-C020-D9E9-CDF73B6509EE}"/>
          </ac:spMkLst>
        </pc:spChg>
        <pc:picChg chg="mod ord">
          <ac:chgData name="NANCY BARBERAN" userId="03ba5b8e705c961d" providerId="LiveId" clId="{CA5ECE67-F076-47E5-A34B-21818A595FA1}" dt="2024-09-30T17:25:04.496" v="245" actId="700"/>
          <ac:picMkLst>
            <pc:docMk/>
            <pc:sldMk cId="665830195" sldId="264"/>
            <ac:picMk id="10" creationId="{1F9F352D-38DA-BEFA-D423-F45F61639274}"/>
          </ac:picMkLst>
        </pc:picChg>
      </pc:sldChg>
      <pc:sldChg chg="addSp delSp modSp new mod">
        <pc:chgData name="NANCY BARBERAN" userId="03ba5b8e705c961d" providerId="LiveId" clId="{CA5ECE67-F076-47E5-A34B-21818A595FA1}" dt="2024-10-01T15:28:52.166" v="1116"/>
        <pc:sldMkLst>
          <pc:docMk/>
          <pc:sldMk cId="13271468" sldId="265"/>
        </pc:sldMkLst>
        <pc:spChg chg="mod">
          <ac:chgData name="NANCY BARBERAN" userId="03ba5b8e705c961d" providerId="LiveId" clId="{CA5ECE67-F076-47E5-A34B-21818A595FA1}" dt="2024-10-01T15:28:52.166" v="1116"/>
          <ac:spMkLst>
            <pc:docMk/>
            <pc:sldMk cId="13271468" sldId="265"/>
            <ac:spMk id="2" creationId="{9F6E75B8-FE26-69D8-BE5C-A88B1021E8F4}"/>
          </ac:spMkLst>
        </pc:spChg>
        <pc:spChg chg="del">
          <ac:chgData name="NANCY BARBERAN" userId="03ba5b8e705c961d" providerId="LiveId" clId="{CA5ECE67-F076-47E5-A34B-21818A595FA1}" dt="2024-09-30T17:25:26.116" v="246"/>
          <ac:spMkLst>
            <pc:docMk/>
            <pc:sldMk cId="13271468" sldId="265"/>
            <ac:spMk id="3" creationId="{832E414A-E353-7E67-C50E-C6F97D95C957}"/>
          </ac:spMkLst>
        </pc:spChg>
        <pc:spChg chg="add del mod">
          <ac:chgData name="NANCY BARBERAN" userId="03ba5b8e705c961d" providerId="LiveId" clId="{CA5ECE67-F076-47E5-A34B-21818A595FA1}" dt="2024-09-30T17:26:15.984" v="250" actId="478"/>
          <ac:spMkLst>
            <pc:docMk/>
            <pc:sldMk cId="13271468" sldId="265"/>
            <ac:spMk id="4" creationId="{E60439C3-3C47-0F7F-0B7F-93007BD1E07A}"/>
          </ac:spMkLst>
        </pc:spChg>
        <pc:spChg chg="add mod">
          <ac:chgData name="NANCY BARBERAN" userId="03ba5b8e705c961d" providerId="LiveId" clId="{CA5ECE67-F076-47E5-A34B-21818A595FA1}" dt="2024-09-30T17:26:12.414" v="249" actId="6549"/>
          <ac:spMkLst>
            <pc:docMk/>
            <pc:sldMk cId="13271468" sldId="265"/>
            <ac:spMk id="5" creationId="{A5622F74-EF34-B349-7389-B68E3AD9F575}"/>
          </ac:spMkLst>
        </pc:spChg>
        <pc:spChg chg="add del mod">
          <ac:chgData name="NANCY BARBERAN" userId="03ba5b8e705c961d" providerId="LiveId" clId="{CA5ECE67-F076-47E5-A34B-21818A595FA1}" dt="2024-09-30T17:26:17.772" v="251" actId="478"/>
          <ac:spMkLst>
            <pc:docMk/>
            <pc:sldMk cId="13271468" sldId="265"/>
            <ac:spMk id="7" creationId="{8E748459-EA26-CB66-9B2A-DB095D7010B2}"/>
          </ac:spMkLst>
        </pc:spChg>
        <pc:picChg chg="add mod modCrop">
          <ac:chgData name="NANCY BARBERAN" userId="03ba5b8e705c961d" providerId="LiveId" clId="{CA5ECE67-F076-47E5-A34B-21818A595FA1}" dt="2024-09-30T17:26:53.410" v="259" actId="1076"/>
          <ac:picMkLst>
            <pc:docMk/>
            <pc:sldMk cId="13271468" sldId="265"/>
            <ac:picMk id="9" creationId="{80D1F16D-53AC-B59B-0426-62C0B9603FCC}"/>
          </ac:picMkLst>
        </pc:picChg>
        <pc:picChg chg="add mod">
          <ac:chgData name="NANCY BARBERAN" userId="03ba5b8e705c961d" providerId="LiveId" clId="{CA5ECE67-F076-47E5-A34B-21818A595FA1}" dt="2024-09-30T17:26:33.774" v="256" actId="1076"/>
          <ac:picMkLst>
            <pc:docMk/>
            <pc:sldMk cId="13271468" sldId="265"/>
            <ac:picMk id="10" creationId="{2B4E7F81-A355-1E3E-13A0-ECA1DD7AAAC8}"/>
          </ac:picMkLst>
        </pc:picChg>
      </pc:sldChg>
      <pc:sldChg chg="addSp delSp modSp new mod modClrScheme chgLayout">
        <pc:chgData name="NANCY BARBERAN" userId="03ba5b8e705c961d" providerId="LiveId" clId="{CA5ECE67-F076-47E5-A34B-21818A595FA1}" dt="2024-10-02T17:11:41.617" v="3557" actId="2711"/>
        <pc:sldMkLst>
          <pc:docMk/>
          <pc:sldMk cId="4196790021" sldId="266"/>
        </pc:sldMkLst>
        <pc:spChg chg="mod ord">
          <ac:chgData name="NANCY BARBERAN" userId="03ba5b8e705c961d" providerId="LiveId" clId="{CA5ECE67-F076-47E5-A34B-21818A595FA1}" dt="2024-10-01T16:29:05.127" v="1588" actId="20577"/>
          <ac:spMkLst>
            <pc:docMk/>
            <pc:sldMk cId="4196790021" sldId="266"/>
            <ac:spMk id="2" creationId="{F4F7AC97-EBFF-1454-9677-149F6E83D9E8}"/>
          </ac:spMkLst>
        </pc:spChg>
        <pc:spChg chg="add del mod ord">
          <ac:chgData name="NANCY BARBERAN" userId="03ba5b8e705c961d" providerId="LiveId" clId="{CA5ECE67-F076-47E5-A34B-21818A595FA1}" dt="2024-10-01T16:29:40.843" v="1590" actId="478"/>
          <ac:spMkLst>
            <pc:docMk/>
            <pc:sldMk cId="4196790021" sldId="266"/>
            <ac:spMk id="3" creationId="{12B4343D-A073-0310-7798-42130253913C}"/>
          </ac:spMkLst>
        </pc:spChg>
        <pc:spChg chg="del">
          <ac:chgData name="NANCY BARBERAN" userId="03ba5b8e705c961d" providerId="LiveId" clId="{CA5ECE67-F076-47E5-A34B-21818A595FA1}" dt="2024-09-30T17:31:54.185" v="309" actId="478"/>
          <ac:spMkLst>
            <pc:docMk/>
            <pc:sldMk cId="4196790021" sldId="266"/>
            <ac:spMk id="3" creationId="{4019487F-7BED-B8C0-438B-C3EB0D710ED5}"/>
          </ac:spMkLst>
        </pc:spChg>
        <pc:spChg chg="add del mod">
          <ac:chgData name="NANCY BARBERAN" userId="03ba5b8e705c961d" providerId="LiveId" clId="{CA5ECE67-F076-47E5-A34B-21818A595FA1}" dt="2024-10-01T16:29:37.939" v="1589" actId="478"/>
          <ac:spMkLst>
            <pc:docMk/>
            <pc:sldMk cId="4196790021" sldId="266"/>
            <ac:spMk id="4" creationId="{3FF8DC5E-8379-89A4-6A0B-D98B4F9E5A64}"/>
          </ac:spMkLst>
        </pc:spChg>
        <pc:spChg chg="add del mod">
          <ac:chgData name="NANCY BARBERAN" userId="03ba5b8e705c961d" providerId="LiveId" clId="{CA5ECE67-F076-47E5-A34B-21818A595FA1}" dt="2024-10-01T16:29:43.776" v="1591" actId="478"/>
          <ac:spMkLst>
            <pc:docMk/>
            <pc:sldMk cId="4196790021" sldId="266"/>
            <ac:spMk id="5" creationId="{DDDC2925-4B5B-AEDB-6654-FF24F16A670B}"/>
          </ac:spMkLst>
        </pc:spChg>
        <pc:spChg chg="add del mod">
          <ac:chgData name="NANCY BARBERAN" userId="03ba5b8e705c961d" providerId="LiveId" clId="{CA5ECE67-F076-47E5-A34B-21818A595FA1}" dt="2024-10-01T16:29:50.126" v="1593" actId="478"/>
          <ac:spMkLst>
            <pc:docMk/>
            <pc:sldMk cId="4196790021" sldId="266"/>
            <ac:spMk id="6" creationId="{B5974E54-B295-8DA4-404C-4E247678A67F}"/>
          </ac:spMkLst>
        </pc:spChg>
        <pc:spChg chg="add del mod">
          <ac:chgData name="NANCY BARBERAN" userId="03ba5b8e705c961d" providerId="LiveId" clId="{CA5ECE67-F076-47E5-A34B-21818A595FA1}" dt="2024-10-01T16:29:47.223" v="1592" actId="478"/>
          <ac:spMkLst>
            <pc:docMk/>
            <pc:sldMk cId="4196790021" sldId="266"/>
            <ac:spMk id="7" creationId="{30A30399-79E1-A3DB-F955-7B0F97A01752}"/>
          </ac:spMkLst>
        </pc:spChg>
        <pc:spChg chg="add del mod">
          <ac:chgData name="NANCY BARBERAN" userId="03ba5b8e705c961d" providerId="LiveId" clId="{CA5ECE67-F076-47E5-A34B-21818A595FA1}" dt="2024-10-01T16:29:53.429" v="1594" actId="478"/>
          <ac:spMkLst>
            <pc:docMk/>
            <pc:sldMk cId="4196790021" sldId="266"/>
            <ac:spMk id="8" creationId="{1D8A751D-3C11-A64C-3822-7A8FD2B08A7D}"/>
          </ac:spMkLst>
        </pc:spChg>
        <pc:spChg chg="add del mod">
          <ac:chgData name="NANCY BARBERAN" userId="03ba5b8e705c961d" providerId="LiveId" clId="{CA5ECE67-F076-47E5-A34B-21818A595FA1}" dt="2024-10-01T16:29:56.261" v="1595" actId="478"/>
          <ac:spMkLst>
            <pc:docMk/>
            <pc:sldMk cId="4196790021" sldId="266"/>
            <ac:spMk id="9" creationId="{77467E8A-A455-7F87-9E17-78150F9140FB}"/>
          </ac:spMkLst>
        </pc:spChg>
        <pc:spChg chg="add mod">
          <ac:chgData name="NANCY BARBERAN" userId="03ba5b8e705c961d" providerId="LiveId" clId="{CA5ECE67-F076-47E5-A34B-21818A595FA1}" dt="2024-10-01T16:46:07.200" v="1633" actId="14100"/>
          <ac:spMkLst>
            <pc:docMk/>
            <pc:sldMk cId="4196790021" sldId="266"/>
            <ac:spMk id="12" creationId="{D857ACE2-DCEA-EAEE-02D8-18D814834C88}"/>
          </ac:spMkLst>
        </pc:spChg>
        <pc:spChg chg="mod">
          <ac:chgData name="NANCY BARBERAN" userId="03ba5b8e705c961d" providerId="LiveId" clId="{CA5ECE67-F076-47E5-A34B-21818A595FA1}" dt="2024-10-01T16:40:45.849" v="1610" actId="207"/>
          <ac:spMkLst>
            <pc:docMk/>
            <pc:sldMk cId="4196790021" sldId="266"/>
            <ac:spMk id="14" creationId="{1C91E525-79E8-BEA0-DEF3-0B2532A871DF}"/>
          </ac:spMkLst>
        </pc:spChg>
        <pc:spChg chg="mod">
          <ac:chgData name="NANCY BARBERAN" userId="03ba5b8e705c961d" providerId="LiveId" clId="{CA5ECE67-F076-47E5-A34B-21818A595FA1}" dt="2024-10-01T16:40:45.849" v="1610" actId="207"/>
          <ac:spMkLst>
            <pc:docMk/>
            <pc:sldMk cId="4196790021" sldId="266"/>
            <ac:spMk id="15" creationId="{27FF7DE8-1602-F39C-06D9-B231C944F744}"/>
          </ac:spMkLst>
        </pc:spChg>
        <pc:spChg chg="mod">
          <ac:chgData name="NANCY BARBERAN" userId="03ba5b8e705c961d" providerId="LiveId" clId="{CA5ECE67-F076-47E5-A34B-21818A595FA1}" dt="2024-10-01T16:40:45.849" v="1610" actId="207"/>
          <ac:spMkLst>
            <pc:docMk/>
            <pc:sldMk cId="4196790021" sldId="266"/>
            <ac:spMk id="16" creationId="{6282F55E-CF87-1083-9398-627262E1EAC2}"/>
          </ac:spMkLst>
        </pc:spChg>
        <pc:spChg chg="mod">
          <ac:chgData name="NANCY BARBERAN" userId="03ba5b8e705c961d" providerId="LiveId" clId="{CA5ECE67-F076-47E5-A34B-21818A595FA1}" dt="2024-10-01T16:40:45.849" v="1610" actId="207"/>
          <ac:spMkLst>
            <pc:docMk/>
            <pc:sldMk cId="4196790021" sldId="266"/>
            <ac:spMk id="17" creationId="{AF93647D-157B-7F3A-238F-94846528BA8E}"/>
          </ac:spMkLst>
        </pc:spChg>
        <pc:spChg chg="mod">
          <ac:chgData name="NANCY BARBERAN" userId="03ba5b8e705c961d" providerId="LiveId" clId="{CA5ECE67-F076-47E5-A34B-21818A595FA1}" dt="2024-10-01T16:40:45.849" v="1610" actId="207"/>
          <ac:spMkLst>
            <pc:docMk/>
            <pc:sldMk cId="4196790021" sldId="266"/>
            <ac:spMk id="18" creationId="{6C01E4A3-4FA3-B2B9-0F35-B7383CE29300}"/>
          </ac:spMkLst>
        </pc:spChg>
        <pc:spChg chg="mod">
          <ac:chgData name="NANCY BARBERAN" userId="03ba5b8e705c961d" providerId="LiveId" clId="{CA5ECE67-F076-47E5-A34B-21818A595FA1}" dt="2024-10-01T16:40:45.849" v="1610" actId="207"/>
          <ac:spMkLst>
            <pc:docMk/>
            <pc:sldMk cId="4196790021" sldId="266"/>
            <ac:spMk id="19" creationId="{3F26C88E-14CD-CB4C-9A75-72A6E76F63D6}"/>
          </ac:spMkLst>
        </pc:spChg>
        <pc:spChg chg="mod">
          <ac:chgData name="NANCY BARBERAN" userId="03ba5b8e705c961d" providerId="LiveId" clId="{CA5ECE67-F076-47E5-A34B-21818A595FA1}" dt="2024-10-01T16:40:45.849" v="1610" actId="207"/>
          <ac:spMkLst>
            <pc:docMk/>
            <pc:sldMk cId="4196790021" sldId="266"/>
            <ac:spMk id="20" creationId="{7C5F65DC-7DA0-104E-1261-E0E104D8CBDB}"/>
          </ac:spMkLst>
        </pc:spChg>
        <pc:spChg chg="mod">
          <ac:chgData name="NANCY BARBERAN" userId="03ba5b8e705c961d" providerId="LiveId" clId="{CA5ECE67-F076-47E5-A34B-21818A595FA1}" dt="2024-10-01T16:40:45.849" v="1610" actId="207"/>
          <ac:spMkLst>
            <pc:docMk/>
            <pc:sldMk cId="4196790021" sldId="266"/>
            <ac:spMk id="21" creationId="{92644F07-F860-715B-693A-A3DA7550EA3A}"/>
          </ac:spMkLst>
        </pc:spChg>
        <pc:spChg chg="mod">
          <ac:chgData name="NANCY BARBERAN" userId="03ba5b8e705c961d" providerId="LiveId" clId="{CA5ECE67-F076-47E5-A34B-21818A595FA1}" dt="2024-10-01T16:41:20.885" v="1614" actId="692"/>
          <ac:spMkLst>
            <pc:docMk/>
            <pc:sldMk cId="4196790021" sldId="266"/>
            <ac:spMk id="22" creationId="{86B59CBA-D11E-E8E9-02A9-8713FE2ECE30}"/>
          </ac:spMkLst>
        </pc:spChg>
        <pc:spChg chg="mod">
          <ac:chgData name="NANCY BARBERAN" userId="03ba5b8e705c961d" providerId="LiveId" clId="{CA5ECE67-F076-47E5-A34B-21818A595FA1}" dt="2024-10-01T16:41:11.700" v="1613" actId="207"/>
          <ac:spMkLst>
            <pc:docMk/>
            <pc:sldMk cId="4196790021" sldId="266"/>
            <ac:spMk id="23" creationId="{84B6BE0D-D165-6182-95AE-12A8639D1B78}"/>
          </ac:spMkLst>
        </pc:spChg>
        <pc:spChg chg="mod">
          <ac:chgData name="NANCY BARBERAN" userId="03ba5b8e705c961d" providerId="LiveId" clId="{CA5ECE67-F076-47E5-A34B-21818A595FA1}" dt="2024-10-01T16:40:45.849" v="1610" actId="207"/>
          <ac:spMkLst>
            <pc:docMk/>
            <pc:sldMk cId="4196790021" sldId="266"/>
            <ac:spMk id="24" creationId="{0C8575C3-C455-A0AF-4D72-E324CC21E57D}"/>
          </ac:spMkLst>
        </pc:spChg>
        <pc:spChg chg="mod">
          <ac:chgData name="NANCY BARBERAN" userId="03ba5b8e705c961d" providerId="LiveId" clId="{CA5ECE67-F076-47E5-A34B-21818A595FA1}" dt="2024-10-01T16:40:45.849" v="1610" actId="207"/>
          <ac:spMkLst>
            <pc:docMk/>
            <pc:sldMk cId="4196790021" sldId="266"/>
            <ac:spMk id="25" creationId="{A50940AB-80D1-0F45-DDE2-781F939FCD14}"/>
          </ac:spMkLst>
        </pc:spChg>
        <pc:spChg chg="mod">
          <ac:chgData name="NANCY BARBERAN" userId="03ba5b8e705c961d" providerId="LiveId" clId="{CA5ECE67-F076-47E5-A34B-21818A595FA1}" dt="2024-10-01T16:40:45.849" v="1610" actId="207"/>
          <ac:spMkLst>
            <pc:docMk/>
            <pc:sldMk cId="4196790021" sldId="266"/>
            <ac:spMk id="26" creationId="{68F791CA-BABF-2279-F8AC-4EFEF1CD7A5C}"/>
          </ac:spMkLst>
        </pc:spChg>
        <pc:spChg chg="mod">
          <ac:chgData name="NANCY BARBERAN" userId="03ba5b8e705c961d" providerId="LiveId" clId="{CA5ECE67-F076-47E5-A34B-21818A595FA1}" dt="2024-10-01T16:40:45.849" v="1610" actId="207"/>
          <ac:spMkLst>
            <pc:docMk/>
            <pc:sldMk cId="4196790021" sldId="266"/>
            <ac:spMk id="27" creationId="{66D71DDF-0488-FD4E-BDC6-73BB42B9852A}"/>
          </ac:spMkLst>
        </pc:spChg>
        <pc:spChg chg="add mod">
          <ac:chgData name="NANCY BARBERAN" userId="03ba5b8e705c961d" providerId="LiveId" clId="{CA5ECE67-F076-47E5-A34B-21818A595FA1}" dt="2024-10-02T17:11:34.240" v="3556" actId="2711"/>
          <ac:spMkLst>
            <pc:docMk/>
            <pc:sldMk cId="4196790021" sldId="266"/>
            <ac:spMk id="31" creationId="{68EF1499-B490-F542-7CC3-1919E2C9584F}"/>
          </ac:spMkLst>
        </pc:spChg>
        <pc:grpChg chg="add del mod">
          <ac:chgData name="NANCY BARBERAN" userId="03ba5b8e705c961d" providerId="LiveId" clId="{CA5ECE67-F076-47E5-A34B-21818A595FA1}" dt="2024-10-01T16:45:23.113" v="1622" actId="478"/>
          <ac:grpSpMkLst>
            <pc:docMk/>
            <pc:sldMk cId="4196790021" sldId="266"/>
            <ac:grpSpMk id="13" creationId="{EB005526-B956-7EB3-66F6-847B82FD485B}"/>
          </ac:grpSpMkLst>
        </pc:grpChg>
        <pc:graphicFrameChg chg="add del mod modGraphic">
          <ac:chgData name="NANCY BARBERAN" userId="03ba5b8e705c961d" providerId="LiveId" clId="{CA5ECE67-F076-47E5-A34B-21818A595FA1}" dt="2024-10-01T16:44:16.843" v="1618" actId="478"/>
          <ac:graphicFrameMkLst>
            <pc:docMk/>
            <pc:sldMk cId="4196790021" sldId="266"/>
            <ac:graphicFrameMk id="28" creationId="{0D187322-C8A6-1EA8-B6A8-E8D5A5DC9D35}"/>
          </ac:graphicFrameMkLst>
        </pc:graphicFrameChg>
        <pc:graphicFrameChg chg="add del mod modGraphic">
          <ac:chgData name="NANCY BARBERAN" userId="03ba5b8e705c961d" providerId="LiveId" clId="{CA5ECE67-F076-47E5-A34B-21818A595FA1}" dt="2024-10-01T16:49:01.692" v="1656" actId="478"/>
          <ac:graphicFrameMkLst>
            <pc:docMk/>
            <pc:sldMk cId="4196790021" sldId="266"/>
            <ac:graphicFrameMk id="29" creationId="{E9654E12-CD7F-50FF-7DE9-1EE419FF6FD9}"/>
          </ac:graphicFrameMkLst>
        </pc:graphicFrameChg>
        <pc:graphicFrameChg chg="add mod modGraphic">
          <ac:chgData name="NANCY BARBERAN" userId="03ba5b8e705c961d" providerId="LiveId" clId="{CA5ECE67-F076-47E5-A34B-21818A595FA1}" dt="2024-10-02T17:11:41.617" v="3557" actId="2711"/>
          <ac:graphicFrameMkLst>
            <pc:docMk/>
            <pc:sldMk cId="4196790021" sldId="266"/>
            <ac:graphicFrameMk id="32" creationId="{EFA687A1-42BF-3C1C-B951-306DC3CCFC25}"/>
          </ac:graphicFrameMkLst>
        </pc:graphicFrameChg>
        <pc:picChg chg="add del mod">
          <ac:chgData name="NANCY BARBERAN" userId="03ba5b8e705c961d" providerId="LiveId" clId="{CA5ECE67-F076-47E5-A34B-21818A595FA1}" dt="2024-10-01T16:29:58.497" v="1596" actId="478"/>
          <ac:picMkLst>
            <pc:docMk/>
            <pc:sldMk cId="4196790021" sldId="266"/>
            <ac:picMk id="10" creationId="{6DE803E1-C676-B76F-68B7-84DAFA780B78}"/>
          </ac:picMkLst>
        </pc:picChg>
      </pc:sldChg>
      <pc:sldChg chg="add del">
        <pc:chgData name="NANCY BARBERAN" userId="03ba5b8e705c961d" providerId="LiveId" clId="{CA5ECE67-F076-47E5-A34B-21818A595FA1}" dt="2024-09-30T17:31:34.296" v="308" actId="47"/>
        <pc:sldMkLst>
          <pc:docMk/>
          <pc:sldMk cId="1697435936" sldId="267"/>
        </pc:sldMkLst>
      </pc:sldChg>
      <pc:sldChg chg="addSp delSp modSp add mod">
        <pc:chgData name="NANCY BARBERAN" userId="03ba5b8e705c961d" providerId="LiveId" clId="{CA5ECE67-F076-47E5-A34B-21818A595FA1}" dt="2024-10-01T15:28:57.622" v="1117"/>
        <pc:sldMkLst>
          <pc:docMk/>
          <pc:sldMk cId="1893445315" sldId="267"/>
        </pc:sldMkLst>
        <pc:spChg chg="mod">
          <ac:chgData name="NANCY BARBERAN" userId="03ba5b8e705c961d" providerId="LiveId" clId="{CA5ECE67-F076-47E5-A34B-21818A595FA1}" dt="2024-10-01T15:28:57.622" v="1117"/>
          <ac:spMkLst>
            <pc:docMk/>
            <pc:sldMk cId="1893445315" sldId="267"/>
            <ac:spMk id="2" creationId="{9F6E75B8-FE26-69D8-BE5C-A88B1021E8F4}"/>
          </ac:spMkLst>
        </pc:spChg>
        <pc:spChg chg="add mod">
          <ac:chgData name="NANCY BARBERAN" userId="03ba5b8e705c961d" providerId="LiveId" clId="{CA5ECE67-F076-47E5-A34B-21818A595FA1}" dt="2024-09-30T17:42:31.305" v="400" actId="2711"/>
          <ac:spMkLst>
            <pc:docMk/>
            <pc:sldMk cId="1893445315" sldId="267"/>
            <ac:spMk id="3" creationId="{491DE150-8DBF-0A13-0D20-1649B0E002C3}"/>
          </ac:spMkLst>
        </pc:spChg>
        <pc:spChg chg="add mod">
          <ac:chgData name="NANCY BARBERAN" userId="03ba5b8e705c961d" providerId="LiveId" clId="{CA5ECE67-F076-47E5-A34B-21818A595FA1}" dt="2024-09-30T17:42:51.332" v="403" actId="2711"/>
          <ac:spMkLst>
            <pc:docMk/>
            <pc:sldMk cId="1893445315" sldId="267"/>
            <ac:spMk id="4" creationId="{38075DE6-59E6-A091-D1D5-A7007EEB3C98}"/>
          </ac:spMkLst>
        </pc:spChg>
        <pc:spChg chg="add mod">
          <ac:chgData name="NANCY BARBERAN" userId="03ba5b8e705c961d" providerId="LiveId" clId="{CA5ECE67-F076-47E5-A34B-21818A595FA1}" dt="2024-09-30T17:42:38.498" v="402" actId="12"/>
          <ac:spMkLst>
            <pc:docMk/>
            <pc:sldMk cId="1893445315" sldId="267"/>
            <ac:spMk id="6" creationId="{00A2A39A-1B94-C60F-ECA8-D16AFA737EAC}"/>
          </ac:spMkLst>
        </pc:spChg>
        <pc:spChg chg="add mod">
          <ac:chgData name="NANCY BARBERAN" userId="03ba5b8e705c961d" providerId="LiveId" clId="{CA5ECE67-F076-47E5-A34B-21818A595FA1}" dt="2024-09-30T17:43:13.663" v="409" actId="123"/>
          <ac:spMkLst>
            <pc:docMk/>
            <pc:sldMk cId="1893445315" sldId="267"/>
            <ac:spMk id="7" creationId="{B3A0A320-0BDF-876F-D08D-22F9FD56454B}"/>
          </ac:spMkLst>
        </pc:spChg>
        <pc:spChg chg="add mod">
          <ac:chgData name="NANCY BARBERAN" userId="03ba5b8e705c961d" providerId="LiveId" clId="{CA5ECE67-F076-47E5-A34B-21818A595FA1}" dt="2024-09-30T18:49:53.978" v="584" actId="2711"/>
          <ac:spMkLst>
            <pc:docMk/>
            <pc:sldMk cId="1893445315" sldId="267"/>
            <ac:spMk id="8" creationId="{4AF14AAD-E6BE-8E21-1D5A-55140E67C221}"/>
          </ac:spMkLst>
        </pc:spChg>
        <pc:spChg chg="add mod">
          <ac:chgData name="NANCY BARBERAN" userId="03ba5b8e705c961d" providerId="LiveId" clId="{CA5ECE67-F076-47E5-A34B-21818A595FA1}" dt="2024-09-30T17:43:10.408" v="408" actId="12"/>
          <ac:spMkLst>
            <pc:docMk/>
            <pc:sldMk cId="1893445315" sldId="267"/>
            <ac:spMk id="11" creationId="{17740C4D-5582-F8C0-1A46-0D087898DB75}"/>
          </ac:spMkLst>
        </pc:spChg>
        <pc:picChg chg="del">
          <ac:chgData name="NANCY BARBERAN" userId="03ba5b8e705c961d" providerId="LiveId" clId="{CA5ECE67-F076-47E5-A34B-21818A595FA1}" dt="2024-09-30T17:37:21.279" v="369" actId="478"/>
          <ac:picMkLst>
            <pc:docMk/>
            <pc:sldMk cId="1893445315" sldId="267"/>
            <ac:picMk id="9" creationId="{80D1F16D-53AC-B59B-0426-62C0B9603FCC}"/>
          </ac:picMkLst>
        </pc:picChg>
        <pc:picChg chg="del">
          <ac:chgData name="NANCY BARBERAN" userId="03ba5b8e705c961d" providerId="LiveId" clId="{CA5ECE67-F076-47E5-A34B-21818A595FA1}" dt="2024-09-30T17:38:24.118" v="375" actId="478"/>
          <ac:picMkLst>
            <pc:docMk/>
            <pc:sldMk cId="1893445315" sldId="267"/>
            <ac:picMk id="10" creationId="{2B4E7F81-A355-1E3E-13A0-ECA1DD7AAAC8}"/>
          </ac:picMkLst>
        </pc:picChg>
        <pc:picChg chg="add mod ord">
          <ac:chgData name="NANCY BARBERAN" userId="03ba5b8e705c961d" providerId="LiveId" clId="{CA5ECE67-F076-47E5-A34B-21818A595FA1}" dt="2024-09-30T17:43:16.314" v="410" actId="14100"/>
          <ac:picMkLst>
            <pc:docMk/>
            <pc:sldMk cId="1893445315" sldId="267"/>
            <ac:picMk id="13" creationId="{A4DB3984-2705-588A-9DD1-9D87B3661343}"/>
          </ac:picMkLst>
        </pc:picChg>
        <pc:inkChg chg="add del">
          <ac:chgData name="NANCY BARBERAN" userId="03ba5b8e705c961d" providerId="LiveId" clId="{CA5ECE67-F076-47E5-A34B-21818A595FA1}" dt="2024-09-30T17:44:36.814" v="412" actId="478"/>
          <ac:inkMkLst>
            <pc:docMk/>
            <pc:sldMk cId="1893445315" sldId="267"/>
            <ac:inkMk id="14" creationId="{66E2FC12-7C8A-6F8D-B480-C331547DD22B}"/>
          </ac:inkMkLst>
        </pc:inkChg>
        <pc:inkChg chg="add">
          <ac:chgData name="NANCY BARBERAN" userId="03ba5b8e705c961d" providerId="LiveId" clId="{CA5ECE67-F076-47E5-A34B-21818A595FA1}" dt="2024-09-30T17:45:08.903" v="413"/>
          <ac:inkMkLst>
            <pc:docMk/>
            <pc:sldMk cId="1893445315" sldId="267"/>
            <ac:inkMk id="15" creationId="{9FD83373-A519-6368-5751-3D34C31AD324}"/>
          </ac:inkMkLst>
        </pc:inkChg>
        <pc:inkChg chg="add">
          <ac:chgData name="NANCY BARBERAN" userId="03ba5b8e705c961d" providerId="LiveId" clId="{CA5ECE67-F076-47E5-A34B-21818A595FA1}" dt="2024-09-30T17:45:08.903" v="413"/>
          <ac:inkMkLst>
            <pc:docMk/>
            <pc:sldMk cId="1893445315" sldId="267"/>
            <ac:inkMk id="16" creationId="{FD47216E-9D99-41F5-E7F8-8600AFE7F050}"/>
          </ac:inkMkLst>
        </pc:inkChg>
        <pc:inkChg chg="add">
          <ac:chgData name="NANCY BARBERAN" userId="03ba5b8e705c961d" providerId="LiveId" clId="{CA5ECE67-F076-47E5-A34B-21818A595FA1}" dt="2024-09-30T17:45:08.903" v="413"/>
          <ac:inkMkLst>
            <pc:docMk/>
            <pc:sldMk cId="1893445315" sldId="267"/>
            <ac:inkMk id="17" creationId="{15C9F36A-E3E4-FB92-EDA4-88B748AC843C}"/>
          </ac:inkMkLst>
        </pc:inkChg>
        <pc:inkChg chg="add">
          <ac:chgData name="NANCY BARBERAN" userId="03ba5b8e705c961d" providerId="LiveId" clId="{CA5ECE67-F076-47E5-A34B-21818A595FA1}" dt="2024-09-30T17:45:08.903" v="413"/>
          <ac:inkMkLst>
            <pc:docMk/>
            <pc:sldMk cId="1893445315" sldId="267"/>
            <ac:inkMk id="18" creationId="{F10EC62A-4067-64FB-23C5-32C84F0F3215}"/>
          </ac:inkMkLst>
        </pc:inkChg>
      </pc:sldChg>
      <pc:sldChg chg="addSp delSp modSp add mod">
        <pc:chgData name="NANCY BARBERAN" userId="03ba5b8e705c961d" providerId="LiveId" clId="{CA5ECE67-F076-47E5-A34B-21818A595FA1}" dt="2024-10-01T15:29:01.155" v="1118"/>
        <pc:sldMkLst>
          <pc:docMk/>
          <pc:sldMk cId="3285970762" sldId="268"/>
        </pc:sldMkLst>
        <pc:spChg chg="mod">
          <ac:chgData name="NANCY BARBERAN" userId="03ba5b8e705c961d" providerId="LiveId" clId="{CA5ECE67-F076-47E5-A34B-21818A595FA1}" dt="2024-10-01T15:29:01.155" v="1118"/>
          <ac:spMkLst>
            <pc:docMk/>
            <pc:sldMk cId="3285970762" sldId="268"/>
            <ac:spMk id="2" creationId="{9F6E75B8-FE26-69D8-BE5C-A88B1021E8F4}"/>
          </ac:spMkLst>
        </pc:spChg>
        <pc:spChg chg="del">
          <ac:chgData name="NANCY BARBERAN" userId="03ba5b8e705c961d" providerId="LiveId" clId="{CA5ECE67-F076-47E5-A34B-21818A595FA1}" dt="2024-09-30T17:47:37.025" v="417" actId="478"/>
          <ac:spMkLst>
            <pc:docMk/>
            <pc:sldMk cId="3285970762" sldId="268"/>
            <ac:spMk id="3" creationId="{491DE150-8DBF-0A13-0D20-1649B0E002C3}"/>
          </ac:spMkLst>
        </pc:spChg>
        <pc:spChg chg="del">
          <ac:chgData name="NANCY BARBERAN" userId="03ba5b8e705c961d" providerId="LiveId" clId="{CA5ECE67-F076-47E5-A34B-21818A595FA1}" dt="2024-09-30T17:47:39.369" v="418" actId="478"/>
          <ac:spMkLst>
            <pc:docMk/>
            <pc:sldMk cId="3285970762" sldId="268"/>
            <ac:spMk id="4" creationId="{38075DE6-59E6-A091-D1D5-A7007EEB3C98}"/>
          </ac:spMkLst>
        </pc:spChg>
        <pc:spChg chg="del">
          <ac:chgData name="NANCY BARBERAN" userId="03ba5b8e705c961d" providerId="LiveId" clId="{CA5ECE67-F076-47E5-A34B-21818A595FA1}" dt="2024-09-30T17:47:42.511" v="419" actId="478"/>
          <ac:spMkLst>
            <pc:docMk/>
            <pc:sldMk cId="3285970762" sldId="268"/>
            <ac:spMk id="6" creationId="{00A2A39A-1B94-C60F-ECA8-D16AFA737EAC}"/>
          </ac:spMkLst>
        </pc:spChg>
        <pc:spChg chg="del">
          <ac:chgData name="NANCY BARBERAN" userId="03ba5b8e705c961d" providerId="LiveId" clId="{CA5ECE67-F076-47E5-A34B-21818A595FA1}" dt="2024-09-30T17:47:45.367" v="420" actId="478"/>
          <ac:spMkLst>
            <pc:docMk/>
            <pc:sldMk cId="3285970762" sldId="268"/>
            <ac:spMk id="7" creationId="{B3A0A320-0BDF-876F-D08D-22F9FD56454B}"/>
          </ac:spMkLst>
        </pc:spChg>
        <pc:spChg chg="del">
          <ac:chgData name="NANCY BARBERAN" userId="03ba5b8e705c961d" providerId="LiveId" clId="{CA5ECE67-F076-47E5-A34B-21818A595FA1}" dt="2024-09-30T17:47:48.251" v="421" actId="478"/>
          <ac:spMkLst>
            <pc:docMk/>
            <pc:sldMk cId="3285970762" sldId="268"/>
            <ac:spMk id="8" creationId="{4AF14AAD-E6BE-8E21-1D5A-55140E67C221}"/>
          </ac:spMkLst>
        </pc:spChg>
        <pc:spChg chg="add mod">
          <ac:chgData name="NANCY BARBERAN" userId="03ba5b8e705c961d" providerId="LiveId" clId="{CA5ECE67-F076-47E5-A34B-21818A595FA1}" dt="2024-09-30T18:08:41.757" v="468" actId="1076"/>
          <ac:spMkLst>
            <pc:docMk/>
            <pc:sldMk cId="3285970762" sldId="268"/>
            <ac:spMk id="9" creationId="{CBB374F2-D67A-85B5-7465-0FB595AB1163}"/>
          </ac:spMkLst>
        </pc:spChg>
        <pc:spChg chg="add mod">
          <ac:chgData name="NANCY BARBERAN" userId="03ba5b8e705c961d" providerId="LiveId" clId="{CA5ECE67-F076-47E5-A34B-21818A595FA1}" dt="2024-09-30T17:51:35.004" v="462" actId="1076"/>
          <ac:spMkLst>
            <pc:docMk/>
            <pc:sldMk cId="3285970762" sldId="268"/>
            <ac:spMk id="10" creationId="{19EDDB65-1617-6F72-CEF3-125C9AEE7440}"/>
          </ac:spMkLst>
        </pc:spChg>
        <pc:spChg chg="del">
          <ac:chgData name="NANCY BARBERAN" userId="03ba5b8e705c961d" providerId="LiveId" clId="{CA5ECE67-F076-47E5-A34B-21818A595FA1}" dt="2024-09-30T17:47:50.566" v="422" actId="478"/>
          <ac:spMkLst>
            <pc:docMk/>
            <pc:sldMk cId="3285970762" sldId="268"/>
            <ac:spMk id="11" creationId="{17740C4D-5582-F8C0-1A46-0D087898DB75}"/>
          </ac:spMkLst>
        </pc:spChg>
        <pc:spChg chg="add mod">
          <ac:chgData name="NANCY BARBERAN" userId="03ba5b8e705c961d" providerId="LiveId" clId="{CA5ECE67-F076-47E5-A34B-21818A595FA1}" dt="2024-09-30T17:51:39.050" v="463" actId="1076"/>
          <ac:spMkLst>
            <pc:docMk/>
            <pc:sldMk cId="3285970762" sldId="268"/>
            <ac:spMk id="12" creationId="{09D1862D-76C6-838B-FFBA-0AAD2C48F575}"/>
          </ac:spMkLst>
        </pc:spChg>
        <pc:spChg chg="add mod">
          <ac:chgData name="NANCY BARBERAN" userId="03ba5b8e705c961d" providerId="LiveId" clId="{CA5ECE67-F076-47E5-A34B-21818A595FA1}" dt="2024-09-30T17:51:42.953" v="464" actId="1076"/>
          <ac:spMkLst>
            <pc:docMk/>
            <pc:sldMk cId="3285970762" sldId="268"/>
            <ac:spMk id="14" creationId="{999F34EF-DF26-4ADD-705F-1EB3172D98F4}"/>
          </ac:spMkLst>
        </pc:spChg>
        <pc:spChg chg="add mod">
          <ac:chgData name="NANCY BARBERAN" userId="03ba5b8e705c961d" providerId="LiveId" clId="{CA5ECE67-F076-47E5-A34B-21818A595FA1}" dt="2024-09-30T17:51:45.516" v="465" actId="1076"/>
          <ac:spMkLst>
            <pc:docMk/>
            <pc:sldMk cId="3285970762" sldId="268"/>
            <ac:spMk id="15" creationId="{1BAED736-A8CB-644B-DAC9-CB86D53D4B59}"/>
          </ac:spMkLst>
        </pc:spChg>
        <pc:spChg chg="add mod">
          <ac:chgData name="NANCY BARBERAN" userId="03ba5b8e705c961d" providerId="LiveId" clId="{CA5ECE67-F076-47E5-A34B-21818A595FA1}" dt="2024-09-30T17:51:56.461" v="466" actId="1076"/>
          <ac:spMkLst>
            <pc:docMk/>
            <pc:sldMk cId="3285970762" sldId="268"/>
            <ac:spMk id="16" creationId="{A80F396F-DBE7-1C52-CA8E-C4107FD182CA}"/>
          </ac:spMkLst>
        </pc:spChg>
        <pc:spChg chg="add mod">
          <ac:chgData name="NANCY BARBERAN" userId="03ba5b8e705c961d" providerId="LiveId" clId="{CA5ECE67-F076-47E5-A34B-21818A595FA1}" dt="2024-09-30T17:52:03.310" v="467" actId="1076"/>
          <ac:spMkLst>
            <pc:docMk/>
            <pc:sldMk cId="3285970762" sldId="268"/>
            <ac:spMk id="17" creationId="{D052521C-B0A5-69DD-9635-151312AB3647}"/>
          </ac:spMkLst>
        </pc:spChg>
        <pc:picChg chg="del">
          <ac:chgData name="NANCY BARBERAN" userId="03ba5b8e705c961d" providerId="LiveId" clId="{CA5ECE67-F076-47E5-A34B-21818A595FA1}" dt="2024-09-30T17:47:52.575" v="423" actId="478"/>
          <ac:picMkLst>
            <pc:docMk/>
            <pc:sldMk cId="3285970762" sldId="268"/>
            <ac:picMk id="13" creationId="{A4DB3984-2705-588A-9DD1-9D87B3661343}"/>
          </ac:picMkLst>
        </pc:picChg>
        <pc:picChg chg="add mod">
          <ac:chgData name="NANCY BARBERAN" userId="03ba5b8e705c961d" providerId="LiveId" clId="{CA5ECE67-F076-47E5-A34B-21818A595FA1}" dt="2024-09-30T17:50:52.834" v="458" actId="14100"/>
          <ac:picMkLst>
            <pc:docMk/>
            <pc:sldMk cId="3285970762" sldId="268"/>
            <ac:picMk id="18" creationId="{4449ABCE-58B2-AC64-7BE5-ED2200301C74}"/>
          </ac:picMkLst>
        </pc:picChg>
      </pc:sldChg>
      <pc:sldChg chg="addSp delSp modSp new mod">
        <pc:chgData name="NANCY BARBERAN" userId="03ba5b8e705c961d" providerId="LiveId" clId="{CA5ECE67-F076-47E5-A34B-21818A595FA1}" dt="2024-10-02T17:09:25.185" v="3544" actId="12385"/>
        <pc:sldMkLst>
          <pc:docMk/>
          <pc:sldMk cId="1535018652" sldId="269"/>
        </pc:sldMkLst>
        <pc:spChg chg="mod">
          <ac:chgData name="NANCY BARBERAN" userId="03ba5b8e705c961d" providerId="LiveId" clId="{CA5ECE67-F076-47E5-A34B-21818A595FA1}" dt="2024-10-01T15:29:06.768" v="1119"/>
          <ac:spMkLst>
            <pc:docMk/>
            <pc:sldMk cId="1535018652" sldId="269"/>
            <ac:spMk id="2" creationId="{CB322E2F-C89A-28D4-E079-ADD8CBB734A2}"/>
          </ac:spMkLst>
        </pc:spChg>
        <pc:spChg chg="del">
          <ac:chgData name="NANCY BARBERAN" userId="03ba5b8e705c961d" providerId="LiveId" clId="{CA5ECE67-F076-47E5-A34B-21818A595FA1}" dt="2024-09-30T18:09:11.549" v="471" actId="478"/>
          <ac:spMkLst>
            <pc:docMk/>
            <pc:sldMk cId="1535018652" sldId="269"/>
            <ac:spMk id="3" creationId="{F334D125-B936-152B-DCB4-B986592CFB87}"/>
          </ac:spMkLst>
        </pc:spChg>
        <pc:spChg chg="add mod">
          <ac:chgData name="NANCY BARBERAN" userId="03ba5b8e705c961d" providerId="LiveId" clId="{CA5ECE67-F076-47E5-A34B-21818A595FA1}" dt="2024-09-30T18:09:56.414" v="479" actId="255"/>
          <ac:spMkLst>
            <pc:docMk/>
            <pc:sldMk cId="1535018652" sldId="269"/>
            <ac:spMk id="5" creationId="{0882FF4F-3FB9-3DCA-74CA-720006D65440}"/>
          </ac:spMkLst>
        </pc:spChg>
        <pc:graphicFrameChg chg="add mod modGraphic">
          <ac:chgData name="NANCY BARBERAN" userId="03ba5b8e705c961d" providerId="LiveId" clId="{CA5ECE67-F076-47E5-A34B-21818A595FA1}" dt="2024-10-02T17:09:25.185" v="3544" actId="12385"/>
          <ac:graphicFrameMkLst>
            <pc:docMk/>
            <pc:sldMk cId="1535018652" sldId="269"/>
            <ac:graphicFrameMk id="4" creationId="{F92DB7D3-88A1-7945-FD67-A0152EA930B1}"/>
          </ac:graphicFrameMkLst>
        </pc:graphicFrameChg>
      </pc:sldChg>
      <pc:sldChg chg="addSp delSp modSp add mod">
        <pc:chgData name="NANCY BARBERAN" userId="03ba5b8e705c961d" providerId="LiveId" clId="{CA5ECE67-F076-47E5-A34B-21818A595FA1}" dt="2024-10-01T15:28:45.319" v="1115"/>
        <pc:sldMkLst>
          <pc:docMk/>
          <pc:sldMk cId="480218024" sldId="270"/>
        </pc:sldMkLst>
        <pc:spChg chg="mod">
          <ac:chgData name="NANCY BARBERAN" userId="03ba5b8e705c961d" providerId="LiveId" clId="{CA5ECE67-F076-47E5-A34B-21818A595FA1}" dt="2024-10-01T15:28:45.319" v="1115"/>
          <ac:spMkLst>
            <pc:docMk/>
            <pc:sldMk cId="480218024" sldId="270"/>
            <ac:spMk id="2" creationId="{FA47FEB4-5CE5-C24A-81BF-2841F6ACC7F1}"/>
          </ac:spMkLst>
        </pc:spChg>
        <pc:spChg chg="add mod">
          <ac:chgData name="NANCY BARBERAN" userId="03ba5b8e705c961d" providerId="LiveId" clId="{CA5ECE67-F076-47E5-A34B-21818A595FA1}" dt="2024-09-30T18:21:00.505" v="554" actId="108"/>
          <ac:spMkLst>
            <pc:docMk/>
            <pc:sldMk cId="480218024" sldId="270"/>
            <ac:spMk id="10" creationId="{587BBFD2-36CC-17D9-5287-585F164FE6B5}"/>
          </ac:spMkLst>
        </pc:spChg>
        <pc:graphicFrameChg chg="del">
          <ac:chgData name="NANCY BARBERAN" userId="03ba5b8e705c961d" providerId="LiveId" clId="{CA5ECE67-F076-47E5-A34B-21818A595FA1}" dt="2024-09-30T18:16:37.203" v="512" actId="478"/>
          <ac:graphicFrameMkLst>
            <pc:docMk/>
            <pc:sldMk cId="480218024" sldId="270"/>
            <ac:graphicFrameMk id="6" creationId="{C4DCA898-65AA-43DD-293C-F5CC4FDBDB37}"/>
          </ac:graphicFrameMkLst>
        </pc:graphicFrameChg>
        <pc:picChg chg="add del mod ord modCrop">
          <ac:chgData name="NANCY BARBERAN" userId="03ba5b8e705c961d" providerId="LiveId" clId="{CA5ECE67-F076-47E5-A34B-21818A595FA1}" dt="2024-09-30T18:46:18.124" v="565" actId="478"/>
          <ac:picMkLst>
            <pc:docMk/>
            <pc:sldMk cId="480218024" sldId="270"/>
            <ac:picMk id="4" creationId="{16727147-E914-E45F-8C36-8D550B4F0F56}"/>
          </ac:picMkLst>
        </pc:picChg>
        <pc:picChg chg="add mod ord">
          <ac:chgData name="NANCY BARBERAN" userId="03ba5b8e705c961d" providerId="LiveId" clId="{CA5ECE67-F076-47E5-A34B-21818A595FA1}" dt="2024-09-30T18:47:25.578" v="581" actId="1076"/>
          <ac:picMkLst>
            <pc:docMk/>
            <pc:sldMk cId="480218024" sldId="270"/>
            <ac:picMk id="7" creationId="{26841B1B-C8A5-94C2-ACF4-E9131F7873B4}"/>
          </ac:picMkLst>
        </pc:picChg>
        <pc:picChg chg="add del mod modCrop">
          <ac:chgData name="NANCY BARBERAN" userId="03ba5b8e705c961d" providerId="LiveId" clId="{CA5ECE67-F076-47E5-A34B-21818A595FA1}" dt="2024-09-30T18:46:40.149" v="570" actId="478"/>
          <ac:picMkLst>
            <pc:docMk/>
            <pc:sldMk cId="480218024" sldId="270"/>
            <ac:picMk id="8" creationId="{F0926535-FD75-36A8-844D-1B3718458B00}"/>
          </ac:picMkLst>
        </pc:picChg>
        <pc:picChg chg="add del mod modCrop">
          <ac:chgData name="NANCY BARBERAN" userId="03ba5b8e705c961d" providerId="LiveId" clId="{CA5ECE67-F076-47E5-A34B-21818A595FA1}" dt="2024-09-30T18:45:51.508" v="561" actId="478"/>
          <ac:picMkLst>
            <pc:docMk/>
            <pc:sldMk cId="480218024" sldId="270"/>
            <ac:picMk id="9" creationId="{2CC5BCA1-672A-1CDB-3067-9BA6D263750D}"/>
          </ac:picMkLst>
        </pc:picChg>
        <pc:picChg chg="add mod">
          <ac:chgData name="NANCY BARBERAN" userId="03ba5b8e705c961d" providerId="LiveId" clId="{CA5ECE67-F076-47E5-A34B-21818A595FA1}" dt="2024-09-30T18:47:28.339" v="582" actId="14100"/>
          <ac:picMkLst>
            <pc:docMk/>
            <pc:sldMk cId="480218024" sldId="270"/>
            <ac:picMk id="12" creationId="{3A6052F0-038F-8BE5-F716-BF5ED4040EFD}"/>
          </ac:picMkLst>
        </pc:picChg>
        <pc:picChg chg="add mod">
          <ac:chgData name="NANCY BARBERAN" userId="03ba5b8e705c961d" providerId="LiveId" clId="{CA5ECE67-F076-47E5-A34B-21818A595FA1}" dt="2024-09-30T18:47:30.944" v="583" actId="14100"/>
          <ac:picMkLst>
            <pc:docMk/>
            <pc:sldMk cId="480218024" sldId="270"/>
            <ac:picMk id="14" creationId="{F60249F4-9A9C-12AF-5C2B-7F0D65675F78}"/>
          </ac:picMkLst>
        </pc:picChg>
        <pc:picChg chg="add mod">
          <ac:chgData name="NANCY BARBERAN" userId="03ba5b8e705c961d" providerId="LiveId" clId="{CA5ECE67-F076-47E5-A34B-21818A595FA1}" dt="2024-09-30T18:47:19.077" v="577" actId="1076"/>
          <ac:picMkLst>
            <pc:docMk/>
            <pc:sldMk cId="480218024" sldId="270"/>
            <ac:picMk id="16" creationId="{2A77F68C-4C0C-0CE2-07BD-10470F293090}"/>
          </ac:picMkLst>
        </pc:picChg>
      </pc:sldChg>
      <pc:sldChg chg="addSp delSp modSp add mod ord modClrScheme chgLayout">
        <pc:chgData name="NANCY BARBERAN" userId="03ba5b8e705c961d" providerId="LiveId" clId="{CA5ECE67-F076-47E5-A34B-21818A595FA1}" dt="2024-10-20T09:52:15.653" v="3857" actId="20577"/>
        <pc:sldMkLst>
          <pc:docMk/>
          <pc:sldMk cId="1207158908" sldId="271"/>
        </pc:sldMkLst>
        <pc:spChg chg="mod ord">
          <ac:chgData name="NANCY BARBERAN" userId="03ba5b8e705c961d" providerId="LiveId" clId="{CA5ECE67-F076-47E5-A34B-21818A595FA1}" dt="2024-10-01T15:31:19.334" v="1132" actId="700"/>
          <ac:spMkLst>
            <pc:docMk/>
            <pc:sldMk cId="1207158908" sldId="271"/>
            <ac:spMk id="2" creationId="{CB322E2F-C89A-28D4-E079-ADD8CBB734A2}"/>
          </ac:spMkLst>
        </pc:spChg>
        <pc:spChg chg="add del mod ord">
          <ac:chgData name="NANCY BARBERAN" userId="03ba5b8e705c961d" providerId="LiveId" clId="{CA5ECE67-F076-47E5-A34B-21818A595FA1}" dt="2024-10-01T15:31:40.566" v="1136" actId="478"/>
          <ac:spMkLst>
            <pc:docMk/>
            <pc:sldMk cId="1207158908" sldId="271"/>
            <ac:spMk id="4" creationId="{A5EFA45F-A6CD-592A-946C-4E8013E62E53}"/>
          </ac:spMkLst>
        </pc:spChg>
        <pc:spChg chg="mod">
          <ac:chgData name="NANCY BARBERAN" userId="03ba5b8e705c961d" providerId="LiveId" clId="{CA5ECE67-F076-47E5-A34B-21818A595FA1}" dt="2024-10-01T15:31:45.038" v="1137" actId="6549"/>
          <ac:spMkLst>
            <pc:docMk/>
            <pc:sldMk cId="1207158908" sldId="271"/>
            <ac:spMk id="5" creationId="{0882FF4F-3FB9-3DCA-74CA-720006D65440}"/>
          </ac:spMkLst>
        </pc:spChg>
        <pc:graphicFrameChg chg="add del mod">
          <ac:chgData name="NANCY BARBERAN" userId="03ba5b8e705c961d" providerId="LiveId" clId="{CA5ECE67-F076-47E5-A34B-21818A595FA1}" dt="2024-10-20T09:52:15.653" v="3857" actId="20577"/>
          <ac:graphicFrameMkLst>
            <pc:docMk/>
            <pc:sldMk cId="1207158908" sldId="271"/>
            <ac:graphicFrameMk id="3" creationId="{33234847-6341-A440-8F76-02E47035E6AF}"/>
          </ac:graphicFrameMkLst>
        </pc:graphicFrameChg>
        <pc:graphicFrameChg chg="del">
          <ac:chgData name="NANCY BARBERAN" userId="03ba5b8e705c961d" providerId="LiveId" clId="{CA5ECE67-F076-47E5-A34B-21818A595FA1}" dt="2024-09-30T18:50:37.005" v="586" actId="478"/>
          <ac:graphicFrameMkLst>
            <pc:docMk/>
            <pc:sldMk cId="1207158908" sldId="271"/>
            <ac:graphicFrameMk id="4" creationId="{F92DB7D3-88A1-7945-FD67-A0152EA930B1}"/>
          </ac:graphicFrameMkLst>
        </pc:graphicFrameChg>
      </pc:sldChg>
      <pc:sldChg chg="addSp delSp modSp add mod ord modClrScheme chgLayout">
        <pc:chgData name="NANCY BARBERAN" userId="03ba5b8e705c961d" providerId="LiveId" clId="{CA5ECE67-F076-47E5-A34B-21818A595FA1}" dt="2024-10-01T15:31:00.906" v="1130"/>
        <pc:sldMkLst>
          <pc:docMk/>
          <pc:sldMk cId="3014059614" sldId="272"/>
        </pc:sldMkLst>
        <pc:spChg chg="mod ord">
          <ac:chgData name="NANCY BARBERAN" userId="03ba5b8e705c961d" providerId="LiveId" clId="{CA5ECE67-F076-47E5-A34B-21818A595FA1}" dt="2024-10-01T15:30:47.530" v="1128" actId="20577"/>
          <ac:spMkLst>
            <pc:docMk/>
            <pc:sldMk cId="3014059614" sldId="272"/>
            <ac:spMk id="2" creationId="{CB322E2F-C89A-28D4-E079-ADD8CBB734A2}"/>
          </ac:spMkLst>
        </pc:spChg>
        <pc:spChg chg="add del mod ord">
          <ac:chgData name="NANCY BARBERAN" userId="03ba5b8e705c961d" providerId="LiveId" clId="{CA5ECE67-F076-47E5-A34B-21818A595FA1}" dt="2024-10-01T15:30:07.703" v="1126" actId="478"/>
          <ac:spMkLst>
            <pc:docMk/>
            <pc:sldMk cId="3014059614" sldId="272"/>
            <ac:spMk id="3" creationId="{2EB34272-176F-4FB5-1C2C-FDC9F841E99D}"/>
          </ac:spMkLst>
        </pc:spChg>
        <pc:spChg chg="mod">
          <ac:chgData name="NANCY BARBERAN" userId="03ba5b8e705c961d" providerId="LiveId" clId="{CA5ECE67-F076-47E5-A34B-21818A595FA1}" dt="2024-09-30T19:14:21.430" v="695" actId="20577"/>
          <ac:spMkLst>
            <pc:docMk/>
            <pc:sldMk cId="3014059614" sldId="272"/>
            <ac:spMk id="5" creationId="{0882FF4F-3FB9-3DCA-74CA-720006D65440}"/>
          </ac:spMkLst>
        </pc:spChg>
        <pc:spChg chg="add mod">
          <ac:chgData name="NANCY BARBERAN" userId="03ba5b8e705c961d" providerId="LiveId" clId="{CA5ECE67-F076-47E5-A34B-21818A595FA1}" dt="2024-09-30T19:14:26.819" v="696" actId="1076"/>
          <ac:spMkLst>
            <pc:docMk/>
            <pc:sldMk cId="3014059614" sldId="272"/>
            <ac:spMk id="6" creationId="{E76F9484-0149-E112-381D-B0870D03A1B8}"/>
          </ac:spMkLst>
        </pc:spChg>
        <pc:graphicFrameChg chg="del mod">
          <ac:chgData name="NANCY BARBERAN" userId="03ba5b8e705c961d" providerId="LiveId" clId="{CA5ECE67-F076-47E5-A34B-21818A595FA1}" dt="2024-09-30T18:57:38.072" v="636" actId="478"/>
          <ac:graphicFrameMkLst>
            <pc:docMk/>
            <pc:sldMk cId="3014059614" sldId="272"/>
            <ac:graphicFrameMk id="3" creationId="{33234847-6341-A440-8F76-02E47035E6AF}"/>
          </ac:graphicFrameMkLst>
        </pc:graphicFrameChg>
        <pc:picChg chg="add mod ord">
          <ac:chgData name="NANCY BARBERAN" userId="03ba5b8e705c961d" providerId="LiveId" clId="{CA5ECE67-F076-47E5-A34B-21818A595FA1}" dt="2024-09-30T19:15:11.836" v="699" actId="14100"/>
          <ac:picMkLst>
            <pc:docMk/>
            <pc:sldMk cId="3014059614" sldId="272"/>
            <ac:picMk id="8" creationId="{EDF55CC2-267B-2363-089E-42FA7C326329}"/>
          </ac:picMkLst>
        </pc:picChg>
      </pc:sldChg>
      <pc:sldChg chg="addSp delSp modSp add mod modClrScheme chgLayout">
        <pc:chgData name="NANCY BARBERAN" userId="03ba5b8e705c961d" providerId="LiveId" clId="{CA5ECE67-F076-47E5-A34B-21818A595FA1}" dt="2024-09-30T19:18:43.931" v="772" actId="20577"/>
        <pc:sldMkLst>
          <pc:docMk/>
          <pc:sldMk cId="870284537" sldId="273"/>
        </pc:sldMkLst>
        <pc:spChg chg="mod ord">
          <ac:chgData name="NANCY BARBERAN" userId="03ba5b8e705c961d" providerId="LiveId" clId="{CA5ECE67-F076-47E5-A34B-21818A595FA1}" dt="2024-09-30T19:18:43.931" v="772" actId="20577"/>
          <ac:spMkLst>
            <pc:docMk/>
            <pc:sldMk cId="870284537" sldId="273"/>
            <ac:spMk id="2" creationId="{CB322E2F-C89A-28D4-E079-ADD8CBB734A2}"/>
          </ac:spMkLst>
        </pc:spChg>
        <pc:spChg chg="add del mod ord">
          <ac:chgData name="NANCY BARBERAN" userId="03ba5b8e705c961d" providerId="LiveId" clId="{CA5ECE67-F076-47E5-A34B-21818A595FA1}" dt="2024-09-30T19:16:21.677" v="750" actId="478"/>
          <ac:spMkLst>
            <pc:docMk/>
            <pc:sldMk cId="870284537" sldId="273"/>
            <ac:spMk id="3" creationId="{DE78DAA1-74A0-7DC3-DC00-8C676B5702D5}"/>
          </ac:spMkLst>
        </pc:spChg>
        <pc:spChg chg="add mod">
          <ac:chgData name="NANCY BARBERAN" userId="03ba5b8e705c961d" providerId="LiveId" clId="{CA5ECE67-F076-47E5-A34B-21818A595FA1}" dt="2024-09-30T19:17:37.109" v="763" actId="20577"/>
          <ac:spMkLst>
            <pc:docMk/>
            <pc:sldMk cId="870284537" sldId="273"/>
            <ac:spMk id="4" creationId="{20F31507-56B2-0C32-D580-C34CC9346FAF}"/>
          </ac:spMkLst>
        </pc:spChg>
        <pc:spChg chg="del">
          <ac:chgData name="NANCY BARBERAN" userId="03ba5b8e705c961d" providerId="LiveId" clId="{CA5ECE67-F076-47E5-A34B-21818A595FA1}" dt="2024-09-30T19:16:26.934" v="752" actId="478"/>
          <ac:spMkLst>
            <pc:docMk/>
            <pc:sldMk cId="870284537" sldId="273"/>
            <ac:spMk id="5" creationId="{0882FF4F-3FB9-3DCA-74CA-720006D65440}"/>
          </ac:spMkLst>
        </pc:spChg>
        <pc:spChg chg="del">
          <ac:chgData name="NANCY BARBERAN" userId="03ba5b8e705c961d" providerId="LiveId" clId="{CA5ECE67-F076-47E5-A34B-21818A595FA1}" dt="2024-09-30T19:16:24.440" v="751" actId="478"/>
          <ac:spMkLst>
            <pc:docMk/>
            <pc:sldMk cId="870284537" sldId="273"/>
            <ac:spMk id="6" creationId="{E76F9484-0149-E112-381D-B0870D03A1B8}"/>
          </ac:spMkLst>
        </pc:spChg>
        <pc:picChg chg="del">
          <ac:chgData name="NANCY BARBERAN" userId="03ba5b8e705c961d" providerId="LiveId" clId="{CA5ECE67-F076-47E5-A34B-21818A595FA1}" dt="2024-09-30T19:16:28.711" v="753" actId="478"/>
          <ac:picMkLst>
            <pc:docMk/>
            <pc:sldMk cId="870284537" sldId="273"/>
            <ac:picMk id="8" creationId="{EDF55CC2-267B-2363-089E-42FA7C326329}"/>
          </ac:picMkLst>
        </pc:picChg>
        <pc:picChg chg="add mod">
          <ac:chgData name="NANCY BARBERAN" userId="03ba5b8e705c961d" providerId="LiveId" clId="{CA5ECE67-F076-47E5-A34B-21818A595FA1}" dt="2024-09-30T19:17:23.363" v="761" actId="14100"/>
          <ac:picMkLst>
            <pc:docMk/>
            <pc:sldMk cId="870284537" sldId="273"/>
            <ac:picMk id="9" creationId="{36951A35-DDE3-5BB3-4DBC-317787C4CEFB}"/>
          </ac:picMkLst>
        </pc:picChg>
      </pc:sldChg>
      <pc:sldChg chg="addSp delSp modSp add mod">
        <pc:chgData name="NANCY BARBERAN" userId="03ba5b8e705c961d" providerId="LiveId" clId="{CA5ECE67-F076-47E5-A34B-21818A595FA1}" dt="2024-10-02T17:10:57.216" v="3554" actId="2711"/>
        <pc:sldMkLst>
          <pc:docMk/>
          <pc:sldMk cId="3806799446" sldId="274"/>
        </pc:sldMkLst>
        <pc:spChg chg="mod">
          <ac:chgData name="NANCY BARBERAN" userId="03ba5b8e705c961d" providerId="LiveId" clId="{CA5ECE67-F076-47E5-A34B-21818A595FA1}" dt="2024-09-30T19:18:47.683" v="774" actId="20577"/>
          <ac:spMkLst>
            <pc:docMk/>
            <pc:sldMk cId="3806799446" sldId="274"/>
            <ac:spMk id="2" creationId="{CB322E2F-C89A-28D4-E079-ADD8CBB734A2}"/>
          </ac:spMkLst>
        </pc:spChg>
        <pc:spChg chg="add mod">
          <ac:chgData name="NANCY BARBERAN" userId="03ba5b8e705c961d" providerId="LiveId" clId="{CA5ECE67-F076-47E5-A34B-21818A595FA1}" dt="2024-10-02T17:10:57.216" v="3554" actId="2711"/>
          <ac:spMkLst>
            <pc:docMk/>
            <pc:sldMk cId="3806799446" sldId="274"/>
            <ac:spMk id="3" creationId="{A350EEAF-6F25-B9F4-B36F-79EE0BC9E0B4}"/>
          </ac:spMkLst>
        </pc:spChg>
        <pc:spChg chg="del">
          <ac:chgData name="NANCY BARBERAN" userId="03ba5b8e705c961d" providerId="LiveId" clId="{CA5ECE67-F076-47E5-A34B-21818A595FA1}" dt="2024-09-30T19:18:21.300" v="765" actId="478"/>
          <ac:spMkLst>
            <pc:docMk/>
            <pc:sldMk cId="3806799446" sldId="274"/>
            <ac:spMk id="4" creationId="{20F31507-56B2-0C32-D580-C34CC9346FAF}"/>
          </ac:spMkLst>
        </pc:spChg>
      </pc:sldChg>
      <pc:sldChg chg="add del">
        <pc:chgData name="NANCY BARBERAN" userId="03ba5b8e705c961d" providerId="LiveId" clId="{CA5ECE67-F076-47E5-A34B-21818A595FA1}" dt="2024-09-30T19:34:13.801" v="939" actId="47"/>
        <pc:sldMkLst>
          <pc:docMk/>
          <pc:sldMk cId="540045730" sldId="275"/>
        </pc:sldMkLst>
      </pc:sldChg>
      <pc:sldChg chg="addSp delSp modSp add mod modClrScheme chgLayout">
        <pc:chgData name="NANCY BARBERAN" userId="03ba5b8e705c961d" providerId="LiveId" clId="{CA5ECE67-F076-47E5-A34B-21818A595FA1}" dt="2024-10-02T15:42:05.328" v="2636" actId="255"/>
        <pc:sldMkLst>
          <pc:docMk/>
          <pc:sldMk cId="1463475070" sldId="275"/>
        </pc:sldMkLst>
        <pc:spChg chg="mod">
          <ac:chgData name="NANCY BARBERAN" userId="03ba5b8e705c961d" providerId="LiveId" clId="{CA5ECE67-F076-47E5-A34B-21818A595FA1}" dt="2024-10-02T15:42:05.328" v="2636" actId="255"/>
          <ac:spMkLst>
            <pc:docMk/>
            <pc:sldMk cId="1463475070" sldId="275"/>
            <ac:spMk id="2" creationId="{C2DE9A7D-B44F-410B-964A-4EFBFD636EB4}"/>
          </ac:spMkLst>
        </pc:spChg>
        <pc:spChg chg="add del mod ord">
          <ac:chgData name="NANCY BARBERAN" userId="03ba5b8e705c961d" providerId="LiveId" clId="{CA5ECE67-F076-47E5-A34B-21818A595FA1}" dt="2024-10-01T18:33:36.445" v="2370" actId="700"/>
          <ac:spMkLst>
            <pc:docMk/>
            <pc:sldMk cId="1463475070" sldId="275"/>
            <ac:spMk id="3" creationId="{6E7A6D65-5BDD-1581-F262-0E2EA3EAE3B0}"/>
          </ac:spMkLst>
        </pc:spChg>
        <pc:spChg chg="add del mod ord">
          <ac:chgData name="NANCY BARBERAN" userId="03ba5b8e705c961d" providerId="LiveId" clId="{CA5ECE67-F076-47E5-A34B-21818A595FA1}" dt="2024-10-01T18:33:36.445" v="2370" actId="700"/>
          <ac:spMkLst>
            <pc:docMk/>
            <pc:sldMk cId="1463475070" sldId="275"/>
            <ac:spMk id="4" creationId="{241ADB0C-9FFD-4630-8ABE-B2AA79115179}"/>
          </ac:spMkLst>
        </pc:spChg>
        <pc:spChg chg="add mod">
          <ac:chgData name="NANCY BARBERAN" userId="03ba5b8e705c961d" providerId="LiveId" clId="{CA5ECE67-F076-47E5-A34B-21818A595FA1}" dt="2024-10-01T18:34:18.496" v="2376"/>
          <ac:spMkLst>
            <pc:docMk/>
            <pc:sldMk cId="1463475070" sldId="275"/>
            <ac:spMk id="5" creationId="{D9AFD946-E9CB-CB7C-EDED-8E20BEED49EA}"/>
          </ac:spMkLst>
        </pc:spChg>
        <pc:spChg chg="mod">
          <ac:chgData name="NANCY BARBERAN" userId="03ba5b8e705c961d" providerId="LiveId" clId="{CA5ECE67-F076-47E5-A34B-21818A595FA1}" dt="2024-10-02T15:42:05.328" v="2636" actId="255"/>
          <ac:spMkLst>
            <pc:docMk/>
            <pc:sldMk cId="1463475070" sldId="275"/>
            <ac:spMk id="7" creationId="{827C2504-8386-42CC-BDF3-6C83777E0BB1}"/>
          </ac:spMkLst>
        </pc:spChg>
        <pc:spChg chg="mod">
          <ac:chgData name="NANCY BARBERAN" userId="03ba5b8e705c961d" providerId="LiveId" clId="{CA5ECE67-F076-47E5-A34B-21818A595FA1}" dt="2024-10-02T15:42:05.328" v="2636" actId="255"/>
          <ac:spMkLst>
            <pc:docMk/>
            <pc:sldMk cId="1463475070" sldId="275"/>
            <ac:spMk id="9" creationId="{60FB6344-0AF2-4F80-B18C-2544903DEC87}"/>
          </ac:spMkLst>
        </pc:spChg>
        <pc:spChg chg="del">
          <ac:chgData name="NANCY BARBERAN" userId="03ba5b8e705c961d" providerId="LiveId" clId="{CA5ECE67-F076-47E5-A34B-21818A595FA1}" dt="2024-10-01T18:34:17.725" v="2375" actId="478"/>
          <ac:spMkLst>
            <pc:docMk/>
            <pc:sldMk cId="1463475070" sldId="275"/>
            <ac:spMk id="10" creationId="{BDCBCA63-A2D3-41D6-8609-A10BAFFC20BF}"/>
          </ac:spMkLst>
        </pc:spChg>
        <pc:spChg chg="mod">
          <ac:chgData name="NANCY BARBERAN" userId="03ba5b8e705c961d" providerId="LiveId" clId="{CA5ECE67-F076-47E5-A34B-21818A595FA1}" dt="2024-10-02T15:42:05.328" v="2636" actId="255"/>
          <ac:spMkLst>
            <pc:docMk/>
            <pc:sldMk cId="1463475070" sldId="275"/>
            <ac:spMk id="11" creationId="{E21E962B-8835-4AB7-BE5F-90EA1EF0DA65}"/>
          </ac:spMkLst>
        </pc:spChg>
        <pc:spChg chg="mod">
          <ac:chgData name="NANCY BARBERAN" userId="03ba5b8e705c961d" providerId="LiveId" clId="{CA5ECE67-F076-47E5-A34B-21818A595FA1}" dt="2024-10-02T15:42:05.328" v="2636" actId="255"/>
          <ac:spMkLst>
            <pc:docMk/>
            <pc:sldMk cId="1463475070" sldId="275"/>
            <ac:spMk id="19" creationId="{1AD94867-72FD-40C3-9CCE-C43E0C78E36C}"/>
          </ac:spMkLst>
        </pc:spChg>
        <pc:spChg chg="mod">
          <ac:chgData name="NANCY BARBERAN" userId="03ba5b8e705c961d" providerId="LiveId" clId="{CA5ECE67-F076-47E5-A34B-21818A595FA1}" dt="2024-10-02T15:42:05.328" v="2636" actId="255"/>
          <ac:spMkLst>
            <pc:docMk/>
            <pc:sldMk cId="1463475070" sldId="275"/>
            <ac:spMk id="21" creationId="{A6ED29DC-7DD5-41B3-A202-639BBD41B728}"/>
          </ac:spMkLst>
        </pc:spChg>
        <pc:picChg chg="del">
          <ac:chgData name="NANCY BARBERAN" userId="03ba5b8e705c961d" providerId="LiveId" clId="{CA5ECE67-F076-47E5-A34B-21818A595FA1}" dt="2024-10-01T18:34:36.603" v="2382" actId="478"/>
          <ac:picMkLst>
            <pc:docMk/>
            <pc:sldMk cId="1463475070" sldId="275"/>
            <ac:picMk id="6" creationId="{3A983AAF-19FB-42C9-B2B9-93F2F35A8CB6}"/>
          </ac:picMkLst>
        </pc:picChg>
      </pc:sldChg>
      <pc:sldChg chg="addSp delSp modSp add mod ord">
        <pc:chgData name="NANCY BARBERAN" userId="03ba5b8e705c961d" providerId="LiveId" clId="{CA5ECE67-F076-47E5-A34B-21818A595FA1}" dt="2024-10-02T17:09:47.450" v="3548" actId="255"/>
        <pc:sldMkLst>
          <pc:docMk/>
          <pc:sldMk cId="317642553" sldId="276"/>
        </pc:sldMkLst>
        <pc:spChg chg="mod">
          <ac:chgData name="NANCY BARBERAN" userId="03ba5b8e705c961d" providerId="LiveId" clId="{CA5ECE67-F076-47E5-A34B-21818A595FA1}" dt="2024-10-02T17:09:38.736" v="3546" actId="255"/>
          <ac:spMkLst>
            <pc:docMk/>
            <pc:sldMk cId="317642553" sldId="276"/>
            <ac:spMk id="4" creationId="{20F31507-56B2-0C32-D580-C34CC9346FAF}"/>
          </ac:spMkLst>
        </pc:spChg>
        <pc:spChg chg="add mod">
          <ac:chgData name="NANCY BARBERAN" userId="03ba5b8e705c961d" providerId="LiveId" clId="{CA5ECE67-F076-47E5-A34B-21818A595FA1}" dt="2024-10-02T17:09:47.450" v="3548" actId="255"/>
          <ac:spMkLst>
            <pc:docMk/>
            <pc:sldMk cId="317642553" sldId="276"/>
            <ac:spMk id="6" creationId="{ACC63D89-B299-1F3A-8C87-364DA56E943A}"/>
          </ac:spMkLst>
        </pc:spChg>
        <pc:picChg chg="add mod">
          <ac:chgData name="NANCY BARBERAN" userId="03ba5b8e705c961d" providerId="LiveId" clId="{CA5ECE67-F076-47E5-A34B-21818A595FA1}" dt="2024-09-30T19:25:42.634" v="851" actId="14100"/>
          <ac:picMkLst>
            <pc:docMk/>
            <pc:sldMk cId="317642553" sldId="276"/>
            <ac:picMk id="3" creationId="{4F930B09-54F2-DAB4-5970-37AC251C7A18}"/>
          </ac:picMkLst>
        </pc:picChg>
        <pc:picChg chg="del">
          <ac:chgData name="NANCY BARBERAN" userId="03ba5b8e705c961d" providerId="LiveId" clId="{CA5ECE67-F076-47E5-A34B-21818A595FA1}" dt="2024-09-30T19:23:03.395" v="779" actId="478"/>
          <ac:picMkLst>
            <pc:docMk/>
            <pc:sldMk cId="317642553" sldId="276"/>
            <ac:picMk id="9" creationId="{36951A35-DDE3-5BB3-4DBC-317787C4CEFB}"/>
          </ac:picMkLst>
        </pc:picChg>
      </pc:sldChg>
      <pc:sldChg chg="addSp delSp modSp add mod ord">
        <pc:chgData name="NANCY BARBERAN" userId="03ba5b8e705c961d" providerId="LiveId" clId="{CA5ECE67-F076-47E5-A34B-21818A595FA1}" dt="2024-10-02T17:10:04.108" v="3550" actId="255"/>
        <pc:sldMkLst>
          <pc:docMk/>
          <pc:sldMk cId="3279027497" sldId="277"/>
        </pc:sldMkLst>
        <pc:spChg chg="del">
          <ac:chgData name="NANCY BARBERAN" userId="03ba5b8e705c961d" providerId="LiveId" clId="{CA5ECE67-F076-47E5-A34B-21818A595FA1}" dt="2024-09-30T19:26:16.594" v="855" actId="478"/>
          <ac:spMkLst>
            <pc:docMk/>
            <pc:sldMk cId="3279027497" sldId="277"/>
            <ac:spMk id="4" creationId="{20F31507-56B2-0C32-D580-C34CC9346FAF}"/>
          </ac:spMkLst>
        </pc:spChg>
        <pc:spChg chg="del">
          <ac:chgData name="NANCY BARBERAN" userId="03ba5b8e705c961d" providerId="LiveId" clId="{CA5ECE67-F076-47E5-A34B-21818A595FA1}" dt="2024-09-30T19:26:19.707" v="856" actId="478"/>
          <ac:spMkLst>
            <pc:docMk/>
            <pc:sldMk cId="3279027497" sldId="277"/>
            <ac:spMk id="6" creationId="{ACC63D89-B299-1F3A-8C87-364DA56E943A}"/>
          </ac:spMkLst>
        </pc:spChg>
        <pc:graphicFrameChg chg="add del mod modGraphic">
          <ac:chgData name="NANCY BARBERAN" userId="03ba5b8e705c961d" providerId="LiveId" clId="{CA5ECE67-F076-47E5-A34B-21818A595FA1}" dt="2024-09-30T19:27:37.308" v="860" actId="478"/>
          <ac:graphicFrameMkLst>
            <pc:docMk/>
            <pc:sldMk cId="3279027497" sldId="277"/>
            <ac:graphicFrameMk id="5" creationId="{25F1357C-26C2-9E96-D04F-A905C96870CA}"/>
          </ac:graphicFrameMkLst>
        </pc:graphicFrameChg>
        <pc:graphicFrameChg chg="add mod modGraphic">
          <ac:chgData name="NANCY BARBERAN" userId="03ba5b8e705c961d" providerId="LiveId" clId="{CA5ECE67-F076-47E5-A34B-21818A595FA1}" dt="2024-10-02T17:10:04.108" v="3550" actId="255"/>
          <ac:graphicFrameMkLst>
            <pc:docMk/>
            <pc:sldMk cId="3279027497" sldId="277"/>
            <ac:graphicFrameMk id="7" creationId="{548FCC6A-61D0-E977-6AD8-EBD7C2347F18}"/>
          </ac:graphicFrameMkLst>
        </pc:graphicFrameChg>
        <pc:picChg chg="del">
          <ac:chgData name="NANCY BARBERAN" userId="03ba5b8e705c961d" providerId="LiveId" clId="{CA5ECE67-F076-47E5-A34B-21818A595FA1}" dt="2024-09-30T19:26:21.359" v="857" actId="478"/>
          <ac:picMkLst>
            <pc:docMk/>
            <pc:sldMk cId="3279027497" sldId="277"/>
            <ac:picMk id="3" creationId="{4F930B09-54F2-DAB4-5970-37AC251C7A18}"/>
          </ac:picMkLst>
        </pc:picChg>
      </pc:sldChg>
      <pc:sldChg chg="addSp delSp modSp add mod">
        <pc:chgData name="NANCY BARBERAN" userId="03ba5b8e705c961d" providerId="LiveId" clId="{CA5ECE67-F076-47E5-A34B-21818A595FA1}" dt="2024-09-30T19:36:17.393" v="956" actId="1076"/>
        <pc:sldMkLst>
          <pc:docMk/>
          <pc:sldMk cId="3264377070" sldId="278"/>
        </pc:sldMkLst>
        <pc:spChg chg="del">
          <ac:chgData name="NANCY BARBERAN" userId="03ba5b8e705c961d" providerId="LiveId" clId="{CA5ECE67-F076-47E5-A34B-21818A595FA1}" dt="2024-09-30T19:34:36" v="941" actId="478"/>
          <ac:spMkLst>
            <pc:docMk/>
            <pc:sldMk cId="3264377070" sldId="278"/>
            <ac:spMk id="3" creationId="{A350EEAF-6F25-B9F4-B36F-79EE0BC9E0B4}"/>
          </ac:spMkLst>
        </pc:spChg>
        <pc:picChg chg="add del">
          <ac:chgData name="NANCY BARBERAN" userId="03ba5b8e705c961d" providerId="LiveId" clId="{CA5ECE67-F076-47E5-A34B-21818A595FA1}" dt="2024-09-30T19:34:58.266" v="944" actId="478"/>
          <ac:picMkLst>
            <pc:docMk/>
            <pc:sldMk cId="3264377070" sldId="278"/>
            <ac:picMk id="5" creationId="{DC3596D6-A2F7-7291-1B73-97A82FFA474C}"/>
          </ac:picMkLst>
        </pc:picChg>
        <pc:picChg chg="add del mod">
          <ac:chgData name="NANCY BARBERAN" userId="03ba5b8e705c961d" providerId="LiveId" clId="{CA5ECE67-F076-47E5-A34B-21818A595FA1}" dt="2024-09-30T19:36:08.736" v="951" actId="478"/>
          <ac:picMkLst>
            <pc:docMk/>
            <pc:sldMk cId="3264377070" sldId="278"/>
            <ac:picMk id="7" creationId="{57484FBB-51EB-D72C-0D20-21623B849514}"/>
          </ac:picMkLst>
        </pc:picChg>
        <pc:picChg chg="add mod">
          <ac:chgData name="NANCY BARBERAN" userId="03ba5b8e705c961d" providerId="LiveId" clId="{CA5ECE67-F076-47E5-A34B-21818A595FA1}" dt="2024-09-30T19:35:24.333" v="948"/>
          <ac:picMkLst>
            <pc:docMk/>
            <pc:sldMk cId="3264377070" sldId="278"/>
            <ac:picMk id="8" creationId="{8EB819E6-A5F0-0AF7-7FBD-3055B316E123}"/>
          </ac:picMkLst>
        </pc:picChg>
        <pc:picChg chg="del">
          <ac:chgData name="NANCY BARBERAN" userId="03ba5b8e705c961d" providerId="LiveId" clId="{CA5ECE67-F076-47E5-A34B-21818A595FA1}" dt="2024-09-30T19:34:40.079" v="943" actId="478"/>
          <ac:picMkLst>
            <pc:docMk/>
            <pc:sldMk cId="3264377070" sldId="278"/>
            <ac:picMk id="9" creationId="{36951A35-DDE3-5BB3-4DBC-317787C4CEFB}"/>
          </ac:picMkLst>
        </pc:picChg>
        <pc:picChg chg="add mod">
          <ac:chgData name="NANCY BARBERAN" userId="03ba5b8e705c961d" providerId="LiveId" clId="{CA5ECE67-F076-47E5-A34B-21818A595FA1}" dt="2024-09-30T19:36:17.393" v="956" actId="1076"/>
          <ac:picMkLst>
            <pc:docMk/>
            <pc:sldMk cId="3264377070" sldId="278"/>
            <ac:picMk id="11" creationId="{231D466D-BFA6-81F7-3FCA-E145A30EEA37}"/>
          </ac:picMkLst>
        </pc:picChg>
      </pc:sldChg>
      <pc:sldChg chg="addSp delSp modSp add mod">
        <pc:chgData name="NANCY BARBERAN" userId="03ba5b8e705c961d" providerId="LiveId" clId="{CA5ECE67-F076-47E5-A34B-21818A595FA1}" dt="2024-10-01T15:19:31.444" v="973" actId="13926"/>
        <pc:sldMkLst>
          <pc:docMk/>
          <pc:sldMk cId="3444663722" sldId="279"/>
        </pc:sldMkLst>
        <pc:spChg chg="mod">
          <ac:chgData name="NANCY BARBERAN" userId="03ba5b8e705c961d" providerId="LiveId" clId="{CA5ECE67-F076-47E5-A34B-21818A595FA1}" dt="2024-10-01T15:19:31.444" v="973" actId="13926"/>
          <ac:spMkLst>
            <pc:docMk/>
            <pc:sldMk cId="3444663722" sldId="279"/>
            <ac:spMk id="2" creationId="{CB322E2F-C89A-28D4-E079-ADD8CBB734A2}"/>
          </ac:spMkLst>
        </pc:spChg>
        <pc:picChg chg="add mod">
          <ac:chgData name="NANCY BARBERAN" userId="03ba5b8e705c961d" providerId="LiveId" clId="{CA5ECE67-F076-47E5-A34B-21818A595FA1}" dt="2024-09-30T19:39:19.175" v="966" actId="14100"/>
          <ac:picMkLst>
            <pc:docMk/>
            <pc:sldMk cId="3444663722" sldId="279"/>
            <ac:picMk id="4" creationId="{50AA5B86-02C8-9780-DAB2-DD329FB44540}"/>
          </ac:picMkLst>
        </pc:picChg>
        <pc:picChg chg="del">
          <ac:chgData name="NANCY BARBERAN" userId="03ba5b8e705c961d" providerId="LiveId" clId="{CA5ECE67-F076-47E5-A34B-21818A595FA1}" dt="2024-09-30T19:38:54.106" v="960" actId="478"/>
          <ac:picMkLst>
            <pc:docMk/>
            <pc:sldMk cId="3444663722" sldId="279"/>
            <ac:picMk id="8" creationId="{8EB819E6-A5F0-0AF7-7FBD-3055B316E123}"/>
          </ac:picMkLst>
        </pc:picChg>
        <pc:picChg chg="del">
          <ac:chgData name="NANCY BARBERAN" userId="03ba5b8e705c961d" providerId="LiveId" clId="{CA5ECE67-F076-47E5-A34B-21818A595FA1}" dt="2024-09-30T19:38:51.649" v="958" actId="478"/>
          <ac:picMkLst>
            <pc:docMk/>
            <pc:sldMk cId="3444663722" sldId="279"/>
            <ac:picMk id="11" creationId="{231D466D-BFA6-81F7-3FCA-E145A30EEA37}"/>
          </ac:picMkLst>
        </pc:picChg>
      </pc:sldChg>
      <pc:sldChg chg="addSp delSp modSp add mod ord">
        <pc:chgData name="NANCY BARBERAN" userId="03ba5b8e705c961d" providerId="LiveId" clId="{CA5ECE67-F076-47E5-A34B-21818A595FA1}" dt="2024-10-01T15:33:34.849" v="1143" actId="14100"/>
        <pc:sldMkLst>
          <pc:docMk/>
          <pc:sldMk cId="3331821066" sldId="280"/>
        </pc:sldMkLst>
        <pc:spChg chg="add mod">
          <ac:chgData name="NANCY BARBERAN" userId="03ba5b8e705c961d" providerId="LiveId" clId="{CA5ECE67-F076-47E5-A34B-21818A595FA1}" dt="2024-10-01T15:32:16.600" v="1140" actId="20577"/>
          <ac:spMkLst>
            <pc:docMk/>
            <pc:sldMk cId="3331821066" sldId="280"/>
            <ac:spMk id="5" creationId="{5E354E83-9781-806A-599E-998E7F3E0424}"/>
          </ac:spMkLst>
        </pc:spChg>
        <pc:spChg chg="add del mod">
          <ac:chgData name="NANCY BARBERAN" userId="03ba5b8e705c961d" providerId="LiveId" clId="{CA5ECE67-F076-47E5-A34B-21818A595FA1}" dt="2024-10-01T15:33:29.269" v="1141" actId="478"/>
          <ac:spMkLst>
            <pc:docMk/>
            <pc:sldMk cId="3331821066" sldId="280"/>
            <ac:spMk id="8" creationId="{3033C475-5821-95C1-F80C-579BB7AE8299}"/>
          </ac:spMkLst>
        </pc:spChg>
        <pc:graphicFrameChg chg="add mod modGraphic">
          <ac:chgData name="NANCY BARBERAN" userId="03ba5b8e705c961d" providerId="LiveId" clId="{CA5ECE67-F076-47E5-A34B-21818A595FA1}" dt="2024-10-01T15:33:34.849" v="1143" actId="14100"/>
          <ac:graphicFrameMkLst>
            <pc:docMk/>
            <pc:sldMk cId="3331821066" sldId="280"/>
            <ac:graphicFrameMk id="6" creationId="{08C420D1-444F-6470-A246-BDC67F290BC6}"/>
          </ac:graphicFrameMkLst>
        </pc:graphicFrameChg>
        <pc:picChg chg="del">
          <ac:chgData name="NANCY BARBERAN" userId="03ba5b8e705c961d" providerId="LiveId" clId="{CA5ECE67-F076-47E5-A34B-21818A595FA1}" dt="2024-10-01T15:19:38.530" v="975" actId="478"/>
          <ac:picMkLst>
            <pc:docMk/>
            <pc:sldMk cId="3331821066" sldId="280"/>
            <ac:picMk id="4" creationId="{50AA5B86-02C8-9780-DAB2-DD329FB44540}"/>
          </ac:picMkLst>
        </pc:picChg>
      </pc:sldChg>
      <pc:sldChg chg="addSp delSp modSp add mod">
        <pc:chgData name="NANCY BARBERAN" userId="03ba5b8e705c961d" providerId="LiveId" clId="{CA5ECE67-F076-47E5-A34B-21818A595FA1}" dt="2024-10-01T15:46:48.260" v="1243" actId="1076"/>
        <pc:sldMkLst>
          <pc:docMk/>
          <pc:sldMk cId="2081971919" sldId="281"/>
        </pc:sldMkLst>
        <pc:spChg chg="add mod">
          <ac:chgData name="NANCY BARBERAN" userId="03ba5b8e705c961d" providerId="LiveId" clId="{CA5ECE67-F076-47E5-A34B-21818A595FA1}" dt="2024-10-01T15:46:48.260" v="1243" actId="1076"/>
          <ac:spMkLst>
            <pc:docMk/>
            <pc:sldMk cId="2081971919" sldId="281"/>
            <ac:spMk id="5" creationId="{8F412959-D27E-09F8-045C-D50E7900219B}"/>
          </ac:spMkLst>
        </pc:spChg>
        <pc:spChg chg="add del mod">
          <ac:chgData name="NANCY BARBERAN" userId="03ba5b8e705c961d" providerId="LiveId" clId="{CA5ECE67-F076-47E5-A34B-21818A595FA1}" dt="2024-10-01T15:42:10.620" v="1208" actId="478"/>
          <ac:spMkLst>
            <pc:docMk/>
            <pc:sldMk cId="2081971919" sldId="281"/>
            <ac:spMk id="7" creationId="{D1CDFA5C-4A49-2B19-8424-B7D847873942}"/>
          </ac:spMkLst>
        </pc:spChg>
        <pc:graphicFrameChg chg="add del mod modGraphic">
          <ac:chgData name="NANCY BARBERAN" userId="03ba5b8e705c961d" providerId="LiveId" clId="{CA5ECE67-F076-47E5-A34B-21818A595FA1}" dt="2024-10-01T15:41:03.439" v="1166" actId="478"/>
          <ac:graphicFrameMkLst>
            <pc:docMk/>
            <pc:sldMk cId="2081971919" sldId="281"/>
            <ac:graphicFrameMk id="8" creationId="{E4F43462-3C8C-563E-BD5C-1D36FC8572B8}"/>
          </ac:graphicFrameMkLst>
        </pc:graphicFrameChg>
        <pc:graphicFrameChg chg="add mod modGraphic">
          <ac:chgData name="NANCY BARBERAN" userId="03ba5b8e705c961d" providerId="LiveId" clId="{CA5ECE67-F076-47E5-A34B-21818A595FA1}" dt="2024-10-01T15:45:35.373" v="1242"/>
          <ac:graphicFrameMkLst>
            <pc:docMk/>
            <pc:sldMk cId="2081971919" sldId="281"/>
            <ac:graphicFrameMk id="9" creationId="{ABBD25AE-2BD4-0624-AC75-BA1B52DE6134}"/>
          </ac:graphicFrameMkLst>
        </pc:graphicFrameChg>
        <pc:picChg chg="del">
          <ac:chgData name="NANCY BARBERAN" userId="03ba5b8e705c961d" providerId="LiveId" clId="{CA5ECE67-F076-47E5-A34B-21818A595FA1}" dt="2024-10-01T15:26:17.860" v="1010" actId="478"/>
          <ac:picMkLst>
            <pc:docMk/>
            <pc:sldMk cId="2081971919" sldId="281"/>
            <ac:picMk id="4" creationId="{50AA5B86-02C8-9780-DAB2-DD329FB44540}"/>
          </ac:picMkLst>
        </pc:picChg>
      </pc:sldChg>
      <pc:sldChg chg="addSp delSp modSp add mod">
        <pc:chgData name="NANCY BARBERAN" userId="03ba5b8e705c961d" providerId="LiveId" clId="{CA5ECE67-F076-47E5-A34B-21818A595FA1}" dt="2024-10-01T15:55:18.986" v="1300" actId="12100"/>
        <pc:sldMkLst>
          <pc:docMk/>
          <pc:sldMk cId="3350465070" sldId="282"/>
        </pc:sldMkLst>
        <pc:spChg chg="mod">
          <ac:chgData name="NANCY BARBERAN" userId="03ba5b8e705c961d" providerId="LiveId" clId="{CA5ECE67-F076-47E5-A34B-21818A595FA1}" dt="2024-10-01T15:48:12.805" v="1246"/>
          <ac:spMkLst>
            <pc:docMk/>
            <pc:sldMk cId="3350465070" sldId="282"/>
            <ac:spMk id="4" creationId="{A102F782-BD5F-8F7C-500C-5D8BA356723D}"/>
          </ac:spMkLst>
        </pc:spChg>
        <pc:spChg chg="mod">
          <ac:chgData name="NANCY BARBERAN" userId="03ba5b8e705c961d" providerId="LiveId" clId="{CA5ECE67-F076-47E5-A34B-21818A595FA1}" dt="2024-10-01T15:52:48.425" v="1284"/>
          <ac:spMkLst>
            <pc:docMk/>
            <pc:sldMk cId="3350465070" sldId="282"/>
            <ac:spMk id="5" creationId="{8F412959-D27E-09F8-045C-D50E7900219B}"/>
          </ac:spMkLst>
        </pc:spChg>
        <pc:spChg chg="mod">
          <ac:chgData name="NANCY BARBERAN" userId="03ba5b8e705c961d" providerId="LiveId" clId="{CA5ECE67-F076-47E5-A34B-21818A595FA1}" dt="2024-10-01T15:48:12.805" v="1246"/>
          <ac:spMkLst>
            <pc:docMk/>
            <pc:sldMk cId="3350465070" sldId="282"/>
            <ac:spMk id="6" creationId="{2529FFAD-3A09-8601-DD9B-F93BE40D9B5E}"/>
          </ac:spMkLst>
        </pc:spChg>
        <pc:spChg chg="mod">
          <ac:chgData name="NANCY BARBERAN" userId="03ba5b8e705c961d" providerId="LiveId" clId="{CA5ECE67-F076-47E5-A34B-21818A595FA1}" dt="2024-10-01T15:48:12.805" v="1246"/>
          <ac:spMkLst>
            <pc:docMk/>
            <pc:sldMk cId="3350465070" sldId="282"/>
            <ac:spMk id="7" creationId="{A6C87720-3C92-4E35-A1C4-922A89C200E8}"/>
          </ac:spMkLst>
        </pc:spChg>
        <pc:spChg chg="mod">
          <ac:chgData name="NANCY BARBERAN" userId="03ba5b8e705c961d" providerId="LiveId" clId="{CA5ECE67-F076-47E5-A34B-21818A595FA1}" dt="2024-10-01T15:48:12.805" v="1246"/>
          <ac:spMkLst>
            <pc:docMk/>
            <pc:sldMk cId="3350465070" sldId="282"/>
            <ac:spMk id="8" creationId="{18A7213F-BDA6-D634-C6C1-32FCC80989F2}"/>
          </ac:spMkLst>
        </pc:spChg>
        <pc:spChg chg="mod">
          <ac:chgData name="NANCY BARBERAN" userId="03ba5b8e705c961d" providerId="LiveId" clId="{CA5ECE67-F076-47E5-A34B-21818A595FA1}" dt="2024-10-01T15:48:12.805" v="1246"/>
          <ac:spMkLst>
            <pc:docMk/>
            <pc:sldMk cId="3350465070" sldId="282"/>
            <ac:spMk id="10" creationId="{BAFDF3EE-1586-E57D-E5D4-6CF4B42AB6FB}"/>
          </ac:spMkLst>
        </pc:spChg>
        <pc:spChg chg="mod">
          <ac:chgData name="NANCY BARBERAN" userId="03ba5b8e705c961d" providerId="LiveId" clId="{CA5ECE67-F076-47E5-A34B-21818A595FA1}" dt="2024-10-01T15:48:12.805" v="1246"/>
          <ac:spMkLst>
            <pc:docMk/>
            <pc:sldMk cId="3350465070" sldId="282"/>
            <ac:spMk id="11" creationId="{94560D13-28E2-CD55-FCCB-368347D67F31}"/>
          </ac:spMkLst>
        </pc:spChg>
        <pc:spChg chg="mod">
          <ac:chgData name="NANCY BARBERAN" userId="03ba5b8e705c961d" providerId="LiveId" clId="{CA5ECE67-F076-47E5-A34B-21818A595FA1}" dt="2024-10-01T15:48:12.805" v="1246"/>
          <ac:spMkLst>
            <pc:docMk/>
            <pc:sldMk cId="3350465070" sldId="282"/>
            <ac:spMk id="12" creationId="{70A2A013-901C-0FA0-56C2-500CF23CF7F4}"/>
          </ac:spMkLst>
        </pc:spChg>
        <pc:spChg chg="mod">
          <ac:chgData name="NANCY BARBERAN" userId="03ba5b8e705c961d" providerId="LiveId" clId="{CA5ECE67-F076-47E5-A34B-21818A595FA1}" dt="2024-10-01T15:48:47.989" v="1248" actId="16037"/>
          <ac:spMkLst>
            <pc:docMk/>
            <pc:sldMk cId="3350465070" sldId="282"/>
            <ac:spMk id="13" creationId="{B06B045F-AC39-DC8B-75D1-08299FBCFE37}"/>
          </ac:spMkLst>
        </pc:spChg>
        <pc:spChg chg="mod">
          <ac:chgData name="NANCY BARBERAN" userId="03ba5b8e705c961d" providerId="LiveId" clId="{CA5ECE67-F076-47E5-A34B-21818A595FA1}" dt="2024-10-01T15:48:12.805" v="1246"/>
          <ac:spMkLst>
            <pc:docMk/>
            <pc:sldMk cId="3350465070" sldId="282"/>
            <ac:spMk id="14" creationId="{373F252A-A01C-23DC-48BF-F77DEE83A96B}"/>
          </ac:spMkLst>
        </pc:spChg>
        <pc:spChg chg="mod">
          <ac:chgData name="NANCY BARBERAN" userId="03ba5b8e705c961d" providerId="LiveId" clId="{CA5ECE67-F076-47E5-A34B-21818A595FA1}" dt="2024-10-01T15:48:12.805" v="1246"/>
          <ac:spMkLst>
            <pc:docMk/>
            <pc:sldMk cId="3350465070" sldId="282"/>
            <ac:spMk id="15" creationId="{0E14A222-C1E8-4180-5919-421DE1BA7196}"/>
          </ac:spMkLst>
        </pc:spChg>
        <pc:grpChg chg="add del mod">
          <ac:chgData name="NANCY BARBERAN" userId="03ba5b8e705c961d" providerId="LiveId" clId="{CA5ECE67-F076-47E5-A34B-21818A595FA1}" dt="2024-10-01T15:52:51.375" v="1285" actId="478"/>
          <ac:grpSpMkLst>
            <pc:docMk/>
            <pc:sldMk cId="3350465070" sldId="282"/>
            <ac:grpSpMk id="3" creationId="{2CE239FC-0CED-28A3-0391-14F73CBFAD22}"/>
          </ac:grpSpMkLst>
        </pc:grpChg>
        <pc:graphicFrameChg chg="del">
          <ac:chgData name="NANCY BARBERAN" userId="03ba5b8e705c961d" providerId="LiveId" clId="{CA5ECE67-F076-47E5-A34B-21818A595FA1}" dt="2024-10-01T15:48:11.855" v="1245" actId="478"/>
          <ac:graphicFrameMkLst>
            <pc:docMk/>
            <pc:sldMk cId="3350465070" sldId="282"/>
            <ac:graphicFrameMk id="9" creationId="{ABBD25AE-2BD4-0624-AC75-BA1B52DE6134}"/>
          </ac:graphicFrameMkLst>
        </pc:graphicFrameChg>
        <pc:graphicFrameChg chg="add del mod modGraphic">
          <ac:chgData name="NANCY BARBERAN" userId="03ba5b8e705c961d" providerId="LiveId" clId="{CA5ECE67-F076-47E5-A34B-21818A595FA1}" dt="2024-10-01T15:50:23.420" v="1259" actId="478"/>
          <ac:graphicFrameMkLst>
            <pc:docMk/>
            <pc:sldMk cId="3350465070" sldId="282"/>
            <ac:graphicFrameMk id="16" creationId="{84FFB9F8-623A-12A0-F81B-C90006E1E6FB}"/>
          </ac:graphicFrameMkLst>
        </pc:graphicFrameChg>
        <pc:graphicFrameChg chg="add mod modGraphic">
          <ac:chgData name="NANCY BARBERAN" userId="03ba5b8e705c961d" providerId="LiveId" clId="{CA5ECE67-F076-47E5-A34B-21818A595FA1}" dt="2024-10-01T15:55:18.986" v="1300" actId="12100"/>
          <ac:graphicFrameMkLst>
            <pc:docMk/>
            <pc:sldMk cId="3350465070" sldId="282"/>
            <ac:graphicFrameMk id="17" creationId="{55232565-0806-48B2-3A8D-C22FF808A582}"/>
          </ac:graphicFrameMkLst>
        </pc:graphicFrameChg>
      </pc:sldChg>
      <pc:sldChg chg="modSp add mod ord">
        <pc:chgData name="NANCY BARBERAN" userId="03ba5b8e705c961d" providerId="LiveId" clId="{CA5ECE67-F076-47E5-A34B-21818A595FA1}" dt="2024-10-01T16:16:55.051" v="1486"/>
        <pc:sldMkLst>
          <pc:docMk/>
          <pc:sldMk cId="2698444724" sldId="283"/>
        </pc:sldMkLst>
        <pc:spChg chg="mod">
          <ac:chgData name="NANCY BARBERAN" userId="03ba5b8e705c961d" providerId="LiveId" clId="{CA5ECE67-F076-47E5-A34B-21818A595FA1}" dt="2024-10-01T16:01:56.295" v="1346" actId="6549"/>
          <ac:spMkLst>
            <pc:docMk/>
            <pc:sldMk cId="2698444724" sldId="283"/>
            <ac:spMk id="5" creationId="{8F412959-D27E-09F8-045C-D50E7900219B}"/>
          </ac:spMkLst>
        </pc:spChg>
        <pc:graphicFrameChg chg="mod">
          <ac:chgData name="NANCY BARBERAN" userId="03ba5b8e705c961d" providerId="LiveId" clId="{CA5ECE67-F076-47E5-A34B-21818A595FA1}" dt="2024-10-01T16:16:55.051" v="1486"/>
          <ac:graphicFrameMkLst>
            <pc:docMk/>
            <pc:sldMk cId="2698444724" sldId="283"/>
            <ac:graphicFrameMk id="9" creationId="{ABBD25AE-2BD4-0624-AC75-BA1B52DE6134}"/>
          </ac:graphicFrameMkLst>
        </pc:graphicFrameChg>
      </pc:sldChg>
      <pc:sldChg chg="modSp add mod ord">
        <pc:chgData name="NANCY BARBERAN" userId="03ba5b8e705c961d" providerId="LiveId" clId="{CA5ECE67-F076-47E5-A34B-21818A595FA1}" dt="2024-10-01T16:21:04.732" v="1537" actId="20577"/>
        <pc:sldMkLst>
          <pc:docMk/>
          <pc:sldMk cId="2584209583" sldId="284"/>
        </pc:sldMkLst>
        <pc:spChg chg="mod">
          <ac:chgData name="NANCY BARBERAN" userId="03ba5b8e705c961d" providerId="LiveId" clId="{CA5ECE67-F076-47E5-A34B-21818A595FA1}" dt="2024-10-01T16:19:01.875" v="1524" actId="6549"/>
          <ac:spMkLst>
            <pc:docMk/>
            <pc:sldMk cId="2584209583" sldId="284"/>
            <ac:spMk id="5" creationId="{8F412959-D27E-09F8-045C-D50E7900219B}"/>
          </ac:spMkLst>
        </pc:spChg>
        <pc:graphicFrameChg chg="mod modGraphic">
          <ac:chgData name="NANCY BARBERAN" userId="03ba5b8e705c961d" providerId="LiveId" clId="{CA5ECE67-F076-47E5-A34B-21818A595FA1}" dt="2024-10-01T16:21:04.732" v="1537" actId="20577"/>
          <ac:graphicFrameMkLst>
            <pc:docMk/>
            <pc:sldMk cId="2584209583" sldId="284"/>
            <ac:graphicFrameMk id="17" creationId="{55232565-0806-48B2-3A8D-C22FF808A582}"/>
          </ac:graphicFrameMkLst>
        </pc:graphicFrameChg>
      </pc:sldChg>
      <pc:sldChg chg="add">
        <pc:chgData name="NANCY BARBERAN" userId="03ba5b8e705c961d" providerId="LiveId" clId="{CA5ECE67-F076-47E5-A34B-21818A595FA1}" dt="2024-10-01T16:28:43.545" v="1538" actId="2890"/>
        <pc:sldMkLst>
          <pc:docMk/>
          <pc:sldMk cId="3713581339" sldId="285"/>
        </pc:sldMkLst>
      </pc:sldChg>
      <pc:sldChg chg="addSp delSp modSp add mod setBg">
        <pc:chgData name="NANCY BARBERAN" userId="03ba5b8e705c961d" providerId="LiveId" clId="{CA5ECE67-F076-47E5-A34B-21818A595FA1}" dt="2024-10-02T17:11:53.919" v="3558" actId="2711"/>
        <pc:sldMkLst>
          <pc:docMk/>
          <pc:sldMk cId="2056688580" sldId="286"/>
        </pc:sldMkLst>
        <pc:spChg chg="mod">
          <ac:chgData name="NANCY BARBERAN" userId="03ba5b8e705c961d" providerId="LiveId" clId="{CA5ECE67-F076-47E5-A34B-21818A595FA1}" dt="2024-10-02T17:11:53.919" v="3558" actId="2711"/>
          <ac:spMkLst>
            <pc:docMk/>
            <pc:sldMk cId="2056688580" sldId="286"/>
            <ac:spMk id="4" creationId="{782A46FF-C227-2A3E-28D5-DDAD33755315}"/>
          </ac:spMkLst>
        </pc:spChg>
        <pc:spChg chg="mod">
          <ac:chgData name="NANCY BARBERAN" userId="03ba5b8e705c961d" providerId="LiveId" clId="{CA5ECE67-F076-47E5-A34B-21818A595FA1}" dt="2024-10-02T17:11:53.919" v="3558" actId="2711"/>
          <ac:spMkLst>
            <pc:docMk/>
            <pc:sldMk cId="2056688580" sldId="286"/>
            <ac:spMk id="5" creationId="{BBF926EE-D2CF-D30D-56C6-CA85137017DE}"/>
          </ac:spMkLst>
        </pc:spChg>
        <pc:spChg chg="mod">
          <ac:chgData name="NANCY BARBERAN" userId="03ba5b8e705c961d" providerId="LiveId" clId="{CA5ECE67-F076-47E5-A34B-21818A595FA1}" dt="2024-10-02T17:11:53.919" v="3558" actId="2711"/>
          <ac:spMkLst>
            <pc:docMk/>
            <pc:sldMk cId="2056688580" sldId="286"/>
            <ac:spMk id="6" creationId="{EEA8CA78-A06E-24AE-9101-1BC820FE99C0}"/>
          </ac:spMkLst>
        </pc:spChg>
        <pc:spChg chg="mod">
          <ac:chgData name="NANCY BARBERAN" userId="03ba5b8e705c961d" providerId="LiveId" clId="{CA5ECE67-F076-47E5-A34B-21818A595FA1}" dt="2024-10-02T17:11:53.919" v="3558" actId="2711"/>
          <ac:spMkLst>
            <pc:docMk/>
            <pc:sldMk cId="2056688580" sldId="286"/>
            <ac:spMk id="7" creationId="{C8CAAAA6-B1BD-5624-F81F-12CD5688A607}"/>
          </ac:spMkLst>
        </pc:spChg>
        <pc:spChg chg="mod">
          <ac:chgData name="NANCY BARBERAN" userId="03ba5b8e705c961d" providerId="LiveId" clId="{CA5ECE67-F076-47E5-A34B-21818A595FA1}" dt="2024-10-02T17:11:53.919" v="3558" actId="2711"/>
          <ac:spMkLst>
            <pc:docMk/>
            <pc:sldMk cId="2056688580" sldId="286"/>
            <ac:spMk id="8" creationId="{E182A498-5026-8F8B-AC7B-D7D602C83D2F}"/>
          </ac:spMkLst>
        </pc:spChg>
        <pc:spChg chg="mod">
          <ac:chgData name="NANCY BARBERAN" userId="03ba5b8e705c961d" providerId="LiveId" clId="{CA5ECE67-F076-47E5-A34B-21818A595FA1}" dt="2024-10-02T17:11:53.919" v="3558" actId="2711"/>
          <ac:spMkLst>
            <pc:docMk/>
            <pc:sldMk cId="2056688580" sldId="286"/>
            <ac:spMk id="9" creationId="{AD14A68B-3892-80EB-7803-923EEFEB9211}"/>
          </ac:spMkLst>
        </pc:spChg>
        <pc:spChg chg="mod">
          <ac:chgData name="NANCY BARBERAN" userId="03ba5b8e705c961d" providerId="LiveId" clId="{CA5ECE67-F076-47E5-A34B-21818A595FA1}" dt="2024-10-02T17:11:53.919" v="3558" actId="2711"/>
          <ac:spMkLst>
            <pc:docMk/>
            <pc:sldMk cId="2056688580" sldId="286"/>
            <ac:spMk id="10" creationId="{D914CD01-5648-96C6-C9A1-DB014A0984EA}"/>
          </ac:spMkLst>
        </pc:spChg>
        <pc:spChg chg="mod">
          <ac:chgData name="NANCY BARBERAN" userId="03ba5b8e705c961d" providerId="LiveId" clId="{CA5ECE67-F076-47E5-A34B-21818A595FA1}" dt="2024-10-02T17:11:53.919" v="3558" actId="2711"/>
          <ac:spMkLst>
            <pc:docMk/>
            <pc:sldMk cId="2056688580" sldId="286"/>
            <ac:spMk id="11" creationId="{10085786-272B-7DBA-B42A-235EBB185413}"/>
          </ac:spMkLst>
        </pc:spChg>
        <pc:spChg chg="del">
          <ac:chgData name="NANCY BARBERAN" userId="03ba5b8e705c961d" providerId="LiveId" clId="{CA5ECE67-F076-47E5-A34B-21818A595FA1}" dt="2024-10-01T16:53:16.205" v="1677" actId="478"/>
          <ac:spMkLst>
            <pc:docMk/>
            <pc:sldMk cId="2056688580" sldId="286"/>
            <ac:spMk id="12" creationId="{D857ACE2-DCEA-EAEE-02D8-18D814834C88}"/>
          </ac:spMkLst>
        </pc:spChg>
        <pc:spChg chg="mod">
          <ac:chgData name="NANCY BARBERAN" userId="03ba5b8e705c961d" providerId="LiveId" clId="{CA5ECE67-F076-47E5-A34B-21818A595FA1}" dt="2024-10-02T17:11:53.919" v="3558" actId="2711"/>
          <ac:spMkLst>
            <pc:docMk/>
            <pc:sldMk cId="2056688580" sldId="286"/>
            <ac:spMk id="13" creationId="{E2D47E84-38A9-F15F-A834-1921B4C22847}"/>
          </ac:spMkLst>
        </pc:spChg>
        <pc:spChg chg="mod">
          <ac:chgData name="NANCY BARBERAN" userId="03ba5b8e705c961d" providerId="LiveId" clId="{CA5ECE67-F076-47E5-A34B-21818A595FA1}" dt="2024-10-02T17:11:53.919" v="3558" actId="2711"/>
          <ac:spMkLst>
            <pc:docMk/>
            <pc:sldMk cId="2056688580" sldId="286"/>
            <ac:spMk id="14" creationId="{BF16BD77-9479-41F0-BCA6-301BF30E08A4}"/>
          </ac:spMkLst>
        </pc:spChg>
        <pc:spChg chg="mod">
          <ac:chgData name="NANCY BARBERAN" userId="03ba5b8e705c961d" providerId="LiveId" clId="{CA5ECE67-F076-47E5-A34B-21818A595FA1}" dt="2024-10-02T17:11:53.919" v="3558" actId="2711"/>
          <ac:spMkLst>
            <pc:docMk/>
            <pc:sldMk cId="2056688580" sldId="286"/>
            <ac:spMk id="15" creationId="{BDE79766-82D6-377D-6701-9E19C9D6A9E5}"/>
          </ac:spMkLst>
        </pc:spChg>
        <pc:spChg chg="mod">
          <ac:chgData name="NANCY BARBERAN" userId="03ba5b8e705c961d" providerId="LiveId" clId="{CA5ECE67-F076-47E5-A34B-21818A595FA1}" dt="2024-10-02T17:11:53.919" v="3558" actId="2711"/>
          <ac:spMkLst>
            <pc:docMk/>
            <pc:sldMk cId="2056688580" sldId="286"/>
            <ac:spMk id="16" creationId="{36765119-AD80-B1D8-94E7-D6058B15B216}"/>
          </ac:spMkLst>
        </pc:spChg>
        <pc:spChg chg="mod">
          <ac:chgData name="NANCY BARBERAN" userId="03ba5b8e705c961d" providerId="LiveId" clId="{CA5ECE67-F076-47E5-A34B-21818A595FA1}" dt="2024-10-02T17:11:53.919" v="3558" actId="2711"/>
          <ac:spMkLst>
            <pc:docMk/>
            <pc:sldMk cId="2056688580" sldId="286"/>
            <ac:spMk id="17" creationId="{770D3898-4487-1FA6-42E6-C65F0BB4375A}"/>
          </ac:spMkLst>
        </pc:spChg>
        <pc:spChg chg="mod">
          <ac:chgData name="NANCY BARBERAN" userId="03ba5b8e705c961d" providerId="LiveId" clId="{CA5ECE67-F076-47E5-A34B-21818A595FA1}" dt="2024-10-02T17:11:53.919" v="3558" actId="2711"/>
          <ac:spMkLst>
            <pc:docMk/>
            <pc:sldMk cId="2056688580" sldId="286"/>
            <ac:spMk id="18" creationId="{49BA68E0-39EB-8FBF-1F2F-D3BAFC01191D}"/>
          </ac:spMkLst>
        </pc:spChg>
        <pc:spChg chg="mod">
          <ac:chgData name="NANCY BARBERAN" userId="03ba5b8e705c961d" providerId="LiveId" clId="{CA5ECE67-F076-47E5-A34B-21818A595FA1}" dt="2024-10-02T17:11:53.919" v="3558" actId="2711"/>
          <ac:spMkLst>
            <pc:docMk/>
            <pc:sldMk cId="2056688580" sldId="286"/>
            <ac:spMk id="19" creationId="{966880C2-D1C9-BAFD-40E0-D17AF44D562F}"/>
          </ac:spMkLst>
        </pc:spChg>
        <pc:spChg chg="mod">
          <ac:chgData name="NANCY BARBERAN" userId="03ba5b8e705c961d" providerId="LiveId" clId="{CA5ECE67-F076-47E5-A34B-21818A595FA1}" dt="2024-10-02T17:11:53.919" v="3558" actId="2711"/>
          <ac:spMkLst>
            <pc:docMk/>
            <pc:sldMk cId="2056688580" sldId="286"/>
            <ac:spMk id="20" creationId="{D01DC9B1-04E0-D70D-C100-1543401A9853}"/>
          </ac:spMkLst>
        </pc:spChg>
        <pc:spChg chg="mod">
          <ac:chgData name="NANCY BARBERAN" userId="03ba5b8e705c961d" providerId="LiveId" clId="{CA5ECE67-F076-47E5-A34B-21818A595FA1}" dt="2024-10-02T17:11:53.919" v="3558" actId="2711"/>
          <ac:spMkLst>
            <pc:docMk/>
            <pc:sldMk cId="2056688580" sldId="286"/>
            <ac:spMk id="21" creationId="{249DD161-28EB-7541-A857-A53935BFAD95}"/>
          </ac:spMkLst>
        </pc:spChg>
        <pc:spChg chg="mod">
          <ac:chgData name="NANCY BARBERAN" userId="03ba5b8e705c961d" providerId="LiveId" clId="{CA5ECE67-F076-47E5-A34B-21818A595FA1}" dt="2024-10-02T17:11:53.919" v="3558" actId="2711"/>
          <ac:spMkLst>
            <pc:docMk/>
            <pc:sldMk cId="2056688580" sldId="286"/>
            <ac:spMk id="22" creationId="{CBB98816-8DE5-0FCE-7D18-908930ADC50D}"/>
          </ac:spMkLst>
        </pc:spChg>
        <pc:spChg chg="del">
          <ac:chgData name="NANCY BARBERAN" userId="03ba5b8e705c961d" providerId="LiveId" clId="{CA5ECE67-F076-47E5-A34B-21818A595FA1}" dt="2024-10-01T16:53:19.222" v="1678" actId="478"/>
          <ac:spMkLst>
            <pc:docMk/>
            <pc:sldMk cId="2056688580" sldId="286"/>
            <ac:spMk id="31" creationId="{68EF1499-B490-F542-7CC3-1919E2C9584F}"/>
          </ac:spMkLst>
        </pc:spChg>
        <pc:grpChg chg="add mod">
          <ac:chgData name="NANCY BARBERAN" userId="03ba5b8e705c961d" providerId="LiveId" clId="{CA5ECE67-F076-47E5-A34B-21818A595FA1}" dt="2024-10-01T16:53:26.708" v="1681" actId="14100"/>
          <ac:grpSpMkLst>
            <pc:docMk/>
            <pc:sldMk cId="2056688580" sldId="286"/>
            <ac:grpSpMk id="3" creationId="{FEE5E09F-D0F7-5B37-3E9D-7A0DCB0FEDF6}"/>
          </ac:grpSpMkLst>
        </pc:grpChg>
        <pc:graphicFrameChg chg="del">
          <ac:chgData name="NANCY BARBERAN" userId="03ba5b8e705c961d" providerId="LiveId" clId="{CA5ECE67-F076-47E5-A34B-21818A595FA1}" dt="2024-10-01T16:53:22.327" v="1679" actId="478"/>
          <ac:graphicFrameMkLst>
            <pc:docMk/>
            <pc:sldMk cId="2056688580" sldId="286"/>
            <ac:graphicFrameMk id="32" creationId="{EFA687A1-42BF-3C1C-B951-306DC3CCFC25}"/>
          </ac:graphicFrameMkLst>
        </pc:graphicFrameChg>
      </pc:sldChg>
      <pc:sldChg chg="addSp delSp modSp add mod">
        <pc:chgData name="NANCY BARBERAN" userId="03ba5b8e705c961d" providerId="LiveId" clId="{CA5ECE67-F076-47E5-A34B-21818A595FA1}" dt="2024-10-02T17:11:25.093" v="3555" actId="2711"/>
        <pc:sldMkLst>
          <pc:docMk/>
          <pc:sldMk cId="2036792729" sldId="287"/>
        </pc:sldMkLst>
        <pc:spChg chg="del">
          <ac:chgData name="NANCY BARBERAN" userId="03ba5b8e705c961d" providerId="LiveId" clId="{CA5ECE67-F076-47E5-A34B-21818A595FA1}" dt="2024-10-01T17:07:19.188" v="1697" actId="478"/>
          <ac:spMkLst>
            <pc:docMk/>
            <pc:sldMk cId="2036792729" sldId="287"/>
            <ac:spMk id="5" creationId="{8F412959-D27E-09F8-045C-D50E7900219B}"/>
          </ac:spMkLst>
        </pc:spChg>
        <pc:spChg chg="mod">
          <ac:chgData name="NANCY BARBERAN" userId="03ba5b8e705c961d" providerId="LiveId" clId="{CA5ECE67-F076-47E5-A34B-21818A595FA1}" dt="2024-10-02T17:11:25.093" v="3555" actId="2711"/>
          <ac:spMkLst>
            <pc:docMk/>
            <pc:sldMk cId="2036792729" sldId="287"/>
            <ac:spMk id="6" creationId="{F313CF27-FEA9-B104-9223-B41A6F25B1C8}"/>
          </ac:spMkLst>
        </pc:spChg>
        <pc:spChg chg="mod">
          <ac:chgData name="NANCY BARBERAN" userId="03ba5b8e705c961d" providerId="LiveId" clId="{CA5ECE67-F076-47E5-A34B-21818A595FA1}" dt="2024-10-02T17:11:25.093" v="3555" actId="2711"/>
          <ac:spMkLst>
            <pc:docMk/>
            <pc:sldMk cId="2036792729" sldId="287"/>
            <ac:spMk id="7" creationId="{2CE6B27E-411E-1C0E-8EC1-A537826BB145}"/>
          </ac:spMkLst>
        </pc:spChg>
        <pc:spChg chg="mod">
          <ac:chgData name="NANCY BARBERAN" userId="03ba5b8e705c961d" providerId="LiveId" clId="{CA5ECE67-F076-47E5-A34B-21818A595FA1}" dt="2024-10-02T17:11:25.093" v="3555" actId="2711"/>
          <ac:spMkLst>
            <pc:docMk/>
            <pc:sldMk cId="2036792729" sldId="287"/>
            <ac:spMk id="9" creationId="{28B96EA9-39BA-B63C-AE18-8EDC8586C508}"/>
          </ac:spMkLst>
        </pc:spChg>
        <pc:spChg chg="mod">
          <ac:chgData name="NANCY BARBERAN" userId="03ba5b8e705c961d" providerId="LiveId" clId="{CA5ECE67-F076-47E5-A34B-21818A595FA1}" dt="2024-10-02T17:11:25.093" v="3555" actId="2711"/>
          <ac:spMkLst>
            <pc:docMk/>
            <pc:sldMk cId="2036792729" sldId="287"/>
            <ac:spMk id="10" creationId="{0826868B-3B11-F258-527F-1B4466F74499}"/>
          </ac:spMkLst>
        </pc:spChg>
        <pc:spChg chg="mod">
          <ac:chgData name="NANCY BARBERAN" userId="03ba5b8e705c961d" providerId="LiveId" clId="{CA5ECE67-F076-47E5-A34B-21818A595FA1}" dt="2024-10-02T17:11:25.093" v="3555" actId="2711"/>
          <ac:spMkLst>
            <pc:docMk/>
            <pc:sldMk cId="2036792729" sldId="287"/>
            <ac:spMk id="12" creationId="{71E929EB-8DD4-2E21-12AC-C64B198D1A57}"/>
          </ac:spMkLst>
        </pc:spChg>
        <pc:spChg chg="mod">
          <ac:chgData name="NANCY BARBERAN" userId="03ba5b8e705c961d" providerId="LiveId" clId="{CA5ECE67-F076-47E5-A34B-21818A595FA1}" dt="2024-10-02T17:11:25.093" v="3555" actId="2711"/>
          <ac:spMkLst>
            <pc:docMk/>
            <pc:sldMk cId="2036792729" sldId="287"/>
            <ac:spMk id="13" creationId="{B18296E7-01E2-150E-4F76-ABFC43D4E04D}"/>
          </ac:spMkLst>
        </pc:spChg>
        <pc:spChg chg="mod">
          <ac:chgData name="NANCY BARBERAN" userId="03ba5b8e705c961d" providerId="LiveId" clId="{CA5ECE67-F076-47E5-A34B-21818A595FA1}" dt="2024-10-02T17:11:25.093" v="3555" actId="2711"/>
          <ac:spMkLst>
            <pc:docMk/>
            <pc:sldMk cId="2036792729" sldId="287"/>
            <ac:spMk id="15" creationId="{58076ACD-6A46-8BCE-9DA5-825C1553ACFD}"/>
          </ac:spMkLst>
        </pc:spChg>
        <pc:spChg chg="mod">
          <ac:chgData name="NANCY BARBERAN" userId="03ba5b8e705c961d" providerId="LiveId" clId="{CA5ECE67-F076-47E5-A34B-21818A595FA1}" dt="2024-10-02T17:11:25.093" v="3555" actId="2711"/>
          <ac:spMkLst>
            <pc:docMk/>
            <pc:sldMk cId="2036792729" sldId="287"/>
            <ac:spMk id="16" creationId="{E8FD20E3-0D6F-4790-0189-4178DA08F405}"/>
          </ac:spMkLst>
        </pc:spChg>
        <pc:spChg chg="mod">
          <ac:chgData name="NANCY BARBERAN" userId="03ba5b8e705c961d" providerId="LiveId" clId="{CA5ECE67-F076-47E5-A34B-21818A595FA1}" dt="2024-10-02T17:11:25.093" v="3555" actId="2711"/>
          <ac:spMkLst>
            <pc:docMk/>
            <pc:sldMk cId="2036792729" sldId="287"/>
            <ac:spMk id="19" creationId="{95D56ACF-6EA2-E0B8-5BC3-8A98D7C3A6EB}"/>
          </ac:spMkLst>
        </pc:spChg>
        <pc:spChg chg="mod">
          <ac:chgData name="NANCY BARBERAN" userId="03ba5b8e705c961d" providerId="LiveId" clId="{CA5ECE67-F076-47E5-A34B-21818A595FA1}" dt="2024-10-02T17:11:25.093" v="3555" actId="2711"/>
          <ac:spMkLst>
            <pc:docMk/>
            <pc:sldMk cId="2036792729" sldId="287"/>
            <ac:spMk id="20" creationId="{98A7B31D-718D-C074-3FAA-3A873E5F0FDB}"/>
          </ac:spMkLst>
        </pc:spChg>
        <pc:spChg chg="mod">
          <ac:chgData name="NANCY BARBERAN" userId="03ba5b8e705c961d" providerId="LiveId" clId="{CA5ECE67-F076-47E5-A34B-21818A595FA1}" dt="2024-10-02T17:11:25.093" v="3555" actId="2711"/>
          <ac:spMkLst>
            <pc:docMk/>
            <pc:sldMk cId="2036792729" sldId="287"/>
            <ac:spMk id="22" creationId="{8F9FD7BC-05C4-00AD-5085-ABDE7F4CD1DB}"/>
          </ac:spMkLst>
        </pc:spChg>
        <pc:spChg chg="mod">
          <ac:chgData name="NANCY BARBERAN" userId="03ba5b8e705c961d" providerId="LiveId" clId="{CA5ECE67-F076-47E5-A34B-21818A595FA1}" dt="2024-10-02T17:11:25.093" v="3555" actId="2711"/>
          <ac:spMkLst>
            <pc:docMk/>
            <pc:sldMk cId="2036792729" sldId="287"/>
            <ac:spMk id="23" creationId="{C04701C7-311D-3D85-25DC-DD922A2B805A}"/>
          </ac:spMkLst>
        </pc:spChg>
        <pc:spChg chg="mod">
          <ac:chgData name="NANCY BARBERAN" userId="03ba5b8e705c961d" providerId="LiveId" clId="{CA5ECE67-F076-47E5-A34B-21818A595FA1}" dt="2024-10-02T17:11:25.093" v="3555" actId="2711"/>
          <ac:spMkLst>
            <pc:docMk/>
            <pc:sldMk cId="2036792729" sldId="287"/>
            <ac:spMk id="25" creationId="{36C3AB7E-5A2F-6338-B71A-332D8C30D5E7}"/>
          </ac:spMkLst>
        </pc:spChg>
        <pc:spChg chg="mod">
          <ac:chgData name="NANCY BARBERAN" userId="03ba5b8e705c961d" providerId="LiveId" clId="{CA5ECE67-F076-47E5-A34B-21818A595FA1}" dt="2024-10-02T17:11:25.093" v="3555" actId="2711"/>
          <ac:spMkLst>
            <pc:docMk/>
            <pc:sldMk cId="2036792729" sldId="287"/>
            <ac:spMk id="26" creationId="{FA7AD195-60DA-EDFE-4AE6-E7C53368F4DB}"/>
          </ac:spMkLst>
        </pc:spChg>
        <pc:grpChg chg="add mod">
          <ac:chgData name="NANCY BARBERAN" userId="03ba5b8e705c961d" providerId="LiveId" clId="{CA5ECE67-F076-47E5-A34B-21818A595FA1}" dt="2024-10-01T17:07:27.480" v="1699" actId="1076"/>
          <ac:grpSpMkLst>
            <pc:docMk/>
            <pc:sldMk cId="2036792729" sldId="287"/>
            <ac:grpSpMk id="3" creationId="{E19E4CE7-AD43-B85B-915F-3BB8641945E1}"/>
          </ac:grpSpMkLst>
        </pc:grpChg>
        <pc:graphicFrameChg chg="del">
          <ac:chgData name="NANCY BARBERAN" userId="03ba5b8e705c961d" providerId="LiveId" clId="{CA5ECE67-F076-47E5-A34B-21818A595FA1}" dt="2024-10-01T17:07:09.275" v="1695" actId="478"/>
          <ac:graphicFrameMkLst>
            <pc:docMk/>
            <pc:sldMk cId="2036792729" sldId="287"/>
            <ac:graphicFrameMk id="17" creationId="{55232565-0806-48B2-3A8D-C22FF808A582}"/>
          </ac:graphicFrameMkLst>
        </pc:graphicFrameChg>
        <pc:cxnChg chg="mod">
          <ac:chgData name="NANCY BARBERAN" userId="03ba5b8e705c961d" providerId="LiveId" clId="{CA5ECE67-F076-47E5-A34B-21818A595FA1}" dt="2024-10-01T17:07:09.765" v="1696"/>
          <ac:cxnSpMkLst>
            <pc:docMk/>
            <pc:sldMk cId="2036792729" sldId="287"/>
            <ac:cxnSpMk id="4" creationId="{E710E494-5D8C-E79B-2537-E9A3C01A5D64}"/>
          </ac:cxnSpMkLst>
        </pc:cxnChg>
        <pc:cxnChg chg="mod">
          <ac:chgData name="NANCY BARBERAN" userId="03ba5b8e705c961d" providerId="LiveId" clId="{CA5ECE67-F076-47E5-A34B-21818A595FA1}" dt="2024-10-01T17:07:09.765" v="1696"/>
          <ac:cxnSpMkLst>
            <pc:docMk/>
            <pc:sldMk cId="2036792729" sldId="287"/>
            <ac:cxnSpMk id="8" creationId="{351B7958-7726-DCBA-8808-2B3D66CC8D8F}"/>
          </ac:cxnSpMkLst>
        </pc:cxnChg>
        <pc:cxnChg chg="mod">
          <ac:chgData name="NANCY BARBERAN" userId="03ba5b8e705c961d" providerId="LiveId" clId="{CA5ECE67-F076-47E5-A34B-21818A595FA1}" dt="2024-10-01T17:07:09.765" v="1696"/>
          <ac:cxnSpMkLst>
            <pc:docMk/>
            <pc:sldMk cId="2036792729" sldId="287"/>
            <ac:cxnSpMk id="11" creationId="{BE063FD2-7FA8-0756-AFB8-D295A6A74274}"/>
          </ac:cxnSpMkLst>
        </pc:cxnChg>
        <pc:cxnChg chg="mod">
          <ac:chgData name="NANCY BARBERAN" userId="03ba5b8e705c961d" providerId="LiveId" clId="{CA5ECE67-F076-47E5-A34B-21818A595FA1}" dt="2024-10-01T17:07:09.765" v="1696"/>
          <ac:cxnSpMkLst>
            <pc:docMk/>
            <pc:sldMk cId="2036792729" sldId="287"/>
            <ac:cxnSpMk id="14" creationId="{24B4B80E-717D-8BC4-A45D-148BAE2AE4A8}"/>
          </ac:cxnSpMkLst>
        </pc:cxnChg>
        <pc:cxnChg chg="mod">
          <ac:chgData name="NANCY BARBERAN" userId="03ba5b8e705c961d" providerId="LiveId" clId="{CA5ECE67-F076-47E5-A34B-21818A595FA1}" dt="2024-10-01T17:07:09.765" v="1696"/>
          <ac:cxnSpMkLst>
            <pc:docMk/>
            <pc:sldMk cId="2036792729" sldId="287"/>
            <ac:cxnSpMk id="18" creationId="{B020A2D7-F101-3250-5A10-236A6EA30750}"/>
          </ac:cxnSpMkLst>
        </pc:cxnChg>
        <pc:cxnChg chg="mod">
          <ac:chgData name="NANCY BARBERAN" userId="03ba5b8e705c961d" providerId="LiveId" clId="{CA5ECE67-F076-47E5-A34B-21818A595FA1}" dt="2024-10-01T17:07:09.765" v="1696"/>
          <ac:cxnSpMkLst>
            <pc:docMk/>
            <pc:sldMk cId="2036792729" sldId="287"/>
            <ac:cxnSpMk id="21" creationId="{0A2D0101-3345-450D-DB93-9714B602953B}"/>
          </ac:cxnSpMkLst>
        </pc:cxnChg>
        <pc:cxnChg chg="mod">
          <ac:chgData name="NANCY BARBERAN" userId="03ba5b8e705c961d" providerId="LiveId" clId="{CA5ECE67-F076-47E5-A34B-21818A595FA1}" dt="2024-10-01T17:07:09.765" v="1696"/>
          <ac:cxnSpMkLst>
            <pc:docMk/>
            <pc:sldMk cId="2036792729" sldId="287"/>
            <ac:cxnSpMk id="24" creationId="{72582133-A874-B085-80F5-2D06988ED6A8}"/>
          </ac:cxnSpMkLst>
        </pc:cxnChg>
      </pc:sldChg>
      <pc:sldChg chg="addSp delSp modSp add mod">
        <pc:chgData name="NANCY BARBERAN" userId="03ba5b8e705c961d" providerId="LiveId" clId="{CA5ECE67-F076-47E5-A34B-21818A595FA1}" dt="2024-10-02T17:12:24.704" v="3567" actId="1076"/>
        <pc:sldMkLst>
          <pc:docMk/>
          <pc:sldMk cId="4272564173" sldId="288"/>
        </pc:sldMkLst>
        <pc:spChg chg="add mod">
          <ac:chgData name="NANCY BARBERAN" userId="03ba5b8e705c961d" providerId="LiveId" clId="{CA5ECE67-F076-47E5-A34B-21818A595FA1}" dt="2024-10-01T17:52:41.313" v="1763" actId="1076"/>
          <ac:spMkLst>
            <pc:docMk/>
            <pc:sldMk cId="4272564173" sldId="288"/>
            <ac:spMk id="12" creationId="{266CF68C-79B4-915A-D04B-8C69D06CAE74}"/>
          </ac:spMkLst>
        </pc:spChg>
        <pc:grpChg chg="del">
          <ac:chgData name="NANCY BARBERAN" userId="03ba5b8e705c961d" providerId="LiveId" clId="{CA5ECE67-F076-47E5-A34B-21818A595FA1}" dt="2024-10-01T17:51:02.247" v="1749" actId="478"/>
          <ac:grpSpMkLst>
            <pc:docMk/>
            <pc:sldMk cId="4272564173" sldId="288"/>
            <ac:grpSpMk id="3" creationId="{FEE5E09F-D0F7-5B37-3E9D-7A0DCB0FEDF6}"/>
          </ac:grpSpMkLst>
        </pc:grpChg>
        <pc:graphicFrameChg chg="add mod modGraphic">
          <ac:chgData name="NANCY BARBERAN" userId="03ba5b8e705c961d" providerId="LiveId" clId="{CA5ECE67-F076-47E5-A34B-21818A595FA1}" dt="2024-10-02T17:12:24.704" v="3567" actId="1076"/>
          <ac:graphicFrameMkLst>
            <pc:docMk/>
            <pc:sldMk cId="4272564173" sldId="288"/>
            <ac:graphicFrameMk id="23" creationId="{50502BE6-D8BF-01B8-05BB-500053D4B652}"/>
          </ac:graphicFrameMkLst>
        </pc:graphicFrameChg>
      </pc:sldChg>
      <pc:sldChg chg="addSp delSp modSp add mod">
        <pc:chgData name="NANCY BARBERAN" userId="03ba5b8e705c961d" providerId="LiveId" clId="{CA5ECE67-F076-47E5-A34B-21818A595FA1}" dt="2024-10-22T00:08:23.785" v="3858" actId="478"/>
        <pc:sldMkLst>
          <pc:docMk/>
          <pc:sldMk cId="1656404495" sldId="289"/>
        </pc:sldMkLst>
        <pc:spChg chg="add del mod">
          <ac:chgData name="NANCY BARBERAN" userId="03ba5b8e705c961d" providerId="LiveId" clId="{CA5ECE67-F076-47E5-A34B-21818A595FA1}" dt="2024-10-01T18:02:03.851" v="1948" actId="478"/>
          <ac:spMkLst>
            <pc:docMk/>
            <pc:sldMk cId="1656404495" sldId="289"/>
            <ac:spMk id="3" creationId="{370F18FA-A7B0-9C12-496F-ADFF2A2289F3}"/>
          </ac:spMkLst>
        </pc:spChg>
        <pc:spChg chg="mod">
          <ac:chgData name="NANCY BARBERAN" userId="03ba5b8e705c961d" providerId="LiveId" clId="{CA5ECE67-F076-47E5-A34B-21818A595FA1}" dt="2024-10-01T18:02:12.819" v="1984" actId="20577"/>
          <ac:spMkLst>
            <pc:docMk/>
            <pc:sldMk cId="1656404495" sldId="289"/>
            <ac:spMk id="12" creationId="{266CF68C-79B4-915A-D04B-8C69D06CAE74}"/>
          </ac:spMkLst>
        </pc:spChg>
        <pc:graphicFrameChg chg="del">
          <ac:chgData name="NANCY BARBERAN" userId="03ba5b8e705c961d" providerId="LiveId" clId="{CA5ECE67-F076-47E5-A34B-21818A595FA1}" dt="2024-10-01T18:00:06.178" v="1840" actId="478"/>
          <ac:graphicFrameMkLst>
            <pc:docMk/>
            <pc:sldMk cId="1656404495" sldId="289"/>
            <ac:graphicFrameMk id="23" creationId="{50502BE6-D8BF-01B8-05BB-500053D4B652}"/>
          </ac:graphicFrameMkLst>
        </pc:graphicFrameChg>
        <pc:picChg chg="add mod">
          <ac:chgData name="NANCY BARBERAN" userId="03ba5b8e705c961d" providerId="LiveId" clId="{CA5ECE67-F076-47E5-A34B-21818A595FA1}" dt="2024-10-01T18:02:27.160" v="1989" actId="1076"/>
          <ac:picMkLst>
            <pc:docMk/>
            <pc:sldMk cId="1656404495" sldId="289"/>
            <ac:picMk id="4" creationId="{24778853-6028-1C21-9266-ED32DDCD8798}"/>
          </ac:picMkLst>
        </pc:picChg>
        <pc:picChg chg="add del mod">
          <ac:chgData name="NANCY BARBERAN" userId="03ba5b8e705c961d" providerId="LiveId" clId="{CA5ECE67-F076-47E5-A34B-21818A595FA1}" dt="2024-10-22T00:08:23.785" v="3858" actId="478"/>
          <ac:picMkLst>
            <pc:docMk/>
            <pc:sldMk cId="1656404495" sldId="289"/>
            <ac:picMk id="5" creationId="{5A06F944-F66E-3821-08C5-5793F9B9402D}"/>
          </ac:picMkLst>
        </pc:picChg>
      </pc:sldChg>
      <pc:sldChg chg="addSp delSp modSp add mod">
        <pc:chgData name="NANCY BARBERAN" userId="03ba5b8e705c961d" providerId="LiveId" clId="{CA5ECE67-F076-47E5-A34B-21818A595FA1}" dt="2024-10-02T17:12:40.730" v="3568" actId="2711"/>
        <pc:sldMkLst>
          <pc:docMk/>
          <pc:sldMk cId="3610993505" sldId="290"/>
        </pc:sldMkLst>
        <pc:spChg chg="add mod">
          <ac:chgData name="NANCY BARBERAN" userId="03ba5b8e705c961d" providerId="LiveId" clId="{CA5ECE67-F076-47E5-A34B-21818A595FA1}" dt="2024-10-02T17:12:40.730" v="3568" actId="2711"/>
          <ac:spMkLst>
            <pc:docMk/>
            <pc:sldMk cId="3610993505" sldId="290"/>
            <ac:spMk id="3" creationId="{527455B2-A82A-6857-D78C-8E6CF39A6A58}"/>
          </ac:spMkLst>
        </pc:spChg>
        <pc:spChg chg="del">
          <ac:chgData name="NANCY BARBERAN" userId="03ba5b8e705c961d" providerId="LiveId" clId="{CA5ECE67-F076-47E5-A34B-21818A595FA1}" dt="2024-10-01T18:02:58.532" v="1994" actId="478"/>
          <ac:spMkLst>
            <pc:docMk/>
            <pc:sldMk cId="3610993505" sldId="290"/>
            <ac:spMk id="12" creationId="{266CF68C-79B4-915A-D04B-8C69D06CAE74}"/>
          </ac:spMkLst>
        </pc:spChg>
        <pc:picChg chg="del">
          <ac:chgData name="NANCY BARBERAN" userId="03ba5b8e705c961d" providerId="LiveId" clId="{CA5ECE67-F076-47E5-A34B-21818A595FA1}" dt="2024-10-01T18:02:49.789" v="1991" actId="478"/>
          <ac:picMkLst>
            <pc:docMk/>
            <pc:sldMk cId="3610993505" sldId="290"/>
            <ac:picMk id="4" creationId="{24778853-6028-1C21-9266-ED32DDCD8798}"/>
          </ac:picMkLst>
        </pc:picChg>
        <pc:picChg chg="del">
          <ac:chgData name="NANCY BARBERAN" userId="03ba5b8e705c961d" providerId="LiveId" clId="{CA5ECE67-F076-47E5-A34B-21818A595FA1}" dt="2024-10-01T18:03:00.826" v="1995" actId="478"/>
          <ac:picMkLst>
            <pc:docMk/>
            <pc:sldMk cId="3610993505" sldId="290"/>
            <ac:picMk id="5" creationId="{5A06F944-F66E-3821-08C5-5793F9B9402D}"/>
          </ac:picMkLst>
        </pc:picChg>
        <pc:picChg chg="add mod">
          <ac:chgData name="NANCY BARBERAN" userId="03ba5b8e705c961d" providerId="LiveId" clId="{CA5ECE67-F076-47E5-A34B-21818A595FA1}" dt="2024-10-01T18:03:39.888" v="2000" actId="1076"/>
          <ac:picMkLst>
            <pc:docMk/>
            <pc:sldMk cId="3610993505" sldId="290"/>
            <ac:picMk id="7" creationId="{5763276A-2678-B45D-C673-ED028D9E8A02}"/>
          </ac:picMkLst>
        </pc:picChg>
      </pc:sldChg>
      <pc:sldChg chg="addSp delSp modSp add mod modAnim">
        <pc:chgData name="NANCY BARBERAN" userId="03ba5b8e705c961d" providerId="LiveId" clId="{CA5ECE67-F076-47E5-A34B-21818A595FA1}" dt="2024-10-02T16:08:37.868" v="2900" actId="255"/>
        <pc:sldMkLst>
          <pc:docMk/>
          <pc:sldMk cId="1649748194" sldId="291"/>
        </pc:sldMkLst>
        <pc:spChg chg="mod">
          <ac:chgData name="NANCY BARBERAN" userId="03ba5b8e705c961d" providerId="LiveId" clId="{CA5ECE67-F076-47E5-A34B-21818A595FA1}" dt="2024-10-01T18:05:45.798" v="2044" actId="113"/>
          <ac:spMkLst>
            <pc:docMk/>
            <pc:sldMk cId="1649748194" sldId="291"/>
            <ac:spMk id="3" creationId="{527455B2-A82A-6857-D78C-8E6CF39A6A58}"/>
          </ac:spMkLst>
        </pc:spChg>
        <pc:spChg chg="add mod">
          <ac:chgData name="NANCY BARBERAN" userId="03ba5b8e705c961d" providerId="LiveId" clId="{CA5ECE67-F076-47E5-A34B-21818A595FA1}" dt="2024-10-02T16:07:29.896" v="2895" actId="1076"/>
          <ac:spMkLst>
            <pc:docMk/>
            <pc:sldMk cId="1649748194" sldId="291"/>
            <ac:spMk id="5" creationId="{C8232443-0AF5-E78E-B953-552E37C5035C}"/>
          </ac:spMkLst>
        </pc:spChg>
        <pc:spChg chg="add del mod">
          <ac:chgData name="NANCY BARBERAN" userId="03ba5b8e705c961d" providerId="LiveId" clId="{CA5ECE67-F076-47E5-A34B-21818A595FA1}" dt="2024-10-02T16:04:59.549" v="2810" actId="478"/>
          <ac:spMkLst>
            <pc:docMk/>
            <pc:sldMk cId="1649748194" sldId="291"/>
            <ac:spMk id="7" creationId="{FC23C155-B525-3C1D-918E-0B017D27DD8B}"/>
          </ac:spMkLst>
        </pc:spChg>
        <pc:spChg chg="add del mod">
          <ac:chgData name="NANCY BARBERAN" userId="03ba5b8e705c961d" providerId="LiveId" clId="{CA5ECE67-F076-47E5-A34B-21818A595FA1}" dt="2024-10-02T16:04:56.001" v="2809" actId="478"/>
          <ac:spMkLst>
            <pc:docMk/>
            <pc:sldMk cId="1649748194" sldId="291"/>
            <ac:spMk id="9" creationId="{F6804985-E336-9D0F-761F-72DEDE227CA7}"/>
          </ac:spMkLst>
        </pc:spChg>
        <pc:spChg chg="add mod">
          <ac:chgData name="NANCY BARBERAN" userId="03ba5b8e705c961d" providerId="LiveId" clId="{CA5ECE67-F076-47E5-A34B-21818A595FA1}" dt="2024-10-02T16:07:19.878" v="2893" actId="1076"/>
          <ac:spMkLst>
            <pc:docMk/>
            <pc:sldMk cId="1649748194" sldId="291"/>
            <ac:spMk id="10" creationId="{94E1C295-8FA7-86DC-83D6-2346E3E0B158}"/>
          </ac:spMkLst>
        </pc:spChg>
        <pc:spChg chg="add mod">
          <ac:chgData name="NANCY BARBERAN" userId="03ba5b8e705c961d" providerId="LiveId" clId="{CA5ECE67-F076-47E5-A34B-21818A595FA1}" dt="2024-10-02T16:08:37.868" v="2900" actId="255"/>
          <ac:spMkLst>
            <pc:docMk/>
            <pc:sldMk cId="1649748194" sldId="291"/>
            <ac:spMk id="11" creationId="{03BCD42E-B45D-BCA3-E9A1-8C0440E98B29}"/>
          </ac:spMkLst>
        </pc:spChg>
        <pc:picChg chg="add mod">
          <ac:chgData name="NANCY BARBERAN" userId="03ba5b8e705c961d" providerId="LiveId" clId="{CA5ECE67-F076-47E5-A34B-21818A595FA1}" dt="2024-10-02T16:03:31.949" v="2794" actId="1076"/>
          <ac:picMkLst>
            <pc:docMk/>
            <pc:sldMk cId="1649748194" sldId="291"/>
            <ac:picMk id="4" creationId="{6731DE72-CCC7-7DCD-BD0F-7A1FAEAD9F69}"/>
          </ac:picMkLst>
        </pc:picChg>
        <pc:picChg chg="del">
          <ac:chgData name="NANCY BARBERAN" userId="03ba5b8e705c961d" providerId="LiveId" clId="{CA5ECE67-F076-47E5-A34B-21818A595FA1}" dt="2024-10-01T18:05:19.080" v="2002" actId="478"/>
          <ac:picMkLst>
            <pc:docMk/>
            <pc:sldMk cId="1649748194" sldId="291"/>
            <ac:picMk id="7" creationId="{5763276A-2678-B45D-C673-ED028D9E8A02}"/>
          </ac:picMkLst>
        </pc:picChg>
      </pc:sldChg>
      <pc:sldChg chg="addSp delSp modSp add mod delAnim">
        <pc:chgData name="NANCY BARBERAN" userId="03ba5b8e705c961d" providerId="LiveId" clId="{CA5ECE67-F076-47E5-A34B-21818A595FA1}" dt="2024-10-02T17:12:56.402" v="3570" actId="255"/>
        <pc:sldMkLst>
          <pc:docMk/>
          <pc:sldMk cId="2325271441" sldId="292"/>
        </pc:sldMkLst>
        <pc:spChg chg="mod">
          <ac:chgData name="NANCY BARBERAN" userId="03ba5b8e705c961d" providerId="LiveId" clId="{CA5ECE67-F076-47E5-A34B-21818A595FA1}" dt="2024-10-01T18:09:24.201" v="2102" actId="1076"/>
          <ac:spMkLst>
            <pc:docMk/>
            <pc:sldMk cId="2325271441" sldId="292"/>
            <ac:spMk id="3" creationId="{527455B2-A82A-6857-D78C-8E6CF39A6A58}"/>
          </ac:spMkLst>
        </pc:spChg>
        <pc:spChg chg="del">
          <ac:chgData name="NANCY BARBERAN" userId="03ba5b8e705c961d" providerId="LiveId" clId="{CA5ECE67-F076-47E5-A34B-21818A595FA1}" dt="2024-10-01T18:07:14.101" v="2062" actId="478"/>
          <ac:spMkLst>
            <pc:docMk/>
            <pc:sldMk cId="2325271441" sldId="292"/>
            <ac:spMk id="5" creationId="{C8232443-0AF5-E78E-B953-552E37C5035C}"/>
          </ac:spMkLst>
        </pc:spChg>
        <pc:graphicFrameChg chg="add mod modGraphic">
          <ac:chgData name="NANCY BARBERAN" userId="03ba5b8e705c961d" providerId="LiveId" clId="{CA5ECE67-F076-47E5-A34B-21818A595FA1}" dt="2024-10-02T17:12:56.402" v="3570" actId="255"/>
          <ac:graphicFrameMkLst>
            <pc:docMk/>
            <pc:sldMk cId="2325271441" sldId="292"/>
            <ac:graphicFrameMk id="6" creationId="{6EBBC2A9-CEEA-96D1-49E0-2086715C8A84}"/>
          </ac:graphicFrameMkLst>
        </pc:graphicFrameChg>
        <pc:picChg chg="del">
          <ac:chgData name="NANCY BARBERAN" userId="03ba5b8e705c961d" providerId="LiveId" clId="{CA5ECE67-F076-47E5-A34B-21818A595FA1}" dt="2024-10-01T18:07:11.042" v="2061" actId="478"/>
          <ac:picMkLst>
            <pc:docMk/>
            <pc:sldMk cId="2325271441" sldId="292"/>
            <ac:picMk id="4" creationId="{6731DE72-CCC7-7DCD-BD0F-7A1FAEAD9F69}"/>
          </ac:picMkLst>
        </pc:picChg>
      </pc:sldChg>
      <pc:sldChg chg="addSp delSp modSp add mod">
        <pc:chgData name="NANCY BARBERAN" userId="03ba5b8e705c961d" providerId="LiveId" clId="{CA5ECE67-F076-47E5-A34B-21818A595FA1}" dt="2024-10-01T18:19:31.193" v="2336" actId="1076"/>
        <pc:sldMkLst>
          <pc:docMk/>
          <pc:sldMk cId="2375146870" sldId="293"/>
        </pc:sldMkLst>
        <pc:spChg chg="add mod">
          <ac:chgData name="NANCY BARBERAN" userId="03ba5b8e705c961d" providerId="LiveId" clId="{CA5ECE67-F076-47E5-A34B-21818A595FA1}" dt="2024-10-01T18:19:31.193" v="2336" actId="1076"/>
          <ac:spMkLst>
            <pc:docMk/>
            <pc:sldMk cId="2375146870" sldId="293"/>
            <ac:spMk id="4" creationId="{AA1681E2-4FCF-115F-B84A-304BB0DE1F51}"/>
          </ac:spMkLst>
        </pc:spChg>
        <pc:spChg chg="mod">
          <ac:chgData name="NANCY BARBERAN" userId="03ba5b8e705c961d" providerId="LiveId" clId="{CA5ECE67-F076-47E5-A34B-21818A595FA1}" dt="2024-10-01T18:18:39.069" v="2329" actId="20577"/>
          <ac:spMkLst>
            <pc:docMk/>
            <pc:sldMk cId="2375146870" sldId="293"/>
            <ac:spMk id="12" creationId="{266CF68C-79B4-915A-D04B-8C69D06CAE74}"/>
          </ac:spMkLst>
        </pc:spChg>
        <pc:graphicFrameChg chg="del">
          <ac:chgData name="NANCY BARBERAN" userId="03ba5b8e705c961d" providerId="LiveId" clId="{CA5ECE67-F076-47E5-A34B-21818A595FA1}" dt="2024-10-01T18:18:42.707" v="2330" actId="478"/>
          <ac:graphicFrameMkLst>
            <pc:docMk/>
            <pc:sldMk cId="2375146870" sldId="293"/>
            <ac:graphicFrameMk id="23" creationId="{50502BE6-D8BF-01B8-05BB-500053D4B652}"/>
          </ac:graphicFrameMkLst>
        </pc:graphicFrameChg>
        <pc:picChg chg="add mod">
          <ac:chgData name="NANCY BARBERAN" userId="03ba5b8e705c961d" providerId="LiveId" clId="{CA5ECE67-F076-47E5-A34B-21818A595FA1}" dt="2024-10-01T18:19:28.283" v="2335" actId="1076"/>
          <ac:picMkLst>
            <pc:docMk/>
            <pc:sldMk cId="2375146870" sldId="293"/>
            <ac:picMk id="6" creationId="{478E46B6-4CA7-A8E3-FA34-7FAC281B335C}"/>
          </ac:picMkLst>
        </pc:picChg>
      </pc:sldChg>
      <pc:sldChg chg="addSp delSp modSp add mod modAnim">
        <pc:chgData name="NANCY BARBERAN" userId="03ba5b8e705c961d" providerId="LiveId" clId="{CA5ECE67-F076-47E5-A34B-21818A595FA1}" dt="2024-10-01T18:22:31.267" v="2352" actId="1076"/>
        <pc:sldMkLst>
          <pc:docMk/>
          <pc:sldMk cId="171164612" sldId="294"/>
        </pc:sldMkLst>
        <pc:spChg chg="add mod">
          <ac:chgData name="NANCY BARBERAN" userId="03ba5b8e705c961d" providerId="LiveId" clId="{CA5ECE67-F076-47E5-A34B-21818A595FA1}" dt="2024-10-01T18:22:19.466" v="2349" actId="2711"/>
          <ac:spMkLst>
            <pc:docMk/>
            <pc:sldMk cId="171164612" sldId="294"/>
            <ac:spMk id="3" creationId="{3B23D7CB-A130-D201-9B1D-93FF4AEE63FA}"/>
          </ac:spMkLst>
        </pc:spChg>
        <pc:spChg chg="mod">
          <ac:chgData name="NANCY BARBERAN" userId="03ba5b8e705c961d" providerId="LiveId" clId="{CA5ECE67-F076-47E5-A34B-21818A595FA1}" dt="2024-10-01T18:21:28.539" v="2338" actId="6549"/>
          <ac:spMkLst>
            <pc:docMk/>
            <pc:sldMk cId="171164612" sldId="294"/>
            <ac:spMk id="4" creationId="{3FF8DC5E-8379-89A4-6A0B-D98B4F9E5A64}"/>
          </ac:spMkLst>
        </pc:spChg>
        <pc:spChg chg="del">
          <ac:chgData name="NANCY BARBERAN" userId="03ba5b8e705c961d" providerId="LiveId" clId="{CA5ECE67-F076-47E5-A34B-21818A595FA1}" dt="2024-10-01T18:21:31.923" v="2339" actId="478"/>
          <ac:spMkLst>
            <pc:docMk/>
            <pc:sldMk cId="171164612" sldId="294"/>
            <ac:spMk id="5" creationId="{DDDC2925-4B5B-AEDB-6654-FF24F16A670B}"/>
          </ac:spMkLst>
        </pc:spChg>
        <pc:spChg chg="del">
          <ac:chgData name="NANCY BARBERAN" userId="03ba5b8e705c961d" providerId="LiveId" clId="{CA5ECE67-F076-47E5-A34B-21818A595FA1}" dt="2024-10-01T18:21:38.290" v="2341" actId="478"/>
          <ac:spMkLst>
            <pc:docMk/>
            <pc:sldMk cId="171164612" sldId="294"/>
            <ac:spMk id="6" creationId="{B5974E54-B295-8DA4-404C-4E247678A67F}"/>
          </ac:spMkLst>
        </pc:spChg>
        <pc:spChg chg="del">
          <ac:chgData name="NANCY BARBERAN" userId="03ba5b8e705c961d" providerId="LiveId" clId="{CA5ECE67-F076-47E5-A34B-21818A595FA1}" dt="2024-10-01T18:21:35.794" v="2340" actId="478"/>
          <ac:spMkLst>
            <pc:docMk/>
            <pc:sldMk cId="171164612" sldId="294"/>
            <ac:spMk id="7" creationId="{30A30399-79E1-A3DB-F955-7B0F97A01752}"/>
          </ac:spMkLst>
        </pc:spChg>
        <pc:spChg chg="del">
          <ac:chgData name="NANCY BARBERAN" userId="03ba5b8e705c961d" providerId="LiveId" clId="{CA5ECE67-F076-47E5-A34B-21818A595FA1}" dt="2024-10-01T18:21:41.009" v="2342" actId="478"/>
          <ac:spMkLst>
            <pc:docMk/>
            <pc:sldMk cId="171164612" sldId="294"/>
            <ac:spMk id="8" creationId="{1D8A751D-3C11-A64C-3822-7A8FD2B08A7D}"/>
          </ac:spMkLst>
        </pc:spChg>
        <pc:spChg chg="del">
          <ac:chgData name="NANCY BARBERAN" userId="03ba5b8e705c961d" providerId="LiveId" clId="{CA5ECE67-F076-47E5-A34B-21818A595FA1}" dt="2024-10-01T18:21:44.181" v="2343" actId="478"/>
          <ac:spMkLst>
            <pc:docMk/>
            <pc:sldMk cId="171164612" sldId="294"/>
            <ac:spMk id="9" creationId="{77467E8A-A455-7F87-9E17-78150F9140FB}"/>
          </ac:spMkLst>
        </pc:spChg>
        <pc:spChg chg="add mod">
          <ac:chgData name="NANCY BARBERAN" userId="03ba5b8e705c961d" providerId="LiveId" clId="{CA5ECE67-F076-47E5-A34B-21818A595FA1}" dt="2024-10-01T18:22:31.267" v="2352" actId="1076"/>
          <ac:spMkLst>
            <pc:docMk/>
            <pc:sldMk cId="171164612" sldId="294"/>
            <ac:spMk id="11" creationId="{5F675951-6A83-78C1-CDC9-A99AF3906863}"/>
          </ac:spMkLst>
        </pc:spChg>
        <pc:spChg chg="add mod">
          <ac:chgData name="NANCY BARBERAN" userId="03ba5b8e705c961d" providerId="LiveId" clId="{CA5ECE67-F076-47E5-A34B-21818A595FA1}" dt="2024-10-01T18:22:10.899" v="2348" actId="207"/>
          <ac:spMkLst>
            <pc:docMk/>
            <pc:sldMk cId="171164612" sldId="294"/>
            <ac:spMk id="12" creationId="{E798F51E-1FA8-F530-25F1-4C5C6B243A66}"/>
          </ac:spMkLst>
        </pc:spChg>
        <pc:picChg chg="del">
          <ac:chgData name="NANCY BARBERAN" userId="03ba5b8e705c961d" providerId="LiveId" clId="{CA5ECE67-F076-47E5-A34B-21818A595FA1}" dt="2024-10-01T18:21:46.137" v="2344" actId="478"/>
          <ac:picMkLst>
            <pc:docMk/>
            <pc:sldMk cId="171164612" sldId="294"/>
            <ac:picMk id="10" creationId="{6DE803E1-C676-B76F-68B7-84DAFA780B78}"/>
          </ac:picMkLst>
        </pc:picChg>
      </pc:sldChg>
      <pc:sldChg chg="addSp delSp modSp add mod">
        <pc:chgData name="NANCY BARBERAN" userId="03ba5b8e705c961d" providerId="LiveId" clId="{CA5ECE67-F076-47E5-A34B-21818A595FA1}" dt="2024-10-02T15:43:13.545" v="2649" actId="255"/>
        <pc:sldMkLst>
          <pc:docMk/>
          <pc:sldMk cId="961233588" sldId="295"/>
        </pc:sldMkLst>
        <pc:spChg chg="mod">
          <ac:chgData name="NANCY BARBERAN" userId="03ba5b8e705c961d" providerId="LiveId" clId="{CA5ECE67-F076-47E5-A34B-21818A595FA1}" dt="2024-10-02T15:42:57.318" v="2645" actId="255"/>
          <ac:spMkLst>
            <pc:docMk/>
            <pc:sldMk cId="961233588" sldId="295"/>
            <ac:spMk id="3" creationId="{4336DB70-1924-4AE2-9A25-934228BCBB10}"/>
          </ac:spMkLst>
        </pc:spChg>
        <pc:spChg chg="mod">
          <ac:chgData name="NANCY BARBERAN" userId="03ba5b8e705c961d" providerId="LiveId" clId="{CA5ECE67-F076-47E5-A34B-21818A595FA1}" dt="2024-10-02T15:42:47.190" v="2643" actId="255"/>
          <ac:spMkLst>
            <pc:docMk/>
            <pc:sldMk cId="961233588" sldId="295"/>
            <ac:spMk id="4" creationId="{544185FF-8FE9-40F1-9589-51563122ACE2}"/>
          </ac:spMkLst>
        </pc:spChg>
        <pc:spChg chg="add mod">
          <ac:chgData name="NANCY BARBERAN" userId="03ba5b8e705c961d" providerId="LiveId" clId="{CA5ECE67-F076-47E5-A34B-21818A595FA1}" dt="2024-10-01T18:30:03.726" v="2365" actId="1076"/>
          <ac:spMkLst>
            <pc:docMk/>
            <pc:sldMk cId="961233588" sldId="295"/>
            <ac:spMk id="5" creationId="{2411A849-CBA6-7193-3C6E-BE8FD45DC24B}"/>
          </ac:spMkLst>
        </pc:spChg>
        <pc:spChg chg="del">
          <ac:chgData name="NANCY BARBERAN" userId="03ba5b8e705c961d" providerId="LiveId" clId="{CA5ECE67-F076-47E5-A34B-21818A595FA1}" dt="2024-10-01T18:29:58.591" v="2363" actId="478"/>
          <ac:spMkLst>
            <pc:docMk/>
            <pc:sldMk cId="961233588" sldId="295"/>
            <ac:spMk id="10" creationId="{BDCBCA63-A2D3-41D6-8609-A10BAFFC20BF}"/>
          </ac:spMkLst>
        </pc:spChg>
        <pc:spChg chg="mod">
          <ac:chgData name="NANCY BARBERAN" userId="03ba5b8e705c961d" providerId="LiveId" clId="{CA5ECE67-F076-47E5-A34B-21818A595FA1}" dt="2024-10-02T15:43:13.545" v="2649" actId="255"/>
          <ac:spMkLst>
            <pc:docMk/>
            <pc:sldMk cId="961233588" sldId="295"/>
            <ac:spMk id="11" creationId="{D0A0CD78-4906-4F36-BA87-0133963FD588}"/>
          </ac:spMkLst>
        </pc:spChg>
        <pc:spChg chg="mod">
          <ac:chgData name="NANCY BARBERAN" userId="03ba5b8e705c961d" providerId="LiveId" clId="{CA5ECE67-F076-47E5-A34B-21818A595FA1}" dt="2024-10-02T15:43:05.102" v="2647" actId="255"/>
          <ac:spMkLst>
            <pc:docMk/>
            <pc:sldMk cId="961233588" sldId="295"/>
            <ac:spMk id="20" creationId="{F9665627-8EF6-4AF8-B452-BBF85B17AB84}"/>
          </ac:spMkLst>
        </pc:spChg>
        <pc:picChg chg="del">
          <ac:chgData name="NANCY BARBERAN" userId="03ba5b8e705c961d" providerId="LiveId" clId="{CA5ECE67-F076-47E5-A34B-21818A595FA1}" dt="2024-10-01T18:23:06.535" v="2354" actId="478"/>
          <ac:picMkLst>
            <pc:docMk/>
            <pc:sldMk cId="961233588" sldId="295"/>
            <ac:picMk id="6" creationId="{3A983AAF-19FB-42C9-B2B9-93F2F35A8CB6}"/>
          </ac:picMkLst>
        </pc:picChg>
      </pc:sldChg>
      <pc:sldChg chg="add del">
        <pc:chgData name="NANCY BARBERAN" userId="03ba5b8e705c961d" providerId="LiveId" clId="{CA5ECE67-F076-47E5-A34B-21818A595FA1}" dt="2024-10-01T18:23:36.437" v="2356" actId="47"/>
        <pc:sldMkLst>
          <pc:docMk/>
          <pc:sldMk cId="2203719911" sldId="296"/>
        </pc:sldMkLst>
      </pc:sldChg>
      <pc:sldChg chg="add del ord">
        <pc:chgData name="NANCY BARBERAN" userId="03ba5b8e705c961d" providerId="LiveId" clId="{CA5ECE67-F076-47E5-A34B-21818A595FA1}" dt="2024-10-01T18:24:01.723" v="2361" actId="47"/>
        <pc:sldMkLst>
          <pc:docMk/>
          <pc:sldMk cId="2249935791" sldId="296"/>
        </pc:sldMkLst>
      </pc:sldChg>
      <pc:sldChg chg="addSp delSp modSp add mod">
        <pc:chgData name="NANCY BARBERAN" userId="03ba5b8e705c961d" providerId="LiveId" clId="{CA5ECE67-F076-47E5-A34B-21818A595FA1}" dt="2024-10-02T16:20:55.810" v="2964" actId="207"/>
        <pc:sldMkLst>
          <pc:docMk/>
          <pc:sldMk cId="2772448029" sldId="297"/>
        </pc:sldMkLst>
        <pc:spChg chg="mod">
          <ac:chgData name="NANCY BARBERAN" userId="03ba5b8e705c961d" providerId="LiveId" clId="{CA5ECE67-F076-47E5-A34B-21818A595FA1}" dt="2024-10-02T16:20:55.810" v="2964" actId="207"/>
          <ac:spMkLst>
            <pc:docMk/>
            <pc:sldMk cId="2772448029" sldId="297"/>
            <ac:spMk id="2" creationId="{4CAF424E-C157-49DA-B9C2-8346F5104F71}"/>
          </ac:spMkLst>
        </pc:spChg>
        <pc:spChg chg="add mod">
          <ac:chgData name="NANCY BARBERAN" userId="03ba5b8e705c961d" providerId="LiveId" clId="{CA5ECE67-F076-47E5-A34B-21818A595FA1}" dt="2024-10-01T18:30:07.484" v="2367"/>
          <ac:spMkLst>
            <pc:docMk/>
            <pc:sldMk cId="2772448029" sldId="297"/>
            <ac:spMk id="3" creationId="{EC35DE2A-5EDF-F980-2FFC-E74CA632CE47}"/>
          </ac:spMkLst>
        </pc:spChg>
        <pc:spChg chg="del">
          <ac:chgData name="NANCY BARBERAN" userId="03ba5b8e705c961d" providerId="LiveId" clId="{CA5ECE67-F076-47E5-A34B-21818A595FA1}" dt="2024-10-01T18:30:06.781" v="2366" actId="478"/>
          <ac:spMkLst>
            <pc:docMk/>
            <pc:sldMk cId="2772448029" sldId="297"/>
            <ac:spMk id="10" creationId="{BDCBCA63-A2D3-41D6-8609-A10BAFFC20BF}"/>
          </ac:spMkLst>
        </pc:spChg>
        <pc:spChg chg="mod">
          <ac:chgData name="NANCY BARBERAN" userId="03ba5b8e705c961d" providerId="LiveId" clId="{CA5ECE67-F076-47E5-A34B-21818A595FA1}" dt="2024-10-02T15:42:37.486" v="2641" actId="14100"/>
          <ac:spMkLst>
            <pc:docMk/>
            <pc:sldMk cId="2772448029" sldId="297"/>
            <ac:spMk id="11" creationId="{D0A0CD78-4906-4F36-BA87-0133963FD588}"/>
          </ac:spMkLst>
        </pc:spChg>
        <pc:picChg chg="del">
          <ac:chgData name="NANCY BARBERAN" userId="03ba5b8e705c961d" providerId="LiveId" clId="{CA5ECE67-F076-47E5-A34B-21818A595FA1}" dt="2024-10-01T18:24:05.854" v="2362" actId="478"/>
          <ac:picMkLst>
            <pc:docMk/>
            <pc:sldMk cId="2772448029" sldId="297"/>
            <ac:picMk id="6" creationId="{3A983AAF-19FB-42C9-B2B9-93F2F35A8CB6}"/>
          </ac:picMkLst>
        </pc:picChg>
      </pc:sldChg>
      <pc:sldChg chg="addSp delSp modSp add mod modClrScheme chgLayout">
        <pc:chgData name="NANCY BARBERAN" userId="03ba5b8e705c961d" providerId="LiveId" clId="{CA5ECE67-F076-47E5-A34B-21818A595FA1}" dt="2024-10-02T15:41:49.884" v="2634" actId="2711"/>
        <pc:sldMkLst>
          <pc:docMk/>
          <pc:sldMk cId="653823395" sldId="298"/>
        </pc:sldMkLst>
        <pc:spChg chg="add del mod ord">
          <ac:chgData name="NANCY BARBERAN" userId="03ba5b8e705c961d" providerId="LiveId" clId="{CA5ECE67-F076-47E5-A34B-21818A595FA1}" dt="2024-10-01T18:33:36.445" v="2370" actId="700"/>
          <ac:spMkLst>
            <pc:docMk/>
            <pc:sldMk cId="653823395" sldId="298"/>
            <ac:spMk id="2" creationId="{97EF9495-EE5F-AD10-6AB4-938285C23ED0}"/>
          </ac:spMkLst>
        </pc:spChg>
        <pc:spChg chg="add del mod ord">
          <ac:chgData name="NANCY BARBERAN" userId="03ba5b8e705c961d" providerId="LiveId" clId="{CA5ECE67-F076-47E5-A34B-21818A595FA1}" dt="2024-10-01T18:33:36.445" v="2370" actId="700"/>
          <ac:spMkLst>
            <pc:docMk/>
            <pc:sldMk cId="653823395" sldId="298"/>
            <ac:spMk id="3" creationId="{ECD715F3-0D17-FA85-C876-A454E07736C6}"/>
          </ac:spMkLst>
        </pc:spChg>
        <pc:spChg chg="add mod">
          <ac:chgData name="NANCY BARBERAN" userId="03ba5b8e705c961d" providerId="LiveId" clId="{CA5ECE67-F076-47E5-A34B-21818A595FA1}" dt="2024-10-01T18:34:23.555" v="2378"/>
          <ac:spMkLst>
            <pc:docMk/>
            <pc:sldMk cId="653823395" sldId="298"/>
            <ac:spMk id="4" creationId="{E3B0CD26-0FD6-BD69-B39D-8881F5053225}"/>
          </ac:spMkLst>
        </pc:spChg>
        <pc:spChg chg="del">
          <ac:chgData name="NANCY BARBERAN" userId="03ba5b8e705c961d" providerId="LiveId" clId="{CA5ECE67-F076-47E5-A34B-21818A595FA1}" dt="2024-10-01T18:34:22.824" v="2377" actId="478"/>
          <ac:spMkLst>
            <pc:docMk/>
            <pc:sldMk cId="653823395" sldId="298"/>
            <ac:spMk id="10" creationId="{BDCBCA63-A2D3-41D6-8609-A10BAFFC20BF}"/>
          </ac:spMkLst>
        </pc:spChg>
        <pc:spChg chg="mod">
          <ac:chgData name="NANCY BARBERAN" userId="03ba5b8e705c961d" providerId="LiveId" clId="{CA5ECE67-F076-47E5-A34B-21818A595FA1}" dt="2024-10-02T15:41:39.812" v="2632" actId="255"/>
          <ac:spMkLst>
            <pc:docMk/>
            <pc:sldMk cId="653823395" sldId="298"/>
            <ac:spMk id="16" creationId="{267D081F-9F1A-4251-8485-4CBD00B9F340}"/>
          </ac:spMkLst>
        </pc:spChg>
        <pc:spChg chg="mod">
          <ac:chgData name="NANCY BARBERAN" userId="03ba5b8e705c961d" providerId="LiveId" clId="{CA5ECE67-F076-47E5-A34B-21818A595FA1}" dt="2024-10-02T15:41:49.884" v="2634" actId="2711"/>
          <ac:spMkLst>
            <pc:docMk/>
            <pc:sldMk cId="653823395" sldId="298"/>
            <ac:spMk id="18" creationId="{38B1B39C-B5F1-4BF1-BD49-DA2E2CB4417A}"/>
          </ac:spMkLst>
        </pc:spChg>
        <pc:spChg chg="mod">
          <ac:chgData name="NANCY BARBERAN" userId="03ba5b8e705c961d" providerId="LiveId" clId="{CA5ECE67-F076-47E5-A34B-21818A595FA1}" dt="2024-10-02T15:41:44.216" v="2633" actId="2711"/>
          <ac:spMkLst>
            <pc:docMk/>
            <pc:sldMk cId="653823395" sldId="298"/>
            <ac:spMk id="20" creationId="{5B981519-C0FF-45AA-B044-660FBF2A0495}"/>
          </ac:spMkLst>
        </pc:spChg>
        <pc:picChg chg="del">
          <ac:chgData name="NANCY BARBERAN" userId="03ba5b8e705c961d" providerId="LiveId" clId="{CA5ECE67-F076-47E5-A34B-21818A595FA1}" dt="2024-10-01T18:34:39.466" v="2383" actId="478"/>
          <ac:picMkLst>
            <pc:docMk/>
            <pc:sldMk cId="653823395" sldId="298"/>
            <ac:picMk id="6" creationId="{3A983AAF-19FB-42C9-B2B9-93F2F35A8CB6}"/>
          </ac:picMkLst>
        </pc:picChg>
      </pc:sldChg>
      <pc:sldChg chg="addSp delSp modSp add mod modClrScheme chgLayout">
        <pc:chgData name="NANCY BARBERAN" userId="03ba5b8e705c961d" providerId="LiveId" clId="{CA5ECE67-F076-47E5-A34B-21818A595FA1}" dt="2024-10-02T15:41:31.608" v="2630" actId="255"/>
        <pc:sldMkLst>
          <pc:docMk/>
          <pc:sldMk cId="3713727040" sldId="299"/>
        </pc:sldMkLst>
        <pc:spChg chg="add del mod ord">
          <ac:chgData name="NANCY BARBERAN" userId="03ba5b8e705c961d" providerId="LiveId" clId="{CA5ECE67-F076-47E5-A34B-21818A595FA1}" dt="2024-10-01T18:33:36.445" v="2370" actId="700"/>
          <ac:spMkLst>
            <pc:docMk/>
            <pc:sldMk cId="3713727040" sldId="299"/>
            <ac:spMk id="2" creationId="{C87D4E67-9DD2-C5F7-1379-E66AF5AA6755}"/>
          </ac:spMkLst>
        </pc:spChg>
        <pc:spChg chg="add del mod ord">
          <ac:chgData name="NANCY BARBERAN" userId="03ba5b8e705c961d" providerId="LiveId" clId="{CA5ECE67-F076-47E5-A34B-21818A595FA1}" dt="2024-10-01T18:33:36.445" v="2370" actId="700"/>
          <ac:spMkLst>
            <pc:docMk/>
            <pc:sldMk cId="3713727040" sldId="299"/>
            <ac:spMk id="3" creationId="{23997847-E2CA-1503-4023-FE957B3ABF87}"/>
          </ac:spMkLst>
        </pc:spChg>
        <pc:spChg chg="add mod">
          <ac:chgData name="NANCY BARBERAN" userId="03ba5b8e705c961d" providerId="LiveId" clId="{CA5ECE67-F076-47E5-A34B-21818A595FA1}" dt="2024-10-01T18:35:41.831" v="2395" actId="1076"/>
          <ac:spMkLst>
            <pc:docMk/>
            <pc:sldMk cId="3713727040" sldId="299"/>
            <ac:spMk id="4" creationId="{DF3ABC6B-2557-FEFF-AAA6-C17B747ED782}"/>
          </ac:spMkLst>
        </pc:spChg>
        <pc:spChg chg="del">
          <ac:chgData name="NANCY BARBERAN" userId="03ba5b8e705c961d" providerId="LiveId" clId="{CA5ECE67-F076-47E5-A34B-21818A595FA1}" dt="2024-10-01T18:34:28.587" v="2379" actId="478"/>
          <ac:spMkLst>
            <pc:docMk/>
            <pc:sldMk cId="3713727040" sldId="299"/>
            <ac:spMk id="10" creationId="{BDCBCA63-A2D3-41D6-8609-A10BAFFC20BF}"/>
          </ac:spMkLst>
        </pc:spChg>
        <pc:spChg chg="mod">
          <ac:chgData name="NANCY BARBERAN" userId="03ba5b8e705c961d" providerId="LiveId" clId="{CA5ECE67-F076-47E5-A34B-21818A595FA1}" dt="2024-10-01T18:35:13.877" v="2389" actId="1076"/>
          <ac:spMkLst>
            <pc:docMk/>
            <pc:sldMk cId="3713727040" sldId="299"/>
            <ac:spMk id="13" creationId="{E36B1258-2BE9-4F01-83B1-50CB290ECCE5}"/>
          </ac:spMkLst>
        </pc:spChg>
        <pc:spChg chg="mod">
          <ac:chgData name="NANCY BARBERAN" userId="03ba5b8e705c961d" providerId="LiveId" clId="{CA5ECE67-F076-47E5-A34B-21818A595FA1}" dt="2024-10-01T18:35:31.491" v="2392" actId="1076"/>
          <ac:spMkLst>
            <pc:docMk/>
            <pc:sldMk cId="3713727040" sldId="299"/>
            <ac:spMk id="14" creationId="{B69FF985-2DB8-4AD9-8009-3DFF6BEFB6A9}"/>
          </ac:spMkLst>
        </pc:spChg>
        <pc:spChg chg="mod">
          <ac:chgData name="NANCY BARBERAN" userId="03ba5b8e705c961d" providerId="LiveId" clId="{CA5ECE67-F076-47E5-A34B-21818A595FA1}" dt="2024-10-02T15:41:16.110" v="2626" actId="255"/>
          <ac:spMkLst>
            <pc:docMk/>
            <pc:sldMk cId="3713727040" sldId="299"/>
            <ac:spMk id="16" creationId="{267D081F-9F1A-4251-8485-4CBD00B9F340}"/>
          </ac:spMkLst>
        </pc:spChg>
        <pc:spChg chg="mod">
          <ac:chgData name="NANCY BARBERAN" userId="03ba5b8e705c961d" providerId="LiveId" clId="{CA5ECE67-F076-47E5-A34B-21818A595FA1}" dt="2024-10-02T15:41:24.396" v="2628" actId="255"/>
          <ac:spMkLst>
            <pc:docMk/>
            <pc:sldMk cId="3713727040" sldId="299"/>
            <ac:spMk id="18" creationId="{38B1B39C-B5F1-4BF1-BD49-DA2E2CB4417A}"/>
          </ac:spMkLst>
        </pc:spChg>
        <pc:spChg chg="mod">
          <ac:chgData name="NANCY BARBERAN" userId="03ba5b8e705c961d" providerId="LiveId" clId="{CA5ECE67-F076-47E5-A34B-21818A595FA1}" dt="2024-10-02T15:41:31.608" v="2630" actId="255"/>
          <ac:spMkLst>
            <pc:docMk/>
            <pc:sldMk cId="3713727040" sldId="299"/>
            <ac:spMk id="20" creationId="{5B981519-C0FF-45AA-B044-660FBF2A0495}"/>
          </ac:spMkLst>
        </pc:spChg>
        <pc:picChg chg="del">
          <ac:chgData name="NANCY BARBERAN" userId="03ba5b8e705c961d" providerId="LiveId" clId="{CA5ECE67-F076-47E5-A34B-21818A595FA1}" dt="2024-10-01T18:34:42.609" v="2384" actId="478"/>
          <ac:picMkLst>
            <pc:docMk/>
            <pc:sldMk cId="3713727040" sldId="299"/>
            <ac:picMk id="6" creationId="{3A983AAF-19FB-42C9-B2B9-93F2F35A8CB6}"/>
          </ac:picMkLst>
        </pc:picChg>
      </pc:sldChg>
      <pc:sldChg chg="addSp delSp modSp add mod modClrScheme chgLayout">
        <pc:chgData name="NANCY BARBERAN" userId="03ba5b8e705c961d" providerId="LiveId" clId="{CA5ECE67-F076-47E5-A34B-21818A595FA1}" dt="2024-10-02T15:41:04.291" v="2624" actId="255"/>
        <pc:sldMkLst>
          <pc:docMk/>
          <pc:sldMk cId="3494204609" sldId="300"/>
        </pc:sldMkLst>
        <pc:spChg chg="add del mod ord">
          <ac:chgData name="NANCY BARBERAN" userId="03ba5b8e705c961d" providerId="LiveId" clId="{CA5ECE67-F076-47E5-A34B-21818A595FA1}" dt="2024-10-01T18:33:36.445" v="2370" actId="700"/>
          <ac:spMkLst>
            <pc:docMk/>
            <pc:sldMk cId="3494204609" sldId="300"/>
            <ac:spMk id="2" creationId="{5594D780-9F30-901C-396E-37639638E79A}"/>
          </ac:spMkLst>
        </pc:spChg>
        <pc:spChg chg="add del mod ord">
          <ac:chgData name="NANCY BARBERAN" userId="03ba5b8e705c961d" providerId="LiveId" clId="{CA5ECE67-F076-47E5-A34B-21818A595FA1}" dt="2024-10-01T18:33:36.445" v="2370" actId="700"/>
          <ac:spMkLst>
            <pc:docMk/>
            <pc:sldMk cId="3494204609" sldId="300"/>
            <ac:spMk id="3" creationId="{19961260-50D4-580B-334D-5E41A914AE56}"/>
          </ac:spMkLst>
        </pc:spChg>
        <pc:spChg chg="mod">
          <ac:chgData name="NANCY BARBERAN" userId="03ba5b8e705c961d" providerId="LiveId" clId="{CA5ECE67-F076-47E5-A34B-21818A595FA1}" dt="2024-10-02T15:41:04.291" v="2624" actId="255"/>
          <ac:spMkLst>
            <pc:docMk/>
            <pc:sldMk cId="3494204609" sldId="300"/>
            <ac:spMk id="13" creationId="{E36B1258-2BE9-4F01-83B1-50CB290ECCE5}"/>
          </ac:spMkLst>
        </pc:spChg>
        <pc:picChg chg="del">
          <ac:chgData name="NANCY BARBERAN" userId="03ba5b8e705c961d" providerId="LiveId" clId="{CA5ECE67-F076-47E5-A34B-21818A595FA1}" dt="2024-10-01T18:34:46.127" v="2385" actId="478"/>
          <ac:picMkLst>
            <pc:docMk/>
            <pc:sldMk cId="3494204609" sldId="300"/>
            <ac:picMk id="6" creationId="{3A983AAF-19FB-42C9-B2B9-93F2F35A8CB6}"/>
          </ac:picMkLst>
        </pc:picChg>
      </pc:sldChg>
      <pc:sldChg chg="addSp delSp modSp add mod modClrScheme chgLayout">
        <pc:chgData name="NANCY BARBERAN" userId="03ba5b8e705c961d" providerId="LiveId" clId="{CA5ECE67-F076-47E5-A34B-21818A595FA1}" dt="2024-10-01T18:34:51.614" v="2386" actId="478"/>
        <pc:sldMkLst>
          <pc:docMk/>
          <pc:sldMk cId="3678320345" sldId="301"/>
        </pc:sldMkLst>
        <pc:spChg chg="add del mod ord">
          <ac:chgData name="NANCY BARBERAN" userId="03ba5b8e705c961d" providerId="LiveId" clId="{CA5ECE67-F076-47E5-A34B-21818A595FA1}" dt="2024-10-01T18:33:36.445" v="2370" actId="700"/>
          <ac:spMkLst>
            <pc:docMk/>
            <pc:sldMk cId="3678320345" sldId="301"/>
            <ac:spMk id="3" creationId="{529C1F87-FB94-FC38-B621-A5A4C7DDB4E6}"/>
          </ac:spMkLst>
        </pc:spChg>
        <pc:spChg chg="add del mod ord">
          <ac:chgData name="NANCY BARBERAN" userId="03ba5b8e705c961d" providerId="LiveId" clId="{CA5ECE67-F076-47E5-A34B-21818A595FA1}" dt="2024-10-01T18:33:36.445" v="2370" actId="700"/>
          <ac:spMkLst>
            <pc:docMk/>
            <pc:sldMk cId="3678320345" sldId="301"/>
            <ac:spMk id="4" creationId="{BCFFCB8B-35E4-AA6D-C1CF-9C7ED7A404A9}"/>
          </ac:spMkLst>
        </pc:spChg>
        <pc:picChg chg="del">
          <ac:chgData name="NANCY BARBERAN" userId="03ba5b8e705c961d" providerId="LiveId" clId="{CA5ECE67-F076-47E5-A34B-21818A595FA1}" dt="2024-10-01T18:34:51.614" v="2386" actId="478"/>
          <ac:picMkLst>
            <pc:docMk/>
            <pc:sldMk cId="3678320345" sldId="301"/>
            <ac:picMk id="6" creationId="{3A983AAF-19FB-42C9-B2B9-93F2F35A8CB6}"/>
          </ac:picMkLst>
        </pc:picChg>
      </pc:sldChg>
      <pc:sldChg chg="addSp delSp modSp add mod">
        <pc:chgData name="NANCY BARBERAN" userId="03ba5b8e705c961d" providerId="LiveId" clId="{CA5ECE67-F076-47E5-A34B-21818A595FA1}" dt="2024-10-02T17:13:24.106" v="3572" actId="255"/>
        <pc:sldMkLst>
          <pc:docMk/>
          <pc:sldMk cId="1548226128" sldId="302"/>
        </pc:sldMkLst>
        <pc:spChg chg="mod">
          <ac:chgData name="NANCY BARBERAN" userId="03ba5b8e705c961d" providerId="LiveId" clId="{CA5ECE67-F076-47E5-A34B-21818A595FA1}" dt="2024-10-02T15:28:55.623" v="2485" actId="20577"/>
          <ac:spMkLst>
            <pc:docMk/>
            <pc:sldMk cId="1548226128" sldId="302"/>
            <ac:spMk id="3" creationId="{527455B2-A82A-6857-D78C-8E6CF39A6A58}"/>
          </ac:spMkLst>
        </pc:spChg>
        <pc:graphicFrameChg chg="add mod modGraphic">
          <ac:chgData name="NANCY BARBERAN" userId="03ba5b8e705c961d" providerId="LiveId" clId="{CA5ECE67-F076-47E5-A34B-21818A595FA1}" dt="2024-10-02T17:13:24.106" v="3572" actId="255"/>
          <ac:graphicFrameMkLst>
            <pc:docMk/>
            <pc:sldMk cId="1548226128" sldId="302"/>
            <ac:graphicFrameMk id="4" creationId="{AC281D82-B836-0FC1-139E-3C8DF8CEE7CB}"/>
          </ac:graphicFrameMkLst>
        </pc:graphicFrameChg>
        <pc:graphicFrameChg chg="del">
          <ac:chgData name="NANCY BARBERAN" userId="03ba5b8e705c961d" providerId="LiveId" clId="{CA5ECE67-F076-47E5-A34B-21818A595FA1}" dt="2024-10-02T15:29:00.747" v="2486" actId="478"/>
          <ac:graphicFrameMkLst>
            <pc:docMk/>
            <pc:sldMk cId="1548226128" sldId="302"/>
            <ac:graphicFrameMk id="6" creationId="{6EBBC2A9-CEEA-96D1-49E0-2086715C8A84}"/>
          </ac:graphicFrameMkLst>
        </pc:graphicFrameChg>
      </pc:sldChg>
      <pc:sldChg chg="addSp delSp modSp add mod modClrScheme chgLayout">
        <pc:chgData name="NANCY BARBERAN" userId="03ba5b8e705c961d" providerId="LiveId" clId="{CA5ECE67-F076-47E5-A34B-21818A595FA1}" dt="2024-11-11T12:08:24.061" v="4035" actId="20577"/>
        <pc:sldMkLst>
          <pc:docMk/>
          <pc:sldMk cId="1804955353" sldId="303"/>
        </pc:sldMkLst>
        <pc:spChg chg="mod ord">
          <ac:chgData name="NANCY BARBERAN" userId="03ba5b8e705c961d" providerId="LiveId" clId="{CA5ECE67-F076-47E5-A34B-21818A595FA1}" dt="2024-10-02T15:39:33.022" v="2613" actId="255"/>
          <ac:spMkLst>
            <pc:docMk/>
            <pc:sldMk cId="1804955353" sldId="303"/>
            <ac:spMk id="2" creationId="{8895A70D-62E2-9A45-B29D-DBCF9B6D0E8B}"/>
          </ac:spMkLst>
        </pc:spChg>
        <pc:spChg chg="add del mod ord">
          <ac:chgData name="NANCY BARBERAN" userId="03ba5b8e705c961d" providerId="LiveId" clId="{CA5ECE67-F076-47E5-A34B-21818A595FA1}" dt="2024-10-02T15:38:44.406" v="2606" actId="478"/>
          <ac:spMkLst>
            <pc:docMk/>
            <pc:sldMk cId="1804955353" sldId="303"/>
            <ac:spMk id="3" creationId="{18A155B1-A7EF-D982-0664-7434AB567D61}"/>
          </ac:spMkLst>
        </pc:spChg>
        <pc:graphicFrameChg chg="add mod">
          <ac:chgData name="NANCY BARBERAN" userId="03ba5b8e705c961d" providerId="LiveId" clId="{CA5ECE67-F076-47E5-A34B-21818A595FA1}" dt="2024-11-11T12:08:24.061" v="4035" actId="20577"/>
          <ac:graphicFrameMkLst>
            <pc:docMk/>
            <pc:sldMk cId="1804955353" sldId="303"/>
            <ac:graphicFrameMk id="4" creationId="{58FB467F-EC7F-8DED-08FF-CB3C9D922429}"/>
          </ac:graphicFrameMkLst>
        </pc:graphicFrameChg>
        <pc:graphicFrameChg chg="del">
          <ac:chgData name="NANCY BARBERAN" userId="03ba5b8e705c961d" providerId="LiveId" clId="{CA5ECE67-F076-47E5-A34B-21818A595FA1}" dt="2024-10-02T15:39:02.376" v="2607" actId="478"/>
          <ac:graphicFrameMkLst>
            <pc:docMk/>
            <pc:sldMk cId="1804955353" sldId="303"/>
            <ac:graphicFrameMk id="8" creationId="{A072270A-266D-C2F2-DF9D-93A320A46B9C}"/>
          </ac:graphicFrameMkLst>
        </pc:graphicFrameChg>
      </pc:sldChg>
      <pc:sldChg chg="addSp delSp modSp add mod">
        <pc:chgData name="NANCY BARBERAN" userId="03ba5b8e705c961d" providerId="LiveId" clId="{CA5ECE67-F076-47E5-A34B-21818A595FA1}" dt="2024-10-02T15:40:45.954" v="2621" actId="2711"/>
        <pc:sldMkLst>
          <pc:docMk/>
          <pc:sldMk cId="1439706562" sldId="304"/>
        </pc:sldMkLst>
        <pc:graphicFrameChg chg="add mod">
          <ac:chgData name="NANCY BARBERAN" userId="03ba5b8e705c961d" providerId="LiveId" clId="{CA5ECE67-F076-47E5-A34B-21818A595FA1}" dt="2024-10-02T15:40:45.954" v="2621" actId="2711"/>
          <ac:graphicFrameMkLst>
            <pc:docMk/>
            <pc:sldMk cId="1439706562" sldId="304"/>
            <ac:graphicFrameMk id="3" creationId="{46827BF2-B6D4-B0A6-8622-8EFCEDB1EB53}"/>
          </ac:graphicFrameMkLst>
        </pc:graphicFrameChg>
        <pc:graphicFrameChg chg="del">
          <ac:chgData name="NANCY BARBERAN" userId="03ba5b8e705c961d" providerId="LiveId" clId="{CA5ECE67-F076-47E5-A34B-21818A595FA1}" dt="2024-10-02T15:40:10.046" v="2615" actId="478"/>
          <ac:graphicFrameMkLst>
            <pc:docMk/>
            <pc:sldMk cId="1439706562" sldId="304"/>
            <ac:graphicFrameMk id="4" creationId="{58FB467F-EC7F-8DED-08FF-CB3C9D922429}"/>
          </ac:graphicFrameMkLst>
        </pc:graphicFrameChg>
      </pc:sldChg>
      <pc:sldChg chg="add del">
        <pc:chgData name="NANCY BARBERAN" userId="03ba5b8e705c961d" providerId="LiveId" clId="{CA5ECE67-F076-47E5-A34B-21818A595FA1}" dt="2024-10-03T14:16:13.817" v="3575" actId="47"/>
        <pc:sldMkLst>
          <pc:docMk/>
          <pc:sldMk cId="3693787658" sldId="305"/>
        </pc:sldMkLst>
      </pc:sldChg>
      <pc:sldChg chg="addSp delSp modSp add mod modClrScheme chgLayout">
        <pc:chgData name="NANCY BARBERAN" userId="03ba5b8e705c961d" providerId="LiveId" clId="{CA5ECE67-F076-47E5-A34B-21818A595FA1}" dt="2024-10-02T16:30:28.138" v="2992" actId="1076"/>
        <pc:sldMkLst>
          <pc:docMk/>
          <pc:sldMk cId="963932147" sldId="306"/>
        </pc:sldMkLst>
        <pc:spChg chg="del mod ord">
          <ac:chgData name="NANCY BARBERAN" userId="03ba5b8e705c961d" providerId="LiveId" clId="{CA5ECE67-F076-47E5-A34B-21818A595FA1}" dt="2024-10-02T16:10:16.122" v="2907" actId="478"/>
          <ac:spMkLst>
            <pc:docMk/>
            <pc:sldMk cId="963932147" sldId="306"/>
            <ac:spMk id="2" creationId="{9D3ED1F9-1477-4973-AE6A-BD20DD9EE57D}"/>
          </ac:spMkLst>
        </pc:spChg>
        <pc:spChg chg="add mod ord">
          <ac:chgData name="NANCY BARBERAN" userId="03ba5b8e705c961d" providerId="LiveId" clId="{CA5ECE67-F076-47E5-A34B-21818A595FA1}" dt="2024-10-02T16:11:21.895" v="2920" actId="123"/>
          <ac:spMkLst>
            <pc:docMk/>
            <pc:sldMk cId="963932147" sldId="306"/>
            <ac:spMk id="3" creationId="{F08671FB-30DD-BB03-3C42-FC1910BD699E}"/>
          </ac:spMkLst>
        </pc:spChg>
        <pc:spChg chg="mod">
          <ac:chgData name="NANCY BARBERAN" userId="03ba5b8e705c961d" providerId="LiveId" clId="{CA5ECE67-F076-47E5-A34B-21818A595FA1}" dt="2024-10-02T16:30:28.138" v="2992" actId="1076"/>
          <ac:spMkLst>
            <pc:docMk/>
            <pc:sldMk cId="963932147" sldId="306"/>
            <ac:spMk id="7" creationId="{2AD8D157-D061-4E23-8CAC-F23EAEB0D67B}"/>
          </ac:spMkLst>
        </pc:spChg>
        <pc:spChg chg="add del mod">
          <ac:chgData name="NANCY BARBERAN" userId="03ba5b8e705c961d" providerId="LiveId" clId="{CA5ECE67-F076-47E5-A34B-21818A595FA1}" dt="2024-10-02T16:10:21.968" v="2908"/>
          <ac:spMkLst>
            <pc:docMk/>
            <pc:sldMk cId="963932147" sldId="306"/>
            <ac:spMk id="8" creationId="{09B97736-00A2-5CDD-5103-983F2CA5E2FA}"/>
          </ac:spMkLst>
        </pc:spChg>
        <pc:spChg chg="add mod">
          <ac:chgData name="NANCY BARBERAN" userId="03ba5b8e705c961d" providerId="LiveId" clId="{CA5ECE67-F076-47E5-A34B-21818A595FA1}" dt="2024-10-02T16:10:21.968" v="2908"/>
          <ac:spMkLst>
            <pc:docMk/>
            <pc:sldMk cId="963932147" sldId="306"/>
            <ac:spMk id="9" creationId="{3670B044-FFF7-E0F7-D2B3-BA7EB24296D8}"/>
          </ac:spMkLst>
        </pc:spChg>
        <pc:spChg chg="del mod">
          <ac:chgData name="NANCY BARBERAN" userId="03ba5b8e705c961d" providerId="LiveId" clId="{CA5ECE67-F076-47E5-A34B-21818A595FA1}" dt="2024-10-02T16:10:07.110" v="2905" actId="478"/>
          <ac:spMkLst>
            <pc:docMk/>
            <pc:sldMk cId="963932147" sldId="306"/>
            <ac:spMk id="10" creationId="{BDCBCA63-A2D3-41D6-8609-A10BAFFC20BF}"/>
          </ac:spMkLst>
        </pc:spChg>
        <pc:picChg chg="del">
          <ac:chgData name="NANCY BARBERAN" userId="03ba5b8e705c961d" providerId="LiveId" clId="{CA5ECE67-F076-47E5-A34B-21818A595FA1}" dt="2024-10-02T16:11:06.403" v="2916" actId="478"/>
          <ac:picMkLst>
            <pc:docMk/>
            <pc:sldMk cId="963932147" sldId="306"/>
            <ac:picMk id="6" creationId="{3A983AAF-19FB-42C9-B2B9-93F2F35A8CB6}"/>
          </ac:picMkLst>
        </pc:picChg>
      </pc:sldChg>
      <pc:sldChg chg="addSp delSp modSp add mod modClrScheme chgLayout">
        <pc:chgData name="NANCY BARBERAN" userId="03ba5b8e705c961d" providerId="LiveId" clId="{CA5ECE67-F076-47E5-A34B-21818A595FA1}" dt="2024-10-02T16:17:58.587" v="2933" actId="12269"/>
        <pc:sldMkLst>
          <pc:docMk/>
          <pc:sldMk cId="2170508175" sldId="307"/>
        </pc:sldMkLst>
        <pc:spChg chg="add del mod ord">
          <ac:chgData name="NANCY BARBERAN" userId="03ba5b8e705c961d" providerId="LiveId" clId="{CA5ECE67-F076-47E5-A34B-21818A595FA1}" dt="2024-10-02T16:17:15.393" v="2924" actId="478"/>
          <ac:spMkLst>
            <pc:docMk/>
            <pc:sldMk cId="2170508175" sldId="307"/>
            <ac:spMk id="2" creationId="{4B6ACD62-5A4E-B65B-9442-7349B5EDF93A}"/>
          </ac:spMkLst>
        </pc:spChg>
        <pc:spChg chg="add del mod ord">
          <ac:chgData name="NANCY BARBERAN" userId="03ba5b8e705c961d" providerId="LiveId" clId="{CA5ECE67-F076-47E5-A34B-21818A595FA1}" dt="2024-10-02T16:17:23.024" v="2926" actId="478"/>
          <ac:spMkLst>
            <pc:docMk/>
            <pc:sldMk cId="2170508175" sldId="307"/>
            <ac:spMk id="3" creationId="{B143FB5A-A003-E171-933F-49224DD1034F}"/>
          </ac:spMkLst>
        </pc:spChg>
        <pc:spChg chg="add del mod ord">
          <ac:chgData name="NANCY BARBERAN" userId="03ba5b8e705c961d" providerId="LiveId" clId="{CA5ECE67-F076-47E5-A34B-21818A595FA1}" dt="2024-10-02T16:17:18.212" v="2925" actId="478"/>
          <ac:spMkLst>
            <pc:docMk/>
            <pc:sldMk cId="2170508175" sldId="307"/>
            <ac:spMk id="4" creationId="{9BB9F145-D6E5-49AD-C456-905B3FD05D3D}"/>
          </ac:spMkLst>
        </pc:spChg>
        <pc:spChg chg="add mod">
          <ac:chgData name="NANCY BARBERAN" userId="03ba5b8e705c961d" providerId="LiveId" clId="{CA5ECE67-F076-47E5-A34B-21818A595FA1}" dt="2024-10-02T16:17:37.319" v="2929" actId="1076"/>
          <ac:spMkLst>
            <pc:docMk/>
            <pc:sldMk cId="2170508175" sldId="307"/>
            <ac:spMk id="5" creationId="{684C6111-0884-76CB-4E76-8FA8B6A5368E}"/>
          </ac:spMkLst>
        </pc:spChg>
        <pc:spChg chg="del">
          <ac:chgData name="NANCY BARBERAN" userId="03ba5b8e705c961d" providerId="LiveId" clId="{CA5ECE67-F076-47E5-A34B-21818A595FA1}" dt="2024-10-02T16:17:28.594" v="2927" actId="478"/>
          <ac:spMkLst>
            <pc:docMk/>
            <pc:sldMk cId="2170508175" sldId="307"/>
            <ac:spMk id="10" creationId="{BDCBCA63-A2D3-41D6-8609-A10BAFFC20BF}"/>
          </ac:spMkLst>
        </pc:spChg>
        <pc:graphicFrameChg chg="mod">
          <ac:chgData name="NANCY BARBERAN" userId="03ba5b8e705c961d" providerId="LiveId" clId="{CA5ECE67-F076-47E5-A34B-21818A595FA1}" dt="2024-10-02T16:17:58.587" v="2933" actId="12269"/>
          <ac:graphicFrameMkLst>
            <pc:docMk/>
            <pc:sldMk cId="2170508175" sldId="307"/>
            <ac:graphicFrameMk id="9" creationId="{1953045A-B0E6-4263-8C47-3D2EA525969F}"/>
          </ac:graphicFrameMkLst>
        </pc:graphicFrameChg>
        <pc:picChg chg="del">
          <ac:chgData name="NANCY BARBERAN" userId="03ba5b8e705c961d" providerId="LiveId" clId="{CA5ECE67-F076-47E5-A34B-21818A595FA1}" dt="2024-10-02T16:17:11.109" v="2923" actId="478"/>
          <ac:picMkLst>
            <pc:docMk/>
            <pc:sldMk cId="2170508175" sldId="307"/>
            <ac:picMk id="6" creationId="{3A983AAF-19FB-42C9-B2B9-93F2F35A8CB6}"/>
          </ac:picMkLst>
        </pc:picChg>
      </pc:sldChg>
      <pc:sldChg chg="addSp delSp modSp add mod modClrScheme chgLayout">
        <pc:chgData name="NANCY BARBERAN" userId="03ba5b8e705c961d" providerId="LiveId" clId="{CA5ECE67-F076-47E5-A34B-21818A595FA1}" dt="2024-10-02T16:19:04.727" v="2949" actId="14100"/>
        <pc:sldMkLst>
          <pc:docMk/>
          <pc:sldMk cId="1502977228" sldId="308"/>
        </pc:sldMkLst>
        <pc:spChg chg="add del mod ord">
          <ac:chgData name="NANCY BARBERAN" userId="03ba5b8e705c961d" providerId="LiveId" clId="{CA5ECE67-F076-47E5-A34B-21818A595FA1}" dt="2024-10-02T16:18:06.724" v="2934" actId="478"/>
          <ac:spMkLst>
            <pc:docMk/>
            <pc:sldMk cId="1502977228" sldId="308"/>
            <ac:spMk id="3" creationId="{D0661EAB-3B70-188E-14EE-045246A1761C}"/>
          </ac:spMkLst>
        </pc:spChg>
        <pc:spChg chg="add del mod ord">
          <ac:chgData name="NANCY BARBERAN" userId="03ba5b8e705c961d" providerId="LiveId" clId="{CA5ECE67-F076-47E5-A34B-21818A595FA1}" dt="2024-10-02T16:18:14.848" v="2936" actId="478"/>
          <ac:spMkLst>
            <pc:docMk/>
            <pc:sldMk cId="1502977228" sldId="308"/>
            <ac:spMk id="4" creationId="{0A45B369-E4F0-0A33-BC98-9E86FCD00AB9}"/>
          </ac:spMkLst>
        </pc:spChg>
        <pc:spChg chg="add del mod ord">
          <ac:chgData name="NANCY BARBERAN" userId="03ba5b8e705c961d" providerId="LiveId" clId="{CA5ECE67-F076-47E5-A34B-21818A595FA1}" dt="2024-10-02T16:18:10.466" v="2935" actId="478"/>
          <ac:spMkLst>
            <pc:docMk/>
            <pc:sldMk cId="1502977228" sldId="308"/>
            <ac:spMk id="5" creationId="{4B63FF30-4CB9-A032-4423-357F1DD3E05C}"/>
          </ac:spMkLst>
        </pc:spChg>
        <pc:spChg chg="add mod">
          <ac:chgData name="NANCY BARBERAN" userId="03ba5b8e705c961d" providerId="LiveId" clId="{CA5ECE67-F076-47E5-A34B-21818A595FA1}" dt="2024-10-02T16:19:00.346" v="2947" actId="1076"/>
          <ac:spMkLst>
            <pc:docMk/>
            <pc:sldMk cId="1502977228" sldId="308"/>
            <ac:spMk id="7" creationId="{657FDA6B-6336-C04F-28AC-C7C480FC5487}"/>
          </ac:spMkLst>
        </pc:spChg>
        <pc:spChg chg="del">
          <ac:chgData name="NANCY BARBERAN" userId="03ba5b8e705c961d" providerId="LiveId" clId="{CA5ECE67-F076-47E5-A34B-21818A595FA1}" dt="2024-10-02T16:18:17.724" v="2937" actId="478"/>
          <ac:spMkLst>
            <pc:docMk/>
            <pc:sldMk cId="1502977228" sldId="308"/>
            <ac:spMk id="10" creationId="{BDCBCA63-A2D3-41D6-8609-A10BAFFC20BF}"/>
          </ac:spMkLst>
        </pc:spChg>
        <pc:graphicFrameChg chg="mod">
          <ac:chgData name="NANCY BARBERAN" userId="03ba5b8e705c961d" providerId="LiveId" clId="{CA5ECE67-F076-47E5-A34B-21818A595FA1}" dt="2024-10-02T16:19:04.727" v="2949" actId="14100"/>
          <ac:graphicFrameMkLst>
            <pc:docMk/>
            <pc:sldMk cId="1502977228" sldId="308"/>
            <ac:graphicFrameMk id="2" creationId="{0F448444-14D4-4EC0-98CC-AA30724DB5D7}"/>
          </ac:graphicFrameMkLst>
        </pc:graphicFrameChg>
        <pc:picChg chg="del">
          <ac:chgData name="NANCY BARBERAN" userId="03ba5b8e705c961d" providerId="LiveId" clId="{CA5ECE67-F076-47E5-A34B-21818A595FA1}" dt="2024-10-02T16:18:24.450" v="2939" actId="478"/>
          <ac:picMkLst>
            <pc:docMk/>
            <pc:sldMk cId="1502977228" sldId="308"/>
            <ac:picMk id="6" creationId="{3A983AAF-19FB-42C9-B2B9-93F2F35A8CB6}"/>
          </ac:picMkLst>
        </pc:picChg>
      </pc:sldChg>
      <pc:sldChg chg="addSp delSp modSp add mod modClrScheme chgLayout">
        <pc:chgData name="NANCY BARBERAN" userId="03ba5b8e705c961d" providerId="LiveId" clId="{CA5ECE67-F076-47E5-A34B-21818A595FA1}" dt="2024-10-02T16:19:44.772" v="2959" actId="1076"/>
        <pc:sldMkLst>
          <pc:docMk/>
          <pc:sldMk cId="3406117603" sldId="309"/>
        </pc:sldMkLst>
        <pc:spChg chg="del mod ord">
          <ac:chgData name="NANCY BARBERAN" userId="03ba5b8e705c961d" providerId="LiveId" clId="{CA5ECE67-F076-47E5-A34B-21818A595FA1}" dt="2024-10-02T16:18:54.826" v="2945" actId="478"/>
          <ac:spMkLst>
            <pc:docMk/>
            <pc:sldMk cId="3406117603" sldId="309"/>
            <ac:spMk id="2" creationId="{9D3ED1F9-1477-4973-AE6A-BD20DD9EE57D}"/>
          </ac:spMkLst>
        </pc:spChg>
        <pc:spChg chg="add del mod ord">
          <ac:chgData name="NANCY BARBERAN" userId="03ba5b8e705c961d" providerId="LiveId" clId="{CA5ECE67-F076-47E5-A34B-21818A595FA1}" dt="2024-10-02T16:18:51.395" v="2944" actId="478"/>
          <ac:spMkLst>
            <pc:docMk/>
            <pc:sldMk cId="3406117603" sldId="309"/>
            <ac:spMk id="3" creationId="{A813390F-6AA3-B998-997F-BEA1EBCDE571}"/>
          </ac:spMkLst>
        </pc:spChg>
        <pc:spChg chg="add del mod ord">
          <ac:chgData name="NANCY BARBERAN" userId="03ba5b8e705c961d" providerId="LiveId" clId="{CA5ECE67-F076-47E5-A34B-21818A595FA1}" dt="2024-10-02T16:18:48.635" v="2943" actId="478"/>
          <ac:spMkLst>
            <pc:docMk/>
            <pc:sldMk cId="3406117603" sldId="309"/>
            <ac:spMk id="4" creationId="{36B38741-BA3B-8963-8898-14DE7973EDCC}"/>
          </ac:spMkLst>
        </pc:spChg>
        <pc:spChg chg="mod">
          <ac:chgData name="NANCY BARBERAN" userId="03ba5b8e705c961d" providerId="LiveId" clId="{CA5ECE67-F076-47E5-A34B-21818A595FA1}" dt="2024-10-02T16:19:44.772" v="2959" actId="1076"/>
          <ac:spMkLst>
            <pc:docMk/>
            <pc:sldMk cId="3406117603" sldId="309"/>
            <ac:spMk id="7" creationId="{2AD8D157-D061-4E23-8CAC-F23EAEB0D67B}"/>
          </ac:spMkLst>
        </pc:spChg>
        <pc:spChg chg="mod">
          <ac:chgData name="NANCY BARBERAN" userId="03ba5b8e705c961d" providerId="LiveId" clId="{CA5ECE67-F076-47E5-A34B-21818A595FA1}" dt="2024-10-02T16:19:36.202" v="2957" actId="255"/>
          <ac:spMkLst>
            <pc:docMk/>
            <pc:sldMk cId="3406117603" sldId="309"/>
            <ac:spMk id="8" creationId="{E18E0FCC-1A2C-4EEC-9890-4FF0257FD828}"/>
          </ac:spMkLst>
        </pc:spChg>
        <pc:spChg chg="del">
          <ac:chgData name="NANCY BARBERAN" userId="03ba5b8e705c961d" providerId="LiveId" clId="{CA5ECE67-F076-47E5-A34B-21818A595FA1}" dt="2024-10-02T16:18:43.659" v="2942" actId="478"/>
          <ac:spMkLst>
            <pc:docMk/>
            <pc:sldMk cId="3406117603" sldId="309"/>
            <ac:spMk id="10" creationId="{BDCBCA63-A2D3-41D6-8609-A10BAFFC20BF}"/>
          </ac:spMkLst>
        </pc:spChg>
        <pc:spChg chg="add del mod">
          <ac:chgData name="NANCY BARBERAN" userId="03ba5b8e705c961d" providerId="LiveId" clId="{CA5ECE67-F076-47E5-A34B-21818A595FA1}" dt="2024-10-02T16:18:56.557" v="2946" actId="478"/>
          <ac:spMkLst>
            <pc:docMk/>
            <pc:sldMk cId="3406117603" sldId="309"/>
            <ac:spMk id="11" creationId="{DC04E1BA-45F2-21D4-3A79-D9571E2184C4}"/>
          </ac:spMkLst>
        </pc:spChg>
        <pc:spChg chg="add mod">
          <ac:chgData name="NANCY BARBERAN" userId="03ba5b8e705c961d" providerId="LiveId" clId="{CA5ECE67-F076-47E5-A34B-21818A595FA1}" dt="2024-10-02T16:19:09.799" v="2950"/>
          <ac:spMkLst>
            <pc:docMk/>
            <pc:sldMk cId="3406117603" sldId="309"/>
            <ac:spMk id="12" creationId="{AA1C293C-10AC-A798-9DDA-4614992F8B7E}"/>
          </ac:spMkLst>
        </pc:spChg>
        <pc:picChg chg="del">
          <ac:chgData name="NANCY BARBERAN" userId="03ba5b8e705c961d" providerId="LiveId" clId="{CA5ECE67-F076-47E5-A34B-21818A595FA1}" dt="2024-10-02T16:19:11.910" v="2951" actId="478"/>
          <ac:picMkLst>
            <pc:docMk/>
            <pc:sldMk cId="3406117603" sldId="309"/>
            <ac:picMk id="6" creationId="{3A983AAF-19FB-42C9-B2B9-93F2F35A8CB6}"/>
          </ac:picMkLst>
        </pc:picChg>
        <pc:cxnChg chg="del">
          <ac:chgData name="NANCY BARBERAN" userId="03ba5b8e705c961d" providerId="LiveId" clId="{CA5ECE67-F076-47E5-A34B-21818A595FA1}" dt="2024-10-02T16:19:15" v="2952" actId="478"/>
          <ac:cxnSpMkLst>
            <pc:docMk/>
            <pc:sldMk cId="3406117603" sldId="309"/>
            <ac:cxnSpMk id="5" creationId="{FD055B4A-481B-4496-80C6-7518F0F67F64}"/>
          </ac:cxnSpMkLst>
        </pc:cxnChg>
      </pc:sldChg>
      <pc:sldChg chg="add ord">
        <pc:chgData name="NANCY BARBERAN" userId="03ba5b8e705c961d" providerId="LiveId" clId="{CA5ECE67-F076-47E5-A34B-21818A595FA1}" dt="2024-10-02T17:02:31.018" v="3505"/>
        <pc:sldMkLst>
          <pc:docMk/>
          <pc:sldMk cId="2986397761" sldId="310"/>
        </pc:sldMkLst>
      </pc:sldChg>
      <pc:sldChg chg="addSp delSp modSp add mod ord">
        <pc:chgData name="NANCY BARBERAN" userId="03ba5b8e705c961d" providerId="LiveId" clId="{CA5ECE67-F076-47E5-A34B-21818A595FA1}" dt="2024-10-02T17:08:10.997" v="3538" actId="2711"/>
        <pc:sldMkLst>
          <pc:docMk/>
          <pc:sldMk cId="3517382451" sldId="311"/>
        </pc:sldMkLst>
        <pc:spChg chg="mod">
          <ac:chgData name="NANCY BARBERAN" userId="03ba5b8e705c961d" providerId="LiveId" clId="{CA5ECE67-F076-47E5-A34B-21818A595FA1}" dt="2024-10-02T17:08:10.997" v="3538" actId="2711"/>
          <ac:spMkLst>
            <pc:docMk/>
            <pc:sldMk cId="3517382451" sldId="311"/>
            <ac:spMk id="2" creationId="{8895A70D-62E2-9A45-B29D-DBCF9B6D0E8B}"/>
          </ac:spMkLst>
        </pc:spChg>
        <pc:spChg chg="add mod">
          <ac:chgData name="NANCY BARBERAN" userId="03ba5b8e705c961d" providerId="LiveId" clId="{CA5ECE67-F076-47E5-A34B-21818A595FA1}" dt="2024-10-02T17:08:10.997" v="3538" actId="2711"/>
          <ac:spMkLst>
            <pc:docMk/>
            <pc:sldMk cId="3517382451" sldId="311"/>
            <ac:spMk id="4" creationId="{CB604AEB-8D82-02C5-5C9A-D61FB06DC99B}"/>
          </ac:spMkLst>
        </pc:spChg>
        <pc:graphicFrameChg chg="del">
          <ac:chgData name="NANCY BARBERAN" userId="03ba5b8e705c961d" providerId="LiveId" clId="{CA5ECE67-F076-47E5-A34B-21818A595FA1}" dt="2024-10-02T16:41:26.051" v="3105" actId="478"/>
          <ac:graphicFrameMkLst>
            <pc:docMk/>
            <pc:sldMk cId="3517382451" sldId="311"/>
            <ac:graphicFrameMk id="5" creationId="{C6F72302-F6CA-0BEA-E39F-39EAB36F88A7}"/>
          </ac:graphicFrameMkLst>
        </pc:graphicFrameChg>
      </pc:sldChg>
      <pc:sldChg chg="addSp delSp modSp add mod">
        <pc:chgData name="NANCY BARBERAN" userId="03ba5b8e705c961d" providerId="LiveId" clId="{CA5ECE67-F076-47E5-A34B-21818A595FA1}" dt="2024-10-10T22:52:28.442" v="3832" actId="14100"/>
        <pc:sldMkLst>
          <pc:docMk/>
          <pc:sldMk cId="1071379503" sldId="312"/>
        </pc:sldMkLst>
        <pc:graphicFrameChg chg="del mod">
          <ac:chgData name="NANCY BARBERAN" userId="03ba5b8e705c961d" providerId="LiveId" clId="{CA5ECE67-F076-47E5-A34B-21818A595FA1}" dt="2024-10-10T22:41:34.335" v="3578" actId="478"/>
          <ac:graphicFrameMkLst>
            <pc:docMk/>
            <pc:sldMk cId="1071379503" sldId="312"/>
            <ac:graphicFrameMk id="2" creationId="{90C900AB-83CF-29C7-7FA3-04915248FCF8}"/>
          </ac:graphicFrameMkLst>
        </pc:graphicFrameChg>
        <pc:graphicFrameChg chg="add mod modGraphic">
          <ac:chgData name="NANCY BARBERAN" userId="03ba5b8e705c961d" providerId="LiveId" clId="{CA5ECE67-F076-47E5-A34B-21818A595FA1}" dt="2024-10-10T22:52:28.442" v="3832" actId="14100"/>
          <ac:graphicFrameMkLst>
            <pc:docMk/>
            <pc:sldMk cId="1071379503" sldId="312"/>
            <ac:graphicFrameMk id="3" creationId="{0FA0C1E0-9D34-6672-CF21-7B3A15259965}"/>
          </ac:graphicFrameMkLst>
        </pc:graphicFrameChg>
      </pc:sldChg>
      <pc:sldChg chg="modSp new mod">
        <pc:chgData name="NANCY BARBERAN" userId="03ba5b8e705c961d" providerId="LiveId" clId="{CA5ECE67-F076-47E5-A34B-21818A595FA1}" dt="2024-11-11T12:02:46.844" v="4031" actId="27636"/>
        <pc:sldMkLst>
          <pc:docMk/>
          <pc:sldMk cId="2438323533" sldId="313"/>
        </pc:sldMkLst>
        <pc:spChg chg="mod">
          <ac:chgData name="NANCY BARBERAN" userId="03ba5b8e705c961d" providerId="LiveId" clId="{CA5ECE67-F076-47E5-A34B-21818A595FA1}" dt="2024-11-11T11:52:41.637" v="3867" actId="20577"/>
          <ac:spMkLst>
            <pc:docMk/>
            <pc:sldMk cId="2438323533" sldId="313"/>
            <ac:spMk id="2" creationId="{2D4E138D-E501-689C-63D2-4645695F4F2E}"/>
          </ac:spMkLst>
        </pc:spChg>
        <pc:spChg chg="mod">
          <ac:chgData name="NANCY BARBERAN" userId="03ba5b8e705c961d" providerId="LiveId" clId="{CA5ECE67-F076-47E5-A34B-21818A595FA1}" dt="2024-11-11T12:02:46.844" v="4031" actId="27636"/>
          <ac:spMkLst>
            <pc:docMk/>
            <pc:sldMk cId="2438323533" sldId="313"/>
            <ac:spMk id="3" creationId="{E434BB28-56D3-0A20-60BF-8601360D09D1}"/>
          </ac:spMkLst>
        </pc:spChg>
      </pc:sldChg>
      <pc:sldChg chg="addSp delSp modSp new mod">
        <pc:chgData name="NANCY BARBERAN" userId="03ba5b8e705c961d" providerId="LiveId" clId="{CA5ECE67-F076-47E5-A34B-21818A595FA1}" dt="2024-11-11T12:03:02.240" v="4033" actId="122"/>
        <pc:sldMkLst>
          <pc:docMk/>
          <pc:sldMk cId="1423658498" sldId="314"/>
        </pc:sldMkLst>
        <pc:spChg chg="mod">
          <ac:chgData name="NANCY BARBERAN" userId="03ba5b8e705c961d" providerId="LiveId" clId="{CA5ECE67-F076-47E5-A34B-21818A595FA1}" dt="2024-11-11T11:58:48.046" v="3919"/>
          <ac:spMkLst>
            <pc:docMk/>
            <pc:sldMk cId="1423658498" sldId="314"/>
            <ac:spMk id="2" creationId="{56531249-A05F-2E42-237B-A1712E2A1649}"/>
          </ac:spMkLst>
        </pc:spChg>
        <pc:spChg chg="del">
          <ac:chgData name="NANCY BARBERAN" userId="03ba5b8e705c961d" providerId="LiveId" clId="{CA5ECE67-F076-47E5-A34B-21818A595FA1}" dt="2024-11-11T11:58:12.724" v="3911" actId="478"/>
          <ac:spMkLst>
            <pc:docMk/>
            <pc:sldMk cId="1423658498" sldId="314"/>
            <ac:spMk id="3" creationId="{D257BDD3-B04A-C9C4-7822-CB991880E491}"/>
          </ac:spMkLst>
        </pc:spChg>
        <pc:graphicFrameChg chg="add mod">
          <ac:chgData name="NANCY BARBERAN" userId="03ba5b8e705c961d" providerId="LiveId" clId="{CA5ECE67-F076-47E5-A34B-21818A595FA1}" dt="2024-11-11T11:58:13.189" v="3912"/>
          <ac:graphicFrameMkLst>
            <pc:docMk/>
            <pc:sldMk cId="1423658498" sldId="314"/>
            <ac:graphicFrameMk id="4" creationId="{1826B0AE-BB70-BA44-4DEE-85D88BB85B29}"/>
          </ac:graphicFrameMkLst>
        </pc:graphicFrameChg>
        <pc:graphicFrameChg chg="add mod">
          <ac:chgData name="NANCY BARBERAN" userId="03ba5b8e705c961d" providerId="LiveId" clId="{CA5ECE67-F076-47E5-A34B-21818A595FA1}" dt="2024-11-11T11:58:13.189" v="3912"/>
          <ac:graphicFrameMkLst>
            <pc:docMk/>
            <pc:sldMk cId="1423658498" sldId="314"/>
            <ac:graphicFrameMk id="5" creationId="{70BC8241-861D-493E-FAA2-A30E03B494E0}"/>
          </ac:graphicFrameMkLst>
        </pc:graphicFrameChg>
        <pc:graphicFrameChg chg="add mod">
          <ac:chgData name="NANCY BARBERAN" userId="03ba5b8e705c961d" providerId="LiveId" clId="{CA5ECE67-F076-47E5-A34B-21818A595FA1}" dt="2024-11-11T11:58:13.189" v="3912"/>
          <ac:graphicFrameMkLst>
            <pc:docMk/>
            <pc:sldMk cId="1423658498" sldId="314"/>
            <ac:graphicFrameMk id="6" creationId="{02653517-E467-1488-2E11-1B6059EB6B0E}"/>
          </ac:graphicFrameMkLst>
        </pc:graphicFrameChg>
        <pc:graphicFrameChg chg="add mod">
          <ac:chgData name="NANCY BARBERAN" userId="03ba5b8e705c961d" providerId="LiveId" clId="{CA5ECE67-F076-47E5-A34B-21818A595FA1}" dt="2024-11-11T11:58:13.189" v="3912"/>
          <ac:graphicFrameMkLst>
            <pc:docMk/>
            <pc:sldMk cId="1423658498" sldId="314"/>
            <ac:graphicFrameMk id="7" creationId="{746A6D93-D214-989C-8A91-F8D8DFC93E43}"/>
          </ac:graphicFrameMkLst>
        </pc:graphicFrameChg>
        <pc:graphicFrameChg chg="add mod">
          <ac:chgData name="NANCY BARBERAN" userId="03ba5b8e705c961d" providerId="LiveId" clId="{CA5ECE67-F076-47E5-A34B-21818A595FA1}" dt="2024-11-11T11:58:13.189" v="3912"/>
          <ac:graphicFrameMkLst>
            <pc:docMk/>
            <pc:sldMk cId="1423658498" sldId="314"/>
            <ac:graphicFrameMk id="8" creationId="{A82AFC31-9540-C266-A6B9-41C981B65EDD}"/>
          </ac:graphicFrameMkLst>
        </pc:graphicFrameChg>
        <pc:graphicFrameChg chg="add mod">
          <ac:chgData name="NANCY BARBERAN" userId="03ba5b8e705c961d" providerId="LiveId" clId="{CA5ECE67-F076-47E5-A34B-21818A595FA1}" dt="2024-11-11T11:58:13.189" v="3912"/>
          <ac:graphicFrameMkLst>
            <pc:docMk/>
            <pc:sldMk cId="1423658498" sldId="314"/>
            <ac:graphicFrameMk id="9" creationId="{0A9C5483-A171-239C-BC62-607B5DC86484}"/>
          </ac:graphicFrameMkLst>
        </pc:graphicFrameChg>
        <pc:graphicFrameChg chg="add del mod">
          <ac:chgData name="NANCY BARBERAN" userId="03ba5b8e705c961d" providerId="LiveId" clId="{CA5ECE67-F076-47E5-A34B-21818A595FA1}" dt="2024-11-11T11:58:21.418" v="3915" actId="478"/>
          <ac:graphicFrameMkLst>
            <pc:docMk/>
            <pc:sldMk cId="1423658498" sldId="314"/>
            <ac:graphicFrameMk id="10" creationId="{F8A3F632-A7DF-D5A5-EEC5-2EAB48E645DB}"/>
          </ac:graphicFrameMkLst>
        </pc:graphicFrameChg>
        <pc:graphicFrameChg chg="add del mod">
          <ac:chgData name="NANCY BARBERAN" userId="03ba5b8e705c961d" providerId="LiveId" clId="{CA5ECE67-F076-47E5-A34B-21818A595FA1}" dt="2024-11-11T11:58:21.880" v="3916" actId="478"/>
          <ac:graphicFrameMkLst>
            <pc:docMk/>
            <pc:sldMk cId="1423658498" sldId="314"/>
            <ac:graphicFrameMk id="11" creationId="{19B18D99-36AD-6DBA-FC13-1AE6E25D2D58}"/>
          </ac:graphicFrameMkLst>
        </pc:graphicFrameChg>
        <pc:graphicFrameChg chg="add mod modGraphic">
          <ac:chgData name="NANCY BARBERAN" userId="03ba5b8e705c961d" providerId="LiveId" clId="{CA5ECE67-F076-47E5-A34B-21818A595FA1}" dt="2024-11-11T12:03:02.240" v="4033" actId="122"/>
          <ac:graphicFrameMkLst>
            <pc:docMk/>
            <pc:sldMk cId="1423658498" sldId="314"/>
            <ac:graphicFrameMk id="12" creationId="{EF91AF73-9030-1745-6AEE-79EF1C9C74EA}"/>
          </ac:graphicFrameMkLst>
        </pc:graphicFrameChg>
      </pc:sldChg>
      <pc:sldChg chg="modSp add mod ord setBg">
        <pc:chgData name="NANCY BARBERAN" userId="03ba5b8e705c961d" providerId="LiveId" clId="{CA5ECE67-F076-47E5-A34B-21818A595FA1}" dt="2024-11-11T12:18:18.185" v="4116" actId="255"/>
        <pc:sldMkLst>
          <pc:docMk/>
          <pc:sldMk cId="1932233883" sldId="315"/>
        </pc:sldMkLst>
        <pc:spChg chg="mod">
          <ac:chgData name="NANCY BARBERAN" userId="03ba5b8e705c961d" providerId="LiveId" clId="{CA5ECE67-F076-47E5-A34B-21818A595FA1}" dt="2024-11-11T12:15:28.917" v="4089"/>
          <ac:spMkLst>
            <pc:docMk/>
            <pc:sldMk cId="1932233883" sldId="315"/>
            <ac:spMk id="2" creationId="{01FA7EDA-36EE-E1E2-A717-5C458E384988}"/>
          </ac:spMkLst>
        </pc:spChg>
        <pc:spChg chg="mod">
          <ac:chgData name="NANCY BARBERAN" userId="03ba5b8e705c961d" providerId="LiveId" clId="{CA5ECE67-F076-47E5-A34B-21818A595FA1}" dt="2024-11-11T12:18:18.185" v="4116" actId="255"/>
          <ac:spMkLst>
            <pc:docMk/>
            <pc:sldMk cId="1932233883" sldId="315"/>
            <ac:spMk id="3" creationId="{44E9596D-1BB7-1F9F-163C-BDD33BEE6CE9}"/>
          </ac:spMkLst>
        </pc:spChg>
      </pc:sldChg>
      <pc:sldChg chg="add del">
        <pc:chgData name="NANCY BARBERAN" userId="03ba5b8e705c961d" providerId="LiveId" clId="{CA5ECE67-F076-47E5-A34B-21818A595FA1}" dt="2024-11-11T12:10:19.479" v="4037" actId="47"/>
        <pc:sldMkLst>
          <pc:docMk/>
          <pc:sldMk cId="3548686662" sldId="315"/>
        </pc:sldMkLst>
      </pc:sldChg>
      <pc:sldChg chg="modSp add mod">
        <pc:chgData name="NANCY BARBERAN" userId="03ba5b8e705c961d" providerId="LiveId" clId="{CA5ECE67-F076-47E5-A34B-21818A595FA1}" dt="2024-11-11T12:16:25.433" v="4100" actId="255"/>
        <pc:sldMkLst>
          <pc:docMk/>
          <pc:sldMk cId="2282843678" sldId="316"/>
        </pc:sldMkLst>
        <pc:spChg chg="mod">
          <ac:chgData name="NANCY BARBERAN" userId="03ba5b8e705c961d" providerId="LiveId" clId="{CA5ECE67-F076-47E5-A34B-21818A595FA1}" dt="2024-11-11T12:16:25.433" v="4100" actId="255"/>
          <ac:spMkLst>
            <pc:docMk/>
            <pc:sldMk cId="2282843678" sldId="316"/>
            <ac:spMk id="3" creationId="{E86039E4-8C6C-34E8-AC10-BA1D74B6FF10}"/>
          </ac:spMkLst>
        </pc:spChg>
      </pc:sldChg>
      <pc:sldChg chg="addSp modSp add mod">
        <pc:chgData name="NANCY BARBERAN" userId="03ba5b8e705c961d" providerId="LiveId" clId="{CA5ECE67-F076-47E5-A34B-21818A595FA1}" dt="2024-11-11T12:25:35.155" v="4212" actId="1076"/>
        <pc:sldMkLst>
          <pc:docMk/>
          <pc:sldMk cId="3534488233" sldId="317"/>
        </pc:sldMkLst>
        <pc:spChg chg="mod">
          <ac:chgData name="NANCY BARBERAN" userId="03ba5b8e705c961d" providerId="LiveId" clId="{CA5ECE67-F076-47E5-A34B-21818A595FA1}" dt="2024-11-11T12:25:35.155" v="4212" actId="1076"/>
          <ac:spMkLst>
            <pc:docMk/>
            <pc:sldMk cId="3534488233" sldId="317"/>
            <ac:spMk id="3" creationId="{8D4E2C63-03E4-CCA1-9F1B-FA03082E58E1}"/>
          </ac:spMkLst>
        </pc:spChg>
        <pc:spChg chg="add">
          <ac:chgData name="NANCY BARBERAN" userId="03ba5b8e705c961d" providerId="LiveId" clId="{CA5ECE67-F076-47E5-A34B-21818A595FA1}" dt="2024-11-11T12:23:24.316" v="4168"/>
          <ac:spMkLst>
            <pc:docMk/>
            <pc:sldMk cId="3534488233" sldId="317"/>
            <ac:spMk id="4" creationId="{29E74CD3-D6AE-DE87-DA45-30B26D95AC12}"/>
          </ac:spMkLst>
        </pc:spChg>
      </pc:sldChg>
      <pc:sldChg chg="modSp add mod">
        <pc:chgData name="NANCY BARBERAN" userId="03ba5b8e705c961d" providerId="LiveId" clId="{CA5ECE67-F076-47E5-A34B-21818A595FA1}" dt="2024-11-11T12:43:06.784" v="4477" actId="2711"/>
        <pc:sldMkLst>
          <pc:docMk/>
          <pc:sldMk cId="1070968855" sldId="318"/>
        </pc:sldMkLst>
        <pc:spChg chg="mod">
          <ac:chgData name="NANCY BARBERAN" userId="03ba5b8e705c961d" providerId="LiveId" clId="{CA5ECE67-F076-47E5-A34B-21818A595FA1}" dt="2024-11-11T12:27:33.146" v="4214"/>
          <ac:spMkLst>
            <pc:docMk/>
            <pc:sldMk cId="1070968855" sldId="318"/>
            <ac:spMk id="2" creationId="{20B113FA-DC58-C854-55F3-6DA3DE77E9F3}"/>
          </ac:spMkLst>
        </pc:spChg>
        <pc:spChg chg="mod">
          <ac:chgData name="NANCY BARBERAN" userId="03ba5b8e705c961d" providerId="LiveId" clId="{CA5ECE67-F076-47E5-A34B-21818A595FA1}" dt="2024-11-11T12:43:06.784" v="4477" actId="2711"/>
          <ac:spMkLst>
            <pc:docMk/>
            <pc:sldMk cId="1070968855" sldId="318"/>
            <ac:spMk id="3" creationId="{2CFEE35D-7E73-8F96-24AC-D23E862E905A}"/>
          </ac:spMkLst>
        </pc:spChg>
      </pc:sldChg>
      <pc:sldChg chg="modSp add mod">
        <pc:chgData name="NANCY BARBERAN" userId="03ba5b8e705c961d" providerId="LiveId" clId="{CA5ECE67-F076-47E5-A34B-21818A595FA1}" dt="2024-11-11T12:43:12.491" v="4478" actId="2711"/>
        <pc:sldMkLst>
          <pc:docMk/>
          <pc:sldMk cId="2460454314" sldId="319"/>
        </pc:sldMkLst>
        <pc:spChg chg="mod">
          <ac:chgData name="NANCY BARBERAN" userId="03ba5b8e705c961d" providerId="LiveId" clId="{CA5ECE67-F076-47E5-A34B-21818A595FA1}" dt="2024-11-11T12:40:58.429" v="4442" actId="20577"/>
          <ac:spMkLst>
            <pc:docMk/>
            <pc:sldMk cId="2460454314" sldId="319"/>
            <ac:spMk id="2" creationId="{DD47FF7F-1265-2CA7-B486-294908DBA683}"/>
          </ac:spMkLst>
        </pc:spChg>
        <pc:spChg chg="mod">
          <ac:chgData name="NANCY BARBERAN" userId="03ba5b8e705c961d" providerId="LiveId" clId="{CA5ECE67-F076-47E5-A34B-21818A595FA1}" dt="2024-11-11T12:43:12.491" v="4478" actId="2711"/>
          <ac:spMkLst>
            <pc:docMk/>
            <pc:sldMk cId="2460454314" sldId="319"/>
            <ac:spMk id="3" creationId="{E0910433-F555-A103-5605-8D41155BBB05}"/>
          </ac:spMkLst>
        </pc:spChg>
      </pc:sldChg>
      <pc:sldChg chg="addSp delSp modSp new mod">
        <pc:chgData name="NANCY BARBERAN" userId="03ba5b8e705c961d" providerId="LiveId" clId="{CA5ECE67-F076-47E5-A34B-21818A595FA1}" dt="2024-11-11T13:20:24.302" v="4708" actId="255"/>
        <pc:sldMkLst>
          <pc:docMk/>
          <pc:sldMk cId="261426855" sldId="320"/>
        </pc:sldMkLst>
        <pc:spChg chg="mod">
          <ac:chgData name="NANCY BARBERAN" userId="03ba5b8e705c961d" providerId="LiveId" clId="{CA5ECE67-F076-47E5-A34B-21818A595FA1}" dt="2024-11-11T13:16:13.128" v="4588" actId="20577"/>
          <ac:spMkLst>
            <pc:docMk/>
            <pc:sldMk cId="261426855" sldId="320"/>
            <ac:spMk id="2" creationId="{8C1AD7A5-FEEB-C4CD-4B7C-D28368796014}"/>
          </ac:spMkLst>
        </pc:spChg>
        <pc:spChg chg="del">
          <ac:chgData name="NANCY BARBERAN" userId="03ba5b8e705c961d" providerId="LiveId" clId="{CA5ECE67-F076-47E5-A34B-21818A595FA1}" dt="2024-11-11T13:16:15.896" v="4589"/>
          <ac:spMkLst>
            <pc:docMk/>
            <pc:sldMk cId="261426855" sldId="320"/>
            <ac:spMk id="3" creationId="{67E374EA-D812-8689-15EF-30F627EBF5FE}"/>
          </ac:spMkLst>
        </pc:spChg>
        <pc:spChg chg="add mod">
          <ac:chgData name="NANCY BARBERAN" userId="03ba5b8e705c961d" providerId="LiveId" clId="{CA5ECE67-F076-47E5-A34B-21818A595FA1}" dt="2024-11-11T13:20:24.302" v="4708" actId="255"/>
          <ac:spMkLst>
            <pc:docMk/>
            <pc:sldMk cId="261426855" sldId="320"/>
            <ac:spMk id="4" creationId="{2DE0FEB8-57AB-A382-A788-5E74579C4021}"/>
          </ac:spMkLst>
        </pc:spChg>
      </pc:sldChg>
      <pc:sldChg chg="addSp delSp modSp add mod">
        <pc:chgData name="NANCY BARBERAN" userId="03ba5b8e705c961d" providerId="LiveId" clId="{CA5ECE67-F076-47E5-A34B-21818A595FA1}" dt="2024-11-11T13:19:11.846" v="4691" actId="6549"/>
        <pc:sldMkLst>
          <pc:docMk/>
          <pc:sldMk cId="2688793725" sldId="321"/>
        </pc:sldMkLst>
        <pc:spChg chg="del mod">
          <ac:chgData name="NANCY BARBERAN" userId="03ba5b8e705c961d" providerId="LiveId" clId="{CA5ECE67-F076-47E5-A34B-21818A595FA1}" dt="2024-11-11T12:44:22.974" v="4487"/>
          <ac:spMkLst>
            <pc:docMk/>
            <pc:sldMk cId="2688793725" sldId="321"/>
            <ac:spMk id="3" creationId="{FED2722F-DB25-D519-5B61-E879E36B4D8B}"/>
          </ac:spMkLst>
        </pc:spChg>
        <pc:spChg chg="add">
          <ac:chgData name="NANCY BARBERAN" userId="03ba5b8e705c961d" providerId="LiveId" clId="{CA5ECE67-F076-47E5-A34B-21818A595FA1}" dt="2024-11-11T12:44:13.723" v="4484"/>
          <ac:spMkLst>
            <pc:docMk/>
            <pc:sldMk cId="2688793725" sldId="321"/>
            <ac:spMk id="4" creationId="{67943153-2199-CF64-8E75-6F16E297F606}"/>
          </ac:spMkLst>
        </pc:spChg>
        <pc:spChg chg="add">
          <ac:chgData name="NANCY BARBERAN" userId="03ba5b8e705c961d" providerId="LiveId" clId="{CA5ECE67-F076-47E5-A34B-21818A595FA1}" dt="2024-11-11T12:44:19.154" v="4485"/>
          <ac:spMkLst>
            <pc:docMk/>
            <pc:sldMk cId="2688793725" sldId="321"/>
            <ac:spMk id="5" creationId="{8F851D9C-8830-20C7-C5A8-3E8265FDE44A}"/>
          </ac:spMkLst>
        </pc:spChg>
        <pc:spChg chg="add mod">
          <ac:chgData name="NANCY BARBERAN" userId="03ba5b8e705c961d" providerId="LiveId" clId="{CA5ECE67-F076-47E5-A34B-21818A595FA1}" dt="2024-11-11T13:19:11.846" v="4691" actId="6549"/>
          <ac:spMkLst>
            <pc:docMk/>
            <pc:sldMk cId="2688793725" sldId="321"/>
            <ac:spMk id="6" creationId="{266DECB9-4C19-1FAE-518B-5D4EC245F429}"/>
          </ac:spMkLst>
        </pc:spChg>
      </pc:sldChg>
      <pc:sldChg chg="addSp modSp add mod">
        <pc:chgData name="NANCY BARBERAN" userId="03ba5b8e705c961d" providerId="LiveId" clId="{CA5ECE67-F076-47E5-A34B-21818A595FA1}" dt="2024-11-11T13:27:55.228" v="4809" actId="14100"/>
        <pc:sldMkLst>
          <pc:docMk/>
          <pc:sldMk cId="2514163202" sldId="322"/>
        </pc:sldMkLst>
        <pc:spChg chg="add">
          <ac:chgData name="NANCY BARBERAN" userId="03ba5b8e705c961d" providerId="LiveId" clId="{CA5ECE67-F076-47E5-A34B-21818A595FA1}" dt="2024-11-11T13:22:06.299" v="4710"/>
          <ac:spMkLst>
            <pc:docMk/>
            <pc:sldMk cId="2514163202" sldId="322"/>
            <ac:spMk id="3" creationId="{9D73F6F6-9508-F2DF-7E40-343F09784836}"/>
          </ac:spMkLst>
        </pc:spChg>
        <pc:spChg chg="mod">
          <ac:chgData name="NANCY BARBERAN" userId="03ba5b8e705c961d" providerId="LiveId" clId="{CA5ECE67-F076-47E5-A34B-21818A595FA1}" dt="2024-11-11T13:22:38.510" v="4718" actId="688"/>
          <ac:spMkLst>
            <pc:docMk/>
            <pc:sldMk cId="2514163202" sldId="322"/>
            <ac:spMk id="4" creationId="{8CD17518-BA51-F942-2DA5-ECE6802EB945}"/>
          </ac:spMkLst>
        </pc:spChg>
        <pc:spChg chg="add mod">
          <ac:chgData name="NANCY BARBERAN" userId="03ba5b8e705c961d" providerId="LiveId" clId="{CA5ECE67-F076-47E5-A34B-21818A595FA1}" dt="2024-11-11T13:27:55.228" v="4809" actId="14100"/>
          <ac:spMkLst>
            <pc:docMk/>
            <pc:sldMk cId="2514163202" sldId="322"/>
            <ac:spMk id="5" creationId="{3585730E-30A5-2667-35FA-691AF2CF2D2A}"/>
          </ac:spMkLst>
        </pc:spChg>
        <pc:spChg chg="add">
          <ac:chgData name="NANCY BARBERAN" userId="03ba5b8e705c961d" providerId="LiveId" clId="{CA5ECE67-F076-47E5-A34B-21818A595FA1}" dt="2024-11-11T13:23:55.158" v="4758"/>
          <ac:spMkLst>
            <pc:docMk/>
            <pc:sldMk cId="2514163202" sldId="322"/>
            <ac:spMk id="6" creationId="{2B317D3A-75A1-623A-7651-61B853EB2FF7}"/>
          </ac:spMkLst>
        </pc:spChg>
      </pc:sldChg>
      <pc:sldChg chg="modSp add mod">
        <pc:chgData name="NANCY BARBERAN" userId="03ba5b8e705c961d" providerId="LiveId" clId="{CA5ECE67-F076-47E5-A34B-21818A595FA1}" dt="2024-11-11T13:30:26.229" v="4837" actId="113"/>
        <pc:sldMkLst>
          <pc:docMk/>
          <pc:sldMk cId="1993296176" sldId="323"/>
        </pc:sldMkLst>
        <pc:spChg chg="mod">
          <ac:chgData name="NANCY BARBERAN" userId="03ba5b8e705c961d" providerId="LiveId" clId="{CA5ECE67-F076-47E5-A34B-21818A595FA1}" dt="2024-11-11T13:27:25.488" v="4803"/>
          <ac:spMkLst>
            <pc:docMk/>
            <pc:sldMk cId="1993296176" sldId="323"/>
            <ac:spMk id="2" creationId="{16663B2C-D432-B1EE-87FF-354308C7590A}"/>
          </ac:spMkLst>
        </pc:spChg>
        <pc:spChg chg="mod">
          <ac:chgData name="NANCY BARBERAN" userId="03ba5b8e705c961d" providerId="LiveId" clId="{CA5ECE67-F076-47E5-A34B-21818A595FA1}" dt="2024-11-11T13:30:26.229" v="4837" actId="113"/>
          <ac:spMkLst>
            <pc:docMk/>
            <pc:sldMk cId="1993296176" sldId="323"/>
            <ac:spMk id="5" creationId="{049C4403-39F0-967D-D617-AC3E78BEE94B}"/>
          </ac:spMkLst>
        </pc:spChg>
      </pc:sldChg>
      <pc:sldMasterChg chg="delSldLayout">
        <pc:chgData name="NANCY BARBERAN" userId="03ba5b8e705c961d" providerId="LiveId" clId="{CA5ECE67-F076-47E5-A34B-21818A595FA1}" dt="2024-09-30T17:31:34.296" v="308" actId="47"/>
        <pc:sldMasterMkLst>
          <pc:docMk/>
          <pc:sldMasterMk cId="2304019006" sldId="2147483648"/>
        </pc:sldMasterMkLst>
        <pc:sldLayoutChg chg="del">
          <pc:chgData name="NANCY BARBERAN" userId="03ba5b8e705c961d" providerId="LiveId" clId="{CA5ECE67-F076-47E5-A34B-21818A595FA1}" dt="2024-09-30T17:31:34.296" v="308" actId="47"/>
          <pc:sldLayoutMkLst>
            <pc:docMk/>
            <pc:sldMasterMk cId="2304019006" sldId="2147483648"/>
            <pc:sldLayoutMk cId="1447724845" sldId="2147483728"/>
          </pc:sldLayoutMkLst>
        </pc:sldLayoutChg>
      </pc:sldMasterChg>
      <pc:sldMasterChg chg="delSldLayout">
        <pc:chgData name="NANCY BARBERAN" userId="03ba5b8e705c961d" providerId="LiveId" clId="{CA5ECE67-F076-47E5-A34B-21818A595FA1}" dt="2024-09-30T17:27:12.561" v="260" actId="47"/>
        <pc:sldMasterMkLst>
          <pc:docMk/>
          <pc:sldMasterMk cId="819957639" sldId="2147483689"/>
        </pc:sldMasterMkLst>
        <pc:sldLayoutChg chg="del">
          <pc:chgData name="NANCY BARBERAN" userId="03ba5b8e705c961d" providerId="LiveId" clId="{CA5ECE67-F076-47E5-A34B-21818A595FA1}" dt="2024-09-30T17:27:12.561" v="260" actId="47"/>
          <pc:sldLayoutMkLst>
            <pc:docMk/>
            <pc:sldMasterMk cId="819957639" sldId="2147483689"/>
            <pc:sldLayoutMk cId="3533720071" sldId="2147483715"/>
          </pc:sldLayoutMkLst>
        </pc:sldLayoutChg>
      </pc:sldMasterChg>
    </pc:docChg>
  </pc:docChgLst>
</pc:chgInfo>
</file>

<file path=ppt/diagrams/_rels/data1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slide" Target="../slides/slide55.xml"/><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slide" Target="../slides/slide54.xml"/><Relationship Id="rId1" Type="http://schemas.openxmlformats.org/officeDocument/2006/relationships/slide" Target="../slides/slide53.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slide" Target="../slides/slide58.xml"/><Relationship Id="rId9" Type="http://schemas.openxmlformats.org/officeDocument/2006/relationships/image" Target="../media/image28.png"/></Relationships>
</file>

<file path=ppt/diagrams/_rels/data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s/slide63.xml"/><Relationship Id="rId7" Type="http://schemas.openxmlformats.org/officeDocument/2006/relationships/image" Target="../media/image35.svg"/><Relationship Id="rId2" Type="http://schemas.openxmlformats.org/officeDocument/2006/relationships/slide" Target="../slides/slide61.xml"/><Relationship Id="rId1" Type="http://schemas.openxmlformats.org/officeDocument/2006/relationships/slide" Target="../slides/slide59.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57F9F-BC4E-4468-8C6E-1308CDC50ED4}"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n-US"/>
        </a:p>
      </dgm:t>
    </dgm:pt>
    <dgm:pt modelId="{5E2F0F60-5F97-416E-B20D-63056929CE68}">
      <dgm:prSet phldrT="[Texto]"/>
      <dgm:spPr/>
      <dgm:t>
        <a:bodyPr/>
        <a:lstStyle/>
        <a:p>
          <a:r>
            <a:rPr lang="en-US" b="1" i="0" dirty="0" err="1">
              <a:latin typeface="Roboto" panose="02000000000000000000" pitchFamily="2" charset="0"/>
              <a:ea typeface="Roboto" panose="02000000000000000000" pitchFamily="2" charset="0"/>
              <a:cs typeface="Roboto" panose="02000000000000000000" pitchFamily="2" charset="0"/>
            </a:rPr>
            <a:t>Globalización</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62F06450-CEA5-4169-9075-354E4E35D0E5}" type="parTrans" cxnId="{EA7DCC56-42D7-4879-9370-5ED2EF5A017B}">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A06B0BC5-173C-4F71-9CF3-85FD097497CB}" type="sibTrans" cxnId="{EA7DCC56-42D7-4879-9370-5ED2EF5A017B}">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95942246-36FD-48EA-AF0C-522195F03DC4}">
      <dgm:prSet phldrT="[Texto]"/>
      <dgm:spPr/>
      <dgm:t>
        <a:bodyPr/>
        <a:lstStyle/>
        <a:p>
          <a:r>
            <a:rPr lang="es-ES" b="0" i="0" dirty="0">
              <a:latin typeface="Roboto" panose="02000000000000000000" pitchFamily="2" charset="0"/>
              <a:ea typeface="Roboto" panose="02000000000000000000" pitchFamily="2" charset="0"/>
              <a:cs typeface="Roboto" panose="02000000000000000000" pitchFamily="2" charset="0"/>
            </a:rPr>
            <a:t>FMI</a:t>
          </a:r>
          <a:r>
            <a:rPr lang="en-US" b="0" i="0" dirty="0">
              <a:latin typeface="Roboto" panose="02000000000000000000" pitchFamily="2" charset="0"/>
              <a:ea typeface="Roboto" panose="02000000000000000000" pitchFamily="2" charset="0"/>
              <a:cs typeface="Roboto" panose="02000000000000000000" pitchFamily="2" charset="0"/>
            </a:rPr>
            <a:t>: </a:t>
          </a:r>
          <a:r>
            <a:rPr lang="es-ES" b="0" i="0" dirty="0">
              <a:latin typeface="Roboto" panose="02000000000000000000" pitchFamily="2" charset="0"/>
              <a:ea typeface="Roboto" panose="02000000000000000000" pitchFamily="2" charset="0"/>
              <a:cs typeface="Roboto" panose="02000000000000000000" pitchFamily="2" charset="0"/>
            </a:rPr>
            <a:t>Una interdependencia económica creciente del conjunto de países del mundo, provocada por el aumento del volumen y la variedad de las transacciones transfronterizas de bienes y servicios, así como de los flujos internacionales de capitales, al tiempo que la difusión acelerada de generalizada de tecnología.</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E53B2832-BC81-44D7-BAFD-A0674026019C}" type="parTrans" cxnId="{EC7AB8F7-C7B0-4EAD-8C02-DD0944A6A9E6}">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0BDD898A-AE59-4419-9C31-6C3CE2C9CD47}" type="sibTrans" cxnId="{EC7AB8F7-C7B0-4EAD-8C02-DD0944A6A9E6}">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C32A1DE6-40E5-43DB-9DA1-E440B7CEB3D4}">
      <dgm:prSet phldrT="[Texto]"/>
      <dgm:spPr/>
      <dgm:t>
        <a:bodyPr/>
        <a:lstStyle/>
        <a:p>
          <a:r>
            <a:rPr lang="en-US" dirty="0" err="1">
              <a:latin typeface="Roboto" panose="02000000000000000000" pitchFamily="2" charset="0"/>
              <a:ea typeface="Roboto" panose="02000000000000000000" pitchFamily="2" charset="0"/>
              <a:cs typeface="Roboto" panose="02000000000000000000" pitchFamily="2" charset="0"/>
            </a:rPr>
            <a:t>Deslocalización</a:t>
          </a:r>
          <a:r>
            <a:rPr lang="en-US" dirty="0">
              <a:latin typeface="Roboto" panose="02000000000000000000" pitchFamily="2" charset="0"/>
              <a:ea typeface="Roboto" panose="02000000000000000000" pitchFamily="2" charset="0"/>
              <a:cs typeface="Roboto" panose="02000000000000000000" pitchFamily="2" charset="0"/>
            </a:rPr>
            <a:t> del capital</a:t>
          </a:r>
        </a:p>
      </dgm:t>
    </dgm:pt>
    <dgm:pt modelId="{57450849-9BCF-42F5-9E2B-7968D59A6C3B}" type="parTrans" cxnId="{A4756870-A5E0-41AC-9790-69FA94223C79}">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2F614C47-02B3-4BDB-884D-5E3F54BD2F06}" type="sibTrans" cxnId="{A4756870-A5E0-41AC-9790-69FA94223C79}">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184633F3-32E6-4883-A5F1-0958891A99FB}">
      <dgm:prSet phldrT="[Texto]"/>
      <dgm:spPr/>
      <dgm:t>
        <a:bodyPr/>
        <a:lstStyle/>
        <a:p>
          <a:r>
            <a:rPr lang="es-ES" dirty="0">
              <a:latin typeface="Roboto" panose="02000000000000000000" pitchFamily="2" charset="0"/>
              <a:ea typeface="Roboto" panose="02000000000000000000" pitchFamily="2" charset="0"/>
              <a:cs typeface="Roboto" panose="02000000000000000000" pitchFamily="2" charset="0"/>
            </a:rPr>
            <a:t>Factor capital puede ser trasladado de un Estado a otro con una inmediatez que antes no existía. En este sentido, se hace mención de la liberación de los mercados financieros, con vertientes positivas (mayor rentabilidad) y negativas (aparición de mercados opacos, como los paraísos </a:t>
          </a:r>
          <a:r>
            <a:rPr lang="en-US" dirty="0" err="1">
              <a:latin typeface="Roboto" panose="02000000000000000000" pitchFamily="2" charset="0"/>
              <a:ea typeface="Roboto" panose="02000000000000000000" pitchFamily="2" charset="0"/>
              <a:cs typeface="Roboto" panose="02000000000000000000" pitchFamily="2" charset="0"/>
            </a:rPr>
            <a:t>fiscales</a:t>
          </a:r>
          <a:r>
            <a:rPr lang="en-US" dirty="0">
              <a:latin typeface="Roboto" panose="02000000000000000000" pitchFamily="2" charset="0"/>
              <a:ea typeface="Roboto" panose="02000000000000000000" pitchFamily="2" charset="0"/>
              <a:cs typeface="Roboto" panose="02000000000000000000" pitchFamily="2" charset="0"/>
            </a:rPr>
            <a:t>).</a:t>
          </a:r>
        </a:p>
      </dgm:t>
    </dgm:pt>
    <dgm:pt modelId="{8D4E531B-979C-4C6B-B686-63219C954465}" type="parTrans" cxnId="{BC76675D-F2E4-4037-8AE1-93C03F46B1D9}">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BAFEE69D-7782-41C1-B400-A9F750FCE9E6}" type="sibTrans" cxnId="{BC76675D-F2E4-4037-8AE1-93C03F46B1D9}">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FE89834B-5C53-4EA6-B2B7-5670895209FD}" type="pres">
      <dgm:prSet presAssocID="{7BD57F9F-BC4E-4468-8C6E-1308CDC50ED4}" presName="Name0" presStyleCnt="0">
        <dgm:presLayoutVars>
          <dgm:dir/>
          <dgm:animLvl val="lvl"/>
          <dgm:resizeHandles val="exact"/>
        </dgm:presLayoutVars>
      </dgm:prSet>
      <dgm:spPr/>
    </dgm:pt>
    <dgm:pt modelId="{A9D762A8-9DC3-40B2-8246-D8AD4F0C41D8}" type="pres">
      <dgm:prSet presAssocID="{5E2F0F60-5F97-416E-B20D-63056929CE68}" presName="linNode" presStyleCnt="0"/>
      <dgm:spPr/>
    </dgm:pt>
    <dgm:pt modelId="{3BAF9E3B-37A4-430D-B418-86CBDFEADBCE}" type="pres">
      <dgm:prSet presAssocID="{5E2F0F60-5F97-416E-B20D-63056929CE68}" presName="parentText" presStyleLbl="node1" presStyleIdx="0" presStyleCnt="2">
        <dgm:presLayoutVars>
          <dgm:chMax val="1"/>
          <dgm:bulletEnabled val="1"/>
        </dgm:presLayoutVars>
      </dgm:prSet>
      <dgm:spPr/>
    </dgm:pt>
    <dgm:pt modelId="{9B6477E8-303F-495B-B262-F37B9A36AB1C}" type="pres">
      <dgm:prSet presAssocID="{5E2F0F60-5F97-416E-B20D-63056929CE68}" presName="descendantText" presStyleLbl="alignAccFollowNode1" presStyleIdx="0" presStyleCnt="2">
        <dgm:presLayoutVars>
          <dgm:bulletEnabled val="1"/>
        </dgm:presLayoutVars>
      </dgm:prSet>
      <dgm:spPr/>
    </dgm:pt>
    <dgm:pt modelId="{2ACF39B4-D350-4EEB-93C5-70126FF22A2E}" type="pres">
      <dgm:prSet presAssocID="{A06B0BC5-173C-4F71-9CF3-85FD097497CB}" presName="sp" presStyleCnt="0"/>
      <dgm:spPr/>
    </dgm:pt>
    <dgm:pt modelId="{E6CD3F2F-541C-4608-9D09-8053370CE49F}" type="pres">
      <dgm:prSet presAssocID="{C32A1DE6-40E5-43DB-9DA1-E440B7CEB3D4}" presName="linNode" presStyleCnt="0"/>
      <dgm:spPr/>
    </dgm:pt>
    <dgm:pt modelId="{EBB25C2A-B3DE-469C-A751-D445D01A0C86}" type="pres">
      <dgm:prSet presAssocID="{C32A1DE6-40E5-43DB-9DA1-E440B7CEB3D4}" presName="parentText" presStyleLbl="node1" presStyleIdx="1" presStyleCnt="2">
        <dgm:presLayoutVars>
          <dgm:chMax val="1"/>
          <dgm:bulletEnabled val="1"/>
        </dgm:presLayoutVars>
      </dgm:prSet>
      <dgm:spPr/>
    </dgm:pt>
    <dgm:pt modelId="{1AC1E0C9-C23E-41D2-BA7A-91B9DD066EC0}" type="pres">
      <dgm:prSet presAssocID="{C32A1DE6-40E5-43DB-9DA1-E440B7CEB3D4}" presName="descendantText" presStyleLbl="alignAccFollowNode1" presStyleIdx="1" presStyleCnt="2">
        <dgm:presLayoutVars>
          <dgm:bulletEnabled val="1"/>
        </dgm:presLayoutVars>
      </dgm:prSet>
      <dgm:spPr/>
    </dgm:pt>
  </dgm:ptLst>
  <dgm:cxnLst>
    <dgm:cxn modelId="{BB5B7E11-C996-455E-987B-A9CA7A87EC2A}" type="presOf" srcId="{5E2F0F60-5F97-416E-B20D-63056929CE68}" destId="{3BAF9E3B-37A4-430D-B418-86CBDFEADBCE}" srcOrd="0" destOrd="0" presId="urn:microsoft.com/office/officeart/2005/8/layout/vList5"/>
    <dgm:cxn modelId="{E8EEF35B-1B0D-44DE-A420-3EE84F246AB4}" type="presOf" srcId="{184633F3-32E6-4883-A5F1-0958891A99FB}" destId="{1AC1E0C9-C23E-41D2-BA7A-91B9DD066EC0}" srcOrd="0" destOrd="0" presId="urn:microsoft.com/office/officeart/2005/8/layout/vList5"/>
    <dgm:cxn modelId="{BC76675D-F2E4-4037-8AE1-93C03F46B1D9}" srcId="{C32A1DE6-40E5-43DB-9DA1-E440B7CEB3D4}" destId="{184633F3-32E6-4883-A5F1-0958891A99FB}" srcOrd="0" destOrd="0" parTransId="{8D4E531B-979C-4C6B-B686-63219C954465}" sibTransId="{BAFEE69D-7782-41C1-B400-A9F750FCE9E6}"/>
    <dgm:cxn modelId="{7FE9FE4E-7333-4EE0-989D-10FED7F611FF}" type="presOf" srcId="{95942246-36FD-48EA-AF0C-522195F03DC4}" destId="{9B6477E8-303F-495B-B262-F37B9A36AB1C}" srcOrd="0" destOrd="0" presId="urn:microsoft.com/office/officeart/2005/8/layout/vList5"/>
    <dgm:cxn modelId="{A4756870-A5E0-41AC-9790-69FA94223C79}" srcId="{7BD57F9F-BC4E-4468-8C6E-1308CDC50ED4}" destId="{C32A1DE6-40E5-43DB-9DA1-E440B7CEB3D4}" srcOrd="1" destOrd="0" parTransId="{57450849-9BCF-42F5-9E2B-7968D59A6C3B}" sibTransId="{2F614C47-02B3-4BDB-884D-5E3F54BD2F06}"/>
    <dgm:cxn modelId="{EA7DCC56-42D7-4879-9370-5ED2EF5A017B}" srcId="{7BD57F9F-BC4E-4468-8C6E-1308CDC50ED4}" destId="{5E2F0F60-5F97-416E-B20D-63056929CE68}" srcOrd="0" destOrd="0" parTransId="{62F06450-CEA5-4169-9075-354E4E35D0E5}" sibTransId="{A06B0BC5-173C-4F71-9CF3-85FD097497CB}"/>
    <dgm:cxn modelId="{685FB3BC-EE2D-41A1-A31F-F2876B9CB408}" type="presOf" srcId="{7BD57F9F-BC4E-4468-8C6E-1308CDC50ED4}" destId="{FE89834B-5C53-4EA6-B2B7-5670895209FD}" srcOrd="0" destOrd="0" presId="urn:microsoft.com/office/officeart/2005/8/layout/vList5"/>
    <dgm:cxn modelId="{EC7AB8F7-C7B0-4EAD-8C02-DD0944A6A9E6}" srcId="{5E2F0F60-5F97-416E-B20D-63056929CE68}" destId="{95942246-36FD-48EA-AF0C-522195F03DC4}" srcOrd="0" destOrd="0" parTransId="{E53B2832-BC81-44D7-BAFD-A0674026019C}" sibTransId="{0BDD898A-AE59-4419-9C31-6C3CE2C9CD47}"/>
    <dgm:cxn modelId="{B8C30BF9-C1A1-4BC5-8F3D-799FDA07C66F}" type="presOf" srcId="{C32A1DE6-40E5-43DB-9DA1-E440B7CEB3D4}" destId="{EBB25C2A-B3DE-469C-A751-D445D01A0C86}" srcOrd="0" destOrd="0" presId="urn:microsoft.com/office/officeart/2005/8/layout/vList5"/>
    <dgm:cxn modelId="{F1C21490-50DC-4C53-8DD4-7F71145634BF}" type="presParOf" srcId="{FE89834B-5C53-4EA6-B2B7-5670895209FD}" destId="{A9D762A8-9DC3-40B2-8246-D8AD4F0C41D8}" srcOrd="0" destOrd="0" presId="urn:microsoft.com/office/officeart/2005/8/layout/vList5"/>
    <dgm:cxn modelId="{07D20806-B5BA-4F66-8546-C4B39A37502D}" type="presParOf" srcId="{A9D762A8-9DC3-40B2-8246-D8AD4F0C41D8}" destId="{3BAF9E3B-37A4-430D-B418-86CBDFEADBCE}" srcOrd="0" destOrd="0" presId="urn:microsoft.com/office/officeart/2005/8/layout/vList5"/>
    <dgm:cxn modelId="{46B7548D-B480-4692-83C1-123E6ADD1498}" type="presParOf" srcId="{A9D762A8-9DC3-40B2-8246-D8AD4F0C41D8}" destId="{9B6477E8-303F-495B-B262-F37B9A36AB1C}" srcOrd="1" destOrd="0" presId="urn:microsoft.com/office/officeart/2005/8/layout/vList5"/>
    <dgm:cxn modelId="{0636E036-C5AA-41E9-8F39-EB42D648799D}" type="presParOf" srcId="{FE89834B-5C53-4EA6-B2B7-5670895209FD}" destId="{2ACF39B4-D350-4EEB-93C5-70126FF22A2E}" srcOrd="1" destOrd="0" presId="urn:microsoft.com/office/officeart/2005/8/layout/vList5"/>
    <dgm:cxn modelId="{F0B0F8AE-B0FB-4FDA-AA4E-32CDFE86EA57}" type="presParOf" srcId="{FE89834B-5C53-4EA6-B2B7-5670895209FD}" destId="{E6CD3F2F-541C-4608-9D09-8053370CE49F}" srcOrd="2" destOrd="0" presId="urn:microsoft.com/office/officeart/2005/8/layout/vList5"/>
    <dgm:cxn modelId="{2BB7B62E-1E0D-4479-B084-F9506542002D}" type="presParOf" srcId="{E6CD3F2F-541C-4608-9D09-8053370CE49F}" destId="{EBB25C2A-B3DE-469C-A751-D445D01A0C86}" srcOrd="0" destOrd="0" presId="urn:microsoft.com/office/officeart/2005/8/layout/vList5"/>
    <dgm:cxn modelId="{0322198A-B4E0-483D-BAB3-44AC4D74A2BB}" type="presParOf" srcId="{E6CD3F2F-541C-4608-9D09-8053370CE49F}" destId="{1AC1E0C9-C23E-41D2-BA7A-91B9DD066EC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04DF3B-63B2-4F75-AED7-6FCCBF09FB57}"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5AC889EE-CFC0-474A-A671-2162E2793BB3}">
      <dgm:prSet phldrT="[Texto]" custT="1"/>
      <dgm:spPr/>
      <dgm:t>
        <a:bodyPr/>
        <a:lstStyle/>
        <a:p>
          <a:r>
            <a:rPr lang="es-ES" sz="1400" dirty="0">
              <a:latin typeface="Roboto" panose="02000000000000000000" pitchFamily="2" charset="0"/>
              <a:ea typeface="Roboto" panose="02000000000000000000" pitchFamily="2" charset="0"/>
              <a:cs typeface="Roboto" panose="02000000000000000000" pitchFamily="2" charset="0"/>
            </a:rPr>
            <a:t>Permanezca más de 183 días, durante el año natural, en territorio español. </a:t>
          </a:r>
          <a:r>
            <a:rPr lang="es-EC" sz="1400" dirty="0">
              <a:latin typeface="Roboto" panose="02000000000000000000" pitchFamily="2" charset="0"/>
              <a:ea typeface="Roboto" panose="02000000000000000000" pitchFamily="2" charset="0"/>
              <a:cs typeface="Roboto" panose="02000000000000000000" pitchFamily="2" charset="0"/>
            </a:rPr>
            <a:t>En el supuesto de países o territorios considerados como paraíso fiscal, la Administración tributaria podrá exigir que se pruebe la permanencia en éste durante 183 días en el año natural.</a:t>
          </a:r>
        </a:p>
      </dgm:t>
    </dgm:pt>
    <dgm:pt modelId="{BC6F8FF4-5FFE-4E43-BD32-5AF72F7566EC}" type="parTrans" cxnId="{5CFDA80E-F47E-4624-AB02-330B755AE5FF}">
      <dgm:prSet/>
      <dgm:spPr/>
      <dgm:t>
        <a:bodyPr/>
        <a:lstStyle/>
        <a:p>
          <a:endParaRPr lang="es-EC" sz="1400">
            <a:latin typeface="Roboto" panose="02000000000000000000" pitchFamily="2" charset="0"/>
            <a:ea typeface="Roboto" panose="02000000000000000000" pitchFamily="2" charset="0"/>
            <a:cs typeface="Roboto" panose="02000000000000000000" pitchFamily="2" charset="0"/>
          </a:endParaRPr>
        </a:p>
      </dgm:t>
    </dgm:pt>
    <dgm:pt modelId="{E62E4739-B4CA-4041-AED1-84E1B4EAD614}" type="sibTrans" cxnId="{5CFDA80E-F47E-4624-AB02-330B755AE5FF}">
      <dgm:prSet/>
      <dgm:spPr/>
      <dgm:t>
        <a:bodyPr/>
        <a:lstStyle/>
        <a:p>
          <a:endParaRPr lang="es-EC" sz="1400">
            <a:latin typeface="Roboto" panose="02000000000000000000" pitchFamily="2" charset="0"/>
            <a:ea typeface="Roboto" panose="02000000000000000000" pitchFamily="2" charset="0"/>
            <a:cs typeface="Roboto" panose="02000000000000000000" pitchFamily="2" charset="0"/>
          </a:endParaRPr>
        </a:p>
      </dgm:t>
    </dgm:pt>
    <dgm:pt modelId="{71B5344E-4AA5-4BD9-8D10-FCB3CCD74D60}">
      <dgm:prSet phldrT="[Texto]" custT="1"/>
      <dgm:spPr/>
      <dgm:t>
        <a:bodyPr/>
        <a:lstStyle/>
        <a:p>
          <a:r>
            <a:rPr lang="es-ES" sz="1400" dirty="0">
              <a:latin typeface="Roboto" panose="02000000000000000000" pitchFamily="2" charset="0"/>
              <a:ea typeface="Roboto" panose="02000000000000000000" pitchFamily="2" charset="0"/>
              <a:cs typeface="Roboto" panose="02000000000000000000" pitchFamily="2" charset="0"/>
            </a:rPr>
            <a:t>Que radique en España el núcleo principal o la base de sus actividades o intereses económicos, de forma directa o indirecta.</a:t>
          </a:r>
          <a:endParaRPr lang="es-EC" sz="1400" dirty="0">
            <a:latin typeface="Roboto" panose="02000000000000000000" pitchFamily="2" charset="0"/>
            <a:ea typeface="Roboto" panose="02000000000000000000" pitchFamily="2" charset="0"/>
            <a:cs typeface="Roboto" panose="02000000000000000000" pitchFamily="2" charset="0"/>
          </a:endParaRPr>
        </a:p>
      </dgm:t>
    </dgm:pt>
    <dgm:pt modelId="{F706198D-1B86-4707-8B3E-71F9C3E75429}" type="parTrans" cxnId="{B82DF248-20C1-4C63-97A1-89D5637C736A}">
      <dgm:prSet/>
      <dgm:spPr/>
      <dgm:t>
        <a:bodyPr/>
        <a:lstStyle/>
        <a:p>
          <a:endParaRPr lang="es-EC" sz="1400">
            <a:latin typeface="Roboto" panose="02000000000000000000" pitchFamily="2" charset="0"/>
            <a:ea typeface="Roboto" panose="02000000000000000000" pitchFamily="2" charset="0"/>
            <a:cs typeface="Roboto" panose="02000000000000000000" pitchFamily="2" charset="0"/>
          </a:endParaRPr>
        </a:p>
      </dgm:t>
    </dgm:pt>
    <dgm:pt modelId="{3FA3D46C-2317-4FAC-B149-DA6A97249AA3}" type="sibTrans" cxnId="{B82DF248-20C1-4C63-97A1-89D5637C736A}">
      <dgm:prSet/>
      <dgm:spPr/>
      <dgm:t>
        <a:bodyPr/>
        <a:lstStyle/>
        <a:p>
          <a:endParaRPr lang="es-EC" sz="1400">
            <a:latin typeface="Roboto" panose="02000000000000000000" pitchFamily="2" charset="0"/>
            <a:ea typeface="Roboto" panose="02000000000000000000" pitchFamily="2" charset="0"/>
            <a:cs typeface="Roboto" panose="02000000000000000000" pitchFamily="2" charset="0"/>
          </a:endParaRPr>
        </a:p>
      </dgm:t>
    </dgm:pt>
    <dgm:pt modelId="{CACC8A24-DF41-49EE-AA28-8011671714E5}">
      <dgm:prSet phldrT="[Texto]" custT="1"/>
      <dgm:spPr/>
      <dgm:t>
        <a:bodyPr/>
        <a:lstStyle/>
        <a:p>
          <a:r>
            <a:rPr lang="es-EC" sz="1400" dirty="0">
              <a:latin typeface="Roboto" panose="02000000000000000000" pitchFamily="2" charset="0"/>
              <a:ea typeface="Roboto" panose="02000000000000000000" pitchFamily="2" charset="0"/>
              <a:cs typeface="Roboto" panose="02000000000000000000" pitchFamily="2" charset="0"/>
            </a:rPr>
            <a:t>Se presumirá, salvo prueba en contrario, que el contribuyente tiene su residencia habitual en territorio español cuando, de acuerdo con los criterios anteriores, resida habitualmente en España el cónyuge no separado legalmente y  los hijos menores de edad que dependan de aquél.</a:t>
          </a:r>
        </a:p>
      </dgm:t>
    </dgm:pt>
    <dgm:pt modelId="{42BE299B-AC41-41D3-8438-31DB32555DB9}" type="parTrans" cxnId="{7A11FC0C-7282-49DA-908A-5EA4A676AFAE}">
      <dgm:prSet/>
      <dgm:spPr/>
      <dgm:t>
        <a:bodyPr/>
        <a:lstStyle/>
        <a:p>
          <a:endParaRPr lang="es-EC" sz="1400">
            <a:latin typeface="Roboto" panose="02000000000000000000" pitchFamily="2" charset="0"/>
            <a:ea typeface="Roboto" panose="02000000000000000000" pitchFamily="2" charset="0"/>
            <a:cs typeface="Roboto" panose="02000000000000000000" pitchFamily="2" charset="0"/>
          </a:endParaRPr>
        </a:p>
      </dgm:t>
    </dgm:pt>
    <dgm:pt modelId="{CB361895-A889-49F8-BD63-D38A103A01A7}" type="sibTrans" cxnId="{7A11FC0C-7282-49DA-908A-5EA4A676AFAE}">
      <dgm:prSet/>
      <dgm:spPr/>
      <dgm:t>
        <a:bodyPr/>
        <a:lstStyle/>
        <a:p>
          <a:endParaRPr lang="es-EC" sz="1400">
            <a:latin typeface="Roboto" panose="02000000000000000000" pitchFamily="2" charset="0"/>
            <a:ea typeface="Roboto" panose="02000000000000000000" pitchFamily="2" charset="0"/>
            <a:cs typeface="Roboto" panose="02000000000000000000" pitchFamily="2" charset="0"/>
          </a:endParaRPr>
        </a:p>
      </dgm:t>
    </dgm:pt>
    <dgm:pt modelId="{6B8FD52A-ED86-48B8-9349-B3626DB3323A}" type="pres">
      <dgm:prSet presAssocID="{1404DF3B-63B2-4F75-AED7-6FCCBF09FB57}" presName="linear" presStyleCnt="0">
        <dgm:presLayoutVars>
          <dgm:dir/>
          <dgm:animLvl val="lvl"/>
          <dgm:resizeHandles val="exact"/>
        </dgm:presLayoutVars>
      </dgm:prSet>
      <dgm:spPr/>
    </dgm:pt>
    <dgm:pt modelId="{EC85CACD-BFAC-4AF3-9F07-07A8C05777AE}" type="pres">
      <dgm:prSet presAssocID="{5AC889EE-CFC0-474A-A671-2162E2793BB3}" presName="parentLin" presStyleCnt="0"/>
      <dgm:spPr/>
    </dgm:pt>
    <dgm:pt modelId="{1B3F1D79-BE74-4108-9CFB-CA766538CBE0}" type="pres">
      <dgm:prSet presAssocID="{5AC889EE-CFC0-474A-A671-2162E2793BB3}" presName="parentLeftMargin" presStyleLbl="node1" presStyleIdx="0" presStyleCnt="3"/>
      <dgm:spPr/>
    </dgm:pt>
    <dgm:pt modelId="{A2FCE3C4-E8E4-404B-9168-11DB83511413}" type="pres">
      <dgm:prSet presAssocID="{5AC889EE-CFC0-474A-A671-2162E2793BB3}" presName="parentText" presStyleLbl="node1" presStyleIdx="0" presStyleCnt="3">
        <dgm:presLayoutVars>
          <dgm:chMax val="0"/>
          <dgm:bulletEnabled val="1"/>
        </dgm:presLayoutVars>
      </dgm:prSet>
      <dgm:spPr/>
    </dgm:pt>
    <dgm:pt modelId="{15C1EBF1-91F9-4D26-9193-0D3ECF904A28}" type="pres">
      <dgm:prSet presAssocID="{5AC889EE-CFC0-474A-A671-2162E2793BB3}" presName="negativeSpace" presStyleCnt="0"/>
      <dgm:spPr/>
    </dgm:pt>
    <dgm:pt modelId="{22896FBE-F3A7-4643-85E7-EF6BE994EC9B}" type="pres">
      <dgm:prSet presAssocID="{5AC889EE-CFC0-474A-A671-2162E2793BB3}" presName="childText" presStyleLbl="conFgAcc1" presStyleIdx="0" presStyleCnt="3">
        <dgm:presLayoutVars>
          <dgm:bulletEnabled val="1"/>
        </dgm:presLayoutVars>
      </dgm:prSet>
      <dgm:spPr/>
    </dgm:pt>
    <dgm:pt modelId="{D0385768-D333-4D32-8958-730305139E22}" type="pres">
      <dgm:prSet presAssocID="{E62E4739-B4CA-4041-AED1-84E1B4EAD614}" presName="spaceBetweenRectangles" presStyleCnt="0"/>
      <dgm:spPr/>
    </dgm:pt>
    <dgm:pt modelId="{2E1793D2-774F-4ABB-AA58-5AA14E164B53}" type="pres">
      <dgm:prSet presAssocID="{71B5344E-4AA5-4BD9-8D10-FCB3CCD74D60}" presName="parentLin" presStyleCnt="0"/>
      <dgm:spPr/>
    </dgm:pt>
    <dgm:pt modelId="{1D182A6D-1E68-4539-8A6D-4939C76F48CC}" type="pres">
      <dgm:prSet presAssocID="{71B5344E-4AA5-4BD9-8D10-FCB3CCD74D60}" presName="parentLeftMargin" presStyleLbl="node1" presStyleIdx="0" presStyleCnt="3"/>
      <dgm:spPr/>
    </dgm:pt>
    <dgm:pt modelId="{11F00841-D409-49CB-9D03-14C9D583DF7F}" type="pres">
      <dgm:prSet presAssocID="{71B5344E-4AA5-4BD9-8D10-FCB3CCD74D60}" presName="parentText" presStyleLbl="node1" presStyleIdx="1" presStyleCnt="3">
        <dgm:presLayoutVars>
          <dgm:chMax val="0"/>
          <dgm:bulletEnabled val="1"/>
        </dgm:presLayoutVars>
      </dgm:prSet>
      <dgm:spPr/>
    </dgm:pt>
    <dgm:pt modelId="{A3EDF7E7-A9EA-4BC9-9FA2-37616197F0FE}" type="pres">
      <dgm:prSet presAssocID="{71B5344E-4AA5-4BD9-8D10-FCB3CCD74D60}" presName="negativeSpace" presStyleCnt="0"/>
      <dgm:spPr/>
    </dgm:pt>
    <dgm:pt modelId="{5EE38C6D-9F3B-410F-B48C-11E1B21CF7CC}" type="pres">
      <dgm:prSet presAssocID="{71B5344E-4AA5-4BD9-8D10-FCB3CCD74D60}" presName="childText" presStyleLbl="conFgAcc1" presStyleIdx="1" presStyleCnt="3">
        <dgm:presLayoutVars>
          <dgm:bulletEnabled val="1"/>
        </dgm:presLayoutVars>
      </dgm:prSet>
      <dgm:spPr/>
    </dgm:pt>
    <dgm:pt modelId="{088E451E-3476-4130-88CD-0ED80408BEB5}" type="pres">
      <dgm:prSet presAssocID="{3FA3D46C-2317-4FAC-B149-DA6A97249AA3}" presName="spaceBetweenRectangles" presStyleCnt="0"/>
      <dgm:spPr/>
    </dgm:pt>
    <dgm:pt modelId="{ECB58743-F055-4435-BF0A-368BC3623476}" type="pres">
      <dgm:prSet presAssocID="{CACC8A24-DF41-49EE-AA28-8011671714E5}" presName="parentLin" presStyleCnt="0"/>
      <dgm:spPr/>
    </dgm:pt>
    <dgm:pt modelId="{CE6B5BE4-A7C4-4511-97CF-87DC4E33B9EB}" type="pres">
      <dgm:prSet presAssocID="{CACC8A24-DF41-49EE-AA28-8011671714E5}" presName="parentLeftMargin" presStyleLbl="node1" presStyleIdx="1" presStyleCnt="3"/>
      <dgm:spPr/>
    </dgm:pt>
    <dgm:pt modelId="{3AEBB2EE-EFD5-4B32-A96E-9663D3B0F123}" type="pres">
      <dgm:prSet presAssocID="{CACC8A24-DF41-49EE-AA28-8011671714E5}" presName="parentText" presStyleLbl="node1" presStyleIdx="2" presStyleCnt="3">
        <dgm:presLayoutVars>
          <dgm:chMax val="0"/>
          <dgm:bulletEnabled val="1"/>
        </dgm:presLayoutVars>
      </dgm:prSet>
      <dgm:spPr/>
    </dgm:pt>
    <dgm:pt modelId="{45A392C9-724A-400D-936A-425C3DA6DD54}" type="pres">
      <dgm:prSet presAssocID="{CACC8A24-DF41-49EE-AA28-8011671714E5}" presName="negativeSpace" presStyleCnt="0"/>
      <dgm:spPr/>
    </dgm:pt>
    <dgm:pt modelId="{D29151DD-8040-436D-A850-F0D7F5D0F006}" type="pres">
      <dgm:prSet presAssocID="{CACC8A24-DF41-49EE-AA28-8011671714E5}" presName="childText" presStyleLbl="conFgAcc1" presStyleIdx="2" presStyleCnt="3">
        <dgm:presLayoutVars>
          <dgm:bulletEnabled val="1"/>
        </dgm:presLayoutVars>
      </dgm:prSet>
      <dgm:spPr/>
    </dgm:pt>
  </dgm:ptLst>
  <dgm:cxnLst>
    <dgm:cxn modelId="{7A11FC0C-7282-49DA-908A-5EA4A676AFAE}" srcId="{1404DF3B-63B2-4F75-AED7-6FCCBF09FB57}" destId="{CACC8A24-DF41-49EE-AA28-8011671714E5}" srcOrd="2" destOrd="0" parTransId="{42BE299B-AC41-41D3-8438-31DB32555DB9}" sibTransId="{CB361895-A889-49F8-BD63-D38A103A01A7}"/>
    <dgm:cxn modelId="{5CFDA80E-F47E-4624-AB02-330B755AE5FF}" srcId="{1404DF3B-63B2-4F75-AED7-6FCCBF09FB57}" destId="{5AC889EE-CFC0-474A-A671-2162E2793BB3}" srcOrd="0" destOrd="0" parTransId="{BC6F8FF4-5FFE-4E43-BD32-5AF72F7566EC}" sibTransId="{E62E4739-B4CA-4041-AED1-84E1B4EAD614}"/>
    <dgm:cxn modelId="{B742E232-C656-4050-A2C6-71FCB72AB5D3}" type="presOf" srcId="{5AC889EE-CFC0-474A-A671-2162E2793BB3}" destId="{A2FCE3C4-E8E4-404B-9168-11DB83511413}" srcOrd="1" destOrd="0" presId="urn:microsoft.com/office/officeart/2005/8/layout/list1"/>
    <dgm:cxn modelId="{ED85D464-232C-41E0-B00E-2C807DAC1102}" type="presOf" srcId="{CACC8A24-DF41-49EE-AA28-8011671714E5}" destId="{CE6B5BE4-A7C4-4511-97CF-87DC4E33B9EB}" srcOrd="0" destOrd="0" presId="urn:microsoft.com/office/officeart/2005/8/layout/list1"/>
    <dgm:cxn modelId="{B82DF248-20C1-4C63-97A1-89D5637C736A}" srcId="{1404DF3B-63B2-4F75-AED7-6FCCBF09FB57}" destId="{71B5344E-4AA5-4BD9-8D10-FCB3CCD74D60}" srcOrd="1" destOrd="0" parTransId="{F706198D-1B86-4707-8B3E-71F9C3E75429}" sibTransId="{3FA3D46C-2317-4FAC-B149-DA6A97249AA3}"/>
    <dgm:cxn modelId="{B8AB5854-5EFE-422A-AF3B-ADEC03EC9004}" type="presOf" srcId="{1404DF3B-63B2-4F75-AED7-6FCCBF09FB57}" destId="{6B8FD52A-ED86-48B8-9349-B3626DB3323A}" srcOrd="0" destOrd="0" presId="urn:microsoft.com/office/officeart/2005/8/layout/list1"/>
    <dgm:cxn modelId="{280C497A-CF79-4F27-AFA1-ADB1B1073928}" type="presOf" srcId="{CACC8A24-DF41-49EE-AA28-8011671714E5}" destId="{3AEBB2EE-EFD5-4B32-A96E-9663D3B0F123}" srcOrd="1" destOrd="0" presId="urn:microsoft.com/office/officeart/2005/8/layout/list1"/>
    <dgm:cxn modelId="{446D1E8A-9B2D-467C-A8FC-5A141AE75998}" type="presOf" srcId="{5AC889EE-CFC0-474A-A671-2162E2793BB3}" destId="{1B3F1D79-BE74-4108-9CFB-CA766538CBE0}" srcOrd="0" destOrd="0" presId="urn:microsoft.com/office/officeart/2005/8/layout/list1"/>
    <dgm:cxn modelId="{E9370C97-AF07-4759-B61E-79EF98FF45B1}" type="presOf" srcId="{71B5344E-4AA5-4BD9-8D10-FCB3CCD74D60}" destId="{11F00841-D409-49CB-9D03-14C9D583DF7F}" srcOrd="1" destOrd="0" presId="urn:microsoft.com/office/officeart/2005/8/layout/list1"/>
    <dgm:cxn modelId="{8180F9D0-B715-42D3-AFD4-3F8CE3B3FA5A}" type="presOf" srcId="{71B5344E-4AA5-4BD9-8D10-FCB3CCD74D60}" destId="{1D182A6D-1E68-4539-8A6D-4939C76F48CC}" srcOrd="0" destOrd="0" presId="urn:microsoft.com/office/officeart/2005/8/layout/list1"/>
    <dgm:cxn modelId="{B9C73109-3938-40C5-8D60-760BE7A51348}" type="presParOf" srcId="{6B8FD52A-ED86-48B8-9349-B3626DB3323A}" destId="{EC85CACD-BFAC-4AF3-9F07-07A8C05777AE}" srcOrd="0" destOrd="0" presId="urn:microsoft.com/office/officeart/2005/8/layout/list1"/>
    <dgm:cxn modelId="{4F593C95-F77B-4107-9EBA-8306E070AA62}" type="presParOf" srcId="{EC85CACD-BFAC-4AF3-9F07-07A8C05777AE}" destId="{1B3F1D79-BE74-4108-9CFB-CA766538CBE0}" srcOrd="0" destOrd="0" presId="urn:microsoft.com/office/officeart/2005/8/layout/list1"/>
    <dgm:cxn modelId="{AF547D8F-3DBB-4BAC-8106-CA156A21665D}" type="presParOf" srcId="{EC85CACD-BFAC-4AF3-9F07-07A8C05777AE}" destId="{A2FCE3C4-E8E4-404B-9168-11DB83511413}" srcOrd="1" destOrd="0" presId="urn:microsoft.com/office/officeart/2005/8/layout/list1"/>
    <dgm:cxn modelId="{D75B71DF-15DA-4FBF-8B21-3C0981E50EC0}" type="presParOf" srcId="{6B8FD52A-ED86-48B8-9349-B3626DB3323A}" destId="{15C1EBF1-91F9-4D26-9193-0D3ECF904A28}" srcOrd="1" destOrd="0" presId="urn:microsoft.com/office/officeart/2005/8/layout/list1"/>
    <dgm:cxn modelId="{E050298F-87F5-4AD1-9D72-E657FD61AAEA}" type="presParOf" srcId="{6B8FD52A-ED86-48B8-9349-B3626DB3323A}" destId="{22896FBE-F3A7-4643-85E7-EF6BE994EC9B}" srcOrd="2" destOrd="0" presId="urn:microsoft.com/office/officeart/2005/8/layout/list1"/>
    <dgm:cxn modelId="{17A2BF05-12B6-4275-A768-38B459F0F94C}" type="presParOf" srcId="{6B8FD52A-ED86-48B8-9349-B3626DB3323A}" destId="{D0385768-D333-4D32-8958-730305139E22}" srcOrd="3" destOrd="0" presId="urn:microsoft.com/office/officeart/2005/8/layout/list1"/>
    <dgm:cxn modelId="{D6995B49-393C-4160-AE3E-DF49B7FA192D}" type="presParOf" srcId="{6B8FD52A-ED86-48B8-9349-B3626DB3323A}" destId="{2E1793D2-774F-4ABB-AA58-5AA14E164B53}" srcOrd="4" destOrd="0" presId="urn:microsoft.com/office/officeart/2005/8/layout/list1"/>
    <dgm:cxn modelId="{48C4B39F-4D62-4366-9F85-F3D0D65AF970}" type="presParOf" srcId="{2E1793D2-774F-4ABB-AA58-5AA14E164B53}" destId="{1D182A6D-1E68-4539-8A6D-4939C76F48CC}" srcOrd="0" destOrd="0" presId="urn:microsoft.com/office/officeart/2005/8/layout/list1"/>
    <dgm:cxn modelId="{7455BBEE-2E6C-4312-8001-2D528CE1F515}" type="presParOf" srcId="{2E1793D2-774F-4ABB-AA58-5AA14E164B53}" destId="{11F00841-D409-49CB-9D03-14C9D583DF7F}" srcOrd="1" destOrd="0" presId="urn:microsoft.com/office/officeart/2005/8/layout/list1"/>
    <dgm:cxn modelId="{7CC03F08-40F9-4507-A803-C1A27EEBADBA}" type="presParOf" srcId="{6B8FD52A-ED86-48B8-9349-B3626DB3323A}" destId="{A3EDF7E7-A9EA-4BC9-9FA2-37616197F0FE}" srcOrd="5" destOrd="0" presId="urn:microsoft.com/office/officeart/2005/8/layout/list1"/>
    <dgm:cxn modelId="{9D166135-07CF-4F0B-B884-397A82DB7A32}" type="presParOf" srcId="{6B8FD52A-ED86-48B8-9349-B3626DB3323A}" destId="{5EE38C6D-9F3B-410F-B48C-11E1B21CF7CC}" srcOrd="6" destOrd="0" presId="urn:microsoft.com/office/officeart/2005/8/layout/list1"/>
    <dgm:cxn modelId="{10329BFC-3C30-42A8-A0C7-C10B381A7FA3}" type="presParOf" srcId="{6B8FD52A-ED86-48B8-9349-B3626DB3323A}" destId="{088E451E-3476-4130-88CD-0ED80408BEB5}" srcOrd="7" destOrd="0" presId="urn:microsoft.com/office/officeart/2005/8/layout/list1"/>
    <dgm:cxn modelId="{BAEA3B4B-F5E2-4FE4-8D16-2B0F56490664}" type="presParOf" srcId="{6B8FD52A-ED86-48B8-9349-B3626DB3323A}" destId="{ECB58743-F055-4435-BF0A-368BC3623476}" srcOrd="8" destOrd="0" presId="urn:microsoft.com/office/officeart/2005/8/layout/list1"/>
    <dgm:cxn modelId="{B58000C0-1D16-4EA4-A5F9-8E7DFB5F6A8C}" type="presParOf" srcId="{ECB58743-F055-4435-BF0A-368BC3623476}" destId="{CE6B5BE4-A7C4-4511-97CF-87DC4E33B9EB}" srcOrd="0" destOrd="0" presId="urn:microsoft.com/office/officeart/2005/8/layout/list1"/>
    <dgm:cxn modelId="{8D9E2CA2-67FF-47BF-BBA4-B0963373B77A}" type="presParOf" srcId="{ECB58743-F055-4435-BF0A-368BC3623476}" destId="{3AEBB2EE-EFD5-4B32-A96E-9663D3B0F123}" srcOrd="1" destOrd="0" presId="urn:microsoft.com/office/officeart/2005/8/layout/list1"/>
    <dgm:cxn modelId="{FD4E650A-08A3-4681-8C4A-AA949E5D30E6}" type="presParOf" srcId="{6B8FD52A-ED86-48B8-9349-B3626DB3323A}" destId="{45A392C9-724A-400D-936A-425C3DA6DD54}" srcOrd="9" destOrd="0" presId="urn:microsoft.com/office/officeart/2005/8/layout/list1"/>
    <dgm:cxn modelId="{95E6C1EB-2DDD-4EE5-86C6-E0B14C98AD71}" type="presParOf" srcId="{6B8FD52A-ED86-48B8-9349-B3626DB3323A}" destId="{D29151DD-8040-436D-A850-F0D7F5D0F00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0FFF7C-3842-4940-9A86-D61FAAC2451E}" type="doc">
      <dgm:prSet loTypeId="urn:microsoft.com/office/officeart/2005/8/layout/hList1" loCatId="list" qsTypeId="urn:microsoft.com/office/officeart/2005/8/quickstyle/3d3" qsCatId="3D" csTypeId="urn:microsoft.com/office/officeart/2005/8/colors/colorful2" csCatId="colorful" phldr="1"/>
      <dgm:spPr/>
      <dgm:t>
        <a:bodyPr/>
        <a:lstStyle/>
        <a:p>
          <a:endParaRPr lang="es-EC"/>
        </a:p>
      </dgm:t>
    </dgm:pt>
    <dgm:pt modelId="{B5E9900B-CDE0-49D4-883E-94CB42168C3D}">
      <dgm:prSet phldrT="[Texto]" custT="1"/>
      <dgm:spPr/>
      <dgm:t>
        <a:bodyPr/>
        <a:lstStyle/>
        <a:p>
          <a:r>
            <a:rPr lang="es-ES" sz="1200" dirty="0">
              <a:latin typeface="Roboto" panose="02000000000000000000" pitchFamily="2" charset="0"/>
              <a:ea typeface="Roboto" panose="02000000000000000000" pitchFamily="2" charset="0"/>
              <a:cs typeface="Roboto" panose="02000000000000000000" pitchFamily="2" charset="0"/>
            </a:rPr>
            <a:t>Alemania</a:t>
          </a:r>
          <a:endParaRPr lang="es-EC" sz="1200" dirty="0">
            <a:latin typeface="Roboto" panose="02000000000000000000" pitchFamily="2" charset="0"/>
            <a:ea typeface="Roboto" panose="02000000000000000000" pitchFamily="2" charset="0"/>
            <a:cs typeface="Roboto" panose="02000000000000000000" pitchFamily="2" charset="0"/>
          </a:endParaRPr>
        </a:p>
      </dgm:t>
    </dgm:pt>
    <dgm:pt modelId="{B55068A6-D351-49F6-BA08-0B83622FD770}" type="parTrans" cxnId="{2A65F731-EFE0-44C9-B1CD-8F1EA3355AA4}">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BDD60576-A24A-4441-98BE-75E9835BBEF6}" type="sibTrans" cxnId="{2A65F731-EFE0-44C9-B1CD-8F1EA3355AA4}">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4457FC98-CA33-4A1A-84EA-005F4F50A174}">
      <dgm:prSet phldrT="[Texto]" custT="1"/>
      <dgm:spPr/>
      <dgm:t>
        <a:bodyPr/>
        <a:lstStyle/>
        <a:p>
          <a:r>
            <a:rPr lang="es-EC" sz="1200" dirty="0">
              <a:latin typeface="Roboto" panose="02000000000000000000" pitchFamily="2" charset="0"/>
              <a:ea typeface="Roboto" panose="02000000000000000000" pitchFamily="2" charset="0"/>
              <a:cs typeface="Roboto" panose="02000000000000000000" pitchFamily="2" charset="0"/>
            </a:rPr>
            <a:t>...una sociedad es considerada residente si posee su libro estatutario (</a:t>
          </a:r>
          <a:r>
            <a:rPr lang="es-EC" sz="1200" dirty="0" err="1">
              <a:latin typeface="Roboto" panose="02000000000000000000" pitchFamily="2" charset="0"/>
              <a:ea typeface="Roboto" panose="02000000000000000000" pitchFamily="2" charset="0"/>
              <a:cs typeface="Roboto" panose="02000000000000000000" pitchFamily="2" charset="0"/>
            </a:rPr>
            <a:t>statutory</a:t>
          </a:r>
          <a:r>
            <a:rPr lang="es-EC" sz="1200" dirty="0">
              <a:latin typeface="Roboto" panose="02000000000000000000" pitchFamily="2" charset="0"/>
              <a:ea typeface="Roboto" panose="02000000000000000000" pitchFamily="2" charset="0"/>
              <a:cs typeface="Roboto" panose="02000000000000000000" pitchFamily="2" charset="0"/>
            </a:rPr>
            <a:t> </a:t>
          </a:r>
          <a:r>
            <a:rPr lang="es-EC" sz="1200" dirty="0" err="1">
              <a:latin typeface="Roboto" panose="02000000000000000000" pitchFamily="2" charset="0"/>
              <a:ea typeface="Roboto" panose="02000000000000000000" pitchFamily="2" charset="0"/>
              <a:cs typeface="Roboto" panose="02000000000000000000" pitchFamily="2" charset="0"/>
            </a:rPr>
            <a:t>seat</a:t>
          </a:r>
          <a:r>
            <a:rPr lang="es-EC" sz="1200" dirty="0">
              <a:latin typeface="Roboto" panose="02000000000000000000" pitchFamily="2" charset="0"/>
              <a:ea typeface="Roboto" panose="02000000000000000000" pitchFamily="2" charset="0"/>
              <a:cs typeface="Roboto" panose="02000000000000000000" pitchFamily="2" charset="0"/>
            </a:rPr>
            <a:t>) en Alemania. Dado que todas las sociedades creadas o formadas en Alemania deben tener un domicilio estatutario en la jurisdicción, son tratadas automáticamente como sociedades residentes por aquella circunstancia. Adicionalmente, las sociedades constituidas en el exterior son consideradas residentes si el lugar de gerenciamiento está ubicado en Alemania.</a:t>
          </a:r>
        </a:p>
      </dgm:t>
    </dgm:pt>
    <dgm:pt modelId="{A724C3D6-1195-4818-9FBC-76C1A49B029E}" type="parTrans" cxnId="{F0056AC5-858D-46F9-AA4F-35B5A8319EB7}">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2E0C75A4-3303-4A6D-AD68-CD5B7B520963}" type="sibTrans" cxnId="{F0056AC5-858D-46F9-AA4F-35B5A8319EB7}">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17F5E304-36D5-4B1F-B031-5E5246AB38B1}">
      <dgm:prSet phldrT="[Texto]" custT="1"/>
      <dgm:spPr/>
      <dgm:t>
        <a:bodyPr/>
        <a:lstStyle/>
        <a:p>
          <a:r>
            <a:rPr lang="es-ES" sz="1200" dirty="0">
              <a:latin typeface="Roboto" panose="02000000000000000000" pitchFamily="2" charset="0"/>
              <a:ea typeface="Roboto" panose="02000000000000000000" pitchFamily="2" charset="0"/>
              <a:cs typeface="Roboto" panose="02000000000000000000" pitchFamily="2" charset="0"/>
            </a:rPr>
            <a:t>Reino Unido</a:t>
          </a:r>
          <a:endParaRPr lang="es-EC" sz="1200" dirty="0">
            <a:latin typeface="Roboto" panose="02000000000000000000" pitchFamily="2" charset="0"/>
            <a:ea typeface="Roboto" panose="02000000000000000000" pitchFamily="2" charset="0"/>
            <a:cs typeface="Roboto" panose="02000000000000000000" pitchFamily="2" charset="0"/>
          </a:endParaRPr>
        </a:p>
      </dgm:t>
    </dgm:pt>
    <dgm:pt modelId="{DBC8144B-9162-45E7-A4A7-3066765B9404}" type="parTrans" cxnId="{1DCD7CA8-EB43-44FC-9FE4-F68628CB6224}">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373A90E4-E8AC-49E0-8CC8-8FD9C7D5D787}" type="sibTrans" cxnId="{1DCD7CA8-EB43-44FC-9FE4-F68628CB6224}">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F2A06D28-7A2B-41F4-9BBA-AD408C1910F6}">
      <dgm:prSet phldrT="[Texto]" custT="1"/>
      <dgm:spPr/>
      <dgm:t>
        <a:bodyPr/>
        <a:lstStyle/>
        <a:p>
          <a:r>
            <a:rPr lang="es-EC" sz="1200" dirty="0">
              <a:latin typeface="Roboto" panose="02000000000000000000" pitchFamily="2" charset="0"/>
              <a:ea typeface="Roboto" panose="02000000000000000000" pitchFamily="2" charset="0"/>
              <a:cs typeface="Roboto" panose="02000000000000000000" pitchFamily="2" charset="0"/>
            </a:rPr>
            <a:t>Desde la visión jurídica interna la residencia fiscal de una entidad a los efectos mercantiles viene determinada, normalmente, por el lugar de su constitución (incorporación) e inscripción en los efectos mercantiles. Sin embrago, a los efectos fiscales el criterio formal de la constitución no es el único que puede utilizarse pues se complementa con otros de índole material, entre otros:</a:t>
          </a:r>
        </a:p>
      </dgm:t>
    </dgm:pt>
    <dgm:pt modelId="{3386F608-A912-41D9-B6F5-ACBDF6A0381D}" type="parTrans" cxnId="{DDCF32B6-5130-40F0-9ABE-DB1979F54CEF}">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8C0BF51B-B9A1-46E5-B5CA-814FE7758620}" type="sibTrans" cxnId="{DDCF32B6-5130-40F0-9ABE-DB1979F54CEF}">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BAF7AFA3-8D9C-4C33-AA18-0679CABF339E}">
      <dgm:prSet phldrT="[Texto]" custT="1"/>
      <dgm:spPr/>
      <dgm:t>
        <a:bodyPr/>
        <a:lstStyle/>
        <a:p>
          <a:r>
            <a:rPr lang="es-ES" sz="1200" dirty="0">
              <a:latin typeface="Roboto" panose="02000000000000000000" pitchFamily="2" charset="0"/>
              <a:ea typeface="Roboto" panose="02000000000000000000" pitchFamily="2" charset="0"/>
              <a:cs typeface="Roboto" panose="02000000000000000000" pitchFamily="2" charset="0"/>
            </a:rPr>
            <a:t>Ecuador</a:t>
          </a:r>
          <a:endParaRPr lang="es-EC" sz="1200" dirty="0">
            <a:latin typeface="Roboto" panose="02000000000000000000" pitchFamily="2" charset="0"/>
            <a:ea typeface="Roboto" panose="02000000000000000000" pitchFamily="2" charset="0"/>
            <a:cs typeface="Roboto" panose="02000000000000000000" pitchFamily="2" charset="0"/>
          </a:endParaRPr>
        </a:p>
      </dgm:t>
    </dgm:pt>
    <dgm:pt modelId="{9F3BD1D1-D4CE-4B67-9298-1EA171C334AB}" type="parTrans" cxnId="{57BA13B1-C7B6-4A1A-BDDF-CE56EFA177E9}">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81EDED09-20A1-467B-B8B7-FD198BD411A0}" type="sibTrans" cxnId="{57BA13B1-C7B6-4A1A-BDDF-CE56EFA177E9}">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7AC6D2A7-D9A0-447A-983D-7740C9D67DCD}">
      <dgm:prSet phldrT="[Texto]" custT="1"/>
      <dgm:spPr/>
      <dgm:t>
        <a:bodyPr/>
        <a:lstStyle/>
        <a:p>
          <a:r>
            <a:rPr lang="es-ES" sz="1200" dirty="0">
              <a:latin typeface="Roboto" panose="02000000000000000000" pitchFamily="2" charset="0"/>
              <a:ea typeface="Roboto" panose="02000000000000000000" pitchFamily="2" charset="0"/>
              <a:cs typeface="Roboto" panose="02000000000000000000" pitchFamily="2" charset="0"/>
            </a:rPr>
            <a:t>El lugar señalado en el contrato social o en los respectivos estatutos; y, </a:t>
          </a:r>
          <a:endParaRPr lang="es-EC" sz="1200" dirty="0">
            <a:latin typeface="Roboto" panose="02000000000000000000" pitchFamily="2" charset="0"/>
            <a:ea typeface="Roboto" panose="02000000000000000000" pitchFamily="2" charset="0"/>
            <a:cs typeface="Roboto" panose="02000000000000000000" pitchFamily="2" charset="0"/>
          </a:endParaRPr>
        </a:p>
      </dgm:t>
    </dgm:pt>
    <dgm:pt modelId="{41CE4DB6-EB05-4E38-A544-DD405CD50B31}" type="parTrans" cxnId="{1D3A37C1-B27F-4540-86DD-F9C43E62C9F8}">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F36294CB-7146-4DD4-B979-27101AD58F83}" type="sibTrans" cxnId="{1D3A37C1-B27F-4540-86DD-F9C43E62C9F8}">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C7193EE2-1281-4226-A781-3EBA3AD6A71A}">
      <dgm:prSet custT="1"/>
      <dgm:spPr/>
      <dgm:t>
        <a:bodyPr/>
        <a:lstStyle/>
        <a:p>
          <a:r>
            <a:rPr lang="es-EC" sz="1200" dirty="0">
              <a:latin typeface="Roboto" panose="02000000000000000000" pitchFamily="2" charset="0"/>
              <a:ea typeface="Roboto" panose="02000000000000000000" pitchFamily="2" charset="0"/>
              <a:cs typeface="Roboto" panose="02000000000000000000" pitchFamily="2" charset="0"/>
            </a:rPr>
            <a:t>El lugar en que se lleve a efecto la gestión de la entidad, aquí, se incluye, a veces el lugar de residencia de la mayoría de los partícipes en la entidad;</a:t>
          </a:r>
        </a:p>
      </dgm:t>
    </dgm:pt>
    <dgm:pt modelId="{9DD7C2C9-D318-4515-93BA-900AD085A1AD}" type="parTrans" cxnId="{D579310D-DD39-4666-B8D5-E1CEEC41391E}">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A51C2B09-4B6D-44D7-9723-487C30824244}" type="sibTrans" cxnId="{D579310D-DD39-4666-B8D5-E1CEEC41391E}">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5FA66018-DD3C-4161-8029-DD06747216C2}">
      <dgm:prSet custT="1"/>
      <dgm:spPr/>
      <dgm:t>
        <a:bodyPr/>
        <a:lstStyle/>
        <a:p>
          <a:r>
            <a:rPr lang="es-EC" sz="1200" dirty="0">
              <a:latin typeface="Roboto" panose="02000000000000000000" pitchFamily="2" charset="0"/>
              <a:ea typeface="Roboto" panose="02000000000000000000" pitchFamily="2" charset="0"/>
              <a:cs typeface="Roboto" panose="02000000000000000000" pitchFamily="2" charset="0"/>
            </a:rPr>
            <a:t>El lugar donde se desarrolle la actividad económica principal de la entidad;</a:t>
          </a:r>
        </a:p>
      </dgm:t>
    </dgm:pt>
    <dgm:pt modelId="{7641F654-D122-445D-BDF2-09D08F4E74C7}" type="parTrans" cxnId="{8244602E-FAFF-4644-9051-057E9C643CE1}">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01C04F52-338B-4498-9C01-571980185A1F}" type="sibTrans" cxnId="{8244602E-FAFF-4644-9051-057E9C643CE1}">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1DC786C7-57FA-43CD-8545-8AFFA0DE5114}">
      <dgm:prSet custT="1"/>
      <dgm:spPr/>
      <dgm:t>
        <a:bodyPr/>
        <a:lstStyle/>
        <a:p>
          <a:r>
            <a:rPr lang="es-EC" sz="1200" dirty="0">
              <a:latin typeface="Roboto" panose="02000000000000000000" pitchFamily="2" charset="0"/>
              <a:ea typeface="Roboto" panose="02000000000000000000" pitchFamily="2" charset="0"/>
              <a:cs typeface="Roboto" panose="02000000000000000000" pitchFamily="2" charset="0"/>
            </a:rPr>
            <a:t>El lugar en que se encuentre el mayor valor del inmovilizado.</a:t>
          </a:r>
        </a:p>
      </dgm:t>
    </dgm:pt>
    <dgm:pt modelId="{C47A11C9-5FCA-438A-B05A-AE32502582BB}" type="parTrans" cxnId="{5BFE5CAA-EBBE-48ED-A087-6843F149103B}">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62494282-F4FE-4E55-B3B6-CCAFF09ACD27}" type="sibTrans" cxnId="{5BFE5CAA-EBBE-48ED-A087-6843F149103B}">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5FD46AD1-3ED0-4C62-9920-DC3449DB4CC3}">
      <dgm:prSet custT="1"/>
      <dgm:spPr/>
      <dgm:t>
        <a:bodyPr/>
        <a:lstStyle/>
        <a:p>
          <a:r>
            <a:rPr lang="es-ES" sz="1200">
              <a:latin typeface="Roboto" panose="02000000000000000000" pitchFamily="2" charset="0"/>
              <a:ea typeface="Roboto" panose="02000000000000000000" pitchFamily="2" charset="0"/>
              <a:cs typeface="Roboto" panose="02000000000000000000" pitchFamily="2" charset="0"/>
            </a:rPr>
            <a:t>En defecto de lo anterior, el lugar en donde se ejerza cualquiera de sus actividades económicas o donde ocurriera el hecho generador.</a:t>
          </a:r>
          <a:endParaRPr lang="en-US" sz="1200" dirty="0">
            <a:latin typeface="Roboto" panose="02000000000000000000" pitchFamily="2" charset="0"/>
            <a:ea typeface="Roboto" panose="02000000000000000000" pitchFamily="2" charset="0"/>
            <a:cs typeface="Roboto" panose="02000000000000000000" pitchFamily="2" charset="0"/>
          </a:endParaRPr>
        </a:p>
      </dgm:t>
    </dgm:pt>
    <dgm:pt modelId="{F6A74D27-43B3-40D2-B33B-B1F7F0E95A7E}" type="parTrans" cxnId="{C98C4FE2-A1C1-44AB-9133-889346C08756}">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D4627A83-63E7-424A-A1DD-854A5928F751}" type="sibTrans" cxnId="{C98C4FE2-A1C1-44AB-9133-889346C08756}">
      <dgm:prSet/>
      <dgm:spPr/>
      <dgm:t>
        <a:bodyPr/>
        <a:lstStyle/>
        <a:p>
          <a:endParaRPr lang="es-EC" sz="1200">
            <a:latin typeface="Roboto" panose="02000000000000000000" pitchFamily="2" charset="0"/>
            <a:ea typeface="Roboto" panose="02000000000000000000" pitchFamily="2" charset="0"/>
            <a:cs typeface="Roboto" panose="02000000000000000000" pitchFamily="2" charset="0"/>
          </a:endParaRPr>
        </a:p>
      </dgm:t>
    </dgm:pt>
    <dgm:pt modelId="{9A315B6D-4AD6-4769-B0C9-629579A59AFE}" type="pres">
      <dgm:prSet presAssocID="{A90FFF7C-3842-4940-9A86-D61FAAC2451E}" presName="Name0" presStyleCnt="0">
        <dgm:presLayoutVars>
          <dgm:dir/>
          <dgm:animLvl val="lvl"/>
          <dgm:resizeHandles val="exact"/>
        </dgm:presLayoutVars>
      </dgm:prSet>
      <dgm:spPr/>
    </dgm:pt>
    <dgm:pt modelId="{5B4F0B6B-4897-4121-ABC0-03B602B989D2}" type="pres">
      <dgm:prSet presAssocID="{B5E9900B-CDE0-49D4-883E-94CB42168C3D}" presName="composite" presStyleCnt="0"/>
      <dgm:spPr/>
    </dgm:pt>
    <dgm:pt modelId="{683E9E1F-BC23-4CCE-BD52-325328B7BE8D}" type="pres">
      <dgm:prSet presAssocID="{B5E9900B-CDE0-49D4-883E-94CB42168C3D}" presName="parTx" presStyleLbl="alignNode1" presStyleIdx="0" presStyleCnt="3">
        <dgm:presLayoutVars>
          <dgm:chMax val="0"/>
          <dgm:chPref val="0"/>
          <dgm:bulletEnabled val="1"/>
        </dgm:presLayoutVars>
      </dgm:prSet>
      <dgm:spPr/>
    </dgm:pt>
    <dgm:pt modelId="{B48586E1-C3D4-45B6-9D92-9712C1FD96B2}" type="pres">
      <dgm:prSet presAssocID="{B5E9900B-CDE0-49D4-883E-94CB42168C3D}" presName="desTx" presStyleLbl="alignAccFollowNode1" presStyleIdx="0" presStyleCnt="3">
        <dgm:presLayoutVars>
          <dgm:bulletEnabled val="1"/>
        </dgm:presLayoutVars>
      </dgm:prSet>
      <dgm:spPr/>
    </dgm:pt>
    <dgm:pt modelId="{3C1944A6-CF9D-4589-A23A-7EC982F68932}" type="pres">
      <dgm:prSet presAssocID="{BDD60576-A24A-4441-98BE-75E9835BBEF6}" presName="space" presStyleCnt="0"/>
      <dgm:spPr/>
    </dgm:pt>
    <dgm:pt modelId="{77D60212-0B64-4A80-8A0B-C02204686426}" type="pres">
      <dgm:prSet presAssocID="{17F5E304-36D5-4B1F-B031-5E5246AB38B1}" presName="composite" presStyleCnt="0"/>
      <dgm:spPr/>
    </dgm:pt>
    <dgm:pt modelId="{DFE6311B-1BE1-4E96-8572-8440E3829471}" type="pres">
      <dgm:prSet presAssocID="{17F5E304-36D5-4B1F-B031-5E5246AB38B1}" presName="parTx" presStyleLbl="alignNode1" presStyleIdx="1" presStyleCnt="3">
        <dgm:presLayoutVars>
          <dgm:chMax val="0"/>
          <dgm:chPref val="0"/>
          <dgm:bulletEnabled val="1"/>
        </dgm:presLayoutVars>
      </dgm:prSet>
      <dgm:spPr/>
    </dgm:pt>
    <dgm:pt modelId="{AADE1844-77D2-4E99-9B2A-9C0421463581}" type="pres">
      <dgm:prSet presAssocID="{17F5E304-36D5-4B1F-B031-5E5246AB38B1}" presName="desTx" presStyleLbl="alignAccFollowNode1" presStyleIdx="1" presStyleCnt="3">
        <dgm:presLayoutVars>
          <dgm:bulletEnabled val="1"/>
        </dgm:presLayoutVars>
      </dgm:prSet>
      <dgm:spPr/>
    </dgm:pt>
    <dgm:pt modelId="{0B1D7DBC-7B86-4E7E-9F17-9CC734FEDEFF}" type="pres">
      <dgm:prSet presAssocID="{373A90E4-E8AC-49E0-8CC8-8FD9C7D5D787}" presName="space" presStyleCnt="0"/>
      <dgm:spPr/>
    </dgm:pt>
    <dgm:pt modelId="{84CFC58D-0E7F-40E8-895C-CFED366D4687}" type="pres">
      <dgm:prSet presAssocID="{BAF7AFA3-8D9C-4C33-AA18-0679CABF339E}" presName="composite" presStyleCnt="0"/>
      <dgm:spPr/>
    </dgm:pt>
    <dgm:pt modelId="{D0430A08-FF64-42C9-A4C0-099686F8C098}" type="pres">
      <dgm:prSet presAssocID="{BAF7AFA3-8D9C-4C33-AA18-0679CABF339E}" presName="parTx" presStyleLbl="alignNode1" presStyleIdx="2" presStyleCnt="3">
        <dgm:presLayoutVars>
          <dgm:chMax val="0"/>
          <dgm:chPref val="0"/>
          <dgm:bulletEnabled val="1"/>
        </dgm:presLayoutVars>
      </dgm:prSet>
      <dgm:spPr/>
    </dgm:pt>
    <dgm:pt modelId="{74F868CF-69A2-45EA-BEFE-C8A6997D11A7}" type="pres">
      <dgm:prSet presAssocID="{BAF7AFA3-8D9C-4C33-AA18-0679CABF339E}" presName="desTx" presStyleLbl="alignAccFollowNode1" presStyleIdx="2" presStyleCnt="3">
        <dgm:presLayoutVars>
          <dgm:bulletEnabled val="1"/>
        </dgm:presLayoutVars>
      </dgm:prSet>
      <dgm:spPr/>
    </dgm:pt>
  </dgm:ptLst>
  <dgm:cxnLst>
    <dgm:cxn modelId="{D579310D-DD39-4666-B8D5-E1CEEC41391E}" srcId="{17F5E304-36D5-4B1F-B031-5E5246AB38B1}" destId="{C7193EE2-1281-4226-A781-3EBA3AD6A71A}" srcOrd="1" destOrd="0" parTransId="{9DD7C2C9-D318-4515-93BA-900AD085A1AD}" sibTransId="{A51C2B09-4B6D-44D7-9723-487C30824244}"/>
    <dgm:cxn modelId="{A0CFF226-853F-44F9-9CA3-C953694828AD}" type="presOf" srcId="{5FA66018-DD3C-4161-8029-DD06747216C2}" destId="{AADE1844-77D2-4E99-9B2A-9C0421463581}" srcOrd="0" destOrd="2" presId="urn:microsoft.com/office/officeart/2005/8/layout/hList1"/>
    <dgm:cxn modelId="{8244602E-FAFF-4644-9051-057E9C643CE1}" srcId="{17F5E304-36D5-4B1F-B031-5E5246AB38B1}" destId="{5FA66018-DD3C-4161-8029-DD06747216C2}" srcOrd="2" destOrd="0" parTransId="{7641F654-D122-445D-BDF2-09D08F4E74C7}" sibTransId="{01C04F52-338B-4498-9C01-571980185A1F}"/>
    <dgm:cxn modelId="{25401130-E537-423C-BE88-963CF359CEF7}" type="presOf" srcId="{17F5E304-36D5-4B1F-B031-5E5246AB38B1}" destId="{DFE6311B-1BE1-4E96-8572-8440E3829471}" srcOrd="0" destOrd="0" presId="urn:microsoft.com/office/officeart/2005/8/layout/hList1"/>
    <dgm:cxn modelId="{2A65F731-EFE0-44C9-B1CD-8F1EA3355AA4}" srcId="{A90FFF7C-3842-4940-9A86-D61FAAC2451E}" destId="{B5E9900B-CDE0-49D4-883E-94CB42168C3D}" srcOrd="0" destOrd="0" parTransId="{B55068A6-D351-49F6-BA08-0B83622FD770}" sibTransId="{BDD60576-A24A-4441-98BE-75E9835BBEF6}"/>
    <dgm:cxn modelId="{1A768649-EEDD-42EC-AE52-7A2FE79BA9E7}" type="presOf" srcId="{C7193EE2-1281-4226-A781-3EBA3AD6A71A}" destId="{AADE1844-77D2-4E99-9B2A-9C0421463581}" srcOrd="0" destOrd="1" presId="urn:microsoft.com/office/officeart/2005/8/layout/hList1"/>
    <dgm:cxn modelId="{9899BC4D-5FE0-4E34-BAC1-CEA7B7D75BF1}" type="presOf" srcId="{B5E9900B-CDE0-49D4-883E-94CB42168C3D}" destId="{683E9E1F-BC23-4CCE-BD52-325328B7BE8D}" srcOrd="0" destOrd="0" presId="urn:microsoft.com/office/officeart/2005/8/layout/hList1"/>
    <dgm:cxn modelId="{B9DB5C7E-C5FF-4A12-88FA-E28CE2045E41}" type="presOf" srcId="{5FD46AD1-3ED0-4C62-9920-DC3449DB4CC3}" destId="{74F868CF-69A2-45EA-BEFE-C8A6997D11A7}" srcOrd="0" destOrd="1" presId="urn:microsoft.com/office/officeart/2005/8/layout/hList1"/>
    <dgm:cxn modelId="{16117391-FDF2-4C4F-845E-F3BC6078F78D}" type="presOf" srcId="{BAF7AFA3-8D9C-4C33-AA18-0679CABF339E}" destId="{D0430A08-FF64-42C9-A4C0-099686F8C098}" srcOrd="0" destOrd="0" presId="urn:microsoft.com/office/officeart/2005/8/layout/hList1"/>
    <dgm:cxn modelId="{1DCD7CA8-EB43-44FC-9FE4-F68628CB6224}" srcId="{A90FFF7C-3842-4940-9A86-D61FAAC2451E}" destId="{17F5E304-36D5-4B1F-B031-5E5246AB38B1}" srcOrd="1" destOrd="0" parTransId="{DBC8144B-9162-45E7-A4A7-3066765B9404}" sibTransId="{373A90E4-E8AC-49E0-8CC8-8FD9C7D5D787}"/>
    <dgm:cxn modelId="{5BFE5CAA-EBBE-48ED-A087-6843F149103B}" srcId="{17F5E304-36D5-4B1F-B031-5E5246AB38B1}" destId="{1DC786C7-57FA-43CD-8545-8AFFA0DE5114}" srcOrd="3" destOrd="0" parTransId="{C47A11C9-5FCA-438A-B05A-AE32502582BB}" sibTransId="{62494282-F4FE-4E55-B3B6-CCAFF09ACD27}"/>
    <dgm:cxn modelId="{8DB0CBAB-2154-406B-B89E-E3736C4FE12A}" type="presOf" srcId="{1DC786C7-57FA-43CD-8545-8AFFA0DE5114}" destId="{AADE1844-77D2-4E99-9B2A-9C0421463581}" srcOrd="0" destOrd="3" presId="urn:microsoft.com/office/officeart/2005/8/layout/hList1"/>
    <dgm:cxn modelId="{57BA13B1-C7B6-4A1A-BDDF-CE56EFA177E9}" srcId="{A90FFF7C-3842-4940-9A86-D61FAAC2451E}" destId="{BAF7AFA3-8D9C-4C33-AA18-0679CABF339E}" srcOrd="2" destOrd="0" parTransId="{9F3BD1D1-D4CE-4B67-9298-1EA171C334AB}" sibTransId="{81EDED09-20A1-467B-B8B7-FD198BD411A0}"/>
    <dgm:cxn modelId="{DDCF32B6-5130-40F0-9ABE-DB1979F54CEF}" srcId="{17F5E304-36D5-4B1F-B031-5E5246AB38B1}" destId="{F2A06D28-7A2B-41F4-9BBA-AD408C1910F6}" srcOrd="0" destOrd="0" parTransId="{3386F608-A912-41D9-B6F5-ACBDF6A0381D}" sibTransId="{8C0BF51B-B9A1-46E5-B5CA-814FE7758620}"/>
    <dgm:cxn modelId="{1D3A37C1-B27F-4540-86DD-F9C43E62C9F8}" srcId="{BAF7AFA3-8D9C-4C33-AA18-0679CABF339E}" destId="{7AC6D2A7-D9A0-447A-983D-7740C9D67DCD}" srcOrd="0" destOrd="0" parTransId="{41CE4DB6-EB05-4E38-A544-DD405CD50B31}" sibTransId="{F36294CB-7146-4DD4-B979-27101AD58F83}"/>
    <dgm:cxn modelId="{F0056AC5-858D-46F9-AA4F-35B5A8319EB7}" srcId="{B5E9900B-CDE0-49D4-883E-94CB42168C3D}" destId="{4457FC98-CA33-4A1A-84EA-005F4F50A174}" srcOrd="0" destOrd="0" parTransId="{A724C3D6-1195-4818-9FBC-76C1A49B029E}" sibTransId="{2E0C75A4-3303-4A6D-AD68-CD5B7B520963}"/>
    <dgm:cxn modelId="{E697FFC7-AA7C-4857-95E1-BAF413B3A1A9}" type="presOf" srcId="{A90FFF7C-3842-4940-9A86-D61FAAC2451E}" destId="{9A315B6D-4AD6-4769-B0C9-629579A59AFE}" srcOrd="0" destOrd="0" presId="urn:microsoft.com/office/officeart/2005/8/layout/hList1"/>
    <dgm:cxn modelId="{C98C4FE2-A1C1-44AB-9133-889346C08756}" srcId="{BAF7AFA3-8D9C-4C33-AA18-0679CABF339E}" destId="{5FD46AD1-3ED0-4C62-9920-DC3449DB4CC3}" srcOrd="1" destOrd="0" parTransId="{F6A74D27-43B3-40D2-B33B-B1F7F0E95A7E}" sibTransId="{D4627A83-63E7-424A-A1DD-854A5928F751}"/>
    <dgm:cxn modelId="{8AE107E6-0733-4249-B92A-98B7F062DE65}" type="presOf" srcId="{F2A06D28-7A2B-41F4-9BBA-AD408C1910F6}" destId="{AADE1844-77D2-4E99-9B2A-9C0421463581}" srcOrd="0" destOrd="0" presId="urn:microsoft.com/office/officeart/2005/8/layout/hList1"/>
    <dgm:cxn modelId="{BB6C09EE-DD61-4FF7-81E1-F85E9DF8B661}" type="presOf" srcId="{4457FC98-CA33-4A1A-84EA-005F4F50A174}" destId="{B48586E1-C3D4-45B6-9D92-9712C1FD96B2}" srcOrd="0" destOrd="0" presId="urn:microsoft.com/office/officeart/2005/8/layout/hList1"/>
    <dgm:cxn modelId="{4FB73CFB-97F9-4570-97BF-739A25773C54}" type="presOf" srcId="{7AC6D2A7-D9A0-447A-983D-7740C9D67DCD}" destId="{74F868CF-69A2-45EA-BEFE-C8A6997D11A7}" srcOrd="0" destOrd="0" presId="urn:microsoft.com/office/officeart/2005/8/layout/hList1"/>
    <dgm:cxn modelId="{0263696D-FA92-48C5-9731-4CEC3092E38F}" type="presParOf" srcId="{9A315B6D-4AD6-4769-B0C9-629579A59AFE}" destId="{5B4F0B6B-4897-4121-ABC0-03B602B989D2}" srcOrd="0" destOrd="0" presId="urn:microsoft.com/office/officeart/2005/8/layout/hList1"/>
    <dgm:cxn modelId="{2462EA85-54DD-4A3E-AEC0-7D0EB87AC94F}" type="presParOf" srcId="{5B4F0B6B-4897-4121-ABC0-03B602B989D2}" destId="{683E9E1F-BC23-4CCE-BD52-325328B7BE8D}" srcOrd="0" destOrd="0" presId="urn:microsoft.com/office/officeart/2005/8/layout/hList1"/>
    <dgm:cxn modelId="{228F6BF4-D984-4C61-99D3-86E516FAD0B2}" type="presParOf" srcId="{5B4F0B6B-4897-4121-ABC0-03B602B989D2}" destId="{B48586E1-C3D4-45B6-9D92-9712C1FD96B2}" srcOrd="1" destOrd="0" presId="urn:microsoft.com/office/officeart/2005/8/layout/hList1"/>
    <dgm:cxn modelId="{BA8482E2-9809-434F-A319-BCC2F08B1EBD}" type="presParOf" srcId="{9A315B6D-4AD6-4769-B0C9-629579A59AFE}" destId="{3C1944A6-CF9D-4589-A23A-7EC982F68932}" srcOrd="1" destOrd="0" presId="urn:microsoft.com/office/officeart/2005/8/layout/hList1"/>
    <dgm:cxn modelId="{2C6E3809-18C0-4EEE-AD14-E644E62BF7CC}" type="presParOf" srcId="{9A315B6D-4AD6-4769-B0C9-629579A59AFE}" destId="{77D60212-0B64-4A80-8A0B-C02204686426}" srcOrd="2" destOrd="0" presId="urn:microsoft.com/office/officeart/2005/8/layout/hList1"/>
    <dgm:cxn modelId="{80BAF607-1032-4E84-B5DE-2F8D4C27D5CD}" type="presParOf" srcId="{77D60212-0B64-4A80-8A0B-C02204686426}" destId="{DFE6311B-1BE1-4E96-8572-8440E3829471}" srcOrd="0" destOrd="0" presId="urn:microsoft.com/office/officeart/2005/8/layout/hList1"/>
    <dgm:cxn modelId="{8CA6F736-E0B1-4DBA-BCAF-0C2A1C1A88E8}" type="presParOf" srcId="{77D60212-0B64-4A80-8A0B-C02204686426}" destId="{AADE1844-77D2-4E99-9B2A-9C0421463581}" srcOrd="1" destOrd="0" presId="urn:microsoft.com/office/officeart/2005/8/layout/hList1"/>
    <dgm:cxn modelId="{CBEBA41B-05BE-4633-A895-FABF8B7011B1}" type="presParOf" srcId="{9A315B6D-4AD6-4769-B0C9-629579A59AFE}" destId="{0B1D7DBC-7B86-4E7E-9F17-9CC734FEDEFF}" srcOrd="3" destOrd="0" presId="urn:microsoft.com/office/officeart/2005/8/layout/hList1"/>
    <dgm:cxn modelId="{B0D77341-D43D-4E0C-9B47-A552023F1B11}" type="presParOf" srcId="{9A315B6D-4AD6-4769-B0C9-629579A59AFE}" destId="{84CFC58D-0E7F-40E8-895C-CFED366D4687}" srcOrd="4" destOrd="0" presId="urn:microsoft.com/office/officeart/2005/8/layout/hList1"/>
    <dgm:cxn modelId="{F5D0AD8C-6612-4E07-855E-F5AC62FB2183}" type="presParOf" srcId="{84CFC58D-0E7F-40E8-895C-CFED366D4687}" destId="{D0430A08-FF64-42C9-A4C0-099686F8C098}" srcOrd="0" destOrd="0" presId="urn:microsoft.com/office/officeart/2005/8/layout/hList1"/>
    <dgm:cxn modelId="{AD5F1531-2169-4D27-936D-AFA9FE9119E4}" type="presParOf" srcId="{84CFC58D-0E7F-40E8-895C-CFED366D4687}" destId="{74F868CF-69A2-45EA-BEFE-C8A6997D11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21D500-DC6A-40F2-BB00-E29971C66664}" type="doc">
      <dgm:prSet loTypeId="urn:microsoft.com/office/officeart/2005/8/layout/hProcess4" loCatId="process" qsTypeId="urn:microsoft.com/office/officeart/2005/8/quickstyle/3d2" qsCatId="3D" csTypeId="urn:microsoft.com/office/officeart/2005/8/colors/colorful4" csCatId="colorful" phldr="1"/>
      <dgm:spPr/>
      <dgm:t>
        <a:bodyPr/>
        <a:lstStyle/>
        <a:p>
          <a:endParaRPr lang="es-EC"/>
        </a:p>
      </dgm:t>
    </dgm:pt>
    <dgm:pt modelId="{BD32CA1A-6A68-43A7-AE54-9193DC402A92}">
      <dgm:prSet phldrT="[Texto]"/>
      <dgm:spPr/>
      <dgm:t>
        <a:bodyPr/>
        <a:lstStyle/>
        <a:p>
          <a:r>
            <a:rPr lang="es-EC" dirty="0">
              <a:latin typeface="Roboto" panose="02000000000000000000" pitchFamily="2" charset="0"/>
              <a:ea typeface="Roboto" panose="02000000000000000000" pitchFamily="2" charset="0"/>
              <a:cs typeface="Roboto" panose="02000000000000000000" pitchFamily="2" charset="0"/>
            </a:rPr>
            <a:t>¿Qué es certificado de</a:t>
          </a:r>
        </a:p>
        <a:p>
          <a:r>
            <a:rPr lang="es-EC" dirty="0">
              <a:latin typeface="Roboto" panose="02000000000000000000" pitchFamily="2" charset="0"/>
              <a:ea typeface="Roboto" panose="02000000000000000000" pitchFamily="2" charset="0"/>
              <a:cs typeface="Roboto" panose="02000000000000000000" pitchFamily="2" charset="0"/>
            </a:rPr>
            <a:t>residencia fiscal?</a:t>
          </a:r>
        </a:p>
      </dgm:t>
    </dgm:pt>
    <dgm:pt modelId="{0EAEA0E7-6E95-4486-A7EC-4DD905E26902}" type="parTrans" cxnId="{010B6047-0C70-4121-B236-5B304691197F}">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AD2E0BCE-85FA-485B-93CE-888AAB261127}" type="sibTrans" cxnId="{010B6047-0C70-4121-B236-5B304691197F}">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353BA9B8-3A93-4CB1-BA44-19F4617E2038}">
      <dgm:prSet phldrT="[Texto]" custT="1"/>
      <dgm:spPr/>
      <dgm:t>
        <a:bodyPr/>
        <a:lstStyle/>
        <a:p>
          <a:r>
            <a:rPr lang="es-ES" sz="1100" dirty="0">
              <a:latin typeface="Roboto" panose="02000000000000000000" pitchFamily="2" charset="0"/>
              <a:ea typeface="Roboto" panose="02000000000000000000" pitchFamily="2" charset="0"/>
              <a:cs typeface="Roboto" panose="02000000000000000000" pitchFamily="2" charset="0"/>
            </a:rPr>
            <a:t>Es un documento mediante el cual la Administración / Autoridad Tributaria de un </a:t>
          </a:r>
          <a:r>
            <a:rPr lang="es-EC" sz="1100" dirty="0">
              <a:latin typeface="Roboto" panose="02000000000000000000" pitchFamily="2" charset="0"/>
              <a:ea typeface="Roboto" panose="02000000000000000000" pitchFamily="2" charset="0"/>
              <a:cs typeface="Roboto" panose="02000000000000000000" pitchFamily="2" charset="0"/>
            </a:rPr>
            <a:t>Estado, hace constar que determinada </a:t>
          </a:r>
          <a:r>
            <a:rPr lang="es-ES" sz="1100" dirty="0">
              <a:latin typeface="Roboto" panose="02000000000000000000" pitchFamily="2" charset="0"/>
              <a:ea typeface="Roboto" panose="02000000000000000000" pitchFamily="2" charset="0"/>
              <a:cs typeface="Roboto" panose="02000000000000000000" pitchFamily="2" charset="0"/>
            </a:rPr>
            <a:t>persona o entidad cumple con los requisitos </a:t>
          </a:r>
          <a:r>
            <a:rPr lang="es-EC" sz="1100" dirty="0">
              <a:latin typeface="Roboto" panose="02000000000000000000" pitchFamily="2" charset="0"/>
              <a:ea typeface="Roboto" panose="02000000000000000000" pitchFamily="2" charset="0"/>
              <a:cs typeface="Roboto" panose="02000000000000000000" pitchFamily="2" charset="0"/>
            </a:rPr>
            <a:t>legales para ser considerado residente para </a:t>
          </a:r>
          <a:r>
            <a:rPr lang="es-ES" sz="1100" dirty="0">
              <a:latin typeface="Roboto" panose="02000000000000000000" pitchFamily="2" charset="0"/>
              <a:ea typeface="Roboto" panose="02000000000000000000" pitchFamily="2" charset="0"/>
              <a:cs typeface="Roboto" panose="02000000000000000000" pitchFamily="2" charset="0"/>
            </a:rPr>
            <a:t>efectos tributarios, un determinado Estado.</a:t>
          </a:r>
          <a:endParaRPr lang="es-EC" sz="1100" dirty="0">
            <a:latin typeface="Roboto" panose="02000000000000000000" pitchFamily="2" charset="0"/>
            <a:ea typeface="Roboto" panose="02000000000000000000" pitchFamily="2" charset="0"/>
            <a:cs typeface="Roboto" panose="02000000000000000000" pitchFamily="2" charset="0"/>
          </a:endParaRPr>
        </a:p>
      </dgm:t>
    </dgm:pt>
    <dgm:pt modelId="{BDD31C7E-5C9D-41EF-890E-89C28F0D4D28}" type="parTrans" cxnId="{77EBBEA6-5BE8-498C-918C-A0004EE6D3C6}">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A10EF088-85C0-49D9-BAA6-4CC173130224}" type="sibTrans" cxnId="{77EBBEA6-5BE8-498C-918C-A0004EE6D3C6}">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2444183F-10D4-4DFF-BD56-E0A36C5819C5}">
      <dgm:prSet phldrT="[Texto]"/>
      <dgm:spPr/>
      <dgm:t>
        <a:bodyPr/>
        <a:lstStyle/>
        <a:p>
          <a:r>
            <a:rPr lang="es-EC" dirty="0">
              <a:latin typeface="Roboto" panose="02000000000000000000" pitchFamily="2" charset="0"/>
              <a:ea typeface="Roboto" panose="02000000000000000000" pitchFamily="2" charset="0"/>
              <a:cs typeface="Roboto" panose="02000000000000000000" pitchFamily="2" charset="0"/>
            </a:rPr>
            <a:t>¿Cuál es el objetivo?</a:t>
          </a:r>
        </a:p>
      </dgm:t>
    </dgm:pt>
    <dgm:pt modelId="{682604DF-39C3-42BE-8B75-2B04B763CF41}" type="parTrans" cxnId="{BB82EFBD-E1BD-4120-A8AD-C50D10B1D13E}">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87A951DF-DFEE-4237-BAFB-782C8C717EA1}" type="sibTrans" cxnId="{BB82EFBD-E1BD-4120-A8AD-C50D10B1D13E}">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D52DF105-475C-4F8C-B86E-C2CDD3087F07}">
      <dgm:prSet phldrT="[Texto]" custT="1"/>
      <dgm:spPr/>
      <dgm:t>
        <a:bodyPr/>
        <a:lstStyle/>
        <a:p>
          <a:r>
            <a:rPr lang="es-ES" sz="900" dirty="0">
              <a:latin typeface="Roboto" panose="02000000000000000000" pitchFamily="2" charset="0"/>
              <a:ea typeface="Roboto" panose="02000000000000000000" pitchFamily="2" charset="0"/>
              <a:cs typeface="Roboto" panose="02000000000000000000" pitchFamily="2" charset="0"/>
            </a:rPr>
            <a:t>Se tramita con el propósito de demostrar ante las autoridades fiscales en el extranjero, que el sujeto (quien lo solicita), es contribuyente del impuesto sobre las </a:t>
          </a:r>
          <a:r>
            <a:rPr lang="es-EC" sz="900" dirty="0">
              <a:latin typeface="Roboto" panose="02000000000000000000" pitchFamily="2" charset="0"/>
              <a:ea typeface="Roboto" panose="02000000000000000000" pitchFamily="2" charset="0"/>
              <a:cs typeface="Roboto" panose="02000000000000000000" pitchFamily="2" charset="0"/>
            </a:rPr>
            <a:t>utilidades, rentas de capital, ganancias de </a:t>
          </a:r>
          <a:r>
            <a:rPr lang="es-ES" sz="900" dirty="0">
              <a:latin typeface="Roboto" panose="02000000000000000000" pitchFamily="2" charset="0"/>
              <a:ea typeface="Roboto" panose="02000000000000000000" pitchFamily="2" charset="0"/>
              <a:cs typeface="Roboto" panose="02000000000000000000" pitchFamily="2" charset="0"/>
            </a:rPr>
            <a:t>capital, o que es sujeto de retenciones y que se encuentra al día con sus obligaciones </a:t>
          </a:r>
          <a:r>
            <a:rPr lang="es-EC" sz="900" dirty="0">
              <a:latin typeface="Roboto" panose="02000000000000000000" pitchFamily="2" charset="0"/>
              <a:ea typeface="Roboto" panose="02000000000000000000" pitchFamily="2" charset="0"/>
              <a:cs typeface="Roboto" panose="02000000000000000000" pitchFamily="2" charset="0"/>
            </a:rPr>
            <a:t>tributarias.</a:t>
          </a:r>
        </a:p>
      </dgm:t>
    </dgm:pt>
    <dgm:pt modelId="{C167B7BA-0E79-4863-9B0B-D3F451FCDB53}" type="parTrans" cxnId="{1E2EDD37-3670-480E-8193-7C89501DEAD2}">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43CD10AF-0CC7-4331-B4B5-8DBE9BE47163}" type="sibTrans" cxnId="{1E2EDD37-3670-480E-8193-7C89501DEAD2}">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7EF0D75A-4BEA-4E43-B89F-B12321D4C242}">
      <dgm:prSet phldrT="[Texto]"/>
      <dgm:spPr/>
      <dgm:t>
        <a:bodyPr/>
        <a:lstStyle/>
        <a:p>
          <a:r>
            <a:rPr lang="es-EC" dirty="0">
              <a:latin typeface="Roboto" panose="02000000000000000000" pitchFamily="2" charset="0"/>
              <a:ea typeface="Roboto" panose="02000000000000000000" pitchFamily="2" charset="0"/>
              <a:cs typeface="Roboto" panose="02000000000000000000" pitchFamily="2" charset="0"/>
            </a:rPr>
            <a:t>¿Cuál es la finalidad de los certificados de residencia fiscal?</a:t>
          </a:r>
        </a:p>
      </dgm:t>
    </dgm:pt>
    <dgm:pt modelId="{C20A6E85-B6A1-4C67-B077-1DDE8A29D9C7}" type="parTrans" cxnId="{B80296B6-BDDD-4AFD-81DC-76AEC0D72575}">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9C7281E2-F77F-432E-8A47-6AD171CC23A1}" type="sibTrans" cxnId="{B80296B6-BDDD-4AFD-81DC-76AEC0D72575}">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3FAF25E7-0743-4AEB-B1E6-4DC485343BDD}">
      <dgm:prSet phldrT="[Texto]"/>
      <dgm:spPr/>
      <dgm:t>
        <a:bodyPr/>
        <a:lstStyle/>
        <a:p>
          <a:r>
            <a:rPr lang="es-ES" dirty="0">
              <a:latin typeface="Roboto" panose="02000000000000000000" pitchFamily="2" charset="0"/>
              <a:ea typeface="Roboto" panose="02000000000000000000" pitchFamily="2" charset="0"/>
              <a:cs typeface="Roboto" panose="02000000000000000000" pitchFamily="2" charset="0"/>
            </a:rPr>
            <a:t>Aplicación de un convenio vigente para </a:t>
          </a:r>
          <a:r>
            <a:rPr lang="es-EC" dirty="0">
              <a:latin typeface="Roboto" panose="02000000000000000000" pitchFamily="2" charset="0"/>
              <a:ea typeface="Roboto" panose="02000000000000000000" pitchFamily="2" charset="0"/>
              <a:cs typeface="Roboto" panose="02000000000000000000" pitchFamily="2" charset="0"/>
            </a:rPr>
            <a:t>evitar la doble imposición.</a:t>
          </a:r>
        </a:p>
      </dgm:t>
    </dgm:pt>
    <dgm:pt modelId="{A75F3F37-350B-491F-BB76-8D832DCA884E}" type="parTrans" cxnId="{2508EF26-1AA4-43EA-8CE2-4064F5780F10}">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54E87BEC-0015-4F31-8F20-7FD98D87D2C1}" type="sibTrans" cxnId="{2508EF26-1AA4-43EA-8CE2-4064F5780F10}">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0EEC9BBF-54E5-4096-906E-437D3B2A1EDF}">
      <dgm:prSet custT="1"/>
      <dgm:spPr/>
      <dgm:t>
        <a:bodyPr/>
        <a:lstStyle/>
        <a:p>
          <a:r>
            <a:rPr lang="es-ES" sz="900" dirty="0">
              <a:latin typeface="Roboto" panose="02000000000000000000" pitchFamily="2" charset="0"/>
              <a:ea typeface="Roboto" panose="02000000000000000000" pitchFamily="2" charset="0"/>
              <a:cs typeface="Roboto" panose="02000000000000000000" pitchFamily="2" charset="0"/>
            </a:rPr>
            <a:t>Cumplir con lo requerido por la aplicación de convenios internacionales o por la </a:t>
          </a:r>
          <a:r>
            <a:rPr lang="es-EC" sz="900" dirty="0">
              <a:latin typeface="Roboto" panose="02000000000000000000" pitchFamily="2" charset="0"/>
              <a:ea typeface="Roboto" panose="02000000000000000000" pitchFamily="2" charset="0"/>
              <a:cs typeface="Roboto" panose="02000000000000000000" pitchFamily="2" charset="0"/>
            </a:rPr>
            <a:t>legislación de otro Estado.</a:t>
          </a:r>
        </a:p>
      </dgm:t>
    </dgm:pt>
    <dgm:pt modelId="{2CAF70AF-8B82-4993-9F53-82FBD71C9A28}" type="parTrans" cxnId="{E2FCE9F1-94B1-4797-9552-1CA255E6ED24}">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0A08785A-9B4C-4687-8E04-425E2E1205B8}" type="sibTrans" cxnId="{E2FCE9F1-94B1-4797-9552-1CA255E6ED24}">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8117FCF9-EB3D-4381-BECC-04A72EC9B374}">
      <dgm:prSet/>
      <dgm:spPr/>
      <dgm:t>
        <a:bodyPr/>
        <a:lstStyle/>
        <a:p>
          <a:r>
            <a:rPr lang="es-ES" dirty="0">
              <a:latin typeface="Roboto" panose="02000000000000000000" pitchFamily="2" charset="0"/>
              <a:ea typeface="Roboto" panose="02000000000000000000" pitchFamily="2" charset="0"/>
              <a:cs typeface="Roboto" panose="02000000000000000000" pitchFamily="2" charset="0"/>
            </a:rPr>
            <a:t>Aplicación de otros tipos de convenios internacionales suscritos por el país vigente.</a:t>
          </a:r>
          <a:endParaRPr lang="es-EC" dirty="0">
            <a:latin typeface="Roboto" panose="02000000000000000000" pitchFamily="2" charset="0"/>
            <a:ea typeface="Roboto" panose="02000000000000000000" pitchFamily="2" charset="0"/>
            <a:cs typeface="Roboto" panose="02000000000000000000" pitchFamily="2" charset="0"/>
          </a:endParaRPr>
        </a:p>
      </dgm:t>
    </dgm:pt>
    <dgm:pt modelId="{AD6E3722-97B8-4E6F-B21A-34687DA842C4}" type="parTrans" cxnId="{77784F27-C0DB-4BE6-9A47-6AFE4E4985B3}">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E320ECD0-FF53-46C7-981A-0B7E8C58E5E9}" type="sibTrans" cxnId="{77784F27-C0DB-4BE6-9A47-6AFE4E4985B3}">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9D0BDFFD-ADB4-4939-99C5-58E62255058B}">
      <dgm:prSet/>
      <dgm:spPr/>
      <dgm:t>
        <a:bodyPr/>
        <a:lstStyle/>
        <a:p>
          <a:r>
            <a:rPr lang="es-ES" dirty="0">
              <a:latin typeface="Roboto" panose="02000000000000000000" pitchFamily="2" charset="0"/>
              <a:ea typeface="Roboto" panose="02000000000000000000" pitchFamily="2" charset="0"/>
              <a:cs typeface="Roboto" panose="02000000000000000000" pitchFamily="2" charset="0"/>
            </a:rPr>
            <a:t>Cumplir con lo requerido por la legislación de otros países o por las </a:t>
          </a:r>
          <a:r>
            <a:rPr lang="es-EC" dirty="0">
              <a:latin typeface="Roboto" panose="02000000000000000000" pitchFamily="2" charset="0"/>
              <a:ea typeface="Roboto" panose="02000000000000000000" pitchFamily="2" charset="0"/>
              <a:cs typeface="Roboto" panose="02000000000000000000" pitchFamily="2" charset="0"/>
            </a:rPr>
            <a:t>autoridades tributarias de otras jurisdicciones.</a:t>
          </a:r>
        </a:p>
      </dgm:t>
    </dgm:pt>
    <dgm:pt modelId="{8632412D-1EE7-4B28-886A-4BAC29D74130}" type="parTrans" cxnId="{04EDCDAE-D1C6-4F15-9799-A26CC2895750}">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82AFFF5E-8D9A-4329-92C9-34E6B8182647}" type="sibTrans" cxnId="{04EDCDAE-D1C6-4F15-9799-A26CC2895750}">
      <dgm:prSet/>
      <dgm:spPr/>
      <dgm:t>
        <a:bodyPr/>
        <a:lstStyle/>
        <a:p>
          <a:endParaRPr lang="es-EC">
            <a:latin typeface="Roboto" panose="02000000000000000000" pitchFamily="2" charset="0"/>
            <a:ea typeface="Roboto" panose="02000000000000000000" pitchFamily="2" charset="0"/>
            <a:cs typeface="Roboto" panose="02000000000000000000" pitchFamily="2" charset="0"/>
          </a:endParaRPr>
        </a:p>
      </dgm:t>
    </dgm:pt>
    <dgm:pt modelId="{563D0B98-2577-4985-88A8-D2600D65A967}" type="pres">
      <dgm:prSet presAssocID="{8C21D500-DC6A-40F2-BB00-E29971C66664}" presName="Name0" presStyleCnt="0">
        <dgm:presLayoutVars>
          <dgm:dir/>
          <dgm:animLvl val="lvl"/>
          <dgm:resizeHandles val="exact"/>
        </dgm:presLayoutVars>
      </dgm:prSet>
      <dgm:spPr/>
    </dgm:pt>
    <dgm:pt modelId="{363856D5-6528-4FDE-A6AA-6F501F81880C}" type="pres">
      <dgm:prSet presAssocID="{8C21D500-DC6A-40F2-BB00-E29971C66664}" presName="tSp" presStyleCnt="0"/>
      <dgm:spPr/>
    </dgm:pt>
    <dgm:pt modelId="{20512814-7E1B-4282-9038-CD22E67C9DE8}" type="pres">
      <dgm:prSet presAssocID="{8C21D500-DC6A-40F2-BB00-E29971C66664}" presName="bSp" presStyleCnt="0"/>
      <dgm:spPr/>
    </dgm:pt>
    <dgm:pt modelId="{72B07BD6-5483-47D7-BA34-B13CE170FFF4}" type="pres">
      <dgm:prSet presAssocID="{8C21D500-DC6A-40F2-BB00-E29971C66664}" presName="process" presStyleCnt="0"/>
      <dgm:spPr/>
    </dgm:pt>
    <dgm:pt modelId="{26D5C685-2D0B-40E1-A1A6-2E5D1840F4A2}" type="pres">
      <dgm:prSet presAssocID="{BD32CA1A-6A68-43A7-AE54-9193DC402A92}" presName="composite1" presStyleCnt="0"/>
      <dgm:spPr/>
    </dgm:pt>
    <dgm:pt modelId="{7A1A10AA-432D-4268-A658-C93A6C564855}" type="pres">
      <dgm:prSet presAssocID="{BD32CA1A-6A68-43A7-AE54-9193DC402A92}" presName="dummyNode1" presStyleLbl="node1" presStyleIdx="0" presStyleCnt="3"/>
      <dgm:spPr/>
    </dgm:pt>
    <dgm:pt modelId="{C9816CB1-4821-4928-A521-853480F0F426}" type="pres">
      <dgm:prSet presAssocID="{BD32CA1A-6A68-43A7-AE54-9193DC402A92}" presName="childNode1" presStyleLbl="bgAcc1" presStyleIdx="0" presStyleCnt="3">
        <dgm:presLayoutVars>
          <dgm:bulletEnabled val="1"/>
        </dgm:presLayoutVars>
      </dgm:prSet>
      <dgm:spPr/>
    </dgm:pt>
    <dgm:pt modelId="{51A531ED-E441-4A78-B816-C8DDB456B328}" type="pres">
      <dgm:prSet presAssocID="{BD32CA1A-6A68-43A7-AE54-9193DC402A92}" presName="childNode1tx" presStyleLbl="bgAcc1" presStyleIdx="0" presStyleCnt="3">
        <dgm:presLayoutVars>
          <dgm:bulletEnabled val="1"/>
        </dgm:presLayoutVars>
      </dgm:prSet>
      <dgm:spPr/>
    </dgm:pt>
    <dgm:pt modelId="{3BEA17BB-CE6F-4BA2-8BE4-DFFF6FF1CCF9}" type="pres">
      <dgm:prSet presAssocID="{BD32CA1A-6A68-43A7-AE54-9193DC402A92}" presName="parentNode1" presStyleLbl="node1" presStyleIdx="0" presStyleCnt="3">
        <dgm:presLayoutVars>
          <dgm:chMax val="1"/>
          <dgm:bulletEnabled val="1"/>
        </dgm:presLayoutVars>
      </dgm:prSet>
      <dgm:spPr/>
    </dgm:pt>
    <dgm:pt modelId="{A2826AC4-051E-49A6-877B-2C7F5A2C104B}" type="pres">
      <dgm:prSet presAssocID="{BD32CA1A-6A68-43A7-AE54-9193DC402A92}" presName="connSite1" presStyleCnt="0"/>
      <dgm:spPr/>
    </dgm:pt>
    <dgm:pt modelId="{5173222D-C02B-4908-962E-CA790ABBACA8}" type="pres">
      <dgm:prSet presAssocID="{AD2E0BCE-85FA-485B-93CE-888AAB261127}" presName="Name9" presStyleLbl="sibTrans2D1" presStyleIdx="0" presStyleCnt="2"/>
      <dgm:spPr/>
    </dgm:pt>
    <dgm:pt modelId="{7A48EB09-3362-4323-B949-8CB24592829D}" type="pres">
      <dgm:prSet presAssocID="{2444183F-10D4-4DFF-BD56-E0A36C5819C5}" presName="composite2" presStyleCnt="0"/>
      <dgm:spPr/>
    </dgm:pt>
    <dgm:pt modelId="{3F8F8563-60E5-4F2D-8FCC-51417C2B8A9D}" type="pres">
      <dgm:prSet presAssocID="{2444183F-10D4-4DFF-BD56-E0A36C5819C5}" presName="dummyNode2" presStyleLbl="node1" presStyleIdx="0" presStyleCnt="3"/>
      <dgm:spPr/>
    </dgm:pt>
    <dgm:pt modelId="{6E7A4471-C2E2-405B-98E1-D5B0D39ADDEE}" type="pres">
      <dgm:prSet presAssocID="{2444183F-10D4-4DFF-BD56-E0A36C5819C5}" presName="childNode2" presStyleLbl="bgAcc1" presStyleIdx="1" presStyleCnt="3" custScaleY="115998">
        <dgm:presLayoutVars>
          <dgm:bulletEnabled val="1"/>
        </dgm:presLayoutVars>
      </dgm:prSet>
      <dgm:spPr/>
    </dgm:pt>
    <dgm:pt modelId="{49F11188-CD53-4DA1-821F-12D876B5A677}" type="pres">
      <dgm:prSet presAssocID="{2444183F-10D4-4DFF-BD56-E0A36C5819C5}" presName="childNode2tx" presStyleLbl="bgAcc1" presStyleIdx="1" presStyleCnt="3">
        <dgm:presLayoutVars>
          <dgm:bulletEnabled val="1"/>
        </dgm:presLayoutVars>
      </dgm:prSet>
      <dgm:spPr/>
    </dgm:pt>
    <dgm:pt modelId="{11865824-B213-4385-9506-5F0FCDA67B96}" type="pres">
      <dgm:prSet presAssocID="{2444183F-10D4-4DFF-BD56-E0A36C5819C5}" presName="parentNode2" presStyleLbl="node1" presStyleIdx="1" presStyleCnt="3" custScaleY="82616">
        <dgm:presLayoutVars>
          <dgm:chMax val="0"/>
          <dgm:bulletEnabled val="1"/>
        </dgm:presLayoutVars>
      </dgm:prSet>
      <dgm:spPr/>
    </dgm:pt>
    <dgm:pt modelId="{11C9A76F-82C5-4986-A7C7-BD0837D39E04}" type="pres">
      <dgm:prSet presAssocID="{2444183F-10D4-4DFF-BD56-E0A36C5819C5}" presName="connSite2" presStyleCnt="0"/>
      <dgm:spPr/>
    </dgm:pt>
    <dgm:pt modelId="{3B43DF0F-0466-4123-B218-963D3DFEEB05}" type="pres">
      <dgm:prSet presAssocID="{87A951DF-DFEE-4237-BAFB-782C8C717EA1}" presName="Name18" presStyleLbl="sibTrans2D1" presStyleIdx="1" presStyleCnt="2"/>
      <dgm:spPr/>
    </dgm:pt>
    <dgm:pt modelId="{EB33D741-0598-436F-AC49-4A2B7180C843}" type="pres">
      <dgm:prSet presAssocID="{7EF0D75A-4BEA-4E43-B89F-B12321D4C242}" presName="composite1" presStyleCnt="0"/>
      <dgm:spPr/>
    </dgm:pt>
    <dgm:pt modelId="{2750442D-CEB8-468E-9101-C2039BD3B6AA}" type="pres">
      <dgm:prSet presAssocID="{7EF0D75A-4BEA-4E43-B89F-B12321D4C242}" presName="dummyNode1" presStyleLbl="node1" presStyleIdx="1" presStyleCnt="3"/>
      <dgm:spPr/>
    </dgm:pt>
    <dgm:pt modelId="{14C0EB28-8044-4E98-88C8-58E32437E534}" type="pres">
      <dgm:prSet presAssocID="{7EF0D75A-4BEA-4E43-B89F-B12321D4C242}" presName="childNode1" presStyleLbl="bgAcc1" presStyleIdx="2" presStyleCnt="3">
        <dgm:presLayoutVars>
          <dgm:bulletEnabled val="1"/>
        </dgm:presLayoutVars>
      </dgm:prSet>
      <dgm:spPr/>
    </dgm:pt>
    <dgm:pt modelId="{23D2F2D3-5D1B-4465-BA57-6958A3B84319}" type="pres">
      <dgm:prSet presAssocID="{7EF0D75A-4BEA-4E43-B89F-B12321D4C242}" presName="childNode1tx" presStyleLbl="bgAcc1" presStyleIdx="2" presStyleCnt="3">
        <dgm:presLayoutVars>
          <dgm:bulletEnabled val="1"/>
        </dgm:presLayoutVars>
      </dgm:prSet>
      <dgm:spPr/>
    </dgm:pt>
    <dgm:pt modelId="{601D7F00-DF4A-4A76-B84F-549831F7E01E}" type="pres">
      <dgm:prSet presAssocID="{7EF0D75A-4BEA-4E43-B89F-B12321D4C242}" presName="parentNode1" presStyleLbl="node1" presStyleIdx="2" presStyleCnt="3">
        <dgm:presLayoutVars>
          <dgm:chMax val="1"/>
          <dgm:bulletEnabled val="1"/>
        </dgm:presLayoutVars>
      </dgm:prSet>
      <dgm:spPr/>
    </dgm:pt>
    <dgm:pt modelId="{50B1612D-3E94-4C19-94E2-C2263C24BCAA}" type="pres">
      <dgm:prSet presAssocID="{7EF0D75A-4BEA-4E43-B89F-B12321D4C242}" presName="connSite1" presStyleCnt="0"/>
      <dgm:spPr/>
    </dgm:pt>
  </dgm:ptLst>
  <dgm:cxnLst>
    <dgm:cxn modelId="{F6884B03-CD24-40C4-9B9E-DFDCA7842272}" type="presOf" srcId="{3FAF25E7-0743-4AEB-B1E6-4DC485343BDD}" destId="{14C0EB28-8044-4E98-88C8-58E32437E534}" srcOrd="0" destOrd="0" presId="urn:microsoft.com/office/officeart/2005/8/layout/hProcess4"/>
    <dgm:cxn modelId="{2051161A-73BD-4F6D-8E57-9E7B361CB8B8}" type="presOf" srcId="{0EEC9BBF-54E5-4096-906E-437D3B2A1EDF}" destId="{6E7A4471-C2E2-405B-98E1-D5B0D39ADDEE}" srcOrd="0" destOrd="1" presId="urn:microsoft.com/office/officeart/2005/8/layout/hProcess4"/>
    <dgm:cxn modelId="{2EAD7E1B-4277-4854-929E-3A6A5AA13323}" type="presOf" srcId="{AD2E0BCE-85FA-485B-93CE-888AAB261127}" destId="{5173222D-C02B-4908-962E-CA790ABBACA8}" srcOrd="0" destOrd="0" presId="urn:microsoft.com/office/officeart/2005/8/layout/hProcess4"/>
    <dgm:cxn modelId="{44993421-8EB1-4661-8A6D-07B6789FE4D0}" type="presOf" srcId="{D52DF105-475C-4F8C-B86E-C2CDD3087F07}" destId="{49F11188-CD53-4DA1-821F-12D876B5A677}" srcOrd="1" destOrd="0" presId="urn:microsoft.com/office/officeart/2005/8/layout/hProcess4"/>
    <dgm:cxn modelId="{2508EF26-1AA4-43EA-8CE2-4064F5780F10}" srcId="{7EF0D75A-4BEA-4E43-B89F-B12321D4C242}" destId="{3FAF25E7-0743-4AEB-B1E6-4DC485343BDD}" srcOrd="0" destOrd="0" parTransId="{A75F3F37-350B-491F-BB76-8D832DCA884E}" sibTransId="{54E87BEC-0015-4F31-8F20-7FD98D87D2C1}"/>
    <dgm:cxn modelId="{77784F27-C0DB-4BE6-9A47-6AFE4E4985B3}" srcId="{7EF0D75A-4BEA-4E43-B89F-B12321D4C242}" destId="{8117FCF9-EB3D-4381-BECC-04A72EC9B374}" srcOrd="1" destOrd="0" parTransId="{AD6E3722-97B8-4E6F-B21A-34687DA842C4}" sibTransId="{E320ECD0-FF53-46C7-981A-0B7E8C58E5E9}"/>
    <dgm:cxn modelId="{72139E30-3CB5-489C-8968-1E7081324E8B}" type="presOf" srcId="{8117FCF9-EB3D-4381-BECC-04A72EC9B374}" destId="{23D2F2D3-5D1B-4465-BA57-6958A3B84319}" srcOrd="1" destOrd="1" presId="urn:microsoft.com/office/officeart/2005/8/layout/hProcess4"/>
    <dgm:cxn modelId="{D9F90937-FE03-460D-A774-FF854754C9CF}" type="presOf" srcId="{87A951DF-DFEE-4237-BAFB-782C8C717EA1}" destId="{3B43DF0F-0466-4123-B218-963D3DFEEB05}" srcOrd="0" destOrd="0" presId="urn:microsoft.com/office/officeart/2005/8/layout/hProcess4"/>
    <dgm:cxn modelId="{1E2EDD37-3670-480E-8193-7C89501DEAD2}" srcId="{2444183F-10D4-4DFF-BD56-E0A36C5819C5}" destId="{D52DF105-475C-4F8C-B86E-C2CDD3087F07}" srcOrd="0" destOrd="0" parTransId="{C167B7BA-0E79-4863-9B0B-D3F451FCDB53}" sibTransId="{43CD10AF-0CC7-4331-B4B5-8DBE9BE47163}"/>
    <dgm:cxn modelId="{FEEAE93B-3263-45AA-8258-E233E3A4223F}" type="presOf" srcId="{8C21D500-DC6A-40F2-BB00-E29971C66664}" destId="{563D0B98-2577-4985-88A8-D2600D65A967}" srcOrd="0" destOrd="0" presId="urn:microsoft.com/office/officeart/2005/8/layout/hProcess4"/>
    <dgm:cxn modelId="{2041033C-A54F-426E-A708-1642BF016B12}" type="presOf" srcId="{9D0BDFFD-ADB4-4939-99C5-58E62255058B}" destId="{23D2F2D3-5D1B-4465-BA57-6958A3B84319}" srcOrd="1" destOrd="2" presId="urn:microsoft.com/office/officeart/2005/8/layout/hProcess4"/>
    <dgm:cxn modelId="{B39F8641-9637-45B2-80B5-8AF98F914327}" type="presOf" srcId="{3FAF25E7-0743-4AEB-B1E6-4DC485343BDD}" destId="{23D2F2D3-5D1B-4465-BA57-6958A3B84319}" srcOrd="1" destOrd="0" presId="urn:microsoft.com/office/officeart/2005/8/layout/hProcess4"/>
    <dgm:cxn modelId="{7D8C4D62-745F-4842-8062-88697995ABAB}" type="presOf" srcId="{353BA9B8-3A93-4CB1-BA44-19F4617E2038}" destId="{51A531ED-E441-4A78-B816-C8DDB456B328}" srcOrd="1" destOrd="0" presId="urn:microsoft.com/office/officeart/2005/8/layout/hProcess4"/>
    <dgm:cxn modelId="{57327F62-98B6-4562-95AE-63809A1E9546}" type="presOf" srcId="{D52DF105-475C-4F8C-B86E-C2CDD3087F07}" destId="{6E7A4471-C2E2-405B-98E1-D5B0D39ADDEE}" srcOrd="0" destOrd="0" presId="urn:microsoft.com/office/officeart/2005/8/layout/hProcess4"/>
    <dgm:cxn modelId="{010B6047-0C70-4121-B236-5B304691197F}" srcId="{8C21D500-DC6A-40F2-BB00-E29971C66664}" destId="{BD32CA1A-6A68-43A7-AE54-9193DC402A92}" srcOrd="0" destOrd="0" parTransId="{0EAEA0E7-6E95-4486-A7EC-4DD905E26902}" sibTransId="{AD2E0BCE-85FA-485B-93CE-888AAB261127}"/>
    <dgm:cxn modelId="{BB1F844C-007B-4973-9DF5-F6C4D5A58CE6}" type="presOf" srcId="{7EF0D75A-4BEA-4E43-B89F-B12321D4C242}" destId="{601D7F00-DF4A-4A76-B84F-549831F7E01E}" srcOrd="0" destOrd="0" presId="urn:microsoft.com/office/officeart/2005/8/layout/hProcess4"/>
    <dgm:cxn modelId="{0CFDD97D-D5D5-4404-B44C-44F8C1AE76D9}" type="presOf" srcId="{8117FCF9-EB3D-4381-BECC-04A72EC9B374}" destId="{14C0EB28-8044-4E98-88C8-58E32437E534}" srcOrd="0" destOrd="1" presId="urn:microsoft.com/office/officeart/2005/8/layout/hProcess4"/>
    <dgm:cxn modelId="{C4D83292-9356-481A-B086-4695C0120901}" type="presOf" srcId="{BD32CA1A-6A68-43A7-AE54-9193DC402A92}" destId="{3BEA17BB-CE6F-4BA2-8BE4-DFFF6FF1CCF9}" srcOrd="0" destOrd="0" presId="urn:microsoft.com/office/officeart/2005/8/layout/hProcess4"/>
    <dgm:cxn modelId="{77EBBEA6-5BE8-498C-918C-A0004EE6D3C6}" srcId="{BD32CA1A-6A68-43A7-AE54-9193DC402A92}" destId="{353BA9B8-3A93-4CB1-BA44-19F4617E2038}" srcOrd="0" destOrd="0" parTransId="{BDD31C7E-5C9D-41EF-890E-89C28F0D4D28}" sibTransId="{A10EF088-85C0-49D9-BAA6-4CC173130224}"/>
    <dgm:cxn modelId="{04EDCDAE-D1C6-4F15-9799-A26CC2895750}" srcId="{7EF0D75A-4BEA-4E43-B89F-B12321D4C242}" destId="{9D0BDFFD-ADB4-4939-99C5-58E62255058B}" srcOrd="2" destOrd="0" parTransId="{8632412D-1EE7-4B28-886A-4BAC29D74130}" sibTransId="{82AFFF5E-8D9A-4329-92C9-34E6B8182647}"/>
    <dgm:cxn modelId="{B80296B6-BDDD-4AFD-81DC-76AEC0D72575}" srcId="{8C21D500-DC6A-40F2-BB00-E29971C66664}" destId="{7EF0D75A-4BEA-4E43-B89F-B12321D4C242}" srcOrd="2" destOrd="0" parTransId="{C20A6E85-B6A1-4C67-B077-1DDE8A29D9C7}" sibTransId="{9C7281E2-F77F-432E-8A47-6AD171CC23A1}"/>
    <dgm:cxn modelId="{1A882AB7-9DD6-4DA3-9983-B3D64EE9064C}" type="presOf" srcId="{2444183F-10D4-4DFF-BD56-E0A36C5819C5}" destId="{11865824-B213-4385-9506-5F0FCDA67B96}" srcOrd="0" destOrd="0" presId="urn:microsoft.com/office/officeart/2005/8/layout/hProcess4"/>
    <dgm:cxn modelId="{EF846AB9-0985-4233-B8E5-F1B680E10F2D}" type="presOf" srcId="{0EEC9BBF-54E5-4096-906E-437D3B2A1EDF}" destId="{49F11188-CD53-4DA1-821F-12D876B5A677}" srcOrd="1" destOrd="1" presId="urn:microsoft.com/office/officeart/2005/8/layout/hProcess4"/>
    <dgm:cxn modelId="{BB82EFBD-E1BD-4120-A8AD-C50D10B1D13E}" srcId="{8C21D500-DC6A-40F2-BB00-E29971C66664}" destId="{2444183F-10D4-4DFF-BD56-E0A36C5819C5}" srcOrd="1" destOrd="0" parTransId="{682604DF-39C3-42BE-8B75-2B04B763CF41}" sibTransId="{87A951DF-DFEE-4237-BAFB-782C8C717EA1}"/>
    <dgm:cxn modelId="{FC1E53D3-27FD-4D20-B5AE-BBB8A485C353}" type="presOf" srcId="{353BA9B8-3A93-4CB1-BA44-19F4617E2038}" destId="{C9816CB1-4821-4928-A521-853480F0F426}" srcOrd="0" destOrd="0" presId="urn:microsoft.com/office/officeart/2005/8/layout/hProcess4"/>
    <dgm:cxn modelId="{E2FCE9F1-94B1-4797-9552-1CA255E6ED24}" srcId="{2444183F-10D4-4DFF-BD56-E0A36C5819C5}" destId="{0EEC9BBF-54E5-4096-906E-437D3B2A1EDF}" srcOrd="1" destOrd="0" parTransId="{2CAF70AF-8B82-4993-9F53-82FBD71C9A28}" sibTransId="{0A08785A-9B4C-4687-8E04-425E2E1205B8}"/>
    <dgm:cxn modelId="{58D048F6-4B10-44C2-A9DF-B9C700C62E7D}" type="presOf" srcId="{9D0BDFFD-ADB4-4939-99C5-58E62255058B}" destId="{14C0EB28-8044-4E98-88C8-58E32437E534}" srcOrd="0" destOrd="2" presId="urn:microsoft.com/office/officeart/2005/8/layout/hProcess4"/>
    <dgm:cxn modelId="{96A64253-3CD7-412A-97AE-AC1CBA4BB048}" type="presParOf" srcId="{563D0B98-2577-4985-88A8-D2600D65A967}" destId="{363856D5-6528-4FDE-A6AA-6F501F81880C}" srcOrd="0" destOrd="0" presId="urn:microsoft.com/office/officeart/2005/8/layout/hProcess4"/>
    <dgm:cxn modelId="{8D573EB1-450C-49E5-A989-D69910827D23}" type="presParOf" srcId="{563D0B98-2577-4985-88A8-D2600D65A967}" destId="{20512814-7E1B-4282-9038-CD22E67C9DE8}" srcOrd="1" destOrd="0" presId="urn:microsoft.com/office/officeart/2005/8/layout/hProcess4"/>
    <dgm:cxn modelId="{8A1F55F3-6C59-457E-8634-C11003372BED}" type="presParOf" srcId="{563D0B98-2577-4985-88A8-D2600D65A967}" destId="{72B07BD6-5483-47D7-BA34-B13CE170FFF4}" srcOrd="2" destOrd="0" presId="urn:microsoft.com/office/officeart/2005/8/layout/hProcess4"/>
    <dgm:cxn modelId="{3E0BD997-A16C-4DC4-8CF3-A7417C858AB0}" type="presParOf" srcId="{72B07BD6-5483-47D7-BA34-B13CE170FFF4}" destId="{26D5C685-2D0B-40E1-A1A6-2E5D1840F4A2}" srcOrd="0" destOrd="0" presId="urn:microsoft.com/office/officeart/2005/8/layout/hProcess4"/>
    <dgm:cxn modelId="{18D091EE-18C9-4D49-B3BE-8D29F5AEF871}" type="presParOf" srcId="{26D5C685-2D0B-40E1-A1A6-2E5D1840F4A2}" destId="{7A1A10AA-432D-4268-A658-C93A6C564855}" srcOrd="0" destOrd="0" presId="urn:microsoft.com/office/officeart/2005/8/layout/hProcess4"/>
    <dgm:cxn modelId="{CBE11E9E-FB2B-458F-B5FA-B7C9E27F84C4}" type="presParOf" srcId="{26D5C685-2D0B-40E1-A1A6-2E5D1840F4A2}" destId="{C9816CB1-4821-4928-A521-853480F0F426}" srcOrd="1" destOrd="0" presId="urn:microsoft.com/office/officeart/2005/8/layout/hProcess4"/>
    <dgm:cxn modelId="{3FA7C38C-9546-4CCE-B0D6-D2A9244746B1}" type="presParOf" srcId="{26D5C685-2D0B-40E1-A1A6-2E5D1840F4A2}" destId="{51A531ED-E441-4A78-B816-C8DDB456B328}" srcOrd="2" destOrd="0" presId="urn:microsoft.com/office/officeart/2005/8/layout/hProcess4"/>
    <dgm:cxn modelId="{DF90F928-9C2E-46EC-96FC-F7FBB740726D}" type="presParOf" srcId="{26D5C685-2D0B-40E1-A1A6-2E5D1840F4A2}" destId="{3BEA17BB-CE6F-4BA2-8BE4-DFFF6FF1CCF9}" srcOrd="3" destOrd="0" presId="urn:microsoft.com/office/officeart/2005/8/layout/hProcess4"/>
    <dgm:cxn modelId="{A2788E66-BEEE-42FD-9CAF-9766BCC292E2}" type="presParOf" srcId="{26D5C685-2D0B-40E1-A1A6-2E5D1840F4A2}" destId="{A2826AC4-051E-49A6-877B-2C7F5A2C104B}" srcOrd="4" destOrd="0" presId="urn:microsoft.com/office/officeart/2005/8/layout/hProcess4"/>
    <dgm:cxn modelId="{30CCB1D0-61C5-421A-AF23-56C033AACDFE}" type="presParOf" srcId="{72B07BD6-5483-47D7-BA34-B13CE170FFF4}" destId="{5173222D-C02B-4908-962E-CA790ABBACA8}" srcOrd="1" destOrd="0" presId="urn:microsoft.com/office/officeart/2005/8/layout/hProcess4"/>
    <dgm:cxn modelId="{2E7F8874-29E2-419F-9B7E-102BDF5F7635}" type="presParOf" srcId="{72B07BD6-5483-47D7-BA34-B13CE170FFF4}" destId="{7A48EB09-3362-4323-B949-8CB24592829D}" srcOrd="2" destOrd="0" presId="urn:microsoft.com/office/officeart/2005/8/layout/hProcess4"/>
    <dgm:cxn modelId="{88D0FC19-30AF-4195-8A88-2C0B6581833E}" type="presParOf" srcId="{7A48EB09-3362-4323-B949-8CB24592829D}" destId="{3F8F8563-60E5-4F2D-8FCC-51417C2B8A9D}" srcOrd="0" destOrd="0" presId="urn:microsoft.com/office/officeart/2005/8/layout/hProcess4"/>
    <dgm:cxn modelId="{9C2931FE-56DE-4F26-AF1E-66B87CFF9CED}" type="presParOf" srcId="{7A48EB09-3362-4323-B949-8CB24592829D}" destId="{6E7A4471-C2E2-405B-98E1-D5B0D39ADDEE}" srcOrd="1" destOrd="0" presId="urn:microsoft.com/office/officeart/2005/8/layout/hProcess4"/>
    <dgm:cxn modelId="{2E5065E2-D953-494C-86B8-DF827E7B197F}" type="presParOf" srcId="{7A48EB09-3362-4323-B949-8CB24592829D}" destId="{49F11188-CD53-4DA1-821F-12D876B5A677}" srcOrd="2" destOrd="0" presId="urn:microsoft.com/office/officeart/2005/8/layout/hProcess4"/>
    <dgm:cxn modelId="{725D7ABB-4A64-4B18-9F70-A96A844C8287}" type="presParOf" srcId="{7A48EB09-3362-4323-B949-8CB24592829D}" destId="{11865824-B213-4385-9506-5F0FCDA67B96}" srcOrd="3" destOrd="0" presId="urn:microsoft.com/office/officeart/2005/8/layout/hProcess4"/>
    <dgm:cxn modelId="{A018AFF0-F9C2-44E8-950B-659ED32D1059}" type="presParOf" srcId="{7A48EB09-3362-4323-B949-8CB24592829D}" destId="{11C9A76F-82C5-4986-A7C7-BD0837D39E04}" srcOrd="4" destOrd="0" presId="urn:microsoft.com/office/officeart/2005/8/layout/hProcess4"/>
    <dgm:cxn modelId="{5DBB5D94-D24C-4998-B713-4F504609AFA0}" type="presParOf" srcId="{72B07BD6-5483-47D7-BA34-B13CE170FFF4}" destId="{3B43DF0F-0466-4123-B218-963D3DFEEB05}" srcOrd="3" destOrd="0" presId="urn:microsoft.com/office/officeart/2005/8/layout/hProcess4"/>
    <dgm:cxn modelId="{88CCB71B-255D-43C6-A304-F42CEF900576}" type="presParOf" srcId="{72B07BD6-5483-47D7-BA34-B13CE170FFF4}" destId="{EB33D741-0598-436F-AC49-4A2B7180C843}" srcOrd="4" destOrd="0" presId="urn:microsoft.com/office/officeart/2005/8/layout/hProcess4"/>
    <dgm:cxn modelId="{89F78EDE-37E7-4B9C-8834-B849023FA26D}" type="presParOf" srcId="{EB33D741-0598-436F-AC49-4A2B7180C843}" destId="{2750442D-CEB8-468E-9101-C2039BD3B6AA}" srcOrd="0" destOrd="0" presId="urn:microsoft.com/office/officeart/2005/8/layout/hProcess4"/>
    <dgm:cxn modelId="{35E35D55-AD5C-4240-A277-C32964E204EC}" type="presParOf" srcId="{EB33D741-0598-436F-AC49-4A2B7180C843}" destId="{14C0EB28-8044-4E98-88C8-58E32437E534}" srcOrd="1" destOrd="0" presId="urn:microsoft.com/office/officeart/2005/8/layout/hProcess4"/>
    <dgm:cxn modelId="{5BCA446F-C4B2-452D-BFB3-A533D4820086}" type="presParOf" srcId="{EB33D741-0598-436F-AC49-4A2B7180C843}" destId="{23D2F2D3-5D1B-4465-BA57-6958A3B84319}" srcOrd="2" destOrd="0" presId="urn:microsoft.com/office/officeart/2005/8/layout/hProcess4"/>
    <dgm:cxn modelId="{E3B30A38-7CD1-4B7E-BFBF-99D3DED150FF}" type="presParOf" srcId="{EB33D741-0598-436F-AC49-4A2B7180C843}" destId="{601D7F00-DF4A-4A76-B84F-549831F7E01E}" srcOrd="3" destOrd="0" presId="urn:microsoft.com/office/officeart/2005/8/layout/hProcess4"/>
    <dgm:cxn modelId="{46252C60-5333-4F44-B1EC-B26CBCC40131}" type="presParOf" srcId="{EB33D741-0598-436F-AC49-4A2B7180C843}" destId="{50B1612D-3E94-4C19-94E2-C2263C24BCA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2BADA2E-1A1B-4F7E-B20D-A0EBC1C24129}"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US"/>
        </a:p>
      </dgm:t>
    </dgm:pt>
    <dgm:pt modelId="{685604C4-7E05-4D42-A70B-2EEDAE00C739}">
      <dgm:prSet phldrT="[Texto]" custT="1"/>
      <dgm:spPr/>
      <dgm:t>
        <a:bodyPr/>
        <a:lstStyle/>
        <a:p>
          <a:r>
            <a:rPr lang="en-US" sz="2000" dirty="0" err="1">
              <a:latin typeface="Roboto" panose="02000000000000000000" pitchFamily="2" charset="0"/>
              <a:ea typeface="Roboto" panose="02000000000000000000" pitchFamily="2" charset="0"/>
              <a:cs typeface="Roboto" panose="02000000000000000000" pitchFamily="2" charset="0"/>
            </a:rPr>
            <a:t>Unilaterales</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4AE92F92-0C50-40B5-90A5-ABA5F55E6281}" type="parTrans" cxnId="{B0D0EAE9-6A67-4DFA-A2DF-086FFFC5667F}">
      <dgm:prSet/>
      <dgm:spPr/>
      <dgm:t>
        <a:bodyPr/>
        <a:lstStyle/>
        <a:p>
          <a:endParaRPr lang="en-US" sz="2000">
            <a:latin typeface="Roboto" panose="02000000000000000000" pitchFamily="2" charset="0"/>
            <a:ea typeface="Roboto" panose="02000000000000000000" pitchFamily="2" charset="0"/>
            <a:cs typeface="Roboto" panose="02000000000000000000" pitchFamily="2" charset="0"/>
          </a:endParaRPr>
        </a:p>
      </dgm:t>
    </dgm:pt>
    <dgm:pt modelId="{4BAFC2C9-103D-4ED7-AEEB-A09AA93651FC}" type="sibTrans" cxnId="{B0D0EAE9-6A67-4DFA-A2DF-086FFFC5667F}">
      <dgm:prSet/>
      <dgm:spPr/>
      <dgm:t>
        <a:bodyPr/>
        <a:lstStyle/>
        <a:p>
          <a:endParaRPr lang="en-US" sz="2000">
            <a:latin typeface="Roboto" panose="02000000000000000000" pitchFamily="2" charset="0"/>
            <a:ea typeface="Roboto" panose="02000000000000000000" pitchFamily="2" charset="0"/>
            <a:cs typeface="Roboto" panose="02000000000000000000" pitchFamily="2" charset="0"/>
          </a:endParaRPr>
        </a:p>
      </dgm:t>
    </dgm:pt>
    <dgm:pt modelId="{6339D2B0-3F24-47FA-866B-FE270E4E3A1D}">
      <dgm:prSet phldrT="[Texto]"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Son </a:t>
          </a:r>
          <a:r>
            <a:rPr lang="en-US" sz="2000" dirty="0" err="1">
              <a:latin typeface="Roboto" panose="02000000000000000000" pitchFamily="2" charset="0"/>
              <a:ea typeface="Roboto" panose="02000000000000000000" pitchFamily="2" charset="0"/>
              <a:cs typeface="Roboto" panose="02000000000000000000" pitchFamily="2" charset="0"/>
            </a:rPr>
            <a:t>adoptadas</a:t>
          </a:r>
          <a:r>
            <a:rPr lang="en-US" sz="2000" dirty="0">
              <a:latin typeface="Roboto" panose="02000000000000000000" pitchFamily="2" charset="0"/>
              <a:ea typeface="Roboto" panose="02000000000000000000" pitchFamily="2" charset="0"/>
              <a:cs typeface="Roboto" panose="02000000000000000000" pitchFamily="2" charset="0"/>
            </a:rPr>
            <a:t> por un Estado de forma </a:t>
          </a:r>
          <a:r>
            <a:rPr lang="en-US" sz="2000" dirty="0" err="1">
              <a:latin typeface="Roboto" panose="02000000000000000000" pitchFamily="2" charset="0"/>
              <a:ea typeface="Roboto" panose="02000000000000000000" pitchFamily="2" charset="0"/>
              <a:cs typeface="Roboto" panose="02000000000000000000" pitchFamily="2" charset="0"/>
            </a:rPr>
            <a:t>independiente</a:t>
          </a:r>
          <a:r>
            <a:rPr lang="en-US" sz="2000" dirty="0">
              <a:latin typeface="Roboto" panose="02000000000000000000" pitchFamily="2" charset="0"/>
              <a:ea typeface="Roboto" panose="02000000000000000000" pitchFamily="2" charset="0"/>
              <a:cs typeface="Roboto" panose="02000000000000000000" pitchFamily="2" charset="0"/>
            </a:rPr>
            <a:t> dentro de </a:t>
          </a:r>
          <a:r>
            <a:rPr lang="en-US" sz="2000" dirty="0" err="1">
              <a:latin typeface="Roboto" panose="02000000000000000000" pitchFamily="2" charset="0"/>
              <a:ea typeface="Roboto" panose="02000000000000000000" pitchFamily="2" charset="0"/>
              <a:cs typeface="Roboto" panose="02000000000000000000" pitchFamily="2" charset="0"/>
            </a:rPr>
            <a:t>su</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legislación</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7A19D5CE-8BE4-4881-8BB7-3C4C29C4E810}" type="parTrans" cxnId="{60706129-3DD0-455B-9B81-73965C52BA58}">
      <dgm:prSet/>
      <dgm:spPr/>
      <dgm:t>
        <a:bodyPr/>
        <a:lstStyle/>
        <a:p>
          <a:endParaRPr lang="en-US" sz="2000">
            <a:latin typeface="Roboto" panose="02000000000000000000" pitchFamily="2" charset="0"/>
            <a:ea typeface="Roboto" panose="02000000000000000000" pitchFamily="2" charset="0"/>
            <a:cs typeface="Roboto" panose="02000000000000000000" pitchFamily="2" charset="0"/>
          </a:endParaRPr>
        </a:p>
      </dgm:t>
    </dgm:pt>
    <dgm:pt modelId="{821E54AB-4A68-431A-AA62-5F38E03FA7C5}" type="sibTrans" cxnId="{60706129-3DD0-455B-9B81-73965C52BA58}">
      <dgm:prSet/>
      <dgm:spPr/>
      <dgm:t>
        <a:bodyPr/>
        <a:lstStyle/>
        <a:p>
          <a:endParaRPr lang="en-US" sz="2000">
            <a:latin typeface="Roboto" panose="02000000000000000000" pitchFamily="2" charset="0"/>
            <a:ea typeface="Roboto" panose="02000000000000000000" pitchFamily="2" charset="0"/>
            <a:cs typeface="Roboto" panose="02000000000000000000" pitchFamily="2" charset="0"/>
          </a:endParaRPr>
        </a:p>
      </dgm:t>
    </dgm:pt>
    <dgm:pt modelId="{376B3BD8-14A7-446E-866B-77D669B9B87C}">
      <dgm:prSet phldrT="[Texto]" custT="1"/>
      <dgm:spPr/>
      <dgm:t>
        <a:bodyPr/>
        <a:lstStyle/>
        <a:p>
          <a:r>
            <a:rPr lang="en-US" sz="2000" dirty="0" err="1">
              <a:latin typeface="Roboto" panose="02000000000000000000" pitchFamily="2" charset="0"/>
              <a:ea typeface="Roboto" panose="02000000000000000000" pitchFamily="2" charset="0"/>
              <a:cs typeface="Roboto" panose="02000000000000000000" pitchFamily="2" charset="0"/>
            </a:rPr>
            <a:t>Convencionales</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EF3CDCF1-71D4-42EB-A6BE-8A990579E607}" type="parTrans" cxnId="{82EDAE6A-5A93-49B3-BC39-8A9EC4990C60}">
      <dgm:prSet/>
      <dgm:spPr/>
      <dgm:t>
        <a:bodyPr/>
        <a:lstStyle/>
        <a:p>
          <a:endParaRPr lang="en-US" sz="2000">
            <a:latin typeface="Roboto" panose="02000000000000000000" pitchFamily="2" charset="0"/>
            <a:ea typeface="Roboto" panose="02000000000000000000" pitchFamily="2" charset="0"/>
            <a:cs typeface="Roboto" panose="02000000000000000000" pitchFamily="2" charset="0"/>
          </a:endParaRPr>
        </a:p>
      </dgm:t>
    </dgm:pt>
    <dgm:pt modelId="{657376AC-1513-4AB0-BCD6-881190340FC5}" type="sibTrans" cxnId="{82EDAE6A-5A93-49B3-BC39-8A9EC4990C60}">
      <dgm:prSet/>
      <dgm:spPr/>
      <dgm:t>
        <a:bodyPr/>
        <a:lstStyle/>
        <a:p>
          <a:endParaRPr lang="en-US" sz="2000">
            <a:latin typeface="Roboto" panose="02000000000000000000" pitchFamily="2" charset="0"/>
            <a:ea typeface="Roboto" panose="02000000000000000000" pitchFamily="2" charset="0"/>
            <a:cs typeface="Roboto" panose="02000000000000000000" pitchFamily="2" charset="0"/>
          </a:endParaRPr>
        </a:p>
      </dgm:t>
    </dgm:pt>
    <dgm:pt modelId="{78A1C660-350F-4C72-80C0-6237BA1D3BF2}">
      <dgm:prSet phldrT="[Texto]"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Dos o </a:t>
          </a:r>
          <a:r>
            <a:rPr lang="en-US" sz="2000" dirty="0" err="1">
              <a:latin typeface="Roboto" panose="02000000000000000000" pitchFamily="2" charset="0"/>
              <a:ea typeface="Roboto" panose="02000000000000000000" pitchFamily="2" charset="0"/>
              <a:cs typeface="Roboto" panose="02000000000000000000" pitchFamily="2" charset="0"/>
            </a:rPr>
            <a:t>más</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países</a:t>
          </a:r>
          <a:r>
            <a:rPr lang="en-US" sz="2000" dirty="0">
              <a:latin typeface="Roboto" panose="02000000000000000000" pitchFamily="2" charset="0"/>
              <a:ea typeface="Roboto" panose="02000000000000000000" pitchFamily="2" charset="0"/>
              <a:cs typeface="Roboto" panose="02000000000000000000" pitchFamily="2" charset="0"/>
            </a:rPr>
            <a:t> </a:t>
          </a:r>
          <a:r>
            <a:rPr lang="es-ES" sz="2000" dirty="0">
              <a:latin typeface="Roboto" panose="02000000000000000000" pitchFamily="2" charset="0"/>
              <a:ea typeface="Roboto" panose="02000000000000000000" pitchFamily="2" charset="0"/>
              <a:cs typeface="Roboto" panose="02000000000000000000" pitchFamily="2" charset="0"/>
            </a:rPr>
            <a:t>acuerdan limitar su soberanía fiscal. Estas se suelen pactar mediante los CDI</a:t>
          </a:r>
          <a:endParaRPr lang="en-US" sz="2000" dirty="0">
            <a:latin typeface="Roboto" panose="02000000000000000000" pitchFamily="2" charset="0"/>
            <a:ea typeface="Roboto" panose="02000000000000000000" pitchFamily="2" charset="0"/>
            <a:cs typeface="Roboto" panose="02000000000000000000" pitchFamily="2" charset="0"/>
          </a:endParaRPr>
        </a:p>
      </dgm:t>
    </dgm:pt>
    <dgm:pt modelId="{24AC4A56-5E86-452A-8C29-53C8BE1F7079}" type="parTrans" cxnId="{A3BA557E-E326-461E-802B-BD3629DCCC56}">
      <dgm:prSet/>
      <dgm:spPr/>
      <dgm:t>
        <a:bodyPr/>
        <a:lstStyle/>
        <a:p>
          <a:endParaRPr lang="en-US" sz="2000">
            <a:latin typeface="Roboto" panose="02000000000000000000" pitchFamily="2" charset="0"/>
            <a:ea typeface="Roboto" panose="02000000000000000000" pitchFamily="2" charset="0"/>
            <a:cs typeface="Roboto" panose="02000000000000000000" pitchFamily="2" charset="0"/>
          </a:endParaRPr>
        </a:p>
      </dgm:t>
    </dgm:pt>
    <dgm:pt modelId="{DEDA7E25-B635-4743-9870-EB35BC2C5995}" type="sibTrans" cxnId="{A3BA557E-E326-461E-802B-BD3629DCCC56}">
      <dgm:prSet/>
      <dgm:spPr/>
      <dgm:t>
        <a:bodyPr/>
        <a:lstStyle/>
        <a:p>
          <a:endParaRPr lang="en-US" sz="2000">
            <a:latin typeface="Roboto" panose="02000000000000000000" pitchFamily="2" charset="0"/>
            <a:ea typeface="Roboto" panose="02000000000000000000" pitchFamily="2" charset="0"/>
            <a:cs typeface="Roboto" panose="02000000000000000000" pitchFamily="2" charset="0"/>
          </a:endParaRPr>
        </a:p>
      </dgm:t>
    </dgm:pt>
    <dgm:pt modelId="{C0DF2964-31B7-4468-91E4-C6573108F101}" type="pres">
      <dgm:prSet presAssocID="{62BADA2E-1A1B-4F7E-B20D-A0EBC1C24129}" presName="Name0" presStyleCnt="0">
        <dgm:presLayoutVars>
          <dgm:dir/>
          <dgm:animLvl val="lvl"/>
          <dgm:resizeHandles val="exact"/>
        </dgm:presLayoutVars>
      </dgm:prSet>
      <dgm:spPr/>
    </dgm:pt>
    <dgm:pt modelId="{ED652D9A-945D-4A04-B051-FA44B5B5E8E5}" type="pres">
      <dgm:prSet presAssocID="{685604C4-7E05-4D42-A70B-2EEDAE00C739}" presName="linNode" presStyleCnt="0"/>
      <dgm:spPr/>
    </dgm:pt>
    <dgm:pt modelId="{C84C2C7E-99EE-4DC8-B021-A7D23F9B8F8E}" type="pres">
      <dgm:prSet presAssocID="{685604C4-7E05-4D42-A70B-2EEDAE00C739}" presName="parentText" presStyleLbl="node1" presStyleIdx="0" presStyleCnt="2">
        <dgm:presLayoutVars>
          <dgm:chMax val="1"/>
          <dgm:bulletEnabled val="1"/>
        </dgm:presLayoutVars>
      </dgm:prSet>
      <dgm:spPr/>
    </dgm:pt>
    <dgm:pt modelId="{F3689272-D287-463D-B27F-D3227AF1897A}" type="pres">
      <dgm:prSet presAssocID="{685604C4-7E05-4D42-A70B-2EEDAE00C739}" presName="descendantText" presStyleLbl="alignAccFollowNode1" presStyleIdx="0" presStyleCnt="2">
        <dgm:presLayoutVars>
          <dgm:bulletEnabled val="1"/>
        </dgm:presLayoutVars>
      </dgm:prSet>
      <dgm:spPr/>
    </dgm:pt>
    <dgm:pt modelId="{ED09617D-102C-4075-AD50-D483EEF23257}" type="pres">
      <dgm:prSet presAssocID="{4BAFC2C9-103D-4ED7-AEEB-A09AA93651FC}" presName="sp" presStyleCnt="0"/>
      <dgm:spPr/>
    </dgm:pt>
    <dgm:pt modelId="{405A0BBB-A1D7-4604-8F2C-176AF336CF2D}" type="pres">
      <dgm:prSet presAssocID="{376B3BD8-14A7-446E-866B-77D669B9B87C}" presName="linNode" presStyleCnt="0"/>
      <dgm:spPr/>
    </dgm:pt>
    <dgm:pt modelId="{1CD5F750-F903-4A39-A692-23A67D63B86E}" type="pres">
      <dgm:prSet presAssocID="{376B3BD8-14A7-446E-866B-77D669B9B87C}" presName="parentText" presStyleLbl="node1" presStyleIdx="1" presStyleCnt="2">
        <dgm:presLayoutVars>
          <dgm:chMax val="1"/>
          <dgm:bulletEnabled val="1"/>
        </dgm:presLayoutVars>
      </dgm:prSet>
      <dgm:spPr/>
    </dgm:pt>
    <dgm:pt modelId="{01A7E107-C6B6-42E6-9478-E2E54B874D2B}" type="pres">
      <dgm:prSet presAssocID="{376B3BD8-14A7-446E-866B-77D669B9B87C}" presName="descendantText" presStyleLbl="alignAccFollowNode1" presStyleIdx="1" presStyleCnt="2">
        <dgm:presLayoutVars>
          <dgm:bulletEnabled val="1"/>
        </dgm:presLayoutVars>
      </dgm:prSet>
      <dgm:spPr/>
    </dgm:pt>
  </dgm:ptLst>
  <dgm:cxnLst>
    <dgm:cxn modelId="{60706129-3DD0-455B-9B81-73965C52BA58}" srcId="{685604C4-7E05-4D42-A70B-2EEDAE00C739}" destId="{6339D2B0-3F24-47FA-866B-FE270E4E3A1D}" srcOrd="0" destOrd="0" parTransId="{7A19D5CE-8BE4-4881-8BB7-3C4C29C4E810}" sibTransId="{821E54AB-4A68-431A-AA62-5F38E03FA7C5}"/>
    <dgm:cxn modelId="{82EDAE6A-5A93-49B3-BC39-8A9EC4990C60}" srcId="{62BADA2E-1A1B-4F7E-B20D-A0EBC1C24129}" destId="{376B3BD8-14A7-446E-866B-77D669B9B87C}" srcOrd="1" destOrd="0" parTransId="{EF3CDCF1-71D4-42EB-A6BE-8A990579E607}" sibTransId="{657376AC-1513-4AB0-BCD6-881190340FC5}"/>
    <dgm:cxn modelId="{20247C53-6175-4576-B564-658D3D2E3B0A}" type="presOf" srcId="{376B3BD8-14A7-446E-866B-77D669B9B87C}" destId="{1CD5F750-F903-4A39-A692-23A67D63B86E}" srcOrd="0" destOrd="0" presId="urn:microsoft.com/office/officeart/2005/8/layout/vList5"/>
    <dgm:cxn modelId="{A3BA557E-E326-461E-802B-BD3629DCCC56}" srcId="{376B3BD8-14A7-446E-866B-77D669B9B87C}" destId="{78A1C660-350F-4C72-80C0-6237BA1D3BF2}" srcOrd="0" destOrd="0" parTransId="{24AC4A56-5E86-452A-8C29-53C8BE1F7079}" sibTransId="{DEDA7E25-B635-4743-9870-EB35BC2C5995}"/>
    <dgm:cxn modelId="{14D72091-9124-4722-80E2-D9C0EF60A4E8}" type="presOf" srcId="{78A1C660-350F-4C72-80C0-6237BA1D3BF2}" destId="{01A7E107-C6B6-42E6-9478-E2E54B874D2B}" srcOrd="0" destOrd="0" presId="urn:microsoft.com/office/officeart/2005/8/layout/vList5"/>
    <dgm:cxn modelId="{B216BAAA-C922-43E9-A05E-896C8DB1193E}" type="presOf" srcId="{62BADA2E-1A1B-4F7E-B20D-A0EBC1C24129}" destId="{C0DF2964-31B7-4468-91E4-C6573108F101}" srcOrd="0" destOrd="0" presId="urn:microsoft.com/office/officeart/2005/8/layout/vList5"/>
    <dgm:cxn modelId="{E50883AC-D17E-4799-9FB1-4E65B796F149}" type="presOf" srcId="{685604C4-7E05-4D42-A70B-2EEDAE00C739}" destId="{C84C2C7E-99EE-4DC8-B021-A7D23F9B8F8E}" srcOrd="0" destOrd="0" presId="urn:microsoft.com/office/officeart/2005/8/layout/vList5"/>
    <dgm:cxn modelId="{9E3128E9-81F7-4B0D-A32E-03ACBF5CE743}" type="presOf" srcId="{6339D2B0-3F24-47FA-866B-FE270E4E3A1D}" destId="{F3689272-D287-463D-B27F-D3227AF1897A}" srcOrd="0" destOrd="0" presId="urn:microsoft.com/office/officeart/2005/8/layout/vList5"/>
    <dgm:cxn modelId="{B0D0EAE9-6A67-4DFA-A2DF-086FFFC5667F}" srcId="{62BADA2E-1A1B-4F7E-B20D-A0EBC1C24129}" destId="{685604C4-7E05-4D42-A70B-2EEDAE00C739}" srcOrd="0" destOrd="0" parTransId="{4AE92F92-0C50-40B5-90A5-ABA5F55E6281}" sibTransId="{4BAFC2C9-103D-4ED7-AEEB-A09AA93651FC}"/>
    <dgm:cxn modelId="{BF60A705-F3BA-43E2-B599-CE46FAF34F3E}" type="presParOf" srcId="{C0DF2964-31B7-4468-91E4-C6573108F101}" destId="{ED652D9A-945D-4A04-B051-FA44B5B5E8E5}" srcOrd="0" destOrd="0" presId="urn:microsoft.com/office/officeart/2005/8/layout/vList5"/>
    <dgm:cxn modelId="{169CC237-F3C3-43C8-A4FF-1F98A4155030}" type="presParOf" srcId="{ED652D9A-945D-4A04-B051-FA44B5B5E8E5}" destId="{C84C2C7E-99EE-4DC8-B021-A7D23F9B8F8E}" srcOrd="0" destOrd="0" presId="urn:microsoft.com/office/officeart/2005/8/layout/vList5"/>
    <dgm:cxn modelId="{5F4DD8C6-997C-428D-AFEA-63DDE07B2906}" type="presParOf" srcId="{ED652D9A-945D-4A04-B051-FA44B5B5E8E5}" destId="{F3689272-D287-463D-B27F-D3227AF1897A}" srcOrd="1" destOrd="0" presId="urn:microsoft.com/office/officeart/2005/8/layout/vList5"/>
    <dgm:cxn modelId="{AB10B620-1E63-4F23-8A0A-33E605E07FFB}" type="presParOf" srcId="{C0DF2964-31B7-4468-91E4-C6573108F101}" destId="{ED09617D-102C-4075-AD50-D483EEF23257}" srcOrd="1" destOrd="0" presId="urn:microsoft.com/office/officeart/2005/8/layout/vList5"/>
    <dgm:cxn modelId="{A70030FC-E340-40F2-A160-32FE975689A6}" type="presParOf" srcId="{C0DF2964-31B7-4468-91E4-C6573108F101}" destId="{405A0BBB-A1D7-4604-8F2C-176AF336CF2D}" srcOrd="2" destOrd="0" presId="urn:microsoft.com/office/officeart/2005/8/layout/vList5"/>
    <dgm:cxn modelId="{F2A6B850-A3E6-400F-A741-DBD3957D1A04}" type="presParOf" srcId="{405A0BBB-A1D7-4604-8F2C-176AF336CF2D}" destId="{1CD5F750-F903-4A39-A692-23A67D63B86E}" srcOrd="0" destOrd="0" presId="urn:microsoft.com/office/officeart/2005/8/layout/vList5"/>
    <dgm:cxn modelId="{B8926031-1704-429C-8223-FBF77A1F834B}" type="presParOf" srcId="{405A0BBB-A1D7-4604-8F2C-176AF336CF2D}" destId="{01A7E107-C6B6-42E6-9478-E2E54B874D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0186CA-B997-43D7-9DF6-2D8260AAAAA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D3B621CC-6F70-41D3-8E2F-3F82B1CE7EFA}">
      <dgm:prSet phldrT="[Texto]" custT="1"/>
      <dgm:spPr/>
      <dgm:t>
        <a:bodyPr/>
        <a:lstStyle/>
        <a:p>
          <a:r>
            <a:rPr lang="es-ES" sz="1300" dirty="0">
              <a:latin typeface="Roboto" panose="02000000000000000000" pitchFamily="2" charset="0"/>
              <a:ea typeface="Roboto" panose="02000000000000000000" pitchFamily="2" charset="0"/>
              <a:cs typeface="Roboto" panose="02000000000000000000" pitchFamily="2" charset="0"/>
            </a:rPr>
            <a:t>OCDE</a:t>
          </a:r>
          <a:endParaRPr lang="es-EC" sz="1300" dirty="0">
            <a:latin typeface="Roboto" panose="02000000000000000000" pitchFamily="2" charset="0"/>
            <a:ea typeface="Roboto" panose="02000000000000000000" pitchFamily="2" charset="0"/>
            <a:cs typeface="Roboto" panose="02000000000000000000" pitchFamily="2" charset="0"/>
          </a:endParaRPr>
        </a:p>
      </dgm:t>
    </dgm:pt>
    <dgm:pt modelId="{3EF51C83-9876-44C8-9E83-A278E52E6B8F}" type="parTrans" cxnId="{953FCA20-B9D3-4F4C-9EB1-9AE48500B847}">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5C86F1CE-DB70-4530-B842-227D9D97B4C1}" type="sibTrans" cxnId="{953FCA20-B9D3-4F4C-9EB1-9AE48500B847}">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3BBB1D1B-40C8-4910-883C-02E5BCEB297F}">
      <dgm:prSet phldrT="[Texto]" custT="1"/>
      <dgm:spPr/>
      <dgm:t>
        <a:bodyPr/>
        <a:lstStyle/>
        <a:p>
          <a:r>
            <a:rPr lang="es-ES" sz="1300" dirty="0">
              <a:latin typeface="Roboto" panose="02000000000000000000" pitchFamily="2" charset="0"/>
              <a:ea typeface="Roboto" panose="02000000000000000000" pitchFamily="2" charset="0"/>
              <a:cs typeface="Roboto" panose="02000000000000000000" pitchFamily="2" charset="0"/>
            </a:rPr>
            <a:t>Este modelo es criticado por los países en vías de desarrollo, los cuales argumentan que en sus disposiciones es muy favorable para los países exportadores de capital</a:t>
          </a:r>
          <a:endParaRPr lang="es-EC" sz="1300" dirty="0">
            <a:latin typeface="Roboto" panose="02000000000000000000" pitchFamily="2" charset="0"/>
            <a:ea typeface="Roboto" panose="02000000000000000000" pitchFamily="2" charset="0"/>
            <a:cs typeface="Roboto" panose="02000000000000000000" pitchFamily="2" charset="0"/>
          </a:endParaRPr>
        </a:p>
      </dgm:t>
    </dgm:pt>
    <dgm:pt modelId="{1A04F163-2F85-43B2-BB06-B54012F43643}" type="parTrans" cxnId="{0C4BB0AD-56E9-4863-9A64-FD0ABC029358}">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A08C505C-2BD7-401C-97A7-3B54E00C987F}" type="sibTrans" cxnId="{0C4BB0AD-56E9-4863-9A64-FD0ABC029358}">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F1E1A73E-C682-4B42-BE5A-1FE829939740}">
      <dgm:prSet phldrT="[Texto]" custT="1"/>
      <dgm:spPr/>
      <dgm:t>
        <a:bodyPr/>
        <a:lstStyle/>
        <a:p>
          <a:r>
            <a:rPr lang="es-ES" sz="1300" dirty="0">
              <a:latin typeface="Roboto" panose="02000000000000000000" pitchFamily="2" charset="0"/>
              <a:ea typeface="Roboto" panose="02000000000000000000" pitchFamily="2" charset="0"/>
              <a:cs typeface="Roboto" panose="02000000000000000000" pitchFamily="2" charset="0"/>
            </a:rPr>
            <a:t>ONU</a:t>
          </a:r>
          <a:endParaRPr lang="es-EC" sz="1300" dirty="0">
            <a:latin typeface="Roboto" panose="02000000000000000000" pitchFamily="2" charset="0"/>
            <a:ea typeface="Roboto" panose="02000000000000000000" pitchFamily="2" charset="0"/>
            <a:cs typeface="Roboto" panose="02000000000000000000" pitchFamily="2" charset="0"/>
          </a:endParaRPr>
        </a:p>
      </dgm:t>
    </dgm:pt>
    <dgm:pt modelId="{B50BCCA9-7058-48D7-8AAE-2C5C0AF8825C}" type="parTrans" cxnId="{DB3E5855-31C6-4DDF-AE2D-E32014649FFB}">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BE57E571-D6E1-4BF3-B8C3-24B061A21A49}" type="sibTrans" cxnId="{DB3E5855-31C6-4DDF-AE2D-E32014649FFB}">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C793D5BD-A634-425B-BB1E-1D64E1D78951}">
      <dgm:prSet phldrT="[Texto]" custT="1"/>
      <dgm:spPr/>
      <dgm:t>
        <a:bodyPr/>
        <a:lstStyle/>
        <a:p>
          <a:r>
            <a:rPr lang="es-ES" sz="1300" dirty="0">
              <a:latin typeface="Roboto" panose="02000000000000000000" pitchFamily="2" charset="0"/>
              <a:ea typeface="Roboto" panose="02000000000000000000" pitchFamily="2" charset="0"/>
              <a:cs typeface="Roboto" panose="02000000000000000000" pitchFamily="2" charset="0"/>
            </a:rPr>
            <a:t>Fueron creados con el ánimo de modificar el panorama de convenios de doble imposición formulados bajo las premisas de los países industrializados. Para la elaboración del convenio modelo, </a:t>
          </a:r>
          <a:r>
            <a:rPr lang="es-ES" sz="1300" dirty="0" err="1">
              <a:latin typeface="Roboto" panose="02000000000000000000" pitchFamily="2" charset="0"/>
              <a:ea typeface="Roboto" panose="02000000000000000000" pitchFamily="2" charset="0"/>
              <a:cs typeface="Roboto" panose="02000000000000000000" pitchFamily="2" charset="0"/>
            </a:rPr>
            <a:t>setomó</a:t>
          </a:r>
          <a:r>
            <a:rPr lang="es-ES" sz="1300" dirty="0">
              <a:latin typeface="Roboto" panose="02000000000000000000" pitchFamily="2" charset="0"/>
              <a:ea typeface="Roboto" panose="02000000000000000000" pitchFamily="2" charset="0"/>
              <a:cs typeface="Roboto" panose="02000000000000000000" pitchFamily="2" charset="0"/>
            </a:rPr>
            <a:t> como punto de partida el modelo de la OCDE a fin de adecuar sus regulaciones a las necesidades de los países en desarrollo</a:t>
          </a:r>
          <a:endParaRPr lang="es-EC" sz="1300" dirty="0">
            <a:latin typeface="Roboto" panose="02000000000000000000" pitchFamily="2" charset="0"/>
            <a:ea typeface="Roboto" panose="02000000000000000000" pitchFamily="2" charset="0"/>
            <a:cs typeface="Roboto" panose="02000000000000000000" pitchFamily="2" charset="0"/>
          </a:endParaRPr>
        </a:p>
      </dgm:t>
    </dgm:pt>
    <dgm:pt modelId="{C9A5C2C4-E801-4884-ACDC-1EE54BD411DB}" type="parTrans" cxnId="{11738B99-84D4-43DE-A587-1A40551F201E}">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12D5FE2B-85B8-4216-9DC8-4A2340EF8C83}" type="sibTrans" cxnId="{11738B99-84D4-43DE-A587-1A40551F201E}">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01908E8E-145C-492A-B2B0-54B199F10000}">
      <dgm:prSet phldrT="[Texto]" custT="1"/>
      <dgm:spPr/>
      <dgm:t>
        <a:bodyPr/>
        <a:lstStyle/>
        <a:p>
          <a:r>
            <a:rPr lang="es-ES" sz="1300" dirty="0">
              <a:latin typeface="Roboto" panose="02000000000000000000" pitchFamily="2" charset="0"/>
              <a:ea typeface="Roboto" panose="02000000000000000000" pitchFamily="2" charset="0"/>
              <a:cs typeface="Roboto" panose="02000000000000000000" pitchFamily="2" charset="0"/>
            </a:rPr>
            <a:t>CAN</a:t>
          </a:r>
          <a:endParaRPr lang="es-EC" sz="1300" dirty="0">
            <a:latin typeface="Roboto" panose="02000000000000000000" pitchFamily="2" charset="0"/>
            <a:ea typeface="Roboto" panose="02000000000000000000" pitchFamily="2" charset="0"/>
            <a:cs typeface="Roboto" panose="02000000000000000000" pitchFamily="2" charset="0"/>
          </a:endParaRPr>
        </a:p>
      </dgm:t>
    </dgm:pt>
    <dgm:pt modelId="{5A19D1A1-5D7E-4FC8-B085-A72B6FEBF6C9}" type="parTrans" cxnId="{632FFF31-4AEC-4329-9665-2EC57DD1FCF6}">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995D9418-4BFC-41B6-894B-CAE1BCF167EE}" type="sibTrans" cxnId="{632FFF31-4AEC-4329-9665-2EC57DD1FCF6}">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1A0E04D8-44CA-4438-A7AA-190D73E39182}">
      <dgm:prSet phldrT="[Texto]" custT="1"/>
      <dgm:spPr/>
      <dgm:t>
        <a:bodyPr/>
        <a:lstStyle/>
        <a:p>
          <a:r>
            <a:rPr lang="es-ES" sz="1300" dirty="0">
              <a:latin typeface="Roboto" panose="02000000000000000000" pitchFamily="2" charset="0"/>
              <a:ea typeface="Roboto" panose="02000000000000000000" pitchFamily="2" charset="0"/>
              <a:cs typeface="Roboto" panose="02000000000000000000" pitchFamily="2" charset="0"/>
            </a:rPr>
            <a:t>Estados Unidos ha desarrollado su propio modelo para iniciar una negociación, con conceptos similares al MOCDE en cuanto a la definición de establecimiento permanente. También incorpora cláusulas del “beneficiario efectivo” y no admite la aplicación de cláusulas de “</a:t>
          </a:r>
          <a:r>
            <a:rPr lang="es-ES" sz="1300" dirty="0" err="1">
              <a:latin typeface="Roboto" panose="02000000000000000000" pitchFamily="2" charset="0"/>
              <a:ea typeface="Roboto" panose="02000000000000000000" pitchFamily="2" charset="0"/>
              <a:cs typeface="Roboto" panose="02000000000000000000" pitchFamily="2" charset="0"/>
            </a:rPr>
            <a:t>tax</a:t>
          </a:r>
          <a:r>
            <a:rPr lang="es-ES" sz="1300" dirty="0">
              <a:latin typeface="Roboto" panose="02000000000000000000" pitchFamily="2" charset="0"/>
              <a:ea typeface="Roboto" panose="02000000000000000000" pitchFamily="2" charset="0"/>
              <a:cs typeface="Roboto" panose="02000000000000000000" pitchFamily="2" charset="0"/>
            </a:rPr>
            <a:t> –</a:t>
          </a:r>
          <a:r>
            <a:rPr lang="es-ES" sz="1300" dirty="0" err="1">
              <a:latin typeface="Roboto" panose="02000000000000000000" pitchFamily="2" charset="0"/>
              <a:ea typeface="Roboto" panose="02000000000000000000" pitchFamily="2" charset="0"/>
              <a:cs typeface="Roboto" panose="02000000000000000000" pitchFamily="2" charset="0"/>
            </a:rPr>
            <a:t>sparing</a:t>
          </a:r>
          <a:r>
            <a:rPr lang="es-ES" sz="1300" dirty="0">
              <a:latin typeface="Roboto" panose="02000000000000000000" pitchFamily="2" charset="0"/>
              <a:ea typeface="Roboto" panose="02000000000000000000" pitchFamily="2" charset="0"/>
              <a:cs typeface="Roboto" panose="02000000000000000000" pitchFamily="2" charset="0"/>
            </a:rPr>
            <a:t>” . supuso la modificación del artículo 16 (Clausula anti </a:t>
          </a:r>
          <a:r>
            <a:rPr lang="es-ES" sz="1300" dirty="0" err="1">
              <a:latin typeface="Roboto" panose="02000000000000000000" pitchFamily="2" charset="0"/>
              <a:ea typeface="Roboto" panose="02000000000000000000" pitchFamily="2" charset="0"/>
              <a:cs typeface="Roboto" panose="02000000000000000000" pitchFamily="2" charset="0"/>
            </a:rPr>
            <a:t>Treaty</a:t>
          </a:r>
          <a:r>
            <a:rPr lang="es-ES" sz="1300" dirty="0">
              <a:latin typeface="Roboto" panose="02000000000000000000" pitchFamily="2" charset="0"/>
              <a:ea typeface="Roboto" panose="02000000000000000000" pitchFamily="2" charset="0"/>
              <a:cs typeface="Roboto" panose="02000000000000000000" pitchFamily="2" charset="0"/>
            </a:rPr>
            <a:t> Shopping, ratificando la constante preocupación del gobierno americano en frenar y atacar las acciones que produzcan conductas abusivas de los CDI por parte de los beneficiarios del mismo.</a:t>
          </a:r>
          <a:endParaRPr lang="es-EC" sz="1300" dirty="0">
            <a:latin typeface="Roboto" panose="02000000000000000000" pitchFamily="2" charset="0"/>
            <a:ea typeface="Roboto" panose="02000000000000000000" pitchFamily="2" charset="0"/>
            <a:cs typeface="Roboto" panose="02000000000000000000" pitchFamily="2" charset="0"/>
          </a:endParaRPr>
        </a:p>
      </dgm:t>
    </dgm:pt>
    <dgm:pt modelId="{50AEEA5B-610D-4C8D-8121-61452DFCE9BD}" type="parTrans" cxnId="{30382FA1-B61F-4E49-8BAB-E3E3C402CE95}">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4A547458-CA25-4347-BC57-80ECF6E9359A}" type="sibTrans" cxnId="{30382FA1-B61F-4E49-8BAB-E3E3C402CE95}">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391EC31F-86B2-49A0-8D80-266BF19B2367}">
      <dgm:prSet phldrT="[Texto]" custT="1"/>
      <dgm:spPr/>
      <dgm:t>
        <a:bodyPr/>
        <a:lstStyle/>
        <a:p>
          <a:r>
            <a:rPr lang="es-ES" sz="1300" dirty="0">
              <a:latin typeface="Roboto" panose="02000000000000000000" pitchFamily="2" charset="0"/>
              <a:ea typeface="Roboto" panose="02000000000000000000" pitchFamily="2" charset="0"/>
              <a:cs typeface="Roboto" panose="02000000000000000000" pitchFamily="2" charset="0"/>
            </a:rPr>
            <a:t>Americano</a:t>
          </a:r>
          <a:endParaRPr lang="es-EC" sz="1300" dirty="0">
            <a:latin typeface="Roboto" panose="02000000000000000000" pitchFamily="2" charset="0"/>
            <a:ea typeface="Roboto" panose="02000000000000000000" pitchFamily="2" charset="0"/>
            <a:cs typeface="Roboto" panose="02000000000000000000" pitchFamily="2" charset="0"/>
          </a:endParaRPr>
        </a:p>
      </dgm:t>
    </dgm:pt>
    <dgm:pt modelId="{0D924A56-BD97-4F5E-8A3D-3158737D0319}" type="parTrans" cxnId="{2807F005-6A0F-48E1-B14B-BE6AC5228B3F}">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F6FD7EC0-2532-4C6A-91A4-86513D5106C8}" type="sibTrans" cxnId="{2807F005-6A0F-48E1-B14B-BE6AC5228B3F}">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6FDE9C0B-BC79-4255-A599-F4A1F7946600}">
      <dgm:prSet phldrT="[Texto]" custT="1"/>
      <dgm:spPr/>
      <dgm:t>
        <a:bodyPr/>
        <a:lstStyle/>
        <a:p>
          <a:r>
            <a:rPr lang="es-ES" sz="1300" dirty="0">
              <a:latin typeface="Roboto" panose="02000000000000000000" pitchFamily="2" charset="0"/>
              <a:ea typeface="Roboto" panose="02000000000000000000" pitchFamily="2" charset="0"/>
              <a:cs typeface="Roboto" panose="02000000000000000000" pitchFamily="2" charset="0"/>
            </a:rPr>
            <a:t>Tiene como característica fundamental que la distribución del poder tributario se realiza siguiendo principalmente el criterio de imposición en el país de la fuente</a:t>
          </a:r>
          <a:endParaRPr lang="es-EC" sz="1300" dirty="0">
            <a:latin typeface="Roboto" panose="02000000000000000000" pitchFamily="2" charset="0"/>
            <a:ea typeface="Roboto" panose="02000000000000000000" pitchFamily="2" charset="0"/>
            <a:cs typeface="Roboto" panose="02000000000000000000" pitchFamily="2" charset="0"/>
          </a:endParaRPr>
        </a:p>
      </dgm:t>
    </dgm:pt>
    <dgm:pt modelId="{E4BA4F18-3105-40B4-AE7D-1B9CCF9C21EA}" type="parTrans" cxnId="{E32003C5-EF20-4F84-8A55-545AE2634AFC}">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228ABD4C-EB75-4A71-AD7C-09FC0DA54480}" type="sibTrans" cxnId="{E32003C5-EF20-4F84-8A55-545AE2634AFC}">
      <dgm:prSet/>
      <dgm:spPr/>
      <dgm:t>
        <a:bodyPr/>
        <a:lstStyle/>
        <a:p>
          <a:endParaRPr lang="es-EC" sz="1300">
            <a:latin typeface="Roboto" panose="02000000000000000000" pitchFamily="2" charset="0"/>
            <a:ea typeface="Roboto" panose="02000000000000000000" pitchFamily="2" charset="0"/>
            <a:cs typeface="Roboto" panose="02000000000000000000" pitchFamily="2" charset="0"/>
          </a:endParaRPr>
        </a:p>
      </dgm:t>
    </dgm:pt>
    <dgm:pt modelId="{991A757A-D757-4DD3-8F38-707EFF14C851}" type="pres">
      <dgm:prSet presAssocID="{3C0186CA-B997-43D7-9DF6-2D8260AAAAA0}" presName="linearFlow" presStyleCnt="0">
        <dgm:presLayoutVars>
          <dgm:dir/>
          <dgm:animLvl val="lvl"/>
          <dgm:resizeHandles val="exact"/>
        </dgm:presLayoutVars>
      </dgm:prSet>
      <dgm:spPr/>
    </dgm:pt>
    <dgm:pt modelId="{6D8FA653-9E9E-4D1C-9B9D-A68787C8B4DF}" type="pres">
      <dgm:prSet presAssocID="{D3B621CC-6F70-41D3-8E2F-3F82B1CE7EFA}" presName="composite" presStyleCnt="0"/>
      <dgm:spPr/>
    </dgm:pt>
    <dgm:pt modelId="{A8C519FC-1D6B-47DF-9843-DC6851C97093}" type="pres">
      <dgm:prSet presAssocID="{D3B621CC-6F70-41D3-8E2F-3F82B1CE7EFA}" presName="parentText" presStyleLbl="alignNode1" presStyleIdx="0" presStyleCnt="4">
        <dgm:presLayoutVars>
          <dgm:chMax val="1"/>
          <dgm:bulletEnabled val="1"/>
        </dgm:presLayoutVars>
      </dgm:prSet>
      <dgm:spPr/>
    </dgm:pt>
    <dgm:pt modelId="{E698E3C7-BB82-407D-B3B7-E9AFDEF2CA3D}" type="pres">
      <dgm:prSet presAssocID="{D3B621CC-6F70-41D3-8E2F-3F82B1CE7EFA}" presName="descendantText" presStyleLbl="alignAcc1" presStyleIdx="0" presStyleCnt="4">
        <dgm:presLayoutVars>
          <dgm:bulletEnabled val="1"/>
        </dgm:presLayoutVars>
      </dgm:prSet>
      <dgm:spPr/>
    </dgm:pt>
    <dgm:pt modelId="{E2083D59-AD43-419D-A09A-0B6D44D86F0B}" type="pres">
      <dgm:prSet presAssocID="{5C86F1CE-DB70-4530-B842-227D9D97B4C1}" presName="sp" presStyleCnt="0"/>
      <dgm:spPr/>
    </dgm:pt>
    <dgm:pt modelId="{8D43C9DD-5A91-4219-9600-6592289FE049}" type="pres">
      <dgm:prSet presAssocID="{F1E1A73E-C682-4B42-BE5A-1FE829939740}" presName="composite" presStyleCnt="0"/>
      <dgm:spPr/>
    </dgm:pt>
    <dgm:pt modelId="{13352E38-F70B-490E-99A5-F8CB1FE7CCFE}" type="pres">
      <dgm:prSet presAssocID="{F1E1A73E-C682-4B42-BE5A-1FE829939740}" presName="parentText" presStyleLbl="alignNode1" presStyleIdx="1" presStyleCnt="4">
        <dgm:presLayoutVars>
          <dgm:chMax val="1"/>
          <dgm:bulletEnabled val="1"/>
        </dgm:presLayoutVars>
      </dgm:prSet>
      <dgm:spPr/>
    </dgm:pt>
    <dgm:pt modelId="{D18E6B34-843F-4A39-BCD8-7C29712CC108}" type="pres">
      <dgm:prSet presAssocID="{F1E1A73E-C682-4B42-BE5A-1FE829939740}" presName="descendantText" presStyleLbl="alignAcc1" presStyleIdx="1" presStyleCnt="4">
        <dgm:presLayoutVars>
          <dgm:bulletEnabled val="1"/>
        </dgm:presLayoutVars>
      </dgm:prSet>
      <dgm:spPr/>
    </dgm:pt>
    <dgm:pt modelId="{20F33A96-CDC7-4986-93F5-B8B5918ECA65}" type="pres">
      <dgm:prSet presAssocID="{BE57E571-D6E1-4BF3-B8C3-24B061A21A49}" presName="sp" presStyleCnt="0"/>
      <dgm:spPr/>
    </dgm:pt>
    <dgm:pt modelId="{40B01A7E-820D-4C6A-964C-F2570C545DF5}" type="pres">
      <dgm:prSet presAssocID="{01908E8E-145C-492A-B2B0-54B199F10000}" presName="composite" presStyleCnt="0"/>
      <dgm:spPr/>
    </dgm:pt>
    <dgm:pt modelId="{4675E605-7F91-4DDD-BE10-6077DA565DE7}" type="pres">
      <dgm:prSet presAssocID="{01908E8E-145C-492A-B2B0-54B199F10000}" presName="parentText" presStyleLbl="alignNode1" presStyleIdx="2" presStyleCnt="4">
        <dgm:presLayoutVars>
          <dgm:chMax val="1"/>
          <dgm:bulletEnabled val="1"/>
        </dgm:presLayoutVars>
      </dgm:prSet>
      <dgm:spPr/>
    </dgm:pt>
    <dgm:pt modelId="{BC464EBF-DE21-4AFE-B3AB-0BB97F8C5738}" type="pres">
      <dgm:prSet presAssocID="{01908E8E-145C-492A-B2B0-54B199F10000}" presName="descendantText" presStyleLbl="alignAcc1" presStyleIdx="2" presStyleCnt="4">
        <dgm:presLayoutVars>
          <dgm:bulletEnabled val="1"/>
        </dgm:presLayoutVars>
      </dgm:prSet>
      <dgm:spPr/>
    </dgm:pt>
    <dgm:pt modelId="{AAAD3B2B-8B9E-44DB-A1FF-C08D6B6A80D1}" type="pres">
      <dgm:prSet presAssocID="{995D9418-4BFC-41B6-894B-CAE1BCF167EE}" presName="sp" presStyleCnt="0"/>
      <dgm:spPr/>
    </dgm:pt>
    <dgm:pt modelId="{D20611E0-6E45-4C08-B38B-BBF31DF78CCE}" type="pres">
      <dgm:prSet presAssocID="{391EC31F-86B2-49A0-8D80-266BF19B2367}" presName="composite" presStyleCnt="0"/>
      <dgm:spPr/>
    </dgm:pt>
    <dgm:pt modelId="{187638B4-2A47-44F9-A852-BEB74D203504}" type="pres">
      <dgm:prSet presAssocID="{391EC31F-86B2-49A0-8D80-266BF19B2367}" presName="parentText" presStyleLbl="alignNode1" presStyleIdx="3" presStyleCnt="4">
        <dgm:presLayoutVars>
          <dgm:chMax val="1"/>
          <dgm:bulletEnabled val="1"/>
        </dgm:presLayoutVars>
      </dgm:prSet>
      <dgm:spPr/>
    </dgm:pt>
    <dgm:pt modelId="{714E88B3-BC21-40F4-8C77-5DB7096F834F}" type="pres">
      <dgm:prSet presAssocID="{391EC31F-86B2-49A0-8D80-266BF19B2367}" presName="descendantText" presStyleLbl="alignAcc1" presStyleIdx="3" presStyleCnt="4">
        <dgm:presLayoutVars>
          <dgm:bulletEnabled val="1"/>
        </dgm:presLayoutVars>
      </dgm:prSet>
      <dgm:spPr/>
    </dgm:pt>
  </dgm:ptLst>
  <dgm:cxnLst>
    <dgm:cxn modelId="{2807F005-6A0F-48E1-B14B-BE6AC5228B3F}" srcId="{3C0186CA-B997-43D7-9DF6-2D8260AAAAA0}" destId="{391EC31F-86B2-49A0-8D80-266BF19B2367}" srcOrd="3" destOrd="0" parTransId="{0D924A56-BD97-4F5E-8A3D-3158737D0319}" sibTransId="{F6FD7EC0-2532-4C6A-91A4-86513D5106C8}"/>
    <dgm:cxn modelId="{953FCA20-B9D3-4F4C-9EB1-9AE48500B847}" srcId="{3C0186CA-B997-43D7-9DF6-2D8260AAAAA0}" destId="{D3B621CC-6F70-41D3-8E2F-3F82B1CE7EFA}" srcOrd="0" destOrd="0" parTransId="{3EF51C83-9876-44C8-9E83-A278E52E6B8F}" sibTransId="{5C86F1CE-DB70-4530-B842-227D9D97B4C1}"/>
    <dgm:cxn modelId="{632FFF31-4AEC-4329-9665-2EC57DD1FCF6}" srcId="{3C0186CA-B997-43D7-9DF6-2D8260AAAAA0}" destId="{01908E8E-145C-492A-B2B0-54B199F10000}" srcOrd="2" destOrd="0" parTransId="{5A19D1A1-5D7E-4FC8-B085-A72B6FEBF6C9}" sibTransId="{995D9418-4BFC-41B6-894B-CAE1BCF167EE}"/>
    <dgm:cxn modelId="{1A15D732-99CD-4FCE-BEE3-86FC3A8ED5DF}" type="presOf" srcId="{1A0E04D8-44CA-4438-A7AA-190D73E39182}" destId="{714E88B3-BC21-40F4-8C77-5DB7096F834F}" srcOrd="0" destOrd="0" presId="urn:microsoft.com/office/officeart/2005/8/layout/chevron2"/>
    <dgm:cxn modelId="{23D11E3C-E49F-4B7E-AEFD-5B683B04D31D}" type="presOf" srcId="{391EC31F-86B2-49A0-8D80-266BF19B2367}" destId="{187638B4-2A47-44F9-A852-BEB74D203504}" srcOrd="0" destOrd="0" presId="urn:microsoft.com/office/officeart/2005/8/layout/chevron2"/>
    <dgm:cxn modelId="{99D0643E-8A7C-44BA-A9FF-3F9F813AD763}" type="presOf" srcId="{3BBB1D1B-40C8-4910-883C-02E5BCEB297F}" destId="{E698E3C7-BB82-407D-B3B7-E9AFDEF2CA3D}" srcOrd="0" destOrd="0" presId="urn:microsoft.com/office/officeart/2005/8/layout/chevron2"/>
    <dgm:cxn modelId="{226BBA74-8190-4958-BB75-09078374D993}" type="presOf" srcId="{01908E8E-145C-492A-B2B0-54B199F10000}" destId="{4675E605-7F91-4DDD-BE10-6077DA565DE7}" srcOrd="0" destOrd="0" presId="urn:microsoft.com/office/officeart/2005/8/layout/chevron2"/>
    <dgm:cxn modelId="{DB3E5855-31C6-4DDF-AE2D-E32014649FFB}" srcId="{3C0186CA-B997-43D7-9DF6-2D8260AAAAA0}" destId="{F1E1A73E-C682-4B42-BE5A-1FE829939740}" srcOrd="1" destOrd="0" parTransId="{B50BCCA9-7058-48D7-8AAE-2C5C0AF8825C}" sibTransId="{BE57E571-D6E1-4BF3-B8C3-24B061A21A49}"/>
    <dgm:cxn modelId="{93CAFE56-C176-4EB7-A7DA-056C7CB83959}" type="presOf" srcId="{D3B621CC-6F70-41D3-8E2F-3F82B1CE7EFA}" destId="{A8C519FC-1D6B-47DF-9843-DC6851C97093}" srcOrd="0" destOrd="0" presId="urn:microsoft.com/office/officeart/2005/8/layout/chevron2"/>
    <dgm:cxn modelId="{2556E97A-16B9-4A4E-904D-E36C13D7F651}" type="presOf" srcId="{6FDE9C0B-BC79-4255-A599-F4A1F7946600}" destId="{BC464EBF-DE21-4AFE-B3AB-0BB97F8C5738}" srcOrd="0" destOrd="0" presId="urn:microsoft.com/office/officeart/2005/8/layout/chevron2"/>
    <dgm:cxn modelId="{11738B99-84D4-43DE-A587-1A40551F201E}" srcId="{F1E1A73E-C682-4B42-BE5A-1FE829939740}" destId="{C793D5BD-A634-425B-BB1E-1D64E1D78951}" srcOrd="0" destOrd="0" parTransId="{C9A5C2C4-E801-4884-ACDC-1EE54BD411DB}" sibTransId="{12D5FE2B-85B8-4216-9DC8-4A2340EF8C83}"/>
    <dgm:cxn modelId="{30382FA1-B61F-4E49-8BAB-E3E3C402CE95}" srcId="{391EC31F-86B2-49A0-8D80-266BF19B2367}" destId="{1A0E04D8-44CA-4438-A7AA-190D73E39182}" srcOrd="0" destOrd="0" parTransId="{50AEEA5B-610D-4C8D-8121-61452DFCE9BD}" sibTransId="{4A547458-CA25-4347-BC57-80ECF6E9359A}"/>
    <dgm:cxn modelId="{0C4BB0AD-56E9-4863-9A64-FD0ABC029358}" srcId="{D3B621CC-6F70-41D3-8E2F-3F82B1CE7EFA}" destId="{3BBB1D1B-40C8-4910-883C-02E5BCEB297F}" srcOrd="0" destOrd="0" parTransId="{1A04F163-2F85-43B2-BB06-B54012F43643}" sibTransId="{A08C505C-2BD7-401C-97A7-3B54E00C987F}"/>
    <dgm:cxn modelId="{9A4C36BC-A507-47D7-926D-BA6EFD7E30E8}" type="presOf" srcId="{3C0186CA-B997-43D7-9DF6-2D8260AAAAA0}" destId="{991A757A-D757-4DD3-8F38-707EFF14C851}" srcOrd="0" destOrd="0" presId="urn:microsoft.com/office/officeart/2005/8/layout/chevron2"/>
    <dgm:cxn modelId="{E32003C5-EF20-4F84-8A55-545AE2634AFC}" srcId="{01908E8E-145C-492A-B2B0-54B199F10000}" destId="{6FDE9C0B-BC79-4255-A599-F4A1F7946600}" srcOrd="0" destOrd="0" parTransId="{E4BA4F18-3105-40B4-AE7D-1B9CCF9C21EA}" sibTransId="{228ABD4C-EB75-4A71-AD7C-09FC0DA54480}"/>
    <dgm:cxn modelId="{15E089E0-1929-47D2-9D51-5E0DBA411FC3}" type="presOf" srcId="{C793D5BD-A634-425B-BB1E-1D64E1D78951}" destId="{D18E6B34-843F-4A39-BCD8-7C29712CC108}" srcOrd="0" destOrd="0" presId="urn:microsoft.com/office/officeart/2005/8/layout/chevron2"/>
    <dgm:cxn modelId="{7EE2DDFF-669F-429D-A964-CBB2DFEE644D}" type="presOf" srcId="{F1E1A73E-C682-4B42-BE5A-1FE829939740}" destId="{13352E38-F70B-490E-99A5-F8CB1FE7CCFE}" srcOrd="0" destOrd="0" presId="urn:microsoft.com/office/officeart/2005/8/layout/chevron2"/>
    <dgm:cxn modelId="{2BDADEFC-7BC1-4F36-848A-6D9FD56674C3}" type="presParOf" srcId="{991A757A-D757-4DD3-8F38-707EFF14C851}" destId="{6D8FA653-9E9E-4D1C-9B9D-A68787C8B4DF}" srcOrd="0" destOrd="0" presId="urn:microsoft.com/office/officeart/2005/8/layout/chevron2"/>
    <dgm:cxn modelId="{90D7B6CB-1C22-4F92-B7AD-4E5D6F719F97}" type="presParOf" srcId="{6D8FA653-9E9E-4D1C-9B9D-A68787C8B4DF}" destId="{A8C519FC-1D6B-47DF-9843-DC6851C97093}" srcOrd="0" destOrd="0" presId="urn:microsoft.com/office/officeart/2005/8/layout/chevron2"/>
    <dgm:cxn modelId="{9FAD592D-7A28-46FF-8195-8EB18FDF3828}" type="presParOf" srcId="{6D8FA653-9E9E-4D1C-9B9D-A68787C8B4DF}" destId="{E698E3C7-BB82-407D-B3B7-E9AFDEF2CA3D}" srcOrd="1" destOrd="0" presId="urn:microsoft.com/office/officeart/2005/8/layout/chevron2"/>
    <dgm:cxn modelId="{C9749E57-5CC0-4E4C-92A5-7061C9641E19}" type="presParOf" srcId="{991A757A-D757-4DD3-8F38-707EFF14C851}" destId="{E2083D59-AD43-419D-A09A-0B6D44D86F0B}" srcOrd="1" destOrd="0" presId="urn:microsoft.com/office/officeart/2005/8/layout/chevron2"/>
    <dgm:cxn modelId="{7DD33051-D100-4D42-8E7E-1ED31B26BA77}" type="presParOf" srcId="{991A757A-D757-4DD3-8F38-707EFF14C851}" destId="{8D43C9DD-5A91-4219-9600-6592289FE049}" srcOrd="2" destOrd="0" presId="urn:microsoft.com/office/officeart/2005/8/layout/chevron2"/>
    <dgm:cxn modelId="{0B2475CB-37C8-4990-A89A-B56A69022F04}" type="presParOf" srcId="{8D43C9DD-5A91-4219-9600-6592289FE049}" destId="{13352E38-F70B-490E-99A5-F8CB1FE7CCFE}" srcOrd="0" destOrd="0" presId="urn:microsoft.com/office/officeart/2005/8/layout/chevron2"/>
    <dgm:cxn modelId="{98191C93-231A-4C9B-A4E2-F0E8782BDCEA}" type="presParOf" srcId="{8D43C9DD-5A91-4219-9600-6592289FE049}" destId="{D18E6B34-843F-4A39-BCD8-7C29712CC108}" srcOrd="1" destOrd="0" presId="urn:microsoft.com/office/officeart/2005/8/layout/chevron2"/>
    <dgm:cxn modelId="{A5BE1725-580B-4B0F-82E7-6A8A81FF956A}" type="presParOf" srcId="{991A757A-D757-4DD3-8F38-707EFF14C851}" destId="{20F33A96-CDC7-4986-93F5-B8B5918ECA65}" srcOrd="3" destOrd="0" presId="urn:microsoft.com/office/officeart/2005/8/layout/chevron2"/>
    <dgm:cxn modelId="{D6F30219-A858-44DF-BEAA-EFF415AFA81A}" type="presParOf" srcId="{991A757A-D757-4DD3-8F38-707EFF14C851}" destId="{40B01A7E-820D-4C6A-964C-F2570C545DF5}" srcOrd="4" destOrd="0" presId="urn:microsoft.com/office/officeart/2005/8/layout/chevron2"/>
    <dgm:cxn modelId="{83F9F12B-A31B-4CD4-A4A8-0E8A1CB05D01}" type="presParOf" srcId="{40B01A7E-820D-4C6A-964C-F2570C545DF5}" destId="{4675E605-7F91-4DDD-BE10-6077DA565DE7}" srcOrd="0" destOrd="0" presId="urn:microsoft.com/office/officeart/2005/8/layout/chevron2"/>
    <dgm:cxn modelId="{2D0F1B1A-5DEB-40C3-87DA-3A8DAACED4BF}" type="presParOf" srcId="{40B01A7E-820D-4C6A-964C-F2570C545DF5}" destId="{BC464EBF-DE21-4AFE-B3AB-0BB97F8C5738}" srcOrd="1" destOrd="0" presId="urn:microsoft.com/office/officeart/2005/8/layout/chevron2"/>
    <dgm:cxn modelId="{F7BDAB4A-0ED9-4CEB-9E67-6525059A128D}" type="presParOf" srcId="{991A757A-D757-4DD3-8F38-707EFF14C851}" destId="{AAAD3B2B-8B9E-44DB-A1FF-C08D6B6A80D1}" srcOrd="5" destOrd="0" presId="urn:microsoft.com/office/officeart/2005/8/layout/chevron2"/>
    <dgm:cxn modelId="{1A1640F8-ED95-4F19-BF1C-50FC14D7C505}" type="presParOf" srcId="{991A757A-D757-4DD3-8F38-707EFF14C851}" destId="{D20611E0-6E45-4C08-B38B-BBF31DF78CCE}" srcOrd="6" destOrd="0" presId="urn:microsoft.com/office/officeart/2005/8/layout/chevron2"/>
    <dgm:cxn modelId="{E163FFA5-99E7-48B4-8D99-A56F4E1793DA}" type="presParOf" srcId="{D20611E0-6E45-4C08-B38B-BBF31DF78CCE}" destId="{187638B4-2A47-44F9-A852-BEB74D203504}" srcOrd="0" destOrd="0" presId="urn:microsoft.com/office/officeart/2005/8/layout/chevron2"/>
    <dgm:cxn modelId="{3EDD326C-1953-4F40-A2F9-F84E7F68B89F}" type="presParOf" srcId="{D20611E0-6E45-4C08-B38B-BBF31DF78CCE}" destId="{714E88B3-BC21-40F4-8C77-5DB7096F834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C58F145-439F-4151-93E2-11ECA1C0959D}" type="doc">
      <dgm:prSet loTypeId="urn:microsoft.com/office/officeart/2005/8/layout/chevron2" loCatId="list" qsTypeId="urn:microsoft.com/office/officeart/2005/8/quickstyle/3d2" qsCatId="3D" csTypeId="urn:microsoft.com/office/officeart/2005/8/colors/accent1_5" csCatId="accent1" phldr="1"/>
      <dgm:spPr/>
      <dgm:t>
        <a:bodyPr/>
        <a:lstStyle/>
        <a:p>
          <a:endParaRPr lang="en-US"/>
        </a:p>
      </dgm:t>
    </dgm:pt>
    <dgm:pt modelId="{189DBA66-6D68-4760-9BD5-858E200BD218}">
      <dgm:prSet phldrT="[Texto]"/>
      <dgm:spPr/>
      <dgm:t>
        <a:bodyPr/>
        <a:lstStyle/>
        <a:p>
          <a:r>
            <a:rPr lang="en-US" b="1" i="0" dirty="0" err="1"/>
            <a:t>Ámbito</a:t>
          </a:r>
          <a:r>
            <a:rPr lang="en-US" b="1" i="0" dirty="0"/>
            <a:t> de </a:t>
          </a:r>
          <a:r>
            <a:rPr lang="en-US" b="1" i="0" dirty="0" err="1"/>
            <a:t>aplicación</a:t>
          </a:r>
          <a:endParaRPr lang="en-US" dirty="0"/>
        </a:p>
      </dgm:t>
    </dgm:pt>
    <dgm:pt modelId="{63CC5988-46FF-4CE9-965F-9B36E0A75DDD}" type="parTrans" cxnId="{1A05D783-DA80-43E0-9CE8-28A2B7CC0E31}">
      <dgm:prSet/>
      <dgm:spPr/>
      <dgm:t>
        <a:bodyPr/>
        <a:lstStyle/>
        <a:p>
          <a:endParaRPr lang="en-US"/>
        </a:p>
      </dgm:t>
    </dgm:pt>
    <dgm:pt modelId="{36DF5204-A399-48D0-9C0A-7AC955D2D794}" type="sibTrans" cxnId="{1A05D783-DA80-43E0-9CE8-28A2B7CC0E31}">
      <dgm:prSet/>
      <dgm:spPr/>
      <dgm:t>
        <a:bodyPr/>
        <a:lstStyle/>
        <a:p>
          <a:endParaRPr lang="en-US"/>
        </a:p>
      </dgm:t>
    </dgm:pt>
    <dgm:pt modelId="{7A9F911B-0596-4709-AB5B-96D6873C549F}">
      <dgm:prSet phldrT="[Texto]" custT="1"/>
      <dgm:spPr/>
      <dgm:t>
        <a:bodyPr/>
        <a:lstStyle/>
        <a:p>
          <a:r>
            <a:rPr lang="en-US" sz="1800" b="1" dirty="0" err="1"/>
            <a:t>Subjetivo</a:t>
          </a:r>
          <a:r>
            <a:rPr lang="en-US" sz="1800" b="1" dirty="0"/>
            <a:t>: </a:t>
          </a:r>
          <a:r>
            <a:rPr lang="en-US" sz="1800" dirty="0"/>
            <a:t>Se </a:t>
          </a:r>
          <a:r>
            <a:rPr lang="en-US" sz="1800" dirty="0" err="1"/>
            <a:t>aplica</a:t>
          </a:r>
          <a:r>
            <a:rPr lang="en-US" sz="1800" dirty="0"/>
            <a:t> a personas </a:t>
          </a:r>
          <a:r>
            <a:rPr lang="en-US" sz="1800" dirty="0" err="1"/>
            <a:t>físicas</a:t>
          </a:r>
          <a:r>
            <a:rPr lang="en-US" sz="1800" dirty="0"/>
            <a:t> </a:t>
          </a:r>
          <a:r>
            <a:rPr lang="en-US" sz="1800" dirty="0" err="1"/>
            <a:t>como</a:t>
          </a:r>
          <a:r>
            <a:rPr lang="en-US" sz="1800" dirty="0"/>
            <a:t> </a:t>
          </a:r>
          <a:r>
            <a:rPr lang="en-US" sz="1800" dirty="0" err="1"/>
            <a:t>jurídicas</a:t>
          </a:r>
          <a:r>
            <a:rPr lang="en-US" sz="1800" dirty="0"/>
            <a:t> </a:t>
          </a:r>
          <a:r>
            <a:rPr lang="en-US" sz="1800" dirty="0" err="1"/>
            <a:t>residentes</a:t>
          </a:r>
          <a:r>
            <a:rPr lang="en-US" sz="1800" dirty="0"/>
            <a:t> </a:t>
          </a:r>
          <a:r>
            <a:rPr lang="en-US" sz="1800" dirty="0" err="1"/>
            <a:t>en</a:t>
          </a:r>
          <a:r>
            <a:rPr lang="en-US" sz="1800" dirty="0"/>
            <a:t> el </a:t>
          </a:r>
          <a:r>
            <a:rPr lang="en-US" sz="1800" dirty="0" err="1"/>
            <a:t>territorio</a:t>
          </a:r>
          <a:r>
            <a:rPr lang="en-US" sz="1800" dirty="0"/>
            <a:t> de </a:t>
          </a:r>
          <a:r>
            <a:rPr lang="en-US" sz="1800" dirty="0" err="1"/>
            <a:t>alguno</a:t>
          </a:r>
          <a:r>
            <a:rPr lang="en-US" sz="1800" dirty="0"/>
            <a:t> de los </a:t>
          </a:r>
          <a:r>
            <a:rPr lang="en-US" sz="1800" dirty="0" err="1"/>
            <a:t>Estados</a:t>
          </a:r>
          <a:r>
            <a:rPr lang="en-US" sz="1800" dirty="0"/>
            <a:t> </a:t>
          </a:r>
          <a:r>
            <a:rPr lang="en-US" sz="1800" dirty="0" err="1"/>
            <a:t>contratantes</a:t>
          </a:r>
          <a:r>
            <a:rPr lang="en-US" sz="1800" dirty="0"/>
            <a:t>, sin </a:t>
          </a:r>
          <a:r>
            <a:rPr lang="en-US" sz="1800"/>
            <a:t>considerar</a:t>
          </a:r>
          <a:r>
            <a:rPr lang="en-US" sz="1800" dirty="0"/>
            <a:t> </a:t>
          </a:r>
          <a:r>
            <a:rPr lang="en-US" sz="1800" dirty="0" err="1"/>
            <a:t>su</a:t>
          </a:r>
          <a:r>
            <a:rPr lang="en-US" sz="1800" dirty="0"/>
            <a:t> </a:t>
          </a:r>
          <a:r>
            <a:rPr lang="en-US" sz="1800" dirty="0" err="1"/>
            <a:t>nacionalidad</a:t>
          </a:r>
          <a:r>
            <a:rPr lang="en-US" sz="1800" dirty="0"/>
            <a:t>.</a:t>
          </a:r>
        </a:p>
      </dgm:t>
    </dgm:pt>
    <dgm:pt modelId="{DAD74389-DCAA-4A02-823F-67172CECE39D}" type="parTrans" cxnId="{AE516137-D163-476B-9E8E-93452501595B}">
      <dgm:prSet/>
      <dgm:spPr/>
      <dgm:t>
        <a:bodyPr/>
        <a:lstStyle/>
        <a:p>
          <a:endParaRPr lang="en-US"/>
        </a:p>
      </dgm:t>
    </dgm:pt>
    <dgm:pt modelId="{5B2D4152-3272-44AC-972B-60C9BACAF7DE}" type="sibTrans" cxnId="{AE516137-D163-476B-9E8E-93452501595B}">
      <dgm:prSet/>
      <dgm:spPr/>
      <dgm:t>
        <a:bodyPr/>
        <a:lstStyle/>
        <a:p>
          <a:endParaRPr lang="en-US"/>
        </a:p>
      </dgm:t>
    </dgm:pt>
    <dgm:pt modelId="{6CCB99B8-AD26-4679-825E-BE075E2A6350}">
      <dgm:prSet phldrT="[Texto]"/>
      <dgm:spPr/>
      <dgm:t>
        <a:bodyPr/>
        <a:lstStyle/>
        <a:p>
          <a:r>
            <a:rPr lang="en-US" b="1" dirty="0" err="1"/>
            <a:t>Definiciones</a:t>
          </a:r>
          <a:r>
            <a:rPr lang="en-US" b="1" dirty="0"/>
            <a:t> </a:t>
          </a:r>
          <a:r>
            <a:rPr lang="en-US" b="1" dirty="0" err="1"/>
            <a:t>generales</a:t>
          </a:r>
          <a:endParaRPr lang="en-US" b="1" dirty="0"/>
        </a:p>
      </dgm:t>
    </dgm:pt>
    <dgm:pt modelId="{0A6F6837-9485-4F00-9B01-7D24E6C2BC06}" type="parTrans" cxnId="{EF353F0D-66C8-4DD8-A7DB-EFAE3C8ACC3A}">
      <dgm:prSet/>
      <dgm:spPr/>
      <dgm:t>
        <a:bodyPr/>
        <a:lstStyle/>
        <a:p>
          <a:endParaRPr lang="en-US"/>
        </a:p>
      </dgm:t>
    </dgm:pt>
    <dgm:pt modelId="{6762A521-7790-49D9-85F8-9BA1C3A442B9}" type="sibTrans" cxnId="{EF353F0D-66C8-4DD8-A7DB-EFAE3C8ACC3A}">
      <dgm:prSet/>
      <dgm:spPr/>
      <dgm:t>
        <a:bodyPr/>
        <a:lstStyle/>
        <a:p>
          <a:endParaRPr lang="en-US"/>
        </a:p>
      </dgm:t>
    </dgm:pt>
    <dgm:pt modelId="{9A85F9DD-A824-45C7-AE10-E806594CF1CF}">
      <dgm:prSet phldrT="[Texto]" custT="1"/>
      <dgm:spPr/>
      <dgm:t>
        <a:bodyPr/>
        <a:lstStyle/>
        <a:p>
          <a:r>
            <a:rPr lang="es-419" sz="1400" b="1" i="0" dirty="0"/>
            <a:t>Persona: </a:t>
          </a:r>
          <a:r>
            <a:rPr lang="es-419" sz="1400" b="0" i="0" dirty="0"/>
            <a:t>hace referencia a las personas físicas, las sociedades y cualquier otra agrupación de personas.</a:t>
          </a:r>
          <a:endParaRPr lang="en-US" sz="1400" b="0" dirty="0"/>
        </a:p>
      </dgm:t>
    </dgm:pt>
    <dgm:pt modelId="{93F00E6B-8815-4AC4-9239-4A10AB148A28}" type="parTrans" cxnId="{D708D994-6566-432A-891A-23098361F710}">
      <dgm:prSet/>
      <dgm:spPr/>
      <dgm:t>
        <a:bodyPr/>
        <a:lstStyle/>
        <a:p>
          <a:endParaRPr lang="en-US"/>
        </a:p>
      </dgm:t>
    </dgm:pt>
    <dgm:pt modelId="{1337A5C7-0FAC-4C47-98FB-B2CA833FAB99}" type="sibTrans" cxnId="{D708D994-6566-432A-891A-23098361F710}">
      <dgm:prSet/>
      <dgm:spPr/>
      <dgm:t>
        <a:bodyPr/>
        <a:lstStyle/>
        <a:p>
          <a:endParaRPr lang="en-US"/>
        </a:p>
      </dgm:t>
    </dgm:pt>
    <dgm:pt modelId="{04C37A67-7CF8-460F-A2B9-EEC3D1203068}">
      <dgm:prSet phldrT="[Texto]" custT="1"/>
      <dgm:spPr/>
      <dgm:t>
        <a:bodyPr/>
        <a:lstStyle/>
        <a:p>
          <a:r>
            <a:rPr lang="es-ES" sz="1400" b="1" dirty="0"/>
            <a:t>Sociedad: </a:t>
          </a:r>
          <a:r>
            <a:rPr lang="es-ES" sz="1400" dirty="0"/>
            <a:t>se refiere a cualquier persona jurídica o cualquier entidad que se considere persona jurídica para efectos impositivos.</a:t>
          </a:r>
          <a:endParaRPr lang="en-US" sz="1400" dirty="0"/>
        </a:p>
      </dgm:t>
    </dgm:pt>
    <dgm:pt modelId="{64C8CFF4-99DD-4947-BD7F-5F01B4C3FA39}" type="parTrans" cxnId="{436B2931-2FA0-4444-87C8-AEE987E9C0FF}">
      <dgm:prSet/>
      <dgm:spPr/>
      <dgm:t>
        <a:bodyPr/>
        <a:lstStyle/>
        <a:p>
          <a:endParaRPr lang="en-US"/>
        </a:p>
      </dgm:t>
    </dgm:pt>
    <dgm:pt modelId="{B66E4281-FE60-47D7-8A4A-AB66D02D9C48}" type="sibTrans" cxnId="{436B2931-2FA0-4444-87C8-AEE987E9C0FF}">
      <dgm:prSet/>
      <dgm:spPr/>
      <dgm:t>
        <a:bodyPr/>
        <a:lstStyle/>
        <a:p>
          <a:endParaRPr lang="en-US"/>
        </a:p>
      </dgm:t>
    </dgm:pt>
    <dgm:pt modelId="{2E22E55E-8EB2-47FB-BDC9-D4DA36469633}">
      <dgm:prSet phldrT="[Texto]" custT="1"/>
      <dgm:spPr/>
      <dgm:t>
        <a:bodyPr/>
        <a:lstStyle/>
        <a:p>
          <a:r>
            <a:rPr lang="es-ES" sz="1800" b="1" dirty="0"/>
            <a:t>Objetivo: </a:t>
          </a:r>
          <a:r>
            <a:rPr lang="es-ES" sz="1800" dirty="0"/>
            <a:t>Se aplica a los impuestos sobre la renta y sobre el patrimonio que recaen sobre las personas físicas y jurídicas comprendidas en el ámbito subjetivo de aplicación del MC OCDE.</a:t>
          </a:r>
          <a:endParaRPr lang="en-US" sz="1800" dirty="0"/>
        </a:p>
      </dgm:t>
    </dgm:pt>
    <dgm:pt modelId="{5F1F78A7-89C4-4F00-866D-EB671B310645}" type="parTrans" cxnId="{CF7EEC2F-AA5D-4308-82C1-BD8DC8B9E4D7}">
      <dgm:prSet/>
      <dgm:spPr/>
      <dgm:t>
        <a:bodyPr/>
        <a:lstStyle/>
        <a:p>
          <a:endParaRPr lang="en-US"/>
        </a:p>
      </dgm:t>
    </dgm:pt>
    <dgm:pt modelId="{33F124BF-36EA-477E-9FFF-F72F320072AC}" type="sibTrans" cxnId="{CF7EEC2F-AA5D-4308-82C1-BD8DC8B9E4D7}">
      <dgm:prSet/>
      <dgm:spPr/>
      <dgm:t>
        <a:bodyPr/>
        <a:lstStyle/>
        <a:p>
          <a:endParaRPr lang="en-US"/>
        </a:p>
      </dgm:t>
    </dgm:pt>
    <dgm:pt modelId="{24C147BD-C776-46AA-9818-2A1F36E35BE1}">
      <dgm:prSet phldrT="[Texto]" custT="1"/>
      <dgm:spPr/>
      <dgm:t>
        <a:bodyPr/>
        <a:lstStyle/>
        <a:p>
          <a:r>
            <a:rPr lang="es-ES" sz="1400" b="1" dirty="0"/>
            <a:t>Empresa: </a:t>
          </a:r>
          <a:r>
            <a:rPr lang="es-ES" sz="1400" dirty="0"/>
            <a:t>aplica al ejercicio de toda actividad o negocio “empresa de un Estado contratante” y “empresa del otro Estado contratante”</a:t>
          </a:r>
          <a:endParaRPr lang="en-US" sz="1400" dirty="0"/>
        </a:p>
      </dgm:t>
    </dgm:pt>
    <dgm:pt modelId="{2526CA03-5B48-4695-B13B-6FA8966BAF79}" type="parTrans" cxnId="{CE9F949D-5446-4111-8C1B-526C98B7E5EB}">
      <dgm:prSet/>
      <dgm:spPr/>
      <dgm:t>
        <a:bodyPr/>
        <a:lstStyle/>
        <a:p>
          <a:endParaRPr lang="en-US"/>
        </a:p>
      </dgm:t>
    </dgm:pt>
    <dgm:pt modelId="{337C89D6-CBAB-4606-8C58-530E95E3A2C4}" type="sibTrans" cxnId="{CE9F949D-5446-4111-8C1B-526C98B7E5EB}">
      <dgm:prSet/>
      <dgm:spPr/>
      <dgm:t>
        <a:bodyPr/>
        <a:lstStyle/>
        <a:p>
          <a:endParaRPr lang="en-US"/>
        </a:p>
      </dgm:t>
    </dgm:pt>
    <dgm:pt modelId="{7B2CCE8C-E82E-4EBA-86A1-55A807EC3C24}">
      <dgm:prSet phldrT="[Texto]" custT="1"/>
      <dgm:spPr/>
      <dgm:t>
        <a:bodyPr/>
        <a:lstStyle/>
        <a:p>
          <a:r>
            <a:rPr lang="es-ES" sz="1400" b="1" dirty="0"/>
            <a:t>Tráfico internacional: </a:t>
          </a:r>
          <a:r>
            <a:rPr lang="es-ES" sz="1400" dirty="0"/>
            <a:t>hace referencia a “todo transporte efectuado por un buque o aeronave explotado por una empresa cuya sede de dirección efectiva este situada en un Estado contratante, salvo cuando el buque o aeronave sea explotado únicamente entre puntos situados en el otro Estado contratante”</a:t>
          </a:r>
          <a:endParaRPr lang="en-US" sz="1400" dirty="0"/>
        </a:p>
      </dgm:t>
    </dgm:pt>
    <dgm:pt modelId="{5A7CDA33-9618-4DE4-AA01-DC65CC457C42}" type="parTrans" cxnId="{B3BB610C-E108-4359-8482-C2D7C9F35043}">
      <dgm:prSet/>
      <dgm:spPr/>
      <dgm:t>
        <a:bodyPr/>
        <a:lstStyle/>
        <a:p>
          <a:endParaRPr lang="en-US"/>
        </a:p>
      </dgm:t>
    </dgm:pt>
    <dgm:pt modelId="{3B502126-2C98-4D65-B80F-1A8DEC4E9137}" type="sibTrans" cxnId="{B3BB610C-E108-4359-8482-C2D7C9F35043}">
      <dgm:prSet/>
      <dgm:spPr/>
      <dgm:t>
        <a:bodyPr/>
        <a:lstStyle/>
        <a:p>
          <a:endParaRPr lang="en-US"/>
        </a:p>
      </dgm:t>
    </dgm:pt>
    <dgm:pt modelId="{33BDFE7D-5B5E-4315-824B-AE7EB9737E41}" type="pres">
      <dgm:prSet presAssocID="{4C58F145-439F-4151-93E2-11ECA1C0959D}" presName="linearFlow" presStyleCnt="0">
        <dgm:presLayoutVars>
          <dgm:dir/>
          <dgm:animLvl val="lvl"/>
          <dgm:resizeHandles val="exact"/>
        </dgm:presLayoutVars>
      </dgm:prSet>
      <dgm:spPr/>
    </dgm:pt>
    <dgm:pt modelId="{0599200C-F1BF-43C7-B0CF-04D4FAE30241}" type="pres">
      <dgm:prSet presAssocID="{189DBA66-6D68-4760-9BD5-858E200BD218}" presName="composite" presStyleCnt="0"/>
      <dgm:spPr/>
    </dgm:pt>
    <dgm:pt modelId="{2469AC07-DE30-48A7-8E4B-50A72438B426}" type="pres">
      <dgm:prSet presAssocID="{189DBA66-6D68-4760-9BD5-858E200BD218}" presName="parentText" presStyleLbl="alignNode1" presStyleIdx="0" presStyleCnt="2">
        <dgm:presLayoutVars>
          <dgm:chMax val="1"/>
          <dgm:bulletEnabled val="1"/>
        </dgm:presLayoutVars>
      </dgm:prSet>
      <dgm:spPr/>
    </dgm:pt>
    <dgm:pt modelId="{4A0462EB-B041-462E-8026-08F7F9694FFE}" type="pres">
      <dgm:prSet presAssocID="{189DBA66-6D68-4760-9BD5-858E200BD218}" presName="descendantText" presStyleLbl="alignAcc1" presStyleIdx="0" presStyleCnt="2">
        <dgm:presLayoutVars>
          <dgm:bulletEnabled val="1"/>
        </dgm:presLayoutVars>
      </dgm:prSet>
      <dgm:spPr/>
    </dgm:pt>
    <dgm:pt modelId="{DA0B9006-4C2F-460F-9342-645D8EDFFC2B}" type="pres">
      <dgm:prSet presAssocID="{36DF5204-A399-48D0-9C0A-7AC955D2D794}" presName="sp" presStyleCnt="0"/>
      <dgm:spPr/>
    </dgm:pt>
    <dgm:pt modelId="{4B7C6FF1-DE33-4C54-8206-6379097AF4FA}" type="pres">
      <dgm:prSet presAssocID="{6CCB99B8-AD26-4679-825E-BE075E2A6350}" presName="composite" presStyleCnt="0"/>
      <dgm:spPr/>
    </dgm:pt>
    <dgm:pt modelId="{EA86F320-749A-40B1-9632-20E60960F1F0}" type="pres">
      <dgm:prSet presAssocID="{6CCB99B8-AD26-4679-825E-BE075E2A6350}" presName="parentText" presStyleLbl="alignNode1" presStyleIdx="1" presStyleCnt="2" custScaleX="104839" custScaleY="120025">
        <dgm:presLayoutVars>
          <dgm:chMax val="1"/>
          <dgm:bulletEnabled val="1"/>
        </dgm:presLayoutVars>
      </dgm:prSet>
      <dgm:spPr/>
    </dgm:pt>
    <dgm:pt modelId="{7D17BB9A-30C6-4C5A-8B27-98553DAB7459}" type="pres">
      <dgm:prSet presAssocID="{6CCB99B8-AD26-4679-825E-BE075E2A6350}" presName="descendantText" presStyleLbl="alignAcc1" presStyleIdx="1" presStyleCnt="2" custScaleY="133702">
        <dgm:presLayoutVars>
          <dgm:bulletEnabled val="1"/>
        </dgm:presLayoutVars>
      </dgm:prSet>
      <dgm:spPr/>
    </dgm:pt>
  </dgm:ptLst>
  <dgm:cxnLst>
    <dgm:cxn modelId="{B3BB610C-E108-4359-8482-C2D7C9F35043}" srcId="{6CCB99B8-AD26-4679-825E-BE075E2A6350}" destId="{7B2CCE8C-E82E-4EBA-86A1-55A807EC3C24}" srcOrd="3" destOrd="0" parTransId="{5A7CDA33-9618-4DE4-AA01-DC65CC457C42}" sibTransId="{3B502126-2C98-4D65-B80F-1A8DEC4E9137}"/>
    <dgm:cxn modelId="{EF353F0D-66C8-4DD8-A7DB-EFAE3C8ACC3A}" srcId="{4C58F145-439F-4151-93E2-11ECA1C0959D}" destId="{6CCB99B8-AD26-4679-825E-BE075E2A6350}" srcOrd="1" destOrd="0" parTransId="{0A6F6837-9485-4F00-9B01-7D24E6C2BC06}" sibTransId="{6762A521-7790-49D9-85F8-9BA1C3A442B9}"/>
    <dgm:cxn modelId="{5734E81D-F0FF-45B7-A682-4648FF1B23D2}" type="presOf" srcId="{2E22E55E-8EB2-47FB-BDC9-D4DA36469633}" destId="{4A0462EB-B041-462E-8026-08F7F9694FFE}" srcOrd="0" destOrd="1" presId="urn:microsoft.com/office/officeart/2005/8/layout/chevron2"/>
    <dgm:cxn modelId="{CF7EEC2F-AA5D-4308-82C1-BD8DC8B9E4D7}" srcId="{189DBA66-6D68-4760-9BD5-858E200BD218}" destId="{2E22E55E-8EB2-47FB-BDC9-D4DA36469633}" srcOrd="1" destOrd="0" parTransId="{5F1F78A7-89C4-4F00-866D-EB671B310645}" sibTransId="{33F124BF-36EA-477E-9FFF-F72F320072AC}"/>
    <dgm:cxn modelId="{436B2931-2FA0-4444-87C8-AEE987E9C0FF}" srcId="{6CCB99B8-AD26-4679-825E-BE075E2A6350}" destId="{04C37A67-7CF8-460F-A2B9-EEC3D1203068}" srcOrd="1" destOrd="0" parTransId="{64C8CFF4-99DD-4947-BD7F-5F01B4C3FA39}" sibTransId="{B66E4281-FE60-47D7-8A4A-AB66D02D9C48}"/>
    <dgm:cxn modelId="{AE516137-D163-476B-9E8E-93452501595B}" srcId="{189DBA66-6D68-4760-9BD5-858E200BD218}" destId="{7A9F911B-0596-4709-AB5B-96D6873C549F}" srcOrd="0" destOrd="0" parTransId="{DAD74389-DCAA-4A02-823F-67172CECE39D}" sibTransId="{5B2D4152-3272-44AC-972B-60C9BACAF7DE}"/>
    <dgm:cxn modelId="{7BFD2B6A-B61C-4CD7-9353-2707906A4051}" type="presOf" srcId="{7A9F911B-0596-4709-AB5B-96D6873C549F}" destId="{4A0462EB-B041-462E-8026-08F7F9694FFE}" srcOrd="0" destOrd="0" presId="urn:microsoft.com/office/officeart/2005/8/layout/chevron2"/>
    <dgm:cxn modelId="{59F2CF6E-A5F0-41F5-8498-EAB718A3E565}" type="presOf" srcId="{04C37A67-7CF8-460F-A2B9-EEC3D1203068}" destId="{7D17BB9A-30C6-4C5A-8B27-98553DAB7459}" srcOrd="0" destOrd="1" presId="urn:microsoft.com/office/officeart/2005/8/layout/chevron2"/>
    <dgm:cxn modelId="{1A05D783-DA80-43E0-9CE8-28A2B7CC0E31}" srcId="{4C58F145-439F-4151-93E2-11ECA1C0959D}" destId="{189DBA66-6D68-4760-9BD5-858E200BD218}" srcOrd="0" destOrd="0" parTransId="{63CC5988-46FF-4CE9-965F-9B36E0A75DDD}" sibTransId="{36DF5204-A399-48D0-9C0A-7AC955D2D794}"/>
    <dgm:cxn modelId="{D708D994-6566-432A-891A-23098361F710}" srcId="{6CCB99B8-AD26-4679-825E-BE075E2A6350}" destId="{9A85F9DD-A824-45C7-AE10-E806594CF1CF}" srcOrd="0" destOrd="0" parTransId="{93F00E6B-8815-4AC4-9239-4A10AB148A28}" sibTransId="{1337A5C7-0FAC-4C47-98FB-B2CA833FAB99}"/>
    <dgm:cxn modelId="{CE9F949D-5446-4111-8C1B-526C98B7E5EB}" srcId="{6CCB99B8-AD26-4679-825E-BE075E2A6350}" destId="{24C147BD-C776-46AA-9818-2A1F36E35BE1}" srcOrd="2" destOrd="0" parTransId="{2526CA03-5B48-4695-B13B-6FA8966BAF79}" sibTransId="{337C89D6-CBAB-4606-8C58-530E95E3A2C4}"/>
    <dgm:cxn modelId="{C7F691AA-5CB1-4D7E-A8DA-F8731EF716E6}" type="presOf" srcId="{7B2CCE8C-E82E-4EBA-86A1-55A807EC3C24}" destId="{7D17BB9A-30C6-4C5A-8B27-98553DAB7459}" srcOrd="0" destOrd="3" presId="urn:microsoft.com/office/officeart/2005/8/layout/chevron2"/>
    <dgm:cxn modelId="{C5090BB1-B774-42F2-BBB7-76955B4445CB}" type="presOf" srcId="{24C147BD-C776-46AA-9818-2A1F36E35BE1}" destId="{7D17BB9A-30C6-4C5A-8B27-98553DAB7459}" srcOrd="0" destOrd="2" presId="urn:microsoft.com/office/officeart/2005/8/layout/chevron2"/>
    <dgm:cxn modelId="{05B124B2-6F7A-438E-9E1A-CCDAD768B7BA}" type="presOf" srcId="{4C58F145-439F-4151-93E2-11ECA1C0959D}" destId="{33BDFE7D-5B5E-4315-824B-AE7EB9737E41}" srcOrd="0" destOrd="0" presId="urn:microsoft.com/office/officeart/2005/8/layout/chevron2"/>
    <dgm:cxn modelId="{CF00CDC0-AEEA-43CF-838B-C33C588881CE}" type="presOf" srcId="{189DBA66-6D68-4760-9BD5-858E200BD218}" destId="{2469AC07-DE30-48A7-8E4B-50A72438B426}" srcOrd="0" destOrd="0" presId="urn:microsoft.com/office/officeart/2005/8/layout/chevron2"/>
    <dgm:cxn modelId="{FB1EDDCB-AF16-4795-B316-BD64E09AEBF7}" type="presOf" srcId="{9A85F9DD-A824-45C7-AE10-E806594CF1CF}" destId="{7D17BB9A-30C6-4C5A-8B27-98553DAB7459}" srcOrd="0" destOrd="0" presId="urn:microsoft.com/office/officeart/2005/8/layout/chevron2"/>
    <dgm:cxn modelId="{DA18A7D2-CC56-4A52-A8F9-A23C668B90BC}" type="presOf" srcId="{6CCB99B8-AD26-4679-825E-BE075E2A6350}" destId="{EA86F320-749A-40B1-9632-20E60960F1F0}" srcOrd="0" destOrd="0" presId="urn:microsoft.com/office/officeart/2005/8/layout/chevron2"/>
    <dgm:cxn modelId="{58C69449-2ECC-4C82-8CA6-7C17F54B6E1D}" type="presParOf" srcId="{33BDFE7D-5B5E-4315-824B-AE7EB9737E41}" destId="{0599200C-F1BF-43C7-B0CF-04D4FAE30241}" srcOrd="0" destOrd="0" presId="urn:microsoft.com/office/officeart/2005/8/layout/chevron2"/>
    <dgm:cxn modelId="{E66A0A67-57A8-4DFB-9A27-15F4221C53C6}" type="presParOf" srcId="{0599200C-F1BF-43C7-B0CF-04D4FAE30241}" destId="{2469AC07-DE30-48A7-8E4B-50A72438B426}" srcOrd="0" destOrd="0" presId="urn:microsoft.com/office/officeart/2005/8/layout/chevron2"/>
    <dgm:cxn modelId="{B764E8E3-946D-459C-8CC0-EF052598BD1A}" type="presParOf" srcId="{0599200C-F1BF-43C7-B0CF-04D4FAE30241}" destId="{4A0462EB-B041-462E-8026-08F7F9694FFE}" srcOrd="1" destOrd="0" presId="urn:microsoft.com/office/officeart/2005/8/layout/chevron2"/>
    <dgm:cxn modelId="{E00F0B01-886E-4EC1-B837-8F04B8A00995}" type="presParOf" srcId="{33BDFE7D-5B5E-4315-824B-AE7EB9737E41}" destId="{DA0B9006-4C2F-460F-9342-645D8EDFFC2B}" srcOrd="1" destOrd="0" presId="urn:microsoft.com/office/officeart/2005/8/layout/chevron2"/>
    <dgm:cxn modelId="{F8B5E243-E94B-4CAF-AC3F-934C8654ED81}" type="presParOf" srcId="{33BDFE7D-5B5E-4315-824B-AE7EB9737E41}" destId="{4B7C6FF1-DE33-4C54-8206-6379097AF4FA}" srcOrd="2" destOrd="0" presId="urn:microsoft.com/office/officeart/2005/8/layout/chevron2"/>
    <dgm:cxn modelId="{B4C12A5A-9201-47F1-BA31-6BED5A815C4C}" type="presParOf" srcId="{4B7C6FF1-DE33-4C54-8206-6379097AF4FA}" destId="{EA86F320-749A-40B1-9632-20E60960F1F0}" srcOrd="0" destOrd="0" presId="urn:microsoft.com/office/officeart/2005/8/layout/chevron2"/>
    <dgm:cxn modelId="{B89903BD-9434-40BF-823E-0B77EDA72DCD}" type="presParOf" srcId="{4B7C6FF1-DE33-4C54-8206-6379097AF4FA}" destId="{7D17BB9A-30C6-4C5A-8B27-98553DAB74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32762F6-CF3B-41C2-85DF-1ED2041E8EFE}" type="doc">
      <dgm:prSet loTypeId="urn:microsoft.com/office/officeart/2005/8/layout/chevron2" loCatId="list" qsTypeId="urn:microsoft.com/office/officeart/2005/8/quickstyle/3d2" qsCatId="3D" csTypeId="urn:microsoft.com/office/officeart/2005/8/colors/accent1_5" csCatId="accent1" phldr="1"/>
      <dgm:spPr/>
      <dgm:t>
        <a:bodyPr/>
        <a:lstStyle/>
        <a:p>
          <a:endParaRPr lang="en-US"/>
        </a:p>
      </dgm:t>
    </dgm:pt>
    <dgm:pt modelId="{AD14B855-0627-46CD-8F38-94CE3D5516C6}">
      <dgm:prSet phldrT="[Texto]"/>
      <dgm:spPr/>
      <dgm:t>
        <a:bodyPr/>
        <a:lstStyle/>
        <a:p>
          <a:r>
            <a:rPr lang="en-US" b="1" dirty="0" err="1"/>
            <a:t>Definiciones</a:t>
          </a:r>
          <a:r>
            <a:rPr lang="en-US" b="1" dirty="0"/>
            <a:t> </a:t>
          </a:r>
          <a:r>
            <a:rPr lang="en-US" b="1" dirty="0" err="1"/>
            <a:t>generales</a:t>
          </a:r>
          <a:endParaRPr lang="en-US" dirty="0"/>
        </a:p>
      </dgm:t>
    </dgm:pt>
    <dgm:pt modelId="{C96EEF6C-FC55-4E3F-859D-0D716C11C889}" type="parTrans" cxnId="{EAE6DB75-741D-4280-927D-C0B4618E7197}">
      <dgm:prSet/>
      <dgm:spPr/>
      <dgm:t>
        <a:bodyPr/>
        <a:lstStyle/>
        <a:p>
          <a:endParaRPr lang="en-US"/>
        </a:p>
      </dgm:t>
    </dgm:pt>
    <dgm:pt modelId="{BD70EE28-FC2A-4D2C-85F9-08993FC8D312}" type="sibTrans" cxnId="{EAE6DB75-741D-4280-927D-C0B4618E7197}">
      <dgm:prSet/>
      <dgm:spPr/>
      <dgm:t>
        <a:bodyPr/>
        <a:lstStyle/>
        <a:p>
          <a:endParaRPr lang="en-US"/>
        </a:p>
      </dgm:t>
    </dgm:pt>
    <dgm:pt modelId="{B7534267-03E0-4DF0-853A-D7D7672448DA}">
      <dgm:prSet phldrT="[Texto]"/>
      <dgm:spPr/>
      <dgm:t>
        <a:bodyPr/>
        <a:lstStyle/>
        <a:p>
          <a:r>
            <a:rPr lang="es-419" b="1" i="0" dirty="0"/>
            <a:t>Autoridad competente: </a:t>
          </a:r>
          <a:r>
            <a:rPr lang="es-419" b="0" i="0" dirty="0"/>
            <a:t>la definición se la completa con el significado que se le atribuya en cada Estado contratante.</a:t>
          </a:r>
          <a:endParaRPr lang="en-US" b="0" dirty="0"/>
        </a:p>
      </dgm:t>
    </dgm:pt>
    <dgm:pt modelId="{CE419AC6-98F0-4446-9A80-1EEC4D1BB5C7}" type="parTrans" cxnId="{4B3A07E1-2308-49EB-A902-6D98AFE3794F}">
      <dgm:prSet/>
      <dgm:spPr/>
      <dgm:t>
        <a:bodyPr/>
        <a:lstStyle/>
        <a:p>
          <a:endParaRPr lang="en-US"/>
        </a:p>
      </dgm:t>
    </dgm:pt>
    <dgm:pt modelId="{61C62342-B00A-4B2C-B6F5-537CE52F82C4}" type="sibTrans" cxnId="{4B3A07E1-2308-49EB-A902-6D98AFE3794F}">
      <dgm:prSet/>
      <dgm:spPr/>
      <dgm:t>
        <a:bodyPr/>
        <a:lstStyle/>
        <a:p>
          <a:endParaRPr lang="en-US"/>
        </a:p>
      </dgm:t>
    </dgm:pt>
    <dgm:pt modelId="{9E635B0A-DF4A-4592-A98A-4246B3F1F114}">
      <dgm:prSet phldrT="[Texto]"/>
      <dgm:spPr/>
      <dgm:t>
        <a:bodyPr/>
        <a:lstStyle/>
        <a:p>
          <a:r>
            <a:rPr lang="es-419" b="1" i="0" dirty="0"/>
            <a:t>Nacional: </a:t>
          </a:r>
          <a:r>
            <a:rPr lang="es-419" b="0" i="0" dirty="0"/>
            <a:t>Incluye las personas físicas que posean la nacionalidad o ciudadanía de este Estado contratante, personas jurídicas o asociaciones constituidas conforme a la legislación vigente en el Estado contratante.</a:t>
          </a:r>
          <a:endParaRPr lang="en-US" b="0" dirty="0"/>
        </a:p>
      </dgm:t>
    </dgm:pt>
    <dgm:pt modelId="{461CD80A-B31E-4C9D-99D3-AB89712342A0}" type="parTrans" cxnId="{5D7DBE92-DC1C-4F95-93E7-670818F04193}">
      <dgm:prSet/>
      <dgm:spPr/>
      <dgm:t>
        <a:bodyPr/>
        <a:lstStyle/>
        <a:p>
          <a:endParaRPr lang="en-US"/>
        </a:p>
      </dgm:t>
    </dgm:pt>
    <dgm:pt modelId="{0C0D066A-7C5F-4686-AE9B-94919AF19A3E}" type="sibTrans" cxnId="{5D7DBE92-DC1C-4F95-93E7-670818F04193}">
      <dgm:prSet/>
      <dgm:spPr/>
      <dgm:t>
        <a:bodyPr/>
        <a:lstStyle/>
        <a:p>
          <a:endParaRPr lang="en-US"/>
        </a:p>
      </dgm:t>
    </dgm:pt>
    <dgm:pt modelId="{BADEAFBD-7B86-4699-B270-CC926E1E960C}">
      <dgm:prSet phldrT="[Texto]"/>
      <dgm:spPr/>
      <dgm:t>
        <a:bodyPr/>
        <a:lstStyle/>
        <a:p>
          <a:r>
            <a:rPr lang="es-419" b="1" i="0" dirty="0"/>
            <a:t>Actividad económica o negocio: </a:t>
          </a:r>
          <a:r>
            <a:rPr lang="es-419" b="0" i="0" dirty="0"/>
            <a:t>va a incluir el ejercicio de servicios profesionales y la realización de otras actividades de carácter independiente.</a:t>
          </a:r>
          <a:endParaRPr lang="en-US" b="0" dirty="0"/>
        </a:p>
      </dgm:t>
    </dgm:pt>
    <dgm:pt modelId="{BB9BA5B0-E131-420E-B6A3-811028962FB4}" type="parTrans" cxnId="{62D7BBC9-BBFB-44E0-8033-D31B3AFD62B4}">
      <dgm:prSet/>
      <dgm:spPr/>
      <dgm:t>
        <a:bodyPr/>
        <a:lstStyle/>
        <a:p>
          <a:endParaRPr lang="en-US"/>
        </a:p>
      </dgm:t>
    </dgm:pt>
    <dgm:pt modelId="{C515C0F1-51E4-4CFE-AE18-EFEC753BE07E}" type="sibTrans" cxnId="{62D7BBC9-BBFB-44E0-8033-D31B3AFD62B4}">
      <dgm:prSet/>
      <dgm:spPr/>
      <dgm:t>
        <a:bodyPr/>
        <a:lstStyle/>
        <a:p>
          <a:endParaRPr lang="en-US"/>
        </a:p>
      </dgm:t>
    </dgm:pt>
    <dgm:pt modelId="{90D0D545-8DD9-4980-938A-AFAD146350BC}">
      <dgm:prSet phldrT="[Texto]"/>
      <dgm:spPr/>
      <dgm:t>
        <a:bodyPr/>
        <a:lstStyle/>
        <a:p>
          <a:r>
            <a:rPr lang="en-US" b="1" dirty="0"/>
            <a:t>Residencia y </a:t>
          </a:r>
          <a:r>
            <a:rPr lang="en-US" b="1" dirty="0" err="1"/>
            <a:t>establecimiento</a:t>
          </a:r>
          <a:r>
            <a:rPr lang="en-US" b="1" dirty="0"/>
            <a:t> </a:t>
          </a:r>
          <a:r>
            <a:rPr lang="en-US" b="1" dirty="0" err="1"/>
            <a:t>permanente</a:t>
          </a:r>
          <a:r>
            <a:rPr lang="en-US" b="1" dirty="0"/>
            <a:t>.</a:t>
          </a:r>
        </a:p>
      </dgm:t>
    </dgm:pt>
    <dgm:pt modelId="{9F44B6CD-18F4-48FB-A23F-862230BC439C}" type="parTrans" cxnId="{8BB881EF-0FD6-4022-9AF8-1330B7889200}">
      <dgm:prSet/>
      <dgm:spPr/>
      <dgm:t>
        <a:bodyPr/>
        <a:lstStyle/>
        <a:p>
          <a:endParaRPr lang="en-US"/>
        </a:p>
      </dgm:t>
    </dgm:pt>
    <dgm:pt modelId="{C7FEF3E3-0109-4CB1-9281-52F1348FC8E5}" type="sibTrans" cxnId="{8BB881EF-0FD6-4022-9AF8-1330B7889200}">
      <dgm:prSet/>
      <dgm:spPr/>
      <dgm:t>
        <a:bodyPr/>
        <a:lstStyle/>
        <a:p>
          <a:endParaRPr lang="en-US"/>
        </a:p>
      </dgm:t>
    </dgm:pt>
    <dgm:pt modelId="{2B642094-59AA-4F29-B2DD-0993BCC5DDFD}" type="pres">
      <dgm:prSet presAssocID="{E32762F6-CF3B-41C2-85DF-1ED2041E8EFE}" presName="linearFlow" presStyleCnt="0">
        <dgm:presLayoutVars>
          <dgm:dir/>
          <dgm:animLvl val="lvl"/>
          <dgm:resizeHandles val="exact"/>
        </dgm:presLayoutVars>
      </dgm:prSet>
      <dgm:spPr/>
    </dgm:pt>
    <dgm:pt modelId="{0DC80000-6266-45C3-AB1C-5774D2BA0537}" type="pres">
      <dgm:prSet presAssocID="{AD14B855-0627-46CD-8F38-94CE3D5516C6}" presName="composite" presStyleCnt="0"/>
      <dgm:spPr/>
    </dgm:pt>
    <dgm:pt modelId="{E1262B34-E289-4FDF-B493-C02596A5BB3F}" type="pres">
      <dgm:prSet presAssocID="{AD14B855-0627-46CD-8F38-94CE3D5516C6}" presName="parentText" presStyleLbl="alignNode1" presStyleIdx="0" presStyleCnt="1">
        <dgm:presLayoutVars>
          <dgm:chMax val="1"/>
          <dgm:bulletEnabled val="1"/>
        </dgm:presLayoutVars>
      </dgm:prSet>
      <dgm:spPr/>
    </dgm:pt>
    <dgm:pt modelId="{2309907E-9FAA-4FD5-944E-E35640268E86}" type="pres">
      <dgm:prSet presAssocID="{AD14B855-0627-46CD-8F38-94CE3D5516C6}" presName="descendantText" presStyleLbl="alignAcc1" presStyleIdx="0" presStyleCnt="1">
        <dgm:presLayoutVars>
          <dgm:bulletEnabled val="1"/>
        </dgm:presLayoutVars>
      </dgm:prSet>
      <dgm:spPr/>
    </dgm:pt>
  </dgm:ptLst>
  <dgm:cxnLst>
    <dgm:cxn modelId="{67FF8614-7CC6-4940-91AC-9F297E2958B6}" type="presOf" srcId="{E32762F6-CF3B-41C2-85DF-1ED2041E8EFE}" destId="{2B642094-59AA-4F29-B2DD-0993BCC5DDFD}" srcOrd="0" destOrd="0" presId="urn:microsoft.com/office/officeart/2005/8/layout/chevron2"/>
    <dgm:cxn modelId="{776D7463-B0A6-4532-98E0-153B0F11F412}" type="presOf" srcId="{AD14B855-0627-46CD-8F38-94CE3D5516C6}" destId="{E1262B34-E289-4FDF-B493-C02596A5BB3F}" srcOrd="0" destOrd="0" presId="urn:microsoft.com/office/officeart/2005/8/layout/chevron2"/>
    <dgm:cxn modelId="{67A9536D-B2CD-4922-8262-86A1D7D8786D}" type="presOf" srcId="{BADEAFBD-7B86-4699-B270-CC926E1E960C}" destId="{2309907E-9FAA-4FD5-944E-E35640268E86}" srcOrd="0" destOrd="2" presId="urn:microsoft.com/office/officeart/2005/8/layout/chevron2"/>
    <dgm:cxn modelId="{EAE6DB75-741D-4280-927D-C0B4618E7197}" srcId="{E32762F6-CF3B-41C2-85DF-1ED2041E8EFE}" destId="{AD14B855-0627-46CD-8F38-94CE3D5516C6}" srcOrd="0" destOrd="0" parTransId="{C96EEF6C-FC55-4E3F-859D-0D716C11C889}" sibTransId="{BD70EE28-FC2A-4D2C-85F9-08993FC8D312}"/>
    <dgm:cxn modelId="{F8A9F458-13E0-4EED-B749-E19A4CFB5BBE}" type="presOf" srcId="{9E635B0A-DF4A-4592-A98A-4246B3F1F114}" destId="{2309907E-9FAA-4FD5-944E-E35640268E86}" srcOrd="0" destOrd="1" presId="urn:microsoft.com/office/officeart/2005/8/layout/chevron2"/>
    <dgm:cxn modelId="{5D7DBE92-DC1C-4F95-93E7-670818F04193}" srcId="{AD14B855-0627-46CD-8F38-94CE3D5516C6}" destId="{9E635B0A-DF4A-4592-A98A-4246B3F1F114}" srcOrd="1" destOrd="0" parTransId="{461CD80A-B31E-4C9D-99D3-AB89712342A0}" sibTransId="{0C0D066A-7C5F-4686-AE9B-94919AF19A3E}"/>
    <dgm:cxn modelId="{DF250095-2F6E-4753-A1E4-22B939902AF3}" type="presOf" srcId="{90D0D545-8DD9-4980-938A-AFAD146350BC}" destId="{2309907E-9FAA-4FD5-944E-E35640268E86}" srcOrd="0" destOrd="3" presId="urn:microsoft.com/office/officeart/2005/8/layout/chevron2"/>
    <dgm:cxn modelId="{702D06A6-EA69-4F3A-9EBB-AABD4BC82281}" type="presOf" srcId="{B7534267-03E0-4DF0-853A-D7D7672448DA}" destId="{2309907E-9FAA-4FD5-944E-E35640268E86}" srcOrd="0" destOrd="0" presId="urn:microsoft.com/office/officeart/2005/8/layout/chevron2"/>
    <dgm:cxn modelId="{62D7BBC9-BBFB-44E0-8033-D31B3AFD62B4}" srcId="{AD14B855-0627-46CD-8F38-94CE3D5516C6}" destId="{BADEAFBD-7B86-4699-B270-CC926E1E960C}" srcOrd="2" destOrd="0" parTransId="{BB9BA5B0-E131-420E-B6A3-811028962FB4}" sibTransId="{C515C0F1-51E4-4CFE-AE18-EFEC753BE07E}"/>
    <dgm:cxn modelId="{4B3A07E1-2308-49EB-A902-6D98AFE3794F}" srcId="{AD14B855-0627-46CD-8F38-94CE3D5516C6}" destId="{B7534267-03E0-4DF0-853A-D7D7672448DA}" srcOrd="0" destOrd="0" parTransId="{CE419AC6-98F0-4446-9A80-1EEC4D1BB5C7}" sibTransId="{61C62342-B00A-4B2C-B6F5-537CE52F82C4}"/>
    <dgm:cxn modelId="{8BB881EF-0FD6-4022-9AF8-1330B7889200}" srcId="{AD14B855-0627-46CD-8F38-94CE3D5516C6}" destId="{90D0D545-8DD9-4980-938A-AFAD146350BC}" srcOrd="3" destOrd="0" parTransId="{9F44B6CD-18F4-48FB-A23F-862230BC439C}" sibTransId="{C7FEF3E3-0109-4CB1-9281-52F1348FC8E5}"/>
    <dgm:cxn modelId="{0361DC30-47BF-4F68-B0D0-974B9DBAA89C}" type="presParOf" srcId="{2B642094-59AA-4F29-B2DD-0993BCC5DDFD}" destId="{0DC80000-6266-45C3-AB1C-5774D2BA0537}" srcOrd="0" destOrd="0" presId="urn:microsoft.com/office/officeart/2005/8/layout/chevron2"/>
    <dgm:cxn modelId="{0E637894-7715-4F27-919D-D96F4A56F980}" type="presParOf" srcId="{0DC80000-6266-45C3-AB1C-5774D2BA0537}" destId="{E1262B34-E289-4FDF-B493-C02596A5BB3F}" srcOrd="0" destOrd="0" presId="urn:microsoft.com/office/officeart/2005/8/layout/chevron2"/>
    <dgm:cxn modelId="{3AE6E4E2-6877-4820-836C-C9B6B69B4B00}" type="presParOf" srcId="{0DC80000-6266-45C3-AB1C-5774D2BA0537}" destId="{2309907E-9FAA-4FD5-944E-E35640268E8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DE469AE-04E9-444B-971D-1128AA386E9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B0063BE8-FDB4-4721-B820-C6B652E117FC}">
      <dgm:prSet phldrT="[Texto]"/>
      <dgm:spPr/>
      <dgm:t>
        <a:bodyPr/>
        <a:lstStyle/>
        <a:p>
          <a:r>
            <a:rPr lang="es-ES" dirty="0"/>
            <a:t>Establecimiento Permanente</a:t>
          </a:r>
          <a:endParaRPr lang="es-EC" dirty="0"/>
        </a:p>
      </dgm:t>
    </dgm:pt>
    <dgm:pt modelId="{BCBC05E6-8423-4CCD-A72B-4561F79319F5}" type="parTrans" cxnId="{318014BD-F6BA-4F91-A293-24FABB82569C}">
      <dgm:prSet/>
      <dgm:spPr/>
      <dgm:t>
        <a:bodyPr/>
        <a:lstStyle/>
        <a:p>
          <a:endParaRPr lang="es-EC"/>
        </a:p>
      </dgm:t>
    </dgm:pt>
    <dgm:pt modelId="{C61B51B6-D677-44A3-BC86-8135401517DB}" type="sibTrans" cxnId="{318014BD-F6BA-4F91-A293-24FABB82569C}">
      <dgm:prSet/>
      <dgm:spPr/>
      <dgm:t>
        <a:bodyPr/>
        <a:lstStyle/>
        <a:p>
          <a:endParaRPr lang="es-EC"/>
        </a:p>
      </dgm:t>
    </dgm:pt>
    <dgm:pt modelId="{5A172E85-4CF8-4147-9349-8590CE91BF43}">
      <dgm:prSet phldrT="[Texto]"/>
      <dgm:spPr/>
      <dgm:t>
        <a:bodyPr/>
        <a:lstStyle/>
        <a:p>
          <a:r>
            <a:rPr lang="es-ES" dirty="0"/>
            <a:t>Significa un lugar fijo de negocios mediante el cual una empresa realiza toda o parte de su actividad. Ejemplo: Oficinas,  fábricas, talleres, entre otros.</a:t>
          </a:r>
          <a:endParaRPr lang="es-EC" dirty="0"/>
        </a:p>
      </dgm:t>
    </dgm:pt>
    <dgm:pt modelId="{DA31F31C-BAA8-4A8D-B70A-81E35C61A682}" type="parTrans" cxnId="{D995700C-21F1-453B-A27F-97AB04BEC1BB}">
      <dgm:prSet/>
      <dgm:spPr/>
      <dgm:t>
        <a:bodyPr/>
        <a:lstStyle/>
        <a:p>
          <a:endParaRPr lang="es-EC"/>
        </a:p>
      </dgm:t>
    </dgm:pt>
    <dgm:pt modelId="{C6AA276B-05E0-40EA-B29F-C4854DC664FA}" type="sibTrans" cxnId="{D995700C-21F1-453B-A27F-97AB04BEC1BB}">
      <dgm:prSet/>
      <dgm:spPr/>
      <dgm:t>
        <a:bodyPr/>
        <a:lstStyle/>
        <a:p>
          <a:endParaRPr lang="es-EC"/>
        </a:p>
      </dgm:t>
    </dgm:pt>
    <dgm:pt modelId="{AFB97BCB-58AB-406E-B800-E2FF32387A0A}">
      <dgm:prSet phldrT="[Texto]"/>
      <dgm:spPr/>
      <dgm:t>
        <a:bodyPr/>
        <a:lstStyle/>
        <a:p>
          <a:r>
            <a:rPr lang="es-ES" dirty="0"/>
            <a:t>Filial</a:t>
          </a:r>
          <a:endParaRPr lang="es-EC" dirty="0"/>
        </a:p>
      </dgm:t>
    </dgm:pt>
    <dgm:pt modelId="{6FD77FA2-6BF6-40DE-B760-6AC52202E09B}" type="parTrans" cxnId="{AF10798C-B977-4BAD-B7E1-42047A93D9BE}">
      <dgm:prSet/>
      <dgm:spPr/>
      <dgm:t>
        <a:bodyPr/>
        <a:lstStyle/>
        <a:p>
          <a:endParaRPr lang="es-EC"/>
        </a:p>
      </dgm:t>
    </dgm:pt>
    <dgm:pt modelId="{6D48EDE2-0DD9-4D07-8C14-6B71711B2973}" type="sibTrans" cxnId="{AF10798C-B977-4BAD-B7E1-42047A93D9BE}">
      <dgm:prSet/>
      <dgm:spPr/>
      <dgm:t>
        <a:bodyPr/>
        <a:lstStyle/>
        <a:p>
          <a:endParaRPr lang="es-EC"/>
        </a:p>
      </dgm:t>
    </dgm:pt>
    <dgm:pt modelId="{1A159BE3-3DE5-4162-9ED0-7C5F020FD610}">
      <dgm:prSet phldrT="[Texto]"/>
      <dgm:spPr/>
      <dgm:t>
        <a:bodyPr/>
        <a:lstStyle/>
        <a:p>
          <a:r>
            <a:rPr lang="es-ES" b="0" i="0" dirty="0"/>
            <a:t>Está controlada directamente por la casa matriz, de manera que la casa matriz es propietaria directa de las acciones de la sociedad subordinada</a:t>
          </a:r>
          <a:endParaRPr lang="es-EC" dirty="0"/>
        </a:p>
      </dgm:t>
    </dgm:pt>
    <dgm:pt modelId="{FF532110-4F15-4033-8812-1BAC9C329AA9}" type="parTrans" cxnId="{2C2039B2-876C-4023-9EE4-4F795EF644FD}">
      <dgm:prSet/>
      <dgm:spPr/>
      <dgm:t>
        <a:bodyPr/>
        <a:lstStyle/>
        <a:p>
          <a:endParaRPr lang="es-EC"/>
        </a:p>
      </dgm:t>
    </dgm:pt>
    <dgm:pt modelId="{C952D3EE-BBAF-455F-8B9A-66193DE2023C}" type="sibTrans" cxnId="{2C2039B2-876C-4023-9EE4-4F795EF644FD}">
      <dgm:prSet/>
      <dgm:spPr/>
      <dgm:t>
        <a:bodyPr/>
        <a:lstStyle/>
        <a:p>
          <a:endParaRPr lang="es-EC"/>
        </a:p>
      </dgm:t>
    </dgm:pt>
    <dgm:pt modelId="{0648130C-F34B-49B0-8440-CA58FDE2662C}">
      <dgm:prSet phldrT="[Texto]"/>
      <dgm:spPr/>
      <dgm:t>
        <a:bodyPr/>
        <a:lstStyle/>
        <a:p>
          <a:r>
            <a:rPr lang="es-ES" dirty="0"/>
            <a:t>Control directo</a:t>
          </a:r>
          <a:endParaRPr lang="es-EC" dirty="0"/>
        </a:p>
      </dgm:t>
    </dgm:pt>
    <dgm:pt modelId="{970436DD-883F-4E6E-8EF5-C796E51FC6A6}" type="parTrans" cxnId="{BEFA5C8F-40C9-444B-B3DB-D52B22A25571}">
      <dgm:prSet/>
      <dgm:spPr/>
      <dgm:t>
        <a:bodyPr/>
        <a:lstStyle/>
        <a:p>
          <a:endParaRPr lang="es-EC"/>
        </a:p>
      </dgm:t>
    </dgm:pt>
    <dgm:pt modelId="{1261B8A5-EB4F-4443-A6AA-BE983C3C9F28}" type="sibTrans" cxnId="{BEFA5C8F-40C9-444B-B3DB-D52B22A25571}">
      <dgm:prSet/>
      <dgm:spPr/>
      <dgm:t>
        <a:bodyPr/>
        <a:lstStyle/>
        <a:p>
          <a:endParaRPr lang="es-EC"/>
        </a:p>
      </dgm:t>
    </dgm:pt>
    <dgm:pt modelId="{8FA85D72-E71A-44D6-B6FB-BAF3E68E6CD0}">
      <dgm:prSet phldrT="[Texto]"/>
      <dgm:spPr/>
      <dgm:t>
        <a:bodyPr/>
        <a:lstStyle/>
        <a:p>
          <a:r>
            <a:rPr lang="es-ES" dirty="0"/>
            <a:t>Subsidiaria</a:t>
          </a:r>
          <a:endParaRPr lang="es-EC" dirty="0"/>
        </a:p>
      </dgm:t>
    </dgm:pt>
    <dgm:pt modelId="{7EAA7EF1-181E-4196-8D71-6145854A4643}" type="parTrans" cxnId="{1407615B-AE1D-4050-9FC3-CECC20CDDDEB}">
      <dgm:prSet/>
      <dgm:spPr/>
      <dgm:t>
        <a:bodyPr/>
        <a:lstStyle/>
        <a:p>
          <a:endParaRPr lang="es-EC"/>
        </a:p>
      </dgm:t>
    </dgm:pt>
    <dgm:pt modelId="{804C40A3-479D-4CBE-8894-6652F3DE6E21}" type="sibTrans" cxnId="{1407615B-AE1D-4050-9FC3-CECC20CDDDEB}">
      <dgm:prSet/>
      <dgm:spPr/>
      <dgm:t>
        <a:bodyPr/>
        <a:lstStyle/>
        <a:p>
          <a:endParaRPr lang="es-EC"/>
        </a:p>
      </dgm:t>
    </dgm:pt>
    <dgm:pt modelId="{01B2F66D-C9BB-4C02-9616-65F3B22CBC11}">
      <dgm:prSet phldrT="[Texto]"/>
      <dgm:spPr/>
      <dgm:t>
        <a:bodyPr/>
        <a:lstStyle/>
        <a:p>
          <a:r>
            <a:rPr lang="es-ES" b="0" i="0" dirty="0"/>
            <a:t>Está controlada indirectamente por la matriz o controlante, es decir, el control lo ejerce una tercera sociedad que, a la vez, es subordinada de la casa matriz; es decir que esta no tiene acciones de forma directa en la subsidiaria, sino que controla a una tercera sociedad que sí las tiene.</a:t>
          </a:r>
          <a:endParaRPr lang="es-EC" dirty="0"/>
        </a:p>
      </dgm:t>
    </dgm:pt>
    <dgm:pt modelId="{19688F06-8CD9-40BB-BEA7-F214DAA4F183}" type="parTrans" cxnId="{AC565E2C-20E8-4F2A-93CE-6467B68FCD2F}">
      <dgm:prSet/>
      <dgm:spPr/>
      <dgm:t>
        <a:bodyPr/>
        <a:lstStyle/>
        <a:p>
          <a:endParaRPr lang="es-EC"/>
        </a:p>
      </dgm:t>
    </dgm:pt>
    <dgm:pt modelId="{37805024-A175-4D80-9846-A5AE3B95A7F6}" type="sibTrans" cxnId="{AC565E2C-20E8-4F2A-93CE-6467B68FCD2F}">
      <dgm:prSet/>
      <dgm:spPr/>
      <dgm:t>
        <a:bodyPr/>
        <a:lstStyle/>
        <a:p>
          <a:endParaRPr lang="es-EC"/>
        </a:p>
      </dgm:t>
    </dgm:pt>
    <dgm:pt modelId="{CD1A105B-F71D-4602-8B9F-062600A38FDA}">
      <dgm:prSet phldrT="[Texto]"/>
      <dgm:spPr/>
      <dgm:t>
        <a:bodyPr/>
        <a:lstStyle/>
        <a:p>
          <a:r>
            <a:rPr lang="es-ES" dirty="0"/>
            <a:t>El control no es directo</a:t>
          </a:r>
          <a:endParaRPr lang="es-EC" dirty="0"/>
        </a:p>
      </dgm:t>
    </dgm:pt>
    <dgm:pt modelId="{A7F26CC8-C833-42C8-9C67-B40E45291AC1}" type="parTrans" cxnId="{F0736AFE-FB18-4F66-94AF-D83DA6F5B94C}">
      <dgm:prSet/>
      <dgm:spPr/>
      <dgm:t>
        <a:bodyPr/>
        <a:lstStyle/>
        <a:p>
          <a:endParaRPr lang="es-EC"/>
        </a:p>
      </dgm:t>
    </dgm:pt>
    <dgm:pt modelId="{785CAF4B-CCA3-49C6-B4C8-844F64F88F9A}" type="sibTrans" cxnId="{F0736AFE-FB18-4F66-94AF-D83DA6F5B94C}">
      <dgm:prSet/>
      <dgm:spPr/>
      <dgm:t>
        <a:bodyPr/>
        <a:lstStyle/>
        <a:p>
          <a:endParaRPr lang="es-EC"/>
        </a:p>
      </dgm:t>
    </dgm:pt>
    <dgm:pt modelId="{2413F82B-6BC1-4327-909C-AE9736510EDC}" type="pres">
      <dgm:prSet presAssocID="{3DE469AE-04E9-444B-971D-1128AA386E9D}" presName="linearFlow" presStyleCnt="0">
        <dgm:presLayoutVars>
          <dgm:dir/>
          <dgm:animLvl val="lvl"/>
          <dgm:resizeHandles val="exact"/>
        </dgm:presLayoutVars>
      </dgm:prSet>
      <dgm:spPr/>
    </dgm:pt>
    <dgm:pt modelId="{330829A6-C947-4330-A8BA-7ECC8B165348}" type="pres">
      <dgm:prSet presAssocID="{B0063BE8-FDB4-4721-B820-C6B652E117FC}" presName="composite" presStyleCnt="0"/>
      <dgm:spPr/>
    </dgm:pt>
    <dgm:pt modelId="{96E7A418-E037-47CB-9302-EAEE99EA7067}" type="pres">
      <dgm:prSet presAssocID="{B0063BE8-FDB4-4721-B820-C6B652E117FC}" presName="parentText" presStyleLbl="alignNode1" presStyleIdx="0" presStyleCnt="3">
        <dgm:presLayoutVars>
          <dgm:chMax val="1"/>
          <dgm:bulletEnabled val="1"/>
        </dgm:presLayoutVars>
      </dgm:prSet>
      <dgm:spPr/>
    </dgm:pt>
    <dgm:pt modelId="{AD748023-CD1C-479F-A6E9-E2117E8BDE60}" type="pres">
      <dgm:prSet presAssocID="{B0063BE8-FDB4-4721-B820-C6B652E117FC}" presName="descendantText" presStyleLbl="alignAcc1" presStyleIdx="0" presStyleCnt="3">
        <dgm:presLayoutVars>
          <dgm:bulletEnabled val="1"/>
        </dgm:presLayoutVars>
      </dgm:prSet>
      <dgm:spPr/>
    </dgm:pt>
    <dgm:pt modelId="{6AA88172-C090-4E22-BB18-C47BB660AF8E}" type="pres">
      <dgm:prSet presAssocID="{C61B51B6-D677-44A3-BC86-8135401517DB}" presName="sp" presStyleCnt="0"/>
      <dgm:spPr/>
    </dgm:pt>
    <dgm:pt modelId="{C5F046B8-74AD-463D-B0D7-D856FAC42BB1}" type="pres">
      <dgm:prSet presAssocID="{AFB97BCB-58AB-406E-B800-E2FF32387A0A}" presName="composite" presStyleCnt="0"/>
      <dgm:spPr/>
    </dgm:pt>
    <dgm:pt modelId="{A800FC99-3C94-49DC-94F9-5AA3A323BCE0}" type="pres">
      <dgm:prSet presAssocID="{AFB97BCB-58AB-406E-B800-E2FF32387A0A}" presName="parentText" presStyleLbl="alignNode1" presStyleIdx="1" presStyleCnt="3">
        <dgm:presLayoutVars>
          <dgm:chMax val="1"/>
          <dgm:bulletEnabled val="1"/>
        </dgm:presLayoutVars>
      </dgm:prSet>
      <dgm:spPr/>
    </dgm:pt>
    <dgm:pt modelId="{C49AD4C7-39AF-4469-A0E5-C4880069EBCF}" type="pres">
      <dgm:prSet presAssocID="{AFB97BCB-58AB-406E-B800-E2FF32387A0A}" presName="descendantText" presStyleLbl="alignAcc1" presStyleIdx="1" presStyleCnt="3">
        <dgm:presLayoutVars>
          <dgm:bulletEnabled val="1"/>
        </dgm:presLayoutVars>
      </dgm:prSet>
      <dgm:spPr/>
    </dgm:pt>
    <dgm:pt modelId="{1F68E3CE-BF96-4DFD-8EFB-4620326E16AB}" type="pres">
      <dgm:prSet presAssocID="{6D48EDE2-0DD9-4D07-8C14-6B71711B2973}" presName="sp" presStyleCnt="0"/>
      <dgm:spPr/>
    </dgm:pt>
    <dgm:pt modelId="{03B6086D-D05D-4B0E-9CA3-D4CA0D99ACC7}" type="pres">
      <dgm:prSet presAssocID="{8FA85D72-E71A-44D6-B6FB-BAF3E68E6CD0}" presName="composite" presStyleCnt="0"/>
      <dgm:spPr/>
    </dgm:pt>
    <dgm:pt modelId="{3902ED44-2A2D-480C-9DE5-0EE2202F57ED}" type="pres">
      <dgm:prSet presAssocID="{8FA85D72-E71A-44D6-B6FB-BAF3E68E6CD0}" presName="parentText" presStyleLbl="alignNode1" presStyleIdx="2" presStyleCnt="3">
        <dgm:presLayoutVars>
          <dgm:chMax val="1"/>
          <dgm:bulletEnabled val="1"/>
        </dgm:presLayoutVars>
      </dgm:prSet>
      <dgm:spPr/>
    </dgm:pt>
    <dgm:pt modelId="{3B540671-2A67-4741-AE03-BE6920EF4945}" type="pres">
      <dgm:prSet presAssocID="{8FA85D72-E71A-44D6-B6FB-BAF3E68E6CD0}" presName="descendantText" presStyleLbl="alignAcc1" presStyleIdx="2" presStyleCnt="3">
        <dgm:presLayoutVars>
          <dgm:bulletEnabled val="1"/>
        </dgm:presLayoutVars>
      </dgm:prSet>
      <dgm:spPr/>
    </dgm:pt>
  </dgm:ptLst>
  <dgm:cxnLst>
    <dgm:cxn modelId="{D995700C-21F1-453B-A27F-97AB04BEC1BB}" srcId="{B0063BE8-FDB4-4721-B820-C6B652E117FC}" destId="{5A172E85-4CF8-4147-9349-8590CE91BF43}" srcOrd="0" destOrd="0" parTransId="{DA31F31C-BAA8-4A8D-B70A-81E35C61A682}" sibTransId="{C6AA276B-05E0-40EA-B29F-C4854DC664FA}"/>
    <dgm:cxn modelId="{A5426E2B-6E01-4ED2-AF6D-B6BE87F0A8FB}" type="presOf" srcId="{0648130C-F34B-49B0-8440-CA58FDE2662C}" destId="{C49AD4C7-39AF-4469-A0E5-C4880069EBCF}" srcOrd="0" destOrd="1" presId="urn:microsoft.com/office/officeart/2005/8/layout/chevron2"/>
    <dgm:cxn modelId="{AC565E2C-20E8-4F2A-93CE-6467B68FCD2F}" srcId="{8FA85D72-E71A-44D6-B6FB-BAF3E68E6CD0}" destId="{01B2F66D-C9BB-4C02-9616-65F3B22CBC11}" srcOrd="0" destOrd="0" parTransId="{19688F06-8CD9-40BB-BEA7-F214DAA4F183}" sibTransId="{37805024-A175-4D80-9846-A5AE3B95A7F6}"/>
    <dgm:cxn modelId="{1407615B-AE1D-4050-9FC3-CECC20CDDDEB}" srcId="{3DE469AE-04E9-444B-971D-1128AA386E9D}" destId="{8FA85D72-E71A-44D6-B6FB-BAF3E68E6CD0}" srcOrd="2" destOrd="0" parTransId="{7EAA7EF1-181E-4196-8D71-6145854A4643}" sibTransId="{804C40A3-479D-4CBE-8894-6652F3DE6E21}"/>
    <dgm:cxn modelId="{F45DA046-D259-4C42-B2B9-13E0606B75AA}" type="presOf" srcId="{1A159BE3-3DE5-4162-9ED0-7C5F020FD610}" destId="{C49AD4C7-39AF-4469-A0E5-C4880069EBCF}" srcOrd="0" destOrd="0" presId="urn:microsoft.com/office/officeart/2005/8/layout/chevron2"/>
    <dgm:cxn modelId="{9735647F-14C3-4844-886C-D9400646FF33}" type="presOf" srcId="{8FA85D72-E71A-44D6-B6FB-BAF3E68E6CD0}" destId="{3902ED44-2A2D-480C-9DE5-0EE2202F57ED}" srcOrd="0" destOrd="0" presId="urn:microsoft.com/office/officeart/2005/8/layout/chevron2"/>
    <dgm:cxn modelId="{AF10798C-B977-4BAD-B7E1-42047A93D9BE}" srcId="{3DE469AE-04E9-444B-971D-1128AA386E9D}" destId="{AFB97BCB-58AB-406E-B800-E2FF32387A0A}" srcOrd="1" destOrd="0" parTransId="{6FD77FA2-6BF6-40DE-B760-6AC52202E09B}" sibTransId="{6D48EDE2-0DD9-4D07-8C14-6B71711B2973}"/>
    <dgm:cxn modelId="{BEFA5C8F-40C9-444B-B3DB-D52B22A25571}" srcId="{AFB97BCB-58AB-406E-B800-E2FF32387A0A}" destId="{0648130C-F34B-49B0-8440-CA58FDE2662C}" srcOrd="1" destOrd="0" parTransId="{970436DD-883F-4E6E-8EF5-C796E51FC6A6}" sibTransId="{1261B8A5-EB4F-4443-A6AA-BE983C3C9F28}"/>
    <dgm:cxn modelId="{23550294-252F-4B8B-A6CA-5E80EC693331}" type="presOf" srcId="{01B2F66D-C9BB-4C02-9616-65F3B22CBC11}" destId="{3B540671-2A67-4741-AE03-BE6920EF4945}" srcOrd="0" destOrd="0" presId="urn:microsoft.com/office/officeart/2005/8/layout/chevron2"/>
    <dgm:cxn modelId="{CD0A2DA6-0F53-424F-BDC8-8F6B5D012BA1}" type="presOf" srcId="{CD1A105B-F71D-4602-8B9F-062600A38FDA}" destId="{3B540671-2A67-4741-AE03-BE6920EF4945}" srcOrd="0" destOrd="1" presId="urn:microsoft.com/office/officeart/2005/8/layout/chevron2"/>
    <dgm:cxn modelId="{2C2039B2-876C-4023-9EE4-4F795EF644FD}" srcId="{AFB97BCB-58AB-406E-B800-E2FF32387A0A}" destId="{1A159BE3-3DE5-4162-9ED0-7C5F020FD610}" srcOrd="0" destOrd="0" parTransId="{FF532110-4F15-4033-8812-1BAC9C329AA9}" sibTransId="{C952D3EE-BBAF-455F-8B9A-66193DE2023C}"/>
    <dgm:cxn modelId="{318014BD-F6BA-4F91-A293-24FABB82569C}" srcId="{3DE469AE-04E9-444B-971D-1128AA386E9D}" destId="{B0063BE8-FDB4-4721-B820-C6B652E117FC}" srcOrd="0" destOrd="0" parTransId="{BCBC05E6-8423-4CCD-A72B-4561F79319F5}" sibTransId="{C61B51B6-D677-44A3-BC86-8135401517DB}"/>
    <dgm:cxn modelId="{704A65BE-A0D3-463C-8DBA-643B78D0638F}" type="presOf" srcId="{B0063BE8-FDB4-4721-B820-C6B652E117FC}" destId="{96E7A418-E037-47CB-9302-EAEE99EA7067}" srcOrd="0" destOrd="0" presId="urn:microsoft.com/office/officeart/2005/8/layout/chevron2"/>
    <dgm:cxn modelId="{3EEB98C4-A8B9-4C13-A6E2-CE92C91AB1E9}" type="presOf" srcId="{3DE469AE-04E9-444B-971D-1128AA386E9D}" destId="{2413F82B-6BC1-4327-909C-AE9736510EDC}" srcOrd="0" destOrd="0" presId="urn:microsoft.com/office/officeart/2005/8/layout/chevron2"/>
    <dgm:cxn modelId="{E41339E8-CAEE-4B80-83AF-37FC00490B8F}" type="presOf" srcId="{5A172E85-4CF8-4147-9349-8590CE91BF43}" destId="{AD748023-CD1C-479F-A6E9-E2117E8BDE60}" srcOrd="0" destOrd="0" presId="urn:microsoft.com/office/officeart/2005/8/layout/chevron2"/>
    <dgm:cxn modelId="{B77395FB-E4AA-4E4F-A79F-DEFC8FF8A5A3}" type="presOf" srcId="{AFB97BCB-58AB-406E-B800-E2FF32387A0A}" destId="{A800FC99-3C94-49DC-94F9-5AA3A323BCE0}" srcOrd="0" destOrd="0" presId="urn:microsoft.com/office/officeart/2005/8/layout/chevron2"/>
    <dgm:cxn modelId="{F0736AFE-FB18-4F66-94AF-D83DA6F5B94C}" srcId="{8FA85D72-E71A-44D6-B6FB-BAF3E68E6CD0}" destId="{CD1A105B-F71D-4602-8B9F-062600A38FDA}" srcOrd="1" destOrd="0" parTransId="{A7F26CC8-C833-42C8-9C67-B40E45291AC1}" sibTransId="{785CAF4B-CCA3-49C6-B4C8-844F64F88F9A}"/>
    <dgm:cxn modelId="{C3A7D1C8-0445-47B0-B9A4-3C4464C74201}" type="presParOf" srcId="{2413F82B-6BC1-4327-909C-AE9736510EDC}" destId="{330829A6-C947-4330-A8BA-7ECC8B165348}" srcOrd="0" destOrd="0" presId="urn:microsoft.com/office/officeart/2005/8/layout/chevron2"/>
    <dgm:cxn modelId="{0AB1362B-4166-40CB-ADB5-1CA5EFE17626}" type="presParOf" srcId="{330829A6-C947-4330-A8BA-7ECC8B165348}" destId="{96E7A418-E037-47CB-9302-EAEE99EA7067}" srcOrd="0" destOrd="0" presId="urn:microsoft.com/office/officeart/2005/8/layout/chevron2"/>
    <dgm:cxn modelId="{91E27831-6E5A-4479-8039-B184FD2A7E42}" type="presParOf" srcId="{330829A6-C947-4330-A8BA-7ECC8B165348}" destId="{AD748023-CD1C-479F-A6E9-E2117E8BDE60}" srcOrd="1" destOrd="0" presId="urn:microsoft.com/office/officeart/2005/8/layout/chevron2"/>
    <dgm:cxn modelId="{D4EE178D-A06E-4447-BCE0-475E47AF3BD1}" type="presParOf" srcId="{2413F82B-6BC1-4327-909C-AE9736510EDC}" destId="{6AA88172-C090-4E22-BB18-C47BB660AF8E}" srcOrd="1" destOrd="0" presId="urn:microsoft.com/office/officeart/2005/8/layout/chevron2"/>
    <dgm:cxn modelId="{419D435E-59A6-4345-893D-08E6C5C33123}" type="presParOf" srcId="{2413F82B-6BC1-4327-909C-AE9736510EDC}" destId="{C5F046B8-74AD-463D-B0D7-D856FAC42BB1}" srcOrd="2" destOrd="0" presId="urn:microsoft.com/office/officeart/2005/8/layout/chevron2"/>
    <dgm:cxn modelId="{98183A57-D39E-4844-901B-AACE39856F90}" type="presParOf" srcId="{C5F046B8-74AD-463D-B0D7-D856FAC42BB1}" destId="{A800FC99-3C94-49DC-94F9-5AA3A323BCE0}" srcOrd="0" destOrd="0" presId="urn:microsoft.com/office/officeart/2005/8/layout/chevron2"/>
    <dgm:cxn modelId="{9157CBBB-979B-46E4-A121-2BF95322DCF2}" type="presParOf" srcId="{C5F046B8-74AD-463D-B0D7-D856FAC42BB1}" destId="{C49AD4C7-39AF-4469-A0E5-C4880069EBCF}" srcOrd="1" destOrd="0" presId="urn:microsoft.com/office/officeart/2005/8/layout/chevron2"/>
    <dgm:cxn modelId="{3DFB8CD3-70DC-457B-A57D-8F85A9360FE9}" type="presParOf" srcId="{2413F82B-6BC1-4327-909C-AE9736510EDC}" destId="{1F68E3CE-BF96-4DFD-8EFB-4620326E16AB}" srcOrd="3" destOrd="0" presId="urn:microsoft.com/office/officeart/2005/8/layout/chevron2"/>
    <dgm:cxn modelId="{E36D216E-8D52-4DC4-B8EA-2AB4C7DA77F3}" type="presParOf" srcId="{2413F82B-6BC1-4327-909C-AE9736510EDC}" destId="{03B6086D-D05D-4B0E-9CA3-D4CA0D99ACC7}" srcOrd="4" destOrd="0" presId="urn:microsoft.com/office/officeart/2005/8/layout/chevron2"/>
    <dgm:cxn modelId="{1ED69300-1592-4BA5-A6BD-DFDE9735F7EE}" type="presParOf" srcId="{03B6086D-D05D-4B0E-9CA3-D4CA0D99ACC7}" destId="{3902ED44-2A2D-480C-9DE5-0EE2202F57ED}" srcOrd="0" destOrd="0" presId="urn:microsoft.com/office/officeart/2005/8/layout/chevron2"/>
    <dgm:cxn modelId="{54343E24-5ED1-4E38-850C-45D28E02AF4C}" type="presParOf" srcId="{03B6086D-D05D-4B0E-9CA3-D4CA0D99ACC7}" destId="{3B540671-2A67-4741-AE03-BE6920EF494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7C67165-8B66-484F-8C93-FCFDA99DF787}"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253C14F2-5A24-4C01-9C10-F6718E029433}">
      <dgm:prSet custT="1"/>
      <dgm:spPr/>
      <dgm:t>
        <a:bodyPr/>
        <a:lstStyle/>
        <a:p>
          <a:pPr>
            <a:lnSpc>
              <a:spcPct val="100000"/>
            </a:lnSpc>
          </a:pPr>
          <a:r>
            <a:rPr lang="en-US" sz="1200" b="1" i="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 action="ppaction://hlinksldjump"/>
            </a:rPr>
            <a:t>BEPS</a:t>
          </a:r>
          <a:r>
            <a:rPr lang="en-US" sz="1200" b="1" i="0" dirty="0">
              <a:latin typeface="Roboto" panose="02000000000000000000" pitchFamily="2" charset="0"/>
              <a:ea typeface="Roboto" panose="02000000000000000000" pitchFamily="2" charset="0"/>
              <a:cs typeface="Roboto" panose="02000000000000000000" pitchFamily="2" charset="0"/>
            </a:rPr>
            <a:t> (Erosión de la Base Imponible y Transferencia de Beneficios):</a:t>
          </a:r>
          <a:r>
            <a:rPr lang="en-US" sz="1200" b="0" i="0" dirty="0">
              <a:latin typeface="Roboto" panose="02000000000000000000" pitchFamily="2" charset="0"/>
              <a:ea typeface="Roboto" panose="02000000000000000000" pitchFamily="2" charset="0"/>
              <a:cs typeface="Roboto" panose="02000000000000000000" pitchFamily="2" charset="0"/>
            </a:rPr>
            <a:t> La iniciativa de la OCDE contra la erosión de la base imponible y la transferencia de beneficios (BEPS) sigue siendo una tendencia importante. Los países implementan medidas para abordar estrategias de planificación fiscal agresiva utilizadas por empresas multinacionales para minimizar sus obligaciones fiscales.</a:t>
          </a:r>
          <a:endParaRPr lang="en-US" sz="1200" dirty="0">
            <a:latin typeface="Roboto" panose="02000000000000000000" pitchFamily="2" charset="0"/>
            <a:ea typeface="Roboto" panose="02000000000000000000" pitchFamily="2" charset="0"/>
            <a:cs typeface="Roboto" panose="02000000000000000000" pitchFamily="2" charset="0"/>
          </a:endParaRPr>
        </a:p>
      </dgm:t>
    </dgm:pt>
    <dgm:pt modelId="{EAFBB876-0194-4392-A9B3-C4ABB3291D8B}" type="parTrans" cxnId="{2E4D3D86-1241-44D4-AFAA-BE990E3935E8}">
      <dgm:prSet/>
      <dgm:spPr/>
      <dgm:t>
        <a:bodyPr/>
        <a:lstStyle/>
        <a:p>
          <a:pPr algn="just"/>
          <a:endParaRPr lang="en-US" sz="1200">
            <a:latin typeface="Roboto" panose="02000000000000000000" pitchFamily="2" charset="0"/>
            <a:ea typeface="Roboto" panose="02000000000000000000" pitchFamily="2" charset="0"/>
            <a:cs typeface="Roboto" panose="02000000000000000000" pitchFamily="2" charset="0"/>
          </a:endParaRPr>
        </a:p>
      </dgm:t>
    </dgm:pt>
    <dgm:pt modelId="{895D6B9C-5184-4451-AE21-DC511D6C6605}" type="sibTrans" cxnId="{2E4D3D86-1241-44D4-AFAA-BE990E3935E8}">
      <dgm:prSet/>
      <dgm:spPr/>
      <dgm:t>
        <a:bodyPr/>
        <a:lstStyle/>
        <a:p>
          <a:pPr algn="just">
            <a:lnSpc>
              <a:spcPct val="100000"/>
            </a:lnSpc>
          </a:pPr>
          <a:endParaRPr lang="en-US" sz="1200">
            <a:latin typeface="Roboto" panose="02000000000000000000" pitchFamily="2" charset="0"/>
            <a:ea typeface="Roboto" panose="02000000000000000000" pitchFamily="2" charset="0"/>
            <a:cs typeface="Roboto" panose="02000000000000000000" pitchFamily="2" charset="0"/>
          </a:endParaRPr>
        </a:p>
      </dgm:t>
    </dgm:pt>
    <dgm:pt modelId="{8E4E8B47-0F65-4ECF-8B9C-BFD6DB4E1269}">
      <dgm:prSet custT="1"/>
      <dgm:spPr/>
      <dgm:t>
        <a:bodyPr/>
        <a:lstStyle/>
        <a:p>
          <a:pPr>
            <a:lnSpc>
              <a:spcPct val="100000"/>
            </a:lnSpc>
          </a:pPr>
          <a:r>
            <a:rPr lang="en-US" sz="1200" b="1" i="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2" action="ppaction://hlinksldjump"/>
            </a:rPr>
            <a:t>Impuestos a la Economía Digital</a:t>
          </a:r>
          <a:r>
            <a:rPr lang="en-US" sz="1200" b="1" i="0" dirty="0">
              <a:latin typeface="Roboto" panose="02000000000000000000" pitchFamily="2" charset="0"/>
              <a:ea typeface="Roboto" panose="02000000000000000000" pitchFamily="2" charset="0"/>
              <a:cs typeface="Roboto" panose="02000000000000000000" pitchFamily="2" charset="0"/>
            </a:rPr>
            <a:t>:</a:t>
          </a:r>
          <a:r>
            <a:rPr lang="en-US" sz="1200" b="0" i="0" dirty="0">
              <a:latin typeface="Roboto" panose="02000000000000000000" pitchFamily="2" charset="0"/>
              <a:ea typeface="Roboto" panose="02000000000000000000" pitchFamily="2" charset="0"/>
              <a:cs typeface="Roboto" panose="02000000000000000000" pitchFamily="2" charset="0"/>
            </a:rPr>
            <a:t> A medida que la economía digital crece en importancia, muchos países buscan gravar las actividades en línea, como la publicidad en línea, las ventas de bienes y servicios digitales, y la recopilación de datos. Se están desarrollando marcos legales y fiscales para abordar estos desafíos.</a:t>
          </a:r>
          <a:endParaRPr lang="en-US" sz="1200" dirty="0">
            <a:latin typeface="Roboto" panose="02000000000000000000" pitchFamily="2" charset="0"/>
            <a:ea typeface="Roboto" panose="02000000000000000000" pitchFamily="2" charset="0"/>
            <a:cs typeface="Roboto" panose="02000000000000000000" pitchFamily="2" charset="0"/>
          </a:endParaRPr>
        </a:p>
      </dgm:t>
    </dgm:pt>
    <dgm:pt modelId="{F3D71F5D-113B-4D7E-8AB0-D1063919067A}" type="parTrans" cxnId="{0635A871-EA1C-4D98-AE0E-FD329EE917AA}">
      <dgm:prSet/>
      <dgm:spPr/>
      <dgm:t>
        <a:bodyPr/>
        <a:lstStyle/>
        <a:p>
          <a:pPr algn="just"/>
          <a:endParaRPr lang="en-US" sz="1200">
            <a:latin typeface="Roboto" panose="02000000000000000000" pitchFamily="2" charset="0"/>
            <a:ea typeface="Roboto" panose="02000000000000000000" pitchFamily="2" charset="0"/>
            <a:cs typeface="Roboto" panose="02000000000000000000" pitchFamily="2" charset="0"/>
          </a:endParaRPr>
        </a:p>
      </dgm:t>
    </dgm:pt>
    <dgm:pt modelId="{95B473B2-C1B8-41CB-BD8A-7614B6E2F4C7}" type="sibTrans" cxnId="{0635A871-EA1C-4D98-AE0E-FD329EE917AA}">
      <dgm:prSet/>
      <dgm:spPr/>
      <dgm:t>
        <a:bodyPr/>
        <a:lstStyle/>
        <a:p>
          <a:pPr algn="just">
            <a:lnSpc>
              <a:spcPct val="100000"/>
            </a:lnSpc>
          </a:pPr>
          <a:endParaRPr lang="en-US" sz="1200">
            <a:latin typeface="Roboto" panose="02000000000000000000" pitchFamily="2" charset="0"/>
            <a:ea typeface="Roboto" panose="02000000000000000000" pitchFamily="2" charset="0"/>
            <a:cs typeface="Roboto" panose="02000000000000000000" pitchFamily="2" charset="0"/>
          </a:endParaRPr>
        </a:p>
      </dgm:t>
    </dgm:pt>
    <dgm:pt modelId="{836A846A-39B8-4532-9F23-03C7E1EBB8CB}">
      <dgm:prSet custT="1"/>
      <dgm:spPr/>
      <dgm:t>
        <a:bodyPr/>
        <a:lstStyle/>
        <a:p>
          <a:pPr>
            <a:lnSpc>
              <a:spcPct val="100000"/>
            </a:lnSpc>
          </a:pPr>
          <a:r>
            <a:rPr lang="en-US" sz="1200" b="1" i="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3" action="ppaction://hlinksldjump"/>
            </a:rPr>
            <a:t>Transparencia e Intercambio de Información</a:t>
          </a:r>
          <a:r>
            <a:rPr lang="en-US" sz="1200" b="1" i="0" dirty="0">
              <a:latin typeface="Roboto" panose="02000000000000000000" pitchFamily="2" charset="0"/>
              <a:ea typeface="Roboto" panose="02000000000000000000" pitchFamily="2" charset="0"/>
              <a:cs typeface="Roboto" panose="02000000000000000000" pitchFamily="2" charset="0"/>
            </a:rPr>
            <a:t>:</a:t>
          </a:r>
          <a:r>
            <a:rPr lang="en-US" sz="1200" b="0" i="0" dirty="0">
              <a:latin typeface="Roboto" panose="02000000000000000000" pitchFamily="2" charset="0"/>
              <a:ea typeface="Roboto" panose="02000000000000000000" pitchFamily="2" charset="0"/>
              <a:cs typeface="Roboto" panose="02000000000000000000" pitchFamily="2" charset="0"/>
            </a:rPr>
            <a:t> Los esfuerzos de </a:t>
          </a:r>
          <a:r>
            <a:rPr lang="en-US" sz="1200" b="0" i="0" dirty="0" err="1">
              <a:latin typeface="Roboto" panose="02000000000000000000" pitchFamily="2" charset="0"/>
              <a:ea typeface="Roboto" panose="02000000000000000000" pitchFamily="2" charset="0"/>
              <a:cs typeface="Roboto" panose="02000000000000000000" pitchFamily="2" charset="0"/>
            </a:rPr>
            <a:t>transparencia</a:t>
          </a:r>
          <a:r>
            <a:rPr lang="en-US" sz="1200" b="0" i="0" dirty="0">
              <a:latin typeface="Roboto" panose="02000000000000000000" pitchFamily="2" charset="0"/>
              <a:ea typeface="Roboto" panose="02000000000000000000" pitchFamily="2" charset="0"/>
              <a:cs typeface="Roboto" panose="02000000000000000000" pitchFamily="2" charset="0"/>
            </a:rPr>
            <a:t> fiscal, como el Estándar de Información Financiera Común (CRS) y la Iniciativa para la Transparencia Fiscal, están aumentando. Los países están compartiendo más información sobre cuentas financieras extranjeras y propiedades de no residentes.</a:t>
          </a:r>
          <a:endParaRPr lang="en-US" sz="1200" dirty="0">
            <a:latin typeface="Roboto" panose="02000000000000000000" pitchFamily="2" charset="0"/>
            <a:ea typeface="Roboto" panose="02000000000000000000" pitchFamily="2" charset="0"/>
            <a:cs typeface="Roboto" panose="02000000000000000000" pitchFamily="2" charset="0"/>
          </a:endParaRPr>
        </a:p>
      </dgm:t>
    </dgm:pt>
    <dgm:pt modelId="{6DD97375-2051-48DF-8648-BE91306F818C}" type="parTrans" cxnId="{B7594402-D2A0-4C15-B3E5-FD80E72F537A}">
      <dgm:prSet/>
      <dgm:spPr/>
      <dgm:t>
        <a:bodyPr/>
        <a:lstStyle/>
        <a:p>
          <a:pPr algn="just"/>
          <a:endParaRPr lang="en-US" sz="1200">
            <a:latin typeface="Roboto" panose="02000000000000000000" pitchFamily="2" charset="0"/>
            <a:ea typeface="Roboto" panose="02000000000000000000" pitchFamily="2" charset="0"/>
            <a:cs typeface="Roboto" panose="02000000000000000000" pitchFamily="2" charset="0"/>
          </a:endParaRPr>
        </a:p>
      </dgm:t>
    </dgm:pt>
    <dgm:pt modelId="{0B32633C-5E9F-44A1-A2B7-447D40DCC5DE}" type="sibTrans" cxnId="{B7594402-D2A0-4C15-B3E5-FD80E72F537A}">
      <dgm:prSet/>
      <dgm:spPr/>
      <dgm:t>
        <a:bodyPr/>
        <a:lstStyle/>
        <a:p>
          <a:pPr algn="just">
            <a:lnSpc>
              <a:spcPct val="100000"/>
            </a:lnSpc>
          </a:pPr>
          <a:endParaRPr lang="en-US" sz="1200">
            <a:latin typeface="Roboto" panose="02000000000000000000" pitchFamily="2" charset="0"/>
            <a:ea typeface="Roboto" panose="02000000000000000000" pitchFamily="2" charset="0"/>
            <a:cs typeface="Roboto" panose="02000000000000000000" pitchFamily="2" charset="0"/>
          </a:endParaRPr>
        </a:p>
      </dgm:t>
    </dgm:pt>
    <dgm:pt modelId="{3CDFA007-2266-43BC-B860-A80064908ABC}">
      <dgm:prSet custT="1"/>
      <dgm:spPr/>
      <dgm:t>
        <a:bodyPr/>
        <a:lstStyle/>
        <a:p>
          <a:pPr>
            <a:lnSpc>
              <a:spcPct val="100000"/>
            </a:lnSpc>
          </a:pPr>
          <a:r>
            <a:rPr lang="en-US" sz="1200" b="1" i="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4" action="ppaction://hlinksldjump"/>
            </a:rPr>
            <a:t>Tributación de la Economía Compartida</a:t>
          </a:r>
          <a:r>
            <a:rPr lang="en-US" sz="1200" b="1" i="0" dirty="0">
              <a:latin typeface="Roboto" panose="02000000000000000000" pitchFamily="2" charset="0"/>
              <a:ea typeface="Roboto" panose="02000000000000000000" pitchFamily="2" charset="0"/>
              <a:cs typeface="Roboto" panose="02000000000000000000" pitchFamily="2" charset="0"/>
            </a:rPr>
            <a:t>:</a:t>
          </a:r>
          <a:r>
            <a:rPr lang="en-US" sz="1200" b="0" i="0" dirty="0">
              <a:latin typeface="Roboto" panose="02000000000000000000" pitchFamily="2" charset="0"/>
              <a:ea typeface="Roboto" panose="02000000000000000000" pitchFamily="2" charset="0"/>
              <a:cs typeface="Roboto" panose="02000000000000000000" pitchFamily="2" charset="0"/>
            </a:rPr>
            <a:t> La tributación de servicios de economía compartida, como Airbnb y Uber, plantea desafíos y oportunidades. Los países están considerando cómo gravar estas actividades de manera efectiva.</a:t>
          </a:r>
          <a:endParaRPr lang="en-US" sz="1200" dirty="0">
            <a:latin typeface="Roboto" panose="02000000000000000000" pitchFamily="2" charset="0"/>
            <a:ea typeface="Roboto" panose="02000000000000000000" pitchFamily="2" charset="0"/>
            <a:cs typeface="Roboto" panose="02000000000000000000" pitchFamily="2" charset="0"/>
          </a:endParaRPr>
        </a:p>
      </dgm:t>
    </dgm:pt>
    <dgm:pt modelId="{35D8E6D4-55C1-4686-82D3-E397201690A7}" type="parTrans" cxnId="{91337304-C5F5-4E62-B1E7-2EA5C8C67505}">
      <dgm:prSet/>
      <dgm:spPr/>
      <dgm:t>
        <a:bodyPr/>
        <a:lstStyle/>
        <a:p>
          <a:pPr algn="just"/>
          <a:endParaRPr lang="en-US" sz="1200">
            <a:latin typeface="Roboto" panose="02000000000000000000" pitchFamily="2" charset="0"/>
            <a:ea typeface="Roboto" panose="02000000000000000000" pitchFamily="2" charset="0"/>
            <a:cs typeface="Roboto" panose="02000000000000000000" pitchFamily="2" charset="0"/>
          </a:endParaRPr>
        </a:p>
      </dgm:t>
    </dgm:pt>
    <dgm:pt modelId="{9DB11DE7-C415-456E-9F66-DB90CFFA3CFE}" type="sibTrans" cxnId="{91337304-C5F5-4E62-B1E7-2EA5C8C67505}">
      <dgm:prSet/>
      <dgm:spPr/>
      <dgm:t>
        <a:bodyPr/>
        <a:lstStyle/>
        <a:p>
          <a:pPr algn="just"/>
          <a:endParaRPr lang="en-US" sz="1200">
            <a:latin typeface="Roboto" panose="02000000000000000000" pitchFamily="2" charset="0"/>
            <a:ea typeface="Roboto" panose="02000000000000000000" pitchFamily="2" charset="0"/>
            <a:cs typeface="Roboto" panose="02000000000000000000" pitchFamily="2" charset="0"/>
          </a:endParaRPr>
        </a:p>
      </dgm:t>
    </dgm:pt>
    <dgm:pt modelId="{B4392C36-9566-4D2E-96D4-5538760AB5DB}" type="pres">
      <dgm:prSet presAssocID="{97C67165-8B66-484F-8C93-FCFDA99DF787}" presName="root" presStyleCnt="0">
        <dgm:presLayoutVars>
          <dgm:dir/>
          <dgm:resizeHandles val="exact"/>
        </dgm:presLayoutVars>
      </dgm:prSet>
      <dgm:spPr/>
    </dgm:pt>
    <dgm:pt modelId="{57FA05FA-1B29-47FB-9A61-C8C27CD34D6D}" type="pres">
      <dgm:prSet presAssocID="{253C14F2-5A24-4C01-9C10-F6718E029433}" presName="compNode" presStyleCnt="0"/>
      <dgm:spPr/>
    </dgm:pt>
    <dgm:pt modelId="{42D2A37D-8489-41B6-BF3D-01A5C47EF6E0}" type="pres">
      <dgm:prSet presAssocID="{253C14F2-5A24-4C01-9C10-F6718E029433}" presName="bgRect" presStyleLbl="bgShp" presStyleIdx="0" presStyleCnt="4"/>
      <dgm:spPr/>
    </dgm:pt>
    <dgm:pt modelId="{21DF645A-5836-4483-98E1-DD6BC778FD7F}" type="pres">
      <dgm:prSet presAssocID="{253C14F2-5A24-4C01-9C10-F6718E029433}"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ement truck"/>
        </a:ext>
      </dgm:extLst>
    </dgm:pt>
    <dgm:pt modelId="{3CD53173-F1DE-4BC1-9424-62817E7C6881}" type="pres">
      <dgm:prSet presAssocID="{253C14F2-5A24-4C01-9C10-F6718E029433}" presName="spaceRect" presStyleCnt="0"/>
      <dgm:spPr/>
    </dgm:pt>
    <dgm:pt modelId="{3E6FAEAB-1B06-4629-BA7B-D477AF728C1C}" type="pres">
      <dgm:prSet presAssocID="{253C14F2-5A24-4C01-9C10-F6718E029433}" presName="parTx" presStyleLbl="revTx" presStyleIdx="0" presStyleCnt="4">
        <dgm:presLayoutVars>
          <dgm:chMax val="0"/>
          <dgm:chPref val="0"/>
        </dgm:presLayoutVars>
      </dgm:prSet>
      <dgm:spPr/>
    </dgm:pt>
    <dgm:pt modelId="{6CCB8334-2A3D-49CF-B0B8-76ED796BA20E}" type="pres">
      <dgm:prSet presAssocID="{895D6B9C-5184-4451-AE21-DC511D6C6605}" presName="sibTrans" presStyleCnt="0"/>
      <dgm:spPr/>
    </dgm:pt>
    <dgm:pt modelId="{44EFDBB4-43D3-4A27-AAA3-99B77A754CAA}" type="pres">
      <dgm:prSet presAssocID="{8E4E8B47-0F65-4ECF-8B9C-BFD6DB4E1269}" presName="compNode" presStyleCnt="0"/>
      <dgm:spPr/>
    </dgm:pt>
    <dgm:pt modelId="{9428DFC3-D8E8-40CD-B054-BACA4E076D5A}" type="pres">
      <dgm:prSet presAssocID="{8E4E8B47-0F65-4ECF-8B9C-BFD6DB4E1269}" presName="bgRect" presStyleLbl="bgShp" presStyleIdx="1" presStyleCnt="4"/>
      <dgm:spPr/>
    </dgm:pt>
    <dgm:pt modelId="{5B62DA04-ABE8-4C5A-96E2-00C6DF808801}" type="pres">
      <dgm:prSet presAssocID="{8E4E8B47-0F65-4ECF-8B9C-BFD6DB4E1269}" presName="iconRect" presStyleLbl="nod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ins"/>
        </a:ext>
      </dgm:extLst>
    </dgm:pt>
    <dgm:pt modelId="{56895573-2087-4532-8E9A-BB05A5E8921B}" type="pres">
      <dgm:prSet presAssocID="{8E4E8B47-0F65-4ECF-8B9C-BFD6DB4E1269}" presName="spaceRect" presStyleCnt="0"/>
      <dgm:spPr/>
    </dgm:pt>
    <dgm:pt modelId="{71D116CC-981F-493A-ABD4-942E3E8DF637}" type="pres">
      <dgm:prSet presAssocID="{8E4E8B47-0F65-4ECF-8B9C-BFD6DB4E1269}" presName="parTx" presStyleLbl="revTx" presStyleIdx="1" presStyleCnt="4">
        <dgm:presLayoutVars>
          <dgm:chMax val="0"/>
          <dgm:chPref val="0"/>
        </dgm:presLayoutVars>
      </dgm:prSet>
      <dgm:spPr/>
    </dgm:pt>
    <dgm:pt modelId="{7326CB0A-8EDD-483E-BF44-FE4246107031}" type="pres">
      <dgm:prSet presAssocID="{95B473B2-C1B8-41CB-BD8A-7614B6E2F4C7}" presName="sibTrans" presStyleCnt="0"/>
      <dgm:spPr/>
    </dgm:pt>
    <dgm:pt modelId="{91100355-B242-463A-82C4-87B26E365B1F}" type="pres">
      <dgm:prSet presAssocID="{836A846A-39B8-4532-9F23-03C7E1EBB8CB}" presName="compNode" presStyleCnt="0"/>
      <dgm:spPr/>
    </dgm:pt>
    <dgm:pt modelId="{DCFC43EC-987A-42F8-ACC0-8B56B13ED78E}" type="pres">
      <dgm:prSet presAssocID="{836A846A-39B8-4532-9F23-03C7E1EBB8CB}" presName="bgRect" presStyleLbl="bgShp" presStyleIdx="2" presStyleCnt="4"/>
      <dgm:spPr/>
    </dgm:pt>
    <dgm:pt modelId="{C2D317E2-274D-44B3-AB51-B2EDDF2D74F8}" type="pres">
      <dgm:prSet presAssocID="{836A846A-39B8-4532-9F23-03C7E1EBB8CB}" presName="iconRect" presStyleLbl="node1" presStyleIdx="2"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nk"/>
        </a:ext>
      </dgm:extLst>
    </dgm:pt>
    <dgm:pt modelId="{FB6E08A2-BA49-4857-8147-B1CDD447F4BF}" type="pres">
      <dgm:prSet presAssocID="{836A846A-39B8-4532-9F23-03C7E1EBB8CB}" presName="spaceRect" presStyleCnt="0"/>
      <dgm:spPr/>
    </dgm:pt>
    <dgm:pt modelId="{4377C950-6278-4EB4-8828-EF923F4D16B5}" type="pres">
      <dgm:prSet presAssocID="{836A846A-39B8-4532-9F23-03C7E1EBB8CB}" presName="parTx" presStyleLbl="revTx" presStyleIdx="2" presStyleCnt="4">
        <dgm:presLayoutVars>
          <dgm:chMax val="0"/>
          <dgm:chPref val="0"/>
        </dgm:presLayoutVars>
      </dgm:prSet>
      <dgm:spPr/>
    </dgm:pt>
    <dgm:pt modelId="{A389ECD4-1FFF-4E67-BB3D-4A7A1F2DD71B}" type="pres">
      <dgm:prSet presAssocID="{0B32633C-5E9F-44A1-A2B7-447D40DCC5DE}" presName="sibTrans" presStyleCnt="0"/>
      <dgm:spPr/>
    </dgm:pt>
    <dgm:pt modelId="{E5B59FAC-EB65-49F7-B328-0074B4F260DF}" type="pres">
      <dgm:prSet presAssocID="{3CDFA007-2266-43BC-B860-A80064908ABC}" presName="compNode" presStyleCnt="0"/>
      <dgm:spPr/>
    </dgm:pt>
    <dgm:pt modelId="{9A2DBB93-551F-4806-928F-67B69DB8512B}" type="pres">
      <dgm:prSet presAssocID="{3CDFA007-2266-43BC-B860-A80064908ABC}" presName="bgRect" presStyleLbl="bgShp" presStyleIdx="3" presStyleCnt="4"/>
      <dgm:spPr/>
    </dgm:pt>
    <dgm:pt modelId="{E691910F-5914-4F06-A028-302FC1585577}" type="pres">
      <dgm:prSet presAssocID="{3CDFA007-2266-43BC-B860-A80064908ABC}"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oney"/>
        </a:ext>
      </dgm:extLst>
    </dgm:pt>
    <dgm:pt modelId="{12F95B5D-F31C-4A30-964C-1B1BFFBD1384}" type="pres">
      <dgm:prSet presAssocID="{3CDFA007-2266-43BC-B860-A80064908ABC}" presName="spaceRect" presStyleCnt="0"/>
      <dgm:spPr/>
    </dgm:pt>
    <dgm:pt modelId="{A36E84E6-E82A-4C0E-ABB0-104A987CF7D5}" type="pres">
      <dgm:prSet presAssocID="{3CDFA007-2266-43BC-B860-A80064908ABC}" presName="parTx" presStyleLbl="revTx" presStyleIdx="3" presStyleCnt="4">
        <dgm:presLayoutVars>
          <dgm:chMax val="0"/>
          <dgm:chPref val="0"/>
        </dgm:presLayoutVars>
      </dgm:prSet>
      <dgm:spPr/>
    </dgm:pt>
  </dgm:ptLst>
  <dgm:cxnLst>
    <dgm:cxn modelId="{B7594402-D2A0-4C15-B3E5-FD80E72F537A}" srcId="{97C67165-8B66-484F-8C93-FCFDA99DF787}" destId="{836A846A-39B8-4532-9F23-03C7E1EBB8CB}" srcOrd="2" destOrd="0" parTransId="{6DD97375-2051-48DF-8648-BE91306F818C}" sibTransId="{0B32633C-5E9F-44A1-A2B7-447D40DCC5DE}"/>
    <dgm:cxn modelId="{91337304-C5F5-4E62-B1E7-2EA5C8C67505}" srcId="{97C67165-8B66-484F-8C93-FCFDA99DF787}" destId="{3CDFA007-2266-43BC-B860-A80064908ABC}" srcOrd="3" destOrd="0" parTransId="{35D8E6D4-55C1-4686-82D3-E397201690A7}" sibTransId="{9DB11DE7-C415-456E-9F66-DB90CFFA3CFE}"/>
    <dgm:cxn modelId="{F7339E31-2D1A-CC43-AA70-B526656A1534}" type="presOf" srcId="{253C14F2-5A24-4C01-9C10-F6718E029433}" destId="{3E6FAEAB-1B06-4629-BA7B-D477AF728C1C}" srcOrd="0" destOrd="0" presId="urn:microsoft.com/office/officeart/2018/2/layout/IconVerticalSolidList"/>
    <dgm:cxn modelId="{EBADA651-76D0-F24A-AE6D-C13204F6E6E6}" type="presOf" srcId="{8E4E8B47-0F65-4ECF-8B9C-BFD6DB4E1269}" destId="{71D116CC-981F-493A-ABD4-942E3E8DF637}" srcOrd="0" destOrd="0" presId="urn:microsoft.com/office/officeart/2018/2/layout/IconVerticalSolidList"/>
    <dgm:cxn modelId="{0635A871-EA1C-4D98-AE0E-FD329EE917AA}" srcId="{97C67165-8B66-484F-8C93-FCFDA99DF787}" destId="{8E4E8B47-0F65-4ECF-8B9C-BFD6DB4E1269}" srcOrd="1" destOrd="0" parTransId="{F3D71F5D-113B-4D7E-8AB0-D1063919067A}" sibTransId="{95B473B2-C1B8-41CB-BD8A-7614B6E2F4C7}"/>
    <dgm:cxn modelId="{80D25578-4BFA-7C42-87F6-18A1EBE2AC06}" type="presOf" srcId="{3CDFA007-2266-43BC-B860-A80064908ABC}" destId="{A36E84E6-E82A-4C0E-ABB0-104A987CF7D5}" srcOrd="0" destOrd="0" presId="urn:microsoft.com/office/officeart/2018/2/layout/IconVerticalSolidList"/>
    <dgm:cxn modelId="{2E4D3D86-1241-44D4-AFAA-BE990E3935E8}" srcId="{97C67165-8B66-484F-8C93-FCFDA99DF787}" destId="{253C14F2-5A24-4C01-9C10-F6718E029433}" srcOrd="0" destOrd="0" parTransId="{EAFBB876-0194-4392-A9B3-C4ABB3291D8B}" sibTransId="{895D6B9C-5184-4451-AE21-DC511D6C6605}"/>
    <dgm:cxn modelId="{687BDFB2-3470-F143-B6A2-3FD00EDCEABB}" type="presOf" srcId="{836A846A-39B8-4532-9F23-03C7E1EBB8CB}" destId="{4377C950-6278-4EB4-8828-EF923F4D16B5}" srcOrd="0" destOrd="0" presId="urn:microsoft.com/office/officeart/2018/2/layout/IconVerticalSolidList"/>
    <dgm:cxn modelId="{50580CED-843D-7549-B063-21F1CA1FC73C}" type="presOf" srcId="{97C67165-8B66-484F-8C93-FCFDA99DF787}" destId="{B4392C36-9566-4D2E-96D4-5538760AB5DB}" srcOrd="0" destOrd="0" presId="urn:microsoft.com/office/officeart/2018/2/layout/IconVerticalSolidList"/>
    <dgm:cxn modelId="{5C398B87-EB2F-CC47-9A64-F7F9FB44CBBD}" type="presParOf" srcId="{B4392C36-9566-4D2E-96D4-5538760AB5DB}" destId="{57FA05FA-1B29-47FB-9A61-C8C27CD34D6D}" srcOrd="0" destOrd="0" presId="urn:microsoft.com/office/officeart/2018/2/layout/IconVerticalSolidList"/>
    <dgm:cxn modelId="{A8AD52E6-0840-AC42-9129-FEC817672D9F}" type="presParOf" srcId="{57FA05FA-1B29-47FB-9A61-C8C27CD34D6D}" destId="{42D2A37D-8489-41B6-BF3D-01A5C47EF6E0}" srcOrd="0" destOrd="0" presId="urn:microsoft.com/office/officeart/2018/2/layout/IconVerticalSolidList"/>
    <dgm:cxn modelId="{BE0BE39F-9891-D946-9E63-92A48D2B965D}" type="presParOf" srcId="{57FA05FA-1B29-47FB-9A61-C8C27CD34D6D}" destId="{21DF645A-5836-4483-98E1-DD6BC778FD7F}" srcOrd="1" destOrd="0" presId="urn:microsoft.com/office/officeart/2018/2/layout/IconVerticalSolidList"/>
    <dgm:cxn modelId="{C5218F09-E3E5-CE46-B43D-067F00A75A28}" type="presParOf" srcId="{57FA05FA-1B29-47FB-9A61-C8C27CD34D6D}" destId="{3CD53173-F1DE-4BC1-9424-62817E7C6881}" srcOrd="2" destOrd="0" presId="urn:microsoft.com/office/officeart/2018/2/layout/IconVerticalSolidList"/>
    <dgm:cxn modelId="{E38C686C-E866-9B4B-ADEB-3D915ACE00FA}" type="presParOf" srcId="{57FA05FA-1B29-47FB-9A61-C8C27CD34D6D}" destId="{3E6FAEAB-1B06-4629-BA7B-D477AF728C1C}" srcOrd="3" destOrd="0" presId="urn:microsoft.com/office/officeart/2018/2/layout/IconVerticalSolidList"/>
    <dgm:cxn modelId="{3F8B253D-D431-CD48-946D-36F6A1683E10}" type="presParOf" srcId="{B4392C36-9566-4D2E-96D4-5538760AB5DB}" destId="{6CCB8334-2A3D-49CF-B0B8-76ED796BA20E}" srcOrd="1" destOrd="0" presId="urn:microsoft.com/office/officeart/2018/2/layout/IconVerticalSolidList"/>
    <dgm:cxn modelId="{FD16A7E8-ECB0-B444-B085-F6D7FE6E79CE}" type="presParOf" srcId="{B4392C36-9566-4D2E-96D4-5538760AB5DB}" destId="{44EFDBB4-43D3-4A27-AAA3-99B77A754CAA}" srcOrd="2" destOrd="0" presId="urn:microsoft.com/office/officeart/2018/2/layout/IconVerticalSolidList"/>
    <dgm:cxn modelId="{EE51051A-C442-AE4E-A6EC-96AB49369367}" type="presParOf" srcId="{44EFDBB4-43D3-4A27-AAA3-99B77A754CAA}" destId="{9428DFC3-D8E8-40CD-B054-BACA4E076D5A}" srcOrd="0" destOrd="0" presId="urn:microsoft.com/office/officeart/2018/2/layout/IconVerticalSolidList"/>
    <dgm:cxn modelId="{B96D0620-58EC-E842-B785-DD82A3DAFD01}" type="presParOf" srcId="{44EFDBB4-43D3-4A27-AAA3-99B77A754CAA}" destId="{5B62DA04-ABE8-4C5A-96E2-00C6DF808801}" srcOrd="1" destOrd="0" presId="urn:microsoft.com/office/officeart/2018/2/layout/IconVerticalSolidList"/>
    <dgm:cxn modelId="{67CAE3E2-B809-2742-83F0-C3C76DB115A7}" type="presParOf" srcId="{44EFDBB4-43D3-4A27-AAA3-99B77A754CAA}" destId="{56895573-2087-4532-8E9A-BB05A5E8921B}" srcOrd="2" destOrd="0" presId="urn:microsoft.com/office/officeart/2018/2/layout/IconVerticalSolidList"/>
    <dgm:cxn modelId="{2AF28C5D-8DFF-CD4C-9EE4-AEB2CD24C776}" type="presParOf" srcId="{44EFDBB4-43D3-4A27-AAA3-99B77A754CAA}" destId="{71D116CC-981F-493A-ABD4-942E3E8DF637}" srcOrd="3" destOrd="0" presId="urn:microsoft.com/office/officeart/2018/2/layout/IconVerticalSolidList"/>
    <dgm:cxn modelId="{7F17994B-8BB1-C54A-8F5E-3C429CB557DC}" type="presParOf" srcId="{B4392C36-9566-4D2E-96D4-5538760AB5DB}" destId="{7326CB0A-8EDD-483E-BF44-FE4246107031}" srcOrd="3" destOrd="0" presId="urn:microsoft.com/office/officeart/2018/2/layout/IconVerticalSolidList"/>
    <dgm:cxn modelId="{B34645AC-DDBE-7D40-8879-7B376C07E2D9}" type="presParOf" srcId="{B4392C36-9566-4D2E-96D4-5538760AB5DB}" destId="{91100355-B242-463A-82C4-87B26E365B1F}" srcOrd="4" destOrd="0" presId="urn:microsoft.com/office/officeart/2018/2/layout/IconVerticalSolidList"/>
    <dgm:cxn modelId="{888BE0D5-E64C-6A4C-8303-837B4DAE4A9C}" type="presParOf" srcId="{91100355-B242-463A-82C4-87B26E365B1F}" destId="{DCFC43EC-987A-42F8-ACC0-8B56B13ED78E}" srcOrd="0" destOrd="0" presId="urn:microsoft.com/office/officeart/2018/2/layout/IconVerticalSolidList"/>
    <dgm:cxn modelId="{3517A13B-1D8B-C547-9C54-9F9E1498CED1}" type="presParOf" srcId="{91100355-B242-463A-82C4-87B26E365B1F}" destId="{C2D317E2-274D-44B3-AB51-B2EDDF2D74F8}" srcOrd="1" destOrd="0" presId="urn:microsoft.com/office/officeart/2018/2/layout/IconVerticalSolidList"/>
    <dgm:cxn modelId="{3D675F9A-C994-8047-9B1F-86D6FAF9A350}" type="presParOf" srcId="{91100355-B242-463A-82C4-87B26E365B1F}" destId="{FB6E08A2-BA49-4857-8147-B1CDD447F4BF}" srcOrd="2" destOrd="0" presId="urn:microsoft.com/office/officeart/2018/2/layout/IconVerticalSolidList"/>
    <dgm:cxn modelId="{52F12DAC-8344-0945-AEEB-E6B91D6958D5}" type="presParOf" srcId="{91100355-B242-463A-82C4-87B26E365B1F}" destId="{4377C950-6278-4EB4-8828-EF923F4D16B5}" srcOrd="3" destOrd="0" presId="urn:microsoft.com/office/officeart/2018/2/layout/IconVerticalSolidList"/>
    <dgm:cxn modelId="{24C97A29-87C5-9C45-94ED-838757625CE6}" type="presParOf" srcId="{B4392C36-9566-4D2E-96D4-5538760AB5DB}" destId="{A389ECD4-1FFF-4E67-BB3D-4A7A1F2DD71B}" srcOrd="5" destOrd="0" presId="urn:microsoft.com/office/officeart/2018/2/layout/IconVerticalSolidList"/>
    <dgm:cxn modelId="{02DF71EB-AA12-BE4E-BE8C-612420C0BD4A}" type="presParOf" srcId="{B4392C36-9566-4D2E-96D4-5538760AB5DB}" destId="{E5B59FAC-EB65-49F7-B328-0074B4F260DF}" srcOrd="6" destOrd="0" presId="urn:microsoft.com/office/officeart/2018/2/layout/IconVerticalSolidList"/>
    <dgm:cxn modelId="{7D7592CD-1101-6D47-8130-638648957703}" type="presParOf" srcId="{E5B59FAC-EB65-49F7-B328-0074B4F260DF}" destId="{9A2DBB93-551F-4806-928F-67B69DB8512B}" srcOrd="0" destOrd="0" presId="urn:microsoft.com/office/officeart/2018/2/layout/IconVerticalSolidList"/>
    <dgm:cxn modelId="{BA5F81F0-5ABB-1144-9709-D853F8EA7C7E}" type="presParOf" srcId="{E5B59FAC-EB65-49F7-B328-0074B4F260DF}" destId="{E691910F-5914-4F06-A028-302FC1585577}" srcOrd="1" destOrd="0" presId="urn:microsoft.com/office/officeart/2018/2/layout/IconVerticalSolidList"/>
    <dgm:cxn modelId="{328E3633-A5A1-9F46-AA74-31602586A7F0}" type="presParOf" srcId="{E5B59FAC-EB65-49F7-B328-0074B4F260DF}" destId="{12F95B5D-F31C-4A30-964C-1B1BFFBD1384}" srcOrd="2" destOrd="0" presId="urn:microsoft.com/office/officeart/2018/2/layout/IconVerticalSolidList"/>
    <dgm:cxn modelId="{47560B6C-E2E2-F447-92E5-9A484A39F89E}" type="presParOf" srcId="{E5B59FAC-EB65-49F7-B328-0074B4F260DF}" destId="{A36E84E6-E82A-4C0E-ABB0-104A987CF7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4BDF799-C741-4ED1-8EE9-A8824022B666}"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CF97FC70-32C2-4ADE-B7BD-562A5CDB6515}">
      <dgm:prSet/>
      <dgm:spPr/>
      <dgm:t>
        <a:bodyPr/>
        <a:lstStyle/>
        <a:p>
          <a:pPr>
            <a:lnSpc>
              <a:spcPct val="100000"/>
            </a:lnSpc>
          </a:pPr>
          <a:r>
            <a:rPr lang="en-US" b="1" i="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 action="ppaction://hlinksldjump"/>
            </a:rPr>
            <a:t>Impuestos Digitales:</a:t>
          </a:r>
          <a:r>
            <a:rPr lang="en-US" b="0" i="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 action="ppaction://hlinksldjump"/>
            </a:rPr>
            <a:t> </a:t>
          </a:r>
          <a:r>
            <a:rPr lang="en-US" b="0" i="0" dirty="0">
              <a:latin typeface="Roboto" panose="02000000000000000000" pitchFamily="2" charset="0"/>
              <a:ea typeface="Roboto" panose="02000000000000000000" pitchFamily="2" charset="0"/>
              <a:cs typeface="Roboto" panose="02000000000000000000" pitchFamily="2" charset="0"/>
            </a:rPr>
            <a:t>Algunos países han implementado o propuesto impuestos digitales específicos dirigidos a grandes empresas tecnológicas que operan en sus jurisdicciones. Estos impuestos se centran en los ingresos generados en línea.</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DA237A08-BAC3-460F-8861-FD63B99ECFA2}" type="parTrans" cxnId="{22B098F0-746E-4676-8DF4-3AECF2D2123B}">
      <dgm:prSet/>
      <dgm:spPr/>
      <dgm:t>
        <a:bodyPr/>
        <a:lstStyle/>
        <a:p>
          <a:pPr algn="just"/>
          <a:endParaRPr lang="en-US">
            <a:latin typeface="Roboto" panose="02000000000000000000" pitchFamily="2" charset="0"/>
            <a:ea typeface="Roboto" panose="02000000000000000000" pitchFamily="2" charset="0"/>
            <a:cs typeface="Roboto" panose="02000000000000000000" pitchFamily="2" charset="0"/>
          </a:endParaRPr>
        </a:p>
      </dgm:t>
    </dgm:pt>
    <dgm:pt modelId="{D6759A4E-EB84-49C0-AEFE-BD7E75BDF3F6}" type="sibTrans" cxnId="{22B098F0-746E-4676-8DF4-3AECF2D2123B}">
      <dgm:prSet/>
      <dgm:spPr/>
      <dgm:t>
        <a:bodyPr/>
        <a:lstStyle/>
        <a:p>
          <a:pPr algn="just"/>
          <a:endParaRPr lang="en-US">
            <a:latin typeface="Roboto" panose="02000000000000000000" pitchFamily="2" charset="0"/>
            <a:ea typeface="Roboto" panose="02000000000000000000" pitchFamily="2" charset="0"/>
            <a:cs typeface="Roboto" panose="02000000000000000000" pitchFamily="2" charset="0"/>
          </a:endParaRPr>
        </a:p>
      </dgm:t>
    </dgm:pt>
    <dgm:pt modelId="{EA2B696D-9CBD-4087-8339-B454A21FF70F}">
      <dgm:prSet/>
      <dgm:spPr/>
      <dgm:t>
        <a:bodyPr/>
        <a:lstStyle/>
        <a:p>
          <a:pPr>
            <a:lnSpc>
              <a:spcPct val="100000"/>
            </a:lnSpc>
          </a:pPr>
          <a:r>
            <a:rPr lang="en-US" b="1" i="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2" action="ppaction://hlinksldjump"/>
            </a:rPr>
            <a:t>Tributación de No Residentes</a:t>
          </a:r>
          <a:r>
            <a:rPr lang="en-US" b="1" i="0" dirty="0">
              <a:latin typeface="Roboto" panose="02000000000000000000" pitchFamily="2" charset="0"/>
              <a:ea typeface="Roboto" panose="02000000000000000000" pitchFamily="2" charset="0"/>
              <a:cs typeface="Roboto" panose="02000000000000000000" pitchFamily="2" charset="0"/>
            </a:rPr>
            <a:t>:</a:t>
          </a:r>
          <a:r>
            <a:rPr lang="en-US" b="0" i="0" dirty="0">
              <a:latin typeface="Roboto" panose="02000000000000000000" pitchFamily="2" charset="0"/>
              <a:ea typeface="Roboto" panose="02000000000000000000" pitchFamily="2" charset="0"/>
              <a:cs typeface="Roboto" panose="02000000000000000000" pitchFamily="2" charset="0"/>
            </a:rPr>
            <a:t> Los países están reconsiderando las reglas de tributación de no residentes para garantizar que las empresas y personas que generan ingresos en su territorio cumplan con sus obligaciones fiscales.</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6599639A-EF5F-42A7-8C74-1B31E749A2B3}" type="parTrans" cxnId="{AF149E2B-9708-43B2-BDCE-5D4F402AA310}">
      <dgm:prSet/>
      <dgm:spPr/>
      <dgm:t>
        <a:bodyPr/>
        <a:lstStyle/>
        <a:p>
          <a:pPr algn="just"/>
          <a:endParaRPr lang="en-US">
            <a:latin typeface="Roboto" panose="02000000000000000000" pitchFamily="2" charset="0"/>
            <a:ea typeface="Roboto" panose="02000000000000000000" pitchFamily="2" charset="0"/>
            <a:cs typeface="Roboto" panose="02000000000000000000" pitchFamily="2" charset="0"/>
          </a:endParaRPr>
        </a:p>
      </dgm:t>
    </dgm:pt>
    <dgm:pt modelId="{02C18545-43B2-413F-86B6-97070F9C59AB}" type="sibTrans" cxnId="{AF149E2B-9708-43B2-BDCE-5D4F402AA310}">
      <dgm:prSet/>
      <dgm:spPr/>
      <dgm:t>
        <a:bodyPr/>
        <a:lstStyle/>
        <a:p>
          <a:pPr algn="just"/>
          <a:endParaRPr lang="en-US">
            <a:latin typeface="Roboto" panose="02000000000000000000" pitchFamily="2" charset="0"/>
            <a:ea typeface="Roboto" panose="02000000000000000000" pitchFamily="2" charset="0"/>
            <a:cs typeface="Roboto" panose="02000000000000000000" pitchFamily="2" charset="0"/>
          </a:endParaRPr>
        </a:p>
      </dgm:t>
    </dgm:pt>
    <dgm:pt modelId="{B304E450-9CD6-410B-B5E8-CDDE49E351B8}">
      <dgm:prSet/>
      <dgm:spPr/>
      <dgm:t>
        <a:bodyPr/>
        <a:lstStyle/>
        <a:p>
          <a:pPr>
            <a:lnSpc>
              <a:spcPct val="100000"/>
            </a:lnSpc>
          </a:pPr>
          <a:r>
            <a:rPr lang="en-US" b="1" i="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3" action="ppaction://hlinksldjump"/>
            </a:rPr>
            <a:t>Acuerdos de Comercio e Inversión</a:t>
          </a:r>
          <a:r>
            <a:rPr lang="en-US" b="1" i="0" dirty="0">
              <a:latin typeface="Roboto" panose="02000000000000000000" pitchFamily="2" charset="0"/>
              <a:ea typeface="Roboto" panose="02000000000000000000" pitchFamily="2" charset="0"/>
              <a:cs typeface="Roboto" panose="02000000000000000000" pitchFamily="2" charset="0"/>
            </a:rPr>
            <a:t>:</a:t>
          </a:r>
          <a:r>
            <a:rPr lang="en-US" b="0" i="0" dirty="0">
              <a:latin typeface="Roboto" panose="02000000000000000000" pitchFamily="2" charset="0"/>
              <a:ea typeface="Roboto" panose="02000000000000000000" pitchFamily="2" charset="0"/>
              <a:cs typeface="Roboto" panose="02000000000000000000" pitchFamily="2" charset="0"/>
            </a:rPr>
            <a:t> Los acuerdos comerciales y de inversión incluyen disposiciones sobre tributación, lo que tiene un impacto en la tributación internacional y la inversión extranjera.</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571C257D-0AFD-4CE1-A7FB-3496394010FA}" type="parTrans" cxnId="{4408987A-8320-4D3C-81EA-13B35623F90B}">
      <dgm:prSet/>
      <dgm:spPr/>
      <dgm:t>
        <a:bodyPr/>
        <a:lstStyle/>
        <a:p>
          <a:pPr algn="just"/>
          <a:endParaRPr lang="en-US">
            <a:latin typeface="Roboto" panose="02000000000000000000" pitchFamily="2" charset="0"/>
            <a:ea typeface="Roboto" panose="02000000000000000000" pitchFamily="2" charset="0"/>
            <a:cs typeface="Roboto" panose="02000000000000000000" pitchFamily="2" charset="0"/>
          </a:endParaRPr>
        </a:p>
      </dgm:t>
    </dgm:pt>
    <dgm:pt modelId="{6A70B7F6-486C-49FB-9B38-3B68B25D31F7}" type="sibTrans" cxnId="{4408987A-8320-4D3C-81EA-13B35623F90B}">
      <dgm:prSet/>
      <dgm:spPr/>
      <dgm:t>
        <a:bodyPr/>
        <a:lstStyle/>
        <a:p>
          <a:pPr algn="just"/>
          <a:endParaRPr lang="en-US">
            <a:latin typeface="Roboto" panose="02000000000000000000" pitchFamily="2" charset="0"/>
            <a:ea typeface="Roboto" panose="02000000000000000000" pitchFamily="2" charset="0"/>
            <a:cs typeface="Roboto" panose="02000000000000000000" pitchFamily="2" charset="0"/>
          </a:endParaRPr>
        </a:p>
      </dgm:t>
    </dgm:pt>
    <dgm:pt modelId="{69F5741F-46FE-498C-8A02-F01870591F11}" type="pres">
      <dgm:prSet presAssocID="{24BDF799-C741-4ED1-8EE9-A8824022B666}" presName="root" presStyleCnt="0">
        <dgm:presLayoutVars>
          <dgm:dir/>
          <dgm:resizeHandles val="exact"/>
        </dgm:presLayoutVars>
      </dgm:prSet>
      <dgm:spPr/>
    </dgm:pt>
    <dgm:pt modelId="{3764F306-995C-48F4-9219-42808F163E25}" type="pres">
      <dgm:prSet presAssocID="{CF97FC70-32C2-4ADE-B7BD-562A5CDB6515}" presName="compNode" presStyleCnt="0"/>
      <dgm:spPr/>
    </dgm:pt>
    <dgm:pt modelId="{87DA78D8-DC4E-4F19-8E32-BC211F818C14}" type="pres">
      <dgm:prSet presAssocID="{CF97FC70-32C2-4ADE-B7BD-562A5CDB6515}" presName="bgRect" presStyleLbl="bgShp" presStyleIdx="0" presStyleCnt="3"/>
      <dgm:spPr/>
    </dgm:pt>
    <dgm:pt modelId="{97B090FC-6A59-4D99-9B14-6E253229DCFC}" type="pres">
      <dgm:prSet presAssocID="{CF97FC70-32C2-4ADE-B7BD-562A5CDB6515}"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Bitcoin"/>
        </a:ext>
      </dgm:extLst>
    </dgm:pt>
    <dgm:pt modelId="{280DEB52-D124-4C22-9427-0CC65CD61189}" type="pres">
      <dgm:prSet presAssocID="{CF97FC70-32C2-4ADE-B7BD-562A5CDB6515}" presName="spaceRect" presStyleCnt="0"/>
      <dgm:spPr/>
    </dgm:pt>
    <dgm:pt modelId="{7F4D0916-2637-4CF3-8C5A-32465FCA674C}" type="pres">
      <dgm:prSet presAssocID="{CF97FC70-32C2-4ADE-B7BD-562A5CDB6515}" presName="parTx" presStyleLbl="revTx" presStyleIdx="0" presStyleCnt="3">
        <dgm:presLayoutVars>
          <dgm:chMax val="0"/>
          <dgm:chPref val="0"/>
        </dgm:presLayoutVars>
      </dgm:prSet>
      <dgm:spPr/>
    </dgm:pt>
    <dgm:pt modelId="{CFCB0222-6B8E-4528-BB36-132423B48F58}" type="pres">
      <dgm:prSet presAssocID="{D6759A4E-EB84-49C0-AEFE-BD7E75BDF3F6}" presName="sibTrans" presStyleCnt="0"/>
      <dgm:spPr/>
    </dgm:pt>
    <dgm:pt modelId="{07F32A34-FCC7-4E42-A744-0E11A6078BB7}" type="pres">
      <dgm:prSet presAssocID="{EA2B696D-9CBD-4087-8339-B454A21FF70F}" presName="compNode" presStyleCnt="0"/>
      <dgm:spPr/>
    </dgm:pt>
    <dgm:pt modelId="{311F8EE2-0FE1-4B83-86D7-8E9A571BBE6B}" type="pres">
      <dgm:prSet presAssocID="{EA2B696D-9CBD-4087-8339-B454A21FF70F}" presName="bgRect" presStyleLbl="bgShp" presStyleIdx="1" presStyleCnt="3"/>
      <dgm:spPr/>
    </dgm:pt>
    <dgm:pt modelId="{CD38C9B8-7903-4C17-BB5B-F23DE954DED8}" type="pres">
      <dgm:prSet presAssocID="{EA2B696D-9CBD-4087-8339-B454A21FF70F}"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Gavel"/>
        </a:ext>
      </dgm:extLst>
    </dgm:pt>
    <dgm:pt modelId="{27296AC0-01D9-49E1-917F-BE08BBC39E81}" type="pres">
      <dgm:prSet presAssocID="{EA2B696D-9CBD-4087-8339-B454A21FF70F}" presName="spaceRect" presStyleCnt="0"/>
      <dgm:spPr/>
    </dgm:pt>
    <dgm:pt modelId="{1A9A2277-1395-432C-B15E-9394215BA6A3}" type="pres">
      <dgm:prSet presAssocID="{EA2B696D-9CBD-4087-8339-B454A21FF70F}" presName="parTx" presStyleLbl="revTx" presStyleIdx="1" presStyleCnt="3">
        <dgm:presLayoutVars>
          <dgm:chMax val="0"/>
          <dgm:chPref val="0"/>
        </dgm:presLayoutVars>
      </dgm:prSet>
      <dgm:spPr/>
    </dgm:pt>
    <dgm:pt modelId="{DE7725B8-4B0C-4856-97D9-25E7E91C0146}" type="pres">
      <dgm:prSet presAssocID="{02C18545-43B2-413F-86B6-97070F9C59AB}" presName="sibTrans" presStyleCnt="0"/>
      <dgm:spPr/>
    </dgm:pt>
    <dgm:pt modelId="{0DE5E780-72EC-473C-BB36-1F6E342ED3A5}" type="pres">
      <dgm:prSet presAssocID="{B304E450-9CD6-410B-B5E8-CDDE49E351B8}" presName="compNode" presStyleCnt="0"/>
      <dgm:spPr/>
    </dgm:pt>
    <dgm:pt modelId="{66484971-AD60-4ED7-AF36-D06FE8B630A4}" type="pres">
      <dgm:prSet presAssocID="{B304E450-9CD6-410B-B5E8-CDDE49E351B8}" presName="bgRect" presStyleLbl="bgShp" presStyleIdx="2" presStyleCnt="3"/>
      <dgm:spPr/>
    </dgm:pt>
    <dgm:pt modelId="{4DA9C2EC-B332-441A-8316-3CF005EC980A}" type="pres">
      <dgm:prSet presAssocID="{B304E450-9CD6-410B-B5E8-CDDE49E351B8}"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Handshake"/>
        </a:ext>
      </dgm:extLst>
    </dgm:pt>
    <dgm:pt modelId="{236C9A15-F2CF-424E-8564-C814F9D92218}" type="pres">
      <dgm:prSet presAssocID="{B304E450-9CD6-410B-B5E8-CDDE49E351B8}" presName="spaceRect" presStyleCnt="0"/>
      <dgm:spPr/>
    </dgm:pt>
    <dgm:pt modelId="{C2450AEF-6AB1-497A-90C9-6098D2DC1A4F}" type="pres">
      <dgm:prSet presAssocID="{B304E450-9CD6-410B-B5E8-CDDE49E351B8}" presName="parTx" presStyleLbl="revTx" presStyleIdx="2" presStyleCnt="3">
        <dgm:presLayoutVars>
          <dgm:chMax val="0"/>
          <dgm:chPref val="0"/>
        </dgm:presLayoutVars>
      </dgm:prSet>
      <dgm:spPr/>
    </dgm:pt>
  </dgm:ptLst>
  <dgm:cxnLst>
    <dgm:cxn modelId="{C0CE6904-CF1C-4A5E-91BF-D9C19EC2F251}" type="presOf" srcId="{B304E450-9CD6-410B-B5E8-CDDE49E351B8}" destId="{C2450AEF-6AB1-497A-90C9-6098D2DC1A4F}" srcOrd="0" destOrd="0" presId="urn:microsoft.com/office/officeart/2018/2/layout/IconVerticalSolidList"/>
    <dgm:cxn modelId="{AF149E2B-9708-43B2-BDCE-5D4F402AA310}" srcId="{24BDF799-C741-4ED1-8EE9-A8824022B666}" destId="{EA2B696D-9CBD-4087-8339-B454A21FF70F}" srcOrd="1" destOrd="0" parTransId="{6599639A-EF5F-42A7-8C74-1B31E749A2B3}" sibTransId="{02C18545-43B2-413F-86B6-97070F9C59AB}"/>
    <dgm:cxn modelId="{4408987A-8320-4D3C-81EA-13B35623F90B}" srcId="{24BDF799-C741-4ED1-8EE9-A8824022B666}" destId="{B304E450-9CD6-410B-B5E8-CDDE49E351B8}" srcOrd="2" destOrd="0" parTransId="{571C257D-0AFD-4CE1-A7FB-3496394010FA}" sibTransId="{6A70B7F6-486C-49FB-9B38-3B68B25D31F7}"/>
    <dgm:cxn modelId="{F9723F83-3AA0-490D-855F-CE2CBF7E7B88}" type="presOf" srcId="{CF97FC70-32C2-4ADE-B7BD-562A5CDB6515}" destId="{7F4D0916-2637-4CF3-8C5A-32465FCA674C}" srcOrd="0" destOrd="0" presId="urn:microsoft.com/office/officeart/2018/2/layout/IconVerticalSolidList"/>
    <dgm:cxn modelId="{27958FAE-F2C9-478A-A10C-16DC363A351A}" type="presOf" srcId="{EA2B696D-9CBD-4087-8339-B454A21FF70F}" destId="{1A9A2277-1395-432C-B15E-9394215BA6A3}" srcOrd="0" destOrd="0" presId="urn:microsoft.com/office/officeart/2018/2/layout/IconVerticalSolidList"/>
    <dgm:cxn modelId="{760DB2B9-95BB-4F52-9A52-DBA89E46C534}" type="presOf" srcId="{24BDF799-C741-4ED1-8EE9-A8824022B666}" destId="{69F5741F-46FE-498C-8A02-F01870591F11}" srcOrd="0" destOrd="0" presId="urn:microsoft.com/office/officeart/2018/2/layout/IconVerticalSolidList"/>
    <dgm:cxn modelId="{22B098F0-746E-4676-8DF4-3AECF2D2123B}" srcId="{24BDF799-C741-4ED1-8EE9-A8824022B666}" destId="{CF97FC70-32C2-4ADE-B7BD-562A5CDB6515}" srcOrd="0" destOrd="0" parTransId="{DA237A08-BAC3-460F-8861-FD63B99ECFA2}" sibTransId="{D6759A4E-EB84-49C0-AEFE-BD7E75BDF3F6}"/>
    <dgm:cxn modelId="{EA45F05B-9DB8-4CCA-BA3F-224B1E7AAA21}" type="presParOf" srcId="{69F5741F-46FE-498C-8A02-F01870591F11}" destId="{3764F306-995C-48F4-9219-42808F163E25}" srcOrd="0" destOrd="0" presId="urn:microsoft.com/office/officeart/2018/2/layout/IconVerticalSolidList"/>
    <dgm:cxn modelId="{74C7B854-94AF-472D-A326-F4986EDD5BF6}" type="presParOf" srcId="{3764F306-995C-48F4-9219-42808F163E25}" destId="{87DA78D8-DC4E-4F19-8E32-BC211F818C14}" srcOrd="0" destOrd="0" presId="urn:microsoft.com/office/officeart/2018/2/layout/IconVerticalSolidList"/>
    <dgm:cxn modelId="{C7CE86DF-B010-490A-BD4A-4B492132BF65}" type="presParOf" srcId="{3764F306-995C-48F4-9219-42808F163E25}" destId="{97B090FC-6A59-4D99-9B14-6E253229DCFC}" srcOrd="1" destOrd="0" presId="urn:microsoft.com/office/officeart/2018/2/layout/IconVerticalSolidList"/>
    <dgm:cxn modelId="{3E9E15C2-738E-4C9E-BD2B-C2B914388B9F}" type="presParOf" srcId="{3764F306-995C-48F4-9219-42808F163E25}" destId="{280DEB52-D124-4C22-9427-0CC65CD61189}" srcOrd="2" destOrd="0" presId="urn:microsoft.com/office/officeart/2018/2/layout/IconVerticalSolidList"/>
    <dgm:cxn modelId="{B4D39123-9DA4-43FA-929B-AC5DCD6F0A16}" type="presParOf" srcId="{3764F306-995C-48F4-9219-42808F163E25}" destId="{7F4D0916-2637-4CF3-8C5A-32465FCA674C}" srcOrd="3" destOrd="0" presId="urn:microsoft.com/office/officeart/2018/2/layout/IconVerticalSolidList"/>
    <dgm:cxn modelId="{E31AC3D2-C331-4264-B059-92721CE80184}" type="presParOf" srcId="{69F5741F-46FE-498C-8A02-F01870591F11}" destId="{CFCB0222-6B8E-4528-BB36-132423B48F58}" srcOrd="1" destOrd="0" presId="urn:microsoft.com/office/officeart/2018/2/layout/IconVerticalSolidList"/>
    <dgm:cxn modelId="{15735980-4A58-405E-B934-1017F9618EF7}" type="presParOf" srcId="{69F5741F-46FE-498C-8A02-F01870591F11}" destId="{07F32A34-FCC7-4E42-A744-0E11A6078BB7}" srcOrd="2" destOrd="0" presId="urn:microsoft.com/office/officeart/2018/2/layout/IconVerticalSolidList"/>
    <dgm:cxn modelId="{EC289704-373A-4BE3-805F-5E2458FA0ED3}" type="presParOf" srcId="{07F32A34-FCC7-4E42-A744-0E11A6078BB7}" destId="{311F8EE2-0FE1-4B83-86D7-8E9A571BBE6B}" srcOrd="0" destOrd="0" presId="urn:microsoft.com/office/officeart/2018/2/layout/IconVerticalSolidList"/>
    <dgm:cxn modelId="{62D94A5F-56FB-4EF6-9EE1-C8896A15FA42}" type="presParOf" srcId="{07F32A34-FCC7-4E42-A744-0E11A6078BB7}" destId="{CD38C9B8-7903-4C17-BB5B-F23DE954DED8}" srcOrd="1" destOrd="0" presId="urn:microsoft.com/office/officeart/2018/2/layout/IconVerticalSolidList"/>
    <dgm:cxn modelId="{75E86936-5CCD-4A05-BEC4-E5E64FC4C375}" type="presParOf" srcId="{07F32A34-FCC7-4E42-A744-0E11A6078BB7}" destId="{27296AC0-01D9-49E1-917F-BE08BBC39E81}" srcOrd="2" destOrd="0" presId="urn:microsoft.com/office/officeart/2018/2/layout/IconVerticalSolidList"/>
    <dgm:cxn modelId="{960B15B0-DCFB-40E8-A805-610E9F9F7012}" type="presParOf" srcId="{07F32A34-FCC7-4E42-A744-0E11A6078BB7}" destId="{1A9A2277-1395-432C-B15E-9394215BA6A3}" srcOrd="3" destOrd="0" presId="urn:microsoft.com/office/officeart/2018/2/layout/IconVerticalSolidList"/>
    <dgm:cxn modelId="{DBFA6778-6727-4CCA-B536-C26EC87AA8C2}" type="presParOf" srcId="{69F5741F-46FE-498C-8A02-F01870591F11}" destId="{DE7725B8-4B0C-4856-97D9-25E7E91C0146}" srcOrd="3" destOrd="0" presId="urn:microsoft.com/office/officeart/2018/2/layout/IconVerticalSolidList"/>
    <dgm:cxn modelId="{EAC8CE72-A51B-457E-BC7B-F8F3054AF050}" type="presParOf" srcId="{69F5741F-46FE-498C-8A02-F01870591F11}" destId="{0DE5E780-72EC-473C-BB36-1F6E342ED3A5}" srcOrd="4" destOrd="0" presId="urn:microsoft.com/office/officeart/2018/2/layout/IconVerticalSolidList"/>
    <dgm:cxn modelId="{516192CF-54B1-4A31-A107-E78261566DA6}" type="presParOf" srcId="{0DE5E780-72EC-473C-BB36-1F6E342ED3A5}" destId="{66484971-AD60-4ED7-AF36-D06FE8B630A4}" srcOrd="0" destOrd="0" presId="urn:microsoft.com/office/officeart/2018/2/layout/IconVerticalSolidList"/>
    <dgm:cxn modelId="{64AA0412-5E0A-4201-A8BD-F223700947AC}" type="presParOf" srcId="{0DE5E780-72EC-473C-BB36-1F6E342ED3A5}" destId="{4DA9C2EC-B332-441A-8316-3CF005EC980A}" srcOrd="1" destOrd="0" presId="urn:microsoft.com/office/officeart/2018/2/layout/IconVerticalSolidList"/>
    <dgm:cxn modelId="{59ABA5AB-CCE4-4B76-83E3-D7A608149DB6}" type="presParOf" srcId="{0DE5E780-72EC-473C-BB36-1F6E342ED3A5}" destId="{236C9A15-F2CF-424E-8564-C814F9D92218}" srcOrd="2" destOrd="0" presId="urn:microsoft.com/office/officeart/2018/2/layout/IconVerticalSolidList"/>
    <dgm:cxn modelId="{1179C562-2A18-472E-B23F-B1B530AEB70D}" type="presParOf" srcId="{0DE5E780-72EC-473C-BB36-1F6E342ED3A5}" destId="{C2450AEF-6AB1-497A-90C9-6098D2DC1A4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93112A-180E-4DDC-8D3E-2E2001314A36}" type="doc">
      <dgm:prSet loTypeId="urn:microsoft.com/office/officeart/2005/8/layout/hProcess7" loCatId="list" qsTypeId="urn:microsoft.com/office/officeart/2005/8/quickstyle/simple1" qsCatId="simple" csTypeId="urn:microsoft.com/office/officeart/2005/8/colors/colorful3" csCatId="colorful" phldr="1"/>
      <dgm:spPr/>
      <dgm:t>
        <a:bodyPr/>
        <a:lstStyle/>
        <a:p>
          <a:endParaRPr lang="es-EC"/>
        </a:p>
      </dgm:t>
    </dgm:pt>
    <dgm:pt modelId="{820FB880-8EE5-4FBF-A61C-7F9B482D13FF}">
      <dgm:prSet phldrT="[Texto]" custT="1"/>
      <dgm:spPr>
        <a:effectLst>
          <a:glow rad="228600">
            <a:schemeClr val="accent3">
              <a:satMod val="175000"/>
              <a:alpha val="40000"/>
            </a:schemeClr>
          </a:glow>
        </a:effectLst>
        <a:scene3d>
          <a:camera prst="orthographicFront"/>
          <a:lightRig rig="threePt" dir="t"/>
        </a:scene3d>
        <a:sp3d>
          <a:bevelT/>
        </a:sp3d>
      </dgm:spPr>
      <dgm:t>
        <a:bodyPr/>
        <a:lstStyle/>
        <a:p>
          <a:r>
            <a:rPr lang="es-ES" sz="1600" dirty="0">
              <a:latin typeface="Roboto" panose="02000000000000000000" pitchFamily="2" charset="0"/>
              <a:ea typeface="Roboto" panose="02000000000000000000" pitchFamily="2" charset="0"/>
              <a:cs typeface="Roboto" panose="02000000000000000000" pitchFamily="2" charset="0"/>
            </a:rPr>
            <a:t>Concepto</a:t>
          </a:r>
          <a:endParaRPr lang="es-EC" sz="1600" dirty="0">
            <a:latin typeface="Roboto" panose="02000000000000000000" pitchFamily="2" charset="0"/>
            <a:ea typeface="Roboto" panose="02000000000000000000" pitchFamily="2" charset="0"/>
            <a:cs typeface="Roboto" panose="02000000000000000000" pitchFamily="2" charset="0"/>
          </a:endParaRPr>
        </a:p>
      </dgm:t>
    </dgm:pt>
    <dgm:pt modelId="{F1DD0BEE-A8E0-4AE0-AA69-081AEA078E51}" type="parTrans" cxnId="{39B46461-C819-4FB9-923B-B27CFBBFF64D}">
      <dgm:prSet/>
      <dgm:spPr/>
      <dgm:t>
        <a:bodyPr/>
        <a:lstStyle/>
        <a:p>
          <a:endParaRPr lang="es-EC" sz="1600">
            <a:latin typeface="Roboto" panose="02000000000000000000" pitchFamily="2" charset="0"/>
            <a:ea typeface="Roboto" panose="02000000000000000000" pitchFamily="2" charset="0"/>
            <a:cs typeface="Roboto" panose="02000000000000000000" pitchFamily="2" charset="0"/>
          </a:endParaRPr>
        </a:p>
      </dgm:t>
    </dgm:pt>
    <dgm:pt modelId="{4FE78D32-C8EB-4D58-9740-E83B69C42FA8}" type="sibTrans" cxnId="{39B46461-C819-4FB9-923B-B27CFBBFF64D}">
      <dgm:prSet/>
      <dgm:spPr/>
      <dgm:t>
        <a:bodyPr/>
        <a:lstStyle/>
        <a:p>
          <a:endParaRPr lang="es-EC" sz="1600">
            <a:latin typeface="Roboto" panose="02000000000000000000" pitchFamily="2" charset="0"/>
            <a:ea typeface="Roboto" panose="02000000000000000000" pitchFamily="2" charset="0"/>
            <a:cs typeface="Roboto" panose="02000000000000000000" pitchFamily="2" charset="0"/>
          </a:endParaRPr>
        </a:p>
      </dgm:t>
    </dgm:pt>
    <dgm:pt modelId="{7DD8A56F-694D-4B2B-8777-AB0D4355E7E7}">
      <dgm:prSet phldrT="[Texto]" custT="1"/>
      <dgm:spPr>
        <a:scene3d>
          <a:camera prst="orthographicFront"/>
          <a:lightRig rig="threePt" dir="t"/>
        </a:scene3d>
        <a:sp3d>
          <a:bevelT/>
        </a:sp3d>
      </dgm:spPr>
      <dgm:t>
        <a:bodyPr/>
        <a:lstStyle/>
        <a:p>
          <a:r>
            <a:rPr lang="es-ES" sz="1600" dirty="0">
              <a:latin typeface="Roboto" panose="02000000000000000000" pitchFamily="2" charset="0"/>
              <a:ea typeface="Roboto" panose="02000000000000000000" pitchFamily="2" charset="0"/>
              <a:cs typeface="Roboto" panose="02000000000000000000" pitchFamily="2" charset="0"/>
            </a:rPr>
            <a:t>La sujeción fiscal internacional se refiere al marco legal que determina la tributación de las personas y entidades más allá de las fronteras nacionales. Es esencial entender que </a:t>
          </a:r>
          <a:r>
            <a:rPr lang="es-ES" sz="1600" b="1" dirty="0">
              <a:latin typeface="Roboto" panose="02000000000000000000" pitchFamily="2" charset="0"/>
              <a:ea typeface="Roboto" panose="02000000000000000000" pitchFamily="2" charset="0"/>
              <a:cs typeface="Roboto" panose="02000000000000000000" pitchFamily="2" charset="0"/>
            </a:rPr>
            <a:t>cada país tiene su propio sistema fiscal</a:t>
          </a:r>
          <a:r>
            <a:rPr lang="es-ES" sz="1600" dirty="0">
              <a:latin typeface="Roboto" panose="02000000000000000000" pitchFamily="2" charset="0"/>
              <a:ea typeface="Roboto" panose="02000000000000000000" pitchFamily="2" charset="0"/>
              <a:cs typeface="Roboto" panose="02000000000000000000" pitchFamily="2" charset="0"/>
            </a:rPr>
            <a:t>.</a:t>
          </a:r>
          <a:endParaRPr lang="es-EC" sz="1600" dirty="0">
            <a:latin typeface="Roboto" panose="02000000000000000000" pitchFamily="2" charset="0"/>
            <a:ea typeface="Roboto" panose="02000000000000000000" pitchFamily="2" charset="0"/>
            <a:cs typeface="Roboto" panose="02000000000000000000" pitchFamily="2" charset="0"/>
          </a:endParaRPr>
        </a:p>
      </dgm:t>
    </dgm:pt>
    <dgm:pt modelId="{49177D91-9266-4BEF-93B5-3909F9BEFFF9}" type="parTrans" cxnId="{4A4003A5-001B-448F-ABF6-67698001F305}">
      <dgm:prSet/>
      <dgm:spPr/>
      <dgm:t>
        <a:bodyPr/>
        <a:lstStyle/>
        <a:p>
          <a:endParaRPr lang="es-EC" sz="1600">
            <a:latin typeface="Roboto" panose="02000000000000000000" pitchFamily="2" charset="0"/>
            <a:ea typeface="Roboto" panose="02000000000000000000" pitchFamily="2" charset="0"/>
            <a:cs typeface="Roboto" panose="02000000000000000000" pitchFamily="2" charset="0"/>
          </a:endParaRPr>
        </a:p>
      </dgm:t>
    </dgm:pt>
    <dgm:pt modelId="{01518909-133E-4B1D-839F-DC9D64826F75}" type="sibTrans" cxnId="{4A4003A5-001B-448F-ABF6-67698001F305}">
      <dgm:prSet/>
      <dgm:spPr/>
      <dgm:t>
        <a:bodyPr/>
        <a:lstStyle/>
        <a:p>
          <a:endParaRPr lang="es-EC" sz="1600">
            <a:latin typeface="Roboto" panose="02000000000000000000" pitchFamily="2" charset="0"/>
            <a:ea typeface="Roboto" panose="02000000000000000000" pitchFamily="2" charset="0"/>
            <a:cs typeface="Roboto" panose="02000000000000000000" pitchFamily="2" charset="0"/>
          </a:endParaRPr>
        </a:p>
      </dgm:t>
    </dgm:pt>
    <dgm:pt modelId="{6CB50F34-32B2-482A-A04B-3C09FF762F4D}">
      <dgm:prSet phldrT="[Texto]" custT="1"/>
      <dgm:spPr>
        <a:effectLst>
          <a:glow rad="228600">
            <a:schemeClr val="accent4">
              <a:satMod val="175000"/>
              <a:alpha val="40000"/>
            </a:schemeClr>
          </a:glow>
        </a:effectLst>
        <a:scene3d>
          <a:camera prst="orthographicFront"/>
          <a:lightRig rig="threePt" dir="t"/>
        </a:scene3d>
        <a:sp3d>
          <a:bevelT/>
        </a:sp3d>
      </dgm:spPr>
      <dgm:t>
        <a:bodyPr/>
        <a:lstStyle/>
        <a:p>
          <a:r>
            <a:rPr lang="es-ES" sz="1600" dirty="0">
              <a:latin typeface="Roboto" panose="02000000000000000000" pitchFamily="2" charset="0"/>
              <a:ea typeface="Roboto" panose="02000000000000000000" pitchFamily="2" charset="0"/>
              <a:cs typeface="Roboto" panose="02000000000000000000" pitchFamily="2" charset="0"/>
            </a:rPr>
            <a:t>Importancia</a:t>
          </a:r>
          <a:endParaRPr lang="es-EC" sz="1600" dirty="0">
            <a:latin typeface="Roboto" panose="02000000000000000000" pitchFamily="2" charset="0"/>
            <a:ea typeface="Roboto" panose="02000000000000000000" pitchFamily="2" charset="0"/>
            <a:cs typeface="Roboto" panose="02000000000000000000" pitchFamily="2" charset="0"/>
          </a:endParaRPr>
        </a:p>
      </dgm:t>
    </dgm:pt>
    <dgm:pt modelId="{15800E53-A682-4B2B-94E8-5A38267009AB}" type="parTrans" cxnId="{BE5917A7-9869-4A15-96EC-CB4D20A57D2C}">
      <dgm:prSet/>
      <dgm:spPr/>
      <dgm:t>
        <a:bodyPr/>
        <a:lstStyle/>
        <a:p>
          <a:endParaRPr lang="es-EC" sz="1600">
            <a:latin typeface="Roboto" panose="02000000000000000000" pitchFamily="2" charset="0"/>
            <a:ea typeface="Roboto" panose="02000000000000000000" pitchFamily="2" charset="0"/>
            <a:cs typeface="Roboto" panose="02000000000000000000" pitchFamily="2" charset="0"/>
          </a:endParaRPr>
        </a:p>
      </dgm:t>
    </dgm:pt>
    <dgm:pt modelId="{3AFC0620-F700-4418-AC7E-55A8ED9C4088}" type="sibTrans" cxnId="{BE5917A7-9869-4A15-96EC-CB4D20A57D2C}">
      <dgm:prSet/>
      <dgm:spPr/>
      <dgm:t>
        <a:bodyPr/>
        <a:lstStyle/>
        <a:p>
          <a:endParaRPr lang="es-EC" sz="1600">
            <a:latin typeface="Roboto" panose="02000000000000000000" pitchFamily="2" charset="0"/>
            <a:ea typeface="Roboto" panose="02000000000000000000" pitchFamily="2" charset="0"/>
            <a:cs typeface="Roboto" panose="02000000000000000000" pitchFamily="2" charset="0"/>
          </a:endParaRPr>
        </a:p>
      </dgm:t>
    </dgm:pt>
    <dgm:pt modelId="{B72F1B94-90F8-451A-B426-675705B68BF5}">
      <dgm:prSet phldrT="[Texto]" custT="1"/>
      <dgm:spPr>
        <a:scene3d>
          <a:camera prst="orthographicFront"/>
          <a:lightRig rig="threePt" dir="t"/>
        </a:scene3d>
        <a:sp3d>
          <a:bevelT/>
        </a:sp3d>
      </dgm:spPr>
      <dgm:t>
        <a:bodyPr/>
        <a:lstStyle/>
        <a:p>
          <a:r>
            <a:rPr lang="es-ES" sz="1600" dirty="0">
              <a:latin typeface="Roboto" panose="02000000000000000000" pitchFamily="2" charset="0"/>
              <a:ea typeface="Roboto" panose="02000000000000000000" pitchFamily="2" charset="0"/>
              <a:cs typeface="Roboto" panose="02000000000000000000" pitchFamily="2" charset="0"/>
            </a:rPr>
            <a:t>Es crucial para evitar la doble imposición y poder participar en mercados internacionales. Además, es un elemento clave en la inversión extranjera y comercio internacional.</a:t>
          </a:r>
          <a:endParaRPr lang="es-EC" sz="1600" dirty="0">
            <a:latin typeface="Roboto" panose="02000000000000000000" pitchFamily="2" charset="0"/>
            <a:ea typeface="Roboto" panose="02000000000000000000" pitchFamily="2" charset="0"/>
            <a:cs typeface="Roboto" panose="02000000000000000000" pitchFamily="2" charset="0"/>
          </a:endParaRPr>
        </a:p>
      </dgm:t>
    </dgm:pt>
    <dgm:pt modelId="{FFFBD1EC-5D2F-41D8-B011-90FB14F0DD73}" type="parTrans" cxnId="{EE41BD6B-5C45-4301-B39C-E97503983315}">
      <dgm:prSet/>
      <dgm:spPr/>
      <dgm:t>
        <a:bodyPr/>
        <a:lstStyle/>
        <a:p>
          <a:endParaRPr lang="es-EC" sz="1600">
            <a:latin typeface="Roboto" panose="02000000000000000000" pitchFamily="2" charset="0"/>
            <a:ea typeface="Roboto" panose="02000000000000000000" pitchFamily="2" charset="0"/>
            <a:cs typeface="Roboto" panose="02000000000000000000" pitchFamily="2" charset="0"/>
          </a:endParaRPr>
        </a:p>
      </dgm:t>
    </dgm:pt>
    <dgm:pt modelId="{B5B14FB5-C04C-41DC-AF26-09D33714D0BC}" type="sibTrans" cxnId="{EE41BD6B-5C45-4301-B39C-E97503983315}">
      <dgm:prSet/>
      <dgm:spPr/>
      <dgm:t>
        <a:bodyPr/>
        <a:lstStyle/>
        <a:p>
          <a:endParaRPr lang="es-EC" sz="1600">
            <a:latin typeface="Roboto" panose="02000000000000000000" pitchFamily="2" charset="0"/>
            <a:ea typeface="Roboto" panose="02000000000000000000" pitchFamily="2" charset="0"/>
            <a:cs typeface="Roboto" panose="02000000000000000000" pitchFamily="2" charset="0"/>
          </a:endParaRPr>
        </a:p>
      </dgm:t>
    </dgm:pt>
    <dgm:pt modelId="{11DD3E3F-1259-42BF-83DF-6E4D03E2BEDF}">
      <dgm:prSet phldrT="[Texto]" custT="1"/>
      <dgm:spPr>
        <a:effectLst>
          <a:glow rad="139700">
            <a:schemeClr val="accent4">
              <a:satMod val="175000"/>
              <a:alpha val="40000"/>
            </a:schemeClr>
          </a:glow>
        </a:effectLst>
        <a:scene3d>
          <a:camera prst="orthographicFront"/>
          <a:lightRig rig="threePt" dir="t"/>
        </a:scene3d>
        <a:sp3d>
          <a:bevelT/>
        </a:sp3d>
      </dgm:spPr>
      <dgm:t>
        <a:bodyPr/>
        <a:lstStyle/>
        <a:p>
          <a:r>
            <a:rPr lang="es-EC" sz="1600" dirty="0">
              <a:latin typeface="Roboto" panose="02000000000000000000" pitchFamily="2" charset="0"/>
              <a:ea typeface="Roboto" panose="02000000000000000000" pitchFamily="2" charset="0"/>
              <a:cs typeface="Roboto" panose="02000000000000000000" pitchFamily="2" charset="0"/>
            </a:rPr>
            <a:t>Aspectos Legales</a:t>
          </a:r>
        </a:p>
      </dgm:t>
    </dgm:pt>
    <dgm:pt modelId="{3C29A69D-F5CB-4963-9EA6-22AC4AA1AAFA}" type="parTrans" cxnId="{1A386FE9-ADB3-46FD-85EA-F33C7DAF3E1E}">
      <dgm:prSet/>
      <dgm:spPr/>
      <dgm:t>
        <a:bodyPr/>
        <a:lstStyle/>
        <a:p>
          <a:endParaRPr lang="es-EC" sz="1600">
            <a:latin typeface="Roboto" panose="02000000000000000000" pitchFamily="2" charset="0"/>
            <a:ea typeface="Roboto" panose="02000000000000000000" pitchFamily="2" charset="0"/>
            <a:cs typeface="Roboto" panose="02000000000000000000" pitchFamily="2" charset="0"/>
          </a:endParaRPr>
        </a:p>
      </dgm:t>
    </dgm:pt>
    <dgm:pt modelId="{D4E48F22-106C-4117-880C-C3D75241E5E0}" type="sibTrans" cxnId="{1A386FE9-ADB3-46FD-85EA-F33C7DAF3E1E}">
      <dgm:prSet/>
      <dgm:spPr/>
      <dgm:t>
        <a:bodyPr/>
        <a:lstStyle/>
        <a:p>
          <a:endParaRPr lang="es-EC" sz="1600">
            <a:latin typeface="Roboto" panose="02000000000000000000" pitchFamily="2" charset="0"/>
            <a:ea typeface="Roboto" panose="02000000000000000000" pitchFamily="2" charset="0"/>
            <a:cs typeface="Roboto" panose="02000000000000000000" pitchFamily="2" charset="0"/>
          </a:endParaRPr>
        </a:p>
      </dgm:t>
    </dgm:pt>
    <dgm:pt modelId="{51BF580B-2FF5-4DCC-91CD-6DB5BC378D18}">
      <dgm:prSet phldrT="[Texto]" custT="1"/>
      <dgm:spPr>
        <a:scene3d>
          <a:camera prst="orthographicFront"/>
          <a:lightRig rig="threePt" dir="t"/>
        </a:scene3d>
        <a:sp3d>
          <a:bevelT/>
        </a:sp3d>
      </dgm:spPr>
      <dgm:t>
        <a:bodyPr/>
        <a:lstStyle/>
        <a:p>
          <a:r>
            <a:rPr lang="es-ES" sz="1600" dirty="0">
              <a:latin typeface="Roboto" panose="02000000000000000000" pitchFamily="2" charset="0"/>
              <a:ea typeface="Roboto" panose="02000000000000000000" pitchFamily="2" charset="0"/>
              <a:cs typeface="Roboto" panose="02000000000000000000" pitchFamily="2" charset="0"/>
            </a:rPr>
            <a:t>Entre los aspectos legales incluye la interpretación y aplicación de tratados para evitar la doble imposición y otros acuerdos fiscales entre países. Asegurar el cumplimiento es vital para las operaciones globales</a:t>
          </a:r>
          <a:endParaRPr lang="es-EC" sz="1600" dirty="0">
            <a:latin typeface="Roboto" panose="02000000000000000000" pitchFamily="2" charset="0"/>
            <a:ea typeface="Roboto" panose="02000000000000000000" pitchFamily="2" charset="0"/>
            <a:cs typeface="Roboto" panose="02000000000000000000" pitchFamily="2" charset="0"/>
          </a:endParaRPr>
        </a:p>
      </dgm:t>
    </dgm:pt>
    <dgm:pt modelId="{092BFD9E-A07E-4964-83F3-7116268BEB3D}" type="parTrans" cxnId="{B949B1D1-1125-4935-89B2-4A64EC7458AD}">
      <dgm:prSet/>
      <dgm:spPr/>
      <dgm:t>
        <a:bodyPr/>
        <a:lstStyle/>
        <a:p>
          <a:endParaRPr lang="es-EC" sz="1600">
            <a:latin typeface="Roboto" panose="02000000000000000000" pitchFamily="2" charset="0"/>
            <a:ea typeface="Roboto" panose="02000000000000000000" pitchFamily="2" charset="0"/>
            <a:cs typeface="Roboto" panose="02000000000000000000" pitchFamily="2" charset="0"/>
          </a:endParaRPr>
        </a:p>
      </dgm:t>
    </dgm:pt>
    <dgm:pt modelId="{B01D0F02-9348-472A-AD98-E00D686E8C8B}" type="sibTrans" cxnId="{B949B1D1-1125-4935-89B2-4A64EC7458AD}">
      <dgm:prSet/>
      <dgm:spPr/>
      <dgm:t>
        <a:bodyPr/>
        <a:lstStyle/>
        <a:p>
          <a:endParaRPr lang="es-EC" sz="1600">
            <a:latin typeface="Roboto" panose="02000000000000000000" pitchFamily="2" charset="0"/>
            <a:ea typeface="Roboto" panose="02000000000000000000" pitchFamily="2" charset="0"/>
            <a:cs typeface="Roboto" panose="02000000000000000000" pitchFamily="2" charset="0"/>
          </a:endParaRPr>
        </a:p>
      </dgm:t>
    </dgm:pt>
    <dgm:pt modelId="{4B1BCFD9-BD34-4A92-AD40-92AE947F61FA}" type="pres">
      <dgm:prSet presAssocID="{8D93112A-180E-4DDC-8D3E-2E2001314A36}" presName="Name0" presStyleCnt="0">
        <dgm:presLayoutVars>
          <dgm:dir/>
          <dgm:animLvl val="lvl"/>
          <dgm:resizeHandles val="exact"/>
        </dgm:presLayoutVars>
      </dgm:prSet>
      <dgm:spPr/>
    </dgm:pt>
    <dgm:pt modelId="{4FE4FD8E-860C-4F1E-A62A-255A1EDEB76F}" type="pres">
      <dgm:prSet presAssocID="{820FB880-8EE5-4FBF-A61C-7F9B482D13FF}" presName="compositeNode" presStyleCnt="0">
        <dgm:presLayoutVars>
          <dgm:bulletEnabled val="1"/>
        </dgm:presLayoutVars>
      </dgm:prSet>
      <dgm:spPr>
        <a:scene3d>
          <a:camera prst="orthographicFront"/>
          <a:lightRig rig="threePt" dir="t"/>
        </a:scene3d>
        <a:sp3d>
          <a:bevelT/>
        </a:sp3d>
      </dgm:spPr>
    </dgm:pt>
    <dgm:pt modelId="{8B2751EC-4D90-4DE7-91BB-910A5396A923}" type="pres">
      <dgm:prSet presAssocID="{820FB880-8EE5-4FBF-A61C-7F9B482D13FF}" presName="bgRect" presStyleLbl="node1" presStyleIdx="0" presStyleCnt="3"/>
      <dgm:spPr/>
    </dgm:pt>
    <dgm:pt modelId="{5FE0D0EC-8E46-4642-9D2D-1C65D49C7F02}" type="pres">
      <dgm:prSet presAssocID="{820FB880-8EE5-4FBF-A61C-7F9B482D13FF}" presName="parentNode" presStyleLbl="node1" presStyleIdx="0" presStyleCnt="3">
        <dgm:presLayoutVars>
          <dgm:chMax val="0"/>
          <dgm:bulletEnabled val="1"/>
        </dgm:presLayoutVars>
      </dgm:prSet>
      <dgm:spPr/>
    </dgm:pt>
    <dgm:pt modelId="{0FEE84CF-2768-49A1-8CD2-72D5650FDDE9}" type="pres">
      <dgm:prSet presAssocID="{820FB880-8EE5-4FBF-A61C-7F9B482D13FF}" presName="childNode" presStyleLbl="node1" presStyleIdx="0" presStyleCnt="3">
        <dgm:presLayoutVars>
          <dgm:bulletEnabled val="1"/>
        </dgm:presLayoutVars>
      </dgm:prSet>
      <dgm:spPr/>
    </dgm:pt>
    <dgm:pt modelId="{E6D15ED5-FE75-4B72-913F-3D22485328E0}" type="pres">
      <dgm:prSet presAssocID="{4FE78D32-C8EB-4D58-9740-E83B69C42FA8}" presName="hSp" presStyleCnt="0"/>
      <dgm:spPr>
        <a:scene3d>
          <a:camera prst="orthographicFront"/>
          <a:lightRig rig="threePt" dir="t"/>
        </a:scene3d>
        <a:sp3d>
          <a:bevelT/>
        </a:sp3d>
      </dgm:spPr>
    </dgm:pt>
    <dgm:pt modelId="{6530FA58-33E0-4D84-AD4B-D64161921770}" type="pres">
      <dgm:prSet presAssocID="{4FE78D32-C8EB-4D58-9740-E83B69C42FA8}" presName="vProcSp" presStyleCnt="0"/>
      <dgm:spPr>
        <a:scene3d>
          <a:camera prst="orthographicFront"/>
          <a:lightRig rig="threePt" dir="t"/>
        </a:scene3d>
        <a:sp3d>
          <a:bevelT/>
        </a:sp3d>
      </dgm:spPr>
    </dgm:pt>
    <dgm:pt modelId="{BBBEE7F5-9E9C-4312-A624-517E5A9E0064}" type="pres">
      <dgm:prSet presAssocID="{4FE78D32-C8EB-4D58-9740-E83B69C42FA8}" presName="vSp1" presStyleCnt="0"/>
      <dgm:spPr>
        <a:scene3d>
          <a:camera prst="orthographicFront"/>
          <a:lightRig rig="threePt" dir="t"/>
        </a:scene3d>
        <a:sp3d>
          <a:bevelT/>
        </a:sp3d>
      </dgm:spPr>
    </dgm:pt>
    <dgm:pt modelId="{2F1F59AA-A7C5-422E-815E-02C42DB4D824}" type="pres">
      <dgm:prSet presAssocID="{4FE78D32-C8EB-4D58-9740-E83B69C42FA8}" presName="simulatedConn" presStyleLbl="solidFgAcc1" presStyleIdx="0" presStyleCnt="2"/>
      <dgm:spPr>
        <a:scene3d>
          <a:camera prst="orthographicFront"/>
          <a:lightRig rig="threePt" dir="t"/>
        </a:scene3d>
        <a:sp3d>
          <a:bevelT/>
        </a:sp3d>
      </dgm:spPr>
    </dgm:pt>
    <dgm:pt modelId="{90C7BF87-90F2-4CB9-A017-C5A7A4CFE2C2}" type="pres">
      <dgm:prSet presAssocID="{4FE78D32-C8EB-4D58-9740-E83B69C42FA8}" presName="vSp2" presStyleCnt="0"/>
      <dgm:spPr>
        <a:scene3d>
          <a:camera prst="orthographicFront"/>
          <a:lightRig rig="threePt" dir="t"/>
        </a:scene3d>
        <a:sp3d>
          <a:bevelT/>
        </a:sp3d>
      </dgm:spPr>
    </dgm:pt>
    <dgm:pt modelId="{47776A85-2B4A-43E7-96AC-9332C17FEA51}" type="pres">
      <dgm:prSet presAssocID="{4FE78D32-C8EB-4D58-9740-E83B69C42FA8}" presName="sibTrans" presStyleCnt="0"/>
      <dgm:spPr>
        <a:scene3d>
          <a:camera prst="orthographicFront"/>
          <a:lightRig rig="threePt" dir="t"/>
        </a:scene3d>
        <a:sp3d>
          <a:bevelT/>
        </a:sp3d>
      </dgm:spPr>
    </dgm:pt>
    <dgm:pt modelId="{FAD47408-C9BA-47EC-857C-E8D09ADB5926}" type="pres">
      <dgm:prSet presAssocID="{6CB50F34-32B2-482A-A04B-3C09FF762F4D}" presName="compositeNode" presStyleCnt="0">
        <dgm:presLayoutVars>
          <dgm:bulletEnabled val="1"/>
        </dgm:presLayoutVars>
      </dgm:prSet>
      <dgm:spPr>
        <a:scene3d>
          <a:camera prst="orthographicFront"/>
          <a:lightRig rig="threePt" dir="t"/>
        </a:scene3d>
        <a:sp3d>
          <a:bevelT/>
        </a:sp3d>
      </dgm:spPr>
    </dgm:pt>
    <dgm:pt modelId="{01A9BAFA-1BF0-4096-A05D-7A6D525F82A4}" type="pres">
      <dgm:prSet presAssocID="{6CB50F34-32B2-482A-A04B-3C09FF762F4D}" presName="bgRect" presStyleLbl="node1" presStyleIdx="1" presStyleCnt="3"/>
      <dgm:spPr/>
    </dgm:pt>
    <dgm:pt modelId="{CEFBA7AF-5320-4155-A12A-1F83B753E04A}" type="pres">
      <dgm:prSet presAssocID="{6CB50F34-32B2-482A-A04B-3C09FF762F4D}" presName="parentNode" presStyleLbl="node1" presStyleIdx="1" presStyleCnt="3">
        <dgm:presLayoutVars>
          <dgm:chMax val="0"/>
          <dgm:bulletEnabled val="1"/>
        </dgm:presLayoutVars>
      </dgm:prSet>
      <dgm:spPr/>
    </dgm:pt>
    <dgm:pt modelId="{CBFEEA92-0E08-4670-9754-01B7159D7EE5}" type="pres">
      <dgm:prSet presAssocID="{6CB50F34-32B2-482A-A04B-3C09FF762F4D}" presName="childNode" presStyleLbl="node1" presStyleIdx="1" presStyleCnt="3">
        <dgm:presLayoutVars>
          <dgm:bulletEnabled val="1"/>
        </dgm:presLayoutVars>
      </dgm:prSet>
      <dgm:spPr/>
    </dgm:pt>
    <dgm:pt modelId="{886EA2A9-38C1-43D3-9231-BEB7B86B4C5C}" type="pres">
      <dgm:prSet presAssocID="{3AFC0620-F700-4418-AC7E-55A8ED9C4088}" presName="hSp" presStyleCnt="0"/>
      <dgm:spPr>
        <a:scene3d>
          <a:camera prst="orthographicFront"/>
          <a:lightRig rig="threePt" dir="t"/>
        </a:scene3d>
        <a:sp3d>
          <a:bevelT/>
        </a:sp3d>
      </dgm:spPr>
    </dgm:pt>
    <dgm:pt modelId="{A23B6290-B32A-48D3-AA70-1E1B02F8B45E}" type="pres">
      <dgm:prSet presAssocID="{3AFC0620-F700-4418-AC7E-55A8ED9C4088}" presName="vProcSp" presStyleCnt="0"/>
      <dgm:spPr>
        <a:scene3d>
          <a:camera prst="orthographicFront"/>
          <a:lightRig rig="threePt" dir="t"/>
        </a:scene3d>
        <a:sp3d>
          <a:bevelT/>
        </a:sp3d>
      </dgm:spPr>
    </dgm:pt>
    <dgm:pt modelId="{5EB14143-8EE7-47F2-A6DD-3A7E2A390862}" type="pres">
      <dgm:prSet presAssocID="{3AFC0620-F700-4418-AC7E-55A8ED9C4088}" presName="vSp1" presStyleCnt="0"/>
      <dgm:spPr>
        <a:scene3d>
          <a:camera prst="orthographicFront"/>
          <a:lightRig rig="threePt" dir="t"/>
        </a:scene3d>
        <a:sp3d>
          <a:bevelT/>
        </a:sp3d>
      </dgm:spPr>
    </dgm:pt>
    <dgm:pt modelId="{4B8E1760-B4DE-4838-A2D5-A679409ACC5B}" type="pres">
      <dgm:prSet presAssocID="{3AFC0620-F700-4418-AC7E-55A8ED9C4088}" presName="simulatedConn" presStyleLbl="solidFgAcc1" presStyleIdx="1" presStyleCnt="2"/>
      <dgm:spPr>
        <a:scene3d>
          <a:camera prst="orthographicFront"/>
          <a:lightRig rig="threePt" dir="t"/>
        </a:scene3d>
        <a:sp3d>
          <a:bevelT/>
        </a:sp3d>
      </dgm:spPr>
    </dgm:pt>
    <dgm:pt modelId="{ECDF64B1-95F0-4373-BB42-764317DBD092}" type="pres">
      <dgm:prSet presAssocID="{3AFC0620-F700-4418-AC7E-55A8ED9C4088}" presName="vSp2" presStyleCnt="0"/>
      <dgm:spPr>
        <a:scene3d>
          <a:camera prst="orthographicFront"/>
          <a:lightRig rig="threePt" dir="t"/>
        </a:scene3d>
        <a:sp3d>
          <a:bevelT/>
        </a:sp3d>
      </dgm:spPr>
    </dgm:pt>
    <dgm:pt modelId="{9DD70267-2FE5-4660-A4EC-70C06993B19D}" type="pres">
      <dgm:prSet presAssocID="{3AFC0620-F700-4418-AC7E-55A8ED9C4088}" presName="sibTrans" presStyleCnt="0"/>
      <dgm:spPr>
        <a:scene3d>
          <a:camera prst="orthographicFront"/>
          <a:lightRig rig="threePt" dir="t"/>
        </a:scene3d>
        <a:sp3d>
          <a:bevelT/>
        </a:sp3d>
      </dgm:spPr>
    </dgm:pt>
    <dgm:pt modelId="{6C82F3B7-6230-4D59-9E9C-8F55EC0BB29F}" type="pres">
      <dgm:prSet presAssocID="{11DD3E3F-1259-42BF-83DF-6E4D03E2BEDF}" presName="compositeNode" presStyleCnt="0">
        <dgm:presLayoutVars>
          <dgm:bulletEnabled val="1"/>
        </dgm:presLayoutVars>
      </dgm:prSet>
      <dgm:spPr>
        <a:scene3d>
          <a:camera prst="orthographicFront"/>
          <a:lightRig rig="threePt" dir="t"/>
        </a:scene3d>
        <a:sp3d>
          <a:bevelT/>
        </a:sp3d>
      </dgm:spPr>
    </dgm:pt>
    <dgm:pt modelId="{54EB13F3-13BC-4E61-BDB3-1620D18D66F9}" type="pres">
      <dgm:prSet presAssocID="{11DD3E3F-1259-42BF-83DF-6E4D03E2BEDF}" presName="bgRect" presStyleLbl="node1" presStyleIdx="2" presStyleCnt="3"/>
      <dgm:spPr/>
    </dgm:pt>
    <dgm:pt modelId="{FD6F0A8E-D37A-42DB-971F-8972DC1AF8F3}" type="pres">
      <dgm:prSet presAssocID="{11DD3E3F-1259-42BF-83DF-6E4D03E2BEDF}" presName="parentNode" presStyleLbl="node1" presStyleIdx="2" presStyleCnt="3">
        <dgm:presLayoutVars>
          <dgm:chMax val="0"/>
          <dgm:bulletEnabled val="1"/>
        </dgm:presLayoutVars>
      </dgm:prSet>
      <dgm:spPr/>
    </dgm:pt>
    <dgm:pt modelId="{34A92729-308E-4183-AD44-FE53FB207496}" type="pres">
      <dgm:prSet presAssocID="{11DD3E3F-1259-42BF-83DF-6E4D03E2BEDF}" presName="childNode" presStyleLbl="node1" presStyleIdx="2" presStyleCnt="3">
        <dgm:presLayoutVars>
          <dgm:bulletEnabled val="1"/>
        </dgm:presLayoutVars>
      </dgm:prSet>
      <dgm:spPr/>
    </dgm:pt>
  </dgm:ptLst>
  <dgm:cxnLst>
    <dgm:cxn modelId="{EB9F0A26-72B1-4807-BD4A-EC5B2A395825}" type="presOf" srcId="{51BF580B-2FF5-4DCC-91CD-6DB5BC378D18}" destId="{34A92729-308E-4183-AD44-FE53FB207496}" srcOrd="0" destOrd="0" presId="urn:microsoft.com/office/officeart/2005/8/layout/hProcess7"/>
    <dgm:cxn modelId="{39B46461-C819-4FB9-923B-B27CFBBFF64D}" srcId="{8D93112A-180E-4DDC-8D3E-2E2001314A36}" destId="{820FB880-8EE5-4FBF-A61C-7F9B482D13FF}" srcOrd="0" destOrd="0" parTransId="{F1DD0BEE-A8E0-4AE0-AA69-081AEA078E51}" sibTransId="{4FE78D32-C8EB-4D58-9740-E83B69C42FA8}"/>
    <dgm:cxn modelId="{F2778D63-A712-4239-A6F3-42981A66F79F}" type="presOf" srcId="{7DD8A56F-694D-4B2B-8777-AB0D4355E7E7}" destId="{0FEE84CF-2768-49A1-8CD2-72D5650FDDE9}" srcOrd="0" destOrd="0" presId="urn:microsoft.com/office/officeart/2005/8/layout/hProcess7"/>
    <dgm:cxn modelId="{EE41BD6B-5C45-4301-B39C-E97503983315}" srcId="{6CB50F34-32B2-482A-A04B-3C09FF762F4D}" destId="{B72F1B94-90F8-451A-B426-675705B68BF5}" srcOrd="0" destOrd="0" parTransId="{FFFBD1EC-5D2F-41D8-B011-90FB14F0DD73}" sibTransId="{B5B14FB5-C04C-41DC-AF26-09D33714D0BC}"/>
    <dgm:cxn modelId="{D1F5E74D-8565-4914-88E1-A137840EE367}" type="presOf" srcId="{820FB880-8EE5-4FBF-A61C-7F9B482D13FF}" destId="{5FE0D0EC-8E46-4642-9D2D-1C65D49C7F02}" srcOrd="1" destOrd="0" presId="urn:microsoft.com/office/officeart/2005/8/layout/hProcess7"/>
    <dgm:cxn modelId="{9E461672-52E5-47C1-B2C4-2EE961F3A7B4}" type="presOf" srcId="{11DD3E3F-1259-42BF-83DF-6E4D03E2BEDF}" destId="{FD6F0A8E-D37A-42DB-971F-8972DC1AF8F3}" srcOrd="1" destOrd="0" presId="urn:microsoft.com/office/officeart/2005/8/layout/hProcess7"/>
    <dgm:cxn modelId="{40209782-B8B3-468E-85C0-E6CE2B465923}" type="presOf" srcId="{B72F1B94-90F8-451A-B426-675705B68BF5}" destId="{CBFEEA92-0E08-4670-9754-01B7159D7EE5}" srcOrd="0" destOrd="0" presId="urn:microsoft.com/office/officeart/2005/8/layout/hProcess7"/>
    <dgm:cxn modelId="{34263184-3A7E-4A92-88A6-FB0D03892703}" type="presOf" srcId="{820FB880-8EE5-4FBF-A61C-7F9B482D13FF}" destId="{8B2751EC-4D90-4DE7-91BB-910A5396A923}" srcOrd="0" destOrd="0" presId="urn:microsoft.com/office/officeart/2005/8/layout/hProcess7"/>
    <dgm:cxn modelId="{ED35CE84-1036-4BC0-BD29-AE61DFFF8E4B}" type="presOf" srcId="{11DD3E3F-1259-42BF-83DF-6E4D03E2BEDF}" destId="{54EB13F3-13BC-4E61-BDB3-1620D18D66F9}" srcOrd="0" destOrd="0" presId="urn:microsoft.com/office/officeart/2005/8/layout/hProcess7"/>
    <dgm:cxn modelId="{9DCD26A4-1B81-4CBF-B303-3A0987B47DCE}" type="presOf" srcId="{6CB50F34-32B2-482A-A04B-3C09FF762F4D}" destId="{CEFBA7AF-5320-4155-A12A-1F83B753E04A}" srcOrd="1" destOrd="0" presId="urn:microsoft.com/office/officeart/2005/8/layout/hProcess7"/>
    <dgm:cxn modelId="{4A4003A5-001B-448F-ABF6-67698001F305}" srcId="{820FB880-8EE5-4FBF-A61C-7F9B482D13FF}" destId="{7DD8A56F-694D-4B2B-8777-AB0D4355E7E7}" srcOrd="0" destOrd="0" parTransId="{49177D91-9266-4BEF-93B5-3909F9BEFFF9}" sibTransId="{01518909-133E-4B1D-839F-DC9D64826F75}"/>
    <dgm:cxn modelId="{BE5917A7-9869-4A15-96EC-CB4D20A57D2C}" srcId="{8D93112A-180E-4DDC-8D3E-2E2001314A36}" destId="{6CB50F34-32B2-482A-A04B-3C09FF762F4D}" srcOrd="1" destOrd="0" parTransId="{15800E53-A682-4B2B-94E8-5A38267009AB}" sibTransId="{3AFC0620-F700-4418-AC7E-55A8ED9C4088}"/>
    <dgm:cxn modelId="{B949B1D1-1125-4935-89B2-4A64EC7458AD}" srcId="{11DD3E3F-1259-42BF-83DF-6E4D03E2BEDF}" destId="{51BF580B-2FF5-4DCC-91CD-6DB5BC378D18}" srcOrd="0" destOrd="0" parTransId="{092BFD9E-A07E-4964-83F3-7116268BEB3D}" sibTransId="{B01D0F02-9348-472A-AD98-E00D686E8C8B}"/>
    <dgm:cxn modelId="{1A386FE9-ADB3-46FD-85EA-F33C7DAF3E1E}" srcId="{8D93112A-180E-4DDC-8D3E-2E2001314A36}" destId="{11DD3E3F-1259-42BF-83DF-6E4D03E2BEDF}" srcOrd="2" destOrd="0" parTransId="{3C29A69D-F5CB-4963-9EA6-22AC4AA1AAFA}" sibTransId="{D4E48F22-106C-4117-880C-C3D75241E5E0}"/>
    <dgm:cxn modelId="{EE0C90E9-72A9-4A80-A1A5-0E001FE9B82A}" type="presOf" srcId="{8D93112A-180E-4DDC-8D3E-2E2001314A36}" destId="{4B1BCFD9-BD34-4A92-AD40-92AE947F61FA}" srcOrd="0" destOrd="0" presId="urn:microsoft.com/office/officeart/2005/8/layout/hProcess7"/>
    <dgm:cxn modelId="{949B65EE-1370-43D4-9D34-3CAD1E28B616}" type="presOf" srcId="{6CB50F34-32B2-482A-A04B-3C09FF762F4D}" destId="{01A9BAFA-1BF0-4096-A05D-7A6D525F82A4}" srcOrd="0" destOrd="0" presId="urn:microsoft.com/office/officeart/2005/8/layout/hProcess7"/>
    <dgm:cxn modelId="{397EC040-AA00-483F-B57D-57ADF99F0220}" type="presParOf" srcId="{4B1BCFD9-BD34-4A92-AD40-92AE947F61FA}" destId="{4FE4FD8E-860C-4F1E-A62A-255A1EDEB76F}" srcOrd="0" destOrd="0" presId="urn:microsoft.com/office/officeart/2005/8/layout/hProcess7"/>
    <dgm:cxn modelId="{BD2FBA3E-E7C9-4F73-A4EF-9B49D5B838D8}" type="presParOf" srcId="{4FE4FD8E-860C-4F1E-A62A-255A1EDEB76F}" destId="{8B2751EC-4D90-4DE7-91BB-910A5396A923}" srcOrd="0" destOrd="0" presId="urn:microsoft.com/office/officeart/2005/8/layout/hProcess7"/>
    <dgm:cxn modelId="{3EC6C1BC-2D52-482E-8392-C04BB4156F35}" type="presParOf" srcId="{4FE4FD8E-860C-4F1E-A62A-255A1EDEB76F}" destId="{5FE0D0EC-8E46-4642-9D2D-1C65D49C7F02}" srcOrd="1" destOrd="0" presId="urn:microsoft.com/office/officeart/2005/8/layout/hProcess7"/>
    <dgm:cxn modelId="{126C72AB-3149-40C2-993D-C98A2C6B37C5}" type="presParOf" srcId="{4FE4FD8E-860C-4F1E-A62A-255A1EDEB76F}" destId="{0FEE84CF-2768-49A1-8CD2-72D5650FDDE9}" srcOrd="2" destOrd="0" presId="urn:microsoft.com/office/officeart/2005/8/layout/hProcess7"/>
    <dgm:cxn modelId="{A883CDD6-1D50-494E-B8B4-2C9B55F1B2BA}" type="presParOf" srcId="{4B1BCFD9-BD34-4A92-AD40-92AE947F61FA}" destId="{E6D15ED5-FE75-4B72-913F-3D22485328E0}" srcOrd="1" destOrd="0" presId="urn:microsoft.com/office/officeart/2005/8/layout/hProcess7"/>
    <dgm:cxn modelId="{5D4201C4-7F53-42D4-9670-37EC4A3B02B6}" type="presParOf" srcId="{4B1BCFD9-BD34-4A92-AD40-92AE947F61FA}" destId="{6530FA58-33E0-4D84-AD4B-D64161921770}" srcOrd="2" destOrd="0" presId="urn:microsoft.com/office/officeart/2005/8/layout/hProcess7"/>
    <dgm:cxn modelId="{59E3F88A-6308-4FF5-8C09-43BE7D566583}" type="presParOf" srcId="{6530FA58-33E0-4D84-AD4B-D64161921770}" destId="{BBBEE7F5-9E9C-4312-A624-517E5A9E0064}" srcOrd="0" destOrd="0" presId="urn:microsoft.com/office/officeart/2005/8/layout/hProcess7"/>
    <dgm:cxn modelId="{67AFC9B1-81CF-4661-812F-ABCD9E3DC7D5}" type="presParOf" srcId="{6530FA58-33E0-4D84-AD4B-D64161921770}" destId="{2F1F59AA-A7C5-422E-815E-02C42DB4D824}" srcOrd="1" destOrd="0" presId="urn:microsoft.com/office/officeart/2005/8/layout/hProcess7"/>
    <dgm:cxn modelId="{ACC9974D-3E7E-474B-BC80-8B258B116416}" type="presParOf" srcId="{6530FA58-33E0-4D84-AD4B-D64161921770}" destId="{90C7BF87-90F2-4CB9-A017-C5A7A4CFE2C2}" srcOrd="2" destOrd="0" presId="urn:microsoft.com/office/officeart/2005/8/layout/hProcess7"/>
    <dgm:cxn modelId="{E0451313-CF99-4DF8-AEE7-42A573AC30DD}" type="presParOf" srcId="{4B1BCFD9-BD34-4A92-AD40-92AE947F61FA}" destId="{47776A85-2B4A-43E7-96AC-9332C17FEA51}" srcOrd="3" destOrd="0" presId="urn:microsoft.com/office/officeart/2005/8/layout/hProcess7"/>
    <dgm:cxn modelId="{FEA5F6F9-481C-4FA7-A547-948DEA7E7D2B}" type="presParOf" srcId="{4B1BCFD9-BD34-4A92-AD40-92AE947F61FA}" destId="{FAD47408-C9BA-47EC-857C-E8D09ADB5926}" srcOrd="4" destOrd="0" presId="urn:microsoft.com/office/officeart/2005/8/layout/hProcess7"/>
    <dgm:cxn modelId="{A0E647D5-6572-4CB3-BE4B-45E9F12C4241}" type="presParOf" srcId="{FAD47408-C9BA-47EC-857C-E8D09ADB5926}" destId="{01A9BAFA-1BF0-4096-A05D-7A6D525F82A4}" srcOrd="0" destOrd="0" presId="urn:microsoft.com/office/officeart/2005/8/layout/hProcess7"/>
    <dgm:cxn modelId="{056A57FF-F777-4C0E-8632-DDFA7078EC71}" type="presParOf" srcId="{FAD47408-C9BA-47EC-857C-E8D09ADB5926}" destId="{CEFBA7AF-5320-4155-A12A-1F83B753E04A}" srcOrd="1" destOrd="0" presId="urn:microsoft.com/office/officeart/2005/8/layout/hProcess7"/>
    <dgm:cxn modelId="{F16AB10C-64F7-40B1-94D8-E70FC2B88679}" type="presParOf" srcId="{FAD47408-C9BA-47EC-857C-E8D09ADB5926}" destId="{CBFEEA92-0E08-4670-9754-01B7159D7EE5}" srcOrd="2" destOrd="0" presId="urn:microsoft.com/office/officeart/2005/8/layout/hProcess7"/>
    <dgm:cxn modelId="{5FB51CC3-859A-443C-A952-34BCF279851C}" type="presParOf" srcId="{4B1BCFD9-BD34-4A92-AD40-92AE947F61FA}" destId="{886EA2A9-38C1-43D3-9231-BEB7B86B4C5C}" srcOrd="5" destOrd="0" presId="urn:microsoft.com/office/officeart/2005/8/layout/hProcess7"/>
    <dgm:cxn modelId="{2D81CE65-6C7A-4146-AABE-1154E87BCA1D}" type="presParOf" srcId="{4B1BCFD9-BD34-4A92-AD40-92AE947F61FA}" destId="{A23B6290-B32A-48D3-AA70-1E1B02F8B45E}" srcOrd="6" destOrd="0" presId="urn:microsoft.com/office/officeart/2005/8/layout/hProcess7"/>
    <dgm:cxn modelId="{3701A6BE-7FAC-4DCB-89B8-82F30525A5EF}" type="presParOf" srcId="{A23B6290-B32A-48D3-AA70-1E1B02F8B45E}" destId="{5EB14143-8EE7-47F2-A6DD-3A7E2A390862}" srcOrd="0" destOrd="0" presId="urn:microsoft.com/office/officeart/2005/8/layout/hProcess7"/>
    <dgm:cxn modelId="{90656A16-F518-4B28-AE7F-C295F3327900}" type="presParOf" srcId="{A23B6290-B32A-48D3-AA70-1E1B02F8B45E}" destId="{4B8E1760-B4DE-4838-A2D5-A679409ACC5B}" srcOrd="1" destOrd="0" presId="urn:microsoft.com/office/officeart/2005/8/layout/hProcess7"/>
    <dgm:cxn modelId="{5D5896F5-D9BF-49FE-A014-557C63DC926C}" type="presParOf" srcId="{A23B6290-B32A-48D3-AA70-1E1B02F8B45E}" destId="{ECDF64B1-95F0-4373-BB42-764317DBD092}" srcOrd="2" destOrd="0" presId="urn:microsoft.com/office/officeart/2005/8/layout/hProcess7"/>
    <dgm:cxn modelId="{75686C77-54B6-4FFD-8CB3-56392BBF7DC0}" type="presParOf" srcId="{4B1BCFD9-BD34-4A92-AD40-92AE947F61FA}" destId="{9DD70267-2FE5-4660-A4EC-70C06993B19D}" srcOrd="7" destOrd="0" presId="urn:microsoft.com/office/officeart/2005/8/layout/hProcess7"/>
    <dgm:cxn modelId="{7B6E5713-9039-41D9-A7C8-E3246E92549C}" type="presParOf" srcId="{4B1BCFD9-BD34-4A92-AD40-92AE947F61FA}" destId="{6C82F3B7-6230-4D59-9E9C-8F55EC0BB29F}" srcOrd="8" destOrd="0" presId="urn:microsoft.com/office/officeart/2005/8/layout/hProcess7"/>
    <dgm:cxn modelId="{FEE2843C-3506-405F-B767-EA0492D076E6}" type="presParOf" srcId="{6C82F3B7-6230-4D59-9E9C-8F55EC0BB29F}" destId="{54EB13F3-13BC-4E61-BDB3-1620D18D66F9}" srcOrd="0" destOrd="0" presId="urn:microsoft.com/office/officeart/2005/8/layout/hProcess7"/>
    <dgm:cxn modelId="{CFCDF3EF-40B5-43EE-9889-FA7CA475F1B7}" type="presParOf" srcId="{6C82F3B7-6230-4D59-9E9C-8F55EC0BB29F}" destId="{FD6F0A8E-D37A-42DB-971F-8972DC1AF8F3}" srcOrd="1" destOrd="0" presId="urn:microsoft.com/office/officeart/2005/8/layout/hProcess7"/>
    <dgm:cxn modelId="{1DE8F68E-9FD4-426D-BB05-40C3A10404E8}" type="presParOf" srcId="{6C82F3B7-6230-4D59-9E9C-8F55EC0BB29F}" destId="{34A92729-308E-4183-AD44-FE53FB207496}" srcOrd="2" destOrd="0" presId="urn:microsoft.com/office/officeart/2005/8/layout/hProcess7"/>
  </dgm:cxnLst>
  <dgm:bg>
    <a:effectLst>
      <a:glow rad="228600">
        <a:schemeClr val="accent4">
          <a:satMod val="175000"/>
          <a:alpha val="40000"/>
        </a:schemeClr>
      </a:glow>
      <a:outerShdw blurRad="50800" dist="38100" dir="10800000" algn="r" rotWithShape="0">
        <a:prstClr val="black">
          <a:alpha val="40000"/>
        </a:prstClr>
      </a:outerShdw>
    </a:effectLst>
  </dgm:bg>
  <dgm:whole>
    <a:effectLst>
      <a:reflection endPos="65000" dist="508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1131A7-AFB7-4035-9835-B56621DF8D19}" type="doc">
      <dgm:prSet loTypeId="urn:microsoft.com/office/officeart/2005/8/layout/chevron2" loCatId="list" qsTypeId="urn:microsoft.com/office/officeart/2005/8/quickstyle/simple5" qsCatId="simple" csTypeId="urn:microsoft.com/office/officeart/2005/8/colors/colorful3" csCatId="colorful" phldr="1"/>
      <dgm:spPr/>
      <dgm:t>
        <a:bodyPr/>
        <a:lstStyle/>
        <a:p>
          <a:endParaRPr lang="en-US"/>
        </a:p>
      </dgm:t>
    </dgm:pt>
    <dgm:pt modelId="{102D486F-47A7-4443-B805-63EE0319F656}">
      <dgm:prSet phldrT="[Texto]" custT="1"/>
      <dgm:spPr/>
      <dgm:t>
        <a:bodyPr/>
        <a:lstStyle/>
        <a:p>
          <a:r>
            <a:rPr lang="en-US" sz="1500" dirty="0">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t>Fuente o </a:t>
          </a:r>
          <a:r>
            <a:rPr lang="en-US" sz="1500" dirty="0" err="1">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t>territorialidad</a:t>
          </a:r>
          <a:endParaRPr lang="en-US" sz="1500" dirty="0">
            <a:latin typeface="Roboto" panose="02000000000000000000" pitchFamily="2" charset="0"/>
            <a:ea typeface="Roboto" panose="02000000000000000000" pitchFamily="2" charset="0"/>
            <a:cs typeface="Roboto" panose="02000000000000000000" pitchFamily="2" charset="0"/>
          </a:endParaRPr>
        </a:p>
      </dgm:t>
    </dgm:pt>
    <dgm:pt modelId="{FE1C14FE-483C-417C-8E6F-29F04AC69E2C}" type="parTrans" cxnId="{A1124D7E-6E0F-4CCD-951E-5263A52D8293}">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FD0650EE-E982-4DF5-9881-3EA97E8703F8}" type="sibTrans" cxnId="{A1124D7E-6E0F-4CCD-951E-5263A52D8293}">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78D22DF8-3B2F-4EC4-8577-8EBD0F000BEE}">
      <dgm:prSet phldrT="[Texto]" custT="1"/>
      <dgm:spPr/>
      <dgm:t>
        <a:bodyPr/>
        <a:lstStyle/>
        <a:p>
          <a:r>
            <a:rPr lang="es-ES" sz="1500" dirty="0">
              <a:latin typeface="Roboto" panose="02000000000000000000" pitchFamily="2" charset="0"/>
              <a:ea typeface="Roboto" panose="02000000000000000000" pitchFamily="2" charset="0"/>
              <a:cs typeface="Roboto" panose="02000000000000000000" pitchFamily="2" charset="0"/>
            </a:rPr>
            <a:t>Vínculo territorial o real. Las leyes tributarias </a:t>
          </a:r>
          <a:r>
            <a:rPr lang="es-ES" sz="1500" b="1" dirty="0">
              <a:latin typeface="Roboto" panose="02000000000000000000" pitchFamily="2" charset="0"/>
              <a:ea typeface="Roboto" panose="02000000000000000000" pitchFamily="2" charset="0"/>
              <a:cs typeface="Roboto" panose="02000000000000000000" pitchFamily="2" charset="0"/>
            </a:rPr>
            <a:t>sólo se aplicarán a quienes residan en territorio de un determinado país o tuvieran relaciones económicas que produzcan efectos en el mismo país</a:t>
          </a:r>
          <a:r>
            <a:rPr lang="es-ES" sz="1500" dirty="0">
              <a:latin typeface="Roboto" panose="02000000000000000000" pitchFamily="2" charset="0"/>
              <a:ea typeface="Roboto" panose="02000000000000000000" pitchFamily="2" charset="0"/>
              <a:cs typeface="Roboto" panose="02000000000000000000" pitchFamily="2" charset="0"/>
            </a:rPr>
            <a:t>. </a:t>
          </a:r>
          <a:r>
            <a:rPr lang="en-US" sz="1500" dirty="0" err="1">
              <a:latin typeface="Roboto" panose="02000000000000000000" pitchFamily="2" charset="0"/>
              <a:ea typeface="Roboto" panose="02000000000000000000" pitchFamily="2" charset="0"/>
              <a:cs typeface="Roboto" panose="02000000000000000000" pitchFamily="2" charset="0"/>
            </a:rPr>
            <a:t>Algunos</a:t>
          </a:r>
          <a:r>
            <a:rPr lang="en-US" sz="1500" dirty="0">
              <a:latin typeface="Roboto" panose="02000000000000000000" pitchFamily="2" charset="0"/>
              <a:ea typeface="Roboto" panose="02000000000000000000" pitchFamily="2" charset="0"/>
              <a:cs typeface="Roboto" panose="02000000000000000000" pitchFamily="2" charset="0"/>
            </a:rPr>
            <a:t> </a:t>
          </a:r>
          <a:r>
            <a:rPr lang="en-US" sz="1500" dirty="0" err="1">
              <a:latin typeface="Roboto" panose="02000000000000000000" pitchFamily="2" charset="0"/>
              <a:ea typeface="Roboto" panose="02000000000000000000" pitchFamily="2" charset="0"/>
              <a:cs typeface="Roboto" panose="02000000000000000000" pitchFamily="2" charset="0"/>
            </a:rPr>
            <a:t>Estados</a:t>
          </a:r>
          <a:r>
            <a:rPr lang="en-US" sz="1500" dirty="0">
              <a:latin typeface="Roboto" panose="02000000000000000000" pitchFamily="2" charset="0"/>
              <a:ea typeface="Roboto" panose="02000000000000000000" pitchFamily="2" charset="0"/>
              <a:cs typeface="Roboto" panose="02000000000000000000" pitchFamily="2" charset="0"/>
            </a:rPr>
            <a:t> </a:t>
          </a:r>
          <a:r>
            <a:rPr lang="en-US" sz="1500" dirty="0" err="1">
              <a:latin typeface="Roboto" panose="02000000000000000000" pitchFamily="2" charset="0"/>
              <a:ea typeface="Roboto" panose="02000000000000000000" pitchFamily="2" charset="0"/>
              <a:cs typeface="Roboto" panose="02000000000000000000" pitchFamily="2" charset="0"/>
            </a:rPr>
            <a:t>aplican</a:t>
          </a:r>
          <a:r>
            <a:rPr lang="en-US" sz="1500" dirty="0">
              <a:latin typeface="Roboto" panose="02000000000000000000" pitchFamily="2" charset="0"/>
              <a:ea typeface="Roboto" panose="02000000000000000000" pitchFamily="2" charset="0"/>
              <a:cs typeface="Roboto" panose="02000000000000000000" pitchFamily="2" charset="0"/>
            </a:rPr>
            <a:t> </a:t>
          </a:r>
          <a:r>
            <a:rPr lang="en-US" sz="1500" dirty="0" err="1">
              <a:latin typeface="Roboto" panose="02000000000000000000" pitchFamily="2" charset="0"/>
              <a:ea typeface="Roboto" panose="02000000000000000000" pitchFamily="2" charset="0"/>
              <a:cs typeface="Roboto" panose="02000000000000000000" pitchFamily="2" charset="0"/>
            </a:rPr>
            <a:t>este</a:t>
          </a:r>
          <a:r>
            <a:rPr lang="en-US" sz="1500" dirty="0">
              <a:latin typeface="Roboto" panose="02000000000000000000" pitchFamily="2" charset="0"/>
              <a:ea typeface="Roboto" panose="02000000000000000000" pitchFamily="2" charset="0"/>
              <a:cs typeface="Roboto" panose="02000000000000000000" pitchFamily="2" charset="0"/>
            </a:rPr>
            <a:t> </a:t>
          </a:r>
          <a:r>
            <a:rPr lang="en-US" sz="1500" dirty="0" err="1">
              <a:latin typeface="Roboto" panose="02000000000000000000" pitchFamily="2" charset="0"/>
              <a:ea typeface="Roboto" panose="02000000000000000000" pitchFamily="2" charset="0"/>
              <a:cs typeface="Roboto" panose="02000000000000000000" pitchFamily="2" charset="0"/>
            </a:rPr>
            <a:t>criterio</a:t>
          </a:r>
          <a:r>
            <a:rPr lang="en-US" sz="1500" dirty="0">
              <a:latin typeface="Roboto" panose="02000000000000000000" pitchFamily="2" charset="0"/>
              <a:ea typeface="Roboto" panose="02000000000000000000" pitchFamily="2" charset="0"/>
              <a:cs typeface="Roboto" panose="02000000000000000000" pitchFamily="2" charset="0"/>
            </a:rPr>
            <a:t> de forma </a:t>
          </a:r>
          <a:r>
            <a:rPr lang="en-US" sz="1500" dirty="0" err="1">
              <a:latin typeface="Roboto" panose="02000000000000000000" pitchFamily="2" charset="0"/>
              <a:ea typeface="Roboto" panose="02000000000000000000" pitchFamily="2" charset="0"/>
              <a:cs typeface="Roboto" panose="02000000000000000000" pitchFamily="2" charset="0"/>
            </a:rPr>
            <a:t>pura</a:t>
          </a:r>
          <a:r>
            <a:rPr lang="en-US" sz="1500" dirty="0">
              <a:latin typeface="Roboto" panose="02000000000000000000" pitchFamily="2" charset="0"/>
              <a:ea typeface="Roboto" panose="02000000000000000000" pitchFamily="2" charset="0"/>
              <a:cs typeface="Roboto" panose="02000000000000000000" pitchFamily="2" charset="0"/>
            </a:rPr>
            <a:t>, </a:t>
          </a:r>
          <a:r>
            <a:rPr lang="es-ES" sz="1500" dirty="0">
              <a:latin typeface="Roboto" panose="02000000000000000000" pitchFamily="2" charset="0"/>
              <a:ea typeface="Roboto" panose="02000000000000000000" pitchFamily="2" charset="0"/>
              <a:cs typeface="Roboto" panose="02000000000000000000" pitchFamily="2" charset="0"/>
            </a:rPr>
            <a:t>como Panamá, Paraguay, Uruguay.</a:t>
          </a:r>
          <a:endParaRPr lang="en-US" sz="1500" dirty="0">
            <a:latin typeface="Roboto" panose="02000000000000000000" pitchFamily="2" charset="0"/>
            <a:ea typeface="Roboto" panose="02000000000000000000" pitchFamily="2" charset="0"/>
            <a:cs typeface="Roboto" panose="02000000000000000000" pitchFamily="2" charset="0"/>
          </a:endParaRPr>
        </a:p>
      </dgm:t>
    </dgm:pt>
    <dgm:pt modelId="{89F99F96-0D8F-4798-9607-2C6AB49F77BF}" type="parTrans" cxnId="{0800C347-10CF-4AE0-B79B-89DA5D61F8B1}">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E4B87F4C-AE4F-46C6-8569-6DA5662CE954}" type="sibTrans" cxnId="{0800C347-10CF-4AE0-B79B-89DA5D61F8B1}">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5678382A-9C09-4F72-A947-11FB98A5D85A}">
      <dgm:prSet phldrT="[Texto]" custT="1"/>
      <dgm:spPr/>
      <dgm:t>
        <a:bodyPr/>
        <a:lstStyle/>
        <a:p>
          <a:r>
            <a:rPr lang="en-US" sz="1500" dirty="0" err="1">
              <a:latin typeface="Roboto" panose="02000000000000000000" pitchFamily="2" charset="0"/>
              <a:ea typeface="Roboto" panose="02000000000000000000" pitchFamily="2" charset="0"/>
              <a:cs typeface="Roboto" panose="02000000000000000000" pitchFamily="2" charset="0"/>
            </a:rPr>
            <a:t>Nacionalidad</a:t>
          </a:r>
          <a:endParaRPr lang="en-US" sz="1500" dirty="0">
            <a:latin typeface="Roboto" panose="02000000000000000000" pitchFamily="2" charset="0"/>
            <a:ea typeface="Roboto" panose="02000000000000000000" pitchFamily="2" charset="0"/>
            <a:cs typeface="Roboto" panose="02000000000000000000" pitchFamily="2" charset="0"/>
          </a:endParaRPr>
        </a:p>
      </dgm:t>
    </dgm:pt>
    <dgm:pt modelId="{39B9EC32-8BB7-4D38-94AD-653DC09A7F04}" type="parTrans" cxnId="{1FF069D6-3478-4339-A765-EA5C516F6B59}">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DFB70BB1-885C-4A48-8CD2-03C30B9BF479}" type="sibTrans" cxnId="{1FF069D6-3478-4339-A765-EA5C516F6B59}">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DF9BEF55-3F78-431F-941E-57DBC891A855}">
      <dgm:prSet phldrT="[Texto]" custT="1"/>
      <dgm:spPr/>
      <dgm:t>
        <a:bodyPr/>
        <a:lstStyle/>
        <a:p>
          <a:r>
            <a:rPr lang="es-ES" sz="1500" dirty="0">
              <a:latin typeface="Roboto" panose="02000000000000000000" pitchFamily="2" charset="0"/>
              <a:ea typeface="Roboto" panose="02000000000000000000" pitchFamily="2" charset="0"/>
              <a:cs typeface="Roboto" panose="02000000000000000000" pitchFamily="2" charset="0"/>
            </a:rPr>
            <a:t>Se aplicarán las leyes tributarias a </a:t>
          </a:r>
          <a:r>
            <a:rPr lang="es-ES" sz="1500" b="1" dirty="0">
              <a:latin typeface="Roboto" panose="02000000000000000000" pitchFamily="2" charset="0"/>
              <a:ea typeface="Roboto" panose="02000000000000000000" pitchFamily="2" charset="0"/>
              <a:cs typeface="Roboto" panose="02000000000000000000" pitchFamily="2" charset="0"/>
            </a:rPr>
            <a:t>todos los ciudadanos que tengan la nacionalidad de un determinado país</a:t>
          </a:r>
          <a:r>
            <a:rPr lang="es-ES" sz="1500" dirty="0">
              <a:latin typeface="Roboto" panose="02000000000000000000" pitchFamily="2" charset="0"/>
              <a:ea typeface="Roboto" panose="02000000000000000000" pitchFamily="2" charset="0"/>
              <a:cs typeface="Roboto" panose="02000000000000000000" pitchFamily="2" charset="0"/>
            </a:rPr>
            <a:t>, con independencia de donde resida u obtenga las rentas gravadas. En la práctica, este principio ha ido perdiendo importancia y sólo tres Estados siguen aplicándolo </a:t>
          </a:r>
          <a:r>
            <a:rPr lang="en-US" sz="1500" dirty="0">
              <a:latin typeface="Roboto" panose="02000000000000000000" pitchFamily="2" charset="0"/>
              <a:ea typeface="Roboto" panose="02000000000000000000" pitchFamily="2" charset="0"/>
              <a:cs typeface="Roboto" panose="02000000000000000000" pitchFamily="2" charset="0"/>
            </a:rPr>
            <a:t>(EEUU, Cuba y Filipinas) </a:t>
          </a:r>
        </a:p>
      </dgm:t>
    </dgm:pt>
    <dgm:pt modelId="{E9889C29-6B5C-4E73-9F30-F6E4C43D78E9}" type="parTrans" cxnId="{75BFEE17-2D73-43AC-B266-73D090964773}">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EAC80C31-C060-475B-931A-DE4C80F3885B}" type="sibTrans" cxnId="{75BFEE17-2D73-43AC-B266-73D090964773}">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9C73F6DB-527A-49EA-B1CD-2BEF8B35DD8D}">
      <dgm:prSet phldrT="[Texto]" custT="1"/>
      <dgm:spPr/>
      <dgm:t>
        <a:bodyPr/>
        <a:lstStyle/>
        <a:p>
          <a:r>
            <a:rPr lang="es-ES" sz="1500" dirty="0">
              <a:latin typeface="Roboto" panose="02000000000000000000" pitchFamily="2" charset="0"/>
              <a:ea typeface="Roboto" panose="02000000000000000000" pitchFamily="2" charset="0"/>
              <a:cs typeface="Roboto" panose="02000000000000000000" pitchFamily="2" charset="0"/>
            </a:rPr>
            <a:t>Tributación por la renta mundial</a:t>
          </a:r>
          <a:endParaRPr lang="en-US" sz="1500" dirty="0">
            <a:latin typeface="Roboto" panose="02000000000000000000" pitchFamily="2" charset="0"/>
            <a:ea typeface="Roboto" panose="02000000000000000000" pitchFamily="2" charset="0"/>
            <a:cs typeface="Roboto" panose="02000000000000000000" pitchFamily="2" charset="0"/>
          </a:endParaRPr>
        </a:p>
      </dgm:t>
    </dgm:pt>
    <dgm:pt modelId="{E279FA53-D5C8-4ABF-9F9E-B7917C5A2EB8}" type="parTrans" cxnId="{D975F01F-F9C4-4244-88B8-DD2969F362D6}">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00E07C80-2BFC-4BD2-BA06-96D803FBF730}" type="sibTrans" cxnId="{D975F01F-F9C4-4244-88B8-DD2969F362D6}">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D0578B96-2151-4F4D-B9DD-054548A947A6}">
      <dgm:prSet phldrT="[Texto]" custT="1"/>
      <dgm:spPr/>
      <dgm:t>
        <a:bodyPr/>
        <a:lstStyle/>
        <a:p>
          <a:r>
            <a:rPr lang="en-US" sz="1500" dirty="0" err="1">
              <a:latin typeface="Roboto" panose="02000000000000000000" pitchFamily="2" charset="0"/>
              <a:ea typeface="Roboto" panose="02000000000000000000" pitchFamily="2" charset="0"/>
              <a:cs typeface="Roboto" panose="02000000000000000000" pitchFamily="2" charset="0"/>
            </a:rPr>
            <a:t>Tributan</a:t>
          </a:r>
          <a:r>
            <a:rPr lang="en-US" sz="1500" dirty="0">
              <a:latin typeface="Roboto" panose="02000000000000000000" pitchFamily="2" charset="0"/>
              <a:ea typeface="Roboto" panose="02000000000000000000" pitchFamily="2" charset="0"/>
              <a:cs typeface="Roboto" panose="02000000000000000000" pitchFamily="2" charset="0"/>
            </a:rPr>
            <a:t> </a:t>
          </a:r>
          <a:r>
            <a:rPr lang="es-ES" sz="1500" b="1" dirty="0">
              <a:latin typeface="Roboto" panose="02000000000000000000" pitchFamily="2" charset="0"/>
              <a:ea typeface="Roboto" panose="02000000000000000000" pitchFamily="2" charset="0"/>
              <a:cs typeface="Roboto" panose="02000000000000000000" pitchFamily="2" charset="0"/>
            </a:rPr>
            <a:t>en el territorio en el que las rentas hayan sido obtenidas</a:t>
          </a:r>
          <a:r>
            <a:rPr lang="es-ES" sz="1500" dirty="0">
              <a:latin typeface="Roboto" panose="02000000000000000000" pitchFamily="2" charset="0"/>
              <a:ea typeface="Roboto" panose="02000000000000000000" pitchFamily="2" charset="0"/>
              <a:cs typeface="Roboto" panose="02000000000000000000" pitchFamily="2" charset="0"/>
            </a:rPr>
            <a:t>, con independencia de su residencia. En este caso, sólo serán sometidas a gravamen las rentas vinculadas al territorio del Estado impositor, sin que puedan ser gravadas las restantes rentas que el sujeto haya podido obtener en otros </a:t>
          </a:r>
          <a:r>
            <a:rPr lang="en-US" sz="1500" dirty="0" err="1">
              <a:latin typeface="Roboto" panose="02000000000000000000" pitchFamily="2" charset="0"/>
              <a:ea typeface="Roboto" panose="02000000000000000000" pitchFamily="2" charset="0"/>
              <a:cs typeface="Roboto" panose="02000000000000000000" pitchFamily="2" charset="0"/>
            </a:rPr>
            <a:t>Estados</a:t>
          </a:r>
          <a:r>
            <a:rPr lang="en-US" sz="1500" dirty="0">
              <a:latin typeface="Roboto" panose="02000000000000000000" pitchFamily="2" charset="0"/>
              <a:ea typeface="Roboto" panose="02000000000000000000" pitchFamily="2" charset="0"/>
              <a:cs typeface="Roboto" panose="02000000000000000000" pitchFamily="2" charset="0"/>
            </a:rPr>
            <a:t> </a:t>
          </a:r>
          <a:r>
            <a:rPr lang="en-US" sz="1500" dirty="0" err="1">
              <a:latin typeface="Roboto" panose="02000000000000000000" pitchFamily="2" charset="0"/>
              <a:ea typeface="Roboto" panose="02000000000000000000" pitchFamily="2" charset="0"/>
              <a:cs typeface="Roboto" panose="02000000000000000000" pitchFamily="2" charset="0"/>
            </a:rPr>
            <a:t>terceros</a:t>
          </a:r>
          <a:r>
            <a:rPr lang="en-US" sz="1500" dirty="0">
              <a:latin typeface="Roboto" panose="02000000000000000000" pitchFamily="2" charset="0"/>
              <a:ea typeface="Roboto" panose="02000000000000000000" pitchFamily="2" charset="0"/>
              <a:cs typeface="Roboto" panose="02000000000000000000" pitchFamily="2" charset="0"/>
            </a:rPr>
            <a:t>.</a:t>
          </a:r>
        </a:p>
      </dgm:t>
    </dgm:pt>
    <dgm:pt modelId="{C79CAA79-7D67-4256-B058-B5CE064E5FC8}" type="parTrans" cxnId="{D74FC886-80ED-4836-A380-C344885E7DA3}">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9DB4549B-EBC9-49A0-B8F1-F310D22E56DA}" type="sibTrans" cxnId="{D74FC886-80ED-4836-A380-C344885E7DA3}">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6C2D563D-5532-49A9-BF77-FFB6B27A2D6E}">
      <dgm:prSet phldrT="[Texto]" custT="1"/>
      <dgm:spPr/>
      <dgm:t>
        <a:bodyPr/>
        <a:lstStyle/>
        <a:p>
          <a:r>
            <a:rPr lang="es-ES" sz="1500" dirty="0">
              <a:latin typeface="Roboto" panose="02000000000000000000" pitchFamily="2" charset="0"/>
              <a:ea typeface="Roboto" panose="02000000000000000000" pitchFamily="2" charset="0"/>
              <a:cs typeface="Roboto" panose="02000000000000000000" pitchFamily="2" charset="0"/>
            </a:rPr>
            <a:t>Tributación territorial de las rentas</a:t>
          </a:r>
          <a:endParaRPr lang="en-US" sz="1500" dirty="0">
            <a:latin typeface="Roboto" panose="02000000000000000000" pitchFamily="2" charset="0"/>
            <a:ea typeface="Roboto" panose="02000000000000000000" pitchFamily="2" charset="0"/>
            <a:cs typeface="Roboto" panose="02000000000000000000" pitchFamily="2" charset="0"/>
          </a:endParaRPr>
        </a:p>
      </dgm:t>
    </dgm:pt>
    <dgm:pt modelId="{7B78707B-386D-455E-A433-09880EC11E47}" type="parTrans" cxnId="{B138019B-E85D-4091-A2B6-AE7CD8FFD175}">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2629AAF2-F7AD-46FD-87EA-296AE91A2EAB}" type="sibTrans" cxnId="{B138019B-E85D-4091-A2B6-AE7CD8FFD175}">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4EEBAE80-8928-4F94-BFF1-740910CA53E4}">
      <dgm:prSet custT="1"/>
      <dgm:spPr/>
      <dgm:t>
        <a:bodyPr/>
        <a:lstStyle/>
        <a:p>
          <a:r>
            <a:rPr lang="es-ES" sz="1500" dirty="0">
              <a:latin typeface="Roboto" panose="02000000000000000000" pitchFamily="2" charset="0"/>
              <a:ea typeface="Roboto" panose="02000000000000000000" pitchFamily="2" charset="0"/>
              <a:cs typeface="Roboto" panose="02000000000000000000" pitchFamily="2" charset="0"/>
            </a:rPr>
            <a:t>Tributan en el Estado en el que son residentes por su renta mundial, esto es, </a:t>
          </a:r>
          <a:r>
            <a:rPr lang="es-ES" sz="1500" b="1" dirty="0">
              <a:latin typeface="Roboto" panose="02000000000000000000" pitchFamily="2" charset="0"/>
              <a:ea typeface="Roboto" panose="02000000000000000000" pitchFamily="2" charset="0"/>
              <a:cs typeface="Roboto" panose="02000000000000000000" pitchFamily="2" charset="0"/>
            </a:rPr>
            <a:t>por todas las rentas obtenidas en cualquier lugar del mundo</a:t>
          </a:r>
          <a:r>
            <a:rPr lang="es-ES" sz="1500" dirty="0">
              <a:latin typeface="Roboto" panose="02000000000000000000" pitchFamily="2" charset="0"/>
              <a:ea typeface="Roboto" panose="02000000000000000000" pitchFamily="2" charset="0"/>
              <a:cs typeface="Roboto" panose="02000000000000000000" pitchFamily="2" charset="0"/>
            </a:rPr>
            <a:t>, tanto las generadas en su territorio como por las rentas obtenidas en otros Estados, sobre la base de la existencia de un nexo personal con el primer Estado: </a:t>
          </a:r>
          <a:r>
            <a:rPr lang="en-US" sz="1500" dirty="0">
              <a:latin typeface="Roboto" panose="02000000000000000000" pitchFamily="2" charset="0"/>
              <a:ea typeface="Roboto" panose="02000000000000000000" pitchFamily="2" charset="0"/>
              <a:cs typeface="Roboto" panose="02000000000000000000" pitchFamily="2" charset="0"/>
            </a:rPr>
            <a:t>la residencia.</a:t>
          </a:r>
        </a:p>
      </dgm:t>
    </dgm:pt>
    <dgm:pt modelId="{29D050C1-EC08-4924-834C-01453F23E275}" type="parTrans" cxnId="{9B1026B7-E12E-4E6F-BB95-7785F6ECFE96}">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355E83F0-E28C-476A-827C-4476FD7C4A1B}" type="sibTrans" cxnId="{9B1026B7-E12E-4E6F-BB95-7785F6ECFE96}">
      <dgm:prSet/>
      <dgm:spPr/>
      <dgm:t>
        <a:bodyPr/>
        <a:lstStyle/>
        <a:p>
          <a:endParaRPr lang="en-US" sz="1500">
            <a:latin typeface="Roboto" panose="02000000000000000000" pitchFamily="2" charset="0"/>
            <a:ea typeface="Roboto" panose="02000000000000000000" pitchFamily="2" charset="0"/>
            <a:cs typeface="Roboto" panose="02000000000000000000" pitchFamily="2" charset="0"/>
          </a:endParaRPr>
        </a:p>
      </dgm:t>
    </dgm:pt>
    <dgm:pt modelId="{BCB7D586-4B22-4F75-8CF7-631C22E27390}" type="pres">
      <dgm:prSet presAssocID="{641131A7-AFB7-4035-9835-B56621DF8D19}" presName="linearFlow" presStyleCnt="0">
        <dgm:presLayoutVars>
          <dgm:dir/>
          <dgm:animLvl val="lvl"/>
          <dgm:resizeHandles val="exact"/>
        </dgm:presLayoutVars>
      </dgm:prSet>
      <dgm:spPr/>
    </dgm:pt>
    <dgm:pt modelId="{7933A3F0-C013-4C63-B2C8-C08B0B11158E}" type="pres">
      <dgm:prSet presAssocID="{102D486F-47A7-4443-B805-63EE0319F656}" presName="composite" presStyleCnt="0"/>
      <dgm:spPr/>
    </dgm:pt>
    <dgm:pt modelId="{EA5C6A9E-D329-424E-9F37-8FEB713721E8}" type="pres">
      <dgm:prSet presAssocID="{102D486F-47A7-4443-B805-63EE0319F656}" presName="parentText" presStyleLbl="alignNode1" presStyleIdx="0" presStyleCnt="4">
        <dgm:presLayoutVars>
          <dgm:chMax val="1"/>
          <dgm:bulletEnabled val="1"/>
        </dgm:presLayoutVars>
      </dgm:prSet>
      <dgm:spPr/>
    </dgm:pt>
    <dgm:pt modelId="{548481AA-C2E9-476B-BBE5-44535538EBB5}" type="pres">
      <dgm:prSet presAssocID="{102D486F-47A7-4443-B805-63EE0319F656}" presName="descendantText" presStyleLbl="alignAcc1" presStyleIdx="0" presStyleCnt="4" custLinFactNeighborX="29471" custLinFactNeighborY="-17581">
        <dgm:presLayoutVars>
          <dgm:bulletEnabled val="1"/>
        </dgm:presLayoutVars>
      </dgm:prSet>
      <dgm:spPr/>
    </dgm:pt>
    <dgm:pt modelId="{DF866904-04D0-4F22-854D-22F1384F4807}" type="pres">
      <dgm:prSet presAssocID="{FD0650EE-E982-4DF5-9881-3EA97E8703F8}" presName="sp" presStyleCnt="0"/>
      <dgm:spPr/>
    </dgm:pt>
    <dgm:pt modelId="{362AABA8-5CEB-4F16-A14D-EE1E45C6977A}" type="pres">
      <dgm:prSet presAssocID="{5678382A-9C09-4F72-A947-11FB98A5D85A}" presName="composite" presStyleCnt="0"/>
      <dgm:spPr/>
    </dgm:pt>
    <dgm:pt modelId="{F6582099-A29A-4D62-902E-68A7D1B853E4}" type="pres">
      <dgm:prSet presAssocID="{5678382A-9C09-4F72-A947-11FB98A5D85A}" presName="parentText" presStyleLbl="alignNode1" presStyleIdx="1" presStyleCnt="4">
        <dgm:presLayoutVars>
          <dgm:chMax val="1"/>
          <dgm:bulletEnabled val="1"/>
        </dgm:presLayoutVars>
      </dgm:prSet>
      <dgm:spPr/>
    </dgm:pt>
    <dgm:pt modelId="{E2976465-EFC3-40C1-9372-14416FFB030E}" type="pres">
      <dgm:prSet presAssocID="{5678382A-9C09-4F72-A947-11FB98A5D85A}" presName="descendantText" presStyleLbl="alignAcc1" presStyleIdx="1" presStyleCnt="4">
        <dgm:presLayoutVars>
          <dgm:bulletEnabled val="1"/>
        </dgm:presLayoutVars>
      </dgm:prSet>
      <dgm:spPr/>
    </dgm:pt>
    <dgm:pt modelId="{E5681B49-FA74-4616-8695-774B2F27BD24}" type="pres">
      <dgm:prSet presAssocID="{DFB70BB1-885C-4A48-8CD2-03C30B9BF479}" presName="sp" presStyleCnt="0"/>
      <dgm:spPr/>
    </dgm:pt>
    <dgm:pt modelId="{F6D17AD1-EF6A-4A10-9045-1F6C09494DDB}" type="pres">
      <dgm:prSet presAssocID="{9C73F6DB-527A-49EA-B1CD-2BEF8B35DD8D}" presName="composite" presStyleCnt="0"/>
      <dgm:spPr/>
    </dgm:pt>
    <dgm:pt modelId="{3FDF9065-A781-4EBC-9AC0-F6B9577F0C72}" type="pres">
      <dgm:prSet presAssocID="{9C73F6DB-527A-49EA-B1CD-2BEF8B35DD8D}" presName="parentText" presStyleLbl="alignNode1" presStyleIdx="2" presStyleCnt="4">
        <dgm:presLayoutVars>
          <dgm:chMax val="1"/>
          <dgm:bulletEnabled val="1"/>
        </dgm:presLayoutVars>
      </dgm:prSet>
      <dgm:spPr/>
    </dgm:pt>
    <dgm:pt modelId="{3D0CD419-8694-4D2C-A587-16BE0AB919E6}" type="pres">
      <dgm:prSet presAssocID="{9C73F6DB-527A-49EA-B1CD-2BEF8B35DD8D}" presName="descendantText" presStyleLbl="alignAcc1" presStyleIdx="2" presStyleCnt="4">
        <dgm:presLayoutVars>
          <dgm:bulletEnabled val="1"/>
        </dgm:presLayoutVars>
      </dgm:prSet>
      <dgm:spPr/>
    </dgm:pt>
    <dgm:pt modelId="{4E9D991A-FEDD-452E-959B-C3DED270AA37}" type="pres">
      <dgm:prSet presAssocID="{00E07C80-2BFC-4BD2-BA06-96D803FBF730}" presName="sp" presStyleCnt="0"/>
      <dgm:spPr/>
    </dgm:pt>
    <dgm:pt modelId="{9952F0B4-52F9-48CA-B585-EAADC6688C7B}" type="pres">
      <dgm:prSet presAssocID="{6C2D563D-5532-49A9-BF77-FFB6B27A2D6E}" presName="composite" presStyleCnt="0"/>
      <dgm:spPr/>
    </dgm:pt>
    <dgm:pt modelId="{A0E9280C-5736-42B5-B048-1AE24EC30E17}" type="pres">
      <dgm:prSet presAssocID="{6C2D563D-5532-49A9-BF77-FFB6B27A2D6E}" presName="parentText" presStyleLbl="alignNode1" presStyleIdx="3" presStyleCnt="4">
        <dgm:presLayoutVars>
          <dgm:chMax val="1"/>
          <dgm:bulletEnabled val="1"/>
        </dgm:presLayoutVars>
      </dgm:prSet>
      <dgm:spPr/>
    </dgm:pt>
    <dgm:pt modelId="{FE18A370-F2BA-4ADB-8B74-024ED739A3AD}" type="pres">
      <dgm:prSet presAssocID="{6C2D563D-5532-49A9-BF77-FFB6B27A2D6E}" presName="descendantText" presStyleLbl="alignAcc1" presStyleIdx="3" presStyleCnt="4">
        <dgm:presLayoutVars>
          <dgm:bulletEnabled val="1"/>
        </dgm:presLayoutVars>
      </dgm:prSet>
      <dgm:spPr/>
    </dgm:pt>
  </dgm:ptLst>
  <dgm:cxnLst>
    <dgm:cxn modelId="{727ADF05-6F92-42BA-A7B5-77F1633D2F59}" type="presOf" srcId="{9C73F6DB-527A-49EA-B1CD-2BEF8B35DD8D}" destId="{3FDF9065-A781-4EBC-9AC0-F6B9577F0C72}" srcOrd="0" destOrd="0" presId="urn:microsoft.com/office/officeart/2005/8/layout/chevron2"/>
    <dgm:cxn modelId="{75BFEE17-2D73-43AC-B266-73D090964773}" srcId="{5678382A-9C09-4F72-A947-11FB98A5D85A}" destId="{DF9BEF55-3F78-431F-941E-57DBC891A855}" srcOrd="0" destOrd="0" parTransId="{E9889C29-6B5C-4E73-9F30-F6E4C43D78E9}" sibTransId="{EAC80C31-C060-475B-931A-DE4C80F3885B}"/>
    <dgm:cxn modelId="{D975F01F-F9C4-4244-88B8-DD2969F362D6}" srcId="{641131A7-AFB7-4035-9835-B56621DF8D19}" destId="{9C73F6DB-527A-49EA-B1CD-2BEF8B35DD8D}" srcOrd="2" destOrd="0" parTransId="{E279FA53-D5C8-4ABF-9F9E-B7917C5A2EB8}" sibTransId="{00E07C80-2BFC-4BD2-BA06-96D803FBF730}"/>
    <dgm:cxn modelId="{13452F22-393E-4D77-AE33-9A553B8C49B9}" type="presOf" srcId="{6C2D563D-5532-49A9-BF77-FFB6B27A2D6E}" destId="{A0E9280C-5736-42B5-B048-1AE24EC30E17}" srcOrd="0" destOrd="0" presId="urn:microsoft.com/office/officeart/2005/8/layout/chevron2"/>
    <dgm:cxn modelId="{C2900B39-F9BC-426E-B70D-3919630364FF}" type="presOf" srcId="{102D486F-47A7-4443-B805-63EE0319F656}" destId="{EA5C6A9E-D329-424E-9F37-8FEB713721E8}" srcOrd="0" destOrd="0" presId="urn:microsoft.com/office/officeart/2005/8/layout/chevron2"/>
    <dgm:cxn modelId="{0800C347-10CF-4AE0-B79B-89DA5D61F8B1}" srcId="{102D486F-47A7-4443-B805-63EE0319F656}" destId="{78D22DF8-3B2F-4EC4-8577-8EBD0F000BEE}" srcOrd="0" destOrd="0" parTransId="{89F99F96-0D8F-4798-9607-2C6AB49F77BF}" sibTransId="{E4B87F4C-AE4F-46C6-8569-6DA5662CE954}"/>
    <dgm:cxn modelId="{14A15F6D-7610-4DA2-8339-CC7E6BF8D058}" type="presOf" srcId="{5678382A-9C09-4F72-A947-11FB98A5D85A}" destId="{F6582099-A29A-4D62-902E-68A7D1B853E4}" srcOrd="0" destOrd="0" presId="urn:microsoft.com/office/officeart/2005/8/layout/chevron2"/>
    <dgm:cxn modelId="{4B79AD4D-0168-4315-A7E1-EC9D6C9D898E}" type="presOf" srcId="{641131A7-AFB7-4035-9835-B56621DF8D19}" destId="{BCB7D586-4B22-4F75-8CF7-631C22E27390}" srcOrd="0" destOrd="0" presId="urn:microsoft.com/office/officeart/2005/8/layout/chevron2"/>
    <dgm:cxn modelId="{7F22226E-D565-41DA-857C-E933070E0F69}" type="presOf" srcId="{D0578B96-2151-4F4D-B9DD-054548A947A6}" destId="{FE18A370-F2BA-4ADB-8B74-024ED739A3AD}" srcOrd="0" destOrd="0" presId="urn:microsoft.com/office/officeart/2005/8/layout/chevron2"/>
    <dgm:cxn modelId="{A1124D7E-6E0F-4CCD-951E-5263A52D8293}" srcId="{641131A7-AFB7-4035-9835-B56621DF8D19}" destId="{102D486F-47A7-4443-B805-63EE0319F656}" srcOrd="0" destOrd="0" parTransId="{FE1C14FE-483C-417C-8E6F-29F04AC69E2C}" sibTransId="{FD0650EE-E982-4DF5-9881-3EA97E8703F8}"/>
    <dgm:cxn modelId="{D74FC886-80ED-4836-A380-C344885E7DA3}" srcId="{6C2D563D-5532-49A9-BF77-FFB6B27A2D6E}" destId="{D0578B96-2151-4F4D-B9DD-054548A947A6}" srcOrd="0" destOrd="0" parTransId="{C79CAA79-7D67-4256-B058-B5CE064E5FC8}" sibTransId="{9DB4549B-EBC9-49A0-B8F1-F310D22E56DA}"/>
    <dgm:cxn modelId="{B138019B-E85D-4091-A2B6-AE7CD8FFD175}" srcId="{641131A7-AFB7-4035-9835-B56621DF8D19}" destId="{6C2D563D-5532-49A9-BF77-FFB6B27A2D6E}" srcOrd="3" destOrd="0" parTransId="{7B78707B-386D-455E-A433-09880EC11E47}" sibTransId="{2629AAF2-F7AD-46FD-87EA-296AE91A2EAB}"/>
    <dgm:cxn modelId="{15E509B5-41E3-4F6C-9B09-585B607B1A71}" type="presOf" srcId="{DF9BEF55-3F78-431F-941E-57DBC891A855}" destId="{E2976465-EFC3-40C1-9372-14416FFB030E}" srcOrd="0" destOrd="0" presId="urn:microsoft.com/office/officeart/2005/8/layout/chevron2"/>
    <dgm:cxn modelId="{9B1026B7-E12E-4E6F-BB95-7785F6ECFE96}" srcId="{9C73F6DB-527A-49EA-B1CD-2BEF8B35DD8D}" destId="{4EEBAE80-8928-4F94-BFF1-740910CA53E4}" srcOrd="0" destOrd="0" parTransId="{29D050C1-EC08-4924-834C-01453F23E275}" sibTransId="{355E83F0-E28C-476A-827C-4476FD7C4A1B}"/>
    <dgm:cxn modelId="{0299C1C5-179F-4CCE-9E2E-1899C7791848}" type="presOf" srcId="{78D22DF8-3B2F-4EC4-8577-8EBD0F000BEE}" destId="{548481AA-C2E9-476B-BBE5-44535538EBB5}" srcOrd="0" destOrd="0" presId="urn:microsoft.com/office/officeart/2005/8/layout/chevron2"/>
    <dgm:cxn modelId="{1FF069D6-3478-4339-A765-EA5C516F6B59}" srcId="{641131A7-AFB7-4035-9835-B56621DF8D19}" destId="{5678382A-9C09-4F72-A947-11FB98A5D85A}" srcOrd="1" destOrd="0" parTransId="{39B9EC32-8BB7-4D38-94AD-653DC09A7F04}" sibTransId="{DFB70BB1-885C-4A48-8CD2-03C30B9BF479}"/>
    <dgm:cxn modelId="{733ED4FE-C3E2-495F-AAAA-12309DB6F2AF}" type="presOf" srcId="{4EEBAE80-8928-4F94-BFF1-740910CA53E4}" destId="{3D0CD419-8694-4D2C-A587-16BE0AB919E6}" srcOrd="0" destOrd="0" presId="urn:microsoft.com/office/officeart/2005/8/layout/chevron2"/>
    <dgm:cxn modelId="{10C4325E-F867-4544-940A-B2DF80634340}" type="presParOf" srcId="{BCB7D586-4B22-4F75-8CF7-631C22E27390}" destId="{7933A3F0-C013-4C63-B2C8-C08B0B11158E}" srcOrd="0" destOrd="0" presId="urn:microsoft.com/office/officeart/2005/8/layout/chevron2"/>
    <dgm:cxn modelId="{6AEEDA9C-1143-48EE-A7C5-CE4228D88B5A}" type="presParOf" srcId="{7933A3F0-C013-4C63-B2C8-C08B0B11158E}" destId="{EA5C6A9E-D329-424E-9F37-8FEB713721E8}" srcOrd="0" destOrd="0" presId="urn:microsoft.com/office/officeart/2005/8/layout/chevron2"/>
    <dgm:cxn modelId="{194589D6-8939-4438-A26D-77F056334455}" type="presParOf" srcId="{7933A3F0-C013-4C63-B2C8-C08B0B11158E}" destId="{548481AA-C2E9-476B-BBE5-44535538EBB5}" srcOrd="1" destOrd="0" presId="urn:microsoft.com/office/officeart/2005/8/layout/chevron2"/>
    <dgm:cxn modelId="{FD8227A4-DF17-477A-A59F-311DA948DD4C}" type="presParOf" srcId="{BCB7D586-4B22-4F75-8CF7-631C22E27390}" destId="{DF866904-04D0-4F22-854D-22F1384F4807}" srcOrd="1" destOrd="0" presId="urn:microsoft.com/office/officeart/2005/8/layout/chevron2"/>
    <dgm:cxn modelId="{349A75EA-A85B-4023-ABCD-5F178CC0A7AF}" type="presParOf" srcId="{BCB7D586-4B22-4F75-8CF7-631C22E27390}" destId="{362AABA8-5CEB-4F16-A14D-EE1E45C6977A}" srcOrd="2" destOrd="0" presId="urn:microsoft.com/office/officeart/2005/8/layout/chevron2"/>
    <dgm:cxn modelId="{8206F68B-D69C-4515-A1A3-3E9E41D6248D}" type="presParOf" srcId="{362AABA8-5CEB-4F16-A14D-EE1E45C6977A}" destId="{F6582099-A29A-4D62-902E-68A7D1B853E4}" srcOrd="0" destOrd="0" presId="urn:microsoft.com/office/officeart/2005/8/layout/chevron2"/>
    <dgm:cxn modelId="{CA4E6585-C82A-4398-9C63-A4F994941A8F}" type="presParOf" srcId="{362AABA8-5CEB-4F16-A14D-EE1E45C6977A}" destId="{E2976465-EFC3-40C1-9372-14416FFB030E}" srcOrd="1" destOrd="0" presId="urn:microsoft.com/office/officeart/2005/8/layout/chevron2"/>
    <dgm:cxn modelId="{3B66C551-5787-4486-8579-4DD936994D75}" type="presParOf" srcId="{BCB7D586-4B22-4F75-8CF7-631C22E27390}" destId="{E5681B49-FA74-4616-8695-774B2F27BD24}" srcOrd="3" destOrd="0" presId="urn:microsoft.com/office/officeart/2005/8/layout/chevron2"/>
    <dgm:cxn modelId="{B0973DD9-6D64-4B1D-A646-5DFAD1501C68}" type="presParOf" srcId="{BCB7D586-4B22-4F75-8CF7-631C22E27390}" destId="{F6D17AD1-EF6A-4A10-9045-1F6C09494DDB}" srcOrd="4" destOrd="0" presId="urn:microsoft.com/office/officeart/2005/8/layout/chevron2"/>
    <dgm:cxn modelId="{37A1FB88-E078-417E-88B6-08BFBC1B3599}" type="presParOf" srcId="{F6D17AD1-EF6A-4A10-9045-1F6C09494DDB}" destId="{3FDF9065-A781-4EBC-9AC0-F6B9577F0C72}" srcOrd="0" destOrd="0" presId="urn:microsoft.com/office/officeart/2005/8/layout/chevron2"/>
    <dgm:cxn modelId="{25469837-4BB8-482B-8355-DD961295EE1C}" type="presParOf" srcId="{F6D17AD1-EF6A-4A10-9045-1F6C09494DDB}" destId="{3D0CD419-8694-4D2C-A587-16BE0AB919E6}" srcOrd="1" destOrd="0" presId="urn:microsoft.com/office/officeart/2005/8/layout/chevron2"/>
    <dgm:cxn modelId="{E3A9FF89-4A35-466C-A78B-C80F5B67D806}" type="presParOf" srcId="{BCB7D586-4B22-4F75-8CF7-631C22E27390}" destId="{4E9D991A-FEDD-452E-959B-C3DED270AA37}" srcOrd="5" destOrd="0" presId="urn:microsoft.com/office/officeart/2005/8/layout/chevron2"/>
    <dgm:cxn modelId="{4BF2BC52-97E0-4670-A854-C1444E9C3FC5}" type="presParOf" srcId="{BCB7D586-4B22-4F75-8CF7-631C22E27390}" destId="{9952F0B4-52F9-48CA-B585-EAADC6688C7B}" srcOrd="6" destOrd="0" presId="urn:microsoft.com/office/officeart/2005/8/layout/chevron2"/>
    <dgm:cxn modelId="{5943E8FB-F8E1-4FC6-A1E9-5C4FB5DEDA6A}" type="presParOf" srcId="{9952F0B4-52F9-48CA-B585-EAADC6688C7B}" destId="{A0E9280C-5736-42B5-B048-1AE24EC30E17}" srcOrd="0" destOrd="0" presId="urn:microsoft.com/office/officeart/2005/8/layout/chevron2"/>
    <dgm:cxn modelId="{3F9D160C-25A4-4454-BE89-E5EBD221052B}" type="presParOf" srcId="{9952F0B4-52F9-48CA-B585-EAADC6688C7B}" destId="{FE18A370-F2BA-4ADB-8B74-024ED739A3A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D76AF9-CBDC-4FBF-A0A0-B47CECE03871}" type="doc">
      <dgm:prSet loTypeId="urn:microsoft.com/office/officeart/2005/8/layout/arrow1" loCatId="relationship" qsTypeId="urn:microsoft.com/office/officeart/2005/8/quickstyle/simple1" qsCatId="simple" csTypeId="urn:microsoft.com/office/officeart/2005/8/colors/colorful4" csCatId="colorful" phldr="1"/>
      <dgm:spPr/>
      <dgm:t>
        <a:bodyPr/>
        <a:lstStyle/>
        <a:p>
          <a:endParaRPr lang="es-EC"/>
        </a:p>
      </dgm:t>
    </dgm:pt>
    <dgm:pt modelId="{0C3855D1-DEE7-44F8-B5BB-063E2CF0DA4B}">
      <dgm:prSet phldrT="[Texto]"/>
      <dgm:spPr/>
      <dgm:t>
        <a:bodyPr/>
        <a:lstStyle/>
        <a:p>
          <a:r>
            <a:rPr lang="es-EC" dirty="0"/>
            <a:t>PRINCIPIO DE TERRITORIALIDAD (FUENTE)</a:t>
          </a:r>
        </a:p>
      </dgm:t>
    </dgm:pt>
    <dgm:pt modelId="{0C110471-81DE-42E8-BE77-8333DF58083F}" type="parTrans" cxnId="{50F13A2C-855C-4354-905D-851DB18C2281}">
      <dgm:prSet/>
      <dgm:spPr/>
      <dgm:t>
        <a:bodyPr/>
        <a:lstStyle/>
        <a:p>
          <a:endParaRPr lang="es-EC"/>
        </a:p>
      </dgm:t>
    </dgm:pt>
    <dgm:pt modelId="{E6A2F4BA-B83E-4BA4-8159-A1CC5EA208C4}" type="sibTrans" cxnId="{50F13A2C-855C-4354-905D-851DB18C2281}">
      <dgm:prSet/>
      <dgm:spPr/>
      <dgm:t>
        <a:bodyPr/>
        <a:lstStyle/>
        <a:p>
          <a:endParaRPr lang="es-EC"/>
        </a:p>
      </dgm:t>
    </dgm:pt>
    <dgm:pt modelId="{E4BBAB85-3987-4125-A5A7-2B7281C20A8C}">
      <dgm:prSet phldrT="[Texto]"/>
      <dgm:spPr/>
      <dgm:t>
        <a:bodyPr/>
        <a:lstStyle/>
        <a:p>
          <a:r>
            <a:rPr lang="es-EC" dirty="0"/>
            <a:t>PRINCIPIO PERSONALISTA (RESIDENCIA)</a:t>
          </a:r>
        </a:p>
      </dgm:t>
    </dgm:pt>
    <dgm:pt modelId="{372CEA24-AAA0-4E71-86B8-19D2422EE2DB}" type="parTrans" cxnId="{658358B6-A1AC-424C-8667-5C16D6FF64E1}">
      <dgm:prSet/>
      <dgm:spPr/>
      <dgm:t>
        <a:bodyPr/>
        <a:lstStyle/>
        <a:p>
          <a:endParaRPr lang="es-EC"/>
        </a:p>
      </dgm:t>
    </dgm:pt>
    <dgm:pt modelId="{187003F3-8D81-4566-AB5A-D55BE81F54E2}" type="sibTrans" cxnId="{658358B6-A1AC-424C-8667-5C16D6FF64E1}">
      <dgm:prSet/>
      <dgm:spPr/>
      <dgm:t>
        <a:bodyPr/>
        <a:lstStyle/>
        <a:p>
          <a:endParaRPr lang="es-EC"/>
        </a:p>
      </dgm:t>
    </dgm:pt>
    <dgm:pt modelId="{D13A3A73-9935-4637-A731-2521AC6108A0}" type="pres">
      <dgm:prSet presAssocID="{2BD76AF9-CBDC-4FBF-A0A0-B47CECE03871}" presName="cycle" presStyleCnt="0">
        <dgm:presLayoutVars>
          <dgm:dir/>
          <dgm:resizeHandles val="exact"/>
        </dgm:presLayoutVars>
      </dgm:prSet>
      <dgm:spPr/>
    </dgm:pt>
    <dgm:pt modelId="{6927EE5F-A3CA-4686-A0F7-4A87A248608A}" type="pres">
      <dgm:prSet presAssocID="{0C3855D1-DEE7-44F8-B5BB-063E2CF0DA4B}" presName="arrow" presStyleLbl="node1" presStyleIdx="0" presStyleCnt="2">
        <dgm:presLayoutVars>
          <dgm:bulletEnabled val="1"/>
        </dgm:presLayoutVars>
      </dgm:prSet>
      <dgm:spPr/>
    </dgm:pt>
    <dgm:pt modelId="{A0FE7351-D302-4F1F-A5EA-544AB5A2E983}" type="pres">
      <dgm:prSet presAssocID="{E4BBAB85-3987-4125-A5A7-2B7281C20A8C}" presName="arrow" presStyleLbl="node1" presStyleIdx="1" presStyleCnt="2">
        <dgm:presLayoutVars>
          <dgm:bulletEnabled val="1"/>
        </dgm:presLayoutVars>
      </dgm:prSet>
      <dgm:spPr/>
    </dgm:pt>
  </dgm:ptLst>
  <dgm:cxnLst>
    <dgm:cxn modelId="{CAC73827-0675-4F9B-80DF-BAF8748A19A1}" type="presOf" srcId="{E4BBAB85-3987-4125-A5A7-2B7281C20A8C}" destId="{A0FE7351-D302-4F1F-A5EA-544AB5A2E983}" srcOrd="0" destOrd="0" presId="urn:microsoft.com/office/officeart/2005/8/layout/arrow1"/>
    <dgm:cxn modelId="{50F13A2C-855C-4354-905D-851DB18C2281}" srcId="{2BD76AF9-CBDC-4FBF-A0A0-B47CECE03871}" destId="{0C3855D1-DEE7-44F8-B5BB-063E2CF0DA4B}" srcOrd="0" destOrd="0" parTransId="{0C110471-81DE-42E8-BE77-8333DF58083F}" sibTransId="{E6A2F4BA-B83E-4BA4-8159-A1CC5EA208C4}"/>
    <dgm:cxn modelId="{0066CB62-1281-433D-ACFB-D56CF6E3A820}" type="presOf" srcId="{0C3855D1-DEE7-44F8-B5BB-063E2CF0DA4B}" destId="{6927EE5F-A3CA-4686-A0F7-4A87A248608A}" srcOrd="0" destOrd="0" presId="urn:microsoft.com/office/officeart/2005/8/layout/arrow1"/>
    <dgm:cxn modelId="{ED1367B6-1DA7-4271-8130-541A866DFE77}" type="presOf" srcId="{2BD76AF9-CBDC-4FBF-A0A0-B47CECE03871}" destId="{D13A3A73-9935-4637-A731-2521AC6108A0}" srcOrd="0" destOrd="0" presId="urn:microsoft.com/office/officeart/2005/8/layout/arrow1"/>
    <dgm:cxn modelId="{658358B6-A1AC-424C-8667-5C16D6FF64E1}" srcId="{2BD76AF9-CBDC-4FBF-A0A0-B47CECE03871}" destId="{E4BBAB85-3987-4125-A5A7-2B7281C20A8C}" srcOrd="1" destOrd="0" parTransId="{372CEA24-AAA0-4E71-86B8-19D2422EE2DB}" sibTransId="{187003F3-8D81-4566-AB5A-D55BE81F54E2}"/>
    <dgm:cxn modelId="{C350CF5D-08A8-454A-8C78-449A4B9D7017}" type="presParOf" srcId="{D13A3A73-9935-4637-A731-2521AC6108A0}" destId="{6927EE5F-A3CA-4686-A0F7-4A87A248608A}" srcOrd="0" destOrd="0" presId="urn:microsoft.com/office/officeart/2005/8/layout/arrow1"/>
    <dgm:cxn modelId="{B1B45B6B-22E1-411F-B255-D66497146259}" type="presParOf" srcId="{D13A3A73-9935-4637-A731-2521AC6108A0}" destId="{A0FE7351-D302-4F1F-A5EA-544AB5A2E98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C3321C-C3F9-45C6-A2A5-3F4813B9F232}"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s-EC"/>
        </a:p>
      </dgm:t>
    </dgm:pt>
    <dgm:pt modelId="{8A796202-3F9E-4DA0-AE7E-714C14EDB2C9}">
      <dgm:prSet phldrT="[Texto]"/>
      <dgm:spPr/>
      <dgm:t>
        <a:bodyPr/>
        <a:lstStyle/>
        <a:p>
          <a:r>
            <a:rPr lang="es-ES" dirty="0"/>
            <a:t>Conocido </a:t>
          </a:r>
          <a:endParaRPr lang="es-EC" dirty="0"/>
        </a:p>
      </dgm:t>
    </dgm:pt>
    <dgm:pt modelId="{E52B9DCF-8EFA-4E2A-8D4D-7A4BDC310B7F}" type="parTrans" cxnId="{9883DBDC-0353-4AF6-B874-9CFC221AF6D1}">
      <dgm:prSet/>
      <dgm:spPr/>
      <dgm:t>
        <a:bodyPr/>
        <a:lstStyle/>
        <a:p>
          <a:endParaRPr lang="es-EC"/>
        </a:p>
      </dgm:t>
    </dgm:pt>
    <dgm:pt modelId="{2F11B706-3ED8-4BE9-9F19-7A812EF13278}" type="sibTrans" cxnId="{9883DBDC-0353-4AF6-B874-9CFC221AF6D1}">
      <dgm:prSet/>
      <dgm:spPr/>
      <dgm:t>
        <a:bodyPr/>
        <a:lstStyle/>
        <a:p>
          <a:endParaRPr lang="es-EC"/>
        </a:p>
      </dgm:t>
    </dgm:pt>
    <dgm:pt modelId="{948CA9A0-E600-4724-A612-3FC85475DF84}">
      <dgm:prSet phldrT="[Texto]"/>
      <dgm:spPr/>
      <dgm:t>
        <a:bodyPr/>
        <a:lstStyle/>
        <a:p>
          <a:r>
            <a:rPr lang="es-ES" b="0" i="0" u="none" strike="noStrike" baseline="0">
              <a:latin typeface="Roboto" panose="02000000000000000000" pitchFamily="2" charset="0"/>
              <a:ea typeface="Roboto" panose="02000000000000000000" pitchFamily="2" charset="0"/>
              <a:cs typeface="Roboto" panose="02000000000000000000" pitchFamily="2" charset="0"/>
            </a:rPr>
            <a:t>Como principio territorial</a:t>
          </a:r>
          <a:endParaRPr lang="es-EC" dirty="0">
            <a:latin typeface="Roboto" panose="02000000000000000000" pitchFamily="2" charset="0"/>
            <a:ea typeface="Roboto" panose="02000000000000000000" pitchFamily="2" charset="0"/>
            <a:cs typeface="Roboto" panose="02000000000000000000" pitchFamily="2" charset="0"/>
          </a:endParaRPr>
        </a:p>
      </dgm:t>
    </dgm:pt>
    <dgm:pt modelId="{CB7BCADF-CECF-4BAB-96AB-F325C27E492C}" type="parTrans" cxnId="{1653AEB6-D180-49AD-9D14-B0E79AE6ED3D}">
      <dgm:prSet/>
      <dgm:spPr/>
      <dgm:t>
        <a:bodyPr/>
        <a:lstStyle/>
        <a:p>
          <a:endParaRPr lang="es-EC"/>
        </a:p>
      </dgm:t>
    </dgm:pt>
    <dgm:pt modelId="{C1A7BF32-252A-4119-8C27-5257D8FC83EA}" type="sibTrans" cxnId="{1653AEB6-D180-49AD-9D14-B0E79AE6ED3D}">
      <dgm:prSet/>
      <dgm:spPr/>
      <dgm:t>
        <a:bodyPr/>
        <a:lstStyle/>
        <a:p>
          <a:endParaRPr lang="es-EC"/>
        </a:p>
      </dgm:t>
    </dgm:pt>
    <dgm:pt modelId="{8F2FA899-C1E2-4D2E-BA53-A40BA875111E}">
      <dgm:prSet phldrT="[Texto]"/>
      <dgm:spPr/>
      <dgm:t>
        <a:bodyPr/>
        <a:lstStyle/>
        <a:p>
          <a:r>
            <a:rPr lang="es-ES" dirty="0"/>
            <a:t>Concepto</a:t>
          </a:r>
          <a:endParaRPr lang="es-EC" dirty="0"/>
        </a:p>
      </dgm:t>
    </dgm:pt>
    <dgm:pt modelId="{B278FEDD-832D-4A1F-BEAC-CE098C2FC5AF}" type="parTrans" cxnId="{36CCFD2F-921B-4346-883C-58B0BC748C79}">
      <dgm:prSet/>
      <dgm:spPr/>
      <dgm:t>
        <a:bodyPr/>
        <a:lstStyle/>
        <a:p>
          <a:endParaRPr lang="es-EC"/>
        </a:p>
      </dgm:t>
    </dgm:pt>
    <dgm:pt modelId="{B9878FB6-A2FE-4DB4-87A1-5307B0093C10}" type="sibTrans" cxnId="{36CCFD2F-921B-4346-883C-58B0BC748C79}">
      <dgm:prSet/>
      <dgm:spPr/>
      <dgm:t>
        <a:bodyPr/>
        <a:lstStyle/>
        <a:p>
          <a:endParaRPr lang="es-EC"/>
        </a:p>
      </dgm:t>
    </dgm:pt>
    <dgm:pt modelId="{567EF4EF-C328-452A-9BA9-C7913394B5C7}">
      <dgm:prSet phldrT="[Texto]"/>
      <dgm:spPr/>
      <dgm:t>
        <a:bodyPr/>
        <a:lstStyle/>
        <a:p>
          <a:r>
            <a:rPr lang="es-ES" b="0" i="0" u="none" strike="noStrike" baseline="0" dirty="0">
              <a:latin typeface="Roboto" panose="02000000000000000000" pitchFamily="2" charset="0"/>
              <a:ea typeface="Roboto" panose="02000000000000000000" pitchFamily="2" charset="0"/>
              <a:cs typeface="Roboto" panose="02000000000000000000" pitchFamily="2" charset="0"/>
            </a:rPr>
            <a:t>Deben sufrir gravamen los contribuyentes cuyos ingresos se han obtenido en el territorio del país en donde se encuentra la </a:t>
          </a:r>
          <a:r>
            <a:rPr lang="es-ES" b="0" i="1" u="none" strike="noStrike" baseline="0" dirty="0">
              <a:latin typeface="Roboto" panose="02000000000000000000" pitchFamily="2" charset="0"/>
              <a:ea typeface="Roboto" panose="02000000000000000000" pitchFamily="2" charset="0"/>
              <a:cs typeface="Roboto" panose="02000000000000000000" pitchFamily="2" charset="0"/>
            </a:rPr>
            <a:t>fuente productora </a:t>
          </a:r>
          <a:r>
            <a:rPr lang="es-ES" b="0" i="0" u="none" strike="noStrike" baseline="0" dirty="0">
              <a:latin typeface="Roboto" panose="02000000000000000000" pitchFamily="2" charset="0"/>
              <a:ea typeface="Roboto" panose="02000000000000000000" pitchFamily="2" charset="0"/>
              <a:cs typeface="Roboto" panose="02000000000000000000" pitchFamily="2" charset="0"/>
            </a:rPr>
            <a:t>de aquellos, llámese réditos, ganancias, rentas, </a:t>
          </a:r>
          <a:r>
            <a:rPr lang="es-ES" b="0" i="0" u="none" strike="noStrike" baseline="0" dirty="0" err="1">
              <a:latin typeface="Roboto" panose="02000000000000000000" pitchFamily="2" charset="0"/>
              <a:ea typeface="Roboto" panose="02000000000000000000" pitchFamily="2" charset="0"/>
              <a:cs typeface="Roboto" panose="02000000000000000000" pitchFamily="2" charset="0"/>
            </a:rPr>
            <a:t>etc</a:t>
          </a:r>
          <a:r>
            <a:rPr lang="es-ES" b="0" i="0" u="none" strike="noStrike" baseline="0" dirty="0">
              <a:latin typeface="Roboto" panose="02000000000000000000" pitchFamily="2" charset="0"/>
              <a:ea typeface="Roboto" panose="02000000000000000000" pitchFamily="2" charset="0"/>
              <a:cs typeface="Roboto" panose="02000000000000000000" pitchFamily="2" charset="0"/>
            </a:rPr>
            <a:t> </a:t>
          </a:r>
          <a:endParaRPr lang="es-EC" dirty="0">
            <a:latin typeface="Roboto" panose="02000000000000000000" pitchFamily="2" charset="0"/>
            <a:ea typeface="Roboto" panose="02000000000000000000" pitchFamily="2" charset="0"/>
            <a:cs typeface="Roboto" panose="02000000000000000000" pitchFamily="2" charset="0"/>
          </a:endParaRPr>
        </a:p>
      </dgm:t>
    </dgm:pt>
    <dgm:pt modelId="{B9AB619B-ECE4-4285-80CE-BD620CFEEC26}" type="parTrans" cxnId="{98260A18-3993-4EF7-8C2E-80A53284AE07}">
      <dgm:prSet/>
      <dgm:spPr/>
      <dgm:t>
        <a:bodyPr/>
        <a:lstStyle/>
        <a:p>
          <a:endParaRPr lang="es-EC"/>
        </a:p>
      </dgm:t>
    </dgm:pt>
    <dgm:pt modelId="{8CFA5C62-2E1E-49F0-9B62-48640B895289}" type="sibTrans" cxnId="{98260A18-3993-4EF7-8C2E-80A53284AE07}">
      <dgm:prSet/>
      <dgm:spPr/>
      <dgm:t>
        <a:bodyPr/>
        <a:lstStyle/>
        <a:p>
          <a:endParaRPr lang="es-EC"/>
        </a:p>
      </dgm:t>
    </dgm:pt>
    <dgm:pt modelId="{18D9D3C9-1152-4C13-BE39-1C30E74CB855}">
      <dgm:prSet phldrT="[Texto]"/>
      <dgm:spPr/>
      <dgm:t>
        <a:bodyPr/>
        <a:lstStyle/>
        <a:p>
          <a:r>
            <a:rPr lang="es-ES" dirty="0"/>
            <a:t>Quiere decir</a:t>
          </a:r>
          <a:endParaRPr lang="es-EC" dirty="0"/>
        </a:p>
      </dgm:t>
    </dgm:pt>
    <dgm:pt modelId="{28EEFA57-E67C-43E3-B347-F706AD12E546}" type="parTrans" cxnId="{90250644-68AB-4AE8-BBBB-39BA71224096}">
      <dgm:prSet/>
      <dgm:spPr/>
      <dgm:t>
        <a:bodyPr/>
        <a:lstStyle/>
        <a:p>
          <a:endParaRPr lang="es-EC"/>
        </a:p>
      </dgm:t>
    </dgm:pt>
    <dgm:pt modelId="{C865412B-D1C0-48DD-8CB4-254A1542A1BB}" type="sibTrans" cxnId="{90250644-68AB-4AE8-BBBB-39BA71224096}">
      <dgm:prSet/>
      <dgm:spPr/>
      <dgm:t>
        <a:bodyPr/>
        <a:lstStyle/>
        <a:p>
          <a:endParaRPr lang="es-EC"/>
        </a:p>
      </dgm:t>
    </dgm:pt>
    <dgm:pt modelId="{48EC0F55-A4F9-47F9-9AC0-60095B96A9CF}">
      <dgm:prSet phldrT="[Texto]" custT="1"/>
      <dgm:spPr/>
      <dgm:t>
        <a:bodyPr/>
        <a:lstStyle/>
        <a:p>
          <a:r>
            <a:rPr lang="es-ES" sz="1500" b="0" i="0" u="none" strike="noStrike" baseline="0" dirty="0">
              <a:latin typeface="Roboto" panose="02000000000000000000" pitchFamily="2" charset="0"/>
              <a:ea typeface="Roboto" panose="02000000000000000000" pitchFamily="2" charset="0"/>
              <a:cs typeface="Roboto" panose="02000000000000000000" pitchFamily="2" charset="0"/>
            </a:rPr>
            <a:t>Que cuando un sujeto realice determinado acto, hecho u operación y que como consecuencia inmediata de tales maniobras se produzca un ingreso, este rédito será gravado obligatoriamente y de manera directa por el Estado en donde se generó, emanó o produjo esa riqueza</a:t>
          </a:r>
          <a:endParaRPr lang="es-EC" sz="1500" dirty="0">
            <a:latin typeface="Roboto" panose="02000000000000000000" pitchFamily="2" charset="0"/>
            <a:ea typeface="Roboto" panose="02000000000000000000" pitchFamily="2" charset="0"/>
            <a:cs typeface="Roboto" panose="02000000000000000000" pitchFamily="2" charset="0"/>
          </a:endParaRPr>
        </a:p>
      </dgm:t>
    </dgm:pt>
    <dgm:pt modelId="{47CACFC1-F688-4818-8C66-CCA6D9254334}" type="parTrans" cxnId="{F7024124-37F9-445B-AAA5-9555F8C8F24B}">
      <dgm:prSet/>
      <dgm:spPr/>
      <dgm:t>
        <a:bodyPr/>
        <a:lstStyle/>
        <a:p>
          <a:endParaRPr lang="es-EC"/>
        </a:p>
      </dgm:t>
    </dgm:pt>
    <dgm:pt modelId="{A6ABB0A2-EAD6-40EC-95AA-7B2BE301459C}" type="sibTrans" cxnId="{F7024124-37F9-445B-AAA5-9555F8C8F24B}">
      <dgm:prSet/>
      <dgm:spPr/>
      <dgm:t>
        <a:bodyPr/>
        <a:lstStyle/>
        <a:p>
          <a:endParaRPr lang="es-EC"/>
        </a:p>
      </dgm:t>
    </dgm:pt>
    <dgm:pt modelId="{5DA672F1-4499-472B-90F4-2854D1CE61B4}" type="pres">
      <dgm:prSet presAssocID="{7DC3321C-C3F9-45C6-A2A5-3F4813B9F232}" presName="Name0" presStyleCnt="0">
        <dgm:presLayoutVars>
          <dgm:chMax val="5"/>
          <dgm:chPref val="5"/>
          <dgm:dir/>
          <dgm:animLvl val="lvl"/>
        </dgm:presLayoutVars>
      </dgm:prSet>
      <dgm:spPr/>
    </dgm:pt>
    <dgm:pt modelId="{297C06DA-D447-46D2-9AA6-BEE0ED39C6CD}" type="pres">
      <dgm:prSet presAssocID="{8A796202-3F9E-4DA0-AE7E-714C14EDB2C9}" presName="parentText1" presStyleLbl="node1" presStyleIdx="0" presStyleCnt="3">
        <dgm:presLayoutVars>
          <dgm:chMax/>
          <dgm:chPref val="3"/>
          <dgm:bulletEnabled val="1"/>
        </dgm:presLayoutVars>
      </dgm:prSet>
      <dgm:spPr/>
    </dgm:pt>
    <dgm:pt modelId="{F043734A-7D66-4E67-A6E0-EA906BC77399}" type="pres">
      <dgm:prSet presAssocID="{8A796202-3F9E-4DA0-AE7E-714C14EDB2C9}" presName="childText1" presStyleLbl="solidAlignAcc1" presStyleIdx="0" presStyleCnt="3">
        <dgm:presLayoutVars>
          <dgm:chMax val="0"/>
          <dgm:chPref val="0"/>
          <dgm:bulletEnabled val="1"/>
        </dgm:presLayoutVars>
      </dgm:prSet>
      <dgm:spPr/>
    </dgm:pt>
    <dgm:pt modelId="{E9DE9101-676E-48E7-B6A5-9D0335C3F3C1}" type="pres">
      <dgm:prSet presAssocID="{8F2FA899-C1E2-4D2E-BA53-A40BA875111E}" presName="parentText2" presStyleLbl="node1" presStyleIdx="1" presStyleCnt="3">
        <dgm:presLayoutVars>
          <dgm:chMax/>
          <dgm:chPref val="3"/>
          <dgm:bulletEnabled val="1"/>
        </dgm:presLayoutVars>
      </dgm:prSet>
      <dgm:spPr/>
    </dgm:pt>
    <dgm:pt modelId="{FFEB3A27-41CF-4587-930B-7AB877E236F0}" type="pres">
      <dgm:prSet presAssocID="{8F2FA899-C1E2-4D2E-BA53-A40BA875111E}" presName="childText2" presStyleLbl="solidAlignAcc1" presStyleIdx="1" presStyleCnt="3">
        <dgm:presLayoutVars>
          <dgm:chMax val="0"/>
          <dgm:chPref val="0"/>
          <dgm:bulletEnabled val="1"/>
        </dgm:presLayoutVars>
      </dgm:prSet>
      <dgm:spPr/>
    </dgm:pt>
    <dgm:pt modelId="{62DC3F8D-9BD5-467F-8BC9-DCC5ADEDC741}" type="pres">
      <dgm:prSet presAssocID="{18D9D3C9-1152-4C13-BE39-1C30E74CB855}" presName="parentText3" presStyleLbl="node1" presStyleIdx="2" presStyleCnt="3">
        <dgm:presLayoutVars>
          <dgm:chMax/>
          <dgm:chPref val="3"/>
          <dgm:bulletEnabled val="1"/>
        </dgm:presLayoutVars>
      </dgm:prSet>
      <dgm:spPr/>
    </dgm:pt>
    <dgm:pt modelId="{BA2A114D-B854-4C98-B4A3-505CD5D9B85D}" type="pres">
      <dgm:prSet presAssocID="{18D9D3C9-1152-4C13-BE39-1C30E74CB855}" presName="childText3" presStyleLbl="solidAlignAcc1" presStyleIdx="2" presStyleCnt="3" custScaleY="126649" custLinFactNeighborX="-347" custLinFactNeighborY="9166">
        <dgm:presLayoutVars>
          <dgm:chMax val="0"/>
          <dgm:chPref val="0"/>
          <dgm:bulletEnabled val="1"/>
        </dgm:presLayoutVars>
      </dgm:prSet>
      <dgm:spPr/>
    </dgm:pt>
  </dgm:ptLst>
  <dgm:cxnLst>
    <dgm:cxn modelId="{6C31F016-03C2-4B12-BB3A-3F6D77232DF2}" type="presOf" srcId="{8F2FA899-C1E2-4D2E-BA53-A40BA875111E}" destId="{E9DE9101-676E-48E7-B6A5-9D0335C3F3C1}" srcOrd="0" destOrd="0" presId="urn:microsoft.com/office/officeart/2009/3/layout/IncreasingArrowsProcess"/>
    <dgm:cxn modelId="{98260A18-3993-4EF7-8C2E-80A53284AE07}" srcId="{8F2FA899-C1E2-4D2E-BA53-A40BA875111E}" destId="{567EF4EF-C328-452A-9BA9-C7913394B5C7}" srcOrd="0" destOrd="0" parTransId="{B9AB619B-ECE4-4285-80CE-BD620CFEEC26}" sibTransId="{8CFA5C62-2E1E-49F0-9B62-48640B895289}"/>
    <dgm:cxn modelId="{F7024124-37F9-445B-AAA5-9555F8C8F24B}" srcId="{18D9D3C9-1152-4C13-BE39-1C30E74CB855}" destId="{48EC0F55-A4F9-47F9-9AC0-60095B96A9CF}" srcOrd="0" destOrd="0" parTransId="{47CACFC1-F688-4818-8C66-CCA6D9254334}" sibTransId="{A6ABB0A2-EAD6-40EC-95AA-7B2BE301459C}"/>
    <dgm:cxn modelId="{36CCFD2F-921B-4346-883C-58B0BC748C79}" srcId="{7DC3321C-C3F9-45C6-A2A5-3F4813B9F232}" destId="{8F2FA899-C1E2-4D2E-BA53-A40BA875111E}" srcOrd="1" destOrd="0" parTransId="{B278FEDD-832D-4A1F-BEAC-CE098C2FC5AF}" sibTransId="{B9878FB6-A2FE-4DB4-87A1-5307B0093C10}"/>
    <dgm:cxn modelId="{90250644-68AB-4AE8-BBBB-39BA71224096}" srcId="{7DC3321C-C3F9-45C6-A2A5-3F4813B9F232}" destId="{18D9D3C9-1152-4C13-BE39-1C30E74CB855}" srcOrd="2" destOrd="0" parTransId="{28EEFA57-E67C-43E3-B347-F706AD12E546}" sibTransId="{C865412B-D1C0-48DD-8CB4-254A1542A1BB}"/>
    <dgm:cxn modelId="{6D6F09AB-1FB7-48A5-88C0-5F6019C88F1C}" type="presOf" srcId="{18D9D3C9-1152-4C13-BE39-1C30E74CB855}" destId="{62DC3F8D-9BD5-467F-8BC9-DCC5ADEDC741}" srcOrd="0" destOrd="0" presId="urn:microsoft.com/office/officeart/2009/3/layout/IncreasingArrowsProcess"/>
    <dgm:cxn modelId="{1653AEB6-D180-49AD-9D14-B0E79AE6ED3D}" srcId="{8A796202-3F9E-4DA0-AE7E-714C14EDB2C9}" destId="{948CA9A0-E600-4724-A612-3FC85475DF84}" srcOrd="0" destOrd="0" parTransId="{CB7BCADF-CECF-4BAB-96AB-F325C27E492C}" sibTransId="{C1A7BF32-252A-4119-8C27-5257D8FC83EA}"/>
    <dgm:cxn modelId="{DDFD2FC6-9C32-4E2C-ACA0-9E59E16A55F5}" type="presOf" srcId="{7DC3321C-C3F9-45C6-A2A5-3F4813B9F232}" destId="{5DA672F1-4499-472B-90F4-2854D1CE61B4}" srcOrd="0" destOrd="0" presId="urn:microsoft.com/office/officeart/2009/3/layout/IncreasingArrowsProcess"/>
    <dgm:cxn modelId="{4AE41FC9-8208-458D-AF6D-1C48E8B7745E}" type="presOf" srcId="{948CA9A0-E600-4724-A612-3FC85475DF84}" destId="{F043734A-7D66-4E67-A6E0-EA906BC77399}" srcOrd="0" destOrd="0" presId="urn:microsoft.com/office/officeart/2009/3/layout/IncreasingArrowsProcess"/>
    <dgm:cxn modelId="{9883DBDC-0353-4AF6-B874-9CFC221AF6D1}" srcId="{7DC3321C-C3F9-45C6-A2A5-3F4813B9F232}" destId="{8A796202-3F9E-4DA0-AE7E-714C14EDB2C9}" srcOrd="0" destOrd="0" parTransId="{E52B9DCF-8EFA-4E2A-8D4D-7A4BDC310B7F}" sibTransId="{2F11B706-3ED8-4BE9-9F19-7A812EF13278}"/>
    <dgm:cxn modelId="{614C5DE0-2375-4E68-AE2E-D04C7ECF55C6}" type="presOf" srcId="{8A796202-3F9E-4DA0-AE7E-714C14EDB2C9}" destId="{297C06DA-D447-46D2-9AA6-BEE0ED39C6CD}" srcOrd="0" destOrd="0" presId="urn:microsoft.com/office/officeart/2009/3/layout/IncreasingArrowsProcess"/>
    <dgm:cxn modelId="{11E13BF7-9044-4ED3-A723-A2EC71776ACF}" type="presOf" srcId="{48EC0F55-A4F9-47F9-9AC0-60095B96A9CF}" destId="{BA2A114D-B854-4C98-B4A3-505CD5D9B85D}" srcOrd="0" destOrd="0" presId="urn:microsoft.com/office/officeart/2009/3/layout/IncreasingArrowsProcess"/>
    <dgm:cxn modelId="{D6A54EFF-FC54-4DED-9C96-CEAC315B6810}" type="presOf" srcId="{567EF4EF-C328-452A-9BA9-C7913394B5C7}" destId="{FFEB3A27-41CF-4587-930B-7AB877E236F0}" srcOrd="0" destOrd="0" presId="urn:microsoft.com/office/officeart/2009/3/layout/IncreasingArrowsProcess"/>
    <dgm:cxn modelId="{88342E44-4CC0-42A6-8807-15A2EA6D8769}" type="presParOf" srcId="{5DA672F1-4499-472B-90F4-2854D1CE61B4}" destId="{297C06DA-D447-46D2-9AA6-BEE0ED39C6CD}" srcOrd="0" destOrd="0" presId="urn:microsoft.com/office/officeart/2009/3/layout/IncreasingArrowsProcess"/>
    <dgm:cxn modelId="{C7341BAB-4548-4C2C-A89F-80B9CD2F2699}" type="presParOf" srcId="{5DA672F1-4499-472B-90F4-2854D1CE61B4}" destId="{F043734A-7D66-4E67-A6E0-EA906BC77399}" srcOrd="1" destOrd="0" presId="urn:microsoft.com/office/officeart/2009/3/layout/IncreasingArrowsProcess"/>
    <dgm:cxn modelId="{499726F2-0CD3-4295-8C47-9095DA9E3140}" type="presParOf" srcId="{5DA672F1-4499-472B-90F4-2854D1CE61B4}" destId="{E9DE9101-676E-48E7-B6A5-9D0335C3F3C1}" srcOrd="2" destOrd="0" presId="urn:microsoft.com/office/officeart/2009/3/layout/IncreasingArrowsProcess"/>
    <dgm:cxn modelId="{AAD54603-F534-4D9E-B753-B8682FCB651D}" type="presParOf" srcId="{5DA672F1-4499-472B-90F4-2854D1CE61B4}" destId="{FFEB3A27-41CF-4587-930B-7AB877E236F0}" srcOrd="3" destOrd="0" presId="urn:microsoft.com/office/officeart/2009/3/layout/IncreasingArrowsProcess"/>
    <dgm:cxn modelId="{EB41DDFD-EF23-47AB-90AC-D25B94CC4C89}" type="presParOf" srcId="{5DA672F1-4499-472B-90F4-2854D1CE61B4}" destId="{62DC3F8D-9BD5-467F-8BC9-DCC5ADEDC741}" srcOrd="4" destOrd="0" presId="urn:microsoft.com/office/officeart/2009/3/layout/IncreasingArrowsProcess"/>
    <dgm:cxn modelId="{0FA1C225-F569-4E2B-9D1A-D703C3D00612}" type="presParOf" srcId="{5DA672F1-4499-472B-90F4-2854D1CE61B4}" destId="{BA2A114D-B854-4C98-B4A3-505CD5D9B85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240D44-88B8-472C-95E4-5A88888BC252}" type="doc">
      <dgm:prSet loTypeId="urn:microsoft.com/office/officeart/2005/8/layout/lProcess2" loCatId="list" qsTypeId="urn:microsoft.com/office/officeart/2005/8/quickstyle/3d3" qsCatId="3D" csTypeId="urn:microsoft.com/office/officeart/2005/8/colors/colorful4" csCatId="colorful" phldr="1"/>
      <dgm:spPr/>
      <dgm:t>
        <a:bodyPr/>
        <a:lstStyle/>
        <a:p>
          <a:endParaRPr lang="es-EC"/>
        </a:p>
      </dgm:t>
    </dgm:pt>
    <dgm:pt modelId="{2886EEDE-5503-43FB-90DC-9EF4B35E3AE9}">
      <dgm:prSet phldrT="[Texto]"/>
      <dgm:spPr/>
      <dgm:t>
        <a:bodyPr/>
        <a:lstStyle/>
        <a:p>
          <a:r>
            <a:rPr lang="en-US" b="1" i="0" dirty="0" err="1">
              <a:latin typeface="Gill Sans"/>
              <a:ea typeface="Gill Sans"/>
              <a:cs typeface="Gill Sans"/>
              <a:sym typeface="Gill Sans"/>
            </a:rPr>
            <a:t>Promoción</a:t>
          </a:r>
          <a:r>
            <a:rPr lang="en-US" b="1" i="0" dirty="0">
              <a:latin typeface="Gill Sans"/>
              <a:ea typeface="Gill Sans"/>
              <a:cs typeface="Gill Sans"/>
              <a:sym typeface="Gill Sans"/>
            </a:rPr>
            <a:t> de la </a:t>
          </a:r>
          <a:r>
            <a:rPr lang="en-US" b="1" i="0" dirty="0" err="1">
              <a:latin typeface="Gill Sans"/>
              <a:ea typeface="Gill Sans"/>
              <a:cs typeface="Gill Sans"/>
              <a:sym typeface="Gill Sans"/>
            </a:rPr>
            <a:t>Inversión</a:t>
          </a:r>
          <a:r>
            <a:rPr lang="en-US" b="1" i="0" dirty="0">
              <a:latin typeface="Gill Sans"/>
              <a:ea typeface="Gill Sans"/>
              <a:cs typeface="Gill Sans"/>
              <a:sym typeface="Gill Sans"/>
            </a:rPr>
            <a:t> </a:t>
          </a:r>
          <a:r>
            <a:rPr lang="en-US" b="1" i="0" dirty="0" err="1">
              <a:latin typeface="Gill Sans"/>
              <a:ea typeface="Gill Sans"/>
              <a:cs typeface="Gill Sans"/>
              <a:sym typeface="Gill Sans"/>
            </a:rPr>
            <a:t>Extranjera</a:t>
          </a:r>
          <a:endParaRPr lang="es-EC" dirty="0"/>
        </a:p>
      </dgm:t>
    </dgm:pt>
    <dgm:pt modelId="{385692E4-1339-4043-8D18-D37A5D602E25}" type="parTrans" cxnId="{E1B2DFC7-7FD9-4D7A-8B5A-7D623ABCEF5C}">
      <dgm:prSet/>
      <dgm:spPr/>
      <dgm:t>
        <a:bodyPr/>
        <a:lstStyle/>
        <a:p>
          <a:endParaRPr lang="es-EC"/>
        </a:p>
      </dgm:t>
    </dgm:pt>
    <dgm:pt modelId="{75A1804B-4430-4B62-8275-4F0B707F2BB8}" type="sibTrans" cxnId="{E1B2DFC7-7FD9-4D7A-8B5A-7D623ABCEF5C}">
      <dgm:prSet/>
      <dgm:spPr/>
      <dgm:t>
        <a:bodyPr/>
        <a:lstStyle/>
        <a:p>
          <a:endParaRPr lang="es-EC"/>
        </a:p>
      </dgm:t>
    </dgm:pt>
    <dgm:pt modelId="{F708B7A4-A133-42D1-87BF-ABFFE6C4834F}">
      <dgm:prSet phldrT="[Texto]"/>
      <dgm:spPr/>
      <dgm:t>
        <a:bodyPr/>
        <a:lstStyle/>
        <a:p>
          <a:r>
            <a:rPr lang="en-US" b="0" i="0">
              <a:latin typeface="Gill Sans"/>
              <a:ea typeface="Gill Sans"/>
              <a:cs typeface="Gill Sans"/>
              <a:sym typeface="Gill Sans"/>
            </a:rPr>
            <a:t>Este sistema a menudo atrae a inversores y empresas extranjeras, ya que sus ingresos generados fuera del país no están sujetos a impuestos en la jurisdicción de origen. Esto puede impulsar la inversión extranjera directa</a:t>
          </a:r>
          <a:endParaRPr lang="es-EC" dirty="0"/>
        </a:p>
      </dgm:t>
    </dgm:pt>
    <dgm:pt modelId="{3CA8FE77-C188-46FD-ADA8-BA7728D15BDB}" type="parTrans" cxnId="{52144C5E-4246-4EB8-81B4-77D70D149039}">
      <dgm:prSet/>
      <dgm:spPr/>
      <dgm:t>
        <a:bodyPr/>
        <a:lstStyle/>
        <a:p>
          <a:endParaRPr lang="es-EC"/>
        </a:p>
      </dgm:t>
    </dgm:pt>
    <dgm:pt modelId="{C882F4CD-4859-4133-B19A-A10A2F3BDBAD}" type="sibTrans" cxnId="{52144C5E-4246-4EB8-81B4-77D70D149039}">
      <dgm:prSet/>
      <dgm:spPr/>
      <dgm:t>
        <a:bodyPr/>
        <a:lstStyle/>
        <a:p>
          <a:endParaRPr lang="es-EC"/>
        </a:p>
      </dgm:t>
    </dgm:pt>
    <dgm:pt modelId="{3E4A7E13-DEA6-472F-81EC-CC0378438128}">
      <dgm:prSet phldrT="[Texto]"/>
      <dgm:spPr/>
      <dgm:t>
        <a:bodyPr/>
        <a:lstStyle/>
        <a:p>
          <a:r>
            <a:rPr lang="en-US" b="1" i="0">
              <a:latin typeface="Gill Sans"/>
              <a:ea typeface="Gill Sans"/>
              <a:cs typeface="Gill Sans"/>
              <a:sym typeface="Gill Sans"/>
            </a:rPr>
            <a:t>Simplicidad Tributaria:</a:t>
          </a:r>
          <a:r>
            <a:rPr lang="en-US" b="0" i="0">
              <a:latin typeface="Gill Sans"/>
              <a:ea typeface="Gill Sans"/>
              <a:cs typeface="Gill Sans"/>
              <a:sym typeface="Gill Sans"/>
            </a:rPr>
            <a:t> </a:t>
          </a:r>
          <a:endParaRPr lang="es-EC" dirty="0"/>
        </a:p>
      </dgm:t>
    </dgm:pt>
    <dgm:pt modelId="{7615E71A-9D84-4632-A749-7A6F9CBD941E}" type="parTrans" cxnId="{4F62A93F-1AA5-4882-A0FB-B04529B7E2E3}">
      <dgm:prSet/>
      <dgm:spPr/>
      <dgm:t>
        <a:bodyPr/>
        <a:lstStyle/>
        <a:p>
          <a:endParaRPr lang="es-EC"/>
        </a:p>
      </dgm:t>
    </dgm:pt>
    <dgm:pt modelId="{44D06BE9-0912-485B-95F9-28A756858F5D}" type="sibTrans" cxnId="{4F62A93F-1AA5-4882-A0FB-B04529B7E2E3}">
      <dgm:prSet/>
      <dgm:spPr/>
      <dgm:t>
        <a:bodyPr/>
        <a:lstStyle/>
        <a:p>
          <a:endParaRPr lang="es-EC"/>
        </a:p>
      </dgm:t>
    </dgm:pt>
    <dgm:pt modelId="{C8E859E5-B8F8-4ACE-9BF5-795976E878FD}">
      <dgm:prSet phldrT="[Texto]"/>
      <dgm:spPr/>
      <dgm:t>
        <a:bodyPr/>
        <a:lstStyle/>
        <a:p>
          <a:r>
            <a:rPr lang="en-US" b="0" i="0">
              <a:latin typeface="Gill Sans"/>
              <a:ea typeface="Gill Sans"/>
              <a:cs typeface="Gill Sans"/>
              <a:sym typeface="Gill Sans"/>
            </a:rPr>
            <a:t>El sistema territorial tiende a ser más simple y fácil de administrar en comparación con otros sistemas, como el sistema de renta mundial. Elimina la necesidad de rastrear y gravar los ingresos en el extranjero</a:t>
          </a:r>
          <a:endParaRPr lang="es-EC" dirty="0"/>
        </a:p>
      </dgm:t>
    </dgm:pt>
    <dgm:pt modelId="{A3EC15B5-EC62-425D-8DE9-1965F17B542E}" type="parTrans" cxnId="{34D903E4-FBA6-4C34-B31C-F778A2D37524}">
      <dgm:prSet/>
      <dgm:spPr/>
      <dgm:t>
        <a:bodyPr/>
        <a:lstStyle/>
        <a:p>
          <a:endParaRPr lang="es-EC"/>
        </a:p>
      </dgm:t>
    </dgm:pt>
    <dgm:pt modelId="{A85208E7-0198-4FA3-9726-52BE5F358CEF}" type="sibTrans" cxnId="{34D903E4-FBA6-4C34-B31C-F778A2D37524}">
      <dgm:prSet/>
      <dgm:spPr/>
      <dgm:t>
        <a:bodyPr/>
        <a:lstStyle/>
        <a:p>
          <a:endParaRPr lang="es-EC"/>
        </a:p>
      </dgm:t>
    </dgm:pt>
    <dgm:pt modelId="{E8BFA0D8-6818-4754-BF42-AF1899C6DA5D}">
      <dgm:prSet phldrT="[Texto]"/>
      <dgm:spPr/>
      <dgm:t>
        <a:bodyPr/>
        <a:lstStyle/>
        <a:p>
          <a:r>
            <a:rPr lang="en-US" b="1" i="0">
              <a:latin typeface="Gill Sans"/>
              <a:ea typeface="Gill Sans"/>
              <a:cs typeface="Gill Sans"/>
              <a:sym typeface="Gill Sans"/>
            </a:rPr>
            <a:t>Evita la Doble Tributación Internacional:</a:t>
          </a:r>
          <a:r>
            <a:rPr lang="en-US" b="0" i="0">
              <a:latin typeface="Gill Sans"/>
              <a:ea typeface="Gill Sans"/>
              <a:cs typeface="Gill Sans"/>
              <a:sym typeface="Gill Sans"/>
            </a:rPr>
            <a:t> </a:t>
          </a:r>
          <a:endParaRPr lang="es-EC" dirty="0"/>
        </a:p>
      </dgm:t>
    </dgm:pt>
    <dgm:pt modelId="{52EC2A4A-31B4-4397-9782-343886DF5BA8}" type="parTrans" cxnId="{70BC1012-4A7D-42AC-91CF-449B61A7128C}">
      <dgm:prSet/>
      <dgm:spPr/>
      <dgm:t>
        <a:bodyPr/>
        <a:lstStyle/>
        <a:p>
          <a:endParaRPr lang="es-EC"/>
        </a:p>
      </dgm:t>
    </dgm:pt>
    <dgm:pt modelId="{3B20782C-601B-45C6-BDF1-6024101CEAD4}" type="sibTrans" cxnId="{70BC1012-4A7D-42AC-91CF-449B61A7128C}">
      <dgm:prSet/>
      <dgm:spPr/>
      <dgm:t>
        <a:bodyPr/>
        <a:lstStyle/>
        <a:p>
          <a:endParaRPr lang="es-EC"/>
        </a:p>
      </dgm:t>
    </dgm:pt>
    <dgm:pt modelId="{980C2CC9-335C-4F15-AE60-9A3B1A9885D0}">
      <dgm:prSet phldrT="[Texto]"/>
      <dgm:spPr/>
      <dgm:t>
        <a:bodyPr/>
        <a:lstStyle/>
        <a:p>
          <a:r>
            <a:rPr lang="en-US" b="0" i="0">
              <a:latin typeface="Gill Sans"/>
              <a:ea typeface="Gill Sans"/>
              <a:cs typeface="Gill Sans"/>
              <a:sym typeface="Gill Sans"/>
            </a:rPr>
            <a:t>Dado que los ingresos en el extranjero no están sujetos a impuestos en el país de origen, se evita la doble tributación internacional. Esto hace que sea más atractivo para las empresas operar en varios países.</a:t>
          </a:r>
          <a:endParaRPr lang="es-EC" dirty="0"/>
        </a:p>
      </dgm:t>
    </dgm:pt>
    <dgm:pt modelId="{DA182D0D-D944-423D-939C-31D63E0DC71E}" type="parTrans" cxnId="{C05E0721-BA05-48F9-A2A4-B2C6821BC49A}">
      <dgm:prSet/>
      <dgm:spPr/>
      <dgm:t>
        <a:bodyPr/>
        <a:lstStyle/>
        <a:p>
          <a:endParaRPr lang="es-EC"/>
        </a:p>
      </dgm:t>
    </dgm:pt>
    <dgm:pt modelId="{609CA69C-E3E3-49FA-A011-86324811ABD2}" type="sibTrans" cxnId="{C05E0721-BA05-48F9-A2A4-B2C6821BC49A}">
      <dgm:prSet/>
      <dgm:spPr/>
      <dgm:t>
        <a:bodyPr/>
        <a:lstStyle/>
        <a:p>
          <a:endParaRPr lang="es-EC"/>
        </a:p>
      </dgm:t>
    </dgm:pt>
    <dgm:pt modelId="{2EA027F0-DF29-4565-8773-813E660CD89A}">
      <dgm:prSet phldrT="[Texto]"/>
      <dgm:spPr/>
      <dgm:t>
        <a:bodyPr/>
        <a:lstStyle/>
        <a:p>
          <a:r>
            <a:rPr lang="en-US" b="1" i="0">
              <a:latin typeface="Gill Sans"/>
              <a:ea typeface="Gill Sans"/>
              <a:cs typeface="Gill Sans"/>
              <a:sym typeface="Gill Sans"/>
            </a:rPr>
            <a:t>Fomento de Exportaciones</a:t>
          </a:r>
          <a:endParaRPr lang="es-EC" dirty="0"/>
        </a:p>
      </dgm:t>
    </dgm:pt>
    <dgm:pt modelId="{8189DB8C-1C27-4B2E-A4DF-3C9208111A3C}" type="parTrans" cxnId="{6A36D223-7B81-4DBC-8106-1E60EDF63DA6}">
      <dgm:prSet/>
      <dgm:spPr/>
      <dgm:t>
        <a:bodyPr/>
        <a:lstStyle/>
        <a:p>
          <a:endParaRPr lang="es-EC"/>
        </a:p>
      </dgm:t>
    </dgm:pt>
    <dgm:pt modelId="{DDBF5A0A-19FE-40A6-9E7B-F2C0A6511172}" type="sibTrans" cxnId="{6A36D223-7B81-4DBC-8106-1E60EDF63DA6}">
      <dgm:prSet/>
      <dgm:spPr/>
      <dgm:t>
        <a:bodyPr/>
        <a:lstStyle/>
        <a:p>
          <a:endParaRPr lang="es-EC"/>
        </a:p>
      </dgm:t>
    </dgm:pt>
    <dgm:pt modelId="{3073EA0F-B237-43B3-A707-01ACAE785BA0}">
      <dgm:prSet/>
      <dgm:spPr/>
      <dgm:t>
        <a:bodyPr/>
        <a:lstStyle/>
        <a:p>
          <a:r>
            <a:rPr lang="en-US" b="0" i="0">
              <a:latin typeface="Gill Sans"/>
              <a:ea typeface="Gill Sans"/>
              <a:cs typeface="Gill Sans"/>
              <a:sym typeface="Gill Sans"/>
            </a:rPr>
            <a:t>Las empresas pueden exportar productos y servicios sin preocuparse por los impuestos en el país de origen, lo que puede fomentar la competitividad en los mercados internacionales</a:t>
          </a:r>
          <a:endParaRPr lang="es-EC"/>
        </a:p>
      </dgm:t>
    </dgm:pt>
    <dgm:pt modelId="{1C97D4B9-B1F5-4DB4-BA08-8DF9DD8187A5}" type="parTrans" cxnId="{B0B38452-17FB-492D-8F0A-B3ABA9A72D42}">
      <dgm:prSet/>
      <dgm:spPr/>
      <dgm:t>
        <a:bodyPr/>
        <a:lstStyle/>
        <a:p>
          <a:endParaRPr lang="es-EC"/>
        </a:p>
      </dgm:t>
    </dgm:pt>
    <dgm:pt modelId="{C706BCA0-4D28-4245-96C5-C8F882CBDF72}" type="sibTrans" cxnId="{B0B38452-17FB-492D-8F0A-B3ABA9A72D42}">
      <dgm:prSet/>
      <dgm:spPr/>
      <dgm:t>
        <a:bodyPr/>
        <a:lstStyle/>
        <a:p>
          <a:endParaRPr lang="es-EC"/>
        </a:p>
      </dgm:t>
    </dgm:pt>
    <dgm:pt modelId="{D068414A-F0A2-4BEC-9C95-1AD847FC5CAF}" type="pres">
      <dgm:prSet presAssocID="{5D240D44-88B8-472C-95E4-5A88888BC252}" presName="theList" presStyleCnt="0">
        <dgm:presLayoutVars>
          <dgm:dir/>
          <dgm:animLvl val="lvl"/>
          <dgm:resizeHandles val="exact"/>
        </dgm:presLayoutVars>
      </dgm:prSet>
      <dgm:spPr/>
    </dgm:pt>
    <dgm:pt modelId="{DE2AE390-58CD-4667-A3BC-2BEE840ED1CE}" type="pres">
      <dgm:prSet presAssocID="{2886EEDE-5503-43FB-90DC-9EF4B35E3AE9}" presName="compNode" presStyleCnt="0"/>
      <dgm:spPr/>
    </dgm:pt>
    <dgm:pt modelId="{E3623ED2-63B1-45D4-8CC9-CAEDB4EF32E6}" type="pres">
      <dgm:prSet presAssocID="{2886EEDE-5503-43FB-90DC-9EF4B35E3AE9}" presName="aNode" presStyleLbl="bgShp" presStyleIdx="0" presStyleCnt="4"/>
      <dgm:spPr/>
    </dgm:pt>
    <dgm:pt modelId="{90A1390D-0034-41ED-BACE-F73E274AE843}" type="pres">
      <dgm:prSet presAssocID="{2886EEDE-5503-43FB-90DC-9EF4B35E3AE9}" presName="textNode" presStyleLbl="bgShp" presStyleIdx="0" presStyleCnt="4"/>
      <dgm:spPr/>
    </dgm:pt>
    <dgm:pt modelId="{CCE3C090-8CF4-4789-84EF-C3747071D09A}" type="pres">
      <dgm:prSet presAssocID="{2886EEDE-5503-43FB-90DC-9EF4B35E3AE9}" presName="compChildNode" presStyleCnt="0"/>
      <dgm:spPr/>
    </dgm:pt>
    <dgm:pt modelId="{8ABAD7C1-495E-419A-B6FE-CC7C5508052C}" type="pres">
      <dgm:prSet presAssocID="{2886EEDE-5503-43FB-90DC-9EF4B35E3AE9}" presName="theInnerList" presStyleCnt="0"/>
      <dgm:spPr/>
    </dgm:pt>
    <dgm:pt modelId="{11816CF9-5EB6-42FF-A523-7D8569536152}" type="pres">
      <dgm:prSet presAssocID="{F708B7A4-A133-42D1-87BF-ABFFE6C4834F}" presName="childNode" presStyleLbl="node1" presStyleIdx="0" presStyleCnt="4">
        <dgm:presLayoutVars>
          <dgm:bulletEnabled val="1"/>
        </dgm:presLayoutVars>
      </dgm:prSet>
      <dgm:spPr/>
    </dgm:pt>
    <dgm:pt modelId="{D6D8F50E-04D0-4B42-80F3-C0EA0C73B724}" type="pres">
      <dgm:prSet presAssocID="{2886EEDE-5503-43FB-90DC-9EF4B35E3AE9}" presName="aSpace" presStyleCnt="0"/>
      <dgm:spPr/>
    </dgm:pt>
    <dgm:pt modelId="{1CC31F56-DDED-4F6A-9E34-6DD40C70C21A}" type="pres">
      <dgm:prSet presAssocID="{3E4A7E13-DEA6-472F-81EC-CC0378438128}" presName="compNode" presStyleCnt="0"/>
      <dgm:spPr/>
    </dgm:pt>
    <dgm:pt modelId="{4CAA96F2-1C45-43DE-BEB1-CC8D96CDAF0C}" type="pres">
      <dgm:prSet presAssocID="{3E4A7E13-DEA6-472F-81EC-CC0378438128}" presName="aNode" presStyleLbl="bgShp" presStyleIdx="1" presStyleCnt="4"/>
      <dgm:spPr/>
    </dgm:pt>
    <dgm:pt modelId="{E5D93EE4-E8A0-455F-9151-D393CA6F9371}" type="pres">
      <dgm:prSet presAssocID="{3E4A7E13-DEA6-472F-81EC-CC0378438128}" presName="textNode" presStyleLbl="bgShp" presStyleIdx="1" presStyleCnt="4"/>
      <dgm:spPr/>
    </dgm:pt>
    <dgm:pt modelId="{2BB7504F-E18D-45C6-A94A-75C335070C22}" type="pres">
      <dgm:prSet presAssocID="{3E4A7E13-DEA6-472F-81EC-CC0378438128}" presName="compChildNode" presStyleCnt="0"/>
      <dgm:spPr/>
    </dgm:pt>
    <dgm:pt modelId="{78E201AC-BEDB-4CA9-A095-D31BAB33A86F}" type="pres">
      <dgm:prSet presAssocID="{3E4A7E13-DEA6-472F-81EC-CC0378438128}" presName="theInnerList" presStyleCnt="0"/>
      <dgm:spPr/>
    </dgm:pt>
    <dgm:pt modelId="{2D03879D-E677-4797-A8BE-D42DD585DB48}" type="pres">
      <dgm:prSet presAssocID="{C8E859E5-B8F8-4ACE-9BF5-795976E878FD}" presName="childNode" presStyleLbl="node1" presStyleIdx="1" presStyleCnt="4">
        <dgm:presLayoutVars>
          <dgm:bulletEnabled val="1"/>
        </dgm:presLayoutVars>
      </dgm:prSet>
      <dgm:spPr/>
    </dgm:pt>
    <dgm:pt modelId="{4A095429-DF8D-4896-AE2B-0E124F2F48FB}" type="pres">
      <dgm:prSet presAssocID="{3E4A7E13-DEA6-472F-81EC-CC0378438128}" presName="aSpace" presStyleCnt="0"/>
      <dgm:spPr/>
    </dgm:pt>
    <dgm:pt modelId="{72AB5F14-613A-403A-9031-1F01EBEDC5D0}" type="pres">
      <dgm:prSet presAssocID="{E8BFA0D8-6818-4754-BF42-AF1899C6DA5D}" presName="compNode" presStyleCnt="0"/>
      <dgm:spPr/>
    </dgm:pt>
    <dgm:pt modelId="{1BC028AD-37BB-4BF8-96CC-0490126A983B}" type="pres">
      <dgm:prSet presAssocID="{E8BFA0D8-6818-4754-BF42-AF1899C6DA5D}" presName="aNode" presStyleLbl="bgShp" presStyleIdx="2" presStyleCnt="4"/>
      <dgm:spPr/>
    </dgm:pt>
    <dgm:pt modelId="{1AEE0277-16D8-48E7-9CD8-FCEA046428CF}" type="pres">
      <dgm:prSet presAssocID="{E8BFA0D8-6818-4754-BF42-AF1899C6DA5D}" presName="textNode" presStyleLbl="bgShp" presStyleIdx="2" presStyleCnt="4"/>
      <dgm:spPr/>
    </dgm:pt>
    <dgm:pt modelId="{1D1E0030-9B10-41CE-BEA9-7A114DBECA8F}" type="pres">
      <dgm:prSet presAssocID="{E8BFA0D8-6818-4754-BF42-AF1899C6DA5D}" presName="compChildNode" presStyleCnt="0"/>
      <dgm:spPr/>
    </dgm:pt>
    <dgm:pt modelId="{171416F5-74A4-465B-82A0-40AC3B75E443}" type="pres">
      <dgm:prSet presAssocID="{E8BFA0D8-6818-4754-BF42-AF1899C6DA5D}" presName="theInnerList" presStyleCnt="0"/>
      <dgm:spPr/>
    </dgm:pt>
    <dgm:pt modelId="{44C6CE3D-384A-4851-9B0B-2AB53CE331C9}" type="pres">
      <dgm:prSet presAssocID="{980C2CC9-335C-4F15-AE60-9A3B1A9885D0}" presName="childNode" presStyleLbl="node1" presStyleIdx="2" presStyleCnt="4">
        <dgm:presLayoutVars>
          <dgm:bulletEnabled val="1"/>
        </dgm:presLayoutVars>
      </dgm:prSet>
      <dgm:spPr/>
    </dgm:pt>
    <dgm:pt modelId="{B69A6E02-B037-4253-B648-2FF94D0F013E}" type="pres">
      <dgm:prSet presAssocID="{E8BFA0D8-6818-4754-BF42-AF1899C6DA5D}" presName="aSpace" presStyleCnt="0"/>
      <dgm:spPr/>
    </dgm:pt>
    <dgm:pt modelId="{469439B0-2CBF-485B-9091-6C2885CC609E}" type="pres">
      <dgm:prSet presAssocID="{2EA027F0-DF29-4565-8773-813E660CD89A}" presName="compNode" presStyleCnt="0"/>
      <dgm:spPr/>
    </dgm:pt>
    <dgm:pt modelId="{43F00E33-C845-4D9F-934D-928816DDF0BD}" type="pres">
      <dgm:prSet presAssocID="{2EA027F0-DF29-4565-8773-813E660CD89A}" presName="aNode" presStyleLbl="bgShp" presStyleIdx="3" presStyleCnt="4" custLinFactNeighborX="102" custLinFactNeighborY="-204"/>
      <dgm:spPr/>
    </dgm:pt>
    <dgm:pt modelId="{8E320A07-37A2-4BC5-A0DD-AE697E0B0795}" type="pres">
      <dgm:prSet presAssocID="{2EA027F0-DF29-4565-8773-813E660CD89A}" presName="textNode" presStyleLbl="bgShp" presStyleIdx="3" presStyleCnt="4"/>
      <dgm:spPr/>
    </dgm:pt>
    <dgm:pt modelId="{CCFCF079-C239-4927-8260-D5DF31E0AAA0}" type="pres">
      <dgm:prSet presAssocID="{2EA027F0-DF29-4565-8773-813E660CD89A}" presName="compChildNode" presStyleCnt="0"/>
      <dgm:spPr/>
    </dgm:pt>
    <dgm:pt modelId="{98F46B81-1CCD-4BCA-BFC3-149672473EE1}" type="pres">
      <dgm:prSet presAssocID="{2EA027F0-DF29-4565-8773-813E660CD89A}" presName="theInnerList" presStyleCnt="0"/>
      <dgm:spPr/>
    </dgm:pt>
    <dgm:pt modelId="{D5BF56B5-84A0-4DF7-A30F-797CF0D90258}" type="pres">
      <dgm:prSet presAssocID="{3073EA0F-B237-43B3-A707-01ACAE785BA0}" presName="childNode" presStyleLbl="node1" presStyleIdx="3" presStyleCnt="4">
        <dgm:presLayoutVars>
          <dgm:bulletEnabled val="1"/>
        </dgm:presLayoutVars>
      </dgm:prSet>
      <dgm:spPr/>
    </dgm:pt>
  </dgm:ptLst>
  <dgm:cxnLst>
    <dgm:cxn modelId="{2A0B5409-5732-4C7A-8DD4-A29F252F2BD7}" type="presOf" srcId="{3073EA0F-B237-43B3-A707-01ACAE785BA0}" destId="{D5BF56B5-84A0-4DF7-A30F-797CF0D90258}" srcOrd="0" destOrd="0" presId="urn:microsoft.com/office/officeart/2005/8/layout/lProcess2"/>
    <dgm:cxn modelId="{70BC1012-4A7D-42AC-91CF-449B61A7128C}" srcId="{5D240D44-88B8-472C-95E4-5A88888BC252}" destId="{E8BFA0D8-6818-4754-BF42-AF1899C6DA5D}" srcOrd="2" destOrd="0" parTransId="{52EC2A4A-31B4-4397-9782-343886DF5BA8}" sibTransId="{3B20782C-601B-45C6-BDF1-6024101CEAD4}"/>
    <dgm:cxn modelId="{C05E0721-BA05-48F9-A2A4-B2C6821BC49A}" srcId="{E8BFA0D8-6818-4754-BF42-AF1899C6DA5D}" destId="{980C2CC9-335C-4F15-AE60-9A3B1A9885D0}" srcOrd="0" destOrd="0" parTransId="{DA182D0D-D944-423D-939C-31D63E0DC71E}" sibTransId="{609CA69C-E3E3-49FA-A011-86324811ABD2}"/>
    <dgm:cxn modelId="{6A36D223-7B81-4DBC-8106-1E60EDF63DA6}" srcId="{5D240D44-88B8-472C-95E4-5A88888BC252}" destId="{2EA027F0-DF29-4565-8773-813E660CD89A}" srcOrd="3" destOrd="0" parTransId="{8189DB8C-1C27-4B2E-A4DF-3C9208111A3C}" sibTransId="{DDBF5A0A-19FE-40A6-9E7B-F2C0A6511172}"/>
    <dgm:cxn modelId="{4F62A93F-1AA5-4882-A0FB-B04529B7E2E3}" srcId="{5D240D44-88B8-472C-95E4-5A88888BC252}" destId="{3E4A7E13-DEA6-472F-81EC-CC0378438128}" srcOrd="1" destOrd="0" parTransId="{7615E71A-9D84-4632-A749-7A6F9CBD941E}" sibTransId="{44D06BE9-0912-485B-95F9-28A756858F5D}"/>
    <dgm:cxn modelId="{52144C5E-4246-4EB8-81B4-77D70D149039}" srcId="{2886EEDE-5503-43FB-90DC-9EF4B35E3AE9}" destId="{F708B7A4-A133-42D1-87BF-ABFFE6C4834F}" srcOrd="0" destOrd="0" parTransId="{3CA8FE77-C188-46FD-ADA8-BA7728D15BDB}" sibTransId="{C882F4CD-4859-4133-B19A-A10A2F3BDBAD}"/>
    <dgm:cxn modelId="{B0B38452-17FB-492D-8F0A-B3ABA9A72D42}" srcId="{2EA027F0-DF29-4565-8773-813E660CD89A}" destId="{3073EA0F-B237-43B3-A707-01ACAE785BA0}" srcOrd="0" destOrd="0" parTransId="{1C97D4B9-B1F5-4DB4-BA08-8DF9DD8187A5}" sibTransId="{C706BCA0-4D28-4245-96C5-C8F882CBDF72}"/>
    <dgm:cxn modelId="{984AD852-52C8-46DC-89F8-06A91278AEDD}" type="presOf" srcId="{980C2CC9-335C-4F15-AE60-9A3B1A9885D0}" destId="{44C6CE3D-384A-4851-9B0B-2AB53CE331C9}" srcOrd="0" destOrd="0" presId="urn:microsoft.com/office/officeart/2005/8/layout/lProcess2"/>
    <dgm:cxn modelId="{34AF1876-53F7-4CDF-89E8-13A862323432}" type="presOf" srcId="{3E4A7E13-DEA6-472F-81EC-CC0378438128}" destId="{E5D93EE4-E8A0-455F-9151-D393CA6F9371}" srcOrd="1" destOrd="0" presId="urn:microsoft.com/office/officeart/2005/8/layout/lProcess2"/>
    <dgm:cxn modelId="{EA74B48D-897E-424A-BD06-C9F160C48507}" type="presOf" srcId="{2886EEDE-5503-43FB-90DC-9EF4B35E3AE9}" destId="{90A1390D-0034-41ED-BACE-F73E274AE843}" srcOrd="1" destOrd="0" presId="urn:microsoft.com/office/officeart/2005/8/layout/lProcess2"/>
    <dgm:cxn modelId="{08B430A6-5775-4F5C-9800-78E179B5FC25}" type="presOf" srcId="{E8BFA0D8-6818-4754-BF42-AF1899C6DA5D}" destId="{1BC028AD-37BB-4BF8-96CC-0490126A983B}" srcOrd="0" destOrd="0" presId="urn:microsoft.com/office/officeart/2005/8/layout/lProcess2"/>
    <dgm:cxn modelId="{FAC67BAF-ACD4-411A-9C8D-C6A6FB52E455}" type="presOf" srcId="{2EA027F0-DF29-4565-8773-813E660CD89A}" destId="{43F00E33-C845-4D9F-934D-928816DDF0BD}" srcOrd="0" destOrd="0" presId="urn:microsoft.com/office/officeart/2005/8/layout/lProcess2"/>
    <dgm:cxn modelId="{D96DFBBA-4CD5-47ED-B6D8-280942B3F909}" type="presOf" srcId="{2EA027F0-DF29-4565-8773-813E660CD89A}" destId="{8E320A07-37A2-4BC5-A0DD-AE697E0B0795}" srcOrd="1" destOrd="0" presId="urn:microsoft.com/office/officeart/2005/8/layout/lProcess2"/>
    <dgm:cxn modelId="{A0CBAFBB-0C6B-464A-8E5B-EBAE7C656954}" type="presOf" srcId="{2886EEDE-5503-43FB-90DC-9EF4B35E3AE9}" destId="{E3623ED2-63B1-45D4-8CC9-CAEDB4EF32E6}" srcOrd="0" destOrd="0" presId="urn:microsoft.com/office/officeart/2005/8/layout/lProcess2"/>
    <dgm:cxn modelId="{132A2FC4-1028-4B4E-A5E2-F469B2827D98}" type="presOf" srcId="{3E4A7E13-DEA6-472F-81EC-CC0378438128}" destId="{4CAA96F2-1C45-43DE-BEB1-CC8D96CDAF0C}" srcOrd="0" destOrd="0" presId="urn:microsoft.com/office/officeart/2005/8/layout/lProcess2"/>
    <dgm:cxn modelId="{FCCF83C7-D8EC-4EC6-B35B-11EF653D8606}" type="presOf" srcId="{F708B7A4-A133-42D1-87BF-ABFFE6C4834F}" destId="{11816CF9-5EB6-42FF-A523-7D8569536152}" srcOrd="0" destOrd="0" presId="urn:microsoft.com/office/officeart/2005/8/layout/lProcess2"/>
    <dgm:cxn modelId="{E1B2DFC7-7FD9-4D7A-8B5A-7D623ABCEF5C}" srcId="{5D240D44-88B8-472C-95E4-5A88888BC252}" destId="{2886EEDE-5503-43FB-90DC-9EF4B35E3AE9}" srcOrd="0" destOrd="0" parTransId="{385692E4-1339-4043-8D18-D37A5D602E25}" sibTransId="{75A1804B-4430-4B62-8275-4F0B707F2BB8}"/>
    <dgm:cxn modelId="{5F844BDD-B5B0-456A-A672-9D08349ADCA7}" type="presOf" srcId="{5D240D44-88B8-472C-95E4-5A88888BC252}" destId="{D068414A-F0A2-4BEC-9C95-1AD847FC5CAF}" srcOrd="0" destOrd="0" presId="urn:microsoft.com/office/officeart/2005/8/layout/lProcess2"/>
    <dgm:cxn modelId="{34D903E4-FBA6-4C34-B31C-F778A2D37524}" srcId="{3E4A7E13-DEA6-472F-81EC-CC0378438128}" destId="{C8E859E5-B8F8-4ACE-9BF5-795976E878FD}" srcOrd="0" destOrd="0" parTransId="{A3EC15B5-EC62-425D-8DE9-1965F17B542E}" sibTransId="{A85208E7-0198-4FA3-9726-52BE5F358CEF}"/>
    <dgm:cxn modelId="{2234CFE8-50C1-4706-8214-DD471A5D4469}" type="presOf" srcId="{E8BFA0D8-6818-4754-BF42-AF1899C6DA5D}" destId="{1AEE0277-16D8-48E7-9CD8-FCEA046428CF}" srcOrd="1" destOrd="0" presId="urn:microsoft.com/office/officeart/2005/8/layout/lProcess2"/>
    <dgm:cxn modelId="{5892E1F5-41F6-4AEE-B4CC-CF6FD25A712E}" type="presOf" srcId="{C8E859E5-B8F8-4ACE-9BF5-795976E878FD}" destId="{2D03879D-E677-4797-A8BE-D42DD585DB48}" srcOrd="0" destOrd="0" presId="urn:microsoft.com/office/officeart/2005/8/layout/lProcess2"/>
    <dgm:cxn modelId="{503EF233-BF49-40E7-A3C1-5E091CFF0F20}" type="presParOf" srcId="{D068414A-F0A2-4BEC-9C95-1AD847FC5CAF}" destId="{DE2AE390-58CD-4667-A3BC-2BEE840ED1CE}" srcOrd="0" destOrd="0" presId="urn:microsoft.com/office/officeart/2005/8/layout/lProcess2"/>
    <dgm:cxn modelId="{832B7BDE-2519-4486-BB06-2A3159A61C68}" type="presParOf" srcId="{DE2AE390-58CD-4667-A3BC-2BEE840ED1CE}" destId="{E3623ED2-63B1-45D4-8CC9-CAEDB4EF32E6}" srcOrd="0" destOrd="0" presId="urn:microsoft.com/office/officeart/2005/8/layout/lProcess2"/>
    <dgm:cxn modelId="{1AD4D62E-4DE8-4215-8241-F92264C4617D}" type="presParOf" srcId="{DE2AE390-58CD-4667-A3BC-2BEE840ED1CE}" destId="{90A1390D-0034-41ED-BACE-F73E274AE843}" srcOrd="1" destOrd="0" presId="urn:microsoft.com/office/officeart/2005/8/layout/lProcess2"/>
    <dgm:cxn modelId="{A13F8CE9-4BFF-4524-9404-65792D577A8C}" type="presParOf" srcId="{DE2AE390-58CD-4667-A3BC-2BEE840ED1CE}" destId="{CCE3C090-8CF4-4789-84EF-C3747071D09A}" srcOrd="2" destOrd="0" presId="urn:microsoft.com/office/officeart/2005/8/layout/lProcess2"/>
    <dgm:cxn modelId="{8BE792A1-BF44-4280-843A-A6005D3EC8CD}" type="presParOf" srcId="{CCE3C090-8CF4-4789-84EF-C3747071D09A}" destId="{8ABAD7C1-495E-419A-B6FE-CC7C5508052C}" srcOrd="0" destOrd="0" presId="urn:microsoft.com/office/officeart/2005/8/layout/lProcess2"/>
    <dgm:cxn modelId="{DBB1B958-1DA3-4D37-A248-5C1D784373F4}" type="presParOf" srcId="{8ABAD7C1-495E-419A-B6FE-CC7C5508052C}" destId="{11816CF9-5EB6-42FF-A523-7D8569536152}" srcOrd="0" destOrd="0" presId="urn:microsoft.com/office/officeart/2005/8/layout/lProcess2"/>
    <dgm:cxn modelId="{50F7C9CA-B638-4E3C-843B-E7A304D08F05}" type="presParOf" srcId="{D068414A-F0A2-4BEC-9C95-1AD847FC5CAF}" destId="{D6D8F50E-04D0-4B42-80F3-C0EA0C73B724}" srcOrd="1" destOrd="0" presId="urn:microsoft.com/office/officeart/2005/8/layout/lProcess2"/>
    <dgm:cxn modelId="{DEC217D8-921C-4AC9-A1BA-FD4ABDA63E73}" type="presParOf" srcId="{D068414A-F0A2-4BEC-9C95-1AD847FC5CAF}" destId="{1CC31F56-DDED-4F6A-9E34-6DD40C70C21A}" srcOrd="2" destOrd="0" presId="urn:microsoft.com/office/officeart/2005/8/layout/lProcess2"/>
    <dgm:cxn modelId="{06B6B471-F1B6-4843-A449-1FED8A00FF5B}" type="presParOf" srcId="{1CC31F56-DDED-4F6A-9E34-6DD40C70C21A}" destId="{4CAA96F2-1C45-43DE-BEB1-CC8D96CDAF0C}" srcOrd="0" destOrd="0" presId="urn:microsoft.com/office/officeart/2005/8/layout/lProcess2"/>
    <dgm:cxn modelId="{77296C1A-CB3A-455F-BE19-3787F1F0FC07}" type="presParOf" srcId="{1CC31F56-DDED-4F6A-9E34-6DD40C70C21A}" destId="{E5D93EE4-E8A0-455F-9151-D393CA6F9371}" srcOrd="1" destOrd="0" presId="urn:microsoft.com/office/officeart/2005/8/layout/lProcess2"/>
    <dgm:cxn modelId="{93AF4807-F63A-47C5-BB97-0977A844CD6E}" type="presParOf" srcId="{1CC31F56-DDED-4F6A-9E34-6DD40C70C21A}" destId="{2BB7504F-E18D-45C6-A94A-75C335070C22}" srcOrd="2" destOrd="0" presId="urn:microsoft.com/office/officeart/2005/8/layout/lProcess2"/>
    <dgm:cxn modelId="{E04CF9E5-D138-427E-9FD7-540F1E2D1095}" type="presParOf" srcId="{2BB7504F-E18D-45C6-A94A-75C335070C22}" destId="{78E201AC-BEDB-4CA9-A095-D31BAB33A86F}" srcOrd="0" destOrd="0" presId="urn:microsoft.com/office/officeart/2005/8/layout/lProcess2"/>
    <dgm:cxn modelId="{D2B7C36C-6CE5-4B80-82E8-033EDC481D6C}" type="presParOf" srcId="{78E201AC-BEDB-4CA9-A095-D31BAB33A86F}" destId="{2D03879D-E677-4797-A8BE-D42DD585DB48}" srcOrd="0" destOrd="0" presId="urn:microsoft.com/office/officeart/2005/8/layout/lProcess2"/>
    <dgm:cxn modelId="{C2F5D52C-1509-4F63-B4D5-A43E7A97AAAC}" type="presParOf" srcId="{D068414A-F0A2-4BEC-9C95-1AD847FC5CAF}" destId="{4A095429-DF8D-4896-AE2B-0E124F2F48FB}" srcOrd="3" destOrd="0" presId="urn:microsoft.com/office/officeart/2005/8/layout/lProcess2"/>
    <dgm:cxn modelId="{B01A6E14-E0E4-41E7-A2D2-60ABBA90B066}" type="presParOf" srcId="{D068414A-F0A2-4BEC-9C95-1AD847FC5CAF}" destId="{72AB5F14-613A-403A-9031-1F01EBEDC5D0}" srcOrd="4" destOrd="0" presId="urn:microsoft.com/office/officeart/2005/8/layout/lProcess2"/>
    <dgm:cxn modelId="{7E1B8543-27E5-42A2-B68D-4B6F629E1B90}" type="presParOf" srcId="{72AB5F14-613A-403A-9031-1F01EBEDC5D0}" destId="{1BC028AD-37BB-4BF8-96CC-0490126A983B}" srcOrd="0" destOrd="0" presId="urn:microsoft.com/office/officeart/2005/8/layout/lProcess2"/>
    <dgm:cxn modelId="{9DB27E5E-B607-4F47-9017-E6B880FCD0D9}" type="presParOf" srcId="{72AB5F14-613A-403A-9031-1F01EBEDC5D0}" destId="{1AEE0277-16D8-48E7-9CD8-FCEA046428CF}" srcOrd="1" destOrd="0" presId="urn:microsoft.com/office/officeart/2005/8/layout/lProcess2"/>
    <dgm:cxn modelId="{0F378C5C-572F-46F4-8295-227DEAB4D704}" type="presParOf" srcId="{72AB5F14-613A-403A-9031-1F01EBEDC5D0}" destId="{1D1E0030-9B10-41CE-BEA9-7A114DBECA8F}" srcOrd="2" destOrd="0" presId="urn:microsoft.com/office/officeart/2005/8/layout/lProcess2"/>
    <dgm:cxn modelId="{54AAD2E7-BE8F-4C03-B279-53D0AAA5709E}" type="presParOf" srcId="{1D1E0030-9B10-41CE-BEA9-7A114DBECA8F}" destId="{171416F5-74A4-465B-82A0-40AC3B75E443}" srcOrd="0" destOrd="0" presId="urn:microsoft.com/office/officeart/2005/8/layout/lProcess2"/>
    <dgm:cxn modelId="{F484B2BD-075F-4085-892F-9E66658543D5}" type="presParOf" srcId="{171416F5-74A4-465B-82A0-40AC3B75E443}" destId="{44C6CE3D-384A-4851-9B0B-2AB53CE331C9}" srcOrd="0" destOrd="0" presId="urn:microsoft.com/office/officeart/2005/8/layout/lProcess2"/>
    <dgm:cxn modelId="{0820BD0F-50DE-4595-AFD4-3767136D7230}" type="presParOf" srcId="{D068414A-F0A2-4BEC-9C95-1AD847FC5CAF}" destId="{B69A6E02-B037-4253-B648-2FF94D0F013E}" srcOrd="5" destOrd="0" presId="urn:microsoft.com/office/officeart/2005/8/layout/lProcess2"/>
    <dgm:cxn modelId="{A254BA81-9380-4ECE-9295-14FA2A813AC2}" type="presParOf" srcId="{D068414A-F0A2-4BEC-9C95-1AD847FC5CAF}" destId="{469439B0-2CBF-485B-9091-6C2885CC609E}" srcOrd="6" destOrd="0" presId="urn:microsoft.com/office/officeart/2005/8/layout/lProcess2"/>
    <dgm:cxn modelId="{88114CCB-10B7-48BD-9DBF-2BA5F3FAF052}" type="presParOf" srcId="{469439B0-2CBF-485B-9091-6C2885CC609E}" destId="{43F00E33-C845-4D9F-934D-928816DDF0BD}" srcOrd="0" destOrd="0" presId="urn:microsoft.com/office/officeart/2005/8/layout/lProcess2"/>
    <dgm:cxn modelId="{8C7B9E09-A537-4075-B027-F98C48950876}" type="presParOf" srcId="{469439B0-2CBF-485B-9091-6C2885CC609E}" destId="{8E320A07-37A2-4BC5-A0DD-AE697E0B0795}" srcOrd="1" destOrd="0" presId="urn:microsoft.com/office/officeart/2005/8/layout/lProcess2"/>
    <dgm:cxn modelId="{5212C13B-47D9-4BFF-8115-6E0C5318014A}" type="presParOf" srcId="{469439B0-2CBF-485B-9091-6C2885CC609E}" destId="{CCFCF079-C239-4927-8260-D5DF31E0AAA0}" srcOrd="2" destOrd="0" presId="urn:microsoft.com/office/officeart/2005/8/layout/lProcess2"/>
    <dgm:cxn modelId="{8A93AA09-D0FF-451B-B082-311FE2ADD8CF}" type="presParOf" srcId="{CCFCF079-C239-4927-8260-D5DF31E0AAA0}" destId="{98F46B81-1CCD-4BCA-BFC3-149672473EE1}" srcOrd="0" destOrd="0" presId="urn:microsoft.com/office/officeart/2005/8/layout/lProcess2"/>
    <dgm:cxn modelId="{8AD8BEB9-E157-46D4-8372-B837B6D73070}" type="presParOf" srcId="{98F46B81-1CCD-4BCA-BFC3-149672473EE1}" destId="{D5BF56B5-84A0-4DF7-A30F-797CF0D9025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C3321C-C3F9-45C6-A2A5-3F4813B9F232}"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s-EC"/>
        </a:p>
      </dgm:t>
    </dgm:pt>
    <dgm:pt modelId="{8A796202-3F9E-4DA0-AE7E-714C14EDB2C9}">
      <dgm:prSet phldrT="[Texto]"/>
      <dgm:spPr/>
      <dgm:t>
        <a:bodyPr/>
        <a:lstStyle/>
        <a:p>
          <a:r>
            <a:rPr lang="es-ES" dirty="0"/>
            <a:t>Conocido </a:t>
          </a:r>
          <a:endParaRPr lang="es-EC" dirty="0"/>
        </a:p>
      </dgm:t>
    </dgm:pt>
    <dgm:pt modelId="{E52B9DCF-8EFA-4E2A-8D4D-7A4BDC310B7F}" type="parTrans" cxnId="{9883DBDC-0353-4AF6-B874-9CFC221AF6D1}">
      <dgm:prSet/>
      <dgm:spPr/>
      <dgm:t>
        <a:bodyPr/>
        <a:lstStyle/>
        <a:p>
          <a:endParaRPr lang="es-EC"/>
        </a:p>
      </dgm:t>
    </dgm:pt>
    <dgm:pt modelId="{2F11B706-3ED8-4BE9-9F19-7A812EF13278}" type="sibTrans" cxnId="{9883DBDC-0353-4AF6-B874-9CFC221AF6D1}">
      <dgm:prSet/>
      <dgm:spPr/>
      <dgm:t>
        <a:bodyPr/>
        <a:lstStyle/>
        <a:p>
          <a:endParaRPr lang="es-EC"/>
        </a:p>
      </dgm:t>
    </dgm:pt>
    <dgm:pt modelId="{948CA9A0-E600-4724-A612-3FC85475DF84}">
      <dgm:prSet phldrT="[Texto]"/>
      <dgm:spPr/>
      <dgm:t>
        <a:bodyPr/>
        <a:lstStyle/>
        <a:p>
          <a:r>
            <a:rPr lang="es-ES" b="0" i="0" u="none" strike="noStrike" baseline="0" dirty="0">
              <a:latin typeface="Roboto" panose="02000000000000000000" pitchFamily="2" charset="0"/>
              <a:ea typeface="Roboto" panose="02000000000000000000" pitchFamily="2" charset="0"/>
              <a:cs typeface="Roboto" panose="02000000000000000000" pitchFamily="2" charset="0"/>
            </a:rPr>
            <a:t>Como principio personalista.</a:t>
          </a:r>
          <a:endParaRPr lang="es-EC" dirty="0">
            <a:latin typeface="Roboto" panose="02000000000000000000" pitchFamily="2" charset="0"/>
            <a:ea typeface="Roboto" panose="02000000000000000000" pitchFamily="2" charset="0"/>
            <a:cs typeface="Roboto" panose="02000000000000000000" pitchFamily="2" charset="0"/>
          </a:endParaRPr>
        </a:p>
      </dgm:t>
    </dgm:pt>
    <dgm:pt modelId="{CB7BCADF-CECF-4BAB-96AB-F325C27E492C}" type="parTrans" cxnId="{1653AEB6-D180-49AD-9D14-B0E79AE6ED3D}">
      <dgm:prSet/>
      <dgm:spPr/>
      <dgm:t>
        <a:bodyPr/>
        <a:lstStyle/>
        <a:p>
          <a:endParaRPr lang="es-EC"/>
        </a:p>
      </dgm:t>
    </dgm:pt>
    <dgm:pt modelId="{C1A7BF32-252A-4119-8C27-5257D8FC83EA}" type="sibTrans" cxnId="{1653AEB6-D180-49AD-9D14-B0E79AE6ED3D}">
      <dgm:prSet/>
      <dgm:spPr/>
      <dgm:t>
        <a:bodyPr/>
        <a:lstStyle/>
        <a:p>
          <a:endParaRPr lang="es-EC"/>
        </a:p>
      </dgm:t>
    </dgm:pt>
    <dgm:pt modelId="{8F2FA899-C1E2-4D2E-BA53-A40BA875111E}">
      <dgm:prSet phldrT="[Texto]"/>
      <dgm:spPr/>
      <dgm:t>
        <a:bodyPr/>
        <a:lstStyle/>
        <a:p>
          <a:r>
            <a:rPr lang="es-ES" dirty="0"/>
            <a:t>Concepto</a:t>
          </a:r>
          <a:endParaRPr lang="es-EC" dirty="0"/>
        </a:p>
      </dgm:t>
    </dgm:pt>
    <dgm:pt modelId="{B278FEDD-832D-4A1F-BEAC-CE098C2FC5AF}" type="parTrans" cxnId="{36CCFD2F-921B-4346-883C-58B0BC748C79}">
      <dgm:prSet/>
      <dgm:spPr/>
      <dgm:t>
        <a:bodyPr/>
        <a:lstStyle/>
        <a:p>
          <a:endParaRPr lang="es-EC"/>
        </a:p>
      </dgm:t>
    </dgm:pt>
    <dgm:pt modelId="{B9878FB6-A2FE-4DB4-87A1-5307B0093C10}" type="sibTrans" cxnId="{36CCFD2F-921B-4346-883C-58B0BC748C79}">
      <dgm:prSet/>
      <dgm:spPr/>
      <dgm:t>
        <a:bodyPr/>
        <a:lstStyle/>
        <a:p>
          <a:endParaRPr lang="es-EC"/>
        </a:p>
      </dgm:t>
    </dgm:pt>
    <dgm:pt modelId="{567EF4EF-C328-452A-9BA9-C7913394B5C7}">
      <dgm:prSet phldrT="[Texto]" custT="1"/>
      <dgm:spPr/>
      <dgm:t>
        <a:bodyPr/>
        <a:lstStyle/>
        <a:p>
          <a:r>
            <a:rPr lang="es-EC" sz="1500" b="0" i="0" u="none" strike="noStrike" baseline="0" dirty="0">
              <a:latin typeface="Roboto" panose="02000000000000000000" pitchFamily="2" charset="0"/>
              <a:ea typeface="Roboto" panose="02000000000000000000" pitchFamily="2" charset="0"/>
              <a:cs typeface="Roboto" panose="02000000000000000000" pitchFamily="2" charset="0"/>
            </a:rPr>
            <a:t>Implica la tributación de toda la renta mundial de un residente o nacional de un país determinado con independencia de la localización de la fuente de la renta. Básicamente admite dos modalidades fundamentales como son la de la residencia y la de la nacionalidad.</a:t>
          </a:r>
          <a:endParaRPr lang="es-EC" sz="1500" dirty="0">
            <a:latin typeface="Roboto" panose="02000000000000000000" pitchFamily="2" charset="0"/>
            <a:ea typeface="Roboto" panose="02000000000000000000" pitchFamily="2" charset="0"/>
            <a:cs typeface="Roboto" panose="02000000000000000000" pitchFamily="2" charset="0"/>
          </a:endParaRPr>
        </a:p>
      </dgm:t>
    </dgm:pt>
    <dgm:pt modelId="{B9AB619B-ECE4-4285-80CE-BD620CFEEC26}" type="parTrans" cxnId="{98260A18-3993-4EF7-8C2E-80A53284AE07}">
      <dgm:prSet/>
      <dgm:spPr/>
      <dgm:t>
        <a:bodyPr/>
        <a:lstStyle/>
        <a:p>
          <a:endParaRPr lang="es-EC"/>
        </a:p>
      </dgm:t>
    </dgm:pt>
    <dgm:pt modelId="{8CFA5C62-2E1E-49F0-9B62-48640B895289}" type="sibTrans" cxnId="{98260A18-3993-4EF7-8C2E-80A53284AE07}">
      <dgm:prSet/>
      <dgm:spPr/>
      <dgm:t>
        <a:bodyPr/>
        <a:lstStyle/>
        <a:p>
          <a:endParaRPr lang="es-EC"/>
        </a:p>
      </dgm:t>
    </dgm:pt>
    <dgm:pt modelId="{18D9D3C9-1152-4C13-BE39-1C30E74CB855}">
      <dgm:prSet phldrT="[Texto]"/>
      <dgm:spPr/>
      <dgm:t>
        <a:bodyPr/>
        <a:lstStyle/>
        <a:p>
          <a:r>
            <a:rPr lang="es-ES" dirty="0"/>
            <a:t>Encuentra representada</a:t>
          </a:r>
          <a:endParaRPr lang="es-EC" dirty="0"/>
        </a:p>
      </dgm:t>
    </dgm:pt>
    <dgm:pt modelId="{28EEFA57-E67C-43E3-B347-F706AD12E546}" type="parTrans" cxnId="{90250644-68AB-4AE8-BBBB-39BA71224096}">
      <dgm:prSet/>
      <dgm:spPr/>
      <dgm:t>
        <a:bodyPr/>
        <a:lstStyle/>
        <a:p>
          <a:endParaRPr lang="es-EC"/>
        </a:p>
      </dgm:t>
    </dgm:pt>
    <dgm:pt modelId="{C865412B-D1C0-48DD-8CB4-254A1542A1BB}" type="sibTrans" cxnId="{90250644-68AB-4AE8-BBBB-39BA71224096}">
      <dgm:prSet/>
      <dgm:spPr/>
      <dgm:t>
        <a:bodyPr/>
        <a:lstStyle/>
        <a:p>
          <a:endParaRPr lang="es-EC"/>
        </a:p>
      </dgm:t>
    </dgm:pt>
    <dgm:pt modelId="{48EC0F55-A4F9-47F9-9AC0-60095B96A9CF}">
      <dgm:prSet phldrT="[Texto]" custT="1"/>
      <dgm:spPr/>
      <dgm:t>
        <a:bodyPr/>
        <a:lstStyle/>
        <a:p>
          <a:r>
            <a:rPr lang="es-ES" sz="1500" b="0" i="0" u="none" strike="noStrike" baseline="0" dirty="0">
              <a:latin typeface="Roboto" panose="02000000000000000000" pitchFamily="2" charset="0"/>
              <a:ea typeface="Roboto" panose="02000000000000000000" pitchFamily="2" charset="0"/>
              <a:cs typeface="Roboto" panose="02000000000000000000" pitchFamily="2" charset="0"/>
            </a:rPr>
            <a:t>Por el concepto de renta mundial. S</a:t>
          </a:r>
          <a:r>
            <a:rPr lang="es-EC" sz="1500" b="0" i="0" u="none" strike="noStrike" baseline="0" dirty="0">
              <a:latin typeface="Roboto" panose="02000000000000000000" pitchFamily="2" charset="0"/>
              <a:ea typeface="Roboto" panose="02000000000000000000" pitchFamily="2" charset="0"/>
              <a:cs typeface="Roboto" panose="02000000000000000000" pitchFamily="2" charset="0"/>
            </a:rPr>
            <a:t>e grava al residente respecto a todas las rentas que perciba, ya sea que éstas provengan del país de su residencia o desde otro país.</a:t>
          </a:r>
          <a:endParaRPr lang="es-EC" sz="1500" dirty="0">
            <a:latin typeface="Roboto" panose="02000000000000000000" pitchFamily="2" charset="0"/>
            <a:ea typeface="Roboto" panose="02000000000000000000" pitchFamily="2" charset="0"/>
            <a:cs typeface="Roboto" panose="02000000000000000000" pitchFamily="2" charset="0"/>
          </a:endParaRPr>
        </a:p>
      </dgm:t>
    </dgm:pt>
    <dgm:pt modelId="{47CACFC1-F688-4818-8C66-CCA6D9254334}" type="parTrans" cxnId="{F7024124-37F9-445B-AAA5-9555F8C8F24B}">
      <dgm:prSet/>
      <dgm:spPr/>
      <dgm:t>
        <a:bodyPr/>
        <a:lstStyle/>
        <a:p>
          <a:endParaRPr lang="es-EC"/>
        </a:p>
      </dgm:t>
    </dgm:pt>
    <dgm:pt modelId="{A6ABB0A2-EAD6-40EC-95AA-7B2BE301459C}" type="sibTrans" cxnId="{F7024124-37F9-445B-AAA5-9555F8C8F24B}">
      <dgm:prSet/>
      <dgm:spPr/>
      <dgm:t>
        <a:bodyPr/>
        <a:lstStyle/>
        <a:p>
          <a:endParaRPr lang="es-EC"/>
        </a:p>
      </dgm:t>
    </dgm:pt>
    <dgm:pt modelId="{5DA672F1-4499-472B-90F4-2854D1CE61B4}" type="pres">
      <dgm:prSet presAssocID="{7DC3321C-C3F9-45C6-A2A5-3F4813B9F232}" presName="Name0" presStyleCnt="0">
        <dgm:presLayoutVars>
          <dgm:chMax val="5"/>
          <dgm:chPref val="5"/>
          <dgm:dir/>
          <dgm:animLvl val="lvl"/>
        </dgm:presLayoutVars>
      </dgm:prSet>
      <dgm:spPr/>
    </dgm:pt>
    <dgm:pt modelId="{297C06DA-D447-46D2-9AA6-BEE0ED39C6CD}" type="pres">
      <dgm:prSet presAssocID="{8A796202-3F9E-4DA0-AE7E-714C14EDB2C9}" presName="parentText1" presStyleLbl="node1" presStyleIdx="0" presStyleCnt="3">
        <dgm:presLayoutVars>
          <dgm:chMax/>
          <dgm:chPref val="3"/>
          <dgm:bulletEnabled val="1"/>
        </dgm:presLayoutVars>
      </dgm:prSet>
      <dgm:spPr/>
    </dgm:pt>
    <dgm:pt modelId="{F043734A-7D66-4E67-A6E0-EA906BC77399}" type="pres">
      <dgm:prSet presAssocID="{8A796202-3F9E-4DA0-AE7E-714C14EDB2C9}" presName="childText1" presStyleLbl="solidAlignAcc1" presStyleIdx="0" presStyleCnt="3">
        <dgm:presLayoutVars>
          <dgm:chMax val="0"/>
          <dgm:chPref val="0"/>
          <dgm:bulletEnabled val="1"/>
        </dgm:presLayoutVars>
      </dgm:prSet>
      <dgm:spPr/>
    </dgm:pt>
    <dgm:pt modelId="{E9DE9101-676E-48E7-B6A5-9D0335C3F3C1}" type="pres">
      <dgm:prSet presAssocID="{8F2FA899-C1E2-4D2E-BA53-A40BA875111E}" presName="parentText2" presStyleLbl="node1" presStyleIdx="1" presStyleCnt="3">
        <dgm:presLayoutVars>
          <dgm:chMax/>
          <dgm:chPref val="3"/>
          <dgm:bulletEnabled val="1"/>
        </dgm:presLayoutVars>
      </dgm:prSet>
      <dgm:spPr/>
    </dgm:pt>
    <dgm:pt modelId="{FFEB3A27-41CF-4587-930B-7AB877E236F0}" type="pres">
      <dgm:prSet presAssocID="{8F2FA899-C1E2-4D2E-BA53-A40BA875111E}" presName="childText2" presStyleLbl="solidAlignAcc1" presStyleIdx="1" presStyleCnt="3">
        <dgm:presLayoutVars>
          <dgm:chMax val="0"/>
          <dgm:chPref val="0"/>
          <dgm:bulletEnabled val="1"/>
        </dgm:presLayoutVars>
      </dgm:prSet>
      <dgm:spPr/>
    </dgm:pt>
    <dgm:pt modelId="{62DC3F8D-9BD5-467F-8BC9-DCC5ADEDC741}" type="pres">
      <dgm:prSet presAssocID="{18D9D3C9-1152-4C13-BE39-1C30E74CB855}" presName="parentText3" presStyleLbl="node1" presStyleIdx="2" presStyleCnt="3">
        <dgm:presLayoutVars>
          <dgm:chMax/>
          <dgm:chPref val="3"/>
          <dgm:bulletEnabled val="1"/>
        </dgm:presLayoutVars>
      </dgm:prSet>
      <dgm:spPr/>
    </dgm:pt>
    <dgm:pt modelId="{BA2A114D-B854-4C98-B4A3-505CD5D9B85D}" type="pres">
      <dgm:prSet presAssocID="{18D9D3C9-1152-4C13-BE39-1C30E74CB855}" presName="childText3" presStyleLbl="solidAlignAcc1" presStyleIdx="2" presStyleCnt="3" custScaleY="103557" custLinFactNeighborX="1039" custLinFactNeighborY="1704">
        <dgm:presLayoutVars>
          <dgm:chMax val="0"/>
          <dgm:chPref val="0"/>
          <dgm:bulletEnabled val="1"/>
        </dgm:presLayoutVars>
      </dgm:prSet>
      <dgm:spPr/>
    </dgm:pt>
  </dgm:ptLst>
  <dgm:cxnLst>
    <dgm:cxn modelId="{6C31F016-03C2-4B12-BB3A-3F6D77232DF2}" type="presOf" srcId="{8F2FA899-C1E2-4D2E-BA53-A40BA875111E}" destId="{E9DE9101-676E-48E7-B6A5-9D0335C3F3C1}" srcOrd="0" destOrd="0" presId="urn:microsoft.com/office/officeart/2009/3/layout/IncreasingArrowsProcess"/>
    <dgm:cxn modelId="{98260A18-3993-4EF7-8C2E-80A53284AE07}" srcId="{8F2FA899-C1E2-4D2E-BA53-A40BA875111E}" destId="{567EF4EF-C328-452A-9BA9-C7913394B5C7}" srcOrd="0" destOrd="0" parTransId="{B9AB619B-ECE4-4285-80CE-BD620CFEEC26}" sibTransId="{8CFA5C62-2E1E-49F0-9B62-48640B895289}"/>
    <dgm:cxn modelId="{F7024124-37F9-445B-AAA5-9555F8C8F24B}" srcId="{18D9D3C9-1152-4C13-BE39-1C30E74CB855}" destId="{48EC0F55-A4F9-47F9-9AC0-60095B96A9CF}" srcOrd="0" destOrd="0" parTransId="{47CACFC1-F688-4818-8C66-CCA6D9254334}" sibTransId="{A6ABB0A2-EAD6-40EC-95AA-7B2BE301459C}"/>
    <dgm:cxn modelId="{36CCFD2F-921B-4346-883C-58B0BC748C79}" srcId="{7DC3321C-C3F9-45C6-A2A5-3F4813B9F232}" destId="{8F2FA899-C1E2-4D2E-BA53-A40BA875111E}" srcOrd="1" destOrd="0" parTransId="{B278FEDD-832D-4A1F-BEAC-CE098C2FC5AF}" sibTransId="{B9878FB6-A2FE-4DB4-87A1-5307B0093C10}"/>
    <dgm:cxn modelId="{90250644-68AB-4AE8-BBBB-39BA71224096}" srcId="{7DC3321C-C3F9-45C6-A2A5-3F4813B9F232}" destId="{18D9D3C9-1152-4C13-BE39-1C30E74CB855}" srcOrd="2" destOrd="0" parTransId="{28EEFA57-E67C-43E3-B347-F706AD12E546}" sibTransId="{C865412B-D1C0-48DD-8CB4-254A1542A1BB}"/>
    <dgm:cxn modelId="{6D6F09AB-1FB7-48A5-88C0-5F6019C88F1C}" type="presOf" srcId="{18D9D3C9-1152-4C13-BE39-1C30E74CB855}" destId="{62DC3F8D-9BD5-467F-8BC9-DCC5ADEDC741}" srcOrd="0" destOrd="0" presId="urn:microsoft.com/office/officeart/2009/3/layout/IncreasingArrowsProcess"/>
    <dgm:cxn modelId="{1653AEB6-D180-49AD-9D14-B0E79AE6ED3D}" srcId="{8A796202-3F9E-4DA0-AE7E-714C14EDB2C9}" destId="{948CA9A0-E600-4724-A612-3FC85475DF84}" srcOrd="0" destOrd="0" parTransId="{CB7BCADF-CECF-4BAB-96AB-F325C27E492C}" sibTransId="{C1A7BF32-252A-4119-8C27-5257D8FC83EA}"/>
    <dgm:cxn modelId="{DDFD2FC6-9C32-4E2C-ACA0-9E59E16A55F5}" type="presOf" srcId="{7DC3321C-C3F9-45C6-A2A5-3F4813B9F232}" destId="{5DA672F1-4499-472B-90F4-2854D1CE61B4}" srcOrd="0" destOrd="0" presId="urn:microsoft.com/office/officeart/2009/3/layout/IncreasingArrowsProcess"/>
    <dgm:cxn modelId="{4AE41FC9-8208-458D-AF6D-1C48E8B7745E}" type="presOf" srcId="{948CA9A0-E600-4724-A612-3FC85475DF84}" destId="{F043734A-7D66-4E67-A6E0-EA906BC77399}" srcOrd="0" destOrd="0" presId="urn:microsoft.com/office/officeart/2009/3/layout/IncreasingArrowsProcess"/>
    <dgm:cxn modelId="{9883DBDC-0353-4AF6-B874-9CFC221AF6D1}" srcId="{7DC3321C-C3F9-45C6-A2A5-3F4813B9F232}" destId="{8A796202-3F9E-4DA0-AE7E-714C14EDB2C9}" srcOrd="0" destOrd="0" parTransId="{E52B9DCF-8EFA-4E2A-8D4D-7A4BDC310B7F}" sibTransId="{2F11B706-3ED8-4BE9-9F19-7A812EF13278}"/>
    <dgm:cxn modelId="{614C5DE0-2375-4E68-AE2E-D04C7ECF55C6}" type="presOf" srcId="{8A796202-3F9E-4DA0-AE7E-714C14EDB2C9}" destId="{297C06DA-D447-46D2-9AA6-BEE0ED39C6CD}" srcOrd="0" destOrd="0" presId="urn:microsoft.com/office/officeart/2009/3/layout/IncreasingArrowsProcess"/>
    <dgm:cxn modelId="{11E13BF7-9044-4ED3-A723-A2EC71776ACF}" type="presOf" srcId="{48EC0F55-A4F9-47F9-9AC0-60095B96A9CF}" destId="{BA2A114D-B854-4C98-B4A3-505CD5D9B85D}" srcOrd="0" destOrd="0" presId="urn:microsoft.com/office/officeart/2009/3/layout/IncreasingArrowsProcess"/>
    <dgm:cxn modelId="{D6A54EFF-FC54-4DED-9C96-CEAC315B6810}" type="presOf" srcId="{567EF4EF-C328-452A-9BA9-C7913394B5C7}" destId="{FFEB3A27-41CF-4587-930B-7AB877E236F0}" srcOrd="0" destOrd="0" presId="urn:microsoft.com/office/officeart/2009/3/layout/IncreasingArrowsProcess"/>
    <dgm:cxn modelId="{88342E44-4CC0-42A6-8807-15A2EA6D8769}" type="presParOf" srcId="{5DA672F1-4499-472B-90F4-2854D1CE61B4}" destId="{297C06DA-D447-46D2-9AA6-BEE0ED39C6CD}" srcOrd="0" destOrd="0" presId="urn:microsoft.com/office/officeart/2009/3/layout/IncreasingArrowsProcess"/>
    <dgm:cxn modelId="{C7341BAB-4548-4C2C-A89F-80B9CD2F2699}" type="presParOf" srcId="{5DA672F1-4499-472B-90F4-2854D1CE61B4}" destId="{F043734A-7D66-4E67-A6E0-EA906BC77399}" srcOrd="1" destOrd="0" presId="urn:microsoft.com/office/officeart/2009/3/layout/IncreasingArrowsProcess"/>
    <dgm:cxn modelId="{499726F2-0CD3-4295-8C47-9095DA9E3140}" type="presParOf" srcId="{5DA672F1-4499-472B-90F4-2854D1CE61B4}" destId="{E9DE9101-676E-48E7-B6A5-9D0335C3F3C1}" srcOrd="2" destOrd="0" presId="urn:microsoft.com/office/officeart/2009/3/layout/IncreasingArrowsProcess"/>
    <dgm:cxn modelId="{AAD54603-F534-4D9E-B753-B8682FCB651D}" type="presParOf" srcId="{5DA672F1-4499-472B-90F4-2854D1CE61B4}" destId="{FFEB3A27-41CF-4587-930B-7AB877E236F0}" srcOrd="3" destOrd="0" presId="urn:microsoft.com/office/officeart/2009/3/layout/IncreasingArrowsProcess"/>
    <dgm:cxn modelId="{EB41DDFD-EF23-47AB-90AC-D25B94CC4C89}" type="presParOf" srcId="{5DA672F1-4499-472B-90F4-2854D1CE61B4}" destId="{62DC3F8D-9BD5-467F-8BC9-DCC5ADEDC741}" srcOrd="4" destOrd="0" presId="urn:microsoft.com/office/officeart/2009/3/layout/IncreasingArrowsProcess"/>
    <dgm:cxn modelId="{0FA1C225-F569-4E2B-9D1A-D703C3D00612}" type="presParOf" srcId="{5DA672F1-4499-472B-90F4-2854D1CE61B4}" destId="{BA2A114D-B854-4C98-B4A3-505CD5D9B85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240D44-88B8-472C-95E4-5A88888BC252}" type="doc">
      <dgm:prSet loTypeId="urn:microsoft.com/office/officeart/2005/8/layout/lProcess2" loCatId="list" qsTypeId="urn:microsoft.com/office/officeart/2005/8/quickstyle/3d3" qsCatId="3D" csTypeId="urn:microsoft.com/office/officeart/2005/8/colors/colorful4" csCatId="colorful" phldr="1"/>
      <dgm:spPr/>
      <dgm:t>
        <a:bodyPr/>
        <a:lstStyle/>
        <a:p>
          <a:endParaRPr lang="es-EC"/>
        </a:p>
      </dgm:t>
    </dgm:pt>
    <dgm:pt modelId="{3E4A7E13-DEA6-472F-81EC-CC0378438128}">
      <dgm:prSet phldrT="[Texto]"/>
      <dgm:spPr/>
      <dgm:t>
        <a:bodyPr/>
        <a:lstStyle/>
        <a:p>
          <a:r>
            <a:rPr lang="en-US" b="1" i="0" dirty="0" err="1">
              <a:solidFill>
                <a:schemeClr val="tx1"/>
              </a:solidFill>
              <a:latin typeface="Gill Sans"/>
              <a:ea typeface="Gill Sans"/>
              <a:cs typeface="Gill Sans"/>
              <a:sym typeface="Gill Sans"/>
            </a:rPr>
            <a:t>Simplicidad</a:t>
          </a:r>
          <a:r>
            <a:rPr lang="en-US" b="1" i="0" dirty="0">
              <a:solidFill>
                <a:schemeClr val="tx1"/>
              </a:solidFill>
              <a:latin typeface="Gill Sans"/>
              <a:ea typeface="Gill Sans"/>
              <a:cs typeface="Gill Sans"/>
              <a:sym typeface="Gill Sans"/>
            </a:rPr>
            <a:t> </a:t>
          </a:r>
          <a:r>
            <a:rPr lang="en-US" b="1" i="0" dirty="0" err="1">
              <a:solidFill>
                <a:schemeClr val="tx1"/>
              </a:solidFill>
              <a:latin typeface="Gill Sans"/>
              <a:ea typeface="Gill Sans"/>
              <a:cs typeface="Gill Sans"/>
              <a:sym typeface="Gill Sans"/>
            </a:rPr>
            <a:t>Tributaria</a:t>
          </a:r>
          <a:r>
            <a:rPr lang="en-US" b="0" i="0" dirty="0">
              <a:solidFill>
                <a:schemeClr val="tx1"/>
              </a:solidFill>
              <a:latin typeface="Gill Sans"/>
              <a:ea typeface="Gill Sans"/>
              <a:cs typeface="Gill Sans"/>
              <a:sym typeface="Gill Sans"/>
            </a:rPr>
            <a:t> </a:t>
          </a:r>
          <a:endParaRPr lang="es-EC" dirty="0">
            <a:solidFill>
              <a:schemeClr val="tx1"/>
            </a:solidFill>
          </a:endParaRPr>
        </a:p>
      </dgm:t>
    </dgm:pt>
    <dgm:pt modelId="{7615E71A-9D84-4632-A749-7A6F9CBD941E}" type="parTrans" cxnId="{4F62A93F-1AA5-4882-A0FB-B04529B7E2E3}">
      <dgm:prSet/>
      <dgm:spPr/>
      <dgm:t>
        <a:bodyPr/>
        <a:lstStyle/>
        <a:p>
          <a:endParaRPr lang="es-EC">
            <a:solidFill>
              <a:schemeClr val="tx1"/>
            </a:solidFill>
          </a:endParaRPr>
        </a:p>
      </dgm:t>
    </dgm:pt>
    <dgm:pt modelId="{44D06BE9-0912-485B-95F9-28A756858F5D}" type="sibTrans" cxnId="{4F62A93F-1AA5-4882-A0FB-B04529B7E2E3}">
      <dgm:prSet/>
      <dgm:spPr/>
      <dgm:t>
        <a:bodyPr/>
        <a:lstStyle/>
        <a:p>
          <a:endParaRPr lang="es-EC">
            <a:solidFill>
              <a:schemeClr val="tx1"/>
            </a:solidFill>
          </a:endParaRPr>
        </a:p>
      </dgm:t>
    </dgm:pt>
    <dgm:pt modelId="{C8E859E5-B8F8-4ACE-9BF5-795976E878FD}">
      <dgm:prSet phldrT="[Texto]"/>
      <dgm:spPr/>
      <dgm:t>
        <a:bodyPr/>
        <a:lstStyle/>
        <a:p>
          <a:r>
            <a:rPr lang="en-US" b="0" i="0" dirty="0">
              <a:solidFill>
                <a:schemeClr val="tx1"/>
              </a:solidFill>
              <a:latin typeface="Gill Sans"/>
              <a:ea typeface="Gill Sans"/>
              <a:cs typeface="Gill Sans"/>
              <a:sym typeface="Gill Sans"/>
            </a:rPr>
            <a:t>Los </a:t>
          </a:r>
          <a:r>
            <a:rPr lang="en-US" b="0" i="0" dirty="0" err="1">
              <a:solidFill>
                <a:schemeClr val="tx1"/>
              </a:solidFill>
              <a:latin typeface="Gill Sans"/>
              <a:ea typeface="Gill Sans"/>
              <a:cs typeface="Gill Sans"/>
              <a:sym typeface="Gill Sans"/>
            </a:rPr>
            <a:t>sistemas</a:t>
          </a:r>
          <a:r>
            <a:rPr lang="en-US" b="0" i="0" dirty="0">
              <a:solidFill>
                <a:schemeClr val="tx1"/>
              </a:solidFill>
              <a:latin typeface="Gill Sans"/>
              <a:ea typeface="Gill Sans"/>
              <a:cs typeface="Gill Sans"/>
              <a:sym typeface="Gill Sans"/>
            </a:rPr>
            <a:t> de </a:t>
          </a:r>
          <a:r>
            <a:rPr lang="en-US" b="0" i="0" dirty="0" err="1">
              <a:solidFill>
                <a:schemeClr val="tx1"/>
              </a:solidFill>
              <a:latin typeface="Gill Sans"/>
              <a:ea typeface="Gill Sans"/>
              <a:cs typeface="Gill Sans"/>
              <a:sym typeface="Gill Sans"/>
            </a:rPr>
            <a:t>renta</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residencial</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suelen</a:t>
          </a:r>
          <a:r>
            <a:rPr lang="en-US" b="0" i="0" dirty="0">
              <a:solidFill>
                <a:schemeClr val="tx1"/>
              </a:solidFill>
              <a:latin typeface="Gill Sans"/>
              <a:ea typeface="Gill Sans"/>
              <a:cs typeface="Gill Sans"/>
              <a:sym typeface="Gill Sans"/>
            </a:rPr>
            <a:t> ser </a:t>
          </a:r>
          <a:r>
            <a:rPr lang="en-US" b="0" i="0" dirty="0" err="1">
              <a:solidFill>
                <a:schemeClr val="tx1"/>
              </a:solidFill>
              <a:latin typeface="Gill Sans"/>
              <a:ea typeface="Gill Sans"/>
              <a:cs typeface="Gill Sans"/>
              <a:sym typeface="Gill Sans"/>
            </a:rPr>
            <a:t>más</a:t>
          </a:r>
          <a:r>
            <a:rPr lang="en-US" b="0" i="0" dirty="0">
              <a:solidFill>
                <a:schemeClr val="tx1"/>
              </a:solidFill>
              <a:latin typeface="Gill Sans"/>
              <a:ea typeface="Gill Sans"/>
              <a:cs typeface="Gill Sans"/>
              <a:sym typeface="Gill Sans"/>
            </a:rPr>
            <a:t> simples de </a:t>
          </a:r>
          <a:r>
            <a:rPr lang="en-US" b="0" i="0" dirty="0" err="1">
              <a:solidFill>
                <a:schemeClr val="tx1"/>
              </a:solidFill>
              <a:latin typeface="Gill Sans"/>
              <a:ea typeface="Gill Sans"/>
              <a:cs typeface="Gill Sans"/>
              <a:sym typeface="Gill Sans"/>
            </a:rPr>
            <a:t>administrar</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ya</a:t>
          </a:r>
          <a:r>
            <a:rPr lang="en-US" b="0" i="0" dirty="0">
              <a:solidFill>
                <a:schemeClr val="tx1"/>
              </a:solidFill>
              <a:latin typeface="Gill Sans"/>
              <a:ea typeface="Gill Sans"/>
              <a:cs typeface="Gill Sans"/>
              <a:sym typeface="Gill Sans"/>
            </a:rPr>
            <a:t> que se </a:t>
          </a:r>
          <a:r>
            <a:rPr lang="en-US" b="0" i="0" dirty="0" err="1">
              <a:solidFill>
                <a:schemeClr val="tx1"/>
              </a:solidFill>
              <a:latin typeface="Gill Sans"/>
              <a:ea typeface="Gill Sans"/>
              <a:cs typeface="Gill Sans"/>
              <a:sym typeface="Gill Sans"/>
            </a:rPr>
            <a:t>basan</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en</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el</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lugar</a:t>
          </a:r>
          <a:r>
            <a:rPr lang="en-US" b="0" i="0" dirty="0">
              <a:solidFill>
                <a:schemeClr val="tx1"/>
              </a:solidFill>
              <a:latin typeface="Gill Sans"/>
              <a:ea typeface="Gill Sans"/>
              <a:cs typeface="Gill Sans"/>
              <a:sym typeface="Gill Sans"/>
            </a:rPr>
            <a:t> de residencia o </a:t>
          </a:r>
          <a:r>
            <a:rPr lang="en-US" b="0" i="0" dirty="0" err="1">
              <a:solidFill>
                <a:schemeClr val="tx1"/>
              </a:solidFill>
              <a:latin typeface="Gill Sans"/>
              <a:ea typeface="Gill Sans"/>
              <a:cs typeface="Gill Sans"/>
              <a:sym typeface="Gill Sans"/>
            </a:rPr>
            <a:t>sede</a:t>
          </a:r>
          <a:r>
            <a:rPr lang="en-US" b="0" i="0" dirty="0">
              <a:solidFill>
                <a:schemeClr val="tx1"/>
              </a:solidFill>
              <a:latin typeface="Gill Sans"/>
              <a:ea typeface="Gill Sans"/>
              <a:cs typeface="Gill Sans"/>
              <a:sym typeface="Gill Sans"/>
            </a:rPr>
            <a:t> de la </a:t>
          </a:r>
          <a:r>
            <a:rPr lang="en-US" b="0" i="0" dirty="0" err="1">
              <a:solidFill>
                <a:schemeClr val="tx1"/>
              </a:solidFill>
              <a:latin typeface="Gill Sans"/>
              <a:ea typeface="Gill Sans"/>
              <a:cs typeface="Gill Sans"/>
              <a:sym typeface="Gill Sans"/>
            </a:rPr>
            <a:t>empresa</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Esto</a:t>
          </a:r>
          <a:r>
            <a:rPr lang="en-US" b="0" i="0" dirty="0">
              <a:solidFill>
                <a:schemeClr val="tx1"/>
              </a:solidFill>
              <a:latin typeface="Gill Sans"/>
              <a:ea typeface="Gill Sans"/>
              <a:cs typeface="Gill Sans"/>
              <a:sym typeface="Gill Sans"/>
            </a:rPr>
            <a:t> reduce la </a:t>
          </a:r>
          <a:r>
            <a:rPr lang="en-US" b="0" i="0" dirty="0" err="1">
              <a:solidFill>
                <a:schemeClr val="tx1"/>
              </a:solidFill>
              <a:latin typeface="Gill Sans"/>
              <a:ea typeface="Gill Sans"/>
              <a:cs typeface="Gill Sans"/>
              <a:sym typeface="Gill Sans"/>
            </a:rPr>
            <a:t>complejidad</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en</a:t>
          </a:r>
          <a:r>
            <a:rPr lang="en-US" b="0" i="0" dirty="0">
              <a:solidFill>
                <a:schemeClr val="tx1"/>
              </a:solidFill>
              <a:latin typeface="Gill Sans"/>
              <a:ea typeface="Gill Sans"/>
              <a:cs typeface="Gill Sans"/>
              <a:sym typeface="Gill Sans"/>
            </a:rPr>
            <a:t> la </a:t>
          </a:r>
          <a:r>
            <a:rPr lang="en-US" b="0" i="0" dirty="0" err="1">
              <a:solidFill>
                <a:schemeClr val="tx1"/>
              </a:solidFill>
              <a:latin typeface="Gill Sans"/>
              <a:ea typeface="Gill Sans"/>
              <a:cs typeface="Gill Sans"/>
              <a:sym typeface="Gill Sans"/>
            </a:rPr>
            <a:t>determinación</a:t>
          </a:r>
          <a:r>
            <a:rPr lang="en-US" b="0" i="0" dirty="0">
              <a:solidFill>
                <a:schemeClr val="tx1"/>
              </a:solidFill>
              <a:latin typeface="Gill Sans"/>
              <a:ea typeface="Gill Sans"/>
              <a:cs typeface="Gill Sans"/>
              <a:sym typeface="Gill Sans"/>
            </a:rPr>
            <a:t> de la </a:t>
          </a:r>
          <a:r>
            <a:rPr lang="en-US" b="0" i="0" dirty="0" err="1">
              <a:solidFill>
                <a:schemeClr val="tx1"/>
              </a:solidFill>
              <a:latin typeface="Gill Sans"/>
              <a:ea typeface="Gill Sans"/>
              <a:cs typeface="Gill Sans"/>
              <a:sym typeface="Gill Sans"/>
            </a:rPr>
            <a:t>tributación</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internacional</a:t>
          </a:r>
          <a:endParaRPr lang="es-EC" dirty="0">
            <a:solidFill>
              <a:schemeClr val="tx1"/>
            </a:solidFill>
          </a:endParaRPr>
        </a:p>
      </dgm:t>
    </dgm:pt>
    <dgm:pt modelId="{A3EC15B5-EC62-425D-8DE9-1965F17B542E}" type="parTrans" cxnId="{34D903E4-FBA6-4C34-B31C-F778A2D37524}">
      <dgm:prSet/>
      <dgm:spPr/>
      <dgm:t>
        <a:bodyPr/>
        <a:lstStyle/>
        <a:p>
          <a:endParaRPr lang="es-EC">
            <a:solidFill>
              <a:schemeClr val="tx1"/>
            </a:solidFill>
          </a:endParaRPr>
        </a:p>
      </dgm:t>
    </dgm:pt>
    <dgm:pt modelId="{A85208E7-0198-4FA3-9726-52BE5F358CEF}" type="sibTrans" cxnId="{34D903E4-FBA6-4C34-B31C-F778A2D37524}">
      <dgm:prSet/>
      <dgm:spPr/>
      <dgm:t>
        <a:bodyPr/>
        <a:lstStyle/>
        <a:p>
          <a:endParaRPr lang="es-EC">
            <a:solidFill>
              <a:schemeClr val="tx1"/>
            </a:solidFill>
          </a:endParaRPr>
        </a:p>
      </dgm:t>
    </dgm:pt>
    <dgm:pt modelId="{E8BFA0D8-6818-4754-BF42-AF1899C6DA5D}">
      <dgm:prSet phldrT="[Texto]"/>
      <dgm:spPr/>
      <dgm:t>
        <a:bodyPr/>
        <a:lstStyle/>
        <a:p>
          <a:r>
            <a:rPr lang="en-US" b="1" i="0" dirty="0">
              <a:solidFill>
                <a:schemeClr val="tx1"/>
              </a:solidFill>
              <a:latin typeface="Gill Sans"/>
              <a:ea typeface="Gill Sans"/>
              <a:cs typeface="Gill Sans"/>
              <a:sym typeface="Gill Sans"/>
            </a:rPr>
            <a:t>Claro Derecho a </a:t>
          </a:r>
          <a:r>
            <a:rPr lang="en-US" b="1" i="0" dirty="0" err="1">
              <a:solidFill>
                <a:schemeClr val="tx1"/>
              </a:solidFill>
              <a:latin typeface="Gill Sans"/>
              <a:ea typeface="Gill Sans"/>
              <a:cs typeface="Gill Sans"/>
              <a:sym typeface="Gill Sans"/>
            </a:rPr>
            <a:t>Gravar</a:t>
          </a:r>
          <a:r>
            <a:rPr lang="en-US" b="0" i="0" dirty="0">
              <a:solidFill>
                <a:schemeClr val="tx1"/>
              </a:solidFill>
              <a:latin typeface="Gill Sans"/>
              <a:ea typeface="Gill Sans"/>
              <a:cs typeface="Gill Sans"/>
              <a:sym typeface="Gill Sans"/>
            </a:rPr>
            <a:t> </a:t>
          </a:r>
          <a:endParaRPr lang="es-EC" dirty="0">
            <a:solidFill>
              <a:schemeClr val="tx1"/>
            </a:solidFill>
          </a:endParaRPr>
        </a:p>
      </dgm:t>
    </dgm:pt>
    <dgm:pt modelId="{52EC2A4A-31B4-4397-9782-343886DF5BA8}" type="parTrans" cxnId="{70BC1012-4A7D-42AC-91CF-449B61A7128C}">
      <dgm:prSet/>
      <dgm:spPr/>
      <dgm:t>
        <a:bodyPr/>
        <a:lstStyle/>
        <a:p>
          <a:endParaRPr lang="es-EC">
            <a:solidFill>
              <a:schemeClr val="tx1"/>
            </a:solidFill>
          </a:endParaRPr>
        </a:p>
      </dgm:t>
    </dgm:pt>
    <dgm:pt modelId="{3B20782C-601B-45C6-BDF1-6024101CEAD4}" type="sibTrans" cxnId="{70BC1012-4A7D-42AC-91CF-449B61A7128C}">
      <dgm:prSet/>
      <dgm:spPr/>
      <dgm:t>
        <a:bodyPr/>
        <a:lstStyle/>
        <a:p>
          <a:endParaRPr lang="es-EC">
            <a:solidFill>
              <a:schemeClr val="tx1"/>
            </a:solidFill>
          </a:endParaRPr>
        </a:p>
      </dgm:t>
    </dgm:pt>
    <dgm:pt modelId="{980C2CC9-335C-4F15-AE60-9A3B1A9885D0}">
      <dgm:prSet phldrT="[Texto]"/>
      <dgm:spPr/>
      <dgm:t>
        <a:bodyPr/>
        <a:lstStyle/>
        <a:p>
          <a:r>
            <a:rPr lang="en-US" b="0" i="0" dirty="0">
              <a:solidFill>
                <a:schemeClr val="tx1"/>
              </a:solidFill>
              <a:latin typeface="Gill Sans"/>
              <a:ea typeface="Gill Sans"/>
              <a:cs typeface="Gill Sans"/>
              <a:sym typeface="Gill Sans"/>
            </a:rPr>
            <a:t>En </a:t>
          </a:r>
          <a:r>
            <a:rPr lang="en-US" b="0" i="0" dirty="0" err="1">
              <a:solidFill>
                <a:schemeClr val="tx1"/>
              </a:solidFill>
              <a:latin typeface="Gill Sans"/>
              <a:ea typeface="Gill Sans"/>
              <a:cs typeface="Gill Sans"/>
              <a:sym typeface="Gill Sans"/>
            </a:rPr>
            <a:t>este</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sistema</a:t>
          </a:r>
          <a:r>
            <a:rPr lang="en-US" b="0" i="0" dirty="0">
              <a:solidFill>
                <a:schemeClr val="tx1"/>
              </a:solidFill>
              <a:latin typeface="Gill Sans"/>
              <a:ea typeface="Gill Sans"/>
              <a:cs typeface="Gill Sans"/>
              <a:sym typeface="Gill Sans"/>
            </a:rPr>
            <a:t>, un </a:t>
          </a:r>
          <a:r>
            <a:rPr lang="en-US" b="0" i="0" dirty="0" err="1">
              <a:solidFill>
                <a:schemeClr val="tx1"/>
              </a:solidFill>
              <a:latin typeface="Gill Sans"/>
              <a:ea typeface="Gill Sans"/>
              <a:cs typeface="Gill Sans"/>
              <a:sym typeface="Gill Sans"/>
            </a:rPr>
            <a:t>país</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tiene</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el</a:t>
          </a:r>
          <a:r>
            <a:rPr lang="en-US" b="0" i="0" dirty="0">
              <a:solidFill>
                <a:schemeClr val="tx1"/>
              </a:solidFill>
              <a:latin typeface="Gill Sans"/>
              <a:ea typeface="Gill Sans"/>
              <a:cs typeface="Gill Sans"/>
              <a:sym typeface="Gill Sans"/>
            </a:rPr>
            <a:t> claro derecho de </a:t>
          </a:r>
          <a:r>
            <a:rPr lang="en-US" b="0" i="0" dirty="0" err="1">
              <a:solidFill>
                <a:schemeClr val="tx1"/>
              </a:solidFill>
              <a:latin typeface="Gill Sans"/>
              <a:ea typeface="Gill Sans"/>
              <a:cs typeface="Gill Sans"/>
              <a:sym typeface="Gill Sans"/>
            </a:rPr>
            <a:t>gravar</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los</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ingresos</a:t>
          </a:r>
          <a:r>
            <a:rPr lang="en-US" b="0" i="0" dirty="0">
              <a:solidFill>
                <a:schemeClr val="tx1"/>
              </a:solidFill>
              <a:latin typeface="Gill Sans"/>
              <a:ea typeface="Gill Sans"/>
              <a:cs typeface="Gill Sans"/>
              <a:sym typeface="Gill Sans"/>
            </a:rPr>
            <a:t> de sus </a:t>
          </a:r>
          <a:r>
            <a:rPr lang="en-US" b="0" i="0" dirty="0" err="1">
              <a:solidFill>
                <a:schemeClr val="tx1"/>
              </a:solidFill>
              <a:latin typeface="Gill Sans"/>
              <a:ea typeface="Gill Sans"/>
              <a:cs typeface="Gill Sans"/>
              <a:sym typeface="Gill Sans"/>
            </a:rPr>
            <a:t>residentes</a:t>
          </a:r>
          <a:r>
            <a:rPr lang="en-US" b="0" i="0" dirty="0">
              <a:solidFill>
                <a:schemeClr val="tx1"/>
              </a:solidFill>
              <a:latin typeface="Gill Sans"/>
              <a:ea typeface="Gill Sans"/>
              <a:cs typeface="Gill Sans"/>
              <a:sym typeface="Gill Sans"/>
            </a:rPr>
            <a:t> o </a:t>
          </a:r>
          <a:r>
            <a:rPr lang="en-US" b="0" i="0" dirty="0" err="1">
              <a:solidFill>
                <a:schemeClr val="tx1"/>
              </a:solidFill>
              <a:latin typeface="Gill Sans"/>
              <a:ea typeface="Gill Sans"/>
              <a:cs typeface="Gill Sans"/>
              <a:sym typeface="Gill Sans"/>
            </a:rPr>
            <a:t>empresas</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domiciliadas</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en</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su</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territorio</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Esto</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evita</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disputas</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sobre</a:t>
          </a:r>
          <a:r>
            <a:rPr lang="en-US" b="0" i="0" dirty="0">
              <a:solidFill>
                <a:schemeClr val="tx1"/>
              </a:solidFill>
              <a:latin typeface="Gill Sans"/>
              <a:ea typeface="Gill Sans"/>
              <a:cs typeface="Gill Sans"/>
              <a:sym typeface="Gill Sans"/>
            </a:rPr>
            <a:t> la </a:t>
          </a:r>
          <a:r>
            <a:rPr lang="en-US" b="0" i="0" dirty="0" err="1">
              <a:solidFill>
                <a:schemeClr val="tx1"/>
              </a:solidFill>
              <a:latin typeface="Gill Sans"/>
              <a:ea typeface="Gill Sans"/>
              <a:cs typeface="Gill Sans"/>
              <a:sym typeface="Gill Sans"/>
            </a:rPr>
            <a:t>fuente</a:t>
          </a:r>
          <a:r>
            <a:rPr lang="en-US" b="0" i="0" dirty="0">
              <a:solidFill>
                <a:schemeClr val="tx1"/>
              </a:solidFill>
              <a:latin typeface="Gill Sans"/>
              <a:ea typeface="Gill Sans"/>
              <a:cs typeface="Gill Sans"/>
              <a:sym typeface="Gill Sans"/>
            </a:rPr>
            <a:t> de </a:t>
          </a:r>
          <a:r>
            <a:rPr lang="en-US" b="0" i="0" dirty="0" err="1">
              <a:solidFill>
                <a:schemeClr val="tx1"/>
              </a:solidFill>
              <a:latin typeface="Gill Sans"/>
              <a:ea typeface="Gill Sans"/>
              <a:cs typeface="Gill Sans"/>
              <a:sym typeface="Gill Sans"/>
            </a:rPr>
            <a:t>los</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ingresos</a:t>
          </a:r>
          <a:r>
            <a:rPr lang="en-US" b="0" i="0" dirty="0">
              <a:solidFill>
                <a:schemeClr val="tx1"/>
              </a:solidFill>
              <a:latin typeface="Gill Sans"/>
              <a:ea typeface="Gill Sans"/>
              <a:cs typeface="Gill Sans"/>
              <a:sym typeface="Gill Sans"/>
            </a:rPr>
            <a:t> y reduce la doble </a:t>
          </a:r>
          <a:r>
            <a:rPr lang="en-US" b="0" i="0" dirty="0" err="1">
              <a:solidFill>
                <a:schemeClr val="tx1"/>
              </a:solidFill>
              <a:latin typeface="Gill Sans"/>
              <a:ea typeface="Gill Sans"/>
              <a:cs typeface="Gill Sans"/>
              <a:sym typeface="Gill Sans"/>
            </a:rPr>
            <a:t>tributación</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internacional</a:t>
          </a:r>
          <a:r>
            <a:rPr lang="en-US" b="0" i="0" dirty="0">
              <a:solidFill>
                <a:schemeClr val="tx1"/>
              </a:solidFill>
              <a:latin typeface="Gill Sans"/>
              <a:ea typeface="Gill Sans"/>
              <a:cs typeface="Gill Sans"/>
              <a:sym typeface="Gill Sans"/>
            </a:rPr>
            <a:t>.</a:t>
          </a:r>
          <a:endParaRPr lang="es-EC" dirty="0">
            <a:solidFill>
              <a:schemeClr val="tx1"/>
            </a:solidFill>
          </a:endParaRPr>
        </a:p>
      </dgm:t>
    </dgm:pt>
    <dgm:pt modelId="{DA182D0D-D944-423D-939C-31D63E0DC71E}" type="parTrans" cxnId="{C05E0721-BA05-48F9-A2A4-B2C6821BC49A}">
      <dgm:prSet/>
      <dgm:spPr/>
      <dgm:t>
        <a:bodyPr/>
        <a:lstStyle/>
        <a:p>
          <a:endParaRPr lang="es-EC">
            <a:solidFill>
              <a:schemeClr val="tx1"/>
            </a:solidFill>
          </a:endParaRPr>
        </a:p>
      </dgm:t>
    </dgm:pt>
    <dgm:pt modelId="{609CA69C-E3E3-49FA-A011-86324811ABD2}" type="sibTrans" cxnId="{C05E0721-BA05-48F9-A2A4-B2C6821BC49A}">
      <dgm:prSet/>
      <dgm:spPr/>
      <dgm:t>
        <a:bodyPr/>
        <a:lstStyle/>
        <a:p>
          <a:endParaRPr lang="es-EC">
            <a:solidFill>
              <a:schemeClr val="tx1"/>
            </a:solidFill>
          </a:endParaRPr>
        </a:p>
      </dgm:t>
    </dgm:pt>
    <dgm:pt modelId="{2EA027F0-DF29-4565-8773-813E660CD89A}">
      <dgm:prSet phldrT="[Texto]"/>
      <dgm:spPr/>
      <dgm:t>
        <a:bodyPr/>
        <a:lstStyle/>
        <a:p>
          <a:r>
            <a:rPr lang="en-US" b="1" i="0" dirty="0" err="1">
              <a:solidFill>
                <a:schemeClr val="tx1"/>
              </a:solidFill>
              <a:latin typeface="Gill Sans"/>
              <a:ea typeface="Gill Sans"/>
              <a:cs typeface="Gill Sans"/>
              <a:sym typeface="Gill Sans"/>
            </a:rPr>
            <a:t>Incentivos</a:t>
          </a:r>
          <a:r>
            <a:rPr lang="en-US" b="1" i="0" dirty="0">
              <a:solidFill>
                <a:schemeClr val="tx1"/>
              </a:solidFill>
              <a:latin typeface="Gill Sans"/>
              <a:ea typeface="Gill Sans"/>
              <a:cs typeface="Gill Sans"/>
              <a:sym typeface="Gill Sans"/>
            </a:rPr>
            <a:t> para la </a:t>
          </a:r>
          <a:r>
            <a:rPr lang="en-US" b="1" i="0" dirty="0" err="1">
              <a:solidFill>
                <a:schemeClr val="tx1"/>
              </a:solidFill>
              <a:latin typeface="Gill Sans"/>
              <a:ea typeface="Gill Sans"/>
              <a:cs typeface="Gill Sans"/>
              <a:sym typeface="Gill Sans"/>
            </a:rPr>
            <a:t>Inversión</a:t>
          </a:r>
          <a:r>
            <a:rPr lang="en-US" b="1" i="0" dirty="0">
              <a:solidFill>
                <a:schemeClr val="tx1"/>
              </a:solidFill>
              <a:latin typeface="Gill Sans"/>
              <a:ea typeface="Gill Sans"/>
              <a:cs typeface="Gill Sans"/>
              <a:sym typeface="Gill Sans"/>
            </a:rPr>
            <a:t> </a:t>
          </a:r>
          <a:r>
            <a:rPr lang="en-US" b="1" i="0" dirty="0" err="1">
              <a:solidFill>
                <a:schemeClr val="tx1"/>
              </a:solidFill>
              <a:latin typeface="Gill Sans"/>
              <a:ea typeface="Gill Sans"/>
              <a:cs typeface="Gill Sans"/>
              <a:sym typeface="Gill Sans"/>
            </a:rPr>
            <a:t>Extranjera</a:t>
          </a:r>
          <a:r>
            <a:rPr lang="en-US" b="1" i="0" dirty="0">
              <a:solidFill>
                <a:schemeClr val="tx1"/>
              </a:solidFill>
              <a:latin typeface="Gill Sans"/>
              <a:ea typeface="Gill Sans"/>
              <a:cs typeface="Gill Sans"/>
              <a:sym typeface="Gill Sans"/>
            </a:rPr>
            <a:t> Directa</a:t>
          </a:r>
          <a:endParaRPr lang="es-EC" dirty="0">
            <a:solidFill>
              <a:schemeClr val="tx1"/>
            </a:solidFill>
          </a:endParaRPr>
        </a:p>
      </dgm:t>
    </dgm:pt>
    <dgm:pt modelId="{8189DB8C-1C27-4B2E-A4DF-3C9208111A3C}" type="parTrans" cxnId="{6A36D223-7B81-4DBC-8106-1E60EDF63DA6}">
      <dgm:prSet/>
      <dgm:spPr/>
      <dgm:t>
        <a:bodyPr/>
        <a:lstStyle/>
        <a:p>
          <a:endParaRPr lang="es-EC">
            <a:solidFill>
              <a:schemeClr val="tx1"/>
            </a:solidFill>
          </a:endParaRPr>
        </a:p>
      </dgm:t>
    </dgm:pt>
    <dgm:pt modelId="{DDBF5A0A-19FE-40A6-9E7B-F2C0A6511172}" type="sibTrans" cxnId="{6A36D223-7B81-4DBC-8106-1E60EDF63DA6}">
      <dgm:prSet/>
      <dgm:spPr/>
      <dgm:t>
        <a:bodyPr/>
        <a:lstStyle/>
        <a:p>
          <a:endParaRPr lang="es-EC">
            <a:solidFill>
              <a:schemeClr val="tx1"/>
            </a:solidFill>
          </a:endParaRPr>
        </a:p>
      </dgm:t>
    </dgm:pt>
    <dgm:pt modelId="{3073EA0F-B237-43B3-A707-01ACAE785BA0}">
      <dgm:prSet/>
      <dgm:spPr/>
      <dgm:t>
        <a:bodyPr/>
        <a:lstStyle/>
        <a:p>
          <a:r>
            <a:rPr lang="en-US" b="0" i="0" dirty="0">
              <a:solidFill>
                <a:schemeClr val="tx1"/>
              </a:solidFill>
              <a:latin typeface="Gill Sans"/>
              <a:ea typeface="Gill Sans"/>
              <a:cs typeface="Gill Sans"/>
              <a:sym typeface="Gill Sans"/>
            </a:rPr>
            <a:t>Los </a:t>
          </a:r>
          <a:r>
            <a:rPr lang="en-US" b="0" i="0" dirty="0" err="1">
              <a:solidFill>
                <a:schemeClr val="tx1"/>
              </a:solidFill>
              <a:latin typeface="Gill Sans"/>
              <a:ea typeface="Gill Sans"/>
              <a:cs typeface="Gill Sans"/>
              <a:sym typeface="Gill Sans"/>
            </a:rPr>
            <a:t>sistemas</a:t>
          </a:r>
          <a:r>
            <a:rPr lang="en-US" b="0" i="0" dirty="0">
              <a:solidFill>
                <a:schemeClr val="tx1"/>
              </a:solidFill>
              <a:latin typeface="Gill Sans"/>
              <a:ea typeface="Gill Sans"/>
              <a:cs typeface="Gill Sans"/>
              <a:sym typeface="Gill Sans"/>
            </a:rPr>
            <a:t> de </a:t>
          </a:r>
          <a:r>
            <a:rPr lang="en-US" b="0" i="0" dirty="0" err="1">
              <a:solidFill>
                <a:schemeClr val="tx1"/>
              </a:solidFill>
              <a:latin typeface="Gill Sans"/>
              <a:ea typeface="Gill Sans"/>
              <a:cs typeface="Gill Sans"/>
              <a:sym typeface="Gill Sans"/>
            </a:rPr>
            <a:t>renta</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residencial</a:t>
          </a:r>
          <a:r>
            <a:rPr lang="en-US" b="0" i="0" dirty="0">
              <a:solidFill>
                <a:schemeClr val="tx1"/>
              </a:solidFill>
              <a:latin typeface="Gill Sans"/>
              <a:ea typeface="Gill Sans"/>
              <a:cs typeface="Gill Sans"/>
              <a:sym typeface="Gill Sans"/>
            </a:rPr>
            <a:t> a menudo </a:t>
          </a:r>
          <a:r>
            <a:rPr lang="en-US" b="0" i="0" dirty="0" err="1">
              <a:solidFill>
                <a:schemeClr val="tx1"/>
              </a:solidFill>
              <a:latin typeface="Gill Sans"/>
              <a:ea typeface="Gill Sans"/>
              <a:cs typeface="Gill Sans"/>
              <a:sym typeface="Gill Sans"/>
            </a:rPr>
            <a:t>proporcionan</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exenciones</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fiscales</a:t>
          </a:r>
          <a:r>
            <a:rPr lang="en-US" b="0" i="0" dirty="0">
              <a:solidFill>
                <a:schemeClr val="tx1"/>
              </a:solidFill>
              <a:latin typeface="Gill Sans"/>
              <a:ea typeface="Gill Sans"/>
              <a:cs typeface="Gill Sans"/>
              <a:sym typeface="Gill Sans"/>
            </a:rPr>
            <a:t> o </a:t>
          </a:r>
          <a:r>
            <a:rPr lang="en-US" b="0" i="0" dirty="0" err="1">
              <a:solidFill>
                <a:schemeClr val="tx1"/>
              </a:solidFill>
              <a:latin typeface="Gill Sans"/>
              <a:ea typeface="Gill Sans"/>
              <a:cs typeface="Gill Sans"/>
              <a:sym typeface="Gill Sans"/>
            </a:rPr>
            <a:t>créditos</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por</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impuestos</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pagados</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en</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el</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extranjero</a:t>
          </a:r>
          <a:r>
            <a:rPr lang="en-US" b="0" i="0" dirty="0">
              <a:solidFill>
                <a:schemeClr val="tx1"/>
              </a:solidFill>
              <a:latin typeface="Gill Sans"/>
              <a:ea typeface="Gill Sans"/>
              <a:cs typeface="Gill Sans"/>
              <a:sym typeface="Gill Sans"/>
            </a:rPr>
            <a:t>, lo que </a:t>
          </a:r>
          <a:r>
            <a:rPr lang="en-US" b="0" i="0" dirty="0" err="1">
              <a:solidFill>
                <a:schemeClr val="tx1"/>
              </a:solidFill>
              <a:latin typeface="Gill Sans"/>
              <a:ea typeface="Gill Sans"/>
              <a:cs typeface="Gill Sans"/>
              <a:sym typeface="Gill Sans"/>
            </a:rPr>
            <a:t>puede</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incentivar</a:t>
          </a:r>
          <a:r>
            <a:rPr lang="en-US" b="0" i="0" dirty="0">
              <a:solidFill>
                <a:schemeClr val="tx1"/>
              </a:solidFill>
              <a:latin typeface="Gill Sans"/>
              <a:ea typeface="Gill Sans"/>
              <a:cs typeface="Gill Sans"/>
              <a:sym typeface="Gill Sans"/>
            </a:rPr>
            <a:t> a las </a:t>
          </a:r>
          <a:r>
            <a:rPr lang="en-US" b="0" i="0" dirty="0" err="1">
              <a:solidFill>
                <a:schemeClr val="tx1"/>
              </a:solidFill>
              <a:latin typeface="Gill Sans"/>
              <a:ea typeface="Gill Sans"/>
              <a:cs typeface="Gill Sans"/>
              <a:sym typeface="Gill Sans"/>
            </a:rPr>
            <a:t>empresas</a:t>
          </a:r>
          <a:r>
            <a:rPr lang="en-US" b="0" i="0" dirty="0">
              <a:solidFill>
                <a:schemeClr val="tx1"/>
              </a:solidFill>
              <a:latin typeface="Gill Sans"/>
              <a:ea typeface="Gill Sans"/>
              <a:cs typeface="Gill Sans"/>
              <a:sym typeface="Gill Sans"/>
            </a:rPr>
            <a:t> a </a:t>
          </a:r>
          <a:r>
            <a:rPr lang="en-US" b="0" i="0" dirty="0" err="1">
              <a:solidFill>
                <a:schemeClr val="tx1"/>
              </a:solidFill>
              <a:latin typeface="Gill Sans"/>
              <a:ea typeface="Gill Sans"/>
              <a:cs typeface="Gill Sans"/>
              <a:sym typeface="Gill Sans"/>
            </a:rPr>
            <a:t>invertir</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en</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el</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extranjero</a:t>
          </a:r>
          <a:r>
            <a:rPr lang="en-US" b="0" i="0" dirty="0">
              <a:solidFill>
                <a:schemeClr val="tx1"/>
              </a:solidFill>
              <a:latin typeface="Gill Sans"/>
              <a:ea typeface="Gill Sans"/>
              <a:cs typeface="Gill Sans"/>
              <a:sym typeface="Gill Sans"/>
            </a:rPr>
            <a:t> y </a:t>
          </a:r>
          <a:r>
            <a:rPr lang="en-US" b="0" i="0" dirty="0" err="1">
              <a:solidFill>
                <a:schemeClr val="tx1"/>
              </a:solidFill>
              <a:latin typeface="Gill Sans"/>
              <a:ea typeface="Gill Sans"/>
              <a:cs typeface="Gill Sans"/>
              <a:sym typeface="Gill Sans"/>
            </a:rPr>
            <a:t>repatriar</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ingresos</a:t>
          </a:r>
          <a:r>
            <a:rPr lang="en-US" b="0" i="0" dirty="0">
              <a:solidFill>
                <a:schemeClr val="tx1"/>
              </a:solidFill>
              <a:latin typeface="Gill Sans"/>
              <a:ea typeface="Gill Sans"/>
              <a:cs typeface="Gill Sans"/>
              <a:sym typeface="Gill Sans"/>
            </a:rPr>
            <a:t> a </a:t>
          </a:r>
          <a:r>
            <a:rPr lang="en-US" b="0" i="0" dirty="0" err="1">
              <a:solidFill>
                <a:schemeClr val="tx1"/>
              </a:solidFill>
              <a:latin typeface="Gill Sans"/>
              <a:ea typeface="Gill Sans"/>
              <a:cs typeface="Gill Sans"/>
              <a:sym typeface="Gill Sans"/>
            </a:rPr>
            <a:t>su</a:t>
          </a:r>
          <a:r>
            <a:rPr lang="en-US" b="0" i="0" dirty="0">
              <a:solidFill>
                <a:schemeClr val="tx1"/>
              </a:solidFill>
              <a:latin typeface="Gill Sans"/>
              <a:ea typeface="Gill Sans"/>
              <a:cs typeface="Gill Sans"/>
              <a:sym typeface="Gill Sans"/>
            </a:rPr>
            <a:t> </a:t>
          </a:r>
          <a:r>
            <a:rPr lang="en-US" b="0" i="0" dirty="0" err="1">
              <a:solidFill>
                <a:schemeClr val="tx1"/>
              </a:solidFill>
              <a:latin typeface="Gill Sans"/>
              <a:ea typeface="Gill Sans"/>
              <a:cs typeface="Gill Sans"/>
              <a:sym typeface="Gill Sans"/>
            </a:rPr>
            <a:t>país</a:t>
          </a:r>
          <a:r>
            <a:rPr lang="en-US" b="0" i="0" dirty="0">
              <a:solidFill>
                <a:schemeClr val="tx1"/>
              </a:solidFill>
              <a:latin typeface="Gill Sans"/>
              <a:ea typeface="Gill Sans"/>
              <a:cs typeface="Gill Sans"/>
              <a:sym typeface="Gill Sans"/>
            </a:rPr>
            <a:t> de residencia</a:t>
          </a:r>
          <a:endParaRPr lang="es-EC" dirty="0">
            <a:solidFill>
              <a:schemeClr val="tx1"/>
            </a:solidFill>
          </a:endParaRPr>
        </a:p>
      </dgm:t>
    </dgm:pt>
    <dgm:pt modelId="{1C97D4B9-B1F5-4DB4-BA08-8DF9DD8187A5}" type="parTrans" cxnId="{B0B38452-17FB-492D-8F0A-B3ABA9A72D42}">
      <dgm:prSet/>
      <dgm:spPr/>
      <dgm:t>
        <a:bodyPr/>
        <a:lstStyle/>
        <a:p>
          <a:endParaRPr lang="es-EC">
            <a:solidFill>
              <a:schemeClr val="tx1"/>
            </a:solidFill>
          </a:endParaRPr>
        </a:p>
      </dgm:t>
    </dgm:pt>
    <dgm:pt modelId="{C706BCA0-4D28-4245-96C5-C8F882CBDF72}" type="sibTrans" cxnId="{B0B38452-17FB-492D-8F0A-B3ABA9A72D42}">
      <dgm:prSet/>
      <dgm:spPr/>
      <dgm:t>
        <a:bodyPr/>
        <a:lstStyle/>
        <a:p>
          <a:endParaRPr lang="es-EC">
            <a:solidFill>
              <a:schemeClr val="tx1"/>
            </a:solidFill>
          </a:endParaRPr>
        </a:p>
      </dgm:t>
    </dgm:pt>
    <dgm:pt modelId="{D068414A-F0A2-4BEC-9C95-1AD847FC5CAF}" type="pres">
      <dgm:prSet presAssocID="{5D240D44-88B8-472C-95E4-5A88888BC252}" presName="theList" presStyleCnt="0">
        <dgm:presLayoutVars>
          <dgm:dir/>
          <dgm:animLvl val="lvl"/>
          <dgm:resizeHandles val="exact"/>
        </dgm:presLayoutVars>
      </dgm:prSet>
      <dgm:spPr/>
    </dgm:pt>
    <dgm:pt modelId="{1CC31F56-DDED-4F6A-9E34-6DD40C70C21A}" type="pres">
      <dgm:prSet presAssocID="{3E4A7E13-DEA6-472F-81EC-CC0378438128}" presName="compNode" presStyleCnt="0"/>
      <dgm:spPr/>
    </dgm:pt>
    <dgm:pt modelId="{4CAA96F2-1C45-43DE-BEB1-CC8D96CDAF0C}" type="pres">
      <dgm:prSet presAssocID="{3E4A7E13-DEA6-472F-81EC-CC0378438128}" presName="aNode" presStyleLbl="bgShp" presStyleIdx="0" presStyleCnt="3"/>
      <dgm:spPr/>
    </dgm:pt>
    <dgm:pt modelId="{E5D93EE4-E8A0-455F-9151-D393CA6F9371}" type="pres">
      <dgm:prSet presAssocID="{3E4A7E13-DEA6-472F-81EC-CC0378438128}" presName="textNode" presStyleLbl="bgShp" presStyleIdx="0" presStyleCnt="3"/>
      <dgm:spPr/>
    </dgm:pt>
    <dgm:pt modelId="{2BB7504F-E18D-45C6-A94A-75C335070C22}" type="pres">
      <dgm:prSet presAssocID="{3E4A7E13-DEA6-472F-81EC-CC0378438128}" presName="compChildNode" presStyleCnt="0"/>
      <dgm:spPr/>
    </dgm:pt>
    <dgm:pt modelId="{78E201AC-BEDB-4CA9-A095-D31BAB33A86F}" type="pres">
      <dgm:prSet presAssocID="{3E4A7E13-DEA6-472F-81EC-CC0378438128}" presName="theInnerList" presStyleCnt="0"/>
      <dgm:spPr/>
    </dgm:pt>
    <dgm:pt modelId="{2D03879D-E677-4797-A8BE-D42DD585DB48}" type="pres">
      <dgm:prSet presAssocID="{C8E859E5-B8F8-4ACE-9BF5-795976E878FD}" presName="childNode" presStyleLbl="node1" presStyleIdx="0" presStyleCnt="3">
        <dgm:presLayoutVars>
          <dgm:bulletEnabled val="1"/>
        </dgm:presLayoutVars>
      </dgm:prSet>
      <dgm:spPr/>
    </dgm:pt>
    <dgm:pt modelId="{4A095429-DF8D-4896-AE2B-0E124F2F48FB}" type="pres">
      <dgm:prSet presAssocID="{3E4A7E13-DEA6-472F-81EC-CC0378438128}" presName="aSpace" presStyleCnt="0"/>
      <dgm:spPr/>
    </dgm:pt>
    <dgm:pt modelId="{72AB5F14-613A-403A-9031-1F01EBEDC5D0}" type="pres">
      <dgm:prSet presAssocID="{E8BFA0D8-6818-4754-BF42-AF1899C6DA5D}" presName="compNode" presStyleCnt="0"/>
      <dgm:spPr/>
    </dgm:pt>
    <dgm:pt modelId="{1BC028AD-37BB-4BF8-96CC-0490126A983B}" type="pres">
      <dgm:prSet presAssocID="{E8BFA0D8-6818-4754-BF42-AF1899C6DA5D}" presName="aNode" presStyleLbl="bgShp" presStyleIdx="1" presStyleCnt="3"/>
      <dgm:spPr/>
    </dgm:pt>
    <dgm:pt modelId="{1AEE0277-16D8-48E7-9CD8-FCEA046428CF}" type="pres">
      <dgm:prSet presAssocID="{E8BFA0D8-6818-4754-BF42-AF1899C6DA5D}" presName="textNode" presStyleLbl="bgShp" presStyleIdx="1" presStyleCnt="3"/>
      <dgm:spPr/>
    </dgm:pt>
    <dgm:pt modelId="{1D1E0030-9B10-41CE-BEA9-7A114DBECA8F}" type="pres">
      <dgm:prSet presAssocID="{E8BFA0D8-6818-4754-BF42-AF1899C6DA5D}" presName="compChildNode" presStyleCnt="0"/>
      <dgm:spPr/>
    </dgm:pt>
    <dgm:pt modelId="{171416F5-74A4-465B-82A0-40AC3B75E443}" type="pres">
      <dgm:prSet presAssocID="{E8BFA0D8-6818-4754-BF42-AF1899C6DA5D}" presName="theInnerList" presStyleCnt="0"/>
      <dgm:spPr/>
    </dgm:pt>
    <dgm:pt modelId="{44C6CE3D-384A-4851-9B0B-2AB53CE331C9}" type="pres">
      <dgm:prSet presAssocID="{980C2CC9-335C-4F15-AE60-9A3B1A9885D0}" presName="childNode" presStyleLbl="node1" presStyleIdx="1" presStyleCnt="3">
        <dgm:presLayoutVars>
          <dgm:bulletEnabled val="1"/>
        </dgm:presLayoutVars>
      </dgm:prSet>
      <dgm:spPr/>
    </dgm:pt>
    <dgm:pt modelId="{B69A6E02-B037-4253-B648-2FF94D0F013E}" type="pres">
      <dgm:prSet presAssocID="{E8BFA0D8-6818-4754-BF42-AF1899C6DA5D}" presName="aSpace" presStyleCnt="0"/>
      <dgm:spPr/>
    </dgm:pt>
    <dgm:pt modelId="{469439B0-2CBF-485B-9091-6C2885CC609E}" type="pres">
      <dgm:prSet presAssocID="{2EA027F0-DF29-4565-8773-813E660CD89A}" presName="compNode" presStyleCnt="0"/>
      <dgm:spPr/>
    </dgm:pt>
    <dgm:pt modelId="{43F00E33-C845-4D9F-934D-928816DDF0BD}" type="pres">
      <dgm:prSet presAssocID="{2EA027F0-DF29-4565-8773-813E660CD89A}" presName="aNode" presStyleLbl="bgShp" presStyleIdx="2" presStyleCnt="3" custLinFactNeighborX="102" custLinFactNeighborY="-204"/>
      <dgm:spPr/>
    </dgm:pt>
    <dgm:pt modelId="{8E320A07-37A2-4BC5-A0DD-AE697E0B0795}" type="pres">
      <dgm:prSet presAssocID="{2EA027F0-DF29-4565-8773-813E660CD89A}" presName="textNode" presStyleLbl="bgShp" presStyleIdx="2" presStyleCnt="3"/>
      <dgm:spPr/>
    </dgm:pt>
    <dgm:pt modelId="{CCFCF079-C239-4927-8260-D5DF31E0AAA0}" type="pres">
      <dgm:prSet presAssocID="{2EA027F0-DF29-4565-8773-813E660CD89A}" presName="compChildNode" presStyleCnt="0"/>
      <dgm:spPr/>
    </dgm:pt>
    <dgm:pt modelId="{98F46B81-1CCD-4BCA-BFC3-149672473EE1}" type="pres">
      <dgm:prSet presAssocID="{2EA027F0-DF29-4565-8773-813E660CD89A}" presName="theInnerList" presStyleCnt="0"/>
      <dgm:spPr/>
    </dgm:pt>
    <dgm:pt modelId="{D5BF56B5-84A0-4DF7-A30F-797CF0D90258}" type="pres">
      <dgm:prSet presAssocID="{3073EA0F-B237-43B3-A707-01ACAE785BA0}" presName="childNode" presStyleLbl="node1" presStyleIdx="2" presStyleCnt="3">
        <dgm:presLayoutVars>
          <dgm:bulletEnabled val="1"/>
        </dgm:presLayoutVars>
      </dgm:prSet>
      <dgm:spPr/>
    </dgm:pt>
  </dgm:ptLst>
  <dgm:cxnLst>
    <dgm:cxn modelId="{2A0B5409-5732-4C7A-8DD4-A29F252F2BD7}" type="presOf" srcId="{3073EA0F-B237-43B3-A707-01ACAE785BA0}" destId="{D5BF56B5-84A0-4DF7-A30F-797CF0D90258}" srcOrd="0" destOrd="0" presId="urn:microsoft.com/office/officeart/2005/8/layout/lProcess2"/>
    <dgm:cxn modelId="{70BC1012-4A7D-42AC-91CF-449B61A7128C}" srcId="{5D240D44-88B8-472C-95E4-5A88888BC252}" destId="{E8BFA0D8-6818-4754-BF42-AF1899C6DA5D}" srcOrd="1" destOrd="0" parTransId="{52EC2A4A-31B4-4397-9782-343886DF5BA8}" sibTransId="{3B20782C-601B-45C6-BDF1-6024101CEAD4}"/>
    <dgm:cxn modelId="{C05E0721-BA05-48F9-A2A4-B2C6821BC49A}" srcId="{E8BFA0D8-6818-4754-BF42-AF1899C6DA5D}" destId="{980C2CC9-335C-4F15-AE60-9A3B1A9885D0}" srcOrd="0" destOrd="0" parTransId="{DA182D0D-D944-423D-939C-31D63E0DC71E}" sibTransId="{609CA69C-E3E3-49FA-A011-86324811ABD2}"/>
    <dgm:cxn modelId="{6A36D223-7B81-4DBC-8106-1E60EDF63DA6}" srcId="{5D240D44-88B8-472C-95E4-5A88888BC252}" destId="{2EA027F0-DF29-4565-8773-813E660CD89A}" srcOrd="2" destOrd="0" parTransId="{8189DB8C-1C27-4B2E-A4DF-3C9208111A3C}" sibTransId="{DDBF5A0A-19FE-40A6-9E7B-F2C0A6511172}"/>
    <dgm:cxn modelId="{4F62A93F-1AA5-4882-A0FB-B04529B7E2E3}" srcId="{5D240D44-88B8-472C-95E4-5A88888BC252}" destId="{3E4A7E13-DEA6-472F-81EC-CC0378438128}" srcOrd="0" destOrd="0" parTransId="{7615E71A-9D84-4632-A749-7A6F9CBD941E}" sibTransId="{44D06BE9-0912-485B-95F9-28A756858F5D}"/>
    <dgm:cxn modelId="{B0B38452-17FB-492D-8F0A-B3ABA9A72D42}" srcId="{2EA027F0-DF29-4565-8773-813E660CD89A}" destId="{3073EA0F-B237-43B3-A707-01ACAE785BA0}" srcOrd="0" destOrd="0" parTransId="{1C97D4B9-B1F5-4DB4-BA08-8DF9DD8187A5}" sibTransId="{C706BCA0-4D28-4245-96C5-C8F882CBDF72}"/>
    <dgm:cxn modelId="{984AD852-52C8-46DC-89F8-06A91278AEDD}" type="presOf" srcId="{980C2CC9-335C-4F15-AE60-9A3B1A9885D0}" destId="{44C6CE3D-384A-4851-9B0B-2AB53CE331C9}" srcOrd="0" destOrd="0" presId="urn:microsoft.com/office/officeart/2005/8/layout/lProcess2"/>
    <dgm:cxn modelId="{34AF1876-53F7-4CDF-89E8-13A862323432}" type="presOf" srcId="{3E4A7E13-DEA6-472F-81EC-CC0378438128}" destId="{E5D93EE4-E8A0-455F-9151-D393CA6F9371}" srcOrd="1" destOrd="0" presId="urn:microsoft.com/office/officeart/2005/8/layout/lProcess2"/>
    <dgm:cxn modelId="{08B430A6-5775-4F5C-9800-78E179B5FC25}" type="presOf" srcId="{E8BFA0D8-6818-4754-BF42-AF1899C6DA5D}" destId="{1BC028AD-37BB-4BF8-96CC-0490126A983B}" srcOrd="0" destOrd="0" presId="urn:microsoft.com/office/officeart/2005/8/layout/lProcess2"/>
    <dgm:cxn modelId="{FAC67BAF-ACD4-411A-9C8D-C6A6FB52E455}" type="presOf" srcId="{2EA027F0-DF29-4565-8773-813E660CD89A}" destId="{43F00E33-C845-4D9F-934D-928816DDF0BD}" srcOrd="0" destOrd="0" presId="urn:microsoft.com/office/officeart/2005/8/layout/lProcess2"/>
    <dgm:cxn modelId="{D96DFBBA-4CD5-47ED-B6D8-280942B3F909}" type="presOf" srcId="{2EA027F0-DF29-4565-8773-813E660CD89A}" destId="{8E320A07-37A2-4BC5-A0DD-AE697E0B0795}" srcOrd="1" destOrd="0" presId="urn:microsoft.com/office/officeart/2005/8/layout/lProcess2"/>
    <dgm:cxn modelId="{132A2FC4-1028-4B4E-A5E2-F469B2827D98}" type="presOf" srcId="{3E4A7E13-DEA6-472F-81EC-CC0378438128}" destId="{4CAA96F2-1C45-43DE-BEB1-CC8D96CDAF0C}" srcOrd="0" destOrd="0" presId="urn:microsoft.com/office/officeart/2005/8/layout/lProcess2"/>
    <dgm:cxn modelId="{5F844BDD-B5B0-456A-A672-9D08349ADCA7}" type="presOf" srcId="{5D240D44-88B8-472C-95E4-5A88888BC252}" destId="{D068414A-F0A2-4BEC-9C95-1AD847FC5CAF}" srcOrd="0" destOrd="0" presId="urn:microsoft.com/office/officeart/2005/8/layout/lProcess2"/>
    <dgm:cxn modelId="{34D903E4-FBA6-4C34-B31C-F778A2D37524}" srcId="{3E4A7E13-DEA6-472F-81EC-CC0378438128}" destId="{C8E859E5-B8F8-4ACE-9BF5-795976E878FD}" srcOrd="0" destOrd="0" parTransId="{A3EC15B5-EC62-425D-8DE9-1965F17B542E}" sibTransId="{A85208E7-0198-4FA3-9726-52BE5F358CEF}"/>
    <dgm:cxn modelId="{2234CFE8-50C1-4706-8214-DD471A5D4469}" type="presOf" srcId="{E8BFA0D8-6818-4754-BF42-AF1899C6DA5D}" destId="{1AEE0277-16D8-48E7-9CD8-FCEA046428CF}" srcOrd="1" destOrd="0" presId="urn:microsoft.com/office/officeart/2005/8/layout/lProcess2"/>
    <dgm:cxn modelId="{5892E1F5-41F6-4AEE-B4CC-CF6FD25A712E}" type="presOf" srcId="{C8E859E5-B8F8-4ACE-9BF5-795976E878FD}" destId="{2D03879D-E677-4797-A8BE-D42DD585DB48}" srcOrd="0" destOrd="0" presId="urn:microsoft.com/office/officeart/2005/8/layout/lProcess2"/>
    <dgm:cxn modelId="{DEC217D8-921C-4AC9-A1BA-FD4ABDA63E73}" type="presParOf" srcId="{D068414A-F0A2-4BEC-9C95-1AD847FC5CAF}" destId="{1CC31F56-DDED-4F6A-9E34-6DD40C70C21A}" srcOrd="0" destOrd="0" presId="urn:microsoft.com/office/officeart/2005/8/layout/lProcess2"/>
    <dgm:cxn modelId="{06B6B471-F1B6-4843-A449-1FED8A00FF5B}" type="presParOf" srcId="{1CC31F56-DDED-4F6A-9E34-6DD40C70C21A}" destId="{4CAA96F2-1C45-43DE-BEB1-CC8D96CDAF0C}" srcOrd="0" destOrd="0" presId="urn:microsoft.com/office/officeart/2005/8/layout/lProcess2"/>
    <dgm:cxn modelId="{77296C1A-CB3A-455F-BE19-3787F1F0FC07}" type="presParOf" srcId="{1CC31F56-DDED-4F6A-9E34-6DD40C70C21A}" destId="{E5D93EE4-E8A0-455F-9151-D393CA6F9371}" srcOrd="1" destOrd="0" presId="urn:microsoft.com/office/officeart/2005/8/layout/lProcess2"/>
    <dgm:cxn modelId="{93AF4807-F63A-47C5-BB97-0977A844CD6E}" type="presParOf" srcId="{1CC31F56-DDED-4F6A-9E34-6DD40C70C21A}" destId="{2BB7504F-E18D-45C6-A94A-75C335070C22}" srcOrd="2" destOrd="0" presId="urn:microsoft.com/office/officeart/2005/8/layout/lProcess2"/>
    <dgm:cxn modelId="{E04CF9E5-D138-427E-9FD7-540F1E2D1095}" type="presParOf" srcId="{2BB7504F-E18D-45C6-A94A-75C335070C22}" destId="{78E201AC-BEDB-4CA9-A095-D31BAB33A86F}" srcOrd="0" destOrd="0" presId="urn:microsoft.com/office/officeart/2005/8/layout/lProcess2"/>
    <dgm:cxn modelId="{D2B7C36C-6CE5-4B80-82E8-033EDC481D6C}" type="presParOf" srcId="{78E201AC-BEDB-4CA9-A095-D31BAB33A86F}" destId="{2D03879D-E677-4797-A8BE-D42DD585DB48}" srcOrd="0" destOrd="0" presId="urn:microsoft.com/office/officeart/2005/8/layout/lProcess2"/>
    <dgm:cxn modelId="{C2F5D52C-1509-4F63-B4D5-A43E7A97AAAC}" type="presParOf" srcId="{D068414A-F0A2-4BEC-9C95-1AD847FC5CAF}" destId="{4A095429-DF8D-4896-AE2B-0E124F2F48FB}" srcOrd="1" destOrd="0" presId="urn:microsoft.com/office/officeart/2005/8/layout/lProcess2"/>
    <dgm:cxn modelId="{B01A6E14-E0E4-41E7-A2D2-60ABBA90B066}" type="presParOf" srcId="{D068414A-F0A2-4BEC-9C95-1AD847FC5CAF}" destId="{72AB5F14-613A-403A-9031-1F01EBEDC5D0}" srcOrd="2" destOrd="0" presId="urn:microsoft.com/office/officeart/2005/8/layout/lProcess2"/>
    <dgm:cxn modelId="{7E1B8543-27E5-42A2-B68D-4B6F629E1B90}" type="presParOf" srcId="{72AB5F14-613A-403A-9031-1F01EBEDC5D0}" destId="{1BC028AD-37BB-4BF8-96CC-0490126A983B}" srcOrd="0" destOrd="0" presId="urn:microsoft.com/office/officeart/2005/8/layout/lProcess2"/>
    <dgm:cxn modelId="{9DB27E5E-B607-4F47-9017-E6B880FCD0D9}" type="presParOf" srcId="{72AB5F14-613A-403A-9031-1F01EBEDC5D0}" destId="{1AEE0277-16D8-48E7-9CD8-FCEA046428CF}" srcOrd="1" destOrd="0" presId="urn:microsoft.com/office/officeart/2005/8/layout/lProcess2"/>
    <dgm:cxn modelId="{0F378C5C-572F-46F4-8295-227DEAB4D704}" type="presParOf" srcId="{72AB5F14-613A-403A-9031-1F01EBEDC5D0}" destId="{1D1E0030-9B10-41CE-BEA9-7A114DBECA8F}" srcOrd="2" destOrd="0" presId="urn:microsoft.com/office/officeart/2005/8/layout/lProcess2"/>
    <dgm:cxn modelId="{54AAD2E7-BE8F-4C03-B279-53D0AAA5709E}" type="presParOf" srcId="{1D1E0030-9B10-41CE-BEA9-7A114DBECA8F}" destId="{171416F5-74A4-465B-82A0-40AC3B75E443}" srcOrd="0" destOrd="0" presId="urn:microsoft.com/office/officeart/2005/8/layout/lProcess2"/>
    <dgm:cxn modelId="{F484B2BD-075F-4085-892F-9E66658543D5}" type="presParOf" srcId="{171416F5-74A4-465B-82A0-40AC3B75E443}" destId="{44C6CE3D-384A-4851-9B0B-2AB53CE331C9}" srcOrd="0" destOrd="0" presId="urn:microsoft.com/office/officeart/2005/8/layout/lProcess2"/>
    <dgm:cxn modelId="{0820BD0F-50DE-4595-AFD4-3767136D7230}" type="presParOf" srcId="{D068414A-F0A2-4BEC-9C95-1AD847FC5CAF}" destId="{B69A6E02-B037-4253-B648-2FF94D0F013E}" srcOrd="3" destOrd="0" presId="urn:microsoft.com/office/officeart/2005/8/layout/lProcess2"/>
    <dgm:cxn modelId="{A254BA81-9380-4ECE-9295-14FA2A813AC2}" type="presParOf" srcId="{D068414A-F0A2-4BEC-9C95-1AD847FC5CAF}" destId="{469439B0-2CBF-485B-9091-6C2885CC609E}" srcOrd="4" destOrd="0" presId="urn:microsoft.com/office/officeart/2005/8/layout/lProcess2"/>
    <dgm:cxn modelId="{88114CCB-10B7-48BD-9DBF-2BA5F3FAF052}" type="presParOf" srcId="{469439B0-2CBF-485B-9091-6C2885CC609E}" destId="{43F00E33-C845-4D9F-934D-928816DDF0BD}" srcOrd="0" destOrd="0" presId="urn:microsoft.com/office/officeart/2005/8/layout/lProcess2"/>
    <dgm:cxn modelId="{8C7B9E09-A537-4075-B027-F98C48950876}" type="presParOf" srcId="{469439B0-2CBF-485B-9091-6C2885CC609E}" destId="{8E320A07-37A2-4BC5-A0DD-AE697E0B0795}" srcOrd="1" destOrd="0" presId="urn:microsoft.com/office/officeart/2005/8/layout/lProcess2"/>
    <dgm:cxn modelId="{5212C13B-47D9-4BFF-8115-6E0C5318014A}" type="presParOf" srcId="{469439B0-2CBF-485B-9091-6C2885CC609E}" destId="{CCFCF079-C239-4927-8260-D5DF31E0AAA0}" srcOrd="2" destOrd="0" presId="urn:microsoft.com/office/officeart/2005/8/layout/lProcess2"/>
    <dgm:cxn modelId="{8A93AA09-D0FF-451B-B082-311FE2ADD8CF}" type="presParOf" srcId="{CCFCF079-C239-4927-8260-D5DF31E0AAA0}" destId="{98F46B81-1CCD-4BCA-BFC3-149672473EE1}" srcOrd="0" destOrd="0" presId="urn:microsoft.com/office/officeart/2005/8/layout/lProcess2"/>
    <dgm:cxn modelId="{8AD8BEB9-E157-46D4-8372-B837B6D73070}" type="presParOf" srcId="{98F46B81-1CCD-4BCA-BFC3-149672473EE1}" destId="{D5BF56B5-84A0-4DF7-A30F-797CF0D9025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CA55D7-98FE-4ABE-B377-F74DB7ABB9B1}" type="doc">
      <dgm:prSet loTypeId="urn:microsoft.com/office/officeart/2005/8/layout/hProcess7" loCatId="list" qsTypeId="urn:microsoft.com/office/officeart/2005/8/quickstyle/3d2" qsCatId="3D" csTypeId="urn:microsoft.com/office/officeart/2005/8/colors/colorful4" csCatId="colorful" phldr="1"/>
      <dgm:spPr/>
      <dgm:t>
        <a:bodyPr/>
        <a:lstStyle/>
        <a:p>
          <a:endParaRPr lang="es-EC"/>
        </a:p>
      </dgm:t>
    </dgm:pt>
    <dgm:pt modelId="{7922FE51-B65A-4645-A2FA-11419395E1BF}">
      <dgm:prSet phldrT="[Texto]"/>
      <dgm:spPr/>
      <dgm:t>
        <a:bodyPr/>
        <a:lstStyle/>
        <a:p>
          <a:r>
            <a:rPr lang="es-ES" b="1" i="0">
              <a:latin typeface="Roboto" panose="02000000000000000000" pitchFamily="2" charset="0"/>
              <a:ea typeface="Roboto" panose="02000000000000000000" pitchFamily="2" charset="0"/>
              <a:cs typeface="Roboto" panose="02000000000000000000" pitchFamily="2" charset="0"/>
              <a:sym typeface="Gill Sans"/>
            </a:rPr>
            <a:t>Presencia física: </a:t>
          </a:r>
          <a:endParaRPr lang="es-EC" dirty="0">
            <a:latin typeface="Roboto" panose="02000000000000000000" pitchFamily="2" charset="0"/>
            <a:ea typeface="Roboto" panose="02000000000000000000" pitchFamily="2" charset="0"/>
            <a:cs typeface="Roboto" panose="02000000000000000000" pitchFamily="2" charset="0"/>
          </a:endParaRPr>
        </a:p>
      </dgm:t>
    </dgm:pt>
    <dgm:pt modelId="{3A2BFEB6-5ADA-46E6-B885-C2D52F749FE2}" type="parTrans" cxnId="{7481857E-F356-4502-8474-D370268C391E}">
      <dgm:prSet/>
      <dgm:spPr/>
      <dgm:t>
        <a:bodyPr/>
        <a:lstStyle/>
        <a:p>
          <a:endParaRPr lang="es-EC">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E65DEF91-76B3-4996-B055-61618CF32290}" type="sibTrans" cxnId="{7481857E-F356-4502-8474-D370268C391E}">
      <dgm:prSet/>
      <dgm:spPr/>
      <dgm:t>
        <a:bodyPr/>
        <a:lstStyle/>
        <a:p>
          <a:endParaRPr lang="es-EC">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C85AB147-EC71-4E2B-AC80-93F1CBC12F04}">
      <dgm:prSet phldrT="[Texto]"/>
      <dgm:spPr/>
      <dgm:t>
        <a:bodyPr/>
        <a:lstStyle/>
        <a:p>
          <a:r>
            <a:rPr lang="es-ES" b="0" i="0" dirty="0">
              <a:latin typeface="Roboto" panose="02000000000000000000" pitchFamily="2" charset="0"/>
              <a:ea typeface="Roboto" panose="02000000000000000000" pitchFamily="2" charset="0"/>
              <a:cs typeface="Roboto" panose="02000000000000000000" pitchFamily="2" charset="0"/>
              <a:sym typeface="Gill Sans"/>
            </a:rPr>
            <a:t>Una persona física se considera residente fiscal en un país si permanece en ese país durante un período de tiempo determinado. Este período de tiempo varía en función de cada país, pero suele ser de 183 días o más.</a:t>
          </a:r>
          <a:endParaRPr lang="es-EC" dirty="0">
            <a:latin typeface="Roboto" panose="02000000000000000000" pitchFamily="2" charset="0"/>
            <a:ea typeface="Roboto" panose="02000000000000000000" pitchFamily="2" charset="0"/>
            <a:cs typeface="Roboto" panose="02000000000000000000" pitchFamily="2" charset="0"/>
          </a:endParaRPr>
        </a:p>
      </dgm:t>
    </dgm:pt>
    <dgm:pt modelId="{2A4A590E-CBC5-47B0-8924-DB8B86B71230}" type="parTrans" cxnId="{0BA8E548-5D66-4714-9184-32CC15183456}">
      <dgm:prSet/>
      <dgm:spPr/>
      <dgm:t>
        <a:bodyPr/>
        <a:lstStyle/>
        <a:p>
          <a:endParaRPr lang="es-EC">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9AA32CD3-72A4-4EDF-B022-FA02A4CA68E3}" type="sibTrans" cxnId="{0BA8E548-5D66-4714-9184-32CC15183456}">
      <dgm:prSet/>
      <dgm:spPr/>
      <dgm:t>
        <a:bodyPr/>
        <a:lstStyle/>
        <a:p>
          <a:endParaRPr lang="es-EC">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9F513800-E756-4676-972E-F53EAC49BFDF}">
      <dgm:prSet phldrT="[Texto]"/>
      <dgm:spPr/>
      <dgm:t>
        <a:bodyPr/>
        <a:lstStyle/>
        <a:p>
          <a:r>
            <a:rPr lang="es-ES" b="1" i="0">
              <a:latin typeface="Roboto" panose="02000000000000000000" pitchFamily="2" charset="0"/>
              <a:ea typeface="Roboto" panose="02000000000000000000" pitchFamily="2" charset="0"/>
              <a:cs typeface="Roboto" panose="02000000000000000000" pitchFamily="2" charset="0"/>
              <a:sym typeface="Gill Sans"/>
            </a:rPr>
            <a:t>Centro de intereses vitales</a:t>
          </a:r>
          <a:endParaRPr lang="es-EC" dirty="0">
            <a:latin typeface="Roboto" panose="02000000000000000000" pitchFamily="2" charset="0"/>
            <a:ea typeface="Roboto" panose="02000000000000000000" pitchFamily="2" charset="0"/>
            <a:cs typeface="Roboto" panose="02000000000000000000" pitchFamily="2" charset="0"/>
          </a:endParaRPr>
        </a:p>
      </dgm:t>
    </dgm:pt>
    <dgm:pt modelId="{4DC347CE-38CD-4A8D-BE99-1C30324A9C93}" type="parTrans" cxnId="{4AC1ABBD-D9D2-445E-A5AB-D1A3B88CE063}">
      <dgm:prSet/>
      <dgm:spPr/>
      <dgm:t>
        <a:bodyPr/>
        <a:lstStyle/>
        <a:p>
          <a:endParaRPr lang="es-EC">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5EC6907A-C13F-4F9D-9224-82201C82C412}" type="sibTrans" cxnId="{4AC1ABBD-D9D2-445E-A5AB-D1A3B88CE063}">
      <dgm:prSet/>
      <dgm:spPr/>
      <dgm:t>
        <a:bodyPr/>
        <a:lstStyle/>
        <a:p>
          <a:endParaRPr lang="es-EC">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9A7C39E7-A6AE-42FF-AE6A-D7D2CD59BB02}">
      <dgm:prSet phldrT="[Texto]"/>
      <dgm:spPr/>
      <dgm:t>
        <a:bodyPr/>
        <a:lstStyle/>
        <a:p>
          <a:r>
            <a:rPr lang="es-ES" b="0" i="0">
              <a:latin typeface="Roboto" panose="02000000000000000000" pitchFamily="2" charset="0"/>
              <a:ea typeface="Roboto" panose="02000000000000000000" pitchFamily="2" charset="0"/>
              <a:cs typeface="Roboto" panose="02000000000000000000" pitchFamily="2" charset="0"/>
              <a:sym typeface="Gill Sans"/>
            </a:rPr>
            <a:t>Una persona física se considera residente fiscal en un país si tiene en ese país el centro de sus intereses vitales, es decir, sus vínculos económicos, sociales y familiares más estrechos</a:t>
          </a:r>
          <a:endParaRPr lang="es-EC" dirty="0">
            <a:latin typeface="Roboto" panose="02000000000000000000" pitchFamily="2" charset="0"/>
            <a:ea typeface="Roboto" panose="02000000000000000000" pitchFamily="2" charset="0"/>
            <a:cs typeface="Roboto" panose="02000000000000000000" pitchFamily="2" charset="0"/>
          </a:endParaRPr>
        </a:p>
      </dgm:t>
    </dgm:pt>
    <dgm:pt modelId="{0428FE5F-A0E5-4A35-9A0B-5ED5BC739C4C}" type="parTrans" cxnId="{A9AF2C3D-8B4A-4B1C-B435-B94F0997CDD7}">
      <dgm:prSet/>
      <dgm:spPr/>
      <dgm:t>
        <a:bodyPr/>
        <a:lstStyle/>
        <a:p>
          <a:endParaRPr lang="es-EC">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B2A57EA6-5259-49C2-93C2-3F70030B508E}" type="sibTrans" cxnId="{A9AF2C3D-8B4A-4B1C-B435-B94F0997CDD7}">
      <dgm:prSet/>
      <dgm:spPr/>
      <dgm:t>
        <a:bodyPr/>
        <a:lstStyle/>
        <a:p>
          <a:endParaRPr lang="es-EC">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0331542C-C8BF-4864-91EF-613DA994D5B0}">
      <dgm:prSet phldrT="[Texto]"/>
      <dgm:spPr/>
      <dgm:t>
        <a:bodyPr/>
        <a:lstStyle/>
        <a:p>
          <a:r>
            <a:rPr lang="es-ES" b="1" i="0">
              <a:latin typeface="Roboto" panose="02000000000000000000" pitchFamily="2" charset="0"/>
              <a:ea typeface="Roboto" panose="02000000000000000000" pitchFamily="2" charset="0"/>
              <a:cs typeface="Roboto" panose="02000000000000000000" pitchFamily="2" charset="0"/>
              <a:sym typeface="Gill Sans"/>
            </a:rPr>
            <a:t>Residencia habitual</a:t>
          </a:r>
          <a:endParaRPr lang="es-EC" dirty="0">
            <a:latin typeface="Roboto" panose="02000000000000000000" pitchFamily="2" charset="0"/>
            <a:ea typeface="Roboto" panose="02000000000000000000" pitchFamily="2" charset="0"/>
            <a:cs typeface="Roboto" panose="02000000000000000000" pitchFamily="2" charset="0"/>
          </a:endParaRPr>
        </a:p>
      </dgm:t>
    </dgm:pt>
    <dgm:pt modelId="{A8CBA7A0-B9AD-4B61-A6A7-5BFF3D005152}" type="parTrans" cxnId="{16734DBC-0C3B-4052-B060-2089C995435C}">
      <dgm:prSet/>
      <dgm:spPr/>
      <dgm:t>
        <a:bodyPr/>
        <a:lstStyle/>
        <a:p>
          <a:endParaRPr lang="es-EC">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ED9F0008-9879-45C7-ADEA-40C1AA7475F6}" type="sibTrans" cxnId="{16734DBC-0C3B-4052-B060-2089C995435C}">
      <dgm:prSet/>
      <dgm:spPr/>
      <dgm:t>
        <a:bodyPr/>
        <a:lstStyle/>
        <a:p>
          <a:endParaRPr lang="es-EC">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9260E4A1-63B3-4D6E-90A5-35A711F2C60E}">
      <dgm:prSet phldrT="[Texto]"/>
      <dgm:spPr/>
      <dgm:t>
        <a:bodyPr/>
        <a:lstStyle/>
        <a:p>
          <a:r>
            <a:rPr lang="es-ES" b="0" i="0">
              <a:latin typeface="Roboto" panose="02000000000000000000" pitchFamily="2" charset="0"/>
              <a:ea typeface="Roboto" panose="02000000000000000000" pitchFamily="2" charset="0"/>
              <a:cs typeface="Roboto" panose="02000000000000000000" pitchFamily="2" charset="0"/>
              <a:sym typeface="Gill Sans"/>
            </a:rPr>
            <a:t>Una persona física se considera residente fiscal en un país si tiene en ese país su residencia habitual.</a:t>
          </a:r>
          <a:endParaRPr lang="es-EC" dirty="0">
            <a:latin typeface="Roboto" panose="02000000000000000000" pitchFamily="2" charset="0"/>
            <a:ea typeface="Roboto" panose="02000000000000000000" pitchFamily="2" charset="0"/>
            <a:cs typeface="Roboto" panose="02000000000000000000" pitchFamily="2" charset="0"/>
          </a:endParaRPr>
        </a:p>
      </dgm:t>
    </dgm:pt>
    <dgm:pt modelId="{129B8C94-EC3A-4541-B819-2BAE7AFB2CA9}" type="parTrans" cxnId="{80A279CA-DA28-4211-8102-FFAD5BB1512B}">
      <dgm:prSet/>
      <dgm:spPr/>
      <dgm:t>
        <a:bodyPr/>
        <a:lstStyle/>
        <a:p>
          <a:endParaRPr lang="es-EC">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98632699-1614-452E-B66C-7CA089598BBE}" type="sibTrans" cxnId="{80A279CA-DA28-4211-8102-FFAD5BB1512B}">
      <dgm:prSet/>
      <dgm:spPr/>
      <dgm:t>
        <a:bodyPr/>
        <a:lstStyle/>
        <a:p>
          <a:endParaRPr lang="es-EC">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0F333B62-91F9-45B0-9214-FB2D3AC3939D}" type="pres">
      <dgm:prSet presAssocID="{39CA55D7-98FE-4ABE-B377-F74DB7ABB9B1}" presName="Name0" presStyleCnt="0">
        <dgm:presLayoutVars>
          <dgm:dir/>
          <dgm:animLvl val="lvl"/>
          <dgm:resizeHandles val="exact"/>
        </dgm:presLayoutVars>
      </dgm:prSet>
      <dgm:spPr/>
    </dgm:pt>
    <dgm:pt modelId="{6042B103-B4B9-4F37-B32F-C63CDD20173E}" type="pres">
      <dgm:prSet presAssocID="{7922FE51-B65A-4645-A2FA-11419395E1BF}" presName="compositeNode" presStyleCnt="0">
        <dgm:presLayoutVars>
          <dgm:bulletEnabled val="1"/>
        </dgm:presLayoutVars>
      </dgm:prSet>
      <dgm:spPr/>
    </dgm:pt>
    <dgm:pt modelId="{40D0109A-97AC-4239-B79E-7273EBEED851}" type="pres">
      <dgm:prSet presAssocID="{7922FE51-B65A-4645-A2FA-11419395E1BF}" presName="bgRect" presStyleLbl="node1" presStyleIdx="0" presStyleCnt="3"/>
      <dgm:spPr/>
    </dgm:pt>
    <dgm:pt modelId="{9F14045A-1954-432C-AA9B-F68A724F1C01}" type="pres">
      <dgm:prSet presAssocID="{7922FE51-B65A-4645-A2FA-11419395E1BF}" presName="parentNode" presStyleLbl="node1" presStyleIdx="0" presStyleCnt="3">
        <dgm:presLayoutVars>
          <dgm:chMax val="0"/>
          <dgm:bulletEnabled val="1"/>
        </dgm:presLayoutVars>
      </dgm:prSet>
      <dgm:spPr/>
    </dgm:pt>
    <dgm:pt modelId="{2BFA2CD4-29D8-49DC-BB33-8176591BC429}" type="pres">
      <dgm:prSet presAssocID="{7922FE51-B65A-4645-A2FA-11419395E1BF}" presName="childNode" presStyleLbl="node1" presStyleIdx="0" presStyleCnt="3">
        <dgm:presLayoutVars>
          <dgm:bulletEnabled val="1"/>
        </dgm:presLayoutVars>
      </dgm:prSet>
      <dgm:spPr/>
    </dgm:pt>
    <dgm:pt modelId="{92F0B9D3-B290-429A-99DC-3457A950A067}" type="pres">
      <dgm:prSet presAssocID="{E65DEF91-76B3-4996-B055-61618CF32290}" presName="hSp" presStyleCnt="0"/>
      <dgm:spPr/>
    </dgm:pt>
    <dgm:pt modelId="{7F4D5526-6D7D-4F45-AECF-9F1EDF0CEF19}" type="pres">
      <dgm:prSet presAssocID="{E65DEF91-76B3-4996-B055-61618CF32290}" presName="vProcSp" presStyleCnt="0"/>
      <dgm:spPr/>
    </dgm:pt>
    <dgm:pt modelId="{3912DFA6-BAA1-439B-9FCC-CA1ADB2C6F78}" type="pres">
      <dgm:prSet presAssocID="{E65DEF91-76B3-4996-B055-61618CF32290}" presName="vSp1" presStyleCnt="0"/>
      <dgm:spPr/>
    </dgm:pt>
    <dgm:pt modelId="{157FD9C2-9E3D-4908-8EAB-388E24A55DCB}" type="pres">
      <dgm:prSet presAssocID="{E65DEF91-76B3-4996-B055-61618CF32290}" presName="simulatedConn" presStyleLbl="solidFgAcc1" presStyleIdx="0" presStyleCnt="2"/>
      <dgm:spPr/>
    </dgm:pt>
    <dgm:pt modelId="{0C99C2C9-5BDC-4E74-AEC1-1BC0A49C5C3B}" type="pres">
      <dgm:prSet presAssocID="{E65DEF91-76B3-4996-B055-61618CF32290}" presName="vSp2" presStyleCnt="0"/>
      <dgm:spPr/>
    </dgm:pt>
    <dgm:pt modelId="{EEBB9BE4-63E1-4D9B-9DD9-86AE450A7615}" type="pres">
      <dgm:prSet presAssocID="{E65DEF91-76B3-4996-B055-61618CF32290}" presName="sibTrans" presStyleCnt="0"/>
      <dgm:spPr/>
    </dgm:pt>
    <dgm:pt modelId="{4CAD8288-EA3B-4069-ADF9-64FCD77DFFC3}" type="pres">
      <dgm:prSet presAssocID="{9F513800-E756-4676-972E-F53EAC49BFDF}" presName="compositeNode" presStyleCnt="0">
        <dgm:presLayoutVars>
          <dgm:bulletEnabled val="1"/>
        </dgm:presLayoutVars>
      </dgm:prSet>
      <dgm:spPr/>
    </dgm:pt>
    <dgm:pt modelId="{A6786D0C-5BE3-4E22-91CB-53AE445E12CF}" type="pres">
      <dgm:prSet presAssocID="{9F513800-E756-4676-972E-F53EAC49BFDF}" presName="bgRect" presStyleLbl="node1" presStyleIdx="1" presStyleCnt="3"/>
      <dgm:spPr/>
    </dgm:pt>
    <dgm:pt modelId="{2E0BFC11-7B6F-4A3F-8247-23A97E94F566}" type="pres">
      <dgm:prSet presAssocID="{9F513800-E756-4676-972E-F53EAC49BFDF}" presName="parentNode" presStyleLbl="node1" presStyleIdx="1" presStyleCnt="3">
        <dgm:presLayoutVars>
          <dgm:chMax val="0"/>
          <dgm:bulletEnabled val="1"/>
        </dgm:presLayoutVars>
      </dgm:prSet>
      <dgm:spPr/>
    </dgm:pt>
    <dgm:pt modelId="{7C9F479C-9BB6-41E4-BDA5-844EA478E6B6}" type="pres">
      <dgm:prSet presAssocID="{9F513800-E756-4676-972E-F53EAC49BFDF}" presName="childNode" presStyleLbl="node1" presStyleIdx="1" presStyleCnt="3">
        <dgm:presLayoutVars>
          <dgm:bulletEnabled val="1"/>
        </dgm:presLayoutVars>
      </dgm:prSet>
      <dgm:spPr/>
    </dgm:pt>
    <dgm:pt modelId="{92E91C06-F6FA-4DBD-9BCC-631E3DE50143}" type="pres">
      <dgm:prSet presAssocID="{5EC6907A-C13F-4F9D-9224-82201C82C412}" presName="hSp" presStyleCnt="0"/>
      <dgm:spPr/>
    </dgm:pt>
    <dgm:pt modelId="{449126C0-9E2A-45EB-892B-CEFFC3292190}" type="pres">
      <dgm:prSet presAssocID="{5EC6907A-C13F-4F9D-9224-82201C82C412}" presName="vProcSp" presStyleCnt="0"/>
      <dgm:spPr/>
    </dgm:pt>
    <dgm:pt modelId="{0B86052E-856C-414C-80C3-1BFA8E1CD1A0}" type="pres">
      <dgm:prSet presAssocID="{5EC6907A-C13F-4F9D-9224-82201C82C412}" presName="vSp1" presStyleCnt="0"/>
      <dgm:spPr/>
    </dgm:pt>
    <dgm:pt modelId="{C865FA11-15FA-49F7-9D04-A877323EC3FE}" type="pres">
      <dgm:prSet presAssocID="{5EC6907A-C13F-4F9D-9224-82201C82C412}" presName="simulatedConn" presStyleLbl="solidFgAcc1" presStyleIdx="1" presStyleCnt="2"/>
      <dgm:spPr/>
    </dgm:pt>
    <dgm:pt modelId="{92A2F8E2-CA36-4951-BE64-47DE2051E433}" type="pres">
      <dgm:prSet presAssocID="{5EC6907A-C13F-4F9D-9224-82201C82C412}" presName="vSp2" presStyleCnt="0"/>
      <dgm:spPr/>
    </dgm:pt>
    <dgm:pt modelId="{D9215312-1F53-4689-9EB8-6BCD818625DB}" type="pres">
      <dgm:prSet presAssocID="{5EC6907A-C13F-4F9D-9224-82201C82C412}" presName="sibTrans" presStyleCnt="0"/>
      <dgm:spPr/>
    </dgm:pt>
    <dgm:pt modelId="{0CEBE6B5-7451-49DD-AF37-CCCA28D03ACC}" type="pres">
      <dgm:prSet presAssocID="{0331542C-C8BF-4864-91EF-613DA994D5B0}" presName="compositeNode" presStyleCnt="0">
        <dgm:presLayoutVars>
          <dgm:bulletEnabled val="1"/>
        </dgm:presLayoutVars>
      </dgm:prSet>
      <dgm:spPr/>
    </dgm:pt>
    <dgm:pt modelId="{4F221688-E248-4561-9B46-68571100386C}" type="pres">
      <dgm:prSet presAssocID="{0331542C-C8BF-4864-91EF-613DA994D5B0}" presName="bgRect" presStyleLbl="node1" presStyleIdx="2" presStyleCnt="3"/>
      <dgm:spPr/>
    </dgm:pt>
    <dgm:pt modelId="{C2DE256B-67F7-465A-BE13-0E2847E6A889}" type="pres">
      <dgm:prSet presAssocID="{0331542C-C8BF-4864-91EF-613DA994D5B0}" presName="parentNode" presStyleLbl="node1" presStyleIdx="2" presStyleCnt="3">
        <dgm:presLayoutVars>
          <dgm:chMax val="0"/>
          <dgm:bulletEnabled val="1"/>
        </dgm:presLayoutVars>
      </dgm:prSet>
      <dgm:spPr/>
    </dgm:pt>
    <dgm:pt modelId="{0F9850AB-33BE-40B3-8BE9-6EB0B50F03BA}" type="pres">
      <dgm:prSet presAssocID="{0331542C-C8BF-4864-91EF-613DA994D5B0}" presName="childNode" presStyleLbl="node1" presStyleIdx="2" presStyleCnt="3">
        <dgm:presLayoutVars>
          <dgm:bulletEnabled val="1"/>
        </dgm:presLayoutVars>
      </dgm:prSet>
      <dgm:spPr/>
    </dgm:pt>
  </dgm:ptLst>
  <dgm:cxnLst>
    <dgm:cxn modelId="{660B580B-722D-4916-9875-29E820DC80EB}" type="presOf" srcId="{9260E4A1-63B3-4D6E-90A5-35A711F2C60E}" destId="{0F9850AB-33BE-40B3-8BE9-6EB0B50F03BA}" srcOrd="0" destOrd="0" presId="urn:microsoft.com/office/officeart/2005/8/layout/hProcess7"/>
    <dgm:cxn modelId="{AD141019-C922-44C9-90A8-5B0F30AAAC77}" type="presOf" srcId="{7922FE51-B65A-4645-A2FA-11419395E1BF}" destId="{9F14045A-1954-432C-AA9B-F68A724F1C01}" srcOrd="1" destOrd="0" presId="urn:microsoft.com/office/officeart/2005/8/layout/hProcess7"/>
    <dgm:cxn modelId="{44011426-C5AF-43DD-941A-69D1CEAB5149}" type="presOf" srcId="{9A7C39E7-A6AE-42FF-AE6A-D7D2CD59BB02}" destId="{7C9F479C-9BB6-41E4-BDA5-844EA478E6B6}" srcOrd="0" destOrd="0" presId="urn:microsoft.com/office/officeart/2005/8/layout/hProcess7"/>
    <dgm:cxn modelId="{A9AF2C3D-8B4A-4B1C-B435-B94F0997CDD7}" srcId="{9F513800-E756-4676-972E-F53EAC49BFDF}" destId="{9A7C39E7-A6AE-42FF-AE6A-D7D2CD59BB02}" srcOrd="0" destOrd="0" parTransId="{0428FE5F-A0E5-4A35-9A0B-5ED5BC739C4C}" sibTransId="{B2A57EA6-5259-49C2-93C2-3F70030B508E}"/>
    <dgm:cxn modelId="{0BA8E548-5D66-4714-9184-32CC15183456}" srcId="{7922FE51-B65A-4645-A2FA-11419395E1BF}" destId="{C85AB147-EC71-4E2B-AC80-93F1CBC12F04}" srcOrd="0" destOrd="0" parTransId="{2A4A590E-CBC5-47B0-8924-DB8B86B71230}" sibTransId="{9AA32CD3-72A4-4EDF-B022-FA02A4CA68E3}"/>
    <dgm:cxn modelId="{4EF80854-7C21-490D-87C4-349B866136AE}" type="presOf" srcId="{7922FE51-B65A-4645-A2FA-11419395E1BF}" destId="{40D0109A-97AC-4239-B79E-7273EBEED851}" srcOrd="0" destOrd="0" presId="urn:microsoft.com/office/officeart/2005/8/layout/hProcess7"/>
    <dgm:cxn modelId="{7481857E-F356-4502-8474-D370268C391E}" srcId="{39CA55D7-98FE-4ABE-B377-F74DB7ABB9B1}" destId="{7922FE51-B65A-4645-A2FA-11419395E1BF}" srcOrd="0" destOrd="0" parTransId="{3A2BFEB6-5ADA-46E6-B885-C2D52F749FE2}" sibTransId="{E65DEF91-76B3-4996-B055-61618CF32290}"/>
    <dgm:cxn modelId="{2EBEC582-1B6C-4167-95C9-D885D1CA5328}" type="presOf" srcId="{39CA55D7-98FE-4ABE-B377-F74DB7ABB9B1}" destId="{0F333B62-91F9-45B0-9214-FB2D3AC3939D}" srcOrd="0" destOrd="0" presId="urn:microsoft.com/office/officeart/2005/8/layout/hProcess7"/>
    <dgm:cxn modelId="{6F2DB396-8C08-4E37-94D1-17B410F1E8D9}" type="presOf" srcId="{C85AB147-EC71-4E2B-AC80-93F1CBC12F04}" destId="{2BFA2CD4-29D8-49DC-BB33-8176591BC429}" srcOrd="0" destOrd="0" presId="urn:microsoft.com/office/officeart/2005/8/layout/hProcess7"/>
    <dgm:cxn modelId="{3237829E-8908-412D-9EBD-B3D00C88A4F4}" type="presOf" srcId="{0331542C-C8BF-4864-91EF-613DA994D5B0}" destId="{C2DE256B-67F7-465A-BE13-0E2847E6A889}" srcOrd="1" destOrd="0" presId="urn:microsoft.com/office/officeart/2005/8/layout/hProcess7"/>
    <dgm:cxn modelId="{C6FA82A5-F35E-47EF-8B18-99B25E222A5B}" type="presOf" srcId="{9F513800-E756-4676-972E-F53EAC49BFDF}" destId="{2E0BFC11-7B6F-4A3F-8247-23A97E94F566}" srcOrd="1" destOrd="0" presId="urn:microsoft.com/office/officeart/2005/8/layout/hProcess7"/>
    <dgm:cxn modelId="{61293DA8-DF88-4B2F-876D-21A7BD84118A}" type="presOf" srcId="{9F513800-E756-4676-972E-F53EAC49BFDF}" destId="{A6786D0C-5BE3-4E22-91CB-53AE445E12CF}" srcOrd="0" destOrd="0" presId="urn:microsoft.com/office/officeart/2005/8/layout/hProcess7"/>
    <dgm:cxn modelId="{16734DBC-0C3B-4052-B060-2089C995435C}" srcId="{39CA55D7-98FE-4ABE-B377-F74DB7ABB9B1}" destId="{0331542C-C8BF-4864-91EF-613DA994D5B0}" srcOrd="2" destOrd="0" parTransId="{A8CBA7A0-B9AD-4B61-A6A7-5BFF3D005152}" sibTransId="{ED9F0008-9879-45C7-ADEA-40C1AA7475F6}"/>
    <dgm:cxn modelId="{4AC1ABBD-D9D2-445E-A5AB-D1A3B88CE063}" srcId="{39CA55D7-98FE-4ABE-B377-F74DB7ABB9B1}" destId="{9F513800-E756-4676-972E-F53EAC49BFDF}" srcOrd="1" destOrd="0" parTransId="{4DC347CE-38CD-4A8D-BE99-1C30324A9C93}" sibTransId="{5EC6907A-C13F-4F9D-9224-82201C82C412}"/>
    <dgm:cxn modelId="{404AA6C0-4F69-43E5-80FC-A7C8E688BC33}" type="presOf" srcId="{0331542C-C8BF-4864-91EF-613DA994D5B0}" destId="{4F221688-E248-4561-9B46-68571100386C}" srcOrd="0" destOrd="0" presId="urn:microsoft.com/office/officeart/2005/8/layout/hProcess7"/>
    <dgm:cxn modelId="{80A279CA-DA28-4211-8102-FFAD5BB1512B}" srcId="{0331542C-C8BF-4864-91EF-613DA994D5B0}" destId="{9260E4A1-63B3-4D6E-90A5-35A711F2C60E}" srcOrd="0" destOrd="0" parTransId="{129B8C94-EC3A-4541-B819-2BAE7AFB2CA9}" sibTransId="{98632699-1614-452E-B66C-7CA089598BBE}"/>
    <dgm:cxn modelId="{64FDDF67-F774-49AF-808A-C9B8044D1077}" type="presParOf" srcId="{0F333B62-91F9-45B0-9214-FB2D3AC3939D}" destId="{6042B103-B4B9-4F37-B32F-C63CDD20173E}" srcOrd="0" destOrd="0" presId="urn:microsoft.com/office/officeart/2005/8/layout/hProcess7"/>
    <dgm:cxn modelId="{4480F895-1960-4D7F-84C2-7C884774EC41}" type="presParOf" srcId="{6042B103-B4B9-4F37-B32F-C63CDD20173E}" destId="{40D0109A-97AC-4239-B79E-7273EBEED851}" srcOrd="0" destOrd="0" presId="urn:microsoft.com/office/officeart/2005/8/layout/hProcess7"/>
    <dgm:cxn modelId="{97E4915F-E0E1-417E-9F55-C785120EF053}" type="presParOf" srcId="{6042B103-B4B9-4F37-B32F-C63CDD20173E}" destId="{9F14045A-1954-432C-AA9B-F68A724F1C01}" srcOrd="1" destOrd="0" presId="urn:microsoft.com/office/officeart/2005/8/layout/hProcess7"/>
    <dgm:cxn modelId="{B1B3A00E-04E5-49A1-ABEF-4ABAC3BFE7E9}" type="presParOf" srcId="{6042B103-B4B9-4F37-B32F-C63CDD20173E}" destId="{2BFA2CD4-29D8-49DC-BB33-8176591BC429}" srcOrd="2" destOrd="0" presId="urn:microsoft.com/office/officeart/2005/8/layout/hProcess7"/>
    <dgm:cxn modelId="{17A16C9B-915F-4D16-A217-439828939E57}" type="presParOf" srcId="{0F333B62-91F9-45B0-9214-FB2D3AC3939D}" destId="{92F0B9D3-B290-429A-99DC-3457A950A067}" srcOrd="1" destOrd="0" presId="urn:microsoft.com/office/officeart/2005/8/layout/hProcess7"/>
    <dgm:cxn modelId="{36B02CF3-B5BB-4736-A7D2-2BA70A86F8E3}" type="presParOf" srcId="{0F333B62-91F9-45B0-9214-FB2D3AC3939D}" destId="{7F4D5526-6D7D-4F45-AECF-9F1EDF0CEF19}" srcOrd="2" destOrd="0" presId="urn:microsoft.com/office/officeart/2005/8/layout/hProcess7"/>
    <dgm:cxn modelId="{D4DEE145-B8BC-4235-9FB0-A60893AE1EAA}" type="presParOf" srcId="{7F4D5526-6D7D-4F45-AECF-9F1EDF0CEF19}" destId="{3912DFA6-BAA1-439B-9FCC-CA1ADB2C6F78}" srcOrd="0" destOrd="0" presId="urn:microsoft.com/office/officeart/2005/8/layout/hProcess7"/>
    <dgm:cxn modelId="{E21A3450-BD7B-4C9E-9A32-AFCF8432E52C}" type="presParOf" srcId="{7F4D5526-6D7D-4F45-AECF-9F1EDF0CEF19}" destId="{157FD9C2-9E3D-4908-8EAB-388E24A55DCB}" srcOrd="1" destOrd="0" presId="urn:microsoft.com/office/officeart/2005/8/layout/hProcess7"/>
    <dgm:cxn modelId="{E85D9083-1A94-4704-B319-839368ADAE13}" type="presParOf" srcId="{7F4D5526-6D7D-4F45-AECF-9F1EDF0CEF19}" destId="{0C99C2C9-5BDC-4E74-AEC1-1BC0A49C5C3B}" srcOrd="2" destOrd="0" presId="urn:microsoft.com/office/officeart/2005/8/layout/hProcess7"/>
    <dgm:cxn modelId="{99B1027E-FFE5-4510-ACB4-20CE6410C335}" type="presParOf" srcId="{0F333B62-91F9-45B0-9214-FB2D3AC3939D}" destId="{EEBB9BE4-63E1-4D9B-9DD9-86AE450A7615}" srcOrd="3" destOrd="0" presId="urn:microsoft.com/office/officeart/2005/8/layout/hProcess7"/>
    <dgm:cxn modelId="{1DED204E-0114-41E0-9E22-1B5243E279C0}" type="presParOf" srcId="{0F333B62-91F9-45B0-9214-FB2D3AC3939D}" destId="{4CAD8288-EA3B-4069-ADF9-64FCD77DFFC3}" srcOrd="4" destOrd="0" presId="urn:microsoft.com/office/officeart/2005/8/layout/hProcess7"/>
    <dgm:cxn modelId="{462B58B8-359D-4486-A804-7610B297D628}" type="presParOf" srcId="{4CAD8288-EA3B-4069-ADF9-64FCD77DFFC3}" destId="{A6786D0C-5BE3-4E22-91CB-53AE445E12CF}" srcOrd="0" destOrd="0" presId="urn:microsoft.com/office/officeart/2005/8/layout/hProcess7"/>
    <dgm:cxn modelId="{B81261E4-F188-480B-BF5D-BFAAFCBCE4C8}" type="presParOf" srcId="{4CAD8288-EA3B-4069-ADF9-64FCD77DFFC3}" destId="{2E0BFC11-7B6F-4A3F-8247-23A97E94F566}" srcOrd="1" destOrd="0" presId="urn:microsoft.com/office/officeart/2005/8/layout/hProcess7"/>
    <dgm:cxn modelId="{6A42D82C-A2C3-493A-9512-27A2B54E9D01}" type="presParOf" srcId="{4CAD8288-EA3B-4069-ADF9-64FCD77DFFC3}" destId="{7C9F479C-9BB6-41E4-BDA5-844EA478E6B6}" srcOrd="2" destOrd="0" presId="urn:microsoft.com/office/officeart/2005/8/layout/hProcess7"/>
    <dgm:cxn modelId="{0924CCBD-9D7C-49CE-9A6D-187D6FE244AD}" type="presParOf" srcId="{0F333B62-91F9-45B0-9214-FB2D3AC3939D}" destId="{92E91C06-F6FA-4DBD-9BCC-631E3DE50143}" srcOrd="5" destOrd="0" presId="urn:microsoft.com/office/officeart/2005/8/layout/hProcess7"/>
    <dgm:cxn modelId="{EB8967DB-B24B-4BA9-AC21-C2FB0725119D}" type="presParOf" srcId="{0F333B62-91F9-45B0-9214-FB2D3AC3939D}" destId="{449126C0-9E2A-45EB-892B-CEFFC3292190}" srcOrd="6" destOrd="0" presId="urn:microsoft.com/office/officeart/2005/8/layout/hProcess7"/>
    <dgm:cxn modelId="{4606F930-F0E0-4A17-9879-5C6FAEFE8643}" type="presParOf" srcId="{449126C0-9E2A-45EB-892B-CEFFC3292190}" destId="{0B86052E-856C-414C-80C3-1BFA8E1CD1A0}" srcOrd="0" destOrd="0" presId="urn:microsoft.com/office/officeart/2005/8/layout/hProcess7"/>
    <dgm:cxn modelId="{23356074-4BC1-474B-9E8C-441F4187D4F0}" type="presParOf" srcId="{449126C0-9E2A-45EB-892B-CEFFC3292190}" destId="{C865FA11-15FA-49F7-9D04-A877323EC3FE}" srcOrd="1" destOrd="0" presId="urn:microsoft.com/office/officeart/2005/8/layout/hProcess7"/>
    <dgm:cxn modelId="{A6FABD88-8443-4608-B681-1AF6AD4A0CCC}" type="presParOf" srcId="{449126C0-9E2A-45EB-892B-CEFFC3292190}" destId="{92A2F8E2-CA36-4951-BE64-47DE2051E433}" srcOrd="2" destOrd="0" presId="urn:microsoft.com/office/officeart/2005/8/layout/hProcess7"/>
    <dgm:cxn modelId="{BEF4DCB4-379C-4679-BF95-FD25523E803B}" type="presParOf" srcId="{0F333B62-91F9-45B0-9214-FB2D3AC3939D}" destId="{D9215312-1F53-4689-9EB8-6BCD818625DB}" srcOrd="7" destOrd="0" presId="urn:microsoft.com/office/officeart/2005/8/layout/hProcess7"/>
    <dgm:cxn modelId="{52100EB9-20B7-4704-9EB5-348A32138CA1}" type="presParOf" srcId="{0F333B62-91F9-45B0-9214-FB2D3AC3939D}" destId="{0CEBE6B5-7451-49DD-AF37-CCCA28D03ACC}" srcOrd="8" destOrd="0" presId="urn:microsoft.com/office/officeart/2005/8/layout/hProcess7"/>
    <dgm:cxn modelId="{26D2F219-509C-4529-927B-905F1C1889A6}" type="presParOf" srcId="{0CEBE6B5-7451-49DD-AF37-CCCA28D03ACC}" destId="{4F221688-E248-4561-9B46-68571100386C}" srcOrd="0" destOrd="0" presId="urn:microsoft.com/office/officeart/2005/8/layout/hProcess7"/>
    <dgm:cxn modelId="{E3D0DA58-D8EC-4CC6-860C-2B834FA77348}" type="presParOf" srcId="{0CEBE6B5-7451-49DD-AF37-CCCA28D03ACC}" destId="{C2DE256B-67F7-465A-BE13-0E2847E6A889}" srcOrd="1" destOrd="0" presId="urn:microsoft.com/office/officeart/2005/8/layout/hProcess7"/>
    <dgm:cxn modelId="{F2794960-0E13-4219-9699-0E9EEA150E0B}" type="presParOf" srcId="{0CEBE6B5-7451-49DD-AF37-CCCA28D03ACC}" destId="{0F9850AB-33BE-40B3-8BE9-6EB0B50F03B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477E8-303F-495B-B262-F37B9A36AB1C}">
      <dsp:nvSpPr>
        <dsp:cNvPr id="0" name=""/>
        <dsp:cNvSpPr/>
      </dsp:nvSpPr>
      <dsp:spPr>
        <a:xfrm rot="5400000">
          <a:off x="4095349" y="-1336063"/>
          <a:ext cx="1516816" cy="4568242"/>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b="0" i="0" kern="1200" dirty="0">
              <a:latin typeface="Roboto" panose="02000000000000000000" pitchFamily="2" charset="0"/>
              <a:ea typeface="Roboto" panose="02000000000000000000" pitchFamily="2" charset="0"/>
              <a:cs typeface="Roboto" panose="02000000000000000000" pitchFamily="2" charset="0"/>
            </a:rPr>
            <a:t>FMI</a:t>
          </a:r>
          <a:r>
            <a:rPr lang="en-US" sz="1300" b="0" i="0" kern="1200" dirty="0">
              <a:latin typeface="Roboto" panose="02000000000000000000" pitchFamily="2" charset="0"/>
              <a:ea typeface="Roboto" panose="02000000000000000000" pitchFamily="2" charset="0"/>
              <a:cs typeface="Roboto" panose="02000000000000000000" pitchFamily="2" charset="0"/>
            </a:rPr>
            <a:t>: </a:t>
          </a:r>
          <a:r>
            <a:rPr lang="es-ES" sz="1300" b="0" i="0" kern="1200" dirty="0">
              <a:latin typeface="Roboto" panose="02000000000000000000" pitchFamily="2" charset="0"/>
              <a:ea typeface="Roboto" panose="02000000000000000000" pitchFamily="2" charset="0"/>
              <a:cs typeface="Roboto" panose="02000000000000000000" pitchFamily="2" charset="0"/>
            </a:rPr>
            <a:t>Una interdependencia económica creciente del conjunto de países del mundo, provocada por el aumento del volumen y la variedad de las transacciones transfronterizas de bienes y servicios, así como de los flujos internacionales de capitales, al tiempo que la difusión acelerada de generalizada de tecnología.</a:t>
          </a:r>
          <a:endParaRPr lang="en-US" sz="1300" kern="1200" dirty="0">
            <a:latin typeface="Roboto" panose="02000000000000000000" pitchFamily="2" charset="0"/>
            <a:ea typeface="Roboto" panose="02000000000000000000" pitchFamily="2" charset="0"/>
            <a:cs typeface="Roboto" panose="02000000000000000000" pitchFamily="2" charset="0"/>
          </a:endParaRPr>
        </a:p>
      </dsp:txBody>
      <dsp:txXfrm rot="-5400000">
        <a:off x="2569637" y="263694"/>
        <a:ext cx="4494197" cy="1368726"/>
      </dsp:txXfrm>
    </dsp:sp>
    <dsp:sp modelId="{3BAF9E3B-37A4-430D-B418-86CBDFEADBCE}">
      <dsp:nvSpPr>
        <dsp:cNvPr id="0" name=""/>
        <dsp:cNvSpPr/>
      </dsp:nvSpPr>
      <dsp:spPr>
        <a:xfrm>
          <a:off x="0" y="47"/>
          <a:ext cx="2569636" cy="189602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0" kern="1200" dirty="0" err="1">
              <a:latin typeface="Roboto" panose="02000000000000000000" pitchFamily="2" charset="0"/>
              <a:ea typeface="Roboto" panose="02000000000000000000" pitchFamily="2" charset="0"/>
              <a:cs typeface="Roboto" panose="02000000000000000000" pitchFamily="2" charset="0"/>
            </a:rPr>
            <a:t>Globalización</a:t>
          </a:r>
          <a:endParaRPr lang="en-US" sz="2400" kern="1200" dirty="0">
            <a:latin typeface="Roboto" panose="02000000000000000000" pitchFamily="2" charset="0"/>
            <a:ea typeface="Roboto" panose="02000000000000000000" pitchFamily="2" charset="0"/>
            <a:cs typeface="Roboto" panose="02000000000000000000" pitchFamily="2" charset="0"/>
          </a:endParaRPr>
        </a:p>
      </dsp:txBody>
      <dsp:txXfrm>
        <a:off x="92556" y="92603"/>
        <a:ext cx="2384524" cy="1710909"/>
      </dsp:txXfrm>
    </dsp:sp>
    <dsp:sp modelId="{1AC1E0C9-C23E-41D2-BA7A-91B9DD066EC0}">
      <dsp:nvSpPr>
        <dsp:cNvPr id="0" name=""/>
        <dsp:cNvSpPr/>
      </dsp:nvSpPr>
      <dsp:spPr>
        <a:xfrm rot="5400000">
          <a:off x="4095349" y="654758"/>
          <a:ext cx="1516816" cy="4568242"/>
        </a:xfrm>
        <a:prstGeom prst="round2SameRect">
          <a:avLst/>
        </a:prstGeom>
        <a:solidFill>
          <a:schemeClr val="accent5">
            <a:tint val="40000"/>
            <a:alpha val="90000"/>
            <a:hueOff val="-21336812"/>
            <a:satOff val="4612"/>
            <a:lumOff val="-1874"/>
            <a:alphaOff val="0"/>
          </a:schemeClr>
        </a:solidFill>
        <a:ln w="6350" cap="flat" cmpd="sng" algn="ctr">
          <a:solidFill>
            <a:schemeClr val="accent5">
              <a:tint val="40000"/>
              <a:alpha val="90000"/>
              <a:hueOff val="-21336812"/>
              <a:satOff val="4612"/>
              <a:lumOff val="-1874"/>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latin typeface="Roboto" panose="02000000000000000000" pitchFamily="2" charset="0"/>
              <a:ea typeface="Roboto" panose="02000000000000000000" pitchFamily="2" charset="0"/>
              <a:cs typeface="Roboto" panose="02000000000000000000" pitchFamily="2" charset="0"/>
            </a:rPr>
            <a:t>Factor capital puede ser trasladado de un Estado a otro con una inmediatez que antes no existía. En este sentido, se hace mención de la liberación de los mercados financieros, con vertientes positivas (mayor rentabilidad) y negativas (aparición de mercados opacos, como los paraísos </a:t>
          </a:r>
          <a:r>
            <a:rPr lang="en-US" sz="1300" kern="1200" dirty="0" err="1">
              <a:latin typeface="Roboto" panose="02000000000000000000" pitchFamily="2" charset="0"/>
              <a:ea typeface="Roboto" panose="02000000000000000000" pitchFamily="2" charset="0"/>
              <a:cs typeface="Roboto" panose="02000000000000000000" pitchFamily="2" charset="0"/>
            </a:rPr>
            <a:t>fiscales</a:t>
          </a:r>
          <a:r>
            <a:rPr lang="en-US" sz="1300" kern="1200" dirty="0">
              <a:latin typeface="Roboto" panose="02000000000000000000" pitchFamily="2" charset="0"/>
              <a:ea typeface="Roboto" panose="02000000000000000000" pitchFamily="2" charset="0"/>
              <a:cs typeface="Roboto" panose="02000000000000000000" pitchFamily="2" charset="0"/>
            </a:rPr>
            <a:t>).</a:t>
          </a:r>
        </a:p>
      </dsp:txBody>
      <dsp:txXfrm rot="-5400000">
        <a:off x="2569637" y="2254516"/>
        <a:ext cx="4494197" cy="1368726"/>
      </dsp:txXfrm>
    </dsp:sp>
    <dsp:sp modelId="{EBB25C2A-B3DE-469C-A751-D445D01A0C86}">
      <dsp:nvSpPr>
        <dsp:cNvPr id="0" name=""/>
        <dsp:cNvSpPr/>
      </dsp:nvSpPr>
      <dsp:spPr>
        <a:xfrm>
          <a:off x="0" y="1990869"/>
          <a:ext cx="2569636" cy="1896021"/>
        </a:xfrm>
        <a:prstGeom prst="roundRect">
          <a:avLst/>
        </a:prstGeom>
        <a:gradFill rotWithShape="0">
          <a:gsLst>
            <a:gs pos="0">
              <a:schemeClr val="accent5">
                <a:hueOff val="-21323121"/>
                <a:satOff val="12119"/>
                <a:lumOff val="-10000"/>
                <a:alphaOff val="0"/>
                <a:satMod val="103000"/>
                <a:lumMod val="102000"/>
                <a:tint val="94000"/>
              </a:schemeClr>
            </a:gs>
            <a:gs pos="50000">
              <a:schemeClr val="accent5">
                <a:hueOff val="-21323121"/>
                <a:satOff val="12119"/>
                <a:lumOff val="-10000"/>
                <a:alphaOff val="0"/>
                <a:satMod val="110000"/>
                <a:lumMod val="100000"/>
                <a:shade val="100000"/>
              </a:schemeClr>
            </a:gs>
            <a:gs pos="100000">
              <a:schemeClr val="accent5">
                <a:hueOff val="-21323121"/>
                <a:satOff val="12119"/>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Roboto" panose="02000000000000000000" pitchFamily="2" charset="0"/>
              <a:ea typeface="Roboto" panose="02000000000000000000" pitchFamily="2" charset="0"/>
              <a:cs typeface="Roboto" panose="02000000000000000000" pitchFamily="2" charset="0"/>
            </a:rPr>
            <a:t>Deslocalización</a:t>
          </a:r>
          <a:r>
            <a:rPr lang="en-US" sz="2400" kern="1200" dirty="0">
              <a:latin typeface="Roboto" panose="02000000000000000000" pitchFamily="2" charset="0"/>
              <a:ea typeface="Roboto" panose="02000000000000000000" pitchFamily="2" charset="0"/>
              <a:cs typeface="Roboto" panose="02000000000000000000" pitchFamily="2" charset="0"/>
            </a:rPr>
            <a:t> del capital</a:t>
          </a:r>
        </a:p>
      </dsp:txBody>
      <dsp:txXfrm>
        <a:off x="92556" y="2083425"/>
        <a:ext cx="2384524" cy="17109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96FBE-F3A7-4643-85E7-EF6BE994EC9B}">
      <dsp:nvSpPr>
        <dsp:cNvPr id="0" name=""/>
        <dsp:cNvSpPr/>
      </dsp:nvSpPr>
      <dsp:spPr>
        <a:xfrm>
          <a:off x="0" y="490881"/>
          <a:ext cx="9424277" cy="831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FCE3C4-E8E4-404B-9168-11DB83511413}">
      <dsp:nvSpPr>
        <dsp:cNvPr id="0" name=""/>
        <dsp:cNvSpPr/>
      </dsp:nvSpPr>
      <dsp:spPr>
        <a:xfrm>
          <a:off x="471213" y="3801"/>
          <a:ext cx="6596993" cy="974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51" tIns="0" rIns="249351" bIns="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Roboto" panose="02000000000000000000" pitchFamily="2" charset="0"/>
              <a:ea typeface="Roboto" panose="02000000000000000000" pitchFamily="2" charset="0"/>
              <a:cs typeface="Roboto" panose="02000000000000000000" pitchFamily="2" charset="0"/>
            </a:rPr>
            <a:t>Permanezca más de 183 días, durante el año natural, en territorio español. </a:t>
          </a:r>
          <a:r>
            <a:rPr lang="es-EC" sz="1400" kern="1200" dirty="0">
              <a:latin typeface="Roboto" panose="02000000000000000000" pitchFamily="2" charset="0"/>
              <a:ea typeface="Roboto" panose="02000000000000000000" pitchFamily="2" charset="0"/>
              <a:cs typeface="Roboto" panose="02000000000000000000" pitchFamily="2" charset="0"/>
            </a:rPr>
            <a:t>En el supuesto de países o territorios considerados como paraíso fiscal, la Administración tributaria podrá exigir que se pruebe la permanencia en éste durante 183 días en el año natural.</a:t>
          </a:r>
        </a:p>
      </dsp:txBody>
      <dsp:txXfrm>
        <a:off x="518768" y="51356"/>
        <a:ext cx="6501883" cy="879050"/>
      </dsp:txXfrm>
    </dsp:sp>
    <dsp:sp modelId="{5EE38C6D-9F3B-410F-B48C-11E1B21CF7CC}">
      <dsp:nvSpPr>
        <dsp:cNvPr id="0" name=""/>
        <dsp:cNvSpPr/>
      </dsp:nvSpPr>
      <dsp:spPr>
        <a:xfrm>
          <a:off x="0" y="1987761"/>
          <a:ext cx="9424277" cy="831600"/>
        </a:xfrm>
        <a:prstGeom prst="rect">
          <a:avLst/>
        </a:prstGeom>
        <a:solidFill>
          <a:schemeClr val="lt1">
            <a:alpha val="90000"/>
            <a:hueOff val="0"/>
            <a:satOff val="0"/>
            <a:lumOff val="0"/>
            <a:alphaOff val="0"/>
          </a:schemeClr>
        </a:solidFill>
        <a:ln w="12700" cap="flat" cmpd="sng" algn="ctr">
          <a:solidFill>
            <a:schemeClr val="accent4">
              <a:hueOff val="10211516"/>
              <a:satOff val="-11993"/>
              <a:lumOff val="4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F00841-D409-49CB-9D03-14C9D583DF7F}">
      <dsp:nvSpPr>
        <dsp:cNvPr id="0" name=""/>
        <dsp:cNvSpPr/>
      </dsp:nvSpPr>
      <dsp:spPr>
        <a:xfrm>
          <a:off x="471213" y="1500681"/>
          <a:ext cx="6596993" cy="974160"/>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51" tIns="0" rIns="249351" bIns="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Roboto" panose="02000000000000000000" pitchFamily="2" charset="0"/>
              <a:ea typeface="Roboto" panose="02000000000000000000" pitchFamily="2" charset="0"/>
              <a:cs typeface="Roboto" panose="02000000000000000000" pitchFamily="2" charset="0"/>
            </a:rPr>
            <a:t>Que radique en España el núcleo principal o la base de sus actividades o intereses económicos, de forma directa o indirecta.</a:t>
          </a:r>
          <a:endParaRPr lang="es-EC" sz="1400" kern="1200" dirty="0">
            <a:latin typeface="Roboto" panose="02000000000000000000" pitchFamily="2" charset="0"/>
            <a:ea typeface="Roboto" panose="02000000000000000000" pitchFamily="2" charset="0"/>
            <a:cs typeface="Roboto" panose="02000000000000000000" pitchFamily="2" charset="0"/>
          </a:endParaRPr>
        </a:p>
      </dsp:txBody>
      <dsp:txXfrm>
        <a:off x="518768" y="1548236"/>
        <a:ext cx="6501883" cy="879050"/>
      </dsp:txXfrm>
    </dsp:sp>
    <dsp:sp modelId="{D29151DD-8040-436D-A850-F0D7F5D0F006}">
      <dsp:nvSpPr>
        <dsp:cNvPr id="0" name=""/>
        <dsp:cNvSpPr/>
      </dsp:nvSpPr>
      <dsp:spPr>
        <a:xfrm>
          <a:off x="0" y="3484641"/>
          <a:ext cx="9424277" cy="831600"/>
        </a:xfrm>
        <a:prstGeom prst="rect">
          <a:avLst/>
        </a:prstGeom>
        <a:solidFill>
          <a:schemeClr val="lt1">
            <a:alpha val="90000"/>
            <a:hueOff val="0"/>
            <a:satOff val="0"/>
            <a:lumOff val="0"/>
            <a:alphaOff val="0"/>
          </a:schemeClr>
        </a:solidFill>
        <a:ln w="12700" cap="flat" cmpd="sng" algn="ctr">
          <a:solidFill>
            <a:schemeClr val="accent4">
              <a:hueOff val="20423033"/>
              <a:satOff val="-23986"/>
              <a:lumOff val="921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EBB2EE-EFD5-4B32-A96E-9663D3B0F123}">
      <dsp:nvSpPr>
        <dsp:cNvPr id="0" name=""/>
        <dsp:cNvSpPr/>
      </dsp:nvSpPr>
      <dsp:spPr>
        <a:xfrm>
          <a:off x="471213" y="2997561"/>
          <a:ext cx="6596993" cy="974160"/>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351" tIns="0" rIns="249351" bIns="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Roboto" panose="02000000000000000000" pitchFamily="2" charset="0"/>
              <a:ea typeface="Roboto" panose="02000000000000000000" pitchFamily="2" charset="0"/>
              <a:cs typeface="Roboto" panose="02000000000000000000" pitchFamily="2" charset="0"/>
            </a:rPr>
            <a:t>Se presumirá, salvo prueba en contrario, que el contribuyente tiene su residencia habitual en territorio español cuando, de acuerdo con los criterios anteriores, resida habitualmente en España el cónyuge no separado legalmente y  los hijos menores de edad que dependan de aquél.</a:t>
          </a:r>
        </a:p>
      </dsp:txBody>
      <dsp:txXfrm>
        <a:off x="518768" y="3045116"/>
        <a:ext cx="6501883" cy="8790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E9E1F-BC23-4CCE-BD52-325328B7BE8D}">
      <dsp:nvSpPr>
        <dsp:cNvPr id="0" name=""/>
        <dsp:cNvSpPr/>
      </dsp:nvSpPr>
      <dsp:spPr>
        <a:xfrm>
          <a:off x="3387" y="4120"/>
          <a:ext cx="3303245" cy="10368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Roboto" panose="02000000000000000000" pitchFamily="2" charset="0"/>
              <a:ea typeface="Roboto" panose="02000000000000000000" pitchFamily="2" charset="0"/>
              <a:cs typeface="Roboto" panose="02000000000000000000" pitchFamily="2" charset="0"/>
            </a:rPr>
            <a:t>Alemania</a:t>
          </a:r>
          <a:endParaRPr lang="es-EC" sz="1200" kern="1200" dirty="0">
            <a:latin typeface="Roboto" panose="02000000000000000000" pitchFamily="2" charset="0"/>
            <a:ea typeface="Roboto" panose="02000000000000000000" pitchFamily="2" charset="0"/>
            <a:cs typeface="Roboto" panose="02000000000000000000" pitchFamily="2" charset="0"/>
          </a:endParaRPr>
        </a:p>
      </dsp:txBody>
      <dsp:txXfrm>
        <a:off x="3387" y="4120"/>
        <a:ext cx="3303245" cy="1036800"/>
      </dsp:txXfrm>
    </dsp:sp>
    <dsp:sp modelId="{B48586E1-C3D4-45B6-9D92-9712C1FD96B2}">
      <dsp:nvSpPr>
        <dsp:cNvPr id="0" name=""/>
        <dsp:cNvSpPr/>
      </dsp:nvSpPr>
      <dsp:spPr>
        <a:xfrm>
          <a:off x="3387" y="1040920"/>
          <a:ext cx="3303245" cy="3211649"/>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kern="1200" dirty="0">
              <a:latin typeface="Roboto" panose="02000000000000000000" pitchFamily="2" charset="0"/>
              <a:ea typeface="Roboto" panose="02000000000000000000" pitchFamily="2" charset="0"/>
              <a:cs typeface="Roboto" panose="02000000000000000000" pitchFamily="2" charset="0"/>
            </a:rPr>
            <a:t>...una sociedad es considerada residente si posee su libro estatutario (</a:t>
          </a:r>
          <a:r>
            <a:rPr lang="es-EC" sz="1200" kern="1200" dirty="0" err="1">
              <a:latin typeface="Roboto" panose="02000000000000000000" pitchFamily="2" charset="0"/>
              <a:ea typeface="Roboto" panose="02000000000000000000" pitchFamily="2" charset="0"/>
              <a:cs typeface="Roboto" panose="02000000000000000000" pitchFamily="2" charset="0"/>
            </a:rPr>
            <a:t>statutory</a:t>
          </a:r>
          <a:r>
            <a:rPr lang="es-EC" sz="1200" kern="1200" dirty="0">
              <a:latin typeface="Roboto" panose="02000000000000000000" pitchFamily="2" charset="0"/>
              <a:ea typeface="Roboto" panose="02000000000000000000" pitchFamily="2" charset="0"/>
              <a:cs typeface="Roboto" panose="02000000000000000000" pitchFamily="2" charset="0"/>
            </a:rPr>
            <a:t> </a:t>
          </a:r>
          <a:r>
            <a:rPr lang="es-EC" sz="1200" kern="1200" dirty="0" err="1">
              <a:latin typeface="Roboto" panose="02000000000000000000" pitchFamily="2" charset="0"/>
              <a:ea typeface="Roboto" panose="02000000000000000000" pitchFamily="2" charset="0"/>
              <a:cs typeface="Roboto" panose="02000000000000000000" pitchFamily="2" charset="0"/>
            </a:rPr>
            <a:t>seat</a:t>
          </a:r>
          <a:r>
            <a:rPr lang="es-EC" sz="1200" kern="1200" dirty="0">
              <a:latin typeface="Roboto" panose="02000000000000000000" pitchFamily="2" charset="0"/>
              <a:ea typeface="Roboto" panose="02000000000000000000" pitchFamily="2" charset="0"/>
              <a:cs typeface="Roboto" panose="02000000000000000000" pitchFamily="2" charset="0"/>
            </a:rPr>
            <a:t>) en Alemania. Dado que todas las sociedades creadas o formadas en Alemania deben tener un domicilio estatutario en la jurisdicción, son tratadas automáticamente como sociedades residentes por aquella circunstancia. Adicionalmente, las sociedades constituidas en el exterior son consideradas residentes si el lugar de gerenciamiento está ubicado en Alemania.</a:t>
          </a:r>
        </a:p>
      </dsp:txBody>
      <dsp:txXfrm>
        <a:off x="3387" y="1040920"/>
        <a:ext cx="3303245" cy="3211649"/>
      </dsp:txXfrm>
    </dsp:sp>
    <dsp:sp modelId="{DFE6311B-1BE1-4E96-8572-8440E3829471}">
      <dsp:nvSpPr>
        <dsp:cNvPr id="0" name=""/>
        <dsp:cNvSpPr/>
      </dsp:nvSpPr>
      <dsp:spPr>
        <a:xfrm>
          <a:off x="3769087" y="4120"/>
          <a:ext cx="3303245" cy="1036800"/>
        </a:xfrm>
        <a:prstGeom prst="rect">
          <a:avLst/>
        </a:prstGeom>
        <a:solidFill>
          <a:schemeClr val="accent2">
            <a:hueOff val="953895"/>
            <a:satOff val="-21764"/>
            <a:lumOff val="803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Roboto" panose="02000000000000000000" pitchFamily="2" charset="0"/>
              <a:ea typeface="Roboto" panose="02000000000000000000" pitchFamily="2" charset="0"/>
              <a:cs typeface="Roboto" panose="02000000000000000000" pitchFamily="2" charset="0"/>
            </a:rPr>
            <a:t>Reino Unido</a:t>
          </a:r>
          <a:endParaRPr lang="es-EC" sz="1200" kern="1200" dirty="0">
            <a:latin typeface="Roboto" panose="02000000000000000000" pitchFamily="2" charset="0"/>
            <a:ea typeface="Roboto" panose="02000000000000000000" pitchFamily="2" charset="0"/>
            <a:cs typeface="Roboto" panose="02000000000000000000" pitchFamily="2" charset="0"/>
          </a:endParaRPr>
        </a:p>
      </dsp:txBody>
      <dsp:txXfrm>
        <a:off x="3769087" y="4120"/>
        <a:ext cx="3303245" cy="1036800"/>
      </dsp:txXfrm>
    </dsp:sp>
    <dsp:sp modelId="{AADE1844-77D2-4E99-9B2A-9C0421463581}">
      <dsp:nvSpPr>
        <dsp:cNvPr id="0" name=""/>
        <dsp:cNvSpPr/>
      </dsp:nvSpPr>
      <dsp:spPr>
        <a:xfrm>
          <a:off x="3769087" y="1040920"/>
          <a:ext cx="3303245" cy="3211649"/>
        </a:xfrm>
        <a:prstGeom prst="rect">
          <a:avLst/>
        </a:prstGeom>
        <a:solidFill>
          <a:schemeClr val="accent2">
            <a:tint val="40000"/>
            <a:alpha val="90000"/>
            <a:hueOff val="987282"/>
            <a:satOff val="-2587"/>
            <a:lumOff val="92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kern="1200" dirty="0">
              <a:latin typeface="Roboto" panose="02000000000000000000" pitchFamily="2" charset="0"/>
              <a:ea typeface="Roboto" panose="02000000000000000000" pitchFamily="2" charset="0"/>
              <a:cs typeface="Roboto" panose="02000000000000000000" pitchFamily="2" charset="0"/>
            </a:rPr>
            <a:t>Desde la visión jurídica interna la residencia fiscal de una entidad a los efectos mercantiles viene determinada, normalmente, por el lugar de su constitución (incorporación) e inscripción en los efectos mercantiles. Sin embrago, a los efectos fiscales el criterio formal de la constitución no es el único que puede utilizarse pues se complementa con otros de índole material, entre otros:</a:t>
          </a:r>
        </a:p>
        <a:p>
          <a:pPr marL="114300" lvl="1" indent="-114300" algn="l" defTabSz="533400">
            <a:lnSpc>
              <a:spcPct val="90000"/>
            </a:lnSpc>
            <a:spcBef>
              <a:spcPct val="0"/>
            </a:spcBef>
            <a:spcAft>
              <a:spcPct val="15000"/>
            </a:spcAft>
            <a:buChar char="•"/>
          </a:pPr>
          <a:r>
            <a:rPr lang="es-EC" sz="1200" kern="1200" dirty="0">
              <a:latin typeface="Roboto" panose="02000000000000000000" pitchFamily="2" charset="0"/>
              <a:ea typeface="Roboto" panose="02000000000000000000" pitchFamily="2" charset="0"/>
              <a:cs typeface="Roboto" panose="02000000000000000000" pitchFamily="2" charset="0"/>
            </a:rPr>
            <a:t>El lugar en que se lleve a efecto la gestión de la entidad, aquí, se incluye, a veces el lugar de residencia de la mayoría de los partícipes en la entidad;</a:t>
          </a:r>
        </a:p>
        <a:p>
          <a:pPr marL="114300" lvl="1" indent="-114300" algn="l" defTabSz="533400">
            <a:lnSpc>
              <a:spcPct val="90000"/>
            </a:lnSpc>
            <a:spcBef>
              <a:spcPct val="0"/>
            </a:spcBef>
            <a:spcAft>
              <a:spcPct val="15000"/>
            </a:spcAft>
            <a:buChar char="•"/>
          </a:pPr>
          <a:r>
            <a:rPr lang="es-EC" sz="1200" kern="1200" dirty="0">
              <a:latin typeface="Roboto" panose="02000000000000000000" pitchFamily="2" charset="0"/>
              <a:ea typeface="Roboto" panose="02000000000000000000" pitchFamily="2" charset="0"/>
              <a:cs typeface="Roboto" panose="02000000000000000000" pitchFamily="2" charset="0"/>
            </a:rPr>
            <a:t>El lugar donde se desarrolle la actividad económica principal de la entidad;</a:t>
          </a:r>
        </a:p>
        <a:p>
          <a:pPr marL="114300" lvl="1" indent="-114300" algn="l" defTabSz="533400">
            <a:lnSpc>
              <a:spcPct val="90000"/>
            </a:lnSpc>
            <a:spcBef>
              <a:spcPct val="0"/>
            </a:spcBef>
            <a:spcAft>
              <a:spcPct val="15000"/>
            </a:spcAft>
            <a:buChar char="•"/>
          </a:pPr>
          <a:r>
            <a:rPr lang="es-EC" sz="1200" kern="1200" dirty="0">
              <a:latin typeface="Roboto" panose="02000000000000000000" pitchFamily="2" charset="0"/>
              <a:ea typeface="Roboto" panose="02000000000000000000" pitchFamily="2" charset="0"/>
              <a:cs typeface="Roboto" panose="02000000000000000000" pitchFamily="2" charset="0"/>
            </a:rPr>
            <a:t>El lugar en que se encuentre el mayor valor del inmovilizado.</a:t>
          </a:r>
        </a:p>
      </dsp:txBody>
      <dsp:txXfrm>
        <a:off x="3769087" y="1040920"/>
        <a:ext cx="3303245" cy="3211649"/>
      </dsp:txXfrm>
    </dsp:sp>
    <dsp:sp modelId="{D0430A08-FF64-42C9-A4C0-099686F8C098}">
      <dsp:nvSpPr>
        <dsp:cNvPr id="0" name=""/>
        <dsp:cNvSpPr/>
      </dsp:nvSpPr>
      <dsp:spPr>
        <a:xfrm>
          <a:off x="7534786" y="4120"/>
          <a:ext cx="3303245" cy="1036800"/>
        </a:xfrm>
        <a:prstGeom prst="rect">
          <a:avLst/>
        </a:prstGeom>
        <a:solidFill>
          <a:schemeClr val="accent2">
            <a:hueOff val="1907789"/>
            <a:satOff val="-43528"/>
            <a:lumOff val="1607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Roboto" panose="02000000000000000000" pitchFamily="2" charset="0"/>
              <a:ea typeface="Roboto" panose="02000000000000000000" pitchFamily="2" charset="0"/>
              <a:cs typeface="Roboto" panose="02000000000000000000" pitchFamily="2" charset="0"/>
            </a:rPr>
            <a:t>Ecuador</a:t>
          </a:r>
          <a:endParaRPr lang="es-EC" sz="1200" kern="1200" dirty="0">
            <a:latin typeface="Roboto" panose="02000000000000000000" pitchFamily="2" charset="0"/>
            <a:ea typeface="Roboto" panose="02000000000000000000" pitchFamily="2" charset="0"/>
            <a:cs typeface="Roboto" panose="02000000000000000000" pitchFamily="2" charset="0"/>
          </a:endParaRPr>
        </a:p>
      </dsp:txBody>
      <dsp:txXfrm>
        <a:off x="7534786" y="4120"/>
        <a:ext cx="3303245" cy="1036800"/>
      </dsp:txXfrm>
    </dsp:sp>
    <dsp:sp modelId="{74F868CF-69A2-45EA-BEFE-C8A6997D11A7}">
      <dsp:nvSpPr>
        <dsp:cNvPr id="0" name=""/>
        <dsp:cNvSpPr/>
      </dsp:nvSpPr>
      <dsp:spPr>
        <a:xfrm>
          <a:off x="7534786" y="1040920"/>
          <a:ext cx="3303245" cy="3211649"/>
        </a:xfrm>
        <a:prstGeom prst="rect">
          <a:avLst/>
        </a:prstGeom>
        <a:solidFill>
          <a:schemeClr val="accent2">
            <a:tint val="40000"/>
            <a:alpha val="90000"/>
            <a:hueOff val="1974564"/>
            <a:satOff val="-5173"/>
            <a:lumOff val="18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a:latin typeface="Roboto" panose="02000000000000000000" pitchFamily="2" charset="0"/>
              <a:ea typeface="Roboto" panose="02000000000000000000" pitchFamily="2" charset="0"/>
              <a:cs typeface="Roboto" panose="02000000000000000000" pitchFamily="2" charset="0"/>
            </a:rPr>
            <a:t>El lugar señalado en el contrato social o en los respectivos estatutos; y, </a:t>
          </a:r>
          <a:endParaRPr lang="es-EC" sz="12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33400">
            <a:lnSpc>
              <a:spcPct val="90000"/>
            </a:lnSpc>
            <a:spcBef>
              <a:spcPct val="0"/>
            </a:spcBef>
            <a:spcAft>
              <a:spcPct val="15000"/>
            </a:spcAft>
            <a:buChar char="•"/>
          </a:pPr>
          <a:r>
            <a:rPr lang="es-ES" sz="1200" kern="1200">
              <a:latin typeface="Roboto" panose="02000000000000000000" pitchFamily="2" charset="0"/>
              <a:ea typeface="Roboto" panose="02000000000000000000" pitchFamily="2" charset="0"/>
              <a:cs typeface="Roboto" panose="02000000000000000000" pitchFamily="2" charset="0"/>
            </a:rPr>
            <a:t>En defecto de lo anterior, el lugar en donde se ejerza cualquiera de sus actividades económicas o donde ocurriera el hecho generador.</a:t>
          </a:r>
          <a:endParaRPr lang="en-US" sz="1200" kern="1200" dirty="0">
            <a:latin typeface="Roboto" panose="02000000000000000000" pitchFamily="2" charset="0"/>
            <a:ea typeface="Roboto" panose="02000000000000000000" pitchFamily="2" charset="0"/>
            <a:cs typeface="Roboto" panose="02000000000000000000" pitchFamily="2" charset="0"/>
          </a:endParaRPr>
        </a:p>
      </dsp:txBody>
      <dsp:txXfrm>
        <a:off x="7534786" y="1040920"/>
        <a:ext cx="3303245" cy="32116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16CB1-4821-4928-A521-853480F0F426}">
      <dsp:nvSpPr>
        <dsp:cNvPr id="0" name=""/>
        <dsp:cNvSpPr/>
      </dsp:nvSpPr>
      <dsp:spPr>
        <a:xfrm>
          <a:off x="485" y="1733100"/>
          <a:ext cx="2367226" cy="195246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Char char="•"/>
          </a:pPr>
          <a:r>
            <a:rPr lang="es-ES" sz="1100" kern="1200" dirty="0">
              <a:latin typeface="Roboto" panose="02000000000000000000" pitchFamily="2" charset="0"/>
              <a:ea typeface="Roboto" panose="02000000000000000000" pitchFamily="2" charset="0"/>
              <a:cs typeface="Roboto" panose="02000000000000000000" pitchFamily="2" charset="0"/>
            </a:rPr>
            <a:t>Es un documento mediante el cual la Administración / Autoridad Tributaria de un </a:t>
          </a:r>
          <a:r>
            <a:rPr lang="es-EC" sz="1100" kern="1200" dirty="0">
              <a:latin typeface="Roboto" panose="02000000000000000000" pitchFamily="2" charset="0"/>
              <a:ea typeface="Roboto" panose="02000000000000000000" pitchFamily="2" charset="0"/>
              <a:cs typeface="Roboto" panose="02000000000000000000" pitchFamily="2" charset="0"/>
            </a:rPr>
            <a:t>Estado, hace constar que determinada </a:t>
          </a:r>
          <a:r>
            <a:rPr lang="es-ES" sz="1100" kern="1200" dirty="0">
              <a:latin typeface="Roboto" panose="02000000000000000000" pitchFamily="2" charset="0"/>
              <a:ea typeface="Roboto" panose="02000000000000000000" pitchFamily="2" charset="0"/>
              <a:cs typeface="Roboto" panose="02000000000000000000" pitchFamily="2" charset="0"/>
            </a:rPr>
            <a:t>persona o entidad cumple con los requisitos </a:t>
          </a:r>
          <a:r>
            <a:rPr lang="es-EC" sz="1100" kern="1200" dirty="0">
              <a:latin typeface="Roboto" panose="02000000000000000000" pitchFamily="2" charset="0"/>
              <a:ea typeface="Roboto" panose="02000000000000000000" pitchFamily="2" charset="0"/>
              <a:cs typeface="Roboto" panose="02000000000000000000" pitchFamily="2" charset="0"/>
            </a:rPr>
            <a:t>legales para ser considerado residente para </a:t>
          </a:r>
          <a:r>
            <a:rPr lang="es-ES" sz="1100" kern="1200" dirty="0">
              <a:latin typeface="Roboto" panose="02000000000000000000" pitchFamily="2" charset="0"/>
              <a:ea typeface="Roboto" panose="02000000000000000000" pitchFamily="2" charset="0"/>
              <a:cs typeface="Roboto" panose="02000000000000000000" pitchFamily="2" charset="0"/>
            </a:rPr>
            <a:t>efectos tributarios, un determinado Estado.</a:t>
          </a:r>
          <a:endParaRPr lang="es-EC" sz="1100" kern="1200" dirty="0">
            <a:latin typeface="Roboto" panose="02000000000000000000" pitchFamily="2" charset="0"/>
            <a:ea typeface="Roboto" panose="02000000000000000000" pitchFamily="2" charset="0"/>
            <a:cs typeface="Roboto" panose="02000000000000000000" pitchFamily="2" charset="0"/>
          </a:endParaRPr>
        </a:p>
      </dsp:txBody>
      <dsp:txXfrm>
        <a:off x="45417" y="1778032"/>
        <a:ext cx="2277362" cy="1444216"/>
      </dsp:txXfrm>
    </dsp:sp>
    <dsp:sp modelId="{5173222D-C02B-4908-962E-CA790ABBACA8}">
      <dsp:nvSpPr>
        <dsp:cNvPr id="0" name=""/>
        <dsp:cNvSpPr/>
      </dsp:nvSpPr>
      <dsp:spPr>
        <a:xfrm>
          <a:off x="1355001" y="2284442"/>
          <a:ext cx="2483907" cy="2483907"/>
        </a:xfrm>
        <a:prstGeom prst="leftCircularArrow">
          <a:avLst>
            <a:gd name="adj1" fmla="val 2648"/>
            <a:gd name="adj2" fmla="val 322005"/>
            <a:gd name="adj3" fmla="val 2099399"/>
            <a:gd name="adj4" fmla="val 9026373"/>
            <a:gd name="adj5" fmla="val 3089"/>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BEA17BB-CE6F-4BA2-8BE4-DFFF6FF1CCF9}">
      <dsp:nvSpPr>
        <dsp:cNvPr id="0" name=""/>
        <dsp:cNvSpPr/>
      </dsp:nvSpPr>
      <dsp:spPr>
        <a:xfrm>
          <a:off x="526535" y="3267181"/>
          <a:ext cx="2104200" cy="83677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Roboto" panose="02000000000000000000" pitchFamily="2" charset="0"/>
              <a:ea typeface="Roboto" panose="02000000000000000000" pitchFamily="2" charset="0"/>
              <a:cs typeface="Roboto" panose="02000000000000000000" pitchFamily="2" charset="0"/>
            </a:rPr>
            <a:t>¿Qué es certificado de</a:t>
          </a:r>
        </a:p>
        <a:p>
          <a:pPr marL="0" lvl="0" indent="0" algn="ctr" defTabSz="711200">
            <a:lnSpc>
              <a:spcPct val="90000"/>
            </a:lnSpc>
            <a:spcBef>
              <a:spcPct val="0"/>
            </a:spcBef>
            <a:spcAft>
              <a:spcPct val="35000"/>
            </a:spcAft>
            <a:buNone/>
          </a:pPr>
          <a:r>
            <a:rPr lang="es-EC" sz="1600" kern="1200" dirty="0">
              <a:latin typeface="Roboto" panose="02000000000000000000" pitchFamily="2" charset="0"/>
              <a:ea typeface="Roboto" panose="02000000000000000000" pitchFamily="2" charset="0"/>
              <a:cs typeface="Roboto" panose="02000000000000000000" pitchFamily="2" charset="0"/>
            </a:rPr>
            <a:t>residencia fiscal?</a:t>
          </a:r>
        </a:p>
      </dsp:txBody>
      <dsp:txXfrm>
        <a:off x="551043" y="3291689"/>
        <a:ext cx="2055184" cy="787755"/>
      </dsp:txXfrm>
    </dsp:sp>
    <dsp:sp modelId="{6E7A4471-C2E2-405B-98E1-D5B0D39ADDEE}">
      <dsp:nvSpPr>
        <dsp:cNvPr id="0" name=""/>
        <dsp:cNvSpPr/>
      </dsp:nvSpPr>
      <dsp:spPr>
        <a:xfrm>
          <a:off x="2943926" y="1575806"/>
          <a:ext cx="2367226" cy="226482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211516"/>
              <a:satOff val="-11993"/>
              <a:lumOff val="4608"/>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00050">
            <a:lnSpc>
              <a:spcPct val="90000"/>
            </a:lnSpc>
            <a:spcBef>
              <a:spcPct val="0"/>
            </a:spcBef>
            <a:spcAft>
              <a:spcPct val="15000"/>
            </a:spcAft>
            <a:buChar char="•"/>
          </a:pPr>
          <a:r>
            <a:rPr lang="es-ES" sz="900" kern="1200" dirty="0">
              <a:latin typeface="Roboto" panose="02000000000000000000" pitchFamily="2" charset="0"/>
              <a:ea typeface="Roboto" panose="02000000000000000000" pitchFamily="2" charset="0"/>
              <a:cs typeface="Roboto" panose="02000000000000000000" pitchFamily="2" charset="0"/>
            </a:rPr>
            <a:t>Se tramita con el propósito de demostrar ante las autoridades fiscales en el extranjero, que el sujeto (quien lo solicita), es contribuyente del impuesto sobre las </a:t>
          </a:r>
          <a:r>
            <a:rPr lang="es-EC" sz="900" kern="1200" dirty="0">
              <a:latin typeface="Roboto" panose="02000000000000000000" pitchFamily="2" charset="0"/>
              <a:ea typeface="Roboto" panose="02000000000000000000" pitchFamily="2" charset="0"/>
              <a:cs typeface="Roboto" panose="02000000000000000000" pitchFamily="2" charset="0"/>
            </a:rPr>
            <a:t>utilidades, rentas de capital, ganancias de </a:t>
          </a:r>
          <a:r>
            <a:rPr lang="es-ES" sz="900" kern="1200" dirty="0">
              <a:latin typeface="Roboto" panose="02000000000000000000" pitchFamily="2" charset="0"/>
              <a:ea typeface="Roboto" panose="02000000000000000000" pitchFamily="2" charset="0"/>
              <a:cs typeface="Roboto" panose="02000000000000000000" pitchFamily="2" charset="0"/>
            </a:rPr>
            <a:t>capital, o que es sujeto de retenciones y que se encuentra al día con sus obligaciones </a:t>
          </a:r>
          <a:r>
            <a:rPr lang="es-EC" sz="900" kern="1200" dirty="0">
              <a:latin typeface="Roboto" panose="02000000000000000000" pitchFamily="2" charset="0"/>
              <a:ea typeface="Roboto" panose="02000000000000000000" pitchFamily="2" charset="0"/>
              <a:cs typeface="Roboto" panose="02000000000000000000" pitchFamily="2" charset="0"/>
            </a:rPr>
            <a:t>tributarias.</a:t>
          </a:r>
        </a:p>
        <a:p>
          <a:pPr marL="57150" lvl="1" indent="-57150" algn="l" defTabSz="400050">
            <a:lnSpc>
              <a:spcPct val="90000"/>
            </a:lnSpc>
            <a:spcBef>
              <a:spcPct val="0"/>
            </a:spcBef>
            <a:spcAft>
              <a:spcPct val="15000"/>
            </a:spcAft>
            <a:buChar char="•"/>
          </a:pPr>
          <a:r>
            <a:rPr lang="es-ES" sz="900" kern="1200" dirty="0">
              <a:latin typeface="Roboto" panose="02000000000000000000" pitchFamily="2" charset="0"/>
              <a:ea typeface="Roboto" panose="02000000000000000000" pitchFamily="2" charset="0"/>
              <a:cs typeface="Roboto" panose="02000000000000000000" pitchFamily="2" charset="0"/>
            </a:rPr>
            <a:t>Cumplir con lo requerido por la aplicación de convenios internacionales o por la </a:t>
          </a:r>
          <a:r>
            <a:rPr lang="es-EC" sz="900" kern="1200" dirty="0">
              <a:latin typeface="Roboto" panose="02000000000000000000" pitchFamily="2" charset="0"/>
              <a:ea typeface="Roboto" panose="02000000000000000000" pitchFamily="2" charset="0"/>
              <a:cs typeface="Roboto" panose="02000000000000000000" pitchFamily="2" charset="0"/>
            </a:rPr>
            <a:t>legislación de otro Estado.</a:t>
          </a:r>
        </a:p>
      </dsp:txBody>
      <dsp:txXfrm>
        <a:off x="2996046" y="2113245"/>
        <a:ext cx="2262986" cy="1675262"/>
      </dsp:txXfrm>
    </dsp:sp>
    <dsp:sp modelId="{3B43DF0F-0466-4123-B218-963D3DFEEB05}">
      <dsp:nvSpPr>
        <dsp:cNvPr id="0" name=""/>
        <dsp:cNvSpPr/>
      </dsp:nvSpPr>
      <dsp:spPr>
        <a:xfrm>
          <a:off x="4298093" y="609487"/>
          <a:ext cx="2787668" cy="2787668"/>
        </a:xfrm>
        <a:prstGeom prst="circularArrow">
          <a:avLst>
            <a:gd name="adj1" fmla="val 2359"/>
            <a:gd name="adj2" fmla="val 285004"/>
            <a:gd name="adj3" fmla="val 19432431"/>
            <a:gd name="adj4" fmla="val 12468457"/>
            <a:gd name="adj5" fmla="val 2753"/>
          </a:avLst>
        </a:prstGeom>
        <a:solidFill>
          <a:schemeClr val="accent4">
            <a:hueOff val="20423033"/>
            <a:satOff val="-23986"/>
            <a:lumOff val="921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1865824-B213-4385-9506-5F0FCDA67B96}">
      <dsp:nvSpPr>
        <dsp:cNvPr id="0" name=""/>
        <dsp:cNvSpPr/>
      </dsp:nvSpPr>
      <dsp:spPr>
        <a:xfrm>
          <a:off x="3469977" y="1386331"/>
          <a:ext cx="2104200" cy="691306"/>
        </a:xfrm>
        <a:prstGeom prst="roundRect">
          <a:avLst>
            <a:gd name="adj" fmla="val 10000"/>
          </a:avLst>
        </a:prstGeom>
        <a:gradFill rotWithShape="0">
          <a:gsLst>
            <a:gs pos="0">
              <a:schemeClr val="accent4">
                <a:hueOff val="10211516"/>
                <a:satOff val="-11993"/>
                <a:lumOff val="4608"/>
                <a:alphaOff val="0"/>
                <a:satMod val="103000"/>
                <a:lumMod val="102000"/>
                <a:tint val="94000"/>
              </a:schemeClr>
            </a:gs>
            <a:gs pos="50000">
              <a:schemeClr val="accent4">
                <a:hueOff val="10211516"/>
                <a:satOff val="-11993"/>
                <a:lumOff val="4608"/>
                <a:alphaOff val="0"/>
                <a:satMod val="110000"/>
                <a:lumMod val="100000"/>
                <a:shade val="100000"/>
              </a:schemeClr>
            </a:gs>
            <a:gs pos="100000">
              <a:schemeClr val="accent4">
                <a:hueOff val="10211516"/>
                <a:satOff val="-11993"/>
                <a:lumOff val="4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Roboto" panose="02000000000000000000" pitchFamily="2" charset="0"/>
              <a:ea typeface="Roboto" panose="02000000000000000000" pitchFamily="2" charset="0"/>
              <a:cs typeface="Roboto" panose="02000000000000000000" pitchFamily="2" charset="0"/>
            </a:rPr>
            <a:t>¿Cuál es el objetivo?</a:t>
          </a:r>
        </a:p>
      </dsp:txBody>
      <dsp:txXfrm>
        <a:off x="3490225" y="1406579"/>
        <a:ext cx="2063704" cy="650810"/>
      </dsp:txXfrm>
    </dsp:sp>
    <dsp:sp modelId="{14C0EB28-8044-4E98-88C8-58E32437E534}">
      <dsp:nvSpPr>
        <dsp:cNvPr id="0" name=""/>
        <dsp:cNvSpPr/>
      </dsp:nvSpPr>
      <dsp:spPr>
        <a:xfrm>
          <a:off x="5887368" y="1733100"/>
          <a:ext cx="2367226" cy="195246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20423033"/>
              <a:satOff val="-23986"/>
              <a:lumOff val="9216"/>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s-ES" sz="1000" kern="1200" dirty="0">
              <a:latin typeface="Roboto" panose="02000000000000000000" pitchFamily="2" charset="0"/>
              <a:ea typeface="Roboto" panose="02000000000000000000" pitchFamily="2" charset="0"/>
              <a:cs typeface="Roboto" panose="02000000000000000000" pitchFamily="2" charset="0"/>
            </a:rPr>
            <a:t>Aplicación de un convenio vigente para </a:t>
          </a:r>
          <a:r>
            <a:rPr lang="es-EC" sz="1000" kern="1200" dirty="0">
              <a:latin typeface="Roboto" panose="02000000000000000000" pitchFamily="2" charset="0"/>
              <a:ea typeface="Roboto" panose="02000000000000000000" pitchFamily="2" charset="0"/>
              <a:cs typeface="Roboto" panose="02000000000000000000" pitchFamily="2" charset="0"/>
            </a:rPr>
            <a:t>evitar la doble imposición.</a:t>
          </a:r>
        </a:p>
        <a:p>
          <a:pPr marL="57150" lvl="1" indent="-57150" algn="l" defTabSz="444500">
            <a:lnSpc>
              <a:spcPct val="90000"/>
            </a:lnSpc>
            <a:spcBef>
              <a:spcPct val="0"/>
            </a:spcBef>
            <a:spcAft>
              <a:spcPct val="15000"/>
            </a:spcAft>
            <a:buChar char="•"/>
          </a:pPr>
          <a:r>
            <a:rPr lang="es-ES" sz="1000" kern="1200" dirty="0">
              <a:latin typeface="Roboto" panose="02000000000000000000" pitchFamily="2" charset="0"/>
              <a:ea typeface="Roboto" panose="02000000000000000000" pitchFamily="2" charset="0"/>
              <a:cs typeface="Roboto" panose="02000000000000000000" pitchFamily="2" charset="0"/>
            </a:rPr>
            <a:t>Aplicación de otros tipos de convenios internacionales suscritos por el país vigente.</a:t>
          </a:r>
          <a:endParaRPr lang="es-EC" sz="1000" kern="1200" dirty="0">
            <a:latin typeface="Roboto" panose="02000000000000000000" pitchFamily="2" charset="0"/>
            <a:ea typeface="Roboto" panose="02000000000000000000" pitchFamily="2" charset="0"/>
            <a:cs typeface="Roboto" panose="02000000000000000000" pitchFamily="2" charset="0"/>
          </a:endParaRPr>
        </a:p>
        <a:p>
          <a:pPr marL="57150" lvl="1" indent="-57150" algn="l" defTabSz="444500">
            <a:lnSpc>
              <a:spcPct val="90000"/>
            </a:lnSpc>
            <a:spcBef>
              <a:spcPct val="0"/>
            </a:spcBef>
            <a:spcAft>
              <a:spcPct val="15000"/>
            </a:spcAft>
            <a:buChar char="•"/>
          </a:pPr>
          <a:r>
            <a:rPr lang="es-ES" sz="1000" kern="1200" dirty="0">
              <a:latin typeface="Roboto" panose="02000000000000000000" pitchFamily="2" charset="0"/>
              <a:ea typeface="Roboto" panose="02000000000000000000" pitchFamily="2" charset="0"/>
              <a:cs typeface="Roboto" panose="02000000000000000000" pitchFamily="2" charset="0"/>
            </a:rPr>
            <a:t>Cumplir con lo requerido por la legislación de otros países o por las </a:t>
          </a:r>
          <a:r>
            <a:rPr lang="es-EC" sz="1000" kern="1200" dirty="0">
              <a:latin typeface="Roboto" panose="02000000000000000000" pitchFamily="2" charset="0"/>
              <a:ea typeface="Roboto" panose="02000000000000000000" pitchFamily="2" charset="0"/>
              <a:cs typeface="Roboto" panose="02000000000000000000" pitchFamily="2" charset="0"/>
            </a:rPr>
            <a:t>autoridades tributarias de otras jurisdicciones.</a:t>
          </a:r>
        </a:p>
      </dsp:txBody>
      <dsp:txXfrm>
        <a:off x="5932300" y="1778032"/>
        <a:ext cx="2277362" cy="1444216"/>
      </dsp:txXfrm>
    </dsp:sp>
    <dsp:sp modelId="{601D7F00-DF4A-4A76-B84F-549831F7E01E}">
      <dsp:nvSpPr>
        <dsp:cNvPr id="0" name=""/>
        <dsp:cNvSpPr/>
      </dsp:nvSpPr>
      <dsp:spPr>
        <a:xfrm>
          <a:off x="6413418" y="3267181"/>
          <a:ext cx="2104200" cy="836771"/>
        </a:xfrm>
        <a:prstGeom prst="roundRect">
          <a:avLst>
            <a:gd name="adj" fmla="val 10000"/>
          </a:avLst>
        </a:prstGeom>
        <a:gradFill rotWithShape="0">
          <a:gsLst>
            <a:gs pos="0">
              <a:schemeClr val="accent4">
                <a:hueOff val="20423033"/>
                <a:satOff val="-23986"/>
                <a:lumOff val="9216"/>
                <a:alphaOff val="0"/>
                <a:satMod val="103000"/>
                <a:lumMod val="102000"/>
                <a:tint val="94000"/>
              </a:schemeClr>
            </a:gs>
            <a:gs pos="50000">
              <a:schemeClr val="accent4">
                <a:hueOff val="20423033"/>
                <a:satOff val="-23986"/>
                <a:lumOff val="9216"/>
                <a:alphaOff val="0"/>
                <a:satMod val="110000"/>
                <a:lumMod val="100000"/>
                <a:shade val="100000"/>
              </a:schemeClr>
            </a:gs>
            <a:gs pos="100000">
              <a:schemeClr val="accent4">
                <a:hueOff val="20423033"/>
                <a:satOff val="-23986"/>
                <a:lumOff val="921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Roboto" panose="02000000000000000000" pitchFamily="2" charset="0"/>
              <a:ea typeface="Roboto" panose="02000000000000000000" pitchFamily="2" charset="0"/>
              <a:cs typeface="Roboto" panose="02000000000000000000" pitchFamily="2" charset="0"/>
            </a:rPr>
            <a:t>¿Cuál es la finalidad de los certificados de residencia fiscal?</a:t>
          </a:r>
        </a:p>
      </dsp:txBody>
      <dsp:txXfrm>
        <a:off x="6437926" y="3291689"/>
        <a:ext cx="2055184" cy="7877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89272-D287-463D-B27F-D3227AF1897A}">
      <dsp:nvSpPr>
        <dsp:cNvPr id="0" name=""/>
        <dsp:cNvSpPr/>
      </dsp:nvSpPr>
      <dsp:spPr>
        <a:xfrm rot="5400000">
          <a:off x="4501496" y="-1422956"/>
          <a:ext cx="1784265" cy="5076356"/>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Roboto" panose="02000000000000000000" pitchFamily="2" charset="0"/>
              <a:ea typeface="Roboto" panose="02000000000000000000" pitchFamily="2" charset="0"/>
              <a:cs typeface="Roboto" panose="02000000000000000000" pitchFamily="2" charset="0"/>
            </a:rPr>
            <a:t>Son </a:t>
          </a:r>
          <a:r>
            <a:rPr lang="en-US" sz="2000" kern="1200" dirty="0" err="1">
              <a:latin typeface="Roboto" panose="02000000000000000000" pitchFamily="2" charset="0"/>
              <a:ea typeface="Roboto" panose="02000000000000000000" pitchFamily="2" charset="0"/>
              <a:cs typeface="Roboto" panose="02000000000000000000" pitchFamily="2" charset="0"/>
            </a:rPr>
            <a:t>adoptadas</a:t>
          </a:r>
          <a:r>
            <a:rPr lang="en-US" sz="2000" kern="1200" dirty="0">
              <a:latin typeface="Roboto" panose="02000000000000000000" pitchFamily="2" charset="0"/>
              <a:ea typeface="Roboto" panose="02000000000000000000" pitchFamily="2" charset="0"/>
              <a:cs typeface="Roboto" panose="02000000000000000000" pitchFamily="2" charset="0"/>
            </a:rPr>
            <a:t> por un Estado de forma </a:t>
          </a:r>
          <a:r>
            <a:rPr lang="en-US" sz="2000" kern="1200" dirty="0" err="1">
              <a:latin typeface="Roboto" panose="02000000000000000000" pitchFamily="2" charset="0"/>
              <a:ea typeface="Roboto" panose="02000000000000000000" pitchFamily="2" charset="0"/>
              <a:cs typeface="Roboto" panose="02000000000000000000" pitchFamily="2" charset="0"/>
            </a:rPr>
            <a:t>independiente</a:t>
          </a:r>
          <a:r>
            <a:rPr lang="en-US" sz="2000" kern="1200" dirty="0">
              <a:latin typeface="Roboto" panose="02000000000000000000" pitchFamily="2" charset="0"/>
              <a:ea typeface="Roboto" panose="02000000000000000000" pitchFamily="2" charset="0"/>
              <a:cs typeface="Roboto" panose="02000000000000000000" pitchFamily="2" charset="0"/>
            </a:rPr>
            <a:t> dentro de </a:t>
          </a:r>
          <a:r>
            <a:rPr lang="en-US" sz="2000" kern="1200" dirty="0" err="1">
              <a:latin typeface="Roboto" panose="02000000000000000000" pitchFamily="2" charset="0"/>
              <a:ea typeface="Roboto" panose="02000000000000000000" pitchFamily="2" charset="0"/>
              <a:cs typeface="Roboto" panose="02000000000000000000" pitchFamily="2" charset="0"/>
            </a:rPr>
            <a:t>su</a:t>
          </a:r>
          <a:r>
            <a:rPr lang="en-US" sz="2000" kern="1200" dirty="0">
              <a:latin typeface="Roboto" panose="02000000000000000000" pitchFamily="2" charset="0"/>
              <a:ea typeface="Roboto" panose="02000000000000000000" pitchFamily="2" charset="0"/>
              <a:cs typeface="Roboto" panose="02000000000000000000" pitchFamily="2" charset="0"/>
            </a:rPr>
            <a:t> </a:t>
          </a:r>
          <a:r>
            <a:rPr lang="en-US" sz="2000" kern="1200" dirty="0" err="1">
              <a:latin typeface="Roboto" panose="02000000000000000000" pitchFamily="2" charset="0"/>
              <a:ea typeface="Roboto" panose="02000000000000000000" pitchFamily="2" charset="0"/>
              <a:cs typeface="Roboto" panose="02000000000000000000" pitchFamily="2" charset="0"/>
            </a:rPr>
            <a:t>legislación</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rot="-5400000">
        <a:off x="2855451" y="310190"/>
        <a:ext cx="4989255" cy="1610063"/>
      </dsp:txXfrm>
    </dsp:sp>
    <dsp:sp modelId="{C84C2C7E-99EE-4DC8-B021-A7D23F9B8F8E}">
      <dsp:nvSpPr>
        <dsp:cNvPr id="0" name=""/>
        <dsp:cNvSpPr/>
      </dsp:nvSpPr>
      <dsp:spPr>
        <a:xfrm>
          <a:off x="0" y="55"/>
          <a:ext cx="2855450" cy="223033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Roboto" panose="02000000000000000000" pitchFamily="2" charset="0"/>
              <a:ea typeface="Roboto" panose="02000000000000000000" pitchFamily="2" charset="0"/>
              <a:cs typeface="Roboto" panose="02000000000000000000" pitchFamily="2" charset="0"/>
            </a:rPr>
            <a:t>Unilaterales</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108876" y="108931"/>
        <a:ext cx="2637698" cy="2012579"/>
      </dsp:txXfrm>
    </dsp:sp>
    <dsp:sp modelId="{01A7E107-C6B6-42E6-9478-E2E54B874D2B}">
      <dsp:nvSpPr>
        <dsp:cNvPr id="0" name=""/>
        <dsp:cNvSpPr/>
      </dsp:nvSpPr>
      <dsp:spPr>
        <a:xfrm rot="5400000">
          <a:off x="4501496" y="918892"/>
          <a:ext cx="1784265" cy="5076356"/>
        </a:xfrm>
        <a:prstGeom prst="round2Same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Roboto" panose="02000000000000000000" pitchFamily="2" charset="0"/>
              <a:ea typeface="Roboto" panose="02000000000000000000" pitchFamily="2" charset="0"/>
              <a:cs typeface="Roboto" panose="02000000000000000000" pitchFamily="2" charset="0"/>
            </a:rPr>
            <a:t>Dos o </a:t>
          </a:r>
          <a:r>
            <a:rPr lang="en-US" sz="2000" kern="1200" dirty="0" err="1">
              <a:latin typeface="Roboto" panose="02000000000000000000" pitchFamily="2" charset="0"/>
              <a:ea typeface="Roboto" panose="02000000000000000000" pitchFamily="2" charset="0"/>
              <a:cs typeface="Roboto" panose="02000000000000000000" pitchFamily="2" charset="0"/>
            </a:rPr>
            <a:t>más</a:t>
          </a:r>
          <a:r>
            <a:rPr lang="en-US" sz="2000" kern="1200" dirty="0">
              <a:latin typeface="Roboto" panose="02000000000000000000" pitchFamily="2" charset="0"/>
              <a:ea typeface="Roboto" panose="02000000000000000000" pitchFamily="2" charset="0"/>
              <a:cs typeface="Roboto" panose="02000000000000000000" pitchFamily="2" charset="0"/>
            </a:rPr>
            <a:t> </a:t>
          </a:r>
          <a:r>
            <a:rPr lang="en-US" sz="2000" kern="1200" dirty="0" err="1">
              <a:latin typeface="Roboto" panose="02000000000000000000" pitchFamily="2" charset="0"/>
              <a:ea typeface="Roboto" panose="02000000000000000000" pitchFamily="2" charset="0"/>
              <a:cs typeface="Roboto" panose="02000000000000000000" pitchFamily="2" charset="0"/>
            </a:rPr>
            <a:t>países</a:t>
          </a:r>
          <a:r>
            <a:rPr lang="en-US" sz="2000" kern="1200" dirty="0">
              <a:latin typeface="Roboto" panose="02000000000000000000" pitchFamily="2" charset="0"/>
              <a:ea typeface="Roboto" panose="02000000000000000000" pitchFamily="2" charset="0"/>
              <a:cs typeface="Roboto" panose="02000000000000000000" pitchFamily="2" charset="0"/>
            </a:rPr>
            <a:t> </a:t>
          </a:r>
          <a:r>
            <a:rPr lang="es-ES" sz="2000" kern="1200" dirty="0">
              <a:latin typeface="Roboto" panose="02000000000000000000" pitchFamily="2" charset="0"/>
              <a:ea typeface="Roboto" panose="02000000000000000000" pitchFamily="2" charset="0"/>
              <a:cs typeface="Roboto" panose="02000000000000000000" pitchFamily="2" charset="0"/>
            </a:rPr>
            <a:t>acuerdan limitar su soberanía fiscal. Estas se suelen pactar mediante los CDI</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rot="-5400000">
        <a:off x="2855451" y="2652039"/>
        <a:ext cx="4989255" cy="1610063"/>
      </dsp:txXfrm>
    </dsp:sp>
    <dsp:sp modelId="{1CD5F750-F903-4A39-A692-23A67D63B86E}">
      <dsp:nvSpPr>
        <dsp:cNvPr id="0" name=""/>
        <dsp:cNvSpPr/>
      </dsp:nvSpPr>
      <dsp:spPr>
        <a:xfrm>
          <a:off x="0" y="2341904"/>
          <a:ext cx="2855450" cy="223033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Roboto" panose="02000000000000000000" pitchFamily="2" charset="0"/>
              <a:ea typeface="Roboto" panose="02000000000000000000" pitchFamily="2" charset="0"/>
              <a:cs typeface="Roboto" panose="02000000000000000000" pitchFamily="2" charset="0"/>
            </a:rPr>
            <a:t>Convencionales</a:t>
          </a:r>
          <a:endParaRPr lang="en-US" sz="2000" kern="1200" dirty="0">
            <a:latin typeface="Roboto" panose="02000000000000000000" pitchFamily="2" charset="0"/>
            <a:ea typeface="Roboto" panose="02000000000000000000" pitchFamily="2" charset="0"/>
            <a:cs typeface="Roboto" panose="02000000000000000000" pitchFamily="2" charset="0"/>
          </a:endParaRPr>
        </a:p>
      </dsp:txBody>
      <dsp:txXfrm>
        <a:off x="108876" y="2450780"/>
        <a:ext cx="2637698" cy="20125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519FC-1D6B-47DF-9843-DC6851C97093}">
      <dsp:nvSpPr>
        <dsp:cNvPr id="0" name=""/>
        <dsp:cNvSpPr/>
      </dsp:nvSpPr>
      <dsp:spPr>
        <a:xfrm rot="5400000">
          <a:off x="-204650" y="209098"/>
          <a:ext cx="1364338" cy="9550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Roboto" panose="02000000000000000000" pitchFamily="2" charset="0"/>
              <a:ea typeface="Roboto" panose="02000000000000000000" pitchFamily="2" charset="0"/>
              <a:cs typeface="Roboto" panose="02000000000000000000" pitchFamily="2" charset="0"/>
            </a:rPr>
            <a:t>OCDE</a:t>
          </a:r>
          <a:endParaRPr lang="es-EC" sz="1300" kern="1200" dirty="0">
            <a:latin typeface="Roboto" panose="02000000000000000000" pitchFamily="2" charset="0"/>
            <a:ea typeface="Roboto" panose="02000000000000000000" pitchFamily="2" charset="0"/>
            <a:cs typeface="Roboto" panose="02000000000000000000" pitchFamily="2" charset="0"/>
          </a:endParaRPr>
        </a:p>
      </dsp:txBody>
      <dsp:txXfrm rot="-5400000">
        <a:off x="1" y="481965"/>
        <a:ext cx="955036" cy="409302"/>
      </dsp:txXfrm>
    </dsp:sp>
    <dsp:sp modelId="{E698E3C7-BB82-407D-B3B7-E9AFDEF2CA3D}">
      <dsp:nvSpPr>
        <dsp:cNvPr id="0" name=""/>
        <dsp:cNvSpPr/>
      </dsp:nvSpPr>
      <dsp:spPr>
        <a:xfrm rot="5400000">
          <a:off x="4905636" y="-3946152"/>
          <a:ext cx="886819" cy="878802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latin typeface="Roboto" panose="02000000000000000000" pitchFamily="2" charset="0"/>
              <a:ea typeface="Roboto" panose="02000000000000000000" pitchFamily="2" charset="0"/>
              <a:cs typeface="Roboto" panose="02000000000000000000" pitchFamily="2" charset="0"/>
            </a:rPr>
            <a:t>Este modelo es criticado por los países en vías de desarrollo, los cuales argumentan que en sus disposiciones es muy favorable para los países exportadores de capital</a:t>
          </a:r>
          <a:endParaRPr lang="es-EC" sz="1300" kern="1200" dirty="0">
            <a:latin typeface="Roboto" panose="02000000000000000000" pitchFamily="2" charset="0"/>
            <a:ea typeface="Roboto" panose="02000000000000000000" pitchFamily="2" charset="0"/>
            <a:cs typeface="Roboto" panose="02000000000000000000" pitchFamily="2" charset="0"/>
          </a:endParaRPr>
        </a:p>
      </dsp:txBody>
      <dsp:txXfrm rot="-5400000">
        <a:off x="955036" y="47739"/>
        <a:ext cx="8744729" cy="800237"/>
      </dsp:txXfrm>
    </dsp:sp>
    <dsp:sp modelId="{13352E38-F70B-490E-99A5-F8CB1FE7CCFE}">
      <dsp:nvSpPr>
        <dsp:cNvPr id="0" name=""/>
        <dsp:cNvSpPr/>
      </dsp:nvSpPr>
      <dsp:spPr>
        <a:xfrm rot="5400000">
          <a:off x="-204650" y="1428150"/>
          <a:ext cx="1364338" cy="9550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Roboto" panose="02000000000000000000" pitchFamily="2" charset="0"/>
              <a:ea typeface="Roboto" panose="02000000000000000000" pitchFamily="2" charset="0"/>
              <a:cs typeface="Roboto" panose="02000000000000000000" pitchFamily="2" charset="0"/>
            </a:rPr>
            <a:t>ONU</a:t>
          </a:r>
          <a:endParaRPr lang="es-EC" sz="1300" kern="1200" dirty="0">
            <a:latin typeface="Roboto" panose="02000000000000000000" pitchFamily="2" charset="0"/>
            <a:ea typeface="Roboto" panose="02000000000000000000" pitchFamily="2" charset="0"/>
            <a:cs typeface="Roboto" panose="02000000000000000000" pitchFamily="2" charset="0"/>
          </a:endParaRPr>
        </a:p>
      </dsp:txBody>
      <dsp:txXfrm rot="-5400000">
        <a:off x="1" y="1701017"/>
        <a:ext cx="955036" cy="409302"/>
      </dsp:txXfrm>
    </dsp:sp>
    <dsp:sp modelId="{D18E6B34-843F-4A39-BCD8-7C29712CC108}">
      <dsp:nvSpPr>
        <dsp:cNvPr id="0" name=""/>
        <dsp:cNvSpPr/>
      </dsp:nvSpPr>
      <dsp:spPr>
        <a:xfrm rot="5400000">
          <a:off x="4905636" y="-2727100"/>
          <a:ext cx="886819" cy="878802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latin typeface="Roboto" panose="02000000000000000000" pitchFamily="2" charset="0"/>
              <a:ea typeface="Roboto" panose="02000000000000000000" pitchFamily="2" charset="0"/>
              <a:cs typeface="Roboto" panose="02000000000000000000" pitchFamily="2" charset="0"/>
            </a:rPr>
            <a:t>Fueron creados con el ánimo de modificar el panorama de convenios de doble imposición formulados bajo las premisas de los países industrializados. Para la elaboración del convenio modelo, </a:t>
          </a:r>
          <a:r>
            <a:rPr lang="es-ES" sz="1300" kern="1200" dirty="0" err="1">
              <a:latin typeface="Roboto" panose="02000000000000000000" pitchFamily="2" charset="0"/>
              <a:ea typeface="Roboto" panose="02000000000000000000" pitchFamily="2" charset="0"/>
              <a:cs typeface="Roboto" panose="02000000000000000000" pitchFamily="2" charset="0"/>
            </a:rPr>
            <a:t>setomó</a:t>
          </a:r>
          <a:r>
            <a:rPr lang="es-ES" sz="1300" kern="1200" dirty="0">
              <a:latin typeface="Roboto" panose="02000000000000000000" pitchFamily="2" charset="0"/>
              <a:ea typeface="Roboto" panose="02000000000000000000" pitchFamily="2" charset="0"/>
              <a:cs typeface="Roboto" panose="02000000000000000000" pitchFamily="2" charset="0"/>
            </a:rPr>
            <a:t> como punto de partida el modelo de la OCDE a fin de adecuar sus regulaciones a las necesidades de los países en desarrollo</a:t>
          </a:r>
          <a:endParaRPr lang="es-EC" sz="1300" kern="1200" dirty="0">
            <a:latin typeface="Roboto" panose="02000000000000000000" pitchFamily="2" charset="0"/>
            <a:ea typeface="Roboto" panose="02000000000000000000" pitchFamily="2" charset="0"/>
            <a:cs typeface="Roboto" panose="02000000000000000000" pitchFamily="2" charset="0"/>
          </a:endParaRPr>
        </a:p>
      </dsp:txBody>
      <dsp:txXfrm rot="-5400000">
        <a:off x="955036" y="1266791"/>
        <a:ext cx="8744729" cy="800237"/>
      </dsp:txXfrm>
    </dsp:sp>
    <dsp:sp modelId="{4675E605-7F91-4DDD-BE10-6077DA565DE7}">
      <dsp:nvSpPr>
        <dsp:cNvPr id="0" name=""/>
        <dsp:cNvSpPr/>
      </dsp:nvSpPr>
      <dsp:spPr>
        <a:xfrm rot="5400000">
          <a:off x="-204650" y="2647201"/>
          <a:ext cx="1364338" cy="9550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Roboto" panose="02000000000000000000" pitchFamily="2" charset="0"/>
              <a:ea typeface="Roboto" panose="02000000000000000000" pitchFamily="2" charset="0"/>
              <a:cs typeface="Roboto" panose="02000000000000000000" pitchFamily="2" charset="0"/>
            </a:rPr>
            <a:t>CAN</a:t>
          </a:r>
          <a:endParaRPr lang="es-EC" sz="1300" kern="1200" dirty="0">
            <a:latin typeface="Roboto" panose="02000000000000000000" pitchFamily="2" charset="0"/>
            <a:ea typeface="Roboto" panose="02000000000000000000" pitchFamily="2" charset="0"/>
            <a:cs typeface="Roboto" panose="02000000000000000000" pitchFamily="2" charset="0"/>
          </a:endParaRPr>
        </a:p>
      </dsp:txBody>
      <dsp:txXfrm rot="-5400000">
        <a:off x="1" y="2920068"/>
        <a:ext cx="955036" cy="409302"/>
      </dsp:txXfrm>
    </dsp:sp>
    <dsp:sp modelId="{BC464EBF-DE21-4AFE-B3AB-0BB97F8C5738}">
      <dsp:nvSpPr>
        <dsp:cNvPr id="0" name=""/>
        <dsp:cNvSpPr/>
      </dsp:nvSpPr>
      <dsp:spPr>
        <a:xfrm rot="5400000">
          <a:off x="4905636" y="-1508048"/>
          <a:ext cx="886819" cy="878802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latin typeface="Roboto" panose="02000000000000000000" pitchFamily="2" charset="0"/>
              <a:ea typeface="Roboto" panose="02000000000000000000" pitchFamily="2" charset="0"/>
              <a:cs typeface="Roboto" panose="02000000000000000000" pitchFamily="2" charset="0"/>
            </a:rPr>
            <a:t>Tiene como característica fundamental que la distribución del poder tributario se realiza siguiendo principalmente el criterio de imposición en el país de la fuente</a:t>
          </a:r>
          <a:endParaRPr lang="es-EC" sz="1300" kern="1200" dirty="0">
            <a:latin typeface="Roboto" panose="02000000000000000000" pitchFamily="2" charset="0"/>
            <a:ea typeface="Roboto" panose="02000000000000000000" pitchFamily="2" charset="0"/>
            <a:cs typeface="Roboto" panose="02000000000000000000" pitchFamily="2" charset="0"/>
          </a:endParaRPr>
        </a:p>
      </dsp:txBody>
      <dsp:txXfrm rot="-5400000">
        <a:off x="955036" y="2485843"/>
        <a:ext cx="8744729" cy="800237"/>
      </dsp:txXfrm>
    </dsp:sp>
    <dsp:sp modelId="{187638B4-2A47-44F9-A852-BEB74D203504}">
      <dsp:nvSpPr>
        <dsp:cNvPr id="0" name=""/>
        <dsp:cNvSpPr/>
      </dsp:nvSpPr>
      <dsp:spPr>
        <a:xfrm rot="5400000">
          <a:off x="-204650" y="3866253"/>
          <a:ext cx="1364338" cy="9550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Roboto" panose="02000000000000000000" pitchFamily="2" charset="0"/>
              <a:ea typeface="Roboto" panose="02000000000000000000" pitchFamily="2" charset="0"/>
              <a:cs typeface="Roboto" panose="02000000000000000000" pitchFamily="2" charset="0"/>
            </a:rPr>
            <a:t>Americano</a:t>
          </a:r>
          <a:endParaRPr lang="es-EC" sz="1300" kern="1200" dirty="0">
            <a:latin typeface="Roboto" panose="02000000000000000000" pitchFamily="2" charset="0"/>
            <a:ea typeface="Roboto" panose="02000000000000000000" pitchFamily="2" charset="0"/>
            <a:cs typeface="Roboto" panose="02000000000000000000" pitchFamily="2" charset="0"/>
          </a:endParaRPr>
        </a:p>
      </dsp:txBody>
      <dsp:txXfrm rot="-5400000">
        <a:off x="1" y="4139120"/>
        <a:ext cx="955036" cy="409302"/>
      </dsp:txXfrm>
    </dsp:sp>
    <dsp:sp modelId="{714E88B3-BC21-40F4-8C77-5DB7096F834F}">
      <dsp:nvSpPr>
        <dsp:cNvPr id="0" name=""/>
        <dsp:cNvSpPr/>
      </dsp:nvSpPr>
      <dsp:spPr>
        <a:xfrm rot="5400000">
          <a:off x="4905636" y="-288997"/>
          <a:ext cx="886819" cy="878802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latin typeface="Roboto" panose="02000000000000000000" pitchFamily="2" charset="0"/>
              <a:ea typeface="Roboto" panose="02000000000000000000" pitchFamily="2" charset="0"/>
              <a:cs typeface="Roboto" panose="02000000000000000000" pitchFamily="2" charset="0"/>
            </a:rPr>
            <a:t>Estados Unidos ha desarrollado su propio modelo para iniciar una negociación, con conceptos similares al MOCDE en cuanto a la definición de establecimiento permanente. También incorpora cláusulas del “beneficiario efectivo” y no admite la aplicación de cláusulas de “</a:t>
          </a:r>
          <a:r>
            <a:rPr lang="es-ES" sz="1300" kern="1200" dirty="0" err="1">
              <a:latin typeface="Roboto" panose="02000000000000000000" pitchFamily="2" charset="0"/>
              <a:ea typeface="Roboto" panose="02000000000000000000" pitchFamily="2" charset="0"/>
              <a:cs typeface="Roboto" panose="02000000000000000000" pitchFamily="2" charset="0"/>
            </a:rPr>
            <a:t>tax</a:t>
          </a:r>
          <a:r>
            <a:rPr lang="es-ES" sz="1300" kern="1200" dirty="0">
              <a:latin typeface="Roboto" panose="02000000000000000000" pitchFamily="2" charset="0"/>
              <a:ea typeface="Roboto" panose="02000000000000000000" pitchFamily="2" charset="0"/>
              <a:cs typeface="Roboto" panose="02000000000000000000" pitchFamily="2" charset="0"/>
            </a:rPr>
            <a:t> –</a:t>
          </a:r>
          <a:r>
            <a:rPr lang="es-ES" sz="1300" kern="1200" dirty="0" err="1">
              <a:latin typeface="Roboto" panose="02000000000000000000" pitchFamily="2" charset="0"/>
              <a:ea typeface="Roboto" panose="02000000000000000000" pitchFamily="2" charset="0"/>
              <a:cs typeface="Roboto" panose="02000000000000000000" pitchFamily="2" charset="0"/>
            </a:rPr>
            <a:t>sparing</a:t>
          </a:r>
          <a:r>
            <a:rPr lang="es-ES" sz="1300" kern="1200" dirty="0">
              <a:latin typeface="Roboto" panose="02000000000000000000" pitchFamily="2" charset="0"/>
              <a:ea typeface="Roboto" panose="02000000000000000000" pitchFamily="2" charset="0"/>
              <a:cs typeface="Roboto" panose="02000000000000000000" pitchFamily="2" charset="0"/>
            </a:rPr>
            <a:t>” . supuso la modificación del artículo 16 (Clausula anti </a:t>
          </a:r>
          <a:r>
            <a:rPr lang="es-ES" sz="1300" kern="1200" dirty="0" err="1">
              <a:latin typeface="Roboto" panose="02000000000000000000" pitchFamily="2" charset="0"/>
              <a:ea typeface="Roboto" panose="02000000000000000000" pitchFamily="2" charset="0"/>
              <a:cs typeface="Roboto" panose="02000000000000000000" pitchFamily="2" charset="0"/>
            </a:rPr>
            <a:t>Treaty</a:t>
          </a:r>
          <a:r>
            <a:rPr lang="es-ES" sz="1300" kern="1200" dirty="0">
              <a:latin typeface="Roboto" panose="02000000000000000000" pitchFamily="2" charset="0"/>
              <a:ea typeface="Roboto" panose="02000000000000000000" pitchFamily="2" charset="0"/>
              <a:cs typeface="Roboto" panose="02000000000000000000" pitchFamily="2" charset="0"/>
            </a:rPr>
            <a:t> Shopping, ratificando la constante preocupación del gobierno americano en frenar y atacar las acciones que produzcan conductas abusivas de los CDI por parte de los beneficiarios del mismo.</a:t>
          </a:r>
          <a:endParaRPr lang="es-EC" sz="1300" kern="1200" dirty="0">
            <a:latin typeface="Roboto" panose="02000000000000000000" pitchFamily="2" charset="0"/>
            <a:ea typeface="Roboto" panose="02000000000000000000" pitchFamily="2" charset="0"/>
            <a:cs typeface="Roboto" panose="02000000000000000000" pitchFamily="2" charset="0"/>
          </a:endParaRPr>
        </a:p>
      </dsp:txBody>
      <dsp:txXfrm rot="-5400000">
        <a:off x="955036" y="3704894"/>
        <a:ext cx="8744729" cy="8002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9AC07-DE30-48A7-8E4B-50A72438B426}">
      <dsp:nvSpPr>
        <dsp:cNvPr id="0" name=""/>
        <dsp:cNvSpPr/>
      </dsp:nvSpPr>
      <dsp:spPr>
        <a:xfrm rot="5400000">
          <a:off x="-361472" y="345078"/>
          <a:ext cx="2281043" cy="1596730"/>
        </a:xfrm>
        <a:prstGeom prst="chevron">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i="0" kern="1200" dirty="0" err="1"/>
            <a:t>Ámbito</a:t>
          </a:r>
          <a:r>
            <a:rPr lang="en-US" sz="2300" b="1" i="0" kern="1200" dirty="0"/>
            <a:t> de </a:t>
          </a:r>
          <a:r>
            <a:rPr lang="en-US" sz="2300" b="1" i="0" kern="1200" dirty="0" err="1"/>
            <a:t>aplicación</a:t>
          </a:r>
          <a:endParaRPr lang="en-US" sz="2300" kern="1200" dirty="0"/>
        </a:p>
      </dsp:txBody>
      <dsp:txXfrm rot="-5400000">
        <a:off x="-19315" y="801286"/>
        <a:ext cx="1596730" cy="684313"/>
      </dsp:txXfrm>
    </dsp:sp>
    <dsp:sp modelId="{4A0462EB-B041-462E-8026-08F7F9694FFE}">
      <dsp:nvSpPr>
        <dsp:cNvPr id="0" name=""/>
        <dsp:cNvSpPr/>
      </dsp:nvSpPr>
      <dsp:spPr>
        <a:xfrm rot="5400000">
          <a:off x="4253630" y="-2673294"/>
          <a:ext cx="1482678" cy="6835111"/>
        </a:xfrm>
        <a:prstGeom prst="round2SameRect">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a:t>Subjetivo</a:t>
          </a:r>
          <a:r>
            <a:rPr lang="en-US" sz="1800" b="1" kern="1200" dirty="0"/>
            <a:t>: </a:t>
          </a:r>
          <a:r>
            <a:rPr lang="en-US" sz="1800" kern="1200" dirty="0"/>
            <a:t>Se </a:t>
          </a:r>
          <a:r>
            <a:rPr lang="en-US" sz="1800" kern="1200" dirty="0" err="1"/>
            <a:t>aplica</a:t>
          </a:r>
          <a:r>
            <a:rPr lang="en-US" sz="1800" kern="1200" dirty="0"/>
            <a:t> a personas </a:t>
          </a:r>
          <a:r>
            <a:rPr lang="en-US" sz="1800" kern="1200" dirty="0" err="1"/>
            <a:t>físicas</a:t>
          </a:r>
          <a:r>
            <a:rPr lang="en-US" sz="1800" kern="1200" dirty="0"/>
            <a:t> </a:t>
          </a:r>
          <a:r>
            <a:rPr lang="en-US" sz="1800" kern="1200" dirty="0" err="1"/>
            <a:t>como</a:t>
          </a:r>
          <a:r>
            <a:rPr lang="en-US" sz="1800" kern="1200" dirty="0"/>
            <a:t> </a:t>
          </a:r>
          <a:r>
            <a:rPr lang="en-US" sz="1800" kern="1200" dirty="0" err="1"/>
            <a:t>jurídicas</a:t>
          </a:r>
          <a:r>
            <a:rPr lang="en-US" sz="1800" kern="1200" dirty="0"/>
            <a:t> </a:t>
          </a:r>
          <a:r>
            <a:rPr lang="en-US" sz="1800" kern="1200" dirty="0" err="1"/>
            <a:t>residentes</a:t>
          </a:r>
          <a:r>
            <a:rPr lang="en-US" sz="1800" kern="1200" dirty="0"/>
            <a:t> </a:t>
          </a:r>
          <a:r>
            <a:rPr lang="en-US" sz="1800" kern="1200" dirty="0" err="1"/>
            <a:t>en</a:t>
          </a:r>
          <a:r>
            <a:rPr lang="en-US" sz="1800" kern="1200" dirty="0"/>
            <a:t> el </a:t>
          </a:r>
          <a:r>
            <a:rPr lang="en-US" sz="1800" kern="1200" dirty="0" err="1"/>
            <a:t>territorio</a:t>
          </a:r>
          <a:r>
            <a:rPr lang="en-US" sz="1800" kern="1200" dirty="0"/>
            <a:t> de </a:t>
          </a:r>
          <a:r>
            <a:rPr lang="en-US" sz="1800" kern="1200" dirty="0" err="1"/>
            <a:t>alguno</a:t>
          </a:r>
          <a:r>
            <a:rPr lang="en-US" sz="1800" kern="1200" dirty="0"/>
            <a:t> de los </a:t>
          </a:r>
          <a:r>
            <a:rPr lang="en-US" sz="1800" kern="1200" dirty="0" err="1"/>
            <a:t>Estados</a:t>
          </a:r>
          <a:r>
            <a:rPr lang="en-US" sz="1800" kern="1200" dirty="0"/>
            <a:t> </a:t>
          </a:r>
          <a:r>
            <a:rPr lang="en-US" sz="1800" kern="1200" dirty="0" err="1"/>
            <a:t>contratantes</a:t>
          </a:r>
          <a:r>
            <a:rPr lang="en-US" sz="1800" kern="1200" dirty="0"/>
            <a:t>, sin </a:t>
          </a:r>
          <a:r>
            <a:rPr lang="en-US" sz="1800" kern="1200"/>
            <a:t>considerar</a:t>
          </a:r>
          <a:r>
            <a:rPr lang="en-US" sz="1800" kern="1200" dirty="0"/>
            <a:t> </a:t>
          </a:r>
          <a:r>
            <a:rPr lang="en-US" sz="1800" kern="1200" dirty="0" err="1"/>
            <a:t>su</a:t>
          </a:r>
          <a:r>
            <a:rPr lang="en-US" sz="1800" kern="1200" dirty="0"/>
            <a:t> </a:t>
          </a:r>
          <a:r>
            <a:rPr lang="en-US" sz="1800" kern="1200" dirty="0" err="1"/>
            <a:t>nacionalidad</a:t>
          </a:r>
          <a:r>
            <a:rPr lang="en-US" sz="1800" kern="1200" dirty="0"/>
            <a:t>.</a:t>
          </a:r>
        </a:p>
        <a:p>
          <a:pPr marL="171450" lvl="1" indent="-171450" algn="l" defTabSz="800100">
            <a:lnSpc>
              <a:spcPct val="90000"/>
            </a:lnSpc>
            <a:spcBef>
              <a:spcPct val="0"/>
            </a:spcBef>
            <a:spcAft>
              <a:spcPct val="15000"/>
            </a:spcAft>
            <a:buChar char="•"/>
          </a:pPr>
          <a:r>
            <a:rPr lang="es-ES" sz="1800" b="1" kern="1200" dirty="0"/>
            <a:t>Objetivo: </a:t>
          </a:r>
          <a:r>
            <a:rPr lang="es-ES" sz="1800" kern="1200" dirty="0"/>
            <a:t>Se aplica a los impuestos sobre la renta y sobre el patrimonio que recaen sobre las personas físicas y jurídicas comprendidas en el ámbito subjetivo de aplicación del MC OCDE.</a:t>
          </a:r>
          <a:endParaRPr lang="en-US" sz="1800" kern="1200" dirty="0"/>
        </a:p>
      </dsp:txBody>
      <dsp:txXfrm rot="-5400000">
        <a:off x="1577414" y="75300"/>
        <a:ext cx="6762733" cy="1337922"/>
      </dsp:txXfrm>
    </dsp:sp>
    <dsp:sp modelId="{EA86F320-749A-40B1-9632-20E60960F1F0}">
      <dsp:nvSpPr>
        <dsp:cNvPr id="0" name=""/>
        <dsp:cNvSpPr/>
      </dsp:nvSpPr>
      <dsp:spPr>
        <a:xfrm rot="5400000">
          <a:off x="-551229" y="2582299"/>
          <a:ext cx="2737822" cy="1673996"/>
        </a:xfrm>
        <a:prstGeom prst="chevron">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err="1"/>
            <a:t>Definiciones</a:t>
          </a:r>
          <a:r>
            <a:rPr lang="en-US" sz="2300" b="1" kern="1200" dirty="0"/>
            <a:t> </a:t>
          </a:r>
          <a:r>
            <a:rPr lang="en-US" sz="2300" b="1" kern="1200" dirty="0" err="1"/>
            <a:t>generales</a:t>
          </a:r>
          <a:endParaRPr lang="en-US" sz="2300" b="1" kern="1200" dirty="0"/>
        </a:p>
      </dsp:txBody>
      <dsp:txXfrm rot="-5400000">
        <a:off x="-19316" y="2887384"/>
        <a:ext cx="1673996" cy="1063826"/>
      </dsp:txXfrm>
    </dsp:sp>
    <dsp:sp modelId="{7D17BB9A-30C6-4C5A-8B27-98553DAB7459}">
      <dsp:nvSpPr>
        <dsp:cNvPr id="0" name=""/>
        <dsp:cNvSpPr/>
      </dsp:nvSpPr>
      <dsp:spPr>
        <a:xfrm rot="5400000">
          <a:off x="4042417" y="-397440"/>
          <a:ext cx="1982370" cy="6835111"/>
        </a:xfrm>
        <a:prstGeom prst="round2SameRect">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419" sz="1400" b="1" i="0" kern="1200" dirty="0"/>
            <a:t>Persona: </a:t>
          </a:r>
          <a:r>
            <a:rPr lang="es-419" sz="1400" b="0" i="0" kern="1200" dirty="0"/>
            <a:t>hace referencia a las personas físicas, las sociedades y cualquier otra agrupación de personas.</a:t>
          </a:r>
          <a:endParaRPr lang="en-US" sz="1400" b="0" kern="1200" dirty="0"/>
        </a:p>
        <a:p>
          <a:pPr marL="114300" lvl="1" indent="-114300" algn="l" defTabSz="622300">
            <a:lnSpc>
              <a:spcPct val="90000"/>
            </a:lnSpc>
            <a:spcBef>
              <a:spcPct val="0"/>
            </a:spcBef>
            <a:spcAft>
              <a:spcPct val="15000"/>
            </a:spcAft>
            <a:buChar char="•"/>
          </a:pPr>
          <a:r>
            <a:rPr lang="es-ES" sz="1400" b="1" kern="1200" dirty="0"/>
            <a:t>Sociedad: </a:t>
          </a:r>
          <a:r>
            <a:rPr lang="es-ES" sz="1400" kern="1200" dirty="0"/>
            <a:t>se refiere a cualquier persona jurídica o cualquier entidad que se considere persona jurídica para efectos impositivos.</a:t>
          </a:r>
          <a:endParaRPr lang="en-US" sz="1400" kern="1200" dirty="0"/>
        </a:p>
        <a:p>
          <a:pPr marL="114300" lvl="1" indent="-114300" algn="l" defTabSz="622300">
            <a:lnSpc>
              <a:spcPct val="90000"/>
            </a:lnSpc>
            <a:spcBef>
              <a:spcPct val="0"/>
            </a:spcBef>
            <a:spcAft>
              <a:spcPct val="15000"/>
            </a:spcAft>
            <a:buChar char="•"/>
          </a:pPr>
          <a:r>
            <a:rPr lang="es-ES" sz="1400" b="1" kern="1200" dirty="0"/>
            <a:t>Empresa: </a:t>
          </a:r>
          <a:r>
            <a:rPr lang="es-ES" sz="1400" kern="1200" dirty="0"/>
            <a:t>aplica al ejercicio de toda actividad o negocio “empresa de un Estado contratante” y “empresa del otro Estado contratante”</a:t>
          </a:r>
          <a:endParaRPr lang="en-US" sz="1400" kern="1200" dirty="0"/>
        </a:p>
        <a:p>
          <a:pPr marL="114300" lvl="1" indent="-114300" algn="l" defTabSz="622300">
            <a:lnSpc>
              <a:spcPct val="90000"/>
            </a:lnSpc>
            <a:spcBef>
              <a:spcPct val="0"/>
            </a:spcBef>
            <a:spcAft>
              <a:spcPct val="15000"/>
            </a:spcAft>
            <a:buChar char="•"/>
          </a:pPr>
          <a:r>
            <a:rPr lang="es-ES" sz="1400" b="1" kern="1200" dirty="0"/>
            <a:t>Tráfico internacional: </a:t>
          </a:r>
          <a:r>
            <a:rPr lang="es-ES" sz="1400" kern="1200" dirty="0"/>
            <a:t>hace referencia a “todo transporte efectuado por un buque o aeronave explotado por una empresa cuya sede de dirección efectiva este situada en un Estado contratante, salvo cuando el buque o aeronave sea explotado únicamente entre puntos situados en el otro Estado contratante”</a:t>
          </a:r>
          <a:endParaRPr lang="en-US" sz="1400" kern="1200" dirty="0"/>
        </a:p>
      </dsp:txBody>
      <dsp:txXfrm rot="-5400000">
        <a:off x="1616047" y="2125701"/>
        <a:ext cx="6738340" cy="17888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2B34-E289-4FDF-B493-C02596A5BB3F}">
      <dsp:nvSpPr>
        <dsp:cNvPr id="0" name=""/>
        <dsp:cNvSpPr/>
      </dsp:nvSpPr>
      <dsp:spPr>
        <a:xfrm rot="5400000">
          <a:off x="-609708" y="609708"/>
          <a:ext cx="4064726" cy="2845308"/>
        </a:xfrm>
        <a:prstGeom prst="chevron">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b="1" kern="1200" dirty="0" err="1"/>
            <a:t>Definiciones</a:t>
          </a:r>
          <a:r>
            <a:rPr lang="en-US" sz="4100" b="1" kern="1200" dirty="0"/>
            <a:t> </a:t>
          </a:r>
          <a:r>
            <a:rPr lang="en-US" sz="4100" b="1" kern="1200" dirty="0" err="1"/>
            <a:t>generales</a:t>
          </a:r>
          <a:endParaRPr lang="en-US" sz="4100" kern="1200" dirty="0"/>
        </a:p>
      </dsp:txBody>
      <dsp:txXfrm rot="-5400000">
        <a:off x="1" y="1422653"/>
        <a:ext cx="2845308" cy="1219418"/>
      </dsp:txXfrm>
    </dsp:sp>
    <dsp:sp modelId="{2309907E-9FAA-4FD5-944E-E35640268E86}">
      <dsp:nvSpPr>
        <dsp:cNvPr id="0" name=""/>
        <dsp:cNvSpPr/>
      </dsp:nvSpPr>
      <dsp:spPr>
        <a:xfrm rot="5400000">
          <a:off x="4528886" y="-1683578"/>
          <a:ext cx="2642071" cy="6009228"/>
        </a:xfrm>
        <a:prstGeom prst="round2SameRect">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419" sz="1600" b="1" i="0" kern="1200" dirty="0"/>
            <a:t>Autoridad competente: </a:t>
          </a:r>
          <a:r>
            <a:rPr lang="es-419" sz="1600" b="0" i="0" kern="1200" dirty="0"/>
            <a:t>la definición se la completa con el significado que se le atribuya en cada Estado contratante.</a:t>
          </a:r>
          <a:endParaRPr lang="en-US" sz="1600" b="0" kern="1200" dirty="0"/>
        </a:p>
        <a:p>
          <a:pPr marL="171450" lvl="1" indent="-171450" algn="l" defTabSz="711200">
            <a:lnSpc>
              <a:spcPct val="90000"/>
            </a:lnSpc>
            <a:spcBef>
              <a:spcPct val="0"/>
            </a:spcBef>
            <a:spcAft>
              <a:spcPct val="15000"/>
            </a:spcAft>
            <a:buChar char="•"/>
          </a:pPr>
          <a:r>
            <a:rPr lang="es-419" sz="1600" b="1" i="0" kern="1200" dirty="0"/>
            <a:t>Nacional: </a:t>
          </a:r>
          <a:r>
            <a:rPr lang="es-419" sz="1600" b="0" i="0" kern="1200" dirty="0"/>
            <a:t>Incluye las personas físicas que posean la nacionalidad o ciudadanía de este Estado contratante, personas jurídicas o asociaciones constituidas conforme a la legislación vigente en el Estado contratante.</a:t>
          </a:r>
          <a:endParaRPr lang="en-US" sz="1600" b="0" kern="1200" dirty="0"/>
        </a:p>
        <a:p>
          <a:pPr marL="171450" lvl="1" indent="-171450" algn="l" defTabSz="711200">
            <a:lnSpc>
              <a:spcPct val="90000"/>
            </a:lnSpc>
            <a:spcBef>
              <a:spcPct val="0"/>
            </a:spcBef>
            <a:spcAft>
              <a:spcPct val="15000"/>
            </a:spcAft>
            <a:buChar char="•"/>
          </a:pPr>
          <a:r>
            <a:rPr lang="es-419" sz="1600" b="1" i="0" kern="1200" dirty="0"/>
            <a:t>Actividad económica o negocio: </a:t>
          </a:r>
          <a:r>
            <a:rPr lang="es-419" sz="1600" b="0" i="0" kern="1200" dirty="0"/>
            <a:t>va a incluir el ejercicio de servicios profesionales y la realización de otras actividades de carácter independiente.</a:t>
          </a:r>
          <a:endParaRPr lang="en-US" sz="1600" b="0" kern="1200" dirty="0"/>
        </a:p>
        <a:p>
          <a:pPr marL="171450" lvl="1" indent="-171450" algn="l" defTabSz="711200">
            <a:lnSpc>
              <a:spcPct val="90000"/>
            </a:lnSpc>
            <a:spcBef>
              <a:spcPct val="0"/>
            </a:spcBef>
            <a:spcAft>
              <a:spcPct val="15000"/>
            </a:spcAft>
            <a:buChar char="•"/>
          </a:pPr>
          <a:r>
            <a:rPr lang="en-US" sz="1600" b="1" kern="1200" dirty="0"/>
            <a:t>Residencia y </a:t>
          </a:r>
          <a:r>
            <a:rPr lang="en-US" sz="1600" b="1" kern="1200" dirty="0" err="1"/>
            <a:t>establecimiento</a:t>
          </a:r>
          <a:r>
            <a:rPr lang="en-US" sz="1600" b="1" kern="1200" dirty="0"/>
            <a:t> </a:t>
          </a:r>
          <a:r>
            <a:rPr lang="en-US" sz="1600" b="1" kern="1200" dirty="0" err="1"/>
            <a:t>permanente</a:t>
          </a:r>
          <a:r>
            <a:rPr lang="en-US" sz="1600" b="1" kern="1200" dirty="0"/>
            <a:t>.</a:t>
          </a:r>
        </a:p>
      </dsp:txBody>
      <dsp:txXfrm rot="-5400000">
        <a:off x="2845308" y="128975"/>
        <a:ext cx="5880253" cy="238412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7A418-E037-47CB-9302-EAEE99EA7067}">
      <dsp:nvSpPr>
        <dsp:cNvPr id="0" name=""/>
        <dsp:cNvSpPr/>
      </dsp:nvSpPr>
      <dsp:spPr>
        <a:xfrm rot="5400000">
          <a:off x="-246664" y="249111"/>
          <a:ext cx="1644430" cy="11511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Establecimiento Permanente</a:t>
          </a:r>
          <a:endParaRPr lang="es-EC" sz="1300" kern="1200" dirty="0"/>
        </a:p>
      </dsp:txBody>
      <dsp:txXfrm rot="-5400000">
        <a:off x="1" y="577998"/>
        <a:ext cx="1151101" cy="493329"/>
      </dsp:txXfrm>
    </dsp:sp>
    <dsp:sp modelId="{AD748023-CD1C-479F-A6E9-E2117E8BDE60}">
      <dsp:nvSpPr>
        <dsp:cNvPr id="0" name=""/>
        <dsp:cNvSpPr/>
      </dsp:nvSpPr>
      <dsp:spPr>
        <a:xfrm rot="5400000">
          <a:off x="4006865" y="-2853317"/>
          <a:ext cx="1068879" cy="67804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Significa un lugar fijo de negocios mediante el cual una empresa realiza toda o parte de su actividad. Ejemplo: Oficinas,  fábricas, talleres, entre otros.</a:t>
          </a:r>
          <a:endParaRPr lang="es-EC" sz="1300" kern="1200" dirty="0"/>
        </a:p>
      </dsp:txBody>
      <dsp:txXfrm rot="-5400000">
        <a:off x="1151101" y="54625"/>
        <a:ext cx="6728229" cy="964523"/>
      </dsp:txXfrm>
    </dsp:sp>
    <dsp:sp modelId="{A800FC99-3C94-49DC-94F9-5AA3A323BCE0}">
      <dsp:nvSpPr>
        <dsp:cNvPr id="0" name=""/>
        <dsp:cNvSpPr/>
      </dsp:nvSpPr>
      <dsp:spPr>
        <a:xfrm rot="5400000">
          <a:off x="-246664" y="1699985"/>
          <a:ext cx="1644430" cy="11511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Filial</a:t>
          </a:r>
          <a:endParaRPr lang="es-EC" sz="1300" kern="1200" dirty="0"/>
        </a:p>
      </dsp:txBody>
      <dsp:txXfrm rot="-5400000">
        <a:off x="1" y="2028872"/>
        <a:ext cx="1151101" cy="493329"/>
      </dsp:txXfrm>
    </dsp:sp>
    <dsp:sp modelId="{C49AD4C7-39AF-4469-A0E5-C4880069EBCF}">
      <dsp:nvSpPr>
        <dsp:cNvPr id="0" name=""/>
        <dsp:cNvSpPr/>
      </dsp:nvSpPr>
      <dsp:spPr>
        <a:xfrm rot="5400000">
          <a:off x="4006865" y="-1402442"/>
          <a:ext cx="1068879" cy="67804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b="0" i="0" kern="1200" dirty="0"/>
            <a:t>Está controlada directamente por la casa matriz, de manera que la casa matriz es propietaria directa de las acciones de la sociedad subordinada</a:t>
          </a:r>
          <a:endParaRPr lang="es-EC" sz="1300" kern="1200" dirty="0"/>
        </a:p>
        <a:p>
          <a:pPr marL="114300" lvl="1" indent="-114300" algn="l" defTabSz="577850">
            <a:lnSpc>
              <a:spcPct val="90000"/>
            </a:lnSpc>
            <a:spcBef>
              <a:spcPct val="0"/>
            </a:spcBef>
            <a:spcAft>
              <a:spcPct val="15000"/>
            </a:spcAft>
            <a:buChar char="•"/>
          </a:pPr>
          <a:r>
            <a:rPr lang="es-ES" sz="1300" kern="1200" dirty="0"/>
            <a:t>Control directo</a:t>
          </a:r>
          <a:endParaRPr lang="es-EC" sz="1300" kern="1200" dirty="0"/>
        </a:p>
      </dsp:txBody>
      <dsp:txXfrm rot="-5400000">
        <a:off x="1151101" y="1505500"/>
        <a:ext cx="6728229" cy="964523"/>
      </dsp:txXfrm>
    </dsp:sp>
    <dsp:sp modelId="{3902ED44-2A2D-480C-9DE5-0EE2202F57ED}">
      <dsp:nvSpPr>
        <dsp:cNvPr id="0" name=""/>
        <dsp:cNvSpPr/>
      </dsp:nvSpPr>
      <dsp:spPr>
        <a:xfrm rot="5400000">
          <a:off x="-246664" y="3150860"/>
          <a:ext cx="1644430" cy="11511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Subsidiaria</a:t>
          </a:r>
          <a:endParaRPr lang="es-EC" sz="1300" kern="1200" dirty="0"/>
        </a:p>
      </dsp:txBody>
      <dsp:txXfrm rot="-5400000">
        <a:off x="1" y="3479747"/>
        <a:ext cx="1151101" cy="493329"/>
      </dsp:txXfrm>
    </dsp:sp>
    <dsp:sp modelId="{3B540671-2A67-4741-AE03-BE6920EF4945}">
      <dsp:nvSpPr>
        <dsp:cNvPr id="0" name=""/>
        <dsp:cNvSpPr/>
      </dsp:nvSpPr>
      <dsp:spPr>
        <a:xfrm rot="5400000">
          <a:off x="4006865" y="48431"/>
          <a:ext cx="1068879" cy="67804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b="0" i="0" kern="1200" dirty="0"/>
            <a:t>Está controlada indirectamente por la matriz o controlante, es decir, el control lo ejerce una tercera sociedad que, a la vez, es subordinada de la casa matriz; es decir que esta no tiene acciones de forma directa en la subsidiaria, sino que controla a una tercera sociedad que sí las tiene.</a:t>
          </a:r>
          <a:endParaRPr lang="es-EC" sz="1300" kern="1200" dirty="0"/>
        </a:p>
        <a:p>
          <a:pPr marL="114300" lvl="1" indent="-114300" algn="l" defTabSz="577850">
            <a:lnSpc>
              <a:spcPct val="90000"/>
            </a:lnSpc>
            <a:spcBef>
              <a:spcPct val="0"/>
            </a:spcBef>
            <a:spcAft>
              <a:spcPct val="15000"/>
            </a:spcAft>
            <a:buChar char="•"/>
          </a:pPr>
          <a:r>
            <a:rPr lang="es-ES" sz="1300" kern="1200" dirty="0"/>
            <a:t>El control no es directo</a:t>
          </a:r>
          <a:endParaRPr lang="es-EC" sz="1300" kern="1200" dirty="0"/>
        </a:p>
      </dsp:txBody>
      <dsp:txXfrm rot="-5400000">
        <a:off x="1151101" y="2956373"/>
        <a:ext cx="6728229" cy="9645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2A37D-8489-41B6-BF3D-01A5C47EF6E0}">
      <dsp:nvSpPr>
        <dsp:cNvPr id="0" name=""/>
        <dsp:cNvSpPr/>
      </dsp:nvSpPr>
      <dsp:spPr>
        <a:xfrm>
          <a:off x="0" y="3960"/>
          <a:ext cx="7930684" cy="8937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DF645A-5836-4483-98E1-DD6BC778FD7F}">
      <dsp:nvSpPr>
        <dsp:cNvPr id="0" name=""/>
        <dsp:cNvSpPr/>
      </dsp:nvSpPr>
      <dsp:spPr>
        <a:xfrm>
          <a:off x="270365" y="205058"/>
          <a:ext cx="492053" cy="4915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6FAEAB-1B06-4629-BA7B-D477AF728C1C}">
      <dsp:nvSpPr>
        <dsp:cNvPr id="0" name=""/>
        <dsp:cNvSpPr/>
      </dsp:nvSpPr>
      <dsp:spPr>
        <a:xfrm>
          <a:off x="1032784" y="3960"/>
          <a:ext cx="6881994" cy="921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47" tIns="97547" rIns="97547" bIns="97547" numCol="1" spcCol="1270" anchor="ctr" anchorCtr="0">
          <a:noAutofit/>
        </a:bodyPr>
        <a:lstStyle/>
        <a:p>
          <a:pPr marL="0" lvl="0" indent="0" algn="l" defTabSz="533400">
            <a:lnSpc>
              <a:spcPct val="100000"/>
            </a:lnSpc>
            <a:spcBef>
              <a:spcPct val="0"/>
            </a:spcBef>
            <a:spcAft>
              <a:spcPct val="35000"/>
            </a:spcAft>
            <a:buNone/>
          </a:pPr>
          <a:r>
            <a:rPr lang="en-US" sz="1200" b="1" i="0" kern="120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rPr>
            <a:t>BEPS</a:t>
          </a:r>
          <a:r>
            <a:rPr lang="en-US" sz="1200" b="1" i="0" kern="1200" dirty="0">
              <a:latin typeface="Roboto" panose="02000000000000000000" pitchFamily="2" charset="0"/>
              <a:ea typeface="Roboto" panose="02000000000000000000" pitchFamily="2" charset="0"/>
              <a:cs typeface="Roboto" panose="02000000000000000000" pitchFamily="2" charset="0"/>
            </a:rPr>
            <a:t> (Erosión de la Base Imponible y Transferencia de Beneficios):</a:t>
          </a:r>
          <a:r>
            <a:rPr lang="en-US" sz="1200" b="0" i="0" kern="1200" dirty="0">
              <a:latin typeface="Roboto" panose="02000000000000000000" pitchFamily="2" charset="0"/>
              <a:ea typeface="Roboto" panose="02000000000000000000" pitchFamily="2" charset="0"/>
              <a:cs typeface="Roboto" panose="02000000000000000000" pitchFamily="2" charset="0"/>
            </a:rPr>
            <a:t> La iniciativa de la OCDE contra la erosión de la base imponible y la transferencia de beneficios (BEPS) sigue siendo una tendencia importante. Los países implementan medidas para abordar estrategias de planificación fiscal agresiva utilizadas por empresas multinacionales para minimizar sus obligaciones fiscales.</a:t>
          </a:r>
          <a:endParaRPr lang="en-US" sz="1200" kern="1200" dirty="0">
            <a:latin typeface="Roboto" panose="02000000000000000000" pitchFamily="2" charset="0"/>
            <a:ea typeface="Roboto" panose="02000000000000000000" pitchFamily="2" charset="0"/>
            <a:cs typeface="Roboto" panose="02000000000000000000" pitchFamily="2" charset="0"/>
          </a:endParaRPr>
        </a:p>
      </dsp:txBody>
      <dsp:txXfrm>
        <a:off x="1032784" y="3960"/>
        <a:ext cx="6881994" cy="921699"/>
      </dsp:txXfrm>
    </dsp:sp>
    <dsp:sp modelId="{9428DFC3-D8E8-40CD-B054-BACA4E076D5A}">
      <dsp:nvSpPr>
        <dsp:cNvPr id="0" name=""/>
        <dsp:cNvSpPr/>
      </dsp:nvSpPr>
      <dsp:spPr>
        <a:xfrm>
          <a:off x="0" y="1156085"/>
          <a:ext cx="7930684" cy="8937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62DA04-ABE8-4C5A-96E2-00C6DF808801}">
      <dsp:nvSpPr>
        <dsp:cNvPr id="0" name=""/>
        <dsp:cNvSpPr/>
      </dsp:nvSpPr>
      <dsp:spPr>
        <a:xfrm>
          <a:off x="270365" y="1357183"/>
          <a:ext cx="492053" cy="4915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D116CC-981F-493A-ABD4-942E3E8DF637}">
      <dsp:nvSpPr>
        <dsp:cNvPr id="0" name=""/>
        <dsp:cNvSpPr/>
      </dsp:nvSpPr>
      <dsp:spPr>
        <a:xfrm>
          <a:off x="1032784" y="1156085"/>
          <a:ext cx="6881994" cy="921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47" tIns="97547" rIns="97547" bIns="97547" numCol="1" spcCol="1270" anchor="ctr" anchorCtr="0">
          <a:noAutofit/>
        </a:bodyPr>
        <a:lstStyle/>
        <a:p>
          <a:pPr marL="0" lvl="0" indent="0" algn="l" defTabSz="533400">
            <a:lnSpc>
              <a:spcPct val="100000"/>
            </a:lnSpc>
            <a:spcBef>
              <a:spcPct val="0"/>
            </a:spcBef>
            <a:spcAft>
              <a:spcPct val="35000"/>
            </a:spcAft>
            <a:buNone/>
          </a:pPr>
          <a:r>
            <a:rPr lang="en-US" sz="1200" b="1" i="0" kern="120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rPr>
            <a:t>Impuestos a la Economía Digital</a:t>
          </a:r>
          <a:r>
            <a:rPr lang="en-US" sz="1200" b="1" i="0" kern="1200" dirty="0">
              <a:latin typeface="Roboto" panose="02000000000000000000" pitchFamily="2" charset="0"/>
              <a:ea typeface="Roboto" panose="02000000000000000000" pitchFamily="2" charset="0"/>
              <a:cs typeface="Roboto" panose="02000000000000000000" pitchFamily="2" charset="0"/>
            </a:rPr>
            <a:t>:</a:t>
          </a:r>
          <a:r>
            <a:rPr lang="en-US" sz="1200" b="0" i="0" kern="1200" dirty="0">
              <a:latin typeface="Roboto" panose="02000000000000000000" pitchFamily="2" charset="0"/>
              <a:ea typeface="Roboto" panose="02000000000000000000" pitchFamily="2" charset="0"/>
              <a:cs typeface="Roboto" panose="02000000000000000000" pitchFamily="2" charset="0"/>
            </a:rPr>
            <a:t> A medida que la economía digital crece en importancia, muchos países buscan gravar las actividades en línea, como la publicidad en línea, las ventas de bienes y servicios digitales, y la recopilación de datos. Se están desarrollando marcos legales y fiscales para abordar estos desafíos.</a:t>
          </a:r>
          <a:endParaRPr lang="en-US" sz="1200" kern="1200" dirty="0">
            <a:latin typeface="Roboto" panose="02000000000000000000" pitchFamily="2" charset="0"/>
            <a:ea typeface="Roboto" panose="02000000000000000000" pitchFamily="2" charset="0"/>
            <a:cs typeface="Roboto" panose="02000000000000000000" pitchFamily="2" charset="0"/>
          </a:endParaRPr>
        </a:p>
      </dsp:txBody>
      <dsp:txXfrm>
        <a:off x="1032784" y="1156085"/>
        <a:ext cx="6881994" cy="921699"/>
      </dsp:txXfrm>
    </dsp:sp>
    <dsp:sp modelId="{DCFC43EC-987A-42F8-ACC0-8B56B13ED78E}">
      <dsp:nvSpPr>
        <dsp:cNvPr id="0" name=""/>
        <dsp:cNvSpPr/>
      </dsp:nvSpPr>
      <dsp:spPr>
        <a:xfrm>
          <a:off x="0" y="2308209"/>
          <a:ext cx="7930684" cy="8937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317E2-274D-44B3-AB51-B2EDDF2D74F8}">
      <dsp:nvSpPr>
        <dsp:cNvPr id="0" name=""/>
        <dsp:cNvSpPr/>
      </dsp:nvSpPr>
      <dsp:spPr>
        <a:xfrm>
          <a:off x="270365" y="2509308"/>
          <a:ext cx="492053" cy="4915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7C950-6278-4EB4-8828-EF923F4D16B5}">
      <dsp:nvSpPr>
        <dsp:cNvPr id="0" name=""/>
        <dsp:cNvSpPr/>
      </dsp:nvSpPr>
      <dsp:spPr>
        <a:xfrm>
          <a:off x="1032784" y="2308209"/>
          <a:ext cx="6881994" cy="921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47" tIns="97547" rIns="97547" bIns="97547" numCol="1" spcCol="1270" anchor="ctr" anchorCtr="0">
          <a:noAutofit/>
        </a:bodyPr>
        <a:lstStyle/>
        <a:p>
          <a:pPr marL="0" lvl="0" indent="0" algn="l" defTabSz="533400">
            <a:lnSpc>
              <a:spcPct val="100000"/>
            </a:lnSpc>
            <a:spcBef>
              <a:spcPct val="0"/>
            </a:spcBef>
            <a:spcAft>
              <a:spcPct val="35000"/>
            </a:spcAft>
            <a:buNone/>
          </a:pPr>
          <a:r>
            <a:rPr lang="en-US" sz="1200" b="1" i="0" kern="120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rPr>
            <a:t>Transparencia e Intercambio de Información</a:t>
          </a:r>
          <a:r>
            <a:rPr lang="en-US" sz="1200" b="1" i="0" kern="1200" dirty="0">
              <a:latin typeface="Roboto" panose="02000000000000000000" pitchFamily="2" charset="0"/>
              <a:ea typeface="Roboto" panose="02000000000000000000" pitchFamily="2" charset="0"/>
              <a:cs typeface="Roboto" panose="02000000000000000000" pitchFamily="2" charset="0"/>
            </a:rPr>
            <a:t>:</a:t>
          </a:r>
          <a:r>
            <a:rPr lang="en-US" sz="1200" b="0" i="0" kern="1200" dirty="0">
              <a:latin typeface="Roboto" panose="02000000000000000000" pitchFamily="2" charset="0"/>
              <a:ea typeface="Roboto" panose="02000000000000000000" pitchFamily="2" charset="0"/>
              <a:cs typeface="Roboto" panose="02000000000000000000" pitchFamily="2" charset="0"/>
            </a:rPr>
            <a:t> Los esfuerzos de </a:t>
          </a:r>
          <a:r>
            <a:rPr lang="en-US" sz="1200" b="0" i="0" kern="1200" dirty="0" err="1">
              <a:latin typeface="Roboto" panose="02000000000000000000" pitchFamily="2" charset="0"/>
              <a:ea typeface="Roboto" panose="02000000000000000000" pitchFamily="2" charset="0"/>
              <a:cs typeface="Roboto" panose="02000000000000000000" pitchFamily="2" charset="0"/>
            </a:rPr>
            <a:t>transparencia</a:t>
          </a:r>
          <a:r>
            <a:rPr lang="en-US" sz="1200" b="0" i="0" kern="1200" dirty="0">
              <a:latin typeface="Roboto" panose="02000000000000000000" pitchFamily="2" charset="0"/>
              <a:ea typeface="Roboto" panose="02000000000000000000" pitchFamily="2" charset="0"/>
              <a:cs typeface="Roboto" panose="02000000000000000000" pitchFamily="2" charset="0"/>
            </a:rPr>
            <a:t> fiscal, como el Estándar de Información Financiera Común (CRS) y la Iniciativa para la Transparencia Fiscal, están aumentando. Los países están compartiendo más información sobre cuentas financieras extranjeras y propiedades de no residentes.</a:t>
          </a:r>
          <a:endParaRPr lang="en-US" sz="1200" kern="1200" dirty="0">
            <a:latin typeface="Roboto" panose="02000000000000000000" pitchFamily="2" charset="0"/>
            <a:ea typeface="Roboto" panose="02000000000000000000" pitchFamily="2" charset="0"/>
            <a:cs typeface="Roboto" panose="02000000000000000000" pitchFamily="2" charset="0"/>
          </a:endParaRPr>
        </a:p>
      </dsp:txBody>
      <dsp:txXfrm>
        <a:off x="1032784" y="2308209"/>
        <a:ext cx="6881994" cy="921699"/>
      </dsp:txXfrm>
    </dsp:sp>
    <dsp:sp modelId="{9A2DBB93-551F-4806-928F-67B69DB8512B}">
      <dsp:nvSpPr>
        <dsp:cNvPr id="0" name=""/>
        <dsp:cNvSpPr/>
      </dsp:nvSpPr>
      <dsp:spPr>
        <a:xfrm>
          <a:off x="0" y="3460334"/>
          <a:ext cx="7930684" cy="8937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1910F-5914-4F06-A028-302FC1585577}">
      <dsp:nvSpPr>
        <dsp:cNvPr id="0" name=""/>
        <dsp:cNvSpPr/>
      </dsp:nvSpPr>
      <dsp:spPr>
        <a:xfrm>
          <a:off x="270365" y="3661433"/>
          <a:ext cx="492053" cy="4915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6E84E6-E82A-4C0E-ABB0-104A987CF7D5}">
      <dsp:nvSpPr>
        <dsp:cNvPr id="0" name=""/>
        <dsp:cNvSpPr/>
      </dsp:nvSpPr>
      <dsp:spPr>
        <a:xfrm>
          <a:off x="1032784" y="3460334"/>
          <a:ext cx="6881994" cy="921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47" tIns="97547" rIns="97547" bIns="97547" numCol="1" spcCol="1270" anchor="ctr" anchorCtr="0">
          <a:noAutofit/>
        </a:bodyPr>
        <a:lstStyle/>
        <a:p>
          <a:pPr marL="0" lvl="0" indent="0" algn="l" defTabSz="533400">
            <a:lnSpc>
              <a:spcPct val="100000"/>
            </a:lnSpc>
            <a:spcBef>
              <a:spcPct val="0"/>
            </a:spcBef>
            <a:spcAft>
              <a:spcPct val="35000"/>
            </a:spcAft>
            <a:buNone/>
          </a:pPr>
          <a:r>
            <a:rPr lang="en-US" sz="1200" b="1" i="0" kern="120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rPr>
            <a:t>Tributación de la Economía Compartida</a:t>
          </a:r>
          <a:r>
            <a:rPr lang="en-US" sz="1200" b="1" i="0" kern="1200" dirty="0">
              <a:latin typeface="Roboto" panose="02000000000000000000" pitchFamily="2" charset="0"/>
              <a:ea typeface="Roboto" panose="02000000000000000000" pitchFamily="2" charset="0"/>
              <a:cs typeface="Roboto" panose="02000000000000000000" pitchFamily="2" charset="0"/>
            </a:rPr>
            <a:t>:</a:t>
          </a:r>
          <a:r>
            <a:rPr lang="en-US" sz="1200" b="0" i="0" kern="1200" dirty="0">
              <a:latin typeface="Roboto" panose="02000000000000000000" pitchFamily="2" charset="0"/>
              <a:ea typeface="Roboto" panose="02000000000000000000" pitchFamily="2" charset="0"/>
              <a:cs typeface="Roboto" panose="02000000000000000000" pitchFamily="2" charset="0"/>
            </a:rPr>
            <a:t> La tributación de servicios de economía compartida, como Airbnb y Uber, plantea desafíos y oportunidades. Los países están considerando cómo gravar estas actividades de manera efectiva.</a:t>
          </a:r>
          <a:endParaRPr lang="en-US" sz="1200" kern="1200" dirty="0">
            <a:latin typeface="Roboto" panose="02000000000000000000" pitchFamily="2" charset="0"/>
            <a:ea typeface="Roboto" panose="02000000000000000000" pitchFamily="2" charset="0"/>
            <a:cs typeface="Roboto" panose="02000000000000000000" pitchFamily="2" charset="0"/>
          </a:endParaRPr>
        </a:p>
      </dsp:txBody>
      <dsp:txXfrm>
        <a:off x="1032784" y="3460334"/>
        <a:ext cx="6881994" cy="9216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A78D8-DC4E-4F19-8E32-BC211F818C14}">
      <dsp:nvSpPr>
        <dsp:cNvPr id="0" name=""/>
        <dsp:cNvSpPr/>
      </dsp:nvSpPr>
      <dsp:spPr>
        <a:xfrm>
          <a:off x="0" y="546"/>
          <a:ext cx="7868569" cy="12791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090FC-6A59-4D99-9B14-6E253229DCFC}">
      <dsp:nvSpPr>
        <dsp:cNvPr id="0" name=""/>
        <dsp:cNvSpPr/>
      </dsp:nvSpPr>
      <dsp:spPr>
        <a:xfrm>
          <a:off x="386939" y="288352"/>
          <a:ext cx="703526" cy="7035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D0916-2637-4CF3-8C5A-32465FCA674C}">
      <dsp:nvSpPr>
        <dsp:cNvPr id="0" name=""/>
        <dsp:cNvSpPr/>
      </dsp:nvSpPr>
      <dsp:spPr>
        <a:xfrm>
          <a:off x="1477404" y="546"/>
          <a:ext cx="6391164" cy="127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375" tIns="135375" rIns="135375" bIns="135375" numCol="1" spcCol="1270" anchor="ctr" anchorCtr="0">
          <a:noAutofit/>
        </a:bodyPr>
        <a:lstStyle/>
        <a:p>
          <a:pPr marL="0" lvl="0" indent="0" algn="l" defTabSz="711200">
            <a:lnSpc>
              <a:spcPct val="100000"/>
            </a:lnSpc>
            <a:spcBef>
              <a:spcPct val="0"/>
            </a:spcBef>
            <a:spcAft>
              <a:spcPct val="35000"/>
            </a:spcAft>
            <a:buNone/>
          </a:pPr>
          <a:r>
            <a:rPr lang="en-US" sz="1600" b="1" i="0" kern="120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rPr>
            <a:t>Impuestos Digitales:</a:t>
          </a:r>
          <a:r>
            <a:rPr lang="en-US" sz="1600" b="0" i="0" kern="120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rPr>
            <a:t> </a:t>
          </a:r>
          <a:r>
            <a:rPr lang="en-US" sz="1600" b="0" i="0" kern="1200" dirty="0">
              <a:latin typeface="Roboto" panose="02000000000000000000" pitchFamily="2" charset="0"/>
              <a:ea typeface="Roboto" panose="02000000000000000000" pitchFamily="2" charset="0"/>
              <a:cs typeface="Roboto" panose="02000000000000000000" pitchFamily="2" charset="0"/>
            </a:rPr>
            <a:t>Algunos países han implementado o propuesto impuestos digitales específicos dirigidos a grandes empresas tecnológicas que operan en sus jurisdicciones. Estos impuestos se centran en los ingresos generados en línea.</a:t>
          </a:r>
          <a:endParaRPr lang="en-US" sz="1600" kern="1200" dirty="0">
            <a:latin typeface="Roboto" panose="02000000000000000000" pitchFamily="2" charset="0"/>
            <a:ea typeface="Roboto" panose="02000000000000000000" pitchFamily="2" charset="0"/>
            <a:cs typeface="Roboto" panose="02000000000000000000" pitchFamily="2" charset="0"/>
          </a:endParaRPr>
        </a:p>
      </dsp:txBody>
      <dsp:txXfrm>
        <a:off x="1477404" y="546"/>
        <a:ext cx="6391164" cy="1279138"/>
      </dsp:txXfrm>
    </dsp:sp>
    <dsp:sp modelId="{311F8EE2-0FE1-4B83-86D7-8E9A571BBE6B}">
      <dsp:nvSpPr>
        <dsp:cNvPr id="0" name=""/>
        <dsp:cNvSpPr/>
      </dsp:nvSpPr>
      <dsp:spPr>
        <a:xfrm>
          <a:off x="0" y="1599469"/>
          <a:ext cx="7868569" cy="12791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38C9B8-7903-4C17-BB5B-F23DE954DED8}">
      <dsp:nvSpPr>
        <dsp:cNvPr id="0" name=""/>
        <dsp:cNvSpPr/>
      </dsp:nvSpPr>
      <dsp:spPr>
        <a:xfrm>
          <a:off x="386939" y="1887275"/>
          <a:ext cx="703526" cy="7035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A2277-1395-432C-B15E-9394215BA6A3}">
      <dsp:nvSpPr>
        <dsp:cNvPr id="0" name=""/>
        <dsp:cNvSpPr/>
      </dsp:nvSpPr>
      <dsp:spPr>
        <a:xfrm>
          <a:off x="1477404" y="1599469"/>
          <a:ext cx="6391164" cy="127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375" tIns="135375" rIns="135375" bIns="135375" numCol="1" spcCol="1270" anchor="ctr" anchorCtr="0">
          <a:noAutofit/>
        </a:bodyPr>
        <a:lstStyle/>
        <a:p>
          <a:pPr marL="0" lvl="0" indent="0" algn="l" defTabSz="711200">
            <a:lnSpc>
              <a:spcPct val="100000"/>
            </a:lnSpc>
            <a:spcBef>
              <a:spcPct val="0"/>
            </a:spcBef>
            <a:spcAft>
              <a:spcPct val="35000"/>
            </a:spcAft>
            <a:buNone/>
          </a:pPr>
          <a:r>
            <a:rPr lang="en-US" sz="1600" b="1" i="0" kern="120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rPr>
            <a:t>Tributación de No Residentes</a:t>
          </a:r>
          <a:r>
            <a:rPr lang="en-US" sz="1600" b="1" i="0" kern="1200" dirty="0">
              <a:latin typeface="Roboto" panose="02000000000000000000" pitchFamily="2" charset="0"/>
              <a:ea typeface="Roboto" panose="02000000000000000000" pitchFamily="2" charset="0"/>
              <a:cs typeface="Roboto" panose="02000000000000000000" pitchFamily="2" charset="0"/>
            </a:rPr>
            <a:t>:</a:t>
          </a:r>
          <a:r>
            <a:rPr lang="en-US" sz="1600" b="0" i="0" kern="1200" dirty="0">
              <a:latin typeface="Roboto" panose="02000000000000000000" pitchFamily="2" charset="0"/>
              <a:ea typeface="Roboto" panose="02000000000000000000" pitchFamily="2" charset="0"/>
              <a:cs typeface="Roboto" panose="02000000000000000000" pitchFamily="2" charset="0"/>
            </a:rPr>
            <a:t> Los países están reconsiderando las reglas de tributación de no residentes para garantizar que las empresas y personas que generan ingresos en su territorio cumplan con sus obligaciones fiscales.</a:t>
          </a:r>
          <a:endParaRPr lang="en-US" sz="1600" kern="1200" dirty="0">
            <a:latin typeface="Roboto" panose="02000000000000000000" pitchFamily="2" charset="0"/>
            <a:ea typeface="Roboto" panose="02000000000000000000" pitchFamily="2" charset="0"/>
            <a:cs typeface="Roboto" panose="02000000000000000000" pitchFamily="2" charset="0"/>
          </a:endParaRPr>
        </a:p>
      </dsp:txBody>
      <dsp:txXfrm>
        <a:off x="1477404" y="1599469"/>
        <a:ext cx="6391164" cy="1279138"/>
      </dsp:txXfrm>
    </dsp:sp>
    <dsp:sp modelId="{66484971-AD60-4ED7-AF36-D06FE8B630A4}">
      <dsp:nvSpPr>
        <dsp:cNvPr id="0" name=""/>
        <dsp:cNvSpPr/>
      </dsp:nvSpPr>
      <dsp:spPr>
        <a:xfrm>
          <a:off x="0" y="3198392"/>
          <a:ext cx="7868569" cy="12791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A9C2EC-B332-441A-8316-3CF005EC980A}">
      <dsp:nvSpPr>
        <dsp:cNvPr id="0" name=""/>
        <dsp:cNvSpPr/>
      </dsp:nvSpPr>
      <dsp:spPr>
        <a:xfrm>
          <a:off x="386939" y="3486198"/>
          <a:ext cx="703526" cy="7035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50AEF-6AB1-497A-90C9-6098D2DC1A4F}">
      <dsp:nvSpPr>
        <dsp:cNvPr id="0" name=""/>
        <dsp:cNvSpPr/>
      </dsp:nvSpPr>
      <dsp:spPr>
        <a:xfrm>
          <a:off x="1477404" y="3198392"/>
          <a:ext cx="6391164" cy="1279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375" tIns="135375" rIns="135375" bIns="135375" numCol="1" spcCol="1270" anchor="ctr" anchorCtr="0">
          <a:noAutofit/>
        </a:bodyPr>
        <a:lstStyle/>
        <a:p>
          <a:pPr marL="0" lvl="0" indent="0" algn="l" defTabSz="711200">
            <a:lnSpc>
              <a:spcPct val="100000"/>
            </a:lnSpc>
            <a:spcBef>
              <a:spcPct val="0"/>
            </a:spcBef>
            <a:spcAft>
              <a:spcPct val="35000"/>
            </a:spcAft>
            <a:buNone/>
          </a:pPr>
          <a:r>
            <a:rPr lang="en-US" sz="1600" b="1" i="0" kern="120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rPr>
            <a:t>Acuerdos de Comercio e Inversión</a:t>
          </a:r>
          <a:r>
            <a:rPr lang="en-US" sz="1600" b="1" i="0" kern="1200" dirty="0">
              <a:latin typeface="Roboto" panose="02000000000000000000" pitchFamily="2" charset="0"/>
              <a:ea typeface="Roboto" panose="02000000000000000000" pitchFamily="2" charset="0"/>
              <a:cs typeface="Roboto" panose="02000000000000000000" pitchFamily="2" charset="0"/>
            </a:rPr>
            <a:t>:</a:t>
          </a:r>
          <a:r>
            <a:rPr lang="en-US" sz="1600" b="0" i="0" kern="1200" dirty="0">
              <a:latin typeface="Roboto" panose="02000000000000000000" pitchFamily="2" charset="0"/>
              <a:ea typeface="Roboto" panose="02000000000000000000" pitchFamily="2" charset="0"/>
              <a:cs typeface="Roboto" panose="02000000000000000000" pitchFamily="2" charset="0"/>
            </a:rPr>
            <a:t> Los acuerdos comerciales y de inversión incluyen disposiciones sobre tributación, lo que tiene un impacto en la tributación internacional y la inversión extranjera.</a:t>
          </a:r>
          <a:endParaRPr lang="en-US" sz="1600" kern="1200" dirty="0">
            <a:latin typeface="Roboto" panose="02000000000000000000" pitchFamily="2" charset="0"/>
            <a:ea typeface="Roboto" panose="02000000000000000000" pitchFamily="2" charset="0"/>
            <a:cs typeface="Roboto" panose="02000000000000000000" pitchFamily="2" charset="0"/>
          </a:endParaRPr>
        </a:p>
      </dsp:txBody>
      <dsp:txXfrm>
        <a:off x="1477404" y="3198392"/>
        <a:ext cx="6391164" cy="127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751EC-4D90-4DE7-91BB-910A5396A923}">
      <dsp:nvSpPr>
        <dsp:cNvPr id="0" name=""/>
        <dsp:cNvSpPr/>
      </dsp:nvSpPr>
      <dsp:spPr>
        <a:xfrm>
          <a:off x="651" y="1026266"/>
          <a:ext cx="2805111" cy="3366133"/>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glow rad="228600">
            <a:schemeClr val="accent3">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s-ES" sz="1600" kern="1200" dirty="0">
              <a:latin typeface="Roboto" panose="02000000000000000000" pitchFamily="2" charset="0"/>
              <a:ea typeface="Roboto" panose="02000000000000000000" pitchFamily="2" charset="0"/>
              <a:cs typeface="Roboto" panose="02000000000000000000" pitchFamily="2" charset="0"/>
            </a:rPr>
            <a:t>Concepto</a:t>
          </a:r>
          <a:endParaRPr lang="es-EC" sz="1600" kern="1200" dirty="0">
            <a:latin typeface="Roboto" panose="02000000000000000000" pitchFamily="2" charset="0"/>
            <a:ea typeface="Roboto" panose="02000000000000000000" pitchFamily="2" charset="0"/>
            <a:cs typeface="Roboto" panose="02000000000000000000" pitchFamily="2" charset="0"/>
          </a:endParaRPr>
        </a:p>
      </dsp:txBody>
      <dsp:txXfrm rot="16200000">
        <a:off x="-1098951" y="2125870"/>
        <a:ext cx="2760229" cy="561022"/>
      </dsp:txXfrm>
    </dsp:sp>
    <dsp:sp modelId="{0FEE84CF-2768-49A1-8CD2-72D5650FDDE9}">
      <dsp:nvSpPr>
        <dsp:cNvPr id="0" name=""/>
        <dsp:cNvSpPr/>
      </dsp:nvSpPr>
      <dsp:spPr>
        <a:xfrm>
          <a:off x="561674" y="1026266"/>
          <a:ext cx="2089808" cy="3366133"/>
        </a:xfrm>
        <a:prstGeom prst="rect">
          <a:avLst/>
        </a:prstGeom>
        <a:noFill/>
        <a:ln w="12700" cap="flat" cmpd="sng" algn="ctr">
          <a:noFill/>
          <a:prstDash val="solid"/>
          <a:miter lim="800000"/>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s-ES" sz="1600" kern="1200" dirty="0">
              <a:latin typeface="Roboto" panose="02000000000000000000" pitchFamily="2" charset="0"/>
              <a:ea typeface="Roboto" panose="02000000000000000000" pitchFamily="2" charset="0"/>
              <a:cs typeface="Roboto" panose="02000000000000000000" pitchFamily="2" charset="0"/>
            </a:rPr>
            <a:t>La sujeción fiscal internacional se refiere al marco legal que determina la tributación de las personas y entidades más allá de las fronteras nacionales. Es esencial entender que </a:t>
          </a:r>
          <a:r>
            <a:rPr lang="es-ES" sz="1600" b="1" kern="1200" dirty="0">
              <a:latin typeface="Roboto" panose="02000000000000000000" pitchFamily="2" charset="0"/>
              <a:ea typeface="Roboto" panose="02000000000000000000" pitchFamily="2" charset="0"/>
              <a:cs typeface="Roboto" panose="02000000000000000000" pitchFamily="2" charset="0"/>
            </a:rPr>
            <a:t>cada país tiene su propio sistema fiscal</a:t>
          </a:r>
          <a:r>
            <a:rPr lang="es-ES" sz="1600" kern="1200" dirty="0">
              <a:latin typeface="Roboto" panose="02000000000000000000" pitchFamily="2" charset="0"/>
              <a:ea typeface="Roboto" panose="02000000000000000000" pitchFamily="2" charset="0"/>
              <a:cs typeface="Roboto" panose="02000000000000000000" pitchFamily="2" charset="0"/>
            </a:rPr>
            <a:t>.</a:t>
          </a:r>
          <a:endParaRPr lang="es-EC" sz="1600" kern="1200" dirty="0">
            <a:latin typeface="Roboto" panose="02000000000000000000" pitchFamily="2" charset="0"/>
            <a:ea typeface="Roboto" panose="02000000000000000000" pitchFamily="2" charset="0"/>
            <a:cs typeface="Roboto" panose="02000000000000000000" pitchFamily="2" charset="0"/>
          </a:endParaRPr>
        </a:p>
      </dsp:txBody>
      <dsp:txXfrm>
        <a:off x="561674" y="1026266"/>
        <a:ext cx="2089808" cy="3366133"/>
      </dsp:txXfrm>
    </dsp:sp>
    <dsp:sp modelId="{01A9BAFA-1BF0-4096-A05D-7A6D525F82A4}">
      <dsp:nvSpPr>
        <dsp:cNvPr id="0" name=""/>
        <dsp:cNvSpPr/>
      </dsp:nvSpPr>
      <dsp:spPr>
        <a:xfrm>
          <a:off x="2903942" y="1026266"/>
          <a:ext cx="2805111" cy="3366133"/>
        </a:xfrm>
        <a:prstGeom prst="roundRect">
          <a:avLst>
            <a:gd name="adj" fmla="val 5000"/>
          </a:avLst>
        </a:prstGeom>
        <a:solidFill>
          <a:schemeClr val="accent3">
            <a:hueOff val="526439"/>
            <a:satOff val="7689"/>
            <a:lumOff val="-490"/>
            <a:alphaOff val="0"/>
          </a:schemeClr>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s-ES" sz="1600" kern="1200" dirty="0">
              <a:latin typeface="Roboto" panose="02000000000000000000" pitchFamily="2" charset="0"/>
              <a:ea typeface="Roboto" panose="02000000000000000000" pitchFamily="2" charset="0"/>
              <a:cs typeface="Roboto" panose="02000000000000000000" pitchFamily="2" charset="0"/>
            </a:rPr>
            <a:t>Importancia</a:t>
          </a:r>
          <a:endParaRPr lang="es-EC" sz="1600" kern="1200" dirty="0">
            <a:latin typeface="Roboto" panose="02000000000000000000" pitchFamily="2" charset="0"/>
            <a:ea typeface="Roboto" panose="02000000000000000000" pitchFamily="2" charset="0"/>
            <a:cs typeface="Roboto" panose="02000000000000000000" pitchFamily="2" charset="0"/>
          </a:endParaRPr>
        </a:p>
      </dsp:txBody>
      <dsp:txXfrm rot="16200000">
        <a:off x="1804338" y="2125870"/>
        <a:ext cx="2760229" cy="561022"/>
      </dsp:txXfrm>
    </dsp:sp>
    <dsp:sp modelId="{2F1F59AA-A7C5-422E-815E-02C42DB4D824}">
      <dsp:nvSpPr>
        <dsp:cNvPr id="0" name=""/>
        <dsp:cNvSpPr/>
      </dsp:nvSpPr>
      <dsp:spPr>
        <a:xfrm rot="5400000">
          <a:off x="2670737" y="3700239"/>
          <a:ext cx="494461" cy="420766"/>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CBFEEA92-0E08-4670-9754-01B7159D7EE5}">
      <dsp:nvSpPr>
        <dsp:cNvPr id="0" name=""/>
        <dsp:cNvSpPr/>
      </dsp:nvSpPr>
      <dsp:spPr>
        <a:xfrm>
          <a:off x="3464964" y="1026266"/>
          <a:ext cx="2089808" cy="3366133"/>
        </a:xfrm>
        <a:prstGeom prst="rect">
          <a:avLst/>
        </a:prstGeom>
        <a:noFill/>
        <a:ln w="12700" cap="flat" cmpd="sng" algn="ctr">
          <a:noFill/>
          <a:prstDash val="solid"/>
          <a:miter lim="800000"/>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s-ES" sz="1600" kern="1200" dirty="0">
              <a:latin typeface="Roboto" panose="02000000000000000000" pitchFamily="2" charset="0"/>
              <a:ea typeface="Roboto" panose="02000000000000000000" pitchFamily="2" charset="0"/>
              <a:cs typeface="Roboto" panose="02000000000000000000" pitchFamily="2" charset="0"/>
            </a:rPr>
            <a:t>Es crucial para evitar la doble imposición y poder participar en mercados internacionales. Además, es un elemento clave en la inversión extranjera y comercio internacional.</a:t>
          </a:r>
          <a:endParaRPr lang="es-EC" sz="1600" kern="1200" dirty="0">
            <a:latin typeface="Roboto" panose="02000000000000000000" pitchFamily="2" charset="0"/>
            <a:ea typeface="Roboto" panose="02000000000000000000" pitchFamily="2" charset="0"/>
            <a:cs typeface="Roboto" panose="02000000000000000000" pitchFamily="2" charset="0"/>
          </a:endParaRPr>
        </a:p>
      </dsp:txBody>
      <dsp:txXfrm>
        <a:off x="3464964" y="1026266"/>
        <a:ext cx="2089808" cy="3366133"/>
      </dsp:txXfrm>
    </dsp:sp>
    <dsp:sp modelId="{54EB13F3-13BC-4E61-BDB3-1620D18D66F9}">
      <dsp:nvSpPr>
        <dsp:cNvPr id="0" name=""/>
        <dsp:cNvSpPr/>
      </dsp:nvSpPr>
      <dsp:spPr>
        <a:xfrm>
          <a:off x="5807232" y="1026266"/>
          <a:ext cx="2805111" cy="3366133"/>
        </a:xfrm>
        <a:prstGeom prst="roundRect">
          <a:avLst>
            <a:gd name="adj" fmla="val 5000"/>
          </a:avLst>
        </a:prstGeom>
        <a:solidFill>
          <a:schemeClr val="accent3">
            <a:hueOff val="1052877"/>
            <a:satOff val="15378"/>
            <a:lumOff val="-980"/>
            <a:alphaOff val="0"/>
          </a:schemeClr>
        </a:solidFill>
        <a:ln w="12700" cap="flat" cmpd="sng" algn="ctr">
          <a:solidFill>
            <a:schemeClr val="lt1">
              <a:hueOff val="0"/>
              <a:satOff val="0"/>
              <a:lumOff val="0"/>
              <a:alphaOff val="0"/>
            </a:schemeClr>
          </a:solidFill>
          <a:prstDash val="solid"/>
          <a:miter lim="800000"/>
        </a:ln>
        <a:effectLst>
          <a:glow rad="139700">
            <a:schemeClr val="accent4">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s-EC" sz="1600" kern="1200" dirty="0">
              <a:latin typeface="Roboto" panose="02000000000000000000" pitchFamily="2" charset="0"/>
              <a:ea typeface="Roboto" panose="02000000000000000000" pitchFamily="2" charset="0"/>
              <a:cs typeface="Roboto" panose="02000000000000000000" pitchFamily="2" charset="0"/>
            </a:rPr>
            <a:t>Aspectos Legales</a:t>
          </a:r>
        </a:p>
      </dsp:txBody>
      <dsp:txXfrm rot="16200000">
        <a:off x="4707628" y="2125870"/>
        <a:ext cx="2760229" cy="561022"/>
      </dsp:txXfrm>
    </dsp:sp>
    <dsp:sp modelId="{4B8E1760-B4DE-4838-A2D5-A679409ACC5B}">
      <dsp:nvSpPr>
        <dsp:cNvPr id="0" name=""/>
        <dsp:cNvSpPr/>
      </dsp:nvSpPr>
      <dsp:spPr>
        <a:xfrm rot="5400000">
          <a:off x="5574027" y="3700239"/>
          <a:ext cx="494461" cy="420766"/>
        </a:xfrm>
        <a:prstGeom prst="flowChartExtract">
          <a:avLst/>
        </a:prstGeom>
        <a:solidFill>
          <a:schemeClr val="lt1">
            <a:hueOff val="0"/>
            <a:satOff val="0"/>
            <a:lumOff val="0"/>
            <a:alphaOff val="0"/>
          </a:schemeClr>
        </a:solidFill>
        <a:ln w="12700" cap="flat" cmpd="sng" algn="ctr">
          <a:solidFill>
            <a:schemeClr val="accent3">
              <a:hueOff val="1052877"/>
              <a:satOff val="15378"/>
              <a:lumOff val="-98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34A92729-308E-4183-AD44-FE53FB207496}">
      <dsp:nvSpPr>
        <dsp:cNvPr id="0" name=""/>
        <dsp:cNvSpPr/>
      </dsp:nvSpPr>
      <dsp:spPr>
        <a:xfrm>
          <a:off x="6368254" y="1026266"/>
          <a:ext cx="2089808" cy="3366133"/>
        </a:xfrm>
        <a:prstGeom prst="rect">
          <a:avLst/>
        </a:prstGeom>
        <a:noFill/>
        <a:ln w="12700" cap="flat" cmpd="sng" algn="ctr">
          <a:noFill/>
          <a:prstDash val="solid"/>
          <a:miter lim="800000"/>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s-ES" sz="1600" kern="1200" dirty="0">
              <a:latin typeface="Roboto" panose="02000000000000000000" pitchFamily="2" charset="0"/>
              <a:ea typeface="Roboto" panose="02000000000000000000" pitchFamily="2" charset="0"/>
              <a:cs typeface="Roboto" panose="02000000000000000000" pitchFamily="2" charset="0"/>
            </a:rPr>
            <a:t>Entre los aspectos legales incluye la interpretación y aplicación de tratados para evitar la doble imposición y otros acuerdos fiscales entre países. Asegurar el cumplimiento es vital para las operaciones globales</a:t>
          </a:r>
          <a:endParaRPr lang="es-EC" sz="1600" kern="1200" dirty="0">
            <a:latin typeface="Roboto" panose="02000000000000000000" pitchFamily="2" charset="0"/>
            <a:ea typeface="Roboto" panose="02000000000000000000" pitchFamily="2" charset="0"/>
            <a:cs typeface="Roboto" panose="02000000000000000000" pitchFamily="2" charset="0"/>
          </a:endParaRPr>
        </a:p>
      </dsp:txBody>
      <dsp:txXfrm>
        <a:off x="6368254" y="1026266"/>
        <a:ext cx="2089808" cy="3366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C6A9E-D329-424E-9F37-8FEB713721E8}">
      <dsp:nvSpPr>
        <dsp:cNvPr id="0" name=""/>
        <dsp:cNvSpPr/>
      </dsp:nvSpPr>
      <dsp:spPr>
        <a:xfrm rot="5400000">
          <a:off x="-187231" y="191301"/>
          <a:ext cx="1248211" cy="873748"/>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t>Fuente o </a:t>
          </a:r>
          <a:r>
            <a:rPr lang="en-US" sz="1500" kern="1200" dirty="0" err="1">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t>territorialidad</a:t>
          </a:r>
          <a:endParaRPr lang="en-US" sz="1500" kern="1200" dirty="0">
            <a:latin typeface="Roboto" panose="02000000000000000000" pitchFamily="2" charset="0"/>
            <a:ea typeface="Roboto" panose="02000000000000000000" pitchFamily="2" charset="0"/>
            <a:cs typeface="Roboto" panose="02000000000000000000" pitchFamily="2" charset="0"/>
          </a:endParaRPr>
        </a:p>
      </dsp:txBody>
      <dsp:txXfrm rot="-5400000">
        <a:off x="1" y="440943"/>
        <a:ext cx="873748" cy="374463"/>
      </dsp:txXfrm>
    </dsp:sp>
    <dsp:sp modelId="{548481AA-C2E9-476B-BBE5-44535538EBB5}">
      <dsp:nvSpPr>
        <dsp:cNvPr id="0" name=""/>
        <dsp:cNvSpPr/>
      </dsp:nvSpPr>
      <dsp:spPr>
        <a:xfrm rot="5400000">
          <a:off x="5490064" y="-4616316"/>
          <a:ext cx="811764" cy="10044397"/>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latin typeface="Roboto" panose="02000000000000000000" pitchFamily="2" charset="0"/>
              <a:ea typeface="Roboto" panose="02000000000000000000" pitchFamily="2" charset="0"/>
              <a:cs typeface="Roboto" panose="02000000000000000000" pitchFamily="2" charset="0"/>
            </a:rPr>
            <a:t>Vínculo territorial o real. Las leyes tributarias </a:t>
          </a:r>
          <a:r>
            <a:rPr lang="es-ES" sz="1500" b="1" kern="1200" dirty="0">
              <a:latin typeface="Roboto" panose="02000000000000000000" pitchFamily="2" charset="0"/>
              <a:ea typeface="Roboto" panose="02000000000000000000" pitchFamily="2" charset="0"/>
              <a:cs typeface="Roboto" panose="02000000000000000000" pitchFamily="2" charset="0"/>
            </a:rPr>
            <a:t>sólo se aplicarán a quienes residan en territorio de un determinado país o tuvieran relaciones económicas que produzcan efectos en el mismo país</a:t>
          </a:r>
          <a:r>
            <a:rPr lang="es-ES" sz="1500" kern="1200" dirty="0">
              <a:latin typeface="Roboto" panose="02000000000000000000" pitchFamily="2" charset="0"/>
              <a:ea typeface="Roboto" panose="02000000000000000000" pitchFamily="2" charset="0"/>
              <a:cs typeface="Roboto" panose="02000000000000000000" pitchFamily="2" charset="0"/>
            </a:rPr>
            <a:t>. </a:t>
          </a:r>
          <a:r>
            <a:rPr lang="en-US" sz="1500" kern="1200" dirty="0" err="1">
              <a:latin typeface="Roboto" panose="02000000000000000000" pitchFamily="2" charset="0"/>
              <a:ea typeface="Roboto" panose="02000000000000000000" pitchFamily="2" charset="0"/>
              <a:cs typeface="Roboto" panose="02000000000000000000" pitchFamily="2" charset="0"/>
            </a:rPr>
            <a:t>Algunos</a:t>
          </a:r>
          <a:r>
            <a:rPr lang="en-US" sz="1500" kern="1200" dirty="0">
              <a:latin typeface="Roboto" panose="02000000000000000000" pitchFamily="2" charset="0"/>
              <a:ea typeface="Roboto" panose="02000000000000000000" pitchFamily="2" charset="0"/>
              <a:cs typeface="Roboto" panose="02000000000000000000" pitchFamily="2" charset="0"/>
            </a:rPr>
            <a:t> </a:t>
          </a:r>
          <a:r>
            <a:rPr lang="en-US" sz="1500" kern="1200" dirty="0" err="1">
              <a:latin typeface="Roboto" panose="02000000000000000000" pitchFamily="2" charset="0"/>
              <a:ea typeface="Roboto" panose="02000000000000000000" pitchFamily="2" charset="0"/>
              <a:cs typeface="Roboto" panose="02000000000000000000" pitchFamily="2" charset="0"/>
            </a:rPr>
            <a:t>Estados</a:t>
          </a:r>
          <a:r>
            <a:rPr lang="en-US" sz="1500" kern="1200" dirty="0">
              <a:latin typeface="Roboto" panose="02000000000000000000" pitchFamily="2" charset="0"/>
              <a:ea typeface="Roboto" panose="02000000000000000000" pitchFamily="2" charset="0"/>
              <a:cs typeface="Roboto" panose="02000000000000000000" pitchFamily="2" charset="0"/>
            </a:rPr>
            <a:t> </a:t>
          </a:r>
          <a:r>
            <a:rPr lang="en-US" sz="1500" kern="1200" dirty="0" err="1">
              <a:latin typeface="Roboto" panose="02000000000000000000" pitchFamily="2" charset="0"/>
              <a:ea typeface="Roboto" panose="02000000000000000000" pitchFamily="2" charset="0"/>
              <a:cs typeface="Roboto" panose="02000000000000000000" pitchFamily="2" charset="0"/>
            </a:rPr>
            <a:t>aplican</a:t>
          </a:r>
          <a:r>
            <a:rPr lang="en-US" sz="1500" kern="1200" dirty="0">
              <a:latin typeface="Roboto" panose="02000000000000000000" pitchFamily="2" charset="0"/>
              <a:ea typeface="Roboto" panose="02000000000000000000" pitchFamily="2" charset="0"/>
              <a:cs typeface="Roboto" panose="02000000000000000000" pitchFamily="2" charset="0"/>
            </a:rPr>
            <a:t> </a:t>
          </a:r>
          <a:r>
            <a:rPr lang="en-US" sz="1500" kern="1200" dirty="0" err="1">
              <a:latin typeface="Roboto" panose="02000000000000000000" pitchFamily="2" charset="0"/>
              <a:ea typeface="Roboto" panose="02000000000000000000" pitchFamily="2" charset="0"/>
              <a:cs typeface="Roboto" panose="02000000000000000000" pitchFamily="2" charset="0"/>
            </a:rPr>
            <a:t>este</a:t>
          </a:r>
          <a:r>
            <a:rPr lang="en-US" sz="1500" kern="1200" dirty="0">
              <a:latin typeface="Roboto" panose="02000000000000000000" pitchFamily="2" charset="0"/>
              <a:ea typeface="Roboto" panose="02000000000000000000" pitchFamily="2" charset="0"/>
              <a:cs typeface="Roboto" panose="02000000000000000000" pitchFamily="2" charset="0"/>
            </a:rPr>
            <a:t> </a:t>
          </a:r>
          <a:r>
            <a:rPr lang="en-US" sz="1500" kern="1200" dirty="0" err="1">
              <a:latin typeface="Roboto" panose="02000000000000000000" pitchFamily="2" charset="0"/>
              <a:ea typeface="Roboto" panose="02000000000000000000" pitchFamily="2" charset="0"/>
              <a:cs typeface="Roboto" panose="02000000000000000000" pitchFamily="2" charset="0"/>
            </a:rPr>
            <a:t>criterio</a:t>
          </a:r>
          <a:r>
            <a:rPr lang="en-US" sz="1500" kern="1200" dirty="0">
              <a:latin typeface="Roboto" panose="02000000000000000000" pitchFamily="2" charset="0"/>
              <a:ea typeface="Roboto" panose="02000000000000000000" pitchFamily="2" charset="0"/>
              <a:cs typeface="Roboto" panose="02000000000000000000" pitchFamily="2" charset="0"/>
            </a:rPr>
            <a:t> de forma </a:t>
          </a:r>
          <a:r>
            <a:rPr lang="en-US" sz="1500" kern="1200" dirty="0" err="1">
              <a:latin typeface="Roboto" panose="02000000000000000000" pitchFamily="2" charset="0"/>
              <a:ea typeface="Roboto" panose="02000000000000000000" pitchFamily="2" charset="0"/>
              <a:cs typeface="Roboto" panose="02000000000000000000" pitchFamily="2" charset="0"/>
            </a:rPr>
            <a:t>pura</a:t>
          </a:r>
          <a:r>
            <a:rPr lang="en-US" sz="1500" kern="1200" dirty="0">
              <a:latin typeface="Roboto" panose="02000000000000000000" pitchFamily="2" charset="0"/>
              <a:ea typeface="Roboto" panose="02000000000000000000" pitchFamily="2" charset="0"/>
              <a:cs typeface="Roboto" panose="02000000000000000000" pitchFamily="2" charset="0"/>
            </a:rPr>
            <a:t>, </a:t>
          </a:r>
          <a:r>
            <a:rPr lang="es-ES" sz="1500" kern="1200" dirty="0">
              <a:latin typeface="Roboto" panose="02000000000000000000" pitchFamily="2" charset="0"/>
              <a:ea typeface="Roboto" panose="02000000000000000000" pitchFamily="2" charset="0"/>
              <a:cs typeface="Roboto" panose="02000000000000000000" pitchFamily="2" charset="0"/>
            </a:rPr>
            <a:t>como Panamá, Paraguay, Uruguay.</a:t>
          </a:r>
          <a:endParaRPr lang="en-US" sz="1500" kern="1200" dirty="0">
            <a:latin typeface="Roboto" panose="02000000000000000000" pitchFamily="2" charset="0"/>
            <a:ea typeface="Roboto" panose="02000000000000000000" pitchFamily="2" charset="0"/>
            <a:cs typeface="Roboto" panose="02000000000000000000" pitchFamily="2" charset="0"/>
          </a:endParaRPr>
        </a:p>
      </dsp:txBody>
      <dsp:txXfrm rot="-5400000">
        <a:off x="873748" y="39627"/>
        <a:ext cx="10004770" cy="732510"/>
      </dsp:txXfrm>
    </dsp:sp>
    <dsp:sp modelId="{F6582099-A29A-4D62-902E-68A7D1B853E4}">
      <dsp:nvSpPr>
        <dsp:cNvPr id="0" name=""/>
        <dsp:cNvSpPr/>
      </dsp:nvSpPr>
      <dsp:spPr>
        <a:xfrm rot="5400000">
          <a:off x="-187231" y="1292919"/>
          <a:ext cx="1248211" cy="873748"/>
        </a:xfrm>
        <a:prstGeom prst="chevron">
          <a:avLst/>
        </a:prstGeom>
        <a:gradFill rotWithShape="0">
          <a:gsLst>
            <a:gs pos="0">
              <a:schemeClr val="accent3">
                <a:hueOff val="350959"/>
                <a:satOff val="5126"/>
                <a:lumOff val="-327"/>
                <a:alphaOff val="0"/>
                <a:satMod val="103000"/>
                <a:lumMod val="102000"/>
                <a:tint val="94000"/>
              </a:schemeClr>
            </a:gs>
            <a:gs pos="50000">
              <a:schemeClr val="accent3">
                <a:hueOff val="350959"/>
                <a:satOff val="5126"/>
                <a:lumOff val="-327"/>
                <a:alphaOff val="0"/>
                <a:satMod val="110000"/>
                <a:lumMod val="100000"/>
                <a:shade val="100000"/>
              </a:schemeClr>
            </a:gs>
            <a:gs pos="100000">
              <a:schemeClr val="accent3">
                <a:hueOff val="350959"/>
                <a:satOff val="5126"/>
                <a:lumOff val="-327"/>
                <a:alphaOff val="0"/>
                <a:lumMod val="99000"/>
                <a:satMod val="120000"/>
                <a:shade val="78000"/>
              </a:schemeClr>
            </a:gs>
          </a:gsLst>
          <a:lin ang="5400000" scaled="0"/>
        </a:gradFill>
        <a:ln w="6350" cap="flat" cmpd="sng" algn="ctr">
          <a:solidFill>
            <a:schemeClr val="accent3">
              <a:hueOff val="350959"/>
              <a:satOff val="5126"/>
              <a:lumOff val="-32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latin typeface="Roboto" panose="02000000000000000000" pitchFamily="2" charset="0"/>
              <a:ea typeface="Roboto" panose="02000000000000000000" pitchFamily="2" charset="0"/>
              <a:cs typeface="Roboto" panose="02000000000000000000" pitchFamily="2" charset="0"/>
            </a:rPr>
            <a:t>Nacionalidad</a:t>
          </a:r>
          <a:endParaRPr lang="en-US" sz="1500" kern="1200" dirty="0">
            <a:latin typeface="Roboto" panose="02000000000000000000" pitchFamily="2" charset="0"/>
            <a:ea typeface="Roboto" panose="02000000000000000000" pitchFamily="2" charset="0"/>
            <a:cs typeface="Roboto" panose="02000000000000000000" pitchFamily="2" charset="0"/>
          </a:endParaRPr>
        </a:p>
      </dsp:txBody>
      <dsp:txXfrm rot="-5400000">
        <a:off x="1" y="1542561"/>
        <a:ext cx="873748" cy="374463"/>
      </dsp:txXfrm>
    </dsp:sp>
    <dsp:sp modelId="{E2976465-EFC3-40C1-9372-14416FFB030E}">
      <dsp:nvSpPr>
        <dsp:cNvPr id="0" name=""/>
        <dsp:cNvSpPr/>
      </dsp:nvSpPr>
      <dsp:spPr>
        <a:xfrm rot="5400000">
          <a:off x="5490278" y="-3510842"/>
          <a:ext cx="811337" cy="10044397"/>
        </a:xfrm>
        <a:prstGeom prst="round2SameRect">
          <a:avLst/>
        </a:prstGeom>
        <a:solidFill>
          <a:schemeClr val="lt1">
            <a:alpha val="90000"/>
            <a:hueOff val="0"/>
            <a:satOff val="0"/>
            <a:lumOff val="0"/>
            <a:alphaOff val="0"/>
          </a:schemeClr>
        </a:solidFill>
        <a:ln w="6350" cap="flat" cmpd="sng" algn="ctr">
          <a:solidFill>
            <a:schemeClr val="accent3">
              <a:hueOff val="350959"/>
              <a:satOff val="5126"/>
              <a:lumOff val="-32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latin typeface="Roboto" panose="02000000000000000000" pitchFamily="2" charset="0"/>
              <a:ea typeface="Roboto" panose="02000000000000000000" pitchFamily="2" charset="0"/>
              <a:cs typeface="Roboto" panose="02000000000000000000" pitchFamily="2" charset="0"/>
            </a:rPr>
            <a:t>Se aplicarán las leyes tributarias a </a:t>
          </a:r>
          <a:r>
            <a:rPr lang="es-ES" sz="1500" b="1" kern="1200" dirty="0">
              <a:latin typeface="Roboto" panose="02000000000000000000" pitchFamily="2" charset="0"/>
              <a:ea typeface="Roboto" panose="02000000000000000000" pitchFamily="2" charset="0"/>
              <a:cs typeface="Roboto" panose="02000000000000000000" pitchFamily="2" charset="0"/>
            </a:rPr>
            <a:t>todos los ciudadanos que tengan la nacionalidad de un determinado país</a:t>
          </a:r>
          <a:r>
            <a:rPr lang="es-ES" sz="1500" kern="1200" dirty="0">
              <a:latin typeface="Roboto" panose="02000000000000000000" pitchFamily="2" charset="0"/>
              <a:ea typeface="Roboto" panose="02000000000000000000" pitchFamily="2" charset="0"/>
              <a:cs typeface="Roboto" panose="02000000000000000000" pitchFamily="2" charset="0"/>
            </a:rPr>
            <a:t>, con independencia de donde resida u obtenga las rentas gravadas. En la práctica, este principio ha ido perdiendo importancia y sólo tres Estados siguen aplicándolo </a:t>
          </a:r>
          <a:r>
            <a:rPr lang="en-US" sz="1500" kern="1200" dirty="0">
              <a:latin typeface="Roboto" panose="02000000000000000000" pitchFamily="2" charset="0"/>
              <a:ea typeface="Roboto" panose="02000000000000000000" pitchFamily="2" charset="0"/>
              <a:cs typeface="Roboto" panose="02000000000000000000" pitchFamily="2" charset="0"/>
            </a:rPr>
            <a:t>(EEUU, Cuba y Filipinas) </a:t>
          </a:r>
        </a:p>
      </dsp:txBody>
      <dsp:txXfrm rot="-5400000">
        <a:off x="873748" y="1145294"/>
        <a:ext cx="10004791" cy="732125"/>
      </dsp:txXfrm>
    </dsp:sp>
    <dsp:sp modelId="{3FDF9065-A781-4EBC-9AC0-F6B9577F0C72}">
      <dsp:nvSpPr>
        <dsp:cNvPr id="0" name=""/>
        <dsp:cNvSpPr/>
      </dsp:nvSpPr>
      <dsp:spPr>
        <a:xfrm rot="5400000">
          <a:off x="-187231" y="2394537"/>
          <a:ext cx="1248211" cy="873748"/>
        </a:xfrm>
        <a:prstGeom prst="chevron">
          <a:avLst/>
        </a:prstGeom>
        <a:gradFill rotWithShape="0">
          <a:gsLst>
            <a:gs pos="0">
              <a:schemeClr val="accent3">
                <a:hueOff val="701918"/>
                <a:satOff val="10252"/>
                <a:lumOff val="-653"/>
                <a:alphaOff val="0"/>
                <a:satMod val="103000"/>
                <a:lumMod val="102000"/>
                <a:tint val="94000"/>
              </a:schemeClr>
            </a:gs>
            <a:gs pos="50000">
              <a:schemeClr val="accent3">
                <a:hueOff val="701918"/>
                <a:satOff val="10252"/>
                <a:lumOff val="-653"/>
                <a:alphaOff val="0"/>
                <a:satMod val="110000"/>
                <a:lumMod val="100000"/>
                <a:shade val="100000"/>
              </a:schemeClr>
            </a:gs>
            <a:gs pos="100000">
              <a:schemeClr val="accent3">
                <a:hueOff val="701918"/>
                <a:satOff val="10252"/>
                <a:lumOff val="-653"/>
                <a:alphaOff val="0"/>
                <a:lumMod val="99000"/>
                <a:satMod val="120000"/>
                <a:shade val="78000"/>
              </a:schemeClr>
            </a:gs>
          </a:gsLst>
          <a:lin ang="5400000" scaled="0"/>
        </a:gradFill>
        <a:ln w="6350" cap="flat" cmpd="sng" algn="ctr">
          <a:solidFill>
            <a:schemeClr val="accent3">
              <a:hueOff val="701918"/>
              <a:satOff val="10252"/>
              <a:lumOff val="-6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Roboto" panose="02000000000000000000" pitchFamily="2" charset="0"/>
              <a:ea typeface="Roboto" panose="02000000000000000000" pitchFamily="2" charset="0"/>
              <a:cs typeface="Roboto" panose="02000000000000000000" pitchFamily="2" charset="0"/>
            </a:rPr>
            <a:t>Tributación por la renta mundial</a:t>
          </a:r>
          <a:endParaRPr lang="en-US" sz="1500" kern="1200" dirty="0">
            <a:latin typeface="Roboto" panose="02000000000000000000" pitchFamily="2" charset="0"/>
            <a:ea typeface="Roboto" panose="02000000000000000000" pitchFamily="2" charset="0"/>
            <a:cs typeface="Roboto" panose="02000000000000000000" pitchFamily="2" charset="0"/>
          </a:endParaRPr>
        </a:p>
      </dsp:txBody>
      <dsp:txXfrm rot="-5400000">
        <a:off x="1" y="2644179"/>
        <a:ext cx="873748" cy="374463"/>
      </dsp:txXfrm>
    </dsp:sp>
    <dsp:sp modelId="{3D0CD419-8694-4D2C-A587-16BE0AB919E6}">
      <dsp:nvSpPr>
        <dsp:cNvPr id="0" name=""/>
        <dsp:cNvSpPr/>
      </dsp:nvSpPr>
      <dsp:spPr>
        <a:xfrm rot="5400000">
          <a:off x="5490278" y="-2409224"/>
          <a:ext cx="811337" cy="10044397"/>
        </a:xfrm>
        <a:prstGeom prst="round2SameRect">
          <a:avLst/>
        </a:prstGeom>
        <a:solidFill>
          <a:schemeClr val="lt1">
            <a:alpha val="90000"/>
            <a:hueOff val="0"/>
            <a:satOff val="0"/>
            <a:lumOff val="0"/>
            <a:alphaOff val="0"/>
          </a:schemeClr>
        </a:solidFill>
        <a:ln w="6350" cap="flat" cmpd="sng" algn="ctr">
          <a:solidFill>
            <a:schemeClr val="accent3">
              <a:hueOff val="701918"/>
              <a:satOff val="10252"/>
              <a:lumOff val="-6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latin typeface="Roboto" panose="02000000000000000000" pitchFamily="2" charset="0"/>
              <a:ea typeface="Roboto" panose="02000000000000000000" pitchFamily="2" charset="0"/>
              <a:cs typeface="Roboto" panose="02000000000000000000" pitchFamily="2" charset="0"/>
            </a:rPr>
            <a:t>Tributan en el Estado en el que son residentes por su renta mundial, esto es, </a:t>
          </a:r>
          <a:r>
            <a:rPr lang="es-ES" sz="1500" b="1" kern="1200" dirty="0">
              <a:latin typeface="Roboto" panose="02000000000000000000" pitchFamily="2" charset="0"/>
              <a:ea typeface="Roboto" panose="02000000000000000000" pitchFamily="2" charset="0"/>
              <a:cs typeface="Roboto" panose="02000000000000000000" pitchFamily="2" charset="0"/>
            </a:rPr>
            <a:t>por todas las rentas obtenidas en cualquier lugar del mundo</a:t>
          </a:r>
          <a:r>
            <a:rPr lang="es-ES" sz="1500" kern="1200" dirty="0">
              <a:latin typeface="Roboto" panose="02000000000000000000" pitchFamily="2" charset="0"/>
              <a:ea typeface="Roboto" panose="02000000000000000000" pitchFamily="2" charset="0"/>
              <a:cs typeface="Roboto" panose="02000000000000000000" pitchFamily="2" charset="0"/>
            </a:rPr>
            <a:t>, tanto las generadas en su territorio como por las rentas obtenidas en otros Estados, sobre la base de la existencia de un nexo personal con el primer Estado: </a:t>
          </a:r>
          <a:r>
            <a:rPr lang="en-US" sz="1500" kern="1200" dirty="0">
              <a:latin typeface="Roboto" panose="02000000000000000000" pitchFamily="2" charset="0"/>
              <a:ea typeface="Roboto" panose="02000000000000000000" pitchFamily="2" charset="0"/>
              <a:cs typeface="Roboto" panose="02000000000000000000" pitchFamily="2" charset="0"/>
            </a:rPr>
            <a:t>la residencia.</a:t>
          </a:r>
        </a:p>
      </dsp:txBody>
      <dsp:txXfrm rot="-5400000">
        <a:off x="873748" y="2246912"/>
        <a:ext cx="10004791" cy="732125"/>
      </dsp:txXfrm>
    </dsp:sp>
    <dsp:sp modelId="{A0E9280C-5736-42B5-B048-1AE24EC30E17}">
      <dsp:nvSpPr>
        <dsp:cNvPr id="0" name=""/>
        <dsp:cNvSpPr/>
      </dsp:nvSpPr>
      <dsp:spPr>
        <a:xfrm rot="5400000">
          <a:off x="-187231" y="3496155"/>
          <a:ext cx="1248211" cy="873748"/>
        </a:xfrm>
        <a:prstGeom prst="chevron">
          <a:avLst/>
        </a:prstGeom>
        <a:gradFill rotWithShape="0">
          <a:gsLst>
            <a:gs pos="0">
              <a:schemeClr val="accent3">
                <a:hueOff val="1052877"/>
                <a:satOff val="15378"/>
                <a:lumOff val="-980"/>
                <a:alphaOff val="0"/>
                <a:satMod val="103000"/>
                <a:lumMod val="102000"/>
                <a:tint val="94000"/>
              </a:schemeClr>
            </a:gs>
            <a:gs pos="50000">
              <a:schemeClr val="accent3">
                <a:hueOff val="1052877"/>
                <a:satOff val="15378"/>
                <a:lumOff val="-980"/>
                <a:alphaOff val="0"/>
                <a:satMod val="110000"/>
                <a:lumMod val="100000"/>
                <a:shade val="100000"/>
              </a:schemeClr>
            </a:gs>
            <a:gs pos="100000">
              <a:schemeClr val="accent3">
                <a:hueOff val="1052877"/>
                <a:satOff val="15378"/>
                <a:lumOff val="-980"/>
                <a:alphaOff val="0"/>
                <a:lumMod val="99000"/>
                <a:satMod val="120000"/>
                <a:shade val="78000"/>
              </a:schemeClr>
            </a:gs>
          </a:gsLst>
          <a:lin ang="5400000" scaled="0"/>
        </a:gradFill>
        <a:ln w="6350" cap="flat" cmpd="sng" algn="ctr">
          <a:solidFill>
            <a:schemeClr val="accent3">
              <a:hueOff val="1052877"/>
              <a:satOff val="15378"/>
              <a:lumOff val="-98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Roboto" panose="02000000000000000000" pitchFamily="2" charset="0"/>
              <a:ea typeface="Roboto" panose="02000000000000000000" pitchFamily="2" charset="0"/>
              <a:cs typeface="Roboto" panose="02000000000000000000" pitchFamily="2" charset="0"/>
            </a:rPr>
            <a:t>Tributación territorial de las rentas</a:t>
          </a:r>
          <a:endParaRPr lang="en-US" sz="1500" kern="1200" dirty="0">
            <a:latin typeface="Roboto" panose="02000000000000000000" pitchFamily="2" charset="0"/>
            <a:ea typeface="Roboto" panose="02000000000000000000" pitchFamily="2" charset="0"/>
            <a:cs typeface="Roboto" panose="02000000000000000000" pitchFamily="2" charset="0"/>
          </a:endParaRPr>
        </a:p>
      </dsp:txBody>
      <dsp:txXfrm rot="-5400000">
        <a:off x="1" y="3745797"/>
        <a:ext cx="873748" cy="374463"/>
      </dsp:txXfrm>
    </dsp:sp>
    <dsp:sp modelId="{FE18A370-F2BA-4ADB-8B74-024ED739A3AD}">
      <dsp:nvSpPr>
        <dsp:cNvPr id="0" name=""/>
        <dsp:cNvSpPr/>
      </dsp:nvSpPr>
      <dsp:spPr>
        <a:xfrm rot="5400000">
          <a:off x="5490278" y="-1307606"/>
          <a:ext cx="811337" cy="10044397"/>
        </a:xfrm>
        <a:prstGeom prst="round2SameRect">
          <a:avLst/>
        </a:prstGeom>
        <a:solidFill>
          <a:schemeClr val="lt1">
            <a:alpha val="90000"/>
            <a:hueOff val="0"/>
            <a:satOff val="0"/>
            <a:lumOff val="0"/>
            <a:alphaOff val="0"/>
          </a:schemeClr>
        </a:solidFill>
        <a:ln w="6350" cap="flat" cmpd="sng" algn="ctr">
          <a:solidFill>
            <a:schemeClr val="accent3">
              <a:hueOff val="1052877"/>
              <a:satOff val="15378"/>
              <a:lumOff val="-98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err="1">
              <a:latin typeface="Roboto" panose="02000000000000000000" pitchFamily="2" charset="0"/>
              <a:ea typeface="Roboto" panose="02000000000000000000" pitchFamily="2" charset="0"/>
              <a:cs typeface="Roboto" panose="02000000000000000000" pitchFamily="2" charset="0"/>
            </a:rPr>
            <a:t>Tributan</a:t>
          </a:r>
          <a:r>
            <a:rPr lang="en-US" sz="1500" kern="1200" dirty="0">
              <a:latin typeface="Roboto" panose="02000000000000000000" pitchFamily="2" charset="0"/>
              <a:ea typeface="Roboto" panose="02000000000000000000" pitchFamily="2" charset="0"/>
              <a:cs typeface="Roboto" panose="02000000000000000000" pitchFamily="2" charset="0"/>
            </a:rPr>
            <a:t> </a:t>
          </a:r>
          <a:r>
            <a:rPr lang="es-ES" sz="1500" b="1" kern="1200" dirty="0">
              <a:latin typeface="Roboto" panose="02000000000000000000" pitchFamily="2" charset="0"/>
              <a:ea typeface="Roboto" panose="02000000000000000000" pitchFamily="2" charset="0"/>
              <a:cs typeface="Roboto" panose="02000000000000000000" pitchFamily="2" charset="0"/>
            </a:rPr>
            <a:t>en el territorio en el que las rentas hayan sido obtenidas</a:t>
          </a:r>
          <a:r>
            <a:rPr lang="es-ES" sz="1500" kern="1200" dirty="0">
              <a:latin typeface="Roboto" panose="02000000000000000000" pitchFamily="2" charset="0"/>
              <a:ea typeface="Roboto" panose="02000000000000000000" pitchFamily="2" charset="0"/>
              <a:cs typeface="Roboto" panose="02000000000000000000" pitchFamily="2" charset="0"/>
            </a:rPr>
            <a:t>, con independencia de su residencia. En este caso, sólo serán sometidas a gravamen las rentas vinculadas al territorio del Estado impositor, sin que puedan ser gravadas las restantes rentas que el sujeto haya podido obtener en otros </a:t>
          </a:r>
          <a:r>
            <a:rPr lang="en-US" sz="1500" kern="1200" dirty="0" err="1">
              <a:latin typeface="Roboto" panose="02000000000000000000" pitchFamily="2" charset="0"/>
              <a:ea typeface="Roboto" panose="02000000000000000000" pitchFamily="2" charset="0"/>
              <a:cs typeface="Roboto" panose="02000000000000000000" pitchFamily="2" charset="0"/>
            </a:rPr>
            <a:t>Estados</a:t>
          </a:r>
          <a:r>
            <a:rPr lang="en-US" sz="1500" kern="1200" dirty="0">
              <a:latin typeface="Roboto" panose="02000000000000000000" pitchFamily="2" charset="0"/>
              <a:ea typeface="Roboto" panose="02000000000000000000" pitchFamily="2" charset="0"/>
              <a:cs typeface="Roboto" panose="02000000000000000000" pitchFamily="2" charset="0"/>
            </a:rPr>
            <a:t> </a:t>
          </a:r>
          <a:r>
            <a:rPr lang="en-US" sz="1500" kern="1200" dirty="0" err="1">
              <a:latin typeface="Roboto" panose="02000000000000000000" pitchFamily="2" charset="0"/>
              <a:ea typeface="Roboto" panose="02000000000000000000" pitchFamily="2" charset="0"/>
              <a:cs typeface="Roboto" panose="02000000000000000000" pitchFamily="2" charset="0"/>
            </a:rPr>
            <a:t>terceros</a:t>
          </a:r>
          <a:r>
            <a:rPr lang="en-US" sz="1500" kern="1200" dirty="0">
              <a:latin typeface="Roboto" panose="02000000000000000000" pitchFamily="2" charset="0"/>
              <a:ea typeface="Roboto" panose="02000000000000000000" pitchFamily="2" charset="0"/>
              <a:cs typeface="Roboto" panose="02000000000000000000" pitchFamily="2" charset="0"/>
            </a:rPr>
            <a:t>.</a:t>
          </a:r>
        </a:p>
      </dsp:txBody>
      <dsp:txXfrm rot="-5400000">
        <a:off x="873748" y="3348530"/>
        <a:ext cx="10004791" cy="732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EE5F-A3CA-4686-A0F7-4A87A248608A}">
      <dsp:nvSpPr>
        <dsp:cNvPr id="0" name=""/>
        <dsp:cNvSpPr/>
      </dsp:nvSpPr>
      <dsp:spPr>
        <a:xfrm rot="16200000">
          <a:off x="608" y="1263"/>
          <a:ext cx="2653875" cy="2653875"/>
        </a:xfrm>
        <a:prstGeom prst="up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C" sz="2000" kern="1200" dirty="0"/>
            <a:t>PRINCIPIO DE TERRITORIALIDAD (FUENTE)</a:t>
          </a:r>
        </a:p>
      </dsp:txBody>
      <dsp:txXfrm rot="5400000">
        <a:off x="465036" y="664732"/>
        <a:ext cx="2189447" cy="1326937"/>
      </dsp:txXfrm>
    </dsp:sp>
    <dsp:sp modelId="{A0FE7351-D302-4F1F-A5EA-544AB5A2E983}">
      <dsp:nvSpPr>
        <dsp:cNvPr id="0" name=""/>
        <dsp:cNvSpPr/>
      </dsp:nvSpPr>
      <dsp:spPr>
        <a:xfrm rot="5400000">
          <a:off x="3785251" y="1263"/>
          <a:ext cx="2653875" cy="2653875"/>
        </a:xfrm>
        <a:prstGeom prst="upArrow">
          <a:avLst>
            <a:gd name="adj1" fmla="val 50000"/>
            <a:gd name="adj2" fmla="val 35000"/>
          </a:avLst>
        </a:prstGeom>
        <a:solidFill>
          <a:schemeClr val="accent4">
            <a:hueOff val="839917"/>
            <a:satOff val="-22434"/>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C" sz="2000" kern="1200" dirty="0"/>
            <a:t>PRINCIPIO PERSONALISTA (RESIDENCIA)</a:t>
          </a:r>
        </a:p>
      </dsp:txBody>
      <dsp:txXfrm rot="-5400000">
        <a:off x="3785251" y="664732"/>
        <a:ext cx="2189447" cy="1326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C06DA-D447-46D2-9AA6-BEE0ED39C6CD}">
      <dsp:nvSpPr>
        <dsp:cNvPr id="0" name=""/>
        <dsp:cNvSpPr/>
      </dsp:nvSpPr>
      <dsp:spPr>
        <a:xfrm>
          <a:off x="23435" y="597403"/>
          <a:ext cx="8081129" cy="117692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6836" numCol="1" spcCol="1270" anchor="ctr" anchorCtr="0">
          <a:noAutofit/>
        </a:bodyPr>
        <a:lstStyle/>
        <a:p>
          <a:pPr marL="0" lvl="0" indent="0" algn="l" defTabSz="977900">
            <a:lnSpc>
              <a:spcPct val="90000"/>
            </a:lnSpc>
            <a:spcBef>
              <a:spcPct val="0"/>
            </a:spcBef>
            <a:spcAft>
              <a:spcPct val="35000"/>
            </a:spcAft>
            <a:buNone/>
          </a:pPr>
          <a:r>
            <a:rPr lang="es-ES" sz="2200" kern="1200" dirty="0"/>
            <a:t>Conocido </a:t>
          </a:r>
          <a:endParaRPr lang="es-EC" sz="2200" kern="1200" dirty="0"/>
        </a:p>
      </dsp:txBody>
      <dsp:txXfrm>
        <a:off x="23435" y="891633"/>
        <a:ext cx="7786899" cy="588460"/>
      </dsp:txXfrm>
    </dsp:sp>
    <dsp:sp modelId="{F043734A-7D66-4E67-A6E0-EA906BC77399}">
      <dsp:nvSpPr>
        <dsp:cNvPr id="0" name=""/>
        <dsp:cNvSpPr/>
      </dsp:nvSpPr>
      <dsp:spPr>
        <a:xfrm>
          <a:off x="23435" y="1504978"/>
          <a:ext cx="2488987" cy="226718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b="0" i="0" u="none" strike="noStrike" kern="1200" baseline="0">
              <a:latin typeface="Roboto" panose="02000000000000000000" pitchFamily="2" charset="0"/>
              <a:ea typeface="Roboto" panose="02000000000000000000" pitchFamily="2" charset="0"/>
              <a:cs typeface="Roboto" panose="02000000000000000000" pitchFamily="2" charset="0"/>
            </a:rPr>
            <a:t>Como principio territorial</a:t>
          </a:r>
          <a:endParaRPr lang="es-EC" sz="1700" kern="1200" dirty="0">
            <a:latin typeface="Roboto" panose="02000000000000000000" pitchFamily="2" charset="0"/>
            <a:ea typeface="Roboto" panose="02000000000000000000" pitchFamily="2" charset="0"/>
            <a:cs typeface="Roboto" panose="02000000000000000000" pitchFamily="2" charset="0"/>
          </a:endParaRPr>
        </a:p>
      </dsp:txBody>
      <dsp:txXfrm>
        <a:off x="23435" y="1504978"/>
        <a:ext cx="2488987" cy="2267181"/>
      </dsp:txXfrm>
    </dsp:sp>
    <dsp:sp modelId="{E9DE9101-676E-48E7-B6A5-9D0335C3F3C1}">
      <dsp:nvSpPr>
        <dsp:cNvPr id="0" name=""/>
        <dsp:cNvSpPr/>
      </dsp:nvSpPr>
      <dsp:spPr>
        <a:xfrm>
          <a:off x="2512423" y="989710"/>
          <a:ext cx="5592141" cy="1176920"/>
        </a:xfrm>
        <a:prstGeom prst="rightArrow">
          <a:avLst>
            <a:gd name="adj1" fmla="val 50000"/>
            <a:gd name="adj2" fmla="val 50000"/>
          </a:avLst>
        </a:prstGeom>
        <a:solidFill>
          <a:schemeClr val="accent3">
            <a:hueOff val="526439"/>
            <a:satOff val="7689"/>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6836" numCol="1" spcCol="1270" anchor="ctr" anchorCtr="0">
          <a:noAutofit/>
        </a:bodyPr>
        <a:lstStyle/>
        <a:p>
          <a:pPr marL="0" lvl="0" indent="0" algn="l" defTabSz="977900">
            <a:lnSpc>
              <a:spcPct val="90000"/>
            </a:lnSpc>
            <a:spcBef>
              <a:spcPct val="0"/>
            </a:spcBef>
            <a:spcAft>
              <a:spcPct val="35000"/>
            </a:spcAft>
            <a:buNone/>
          </a:pPr>
          <a:r>
            <a:rPr lang="es-ES" sz="2200" kern="1200" dirty="0"/>
            <a:t>Concepto</a:t>
          </a:r>
          <a:endParaRPr lang="es-EC" sz="2200" kern="1200" dirty="0"/>
        </a:p>
      </dsp:txBody>
      <dsp:txXfrm>
        <a:off x="2512423" y="1283940"/>
        <a:ext cx="5297911" cy="588460"/>
      </dsp:txXfrm>
    </dsp:sp>
    <dsp:sp modelId="{FFEB3A27-41CF-4587-930B-7AB877E236F0}">
      <dsp:nvSpPr>
        <dsp:cNvPr id="0" name=""/>
        <dsp:cNvSpPr/>
      </dsp:nvSpPr>
      <dsp:spPr>
        <a:xfrm>
          <a:off x="2512423" y="1897285"/>
          <a:ext cx="2488987" cy="2267181"/>
        </a:xfrm>
        <a:prstGeom prst="rect">
          <a:avLst/>
        </a:prstGeom>
        <a:solidFill>
          <a:schemeClr val="lt1">
            <a:hueOff val="0"/>
            <a:satOff val="0"/>
            <a:lumOff val="0"/>
            <a:alphaOff val="0"/>
          </a:schemeClr>
        </a:solidFill>
        <a:ln w="12700" cap="flat" cmpd="sng" algn="ctr">
          <a:solidFill>
            <a:schemeClr val="accent3">
              <a:hueOff val="526439"/>
              <a:satOff val="7689"/>
              <a:lumOff val="-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b="0" i="0" u="none" strike="noStrike" kern="1200" baseline="0" dirty="0">
              <a:latin typeface="Roboto" panose="02000000000000000000" pitchFamily="2" charset="0"/>
              <a:ea typeface="Roboto" panose="02000000000000000000" pitchFamily="2" charset="0"/>
              <a:cs typeface="Roboto" panose="02000000000000000000" pitchFamily="2" charset="0"/>
            </a:rPr>
            <a:t>Deben sufrir gravamen los contribuyentes cuyos ingresos se han obtenido en el territorio del país en donde se encuentra la </a:t>
          </a:r>
          <a:r>
            <a:rPr lang="es-ES" sz="1700" b="0" i="1" u="none" strike="noStrike" kern="1200" baseline="0" dirty="0">
              <a:latin typeface="Roboto" panose="02000000000000000000" pitchFamily="2" charset="0"/>
              <a:ea typeface="Roboto" panose="02000000000000000000" pitchFamily="2" charset="0"/>
              <a:cs typeface="Roboto" panose="02000000000000000000" pitchFamily="2" charset="0"/>
            </a:rPr>
            <a:t>fuente productora </a:t>
          </a:r>
          <a:r>
            <a:rPr lang="es-ES" sz="1700" b="0" i="0" u="none" strike="noStrike" kern="1200" baseline="0" dirty="0">
              <a:latin typeface="Roboto" panose="02000000000000000000" pitchFamily="2" charset="0"/>
              <a:ea typeface="Roboto" panose="02000000000000000000" pitchFamily="2" charset="0"/>
              <a:cs typeface="Roboto" panose="02000000000000000000" pitchFamily="2" charset="0"/>
            </a:rPr>
            <a:t>de aquellos, llámese réditos, ganancias, rentas, </a:t>
          </a:r>
          <a:r>
            <a:rPr lang="es-ES" sz="1700" b="0" i="0" u="none" strike="noStrike" kern="1200" baseline="0" dirty="0" err="1">
              <a:latin typeface="Roboto" panose="02000000000000000000" pitchFamily="2" charset="0"/>
              <a:ea typeface="Roboto" panose="02000000000000000000" pitchFamily="2" charset="0"/>
              <a:cs typeface="Roboto" panose="02000000000000000000" pitchFamily="2" charset="0"/>
            </a:rPr>
            <a:t>etc</a:t>
          </a:r>
          <a:r>
            <a:rPr lang="es-ES" sz="1700" b="0" i="0" u="none" strike="noStrike" kern="1200" baseline="0" dirty="0">
              <a:latin typeface="Roboto" panose="02000000000000000000" pitchFamily="2" charset="0"/>
              <a:ea typeface="Roboto" panose="02000000000000000000" pitchFamily="2" charset="0"/>
              <a:cs typeface="Roboto" panose="02000000000000000000" pitchFamily="2" charset="0"/>
            </a:rPr>
            <a:t> </a:t>
          </a:r>
          <a:endParaRPr lang="es-EC" sz="1700" kern="1200" dirty="0">
            <a:latin typeface="Roboto" panose="02000000000000000000" pitchFamily="2" charset="0"/>
            <a:ea typeface="Roboto" panose="02000000000000000000" pitchFamily="2" charset="0"/>
            <a:cs typeface="Roboto" panose="02000000000000000000" pitchFamily="2" charset="0"/>
          </a:endParaRPr>
        </a:p>
      </dsp:txBody>
      <dsp:txXfrm>
        <a:off x="2512423" y="1897285"/>
        <a:ext cx="2488987" cy="2267181"/>
      </dsp:txXfrm>
    </dsp:sp>
    <dsp:sp modelId="{62DC3F8D-9BD5-467F-8BC9-DCC5ADEDC741}">
      <dsp:nvSpPr>
        <dsp:cNvPr id="0" name=""/>
        <dsp:cNvSpPr/>
      </dsp:nvSpPr>
      <dsp:spPr>
        <a:xfrm>
          <a:off x="5001411" y="1382016"/>
          <a:ext cx="3103153" cy="1176920"/>
        </a:xfrm>
        <a:prstGeom prst="rightArrow">
          <a:avLst>
            <a:gd name="adj1" fmla="val 50000"/>
            <a:gd name="adj2" fmla="val 50000"/>
          </a:avLst>
        </a:prstGeom>
        <a:solidFill>
          <a:schemeClr val="accent3">
            <a:hueOff val="1052877"/>
            <a:satOff val="15378"/>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6836" numCol="1" spcCol="1270" anchor="ctr" anchorCtr="0">
          <a:noAutofit/>
        </a:bodyPr>
        <a:lstStyle/>
        <a:p>
          <a:pPr marL="0" lvl="0" indent="0" algn="l" defTabSz="977900">
            <a:lnSpc>
              <a:spcPct val="90000"/>
            </a:lnSpc>
            <a:spcBef>
              <a:spcPct val="0"/>
            </a:spcBef>
            <a:spcAft>
              <a:spcPct val="35000"/>
            </a:spcAft>
            <a:buNone/>
          </a:pPr>
          <a:r>
            <a:rPr lang="es-ES" sz="2200" kern="1200" dirty="0"/>
            <a:t>Quiere decir</a:t>
          </a:r>
          <a:endParaRPr lang="es-EC" sz="2200" kern="1200" dirty="0"/>
        </a:p>
      </dsp:txBody>
      <dsp:txXfrm>
        <a:off x="5001411" y="1676246"/>
        <a:ext cx="2808923" cy="588460"/>
      </dsp:txXfrm>
    </dsp:sp>
    <dsp:sp modelId="{BA2A114D-B854-4C98-B4A3-505CD5D9B85D}">
      <dsp:nvSpPr>
        <dsp:cNvPr id="0" name=""/>
        <dsp:cNvSpPr/>
      </dsp:nvSpPr>
      <dsp:spPr>
        <a:xfrm>
          <a:off x="4992774" y="2196691"/>
          <a:ext cx="2488987" cy="2829340"/>
        </a:xfrm>
        <a:prstGeom prst="rect">
          <a:avLst/>
        </a:prstGeom>
        <a:solidFill>
          <a:schemeClr val="lt1">
            <a:hueOff val="0"/>
            <a:satOff val="0"/>
            <a:lumOff val="0"/>
            <a:alphaOff val="0"/>
          </a:schemeClr>
        </a:solidFill>
        <a:ln w="12700" cap="flat" cmpd="sng" algn="ctr">
          <a:solidFill>
            <a:schemeClr val="accent3">
              <a:hueOff val="1052877"/>
              <a:satOff val="15378"/>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b="0" i="0" u="none" strike="noStrike" kern="1200" baseline="0" dirty="0">
              <a:latin typeface="Roboto" panose="02000000000000000000" pitchFamily="2" charset="0"/>
              <a:ea typeface="Roboto" panose="02000000000000000000" pitchFamily="2" charset="0"/>
              <a:cs typeface="Roboto" panose="02000000000000000000" pitchFamily="2" charset="0"/>
            </a:rPr>
            <a:t>Que cuando un sujeto realice determinado acto, hecho u operación y que como consecuencia inmediata de tales maniobras se produzca un ingreso, este rédito será gravado obligatoriamente y de manera directa por el Estado en donde se generó, emanó o produjo esa riqueza</a:t>
          </a:r>
          <a:endParaRPr lang="es-EC" sz="1500" kern="1200" dirty="0">
            <a:latin typeface="Roboto" panose="02000000000000000000" pitchFamily="2" charset="0"/>
            <a:ea typeface="Roboto" panose="02000000000000000000" pitchFamily="2" charset="0"/>
            <a:cs typeface="Roboto" panose="02000000000000000000" pitchFamily="2" charset="0"/>
          </a:endParaRPr>
        </a:p>
      </dsp:txBody>
      <dsp:txXfrm>
        <a:off x="4992774" y="2196691"/>
        <a:ext cx="2488987" cy="2829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23ED2-63B1-45D4-8CC9-CAEDB4EF32E6}">
      <dsp:nvSpPr>
        <dsp:cNvPr id="0" name=""/>
        <dsp:cNvSpPr/>
      </dsp:nvSpPr>
      <dsp:spPr>
        <a:xfrm>
          <a:off x="2036" y="0"/>
          <a:ext cx="1997914" cy="4172241"/>
        </a:xfrm>
        <a:prstGeom prst="roundRect">
          <a:avLst>
            <a:gd name="adj" fmla="val 10000"/>
          </a:avLst>
        </a:prstGeom>
        <a:solidFill>
          <a:schemeClr val="accent4">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err="1">
              <a:latin typeface="Gill Sans"/>
              <a:ea typeface="Gill Sans"/>
              <a:cs typeface="Gill Sans"/>
              <a:sym typeface="Gill Sans"/>
            </a:rPr>
            <a:t>Promoción</a:t>
          </a:r>
          <a:r>
            <a:rPr lang="en-US" sz="2100" b="1" i="0" kern="1200" dirty="0">
              <a:latin typeface="Gill Sans"/>
              <a:ea typeface="Gill Sans"/>
              <a:cs typeface="Gill Sans"/>
              <a:sym typeface="Gill Sans"/>
            </a:rPr>
            <a:t> de la </a:t>
          </a:r>
          <a:r>
            <a:rPr lang="en-US" sz="2100" b="1" i="0" kern="1200" dirty="0" err="1">
              <a:latin typeface="Gill Sans"/>
              <a:ea typeface="Gill Sans"/>
              <a:cs typeface="Gill Sans"/>
              <a:sym typeface="Gill Sans"/>
            </a:rPr>
            <a:t>Inversión</a:t>
          </a:r>
          <a:r>
            <a:rPr lang="en-US" sz="2100" b="1" i="0" kern="1200" dirty="0">
              <a:latin typeface="Gill Sans"/>
              <a:ea typeface="Gill Sans"/>
              <a:cs typeface="Gill Sans"/>
              <a:sym typeface="Gill Sans"/>
            </a:rPr>
            <a:t> </a:t>
          </a:r>
          <a:r>
            <a:rPr lang="en-US" sz="2100" b="1" i="0" kern="1200" dirty="0" err="1">
              <a:latin typeface="Gill Sans"/>
              <a:ea typeface="Gill Sans"/>
              <a:cs typeface="Gill Sans"/>
              <a:sym typeface="Gill Sans"/>
            </a:rPr>
            <a:t>Extranjera</a:t>
          </a:r>
          <a:endParaRPr lang="es-EC" sz="2100" kern="1200" dirty="0"/>
        </a:p>
      </dsp:txBody>
      <dsp:txXfrm>
        <a:off x="2036" y="0"/>
        <a:ext cx="1997914" cy="1251672"/>
      </dsp:txXfrm>
    </dsp:sp>
    <dsp:sp modelId="{11816CF9-5EB6-42FF-A523-7D8569536152}">
      <dsp:nvSpPr>
        <dsp:cNvPr id="0" name=""/>
        <dsp:cNvSpPr/>
      </dsp:nvSpPr>
      <dsp:spPr>
        <a:xfrm>
          <a:off x="201827" y="1251672"/>
          <a:ext cx="1598331" cy="2711956"/>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i="0" kern="1200">
              <a:latin typeface="Gill Sans"/>
              <a:ea typeface="Gill Sans"/>
              <a:cs typeface="Gill Sans"/>
              <a:sym typeface="Gill Sans"/>
            </a:rPr>
            <a:t>Este sistema a menudo atrae a inversores y empresas extranjeras, ya que sus ingresos generados fuera del país no están sujetos a impuestos en la jurisdicción de origen. Esto puede impulsar la inversión extranjera directa</a:t>
          </a:r>
          <a:endParaRPr lang="es-EC" sz="1200" kern="1200" dirty="0"/>
        </a:p>
      </dsp:txBody>
      <dsp:txXfrm>
        <a:off x="248641" y="1298486"/>
        <a:ext cx="1504703" cy="2618328"/>
      </dsp:txXfrm>
    </dsp:sp>
    <dsp:sp modelId="{4CAA96F2-1C45-43DE-BEB1-CC8D96CDAF0C}">
      <dsp:nvSpPr>
        <dsp:cNvPr id="0" name=""/>
        <dsp:cNvSpPr/>
      </dsp:nvSpPr>
      <dsp:spPr>
        <a:xfrm>
          <a:off x="2149793" y="0"/>
          <a:ext cx="1997914" cy="4172241"/>
        </a:xfrm>
        <a:prstGeom prst="roundRect">
          <a:avLst>
            <a:gd name="adj" fmla="val 10000"/>
          </a:avLst>
        </a:prstGeom>
        <a:solidFill>
          <a:schemeClr val="accent4">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a:latin typeface="Gill Sans"/>
              <a:ea typeface="Gill Sans"/>
              <a:cs typeface="Gill Sans"/>
              <a:sym typeface="Gill Sans"/>
            </a:rPr>
            <a:t>Simplicidad Tributaria:</a:t>
          </a:r>
          <a:r>
            <a:rPr lang="en-US" sz="2100" b="0" i="0" kern="1200">
              <a:latin typeface="Gill Sans"/>
              <a:ea typeface="Gill Sans"/>
              <a:cs typeface="Gill Sans"/>
              <a:sym typeface="Gill Sans"/>
            </a:rPr>
            <a:t> </a:t>
          </a:r>
          <a:endParaRPr lang="es-EC" sz="2100" kern="1200" dirty="0"/>
        </a:p>
      </dsp:txBody>
      <dsp:txXfrm>
        <a:off x="2149793" y="0"/>
        <a:ext cx="1997914" cy="1251672"/>
      </dsp:txXfrm>
    </dsp:sp>
    <dsp:sp modelId="{2D03879D-E677-4797-A8BE-D42DD585DB48}">
      <dsp:nvSpPr>
        <dsp:cNvPr id="0" name=""/>
        <dsp:cNvSpPr/>
      </dsp:nvSpPr>
      <dsp:spPr>
        <a:xfrm>
          <a:off x="2349585" y="1251672"/>
          <a:ext cx="1598331" cy="2711956"/>
        </a:xfrm>
        <a:prstGeom prst="roundRect">
          <a:avLst>
            <a:gd name="adj" fmla="val 10000"/>
          </a:avLst>
        </a:prstGeom>
        <a:solidFill>
          <a:schemeClr val="accent4">
            <a:hueOff val="279972"/>
            <a:satOff val="-747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i="0" kern="1200">
              <a:latin typeface="Gill Sans"/>
              <a:ea typeface="Gill Sans"/>
              <a:cs typeface="Gill Sans"/>
              <a:sym typeface="Gill Sans"/>
            </a:rPr>
            <a:t>El sistema territorial tiende a ser más simple y fácil de administrar en comparación con otros sistemas, como el sistema de renta mundial. Elimina la necesidad de rastrear y gravar los ingresos en el extranjero</a:t>
          </a:r>
          <a:endParaRPr lang="es-EC" sz="1200" kern="1200" dirty="0"/>
        </a:p>
      </dsp:txBody>
      <dsp:txXfrm>
        <a:off x="2396399" y="1298486"/>
        <a:ext cx="1504703" cy="2618328"/>
      </dsp:txXfrm>
    </dsp:sp>
    <dsp:sp modelId="{1BC028AD-37BB-4BF8-96CC-0490126A983B}">
      <dsp:nvSpPr>
        <dsp:cNvPr id="0" name=""/>
        <dsp:cNvSpPr/>
      </dsp:nvSpPr>
      <dsp:spPr>
        <a:xfrm>
          <a:off x="4297551" y="0"/>
          <a:ext cx="1997914" cy="4172241"/>
        </a:xfrm>
        <a:prstGeom prst="roundRect">
          <a:avLst>
            <a:gd name="adj" fmla="val 10000"/>
          </a:avLst>
        </a:prstGeom>
        <a:solidFill>
          <a:schemeClr val="accent4">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a:latin typeface="Gill Sans"/>
              <a:ea typeface="Gill Sans"/>
              <a:cs typeface="Gill Sans"/>
              <a:sym typeface="Gill Sans"/>
            </a:rPr>
            <a:t>Evita la Doble Tributación Internacional:</a:t>
          </a:r>
          <a:r>
            <a:rPr lang="en-US" sz="2100" b="0" i="0" kern="1200">
              <a:latin typeface="Gill Sans"/>
              <a:ea typeface="Gill Sans"/>
              <a:cs typeface="Gill Sans"/>
              <a:sym typeface="Gill Sans"/>
            </a:rPr>
            <a:t> </a:t>
          </a:r>
          <a:endParaRPr lang="es-EC" sz="2100" kern="1200" dirty="0"/>
        </a:p>
      </dsp:txBody>
      <dsp:txXfrm>
        <a:off x="4297551" y="0"/>
        <a:ext cx="1997914" cy="1251672"/>
      </dsp:txXfrm>
    </dsp:sp>
    <dsp:sp modelId="{44C6CE3D-384A-4851-9B0B-2AB53CE331C9}">
      <dsp:nvSpPr>
        <dsp:cNvPr id="0" name=""/>
        <dsp:cNvSpPr/>
      </dsp:nvSpPr>
      <dsp:spPr>
        <a:xfrm>
          <a:off x="4497342" y="1251672"/>
          <a:ext cx="1598331" cy="2711956"/>
        </a:xfrm>
        <a:prstGeom prst="roundRect">
          <a:avLst>
            <a:gd name="adj" fmla="val 10000"/>
          </a:avLst>
        </a:prstGeom>
        <a:solidFill>
          <a:schemeClr val="accent4">
            <a:hueOff val="559945"/>
            <a:satOff val="-14956"/>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i="0" kern="1200">
              <a:latin typeface="Gill Sans"/>
              <a:ea typeface="Gill Sans"/>
              <a:cs typeface="Gill Sans"/>
              <a:sym typeface="Gill Sans"/>
            </a:rPr>
            <a:t>Dado que los ingresos en el extranjero no están sujetos a impuestos en el país de origen, se evita la doble tributación internacional. Esto hace que sea más atractivo para las empresas operar en varios países.</a:t>
          </a:r>
          <a:endParaRPr lang="es-EC" sz="1200" kern="1200" dirty="0"/>
        </a:p>
      </dsp:txBody>
      <dsp:txXfrm>
        <a:off x="4544156" y="1298486"/>
        <a:ext cx="1504703" cy="2618328"/>
      </dsp:txXfrm>
    </dsp:sp>
    <dsp:sp modelId="{43F00E33-C845-4D9F-934D-928816DDF0BD}">
      <dsp:nvSpPr>
        <dsp:cNvPr id="0" name=""/>
        <dsp:cNvSpPr/>
      </dsp:nvSpPr>
      <dsp:spPr>
        <a:xfrm>
          <a:off x="6447344" y="0"/>
          <a:ext cx="1997914" cy="4172241"/>
        </a:xfrm>
        <a:prstGeom prst="roundRect">
          <a:avLst>
            <a:gd name="adj" fmla="val 10000"/>
          </a:avLst>
        </a:prstGeom>
        <a:solidFill>
          <a:schemeClr val="accent4">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a:latin typeface="Gill Sans"/>
              <a:ea typeface="Gill Sans"/>
              <a:cs typeface="Gill Sans"/>
              <a:sym typeface="Gill Sans"/>
            </a:rPr>
            <a:t>Fomento de Exportaciones</a:t>
          </a:r>
          <a:endParaRPr lang="es-EC" sz="2100" kern="1200" dirty="0"/>
        </a:p>
      </dsp:txBody>
      <dsp:txXfrm>
        <a:off x="6447344" y="0"/>
        <a:ext cx="1997914" cy="1251672"/>
      </dsp:txXfrm>
    </dsp:sp>
    <dsp:sp modelId="{D5BF56B5-84A0-4DF7-A30F-797CF0D90258}">
      <dsp:nvSpPr>
        <dsp:cNvPr id="0" name=""/>
        <dsp:cNvSpPr/>
      </dsp:nvSpPr>
      <dsp:spPr>
        <a:xfrm>
          <a:off x="6645100" y="1251672"/>
          <a:ext cx="1598331" cy="2711956"/>
        </a:xfrm>
        <a:prstGeom prst="roundRect">
          <a:avLst>
            <a:gd name="adj" fmla="val 10000"/>
          </a:avLst>
        </a:prstGeom>
        <a:solidFill>
          <a:schemeClr val="accent4">
            <a:hueOff val="839917"/>
            <a:satOff val="-22434"/>
            <a:lumOff val="-52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i="0" kern="1200">
              <a:latin typeface="Gill Sans"/>
              <a:ea typeface="Gill Sans"/>
              <a:cs typeface="Gill Sans"/>
              <a:sym typeface="Gill Sans"/>
            </a:rPr>
            <a:t>Las empresas pueden exportar productos y servicios sin preocuparse por los impuestos en el país de origen, lo que puede fomentar la competitividad en los mercados internacionales</a:t>
          </a:r>
          <a:endParaRPr lang="es-EC" sz="1200" kern="1200"/>
        </a:p>
      </dsp:txBody>
      <dsp:txXfrm>
        <a:off x="6691914" y="1298486"/>
        <a:ext cx="1504703" cy="26183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C06DA-D447-46D2-9AA6-BEE0ED39C6CD}">
      <dsp:nvSpPr>
        <dsp:cNvPr id="0" name=""/>
        <dsp:cNvSpPr/>
      </dsp:nvSpPr>
      <dsp:spPr>
        <a:xfrm>
          <a:off x="23435" y="726372"/>
          <a:ext cx="8081129" cy="117692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6836" numCol="1" spcCol="1270" anchor="ctr" anchorCtr="0">
          <a:noAutofit/>
        </a:bodyPr>
        <a:lstStyle/>
        <a:p>
          <a:pPr marL="0" lvl="0" indent="0" algn="l" defTabSz="889000">
            <a:lnSpc>
              <a:spcPct val="90000"/>
            </a:lnSpc>
            <a:spcBef>
              <a:spcPct val="0"/>
            </a:spcBef>
            <a:spcAft>
              <a:spcPct val="35000"/>
            </a:spcAft>
            <a:buNone/>
          </a:pPr>
          <a:r>
            <a:rPr lang="es-ES" sz="2000" kern="1200" dirty="0"/>
            <a:t>Conocido </a:t>
          </a:r>
          <a:endParaRPr lang="es-EC" sz="2000" kern="1200" dirty="0"/>
        </a:p>
      </dsp:txBody>
      <dsp:txXfrm>
        <a:off x="23435" y="1020602"/>
        <a:ext cx="7786899" cy="588460"/>
      </dsp:txXfrm>
    </dsp:sp>
    <dsp:sp modelId="{F043734A-7D66-4E67-A6E0-EA906BC77399}">
      <dsp:nvSpPr>
        <dsp:cNvPr id="0" name=""/>
        <dsp:cNvSpPr/>
      </dsp:nvSpPr>
      <dsp:spPr>
        <a:xfrm>
          <a:off x="23435" y="1633947"/>
          <a:ext cx="2488987" cy="226718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0" i="0" u="none" strike="noStrike" kern="1200" baseline="0" dirty="0">
              <a:latin typeface="Roboto" panose="02000000000000000000" pitchFamily="2" charset="0"/>
              <a:ea typeface="Roboto" panose="02000000000000000000" pitchFamily="2" charset="0"/>
              <a:cs typeface="Roboto" panose="02000000000000000000" pitchFamily="2" charset="0"/>
            </a:rPr>
            <a:t>Como principio personalista.</a:t>
          </a:r>
          <a:endParaRPr lang="es-EC" sz="2000" kern="1200" dirty="0">
            <a:latin typeface="Roboto" panose="02000000000000000000" pitchFamily="2" charset="0"/>
            <a:ea typeface="Roboto" panose="02000000000000000000" pitchFamily="2" charset="0"/>
            <a:cs typeface="Roboto" panose="02000000000000000000" pitchFamily="2" charset="0"/>
          </a:endParaRPr>
        </a:p>
      </dsp:txBody>
      <dsp:txXfrm>
        <a:off x="23435" y="1633947"/>
        <a:ext cx="2488987" cy="2267181"/>
      </dsp:txXfrm>
    </dsp:sp>
    <dsp:sp modelId="{E9DE9101-676E-48E7-B6A5-9D0335C3F3C1}">
      <dsp:nvSpPr>
        <dsp:cNvPr id="0" name=""/>
        <dsp:cNvSpPr/>
      </dsp:nvSpPr>
      <dsp:spPr>
        <a:xfrm>
          <a:off x="2512423" y="1118679"/>
          <a:ext cx="5592141" cy="1176920"/>
        </a:xfrm>
        <a:prstGeom prst="rightArrow">
          <a:avLst>
            <a:gd name="adj1" fmla="val 50000"/>
            <a:gd name="adj2" fmla="val 50000"/>
          </a:avLst>
        </a:prstGeom>
        <a:solidFill>
          <a:schemeClr val="accent3">
            <a:hueOff val="526439"/>
            <a:satOff val="7689"/>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6836" numCol="1" spcCol="1270" anchor="ctr" anchorCtr="0">
          <a:noAutofit/>
        </a:bodyPr>
        <a:lstStyle/>
        <a:p>
          <a:pPr marL="0" lvl="0" indent="0" algn="l" defTabSz="889000">
            <a:lnSpc>
              <a:spcPct val="90000"/>
            </a:lnSpc>
            <a:spcBef>
              <a:spcPct val="0"/>
            </a:spcBef>
            <a:spcAft>
              <a:spcPct val="35000"/>
            </a:spcAft>
            <a:buNone/>
          </a:pPr>
          <a:r>
            <a:rPr lang="es-ES" sz="2000" kern="1200" dirty="0"/>
            <a:t>Concepto</a:t>
          </a:r>
          <a:endParaRPr lang="es-EC" sz="2000" kern="1200" dirty="0"/>
        </a:p>
      </dsp:txBody>
      <dsp:txXfrm>
        <a:off x="2512423" y="1412909"/>
        <a:ext cx="5297911" cy="588460"/>
      </dsp:txXfrm>
    </dsp:sp>
    <dsp:sp modelId="{FFEB3A27-41CF-4587-930B-7AB877E236F0}">
      <dsp:nvSpPr>
        <dsp:cNvPr id="0" name=""/>
        <dsp:cNvSpPr/>
      </dsp:nvSpPr>
      <dsp:spPr>
        <a:xfrm>
          <a:off x="2512423" y="2026254"/>
          <a:ext cx="2488987" cy="2267181"/>
        </a:xfrm>
        <a:prstGeom prst="rect">
          <a:avLst/>
        </a:prstGeom>
        <a:solidFill>
          <a:schemeClr val="lt1">
            <a:hueOff val="0"/>
            <a:satOff val="0"/>
            <a:lumOff val="0"/>
            <a:alphaOff val="0"/>
          </a:schemeClr>
        </a:solidFill>
        <a:ln w="12700" cap="flat" cmpd="sng" algn="ctr">
          <a:solidFill>
            <a:schemeClr val="accent3">
              <a:hueOff val="526439"/>
              <a:satOff val="7689"/>
              <a:lumOff val="-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b="0" i="0" u="none" strike="noStrike" kern="1200" baseline="0" dirty="0">
              <a:latin typeface="Roboto" panose="02000000000000000000" pitchFamily="2" charset="0"/>
              <a:ea typeface="Roboto" panose="02000000000000000000" pitchFamily="2" charset="0"/>
              <a:cs typeface="Roboto" panose="02000000000000000000" pitchFamily="2" charset="0"/>
            </a:rPr>
            <a:t>Implica la tributación de toda la renta mundial de un residente o nacional de un país determinado con independencia de la localización de la fuente de la renta. Básicamente admite dos modalidades fundamentales como son la de la residencia y la de la nacionalidad.</a:t>
          </a:r>
          <a:endParaRPr lang="es-EC" sz="1500" kern="1200" dirty="0">
            <a:latin typeface="Roboto" panose="02000000000000000000" pitchFamily="2" charset="0"/>
            <a:ea typeface="Roboto" panose="02000000000000000000" pitchFamily="2" charset="0"/>
            <a:cs typeface="Roboto" panose="02000000000000000000" pitchFamily="2" charset="0"/>
          </a:endParaRPr>
        </a:p>
      </dsp:txBody>
      <dsp:txXfrm>
        <a:off x="2512423" y="2026254"/>
        <a:ext cx="2488987" cy="2267181"/>
      </dsp:txXfrm>
    </dsp:sp>
    <dsp:sp modelId="{62DC3F8D-9BD5-467F-8BC9-DCC5ADEDC741}">
      <dsp:nvSpPr>
        <dsp:cNvPr id="0" name=""/>
        <dsp:cNvSpPr/>
      </dsp:nvSpPr>
      <dsp:spPr>
        <a:xfrm>
          <a:off x="5001411" y="1510985"/>
          <a:ext cx="3103153" cy="1176920"/>
        </a:xfrm>
        <a:prstGeom prst="rightArrow">
          <a:avLst>
            <a:gd name="adj1" fmla="val 50000"/>
            <a:gd name="adj2" fmla="val 50000"/>
          </a:avLst>
        </a:prstGeom>
        <a:solidFill>
          <a:schemeClr val="accent3">
            <a:hueOff val="1052877"/>
            <a:satOff val="15378"/>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6836" numCol="1" spcCol="1270" anchor="ctr" anchorCtr="0">
          <a:noAutofit/>
        </a:bodyPr>
        <a:lstStyle/>
        <a:p>
          <a:pPr marL="0" lvl="0" indent="0" algn="l" defTabSz="889000">
            <a:lnSpc>
              <a:spcPct val="90000"/>
            </a:lnSpc>
            <a:spcBef>
              <a:spcPct val="0"/>
            </a:spcBef>
            <a:spcAft>
              <a:spcPct val="35000"/>
            </a:spcAft>
            <a:buNone/>
          </a:pPr>
          <a:r>
            <a:rPr lang="es-ES" sz="2000" kern="1200" dirty="0"/>
            <a:t>Encuentra representada</a:t>
          </a:r>
          <a:endParaRPr lang="es-EC" sz="2000" kern="1200" dirty="0"/>
        </a:p>
      </dsp:txBody>
      <dsp:txXfrm>
        <a:off x="5001411" y="1805215"/>
        <a:ext cx="2808923" cy="588460"/>
      </dsp:txXfrm>
    </dsp:sp>
    <dsp:sp modelId="{BA2A114D-B854-4C98-B4A3-505CD5D9B85D}">
      <dsp:nvSpPr>
        <dsp:cNvPr id="0" name=""/>
        <dsp:cNvSpPr/>
      </dsp:nvSpPr>
      <dsp:spPr>
        <a:xfrm>
          <a:off x="5027271" y="2416896"/>
          <a:ext cx="2488987" cy="2313465"/>
        </a:xfrm>
        <a:prstGeom prst="rect">
          <a:avLst/>
        </a:prstGeom>
        <a:solidFill>
          <a:schemeClr val="lt1">
            <a:hueOff val="0"/>
            <a:satOff val="0"/>
            <a:lumOff val="0"/>
            <a:alphaOff val="0"/>
          </a:schemeClr>
        </a:solidFill>
        <a:ln w="12700" cap="flat" cmpd="sng" algn="ctr">
          <a:solidFill>
            <a:schemeClr val="accent3">
              <a:hueOff val="1052877"/>
              <a:satOff val="15378"/>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b="0" i="0" u="none" strike="noStrike" kern="1200" baseline="0" dirty="0">
              <a:latin typeface="Roboto" panose="02000000000000000000" pitchFamily="2" charset="0"/>
              <a:ea typeface="Roboto" panose="02000000000000000000" pitchFamily="2" charset="0"/>
              <a:cs typeface="Roboto" panose="02000000000000000000" pitchFamily="2" charset="0"/>
            </a:rPr>
            <a:t>Por el concepto de renta mundial. S</a:t>
          </a:r>
          <a:r>
            <a:rPr lang="es-EC" sz="1500" b="0" i="0" u="none" strike="noStrike" kern="1200" baseline="0" dirty="0">
              <a:latin typeface="Roboto" panose="02000000000000000000" pitchFamily="2" charset="0"/>
              <a:ea typeface="Roboto" panose="02000000000000000000" pitchFamily="2" charset="0"/>
              <a:cs typeface="Roboto" panose="02000000000000000000" pitchFamily="2" charset="0"/>
            </a:rPr>
            <a:t>e grava al residente respecto a todas las rentas que perciba, ya sea que éstas provengan del país de su residencia o desde otro país.</a:t>
          </a:r>
          <a:endParaRPr lang="es-EC" sz="1500" kern="1200" dirty="0">
            <a:latin typeface="Roboto" panose="02000000000000000000" pitchFamily="2" charset="0"/>
            <a:ea typeface="Roboto" panose="02000000000000000000" pitchFamily="2" charset="0"/>
            <a:cs typeface="Roboto" panose="02000000000000000000" pitchFamily="2" charset="0"/>
          </a:endParaRPr>
        </a:p>
      </dsp:txBody>
      <dsp:txXfrm>
        <a:off x="5027271" y="2416896"/>
        <a:ext cx="2488987" cy="23134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A96F2-1C45-43DE-BEB1-CC8D96CDAF0C}">
      <dsp:nvSpPr>
        <dsp:cNvPr id="0" name=""/>
        <dsp:cNvSpPr/>
      </dsp:nvSpPr>
      <dsp:spPr>
        <a:xfrm>
          <a:off x="1030" y="0"/>
          <a:ext cx="2680380" cy="4172241"/>
        </a:xfrm>
        <a:prstGeom prst="roundRect">
          <a:avLst>
            <a:gd name="adj" fmla="val 10000"/>
          </a:avLst>
        </a:prstGeom>
        <a:solidFill>
          <a:schemeClr val="accent4">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0" kern="1200" dirty="0" err="1">
              <a:solidFill>
                <a:schemeClr val="tx1"/>
              </a:solidFill>
              <a:latin typeface="Gill Sans"/>
              <a:ea typeface="Gill Sans"/>
              <a:cs typeface="Gill Sans"/>
              <a:sym typeface="Gill Sans"/>
            </a:rPr>
            <a:t>Simplicidad</a:t>
          </a:r>
          <a:r>
            <a:rPr lang="en-US" sz="2500" b="1" i="0" kern="1200" dirty="0">
              <a:solidFill>
                <a:schemeClr val="tx1"/>
              </a:solidFill>
              <a:latin typeface="Gill Sans"/>
              <a:ea typeface="Gill Sans"/>
              <a:cs typeface="Gill Sans"/>
              <a:sym typeface="Gill Sans"/>
            </a:rPr>
            <a:t> </a:t>
          </a:r>
          <a:r>
            <a:rPr lang="en-US" sz="2500" b="1" i="0" kern="1200" dirty="0" err="1">
              <a:solidFill>
                <a:schemeClr val="tx1"/>
              </a:solidFill>
              <a:latin typeface="Gill Sans"/>
              <a:ea typeface="Gill Sans"/>
              <a:cs typeface="Gill Sans"/>
              <a:sym typeface="Gill Sans"/>
            </a:rPr>
            <a:t>Tributaria</a:t>
          </a:r>
          <a:r>
            <a:rPr lang="en-US" sz="2500" b="0" i="0" kern="1200" dirty="0">
              <a:solidFill>
                <a:schemeClr val="tx1"/>
              </a:solidFill>
              <a:latin typeface="Gill Sans"/>
              <a:ea typeface="Gill Sans"/>
              <a:cs typeface="Gill Sans"/>
              <a:sym typeface="Gill Sans"/>
            </a:rPr>
            <a:t> </a:t>
          </a:r>
          <a:endParaRPr lang="es-EC" sz="2500" kern="1200" dirty="0">
            <a:solidFill>
              <a:schemeClr val="tx1"/>
            </a:solidFill>
          </a:endParaRPr>
        </a:p>
      </dsp:txBody>
      <dsp:txXfrm>
        <a:off x="1030" y="0"/>
        <a:ext cx="2680380" cy="1251672"/>
      </dsp:txXfrm>
    </dsp:sp>
    <dsp:sp modelId="{2D03879D-E677-4797-A8BE-D42DD585DB48}">
      <dsp:nvSpPr>
        <dsp:cNvPr id="0" name=""/>
        <dsp:cNvSpPr/>
      </dsp:nvSpPr>
      <dsp:spPr>
        <a:xfrm>
          <a:off x="269068" y="1251672"/>
          <a:ext cx="2144304" cy="2711956"/>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0" i="0" kern="1200" dirty="0">
              <a:solidFill>
                <a:schemeClr val="tx1"/>
              </a:solidFill>
              <a:latin typeface="Gill Sans"/>
              <a:ea typeface="Gill Sans"/>
              <a:cs typeface="Gill Sans"/>
              <a:sym typeface="Gill Sans"/>
            </a:rPr>
            <a:t>Los </a:t>
          </a:r>
          <a:r>
            <a:rPr lang="en-US" sz="1500" b="0" i="0" kern="1200" dirty="0" err="1">
              <a:solidFill>
                <a:schemeClr val="tx1"/>
              </a:solidFill>
              <a:latin typeface="Gill Sans"/>
              <a:ea typeface="Gill Sans"/>
              <a:cs typeface="Gill Sans"/>
              <a:sym typeface="Gill Sans"/>
            </a:rPr>
            <a:t>sistemas</a:t>
          </a:r>
          <a:r>
            <a:rPr lang="en-US" sz="1500" b="0" i="0" kern="1200" dirty="0">
              <a:solidFill>
                <a:schemeClr val="tx1"/>
              </a:solidFill>
              <a:latin typeface="Gill Sans"/>
              <a:ea typeface="Gill Sans"/>
              <a:cs typeface="Gill Sans"/>
              <a:sym typeface="Gill Sans"/>
            </a:rPr>
            <a:t> de </a:t>
          </a:r>
          <a:r>
            <a:rPr lang="en-US" sz="1500" b="0" i="0" kern="1200" dirty="0" err="1">
              <a:solidFill>
                <a:schemeClr val="tx1"/>
              </a:solidFill>
              <a:latin typeface="Gill Sans"/>
              <a:ea typeface="Gill Sans"/>
              <a:cs typeface="Gill Sans"/>
              <a:sym typeface="Gill Sans"/>
            </a:rPr>
            <a:t>renta</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residencial</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suelen</a:t>
          </a:r>
          <a:r>
            <a:rPr lang="en-US" sz="1500" b="0" i="0" kern="1200" dirty="0">
              <a:solidFill>
                <a:schemeClr val="tx1"/>
              </a:solidFill>
              <a:latin typeface="Gill Sans"/>
              <a:ea typeface="Gill Sans"/>
              <a:cs typeface="Gill Sans"/>
              <a:sym typeface="Gill Sans"/>
            </a:rPr>
            <a:t> ser </a:t>
          </a:r>
          <a:r>
            <a:rPr lang="en-US" sz="1500" b="0" i="0" kern="1200" dirty="0" err="1">
              <a:solidFill>
                <a:schemeClr val="tx1"/>
              </a:solidFill>
              <a:latin typeface="Gill Sans"/>
              <a:ea typeface="Gill Sans"/>
              <a:cs typeface="Gill Sans"/>
              <a:sym typeface="Gill Sans"/>
            </a:rPr>
            <a:t>más</a:t>
          </a:r>
          <a:r>
            <a:rPr lang="en-US" sz="1500" b="0" i="0" kern="1200" dirty="0">
              <a:solidFill>
                <a:schemeClr val="tx1"/>
              </a:solidFill>
              <a:latin typeface="Gill Sans"/>
              <a:ea typeface="Gill Sans"/>
              <a:cs typeface="Gill Sans"/>
              <a:sym typeface="Gill Sans"/>
            </a:rPr>
            <a:t> simples de </a:t>
          </a:r>
          <a:r>
            <a:rPr lang="en-US" sz="1500" b="0" i="0" kern="1200" dirty="0" err="1">
              <a:solidFill>
                <a:schemeClr val="tx1"/>
              </a:solidFill>
              <a:latin typeface="Gill Sans"/>
              <a:ea typeface="Gill Sans"/>
              <a:cs typeface="Gill Sans"/>
              <a:sym typeface="Gill Sans"/>
            </a:rPr>
            <a:t>administrar</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ya</a:t>
          </a:r>
          <a:r>
            <a:rPr lang="en-US" sz="1500" b="0" i="0" kern="1200" dirty="0">
              <a:solidFill>
                <a:schemeClr val="tx1"/>
              </a:solidFill>
              <a:latin typeface="Gill Sans"/>
              <a:ea typeface="Gill Sans"/>
              <a:cs typeface="Gill Sans"/>
              <a:sym typeface="Gill Sans"/>
            </a:rPr>
            <a:t> que se </a:t>
          </a:r>
          <a:r>
            <a:rPr lang="en-US" sz="1500" b="0" i="0" kern="1200" dirty="0" err="1">
              <a:solidFill>
                <a:schemeClr val="tx1"/>
              </a:solidFill>
              <a:latin typeface="Gill Sans"/>
              <a:ea typeface="Gill Sans"/>
              <a:cs typeface="Gill Sans"/>
              <a:sym typeface="Gill Sans"/>
            </a:rPr>
            <a:t>basan</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en</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el</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lugar</a:t>
          </a:r>
          <a:r>
            <a:rPr lang="en-US" sz="1500" b="0" i="0" kern="1200" dirty="0">
              <a:solidFill>
                <a:schemeClr val="tx1"/>
              </a:solidFill>
              <a:latin typeface="Gill Sans"/>
              <a:ea typeface="Gill Sans"/>
              <a:cs typeface="Gill Sans"/>
              <a:sym typeface="Gill Sans"/>
            </a:rPr>
            <a:t> de residencia o </a:t>
          </a:r>
          <a:r>
            <a:rPr lang="en-US" sz="1500" b="0" i="0" kern="1200" dirty="0" err="1">
              <a:solidFill>
                <a:schemeClr val="tx1"/>
              </a:solidFill>
              <a:latin typeface="Gill Sans"/>
              <a:ea typeface="Gill Sans"/>
              <a:cs typeface="Gill Sans"/>
              <a:sym typeface="Gill Sans"/>
            </a:rPr>
            <a:t>sede</a:t>
          </a:r>
          <a:r>
            <a:rPr lang="en-US" sz="1500" b="0" i="0" kern="1200" dirty="0">
              <a:solidFill>
                <a:schemeClr val="tx1"/>
              </a:solidFill>
              <a:latin typeface="Gill Sans"/>
              <a:ea typeface="Gill Sans"/>
              <a:cs typeface="Gill Sans"/>
              <a:sym typeface="Gill Sans"/>
            </a:rPr>
            <a:t> de la </a:t>
          </a:r>
          <a:r>
            <a:rPr lang="en-US" sz="1500" b="0" i="0" kern="1200" dirty="0" err="1">
              <a:solidFill>
                <a:schemeClr val="tx1"/>
              </a:solidFill>
              <a:latin typeface="Gill Sans"/>
              <a:ea typeface="Gill Sans"/>
              <a:cs typeface="Gill Sans"/>
              <a:sym typeface="Gill Sans"/>
            </a:rPr>
            <a:t>empresa</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Esto</a:t>
          </a:r>
          <a:r>
            <a:rPr lang="en-US" sz="1500" b="0" i="0" kern="1200" dirty="0">
              <a:solidFill>
                <a:schemeClr val="tx1"/>
              </a:solidFill>
              <a:latin typeface="Gill Sans"/>
              <a:ea typeface="Gill Sans"/>
              <a:cs typeface="Gill Sans"/>
              <a:sym typeface="Gill Sans"/>
            </a:rPr>
            <a:t> reduce la </a:t>
          </a:r>
          <a:r>
            <a:rPr lang="en-US" sz="1500" b="0" i="0" kern="1200" dirty="0" err="1">
              <a:solidFill>
                <a:schemeClr val="tx1"/>
              </a:solidFill>
              <a:latin typeface="Gill Sans"/>
              <a:ea typeface="Gill Sans"/>
              <a:cs typeface="Gill Sans"/>
              <a:sym typeface="Gill Sans"/>
            </a:rPr>
            <a:t>complejidad</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en</a:t>
          </a:r>
          <a:r>
            <a:rPr lang="en-US" sz="1500" b="0" i="0" kern="1200" dirty="0">
              <a:solidFill>
                <a:schemeClr val="tx1"/>
              </a:solidFill>
              <a:latin typeface="Gill Sans"/>
              <a:ea typeface="Gill Sans"/>
              <a:cs typeface="Gill Sans"/>
              <a:sym typeface="Gill Sans"/>
            </a:rPr>
            <a:t> la </a:t>
          </a:r>
          <a:r>
            <a:rPr lang="en-US" sz="1500" b="0" i="0" kern="1200" dirty="0" err="1">
              <a:solidFill>
                <a:schemeClr val="tx1"/>
              </a:solidFill>
              <a:latin typeface="Gill Sans"/>
              <a:ea typeface="Gill Sans"/>
              <a:cs typeface="Gill Sans"/>
              <a:sym typeface="Gill Sans"/>
            </a:rPr>
            <a:t>determinación</a:t>
          </a:r>
          <a:r>
            <a:rPr lang="en-US" sz="1500" b="0" i="0" kern="1200" dirty="0">
              <a:solidFill>
                <a:schemeClr val="tx1"/>
              </a:solidFill>
              <a:latin typeface="Gill Sans"/>
              <a:ea typeface="Gill Sans"/>
              <a:cs typeface="Gill Sans"/>
              <a:sym typeface="Gill Sans"/>
            </a:rPr>
            <a:t> de la </a:t>
          </a:r>
          <a:r>
            <a:rPr lang="en-US" sz="1500" b="0" i="0" kern="1200" dirty="0" err="1">
              <a:solidFill>
                <a:schemeClr val="tx1"/>
              </a:solidFill>
              <a:latin typeface="Gill Sans"/>
              <a:ea typeface="Gill Sans"/>
              <a:cs typeface="Gill Sans"/>
              <a:sym typeface="Gill Sans"/>
            </a:rPr>
            <a:t>tributación</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internacional</a:t>
          </a:r>
          <a:endParaRPr lang="es-EC" sz="1500" kern="1200" dirty="0">
            <a:solidFill>
              <a:schemeClr val="tx1"/>
            </a:solidFill>
          </a:endParaRPr>
        </a:p>
      </dsp:txBody>
      <dsp:txXfrm>
        <a:off x="331873" y="1314477"/>
        <a:ext cx="2018694" cy="2586346"/>
      </dsp:txXfrm>
    </dsp:sp>
    <dsp:sp modelId="{1BC028AD-37BB-4BF8-96CC-0490126A983B}">
      <dsp:nvSpPr>
        <dsp:cNvPr id="0" name=""/>
        <dsp:cNvSpPr/>
      </dsp:nvSpPr>
      <dsp:spPr>
        <a:xfrm>
          <a:off x="2882439" y="0"/>
          <a:ext cx="2680380" cy="4172241"/>
        </a:xfrm>
        <a:prstGeom prst="roundRect">
          <a:avLst>
            <a:gd name="adj" fmla="val 10000"/>
          </a:avLst>
        </a:prstGeom>
        <a:solidFill>
          <a:schemeClr val="accent4">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0" kern="1200" dirty="0">
              <a:solidFill>
                <a:schemeClr val="tx1"/>
              </a:solidFill>
              <a:latin typeface="Gill Sans"/>
              <a:ea typeface="Gill Sans"/>
              <a:cs typeface="Gill Sans"/>
              <a:sym typeface="Gill Sans"/>
            </a:rPr>
            <a:t>Claro Derecho a </a:t>
          </a:r>
          <a:r>
            <a:rPr lang="en-US" sz="2500" b="1" i="0" kern="1200" dirty="0" err="1">
              <a:solidFill>
                <a:schemeClr val="tx1"/>
              </a:solidFill>
              <a:latin typeface="Gill Sans"/>
              <a:ea typeface="Gill Sans"/>
              <a:cs typeface="Gill Sans"/>
              <a:sym typeface="Gill Sans"/>
            </a:rPr>
            <a:t>Gravar</a:t>
          </a:r>
          <a:r>
            <a:rPr lang="en-US" sz="2500" b="0" i="0" kern="1200" dirty="0">
              <a:solidFill>
                <a:schemeClr val="tx1"/>
              </a:solidFill>
              <a:latin typeface="Gill Sans"/>
              <a:ea typeface="Gill Sans"/>
              <a:cs typeface="Gill Sans"/>
              <a:sym typeface="Gill Sans"/>
            </a:rPr>
            <a:t> </a:t>
          </a:r>
          <a:endParaRPr lang="es-EC" sz="2500" kern="1200" dirty="0">
            <a:solidFill>
              <a:schemeClr val="tx1"/>
            </a:solidFill>
          </a:endParaRPr>
        </a:p>
      </dsp:txBody>
      <dsp:txXfrm>
        <a:off x="2882439" y="0"/>
        <a:ext cx="2680380" cy="1251672"/>
      </dsp:txXfrm>
    </dsp:sp>
    <dsp:sp modelId="{44C6CE3D-384A-4851-9B0B-2AB53CE331C9}">
      <dsp:nvSpPr>
        <dsp:cNvPr id="0" name=""/>
        <dsp:cNvSpPr/>
      </dsp:nvSpPr>
      <dsp:spPr>
        <a:xfrm>
          <a:off x="3150477" y="1251672"/>
          <a:ext cx="2144304" cy="2711956"/>
        </a:xfrm>
        <a:prstGeom prst="roundRect">
          <a:avLst>
            <a:gd name="adj" fmla="val 10000"/>
          </a:avLst>
        </a:prstGeom>
        <a:solidFill>
          <a:schemeClr val="accent4">
            <a:hueOff val="419958"/>
            <a:satOff val="-11217"/>
            <a:lumOff val="-26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0" i="0" kern="1200" dirty="0">
              <a:solidFill>
                <a:schemeClr val="tx1"/>
              </a:solidFill>
              <a:latin typeface="Gill Sans"/>
              <a:ea typeface="Gill Sans"/>
              <a:cs typeface="Gill Sans"/>
              <a:sym typeface="Gill Sans"/>
            </a:rPr>
            <a:t>En </a:t>
          </a:r>
          <a:r>
            <a:rPr lang="en-US" sz="1500" b="0" i="0" kern="1200" dirty="0" err="1">
              <a:solidFill>
                <a:schemeClr val="tx1"/>
              </a:solidFill>
              <a:latin typeface="Gill Sans"/>
              <a:ea typeface="Gill Sans"/>
              <a:cs typeface="Gill Sans"/>
              <a:sym typeface="Gill Sans"/>
            </a:rPr>
            <a:t>este</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sistema</a:t>
          </a:r>
          <a:r>
            <a:rPr lang="en-US" sz="1500" b="0" i="0" kern="1200" dirty="0">
              <a:solidFill>
                <a:schemeClr val="tx1"/>
              </a:solidFill>
              <a:latin typeface="Gill Sans"/>
              <a:ea typeface="Gill Sans"/>
              <a:cs typeface="Gill Sans"/>
              <a:sym typeface="Gill Sans"/>
            </a:rPr>
            <a:t>, un </a:t>
          </a:r>
          <a:r>
            <a:rPr lang="en-US" sz="1500" b="0" i="0" kern="1200" dirty="0" err="1">
              <a:solidFill>
                <a:schemeClr val="tx1"/>
              </a:solidFill>
              <a:latin typeface="Gill Sans"/>
              <a:ea typeface="Gill Sans"/>
              <a:cs typeface="Gill Sans"/>
              <a:sym typeface="Gill Sans"/>
            </a:rPr>
            <a:t>país</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tiene</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el</a:t>
          </a:r>
          <a:r>
            <a:rPr lang="en-US" sz="1500" b="0" i="0" kern="1200" dirty="0">
              <a:solidFill>
                <a:schemeClr val="tx1"/>
              </a:solidFill>
              <a:latin typeface="Gill Sans"/>
              <a:ea typeface="Gill Sans"/>
              <a:cs typeface="Gill Sans"/>
              <a:sym typeface="Gill Sans"/>
            </a:rPr>
            <a:t> claro derecho de </a:t>
          </a:r>
          <a:r>
            <a:rPr lang="en-US" sz="1500" b="0" i="0" kern="1200" dirty="0" err="1">
              <a:solidFill>
                <a:schemeClr val="tx1"/>
              </a:solidFill>
              <a:latin typeface="Gill Sans"/>
              <a:ea typeface="Gill Sans"/>
              <a:cs typeface="Gill Sans"/>
              <a:sym typeface="Gill Sans"/>
            </a:rPr>
            <a:t>gravar</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los</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ingresos</a:t>
          </a:r>
          <a:r>
            <a:rPr lang="en-US" sz="1500" b="0" i="0" kern="1200" dirty="0">
              <a:solidFill>
                <a:schemeClr val="tx1"/>
              </a:solidFill>
              <a:latin typeface="Gill Sans"/>
              <a:ea typeface="Gill Sans"/>
              <a:cs typeface="Gill Sans"/>
              <a:sym typeface="Gill Sans"/>
            </a:rPr>
            <a:t> de sus </a:t>
          </a:r>
          <a:r>
            <a:rPr lang="en-US" sz="1500" b="0" i="0" kern="1200" dirty="0" err="1">
              <a:solidFill>
                <a:schemeClr val="tx1"/>
              </a:solidFill>
              <a:latin typeface="Gill Sans"/>
              <a:ea typeface="Gill Sans"/>
              <a:cs typeface="Gill Sans"/>
              <a:sym typeface="Gill Sans"/>
            </a:rPr>
            <a:t>residentes</a:t>
          </a:r>
          <a:r>
            <a:rPr lang="en-US" sz="1500" b="0" i="0" kern="1200" dirty="0">
              <a:solidFill>
                <a:schemeClr val="tx1"/>
              </a:solidFill>
              <a:latin typeface="Gill Sans"/>
              <a:ea typeface="Gill Sans"/>
              <a:cs typeface="Gill Sans"/>
              <a:sym typeface="Gill Sans"/>
            </a:rPr>
            <a:t> o </a:t>
          </a:r>
          <a:r>
            <a:rPr lang="en-US" sz="1500" b="0" i="0" kern="1200" dirty="0" err="1">
              <a:solidFill>
                <a:schemeClr val="tx1"/>
              </a:solidFill>
              <a:latin typeface="Gill Sans"/>
              <a:ea typeface="Gill Sans"/>
              <a:cs typeface="Gill Sans"/>
              <a:sym typeface="Gill Sans"/>
            </a:rPr>
            <a:t>empresas</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domiciliadas</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en</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su</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territorio</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Esto</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evita</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disputas</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sobre</a:t>
          </a:r>
          <a:r>
            <a:rPr lang="en-US" sz="1500" b="0" i="0" kern="1200" dirty="0">
              <a:solidFill>
                <a:schemeClr val="tx1"/>
              </a:solidFill>
              <a:latin typeface="Gill Sans"/>
              <a:ea typeface="Gill Sans"/>
              <a:cs typeface="Gill Sans"/>
              <a:sym typeface="Gill Sans"/>
            </a:rPr>
            <a:t> la </a:t>
          </a:r>
          <a:r>
            <a:rPr lang="en-US" sz="1500" b="0" i="0" kern="1200" dirty="0" err="1">
              <a:solidFill>
                <a:schemeClr val="tx1"/>
              </a:solidFill>
              <a:latin typeface="Gill Sans"/>
              <a:ea typeface="Gill Sans"/>
              <a:cs typeface="Gill Sans"/>
              <a:sym typeface="Gill Sans"/>
            </a:rPr>
            <a:t>fuente</a:t>
          </a:r>
          <a:r>
            <a:rPr lang="en-US" sz="1500" b="0" i="0" kern="1200" dirty="0">
              <a:solidFill>
                <a:schemeClr val="tx1"/>
              </a:solidFill>
              <a:latin typeface="Gill Sans"/>
              <a:ea typeface="Gill Sans"/>
              <a:cs typeface="Gill Sans"/>
              <a:sym typeface="Gill Sans"/>
            </a:rPr>
            <a:t> de </a:t>
          </a:r>
          <a:r>
            <a:rPr lang="en-US" sz="1500" b="0" i="0" kern="1200" dirty="0" err="1">
              <a:solidFill>
                <a:schemeClr val="tx1"/>
              </a:solidFill>
              <a:latin typeface="Gill Sans"/>
              <a:ea typeface="Gill Sans"/>
              <a:cs typeface="Gill Sans"/>
              <a:sym typeface="Gill Sans"/>
            </a:rPr>
            <a:t>los</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ingresos</a:t>
          </a:r>
          <a:r>
            <a:rPr lang="en-US" sz="1500" b="0" i="0" kern="1200" dirty="0">
              <a:solidFill>
                <a:schemeClr val="tx1"/>
              </a:solidFill>
              <a:latin typeface="Gill Sans"/>
              <a:ea typeface="Gill Sans"/>
              <a:cs typeface="Gill Sans"/>
              <a:sym typeface="Gill Sans"/>
            </a:rPr>
            <a:t> y reduce la doble </a:t>
          </a:r>
          <a:r>
            <a:rPr lang="en-US" sz="1500" b="0" i="0" kern="1200" dirty="0" err="1">
              <a:solidFill>
                <a:schemeClr val="tx1"/>
              </a:solidFill>
              <a:latin typeface="Gill Sans"/>
              <a:ea typeface="Gill Sans"/>
              <a:cs typeface="Gill Sans"/>
              <a:sym typeface="Gill Sans"/>
            </a:rPr>
            <a:t>tributación</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internacional</a:t>
          </a:r>
          <a:r>
            <a:rPr lang="en-US" sz="1500" b="0" i="0" kern="1200" dirty="0">
              <a:solidFill>
                <a:schemeClr val="tx1"/>
              </a:solidFill>
              <a:latin typeface="Gill Sans"/>
              <a:ea typeface="Gill Sans"/>
              <a:cs typeface="Gill Sans"/>
              <a:sym typeface="Gill Sans"/>
            </a:rPr>
            <a:t>.</a:t>
          </a:r>
          <a:endParaRPr lang="es-EC" sz="1500" kern="1200" dirty="0">
            <a:solidFill>
              <a:schemeClr val="tx1"/>
            </a:solidFill>
          </a:endParaRPr>
        </a:p>
      </dsp:txBody>
      <dsp:txXfrm>
        <a:off x="3213282" y="1314477"/>
        <a:ext cx="2018694" cy="2586346"/>
      </dsp:txXfrm>
    </dsp:sp>
    <dsp:sp modelId="{43F00E33-C845-4D9F-934D-928816DDF0BD}">
      <dsp:nvSpPr>
        <dsp:cNvPr id="0" name=""/>
        <dsp:cNvSpPr/>
      </dsp:nvSpPr>
      <dsp:spPr>
        <a:xfrm>
          <a:off x="5764878" y="0"/>
          <a:ext cx="2680380" cy="4172241"/>
        </a:xfrm>
        <a:prstGeom prst="roundRect">
          <a:avLst>
            <a:gd name="adj" fmla="val 10000"/>
          </a:avLst>
        </a:prstGeom>
        <a:solidFill>
          <a:schemeClr val="accent4">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0" kern="1200" dirty="0" err="1">
              <a:solidFill>
                <a:schemeClr val="tx1"/>
              </a:solidFill>
              <a:latin typeface="Gill Sans"/>
              <a:ea typeface="Gill Sans"/>
              <a:cs typeface="Gill Sans"/>
              <a:sym typeface="Gill Sans"/>
            </a:rPr>
            <a:t>Incentivos</a:t>
          </a:r>
          <a:r>
            <a:rPr lang="en-US" sz="2500" b="1" i="0" kern="1200" dirty="0">
              <a:solidFill>
                <a:schemeClr val="tx1"/>
              </a:solidFill>
              <a:latin typeface="Gill Sans"/>
              <a:ea typeface="Gill Sans"/>
              <a:cs typeface="Gill Sans"/>
              <a:sym typeface="Gill Sans"/>
            </a:rPr>
            <a:t> para la </a:t>
          </a:r>
          <a:r>
            <a:rPr lang="en-US" sz="2500" b="1" i="0" kern="1200" dirty="0" err="1">
              <a:solidFill>
                <a:schemeClr val="tx1"/>
              </a:solidFill>
              <a:latin typeface="Gill Sans"/>
              <a:ea typeface="Gill Sans"/>
              <a:cs typeface="Gill Sans"/>
              <a:sym typeface="Gill Sans"/>
            </a:rPr>
            <a:t>Inversión</a:t>
          </a:r>
          <a:r>
            <a:rPr lang="en-US" sz="2500" b="1" i="0" kern="1200" dirty="0">
              <a:solidFill>
                <a:schemeClr val="tx1"/>
              </a:solidFill>
              <a:latin typeface="Gill Sans"/>
              <a:ea typeface="Gill Sans"/>
              <a:cs typeface="Gill Sans"/>
              <a:sym typeface="Gill Sans"/>
            </a:rPr>
            <a:t> </a:t>
          </a:r>
          <a:r>
            <a:rPr lang="en-US" sz="2500" b="1" i="0" kern="1200" dirty="0" err="1">
              <a:solidFill>
                <a:schemeClr val="tx1"/>
              </a:solidFill>
              <a:latin typeface="Gill Sans"/>
              <a:ea typeface="Gill Sans"/>
              <a:cs typeface="Gill Sans"/>
              <a:sym typeface="Gill Sans"/>
            </a:rPr>
            <a:t>Extranjera</a:t>
          </a:r>
          <a:r>
            <a:rPr lang="en-US" sz="2500" b="1" i="0" kern="1200" dirty="0">
              <a:solidFill>
                <a:schemeClr val="tx1"/>
              </a:solidFill>
              <a:latin typeface="Gill Sans"/>
              <a:ea typeface="Gill Sans"/>
              <a:cs typeface="Gill Sans"/>
              <a:sym typeface="Gill Sans"/>
            </a:rPr>
            <a:t> Directa</a:t>
          </a:r>
          <a:endParaRPr lang="es-EC" sz="2500" kern="1200" dirty="0">
            <a:solidFill>
              <a:schemeClr val="tx1"/>
            </a:solidFill>
          </a:endParaRPr>
        </a:p>
      </dsp:txBody>
      <dsp:txXfrm>
        <a:off x="5764878" y="0"/>
        <a:ext cx="2680380" cy="1251672"/>
      </dsp:txXfrm>
    </dsp:sp>
    <dsp:sp modelId="{D5BF56B5-84A0-4DF7-A30F-797CF0D90258}">
      <dsp:nvSpPr>
        <dsp:cNvPr id="0" name=""/>
        <dsp:cNvSpPr/>
      </dsp:nvSpPr>
      <dsp:spPr>
        <a:xfrm>
          <a:off x="6031886" y="1251672"/>
          <a:ext cx="2144304" cy="2711956"/>
        </a:xfrm>
        <a:prstGeom prst="roundRect">
          <a:avLst>
            <a:gd name="adj" fmla="val 10000"/>
          </a:avLst>
        </a:prstGeom>
        <a:solidFill>
          <a:schemeClr val="accent4">
            <a:hueOff val="839917"/>
            <a:satOff val="-22434"/>
            <a:lumOff val="-52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0" i="0" kern="1200" dirty="0">
              <a:solidFill>
                <a:schemeClr val="tx1"/>
              </a:solidFill>
              <a:latin typeface="Gill Sans"/>
              <a:ea typeface="Gill Sans"/>
              <a:cs typeface="Gill Sans"/>
              <a:sym typeface="Gill Sans"/>
            </a:rPr>
            <a:t>Los </a:t>
          </a:r>
          <a:r>
            <a:rPr lang="en-US" sz="1500" b="0" i="0" kern="1200" dirty="0" err="1">
              <a:solidFill>
                <a:schemeClr val="tx1"/>
              </a:solidFill>
              <a:latin typeface="Gill Sans"/>
              <a:ea typeface="Gill Sans"/>
              <a:cs typeface="Gill Sans"/>
              <a:sym typeface="Gill Sans"/>
            </a:rPr>
            <a:t>sistemas</a:t>
          </a:r>
          <a:r>
            <a:rPr lang="en-US" sz="1500" b="0" i="0" kern="1200" dirty="0">
              <a:solidFill>
                <a:schemeClr val="tx1"/>
              </a:solidFill>
              <a:latin typeface="Gill Sans"/>
              <a:ea typeface="Gill Sans"/>
              <a:cs typeface="Gill Sans"/>
              <a:sym typeface="Gill Sans"/>
            </a:rPr>
            <a:t> de </a:t>
          </a:r>
          <a:r>
            <a:rPr lang="en-US" sz="1500" b="0" i="0" kern="1200" dirty="0" err="1">
              <a:solidFill>
                <a:schemeClr val="tx1"/>
              </a:solidFill>
              <a:latin typeface="Gill Sans"/>
              <a:ea typeface="Gill Sans"/>
              <a:cs typeface="Gill Sans"/>
              <a:sym typeface="Gill Sans"/>
            </a:rPr>
            <a:t>renta</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residencial</a:t>
          </a:r>
          <a:r>
            <a:rPr lang="en-US" sz="1500" b="0" i="0" kern="1200" dirty="0">
              <a:solidFill>
                <a:schemeClr val="tx1"/>
              </a:solidFill>
              <a:latin typeface="Gill Sans"/>
              <a:ea typeface="Gill Sans"/>
              <a:cs typeface="Gill Sans"/>
              <a:sym typeface="Gill Sans"/>
            </a:rPr>
            <a:t> a menudo </a:t>
          </a:r>
          <a:r>
            <a:rPr lang="en-US" sz="1500" b="0" i="0" kern="1200" dirty="0" err="1">
              <a:solidFill>
                <a:schemeClr val="tx1"/>
              </a:solidFill>
              <a:latin typeface="Gill Sans"/>
              <a:ea typeface="Gill Sans"/>
              <a:cs typeface="Gill Sans"/>
              <a:sym typeface="Gill Sans"/>
            </a:rPr>
            <a:t>proporcionan</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exenciones</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fiscales</a:t>
          </a:r>
          <a:r>
            <a:rPr lang="en-US" sz="1500" b="0" i="0" kern="1200" dirty="0">
              <a:solidFill>
                <a:schemeClr val="tx1"/>
              </a:solidFill>
              <a:latin typeface="Gill Sans"/>
              <a:ea typeface="Gill Sans"/>
              <a:cs typeface="Gill Sans"/>
              <a:sym typeface="Gill Sans"/>
            </a:rPr>
            <a:t> o </a:t>
          </a:r>
          <a:r>
            <a:rPr lang="en-US" sz="1500" b="0" i="0" kern="1200" dirty="0" err="1">
              <a:solidFill>
                <a:schemeClr val="tx1"/>
              </a:solidFill>
              <a:latin typeface="Gill Sans"/>
              <a:ea typeface="Gill Sans"/>
              <a:cs typeface="Gill Sans"/>
              <a:sym typeface="Gill Sans"/>
            </a:rPr>
            <a:t>créditos</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por</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impuestos</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pagados</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en</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el</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extranjero</a:t>
          </a:r>
          <a:r>
            <a:rPr lang="en-US" sz="1500" b="0" i="0" kern="1200" dirty="0">
              <a:solidFill>
                <a:schemeClr val="tx1"/>
              </a:solidFill>
              <a:latin typeface="Gill Sans"/>
              <a:ea typeface="Gill Sans"/>
              <a:cs typeface="Gill Sans"/>
              <a:sym typeface="Gill Sans"/>
            </a:rPr>
            <a:t>, lo que </a:t>
          </a:r>
          <a:r>
            <a:rPr lang="en-US" sz="1500" b="0" i="0" kern="1200" dirty="0" err="1">
              <a:solidFill>
                <a:schemeClr val="tx1"/>
              </a:solidFill>
              <a:latin typeface="Gill Sans"/>
              <a:ea typeface="Gill Sans"/>
              <a:cs typeface="Gill Sans"/>
              <a:sym typeface="Gill Sans"/>
            </a:rPr>
            <a:t>puede</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incentivar</a:t>
          </a:r>
          <a:r>
            <a:rPr lang="en-US" sz="1500" b="0" i="0" kern="1200" dirty="0">
              <a:solidFill>
                <a:schemeClr val="tx1"/>
              </a:solidFill>
              <a:latin typeface="Gill Sans"/>
              <a:ea typeface="Gill Sans"/>
              <a:cs typeface="Gill Sans"/>
              <a:sym typeface="Gill Sans"/>
            </a:rPr>
            <a:t> a las </a:t>
          </a:r>
          <a:r>
            <a:rPr lang="en-US" sz="1500" b="0" i="0" kern="1200" dirty="0" err="1">
              <a:solidFill>
                <a:schemeClr val="tx1"/>
              </a:solidFill>
              <a:latin typeface="Gill Sans"/>
              <a:ea typeface="Gill Sans"/>
              <a:cs typeface="Gill Sans"/>
              <a:sym typeface="Gill Sans"/>
            </a:rPr>
            <a:t>empresas</a:t>
          </a:r>
          <a:r>
            <a:rPr lang="en-US" sz="1500" b="0" i="0" kern="1200" dirty="0">
              <a:solidFill>
                <a:schemeClr val="tx1"/>
              </a:solidFill>
              <a:latin typeface="Gill Sans"/>
              <a:ea typeface="Gill Sans"/>
              <a:cs typeface="Gill Sans"/>
              <a:sym typeface="Gill Sans"/>
            </a:rPr>
            <a:t> a </a:t>
          </a:r>
          <a:r>
            <a:rPr lang="en-US" sz="1500" b="0" i="0" kern="1200" dirty="0" err="1">
              <a:solidFill>
                <a:schemeClr val="tx1"/>
              </a:solidFill>
              <a:latin typeface="Gill Sans"/>
              <a:ea typeface="Gill Sans"/>
              <a:cs typeface="Gill Sans"/>
              <a:sym typeface="Gill Sans"/>
            </a:rPr>
            <a:t>invertir</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en</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el</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extranjero</a:t>
          </a:r>
          <a:r>
            <a:rPr lang="en-US" sz="1500" b="0" i="0" kern="1200" dirty="0">
              <a:solidFill>
                <a:schemeClr val="tx1"/>
              </a:solidFill>
              <a:latin typeface="Gill Sans"/>
              <a:ea typeface="Gill Sans"/>
              <a:cs typeface="Gill Sans"/>
              <a:sym typeface="Gill Sans"/>
            </a:rPr>
            <a:t> y </a:t>
          </a:r>
          <a:r>
            <a:rPr lang="en-US" sz="1500" b="0" i="0" kern="1200" dirty="0" err="1">
              <a:solidFill>
                <a:schemeClr val="tx1"/>
              </a:solidFill>
              <a:latin typeface="Gill Sans"/>
              <a:ea typeface="Gill Sans"/>
              <a:cs typeface="Gill Sans"/>
              <a:sym typeface="Gill Sans"/>
            </a:rPr>
            <a:t>repatriar</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ingresos</a:t>
          </a:r>
          <a:r>
            <a:rPr lang="en-US" sz="1500" b="0" i="0" kern="1200" dirty="0">
              <a:solidFill>
                <a:schemeClr val="tx1"/>
              </a:solidFill>
              <a:latin typeface="Gill Sans"/>
              <a:ea typeface="Gill Sans"/>
              <a:cs typeface="Gill Sans"/>
              <a:sym typeface="Gill Sans"/>
            </a:rPr>
            <a:t> a </a:t>
          </a:r>
          <a:r>
            <a:rPr lang="en-US" sz="1500" b="0" i="0" kern="1200" dirty="0" err="1">
              <a:solidFill>
                <a:schemeClr val="tx1"/>
              </a:solidFill>
              <a:latin typeface="Gill Sans"/>
              <a:ea typeface="Gill Sans"/>
              <a:cs typeface="Gill Sans"/>
              <a:sym typeface="Gill Sans"/>
            </a:rPr>
            <a:t>su</a:t>
          </a:r>
          <a:r>
            <a:rPr lang="en-US" sz="1500" b="0" i="0" kern="1200" dirty="0">
              <a:solidFill>
                <a:schemeClr val="tx1"/>
              </a:solidFill>
              <a:latin typeface="Gill Sans"/>
              <a:ea typeface="Gill Sans"/>
              <a:cs typeface="Gill Sans"/>
              <a:sym typeface="Gill Sans"/>
            </a:rPr>
            <a:t> </a:t>
          </a:r>
          <a:r>
            <a:rPr lang="en-US" sz="1500" b="0" i="0" kern="1200" dirty="0" err="1">
              <a:solidFill>
                <a:schemeClr val="tx1"/>
              </a:solidFill>
              <a:latin typeface="Gill Sans"/>
              <a:ea typeface="Gill Sans"/>
              <a:cs typeface="Gill Sans"/>
              <a:sym typeface="Gill Sans"/>
            </a:rPr>
            <a:t>país</a:t>
          </a:r>
          <a:r>
            <a:rPr lang="en-US" sz="1500" b="0" i="0" kern="1200" dirty="0">
              <a:solidFill>
                <a:schemeClr val="tx1"/>
              </a:solidFill>
              <a:latin typeface="Gill Sans"/>
              <a:ea typeface="Gill Sans"/>
              <a:cs typeface="Gill Sans"/>
              <a:sym typeface="Gill Sans"/>
            </a:rPr>
            <a:t> de residencia</a:t>
          </a:r>
          <a:endParaRPr lang="es-EC" sz="1500" kern="1200" dirty="0">
            <a:solidFill>
              <a:schemeClr val="tx1"/>
            </a:solidFill>
          </a:endParaRPr>
        </a:p>
      </dsp:txBody>
      <dsp:txXfrm>
        <a:off x="6094691" y="1314477"/>
        <a:ext cx="2018694" cy="25863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0109A-97AC-4239-B79E-7273EBEED851}">
      <dsp:nvSpPr>
        <dsp:cNvPr id="0" name=""/>
        <dsp:cNvSpPr/>
      </dsp:nvSpPr>
      <dsp:spPr>
        <a:xfrm>
          <a:off x="616" y="0"/>
          <a:ext cx="2653774" cy="2963594"/>
        </a:xfrm>
        <a:prstGeom prst="roundRect">
          <a:avLst>
            <a:gd name="adj" fmla="val 5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s-ES" sz="1700" b="1" i="0" kern="1200">
              <a:latin typeface="Roboto" panose="02000000000000000000" pitchFamily="2" charset="0"/>
              <a:ea typeface="Roboto" panose="02000000000000000000" pitchFamily="2" charset="0"/>
              <a:cs typeface="Roboto" panose="02000000000000000000" pitchFamily="2" charset="0"/>
              <a:sym typeface="Gill Sans"/>
            </a:rPr>
            <a:t>Presencia física: </a:t>
          </a:r>
          <a:endParaRPr lang="es-EC" sz="1700" kern="1200" dirty="0">
            <a:latin typeface="Roboto" panose="02000000000000000000" pitchFamily="2" charset="0"/>
            <a:ea typeface="Roboto" panose="02000000000000000000" pitchFamily="2" charset="0"/>
            <a:cs typeface="Roboto" panose="02000000000000000000" pitchFamily="2" charset="0"/>
          </a:endParaRPr>
        </a:p>
      </dsp:txBody>
      <dsp:txXfrm rot="16200000">
        <a:off x="-949079" y="949696"/>
        <a:ext cx="2430147" cy="530754"/>
      </dsp:txXfrm>
    </dsp:sp>
    <dsp:sp modelId="{2BFA2CD4-29D8-49DC-BB33-8176591BC429}">
      <dsp:nvSpPr>
        <dsp:cNvPr id="0" name=""/>
        <dsp:cNvSpPr/>
      </dsp:nvSpPr>
      <dsp:spPr>
        <a:xfrm>
          <a:off x="531371" y="0"/>
          <a:ext cx="1977061" cy="2963594"/>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s-ES" sz="1600" b="0" i="0" kern="1200" dirty="0">
              <a:latin typeface="Roboto" panose="02000000000000000000" pitchFamily="2" charset="0"/>
              <a:ea typeface="Roboto" panose="02000000000000000000" pitchFamily="2" charset="0"/>
              <a:cs typeface="Roboto" panose="02000000000000000000" pitchFamily="2" charset="0"/>
              <a:sym typeface="Gill Sans"/>
            </a:rPr>
            <a:t>Una persona física se considera residente fiscal en un país si permanece en ese país durante un período de tiempo determinado. Este período de tiempo varía en función de cada país, pero suele ser de 183 días o más.</a:t>
          </a:r>
          <a:endParaRPr lang="es-EC" sz="1600" kern="1200" dirty="0">
            <a:latin typeface="Roboto" panose="02000000000000000000" pitchFamily="2" charset="0"/>
            <a:ea typeface="Roboto" panose="02000000000000000000" pitchFamily="2" charset="0"/>
            <a:cs typeface="Roboto" panose="02000000000000000000" pitchFamily="2" charset="0"/>
          </a:endParaRPr>
        </a:p>
      </dsp:txBody>
      <dsp:txXfrm>
        <a:off x="531371" y="0"/>
        <a:ext cx="1977061" cy="2963594"/>
      </dsp:txXfrm>
    </dsp:sp>
    <dsp:sp modelId="{A6786D0C-5BE3-4E22-91CB-53AE445E12CF}">
      <dsp:nvSpPr>
        <dsp:cNvPr id="0" name=""/>
        <dsp:cNvSpPr/>
      </dsp:nvSpPr>
      <dsp:spPr>
        <a:xfrm>
          <a:off x="2747272" y="0"/>
          <a:ext cx="2653774" cy="2963594"/>
        </a:xfrm>
        <a:prstGeom prst="roundRect">
          <a:avLst>
            <a:gd name="adj" fmla="val 5000"/>
          </a:avLst>
        </a:prstGeom>
        <a:gradFill rotWithShape="0">
          <a:gsLst>
            <a:gs pos="0">
              <a:schemeClr val="accent4">
                <a:hueOff val="10211516"/>
                <a:satOff val="-11993"/>
                <a:lumOff val="4608"/>
                <a:alphaOff val="0"/>
                <a:satMod val="103000"/>
                <a:lumMod val="102000"/>
                <a:tint val="94000"/>
              </a:schemeClr>
            </a:gs>
            <a:gs pos="50000">
              <a:schemeClr val="accent4">
                <a:hueOff val="10211516"/>
                <a:satOff val="-11993"/>
                <a:lumOff val="4608"/>
                <a:alphaOff val="0"/>
                <a:satMod val="110000"/>
                <a:lumMod val="100000"/>
                <a:shade val="100000"/>
              </a:schemeClr>
            </a:gs>
            <a:gs pos="100000">
              <a:schemeClr val="accent4">
                <a:hueOff val="10211516"/>
                <a:satOff val="-11993"/>
                <a:lumOff val="4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s-ES" sz="1700" b="1" i="0" kern="1200">
              <a:latin typeface="Roboto" panose="02000000000000000000" pitchFamily="2" charset="0"/>
              <a:ea typeface="Roboto" panose="02000000000000000000" pitchFamily="2" charset="0"/>
              <a:cs typeface="Roboto" panose="02000000000000000000" pitchFamily="2" charset="0"/>
              <a:sym typeface="Gill Sans"/>
            </a:rPr>
            <a:t>Centro de intereses vitales</a:t>
          </a:r>
          <a:endParaRPr lang="es-EC" sz="1700" kern="1200" dirty="0">
            <a:latin typeface="Roboto" panose="02000000000000000000" pitchFamily="2" charset="0"/>
            <a:ea typeface="Roboto" panose="02000000000000000000" pitchFamily="2" charset="0"/>
            <a:cs typeface="Roboto" panose="02000000000000000000" pitchFamily="2" charset="0"/>
          </a:endParaRPr>
        </a:p>
      </dsp:txBody>
      <dsp:txXfrm rot="16200000">
        <a:off x="1797576" y="949696"/>
        <a:ext cx="2430147" cy="530754"/>
      </dsp:txXfrm>
    </dsp:sp>
    <dsp:sp modelId="{157FD9C2-9E3D-4908-8EAB-388E24A55DCB}">
      <dsp:nvSpPr>
        <dsp:cNvPr id="0" name=""/>
        <dsp:cNvSpPr/>
      </dsp:nvSpPr>
      <dsp:spPr>
        <a:xfrm rot="5400000">
          <a:off x="2542709" y="2342343"/>
          <a:ext cx="435664" cy="398066"/>
        </a:xfrm>
        <a:prstGeom prst="flowChartExtract">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C9F479C-9BB6-41E4-BDA5-844EA478E6B6}">
      <dsp:nvSpPr>
        <dsp:cNvPr id="0" name=""/>
        <dsp:cNvSpPr/>
      </dsp:nvSpPr>
      <dsp:spPr>
        <a:xfrm>
          <a:off x="3278027" y="0"/>
          <a:ext cx="1977061" cy="2963594"/>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s-ES" sz="1600" b="0" i="0" kern="1200">
              <a:latin typeface="Roboto" panose="02000000000000000000" pitchFamily="2" charset="0"/>
              <a:ea typeface="Roboto" panose="02000000000000000000" pitchFamily="2" charset="0"/>
              <a:cs typeface="Roboto" panose="02000000000000000000" pitchFamily="2" charset="0"/>
              <a:sym typeface="Gill Sans"/>
            </a:rPr>
            <a:t>Una persona física se considera residente fiscal en un país si tiene en ese país el centro de sus intereses vitales, es decir, sus vínculos económicos, sociales y familiares más estrechos</a:t>
          </a:r>
          <a:endParaRPr lang="es-EC" sz="1600" kern="1200" dirty="0">
            <a:latin typeface="Roboto" panose="02000000000000000000" pitchFamily="2" charset="0"/>
            <a:ea typeface="Roboto" panose="02000000000000000000" pitchFamily="2" charset="0"/>
            <a:cs typeface="Roboto" panose="02000000000000000000" pitchFamily="2" charset="0"/>
          </a:endParaRPr>
        </a:p>
      </dsp:txBody>
      <dsp:txXfrm>
        <a:off x="3278027" y="0"/>
        <a:ext cx="1977061" cy="2963594"/>
      </dsp:txXfrm>
    </dsp:sp>
    <dsp:sp modelId="{4F221688-E248-4561-9B46-68571100386C}">
      <dsp:nvSpPr>
        <dsp:cNvPr id="0" name=""/>
        <dsp:cNvSpPr/>
      </dsp:nvSpPr>
      <dsp:spPr>
        <a:xfrm>
          <a:off x="5493929" y="0"/>
          <a:ext cx="2653774" cy="2963594"/>
        </a:xfrm>
        <a:prstGeom prst="roundRect">
          <a:avLst>
            <a:gd name="adj" fmla="val 5000"/>
          </a:avLst>
        </a:prstGeom>
        <a:gradFill rotWithShape="0">
          <a:gsLst>
            <a:gs pos="0">
              <a:schemeClr val="accent4">
                <a:hueOff val="20423033"/>
                <a:satOff val="-23986"/>
                <a:lumOff val="9216"/>
                <a:alphaOff val="0"/>
                <a:satMod val="103000"/>
                <a:lumMod val="102000"/>
                <a:tint val="94000"/>
              </a:schemeClr>
            </a:gs>
            <a:gs pos="50000">
              <a:schemeClr val="accent4">
                <a:hueOff val="20423033"/>
                <a:satOff val="-23986"/>
                <a:lumOff val="9216"/>
                <a:alphaOff val="0"/>
                <a:satMod val="110000"/>
                <a:lumMod val="100000"/>
                <a:shade val="100000"/>
              </a:schemeClr>
            </a:gs>
            <a:gs pos="100000">
              <a:schemeClr val="accent4">
                <a:hueOff val="20423033"/>
                <a:satOff val="-23986"/>
                <a:lumOff val="921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s-ES" sz="1700" b="1" i="0" kern="1200">
              <a:latin typeface="Roboto" panose="02000000000000000000" pitchFamily="2" charset="0"/>
              <a:ea typeface="Roboto" panose="02000000000000000000" pitchFamily="2" charset="0"/>
              <a:cs typeface="Roboto" panose="02000000000000000000" pitchFamily="2" charset="0"/>
              <a:sym typeface="Gill Sans"/>
            </a:rPr>
            <a:t>Residencia habitual</a:t>
          </a:r>
          <a:endParaRPr lang="es-EC" sz="1700" kern="1200" dirty="0">
            <a:latin typeface="Roboto" panose="02000000000000000000" pitchFamily="2" charset="0"/>
            <a:ea typeface="Roboto" panose="02000000000000000000" pitchFamily="2" charset="0"/>
            <a:cs typeface="Roboto" panose="02000000000000000000" pitchFamily="2" charset="0"/>
          </a:endParaRPr>
        </a:p>
      </dsp:txBody>
      <dsp:txXfrm rot="16200000">
        <a:off x="4544233" y="949696"/>
        <a:ext cx="2430147" cy="530754"/>
      </dsp:txXfrm>
    </dsp:sp>
    <dsp:sp modelId="{C865FA11-15FA-49F7-9D04-A877323EC3FE}">
      <dsp:nvSpPr>
        <dsp:cNvPr id="0" name=""/>
        <dsp:cNvSpPr/>
      </dsp:nvSpPr>
      <dsp:spPr>
        <a:xfrm rot="5400000">
          <a:off x="5289365" y="2342343"/>
          <a:ext cx="435664" cy="398066"/>
        </a:xfrm>
        <a:prstGeom prst="flowChartExtract">
          <a:avLst/>
        </a:prstGeom>
        <a:solidFill>
          <a:schemeClr val="lt1">
            <a:hueOff val="0"/>
            <a:satOff val="0"/>
            <a:lumOff val="0"/>
            <a:alphaOff val="0"/>
          </a:schemeClr>
        </a:solidFill>
        <a:ln w="6350" cap="flat" cmpd="sng" algn="ctr">
          <a:solidFill>
            <a:schemeClr val="accent4">
              <a:hueOff val="20423033"/>
              <a:satOff val="-23986"/>
              <a:lumOff val="9216"/>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F9850AB-33BE-40B3-8BE9-6EB0B50F03BA}">
      <dsp:nvSpPr>
        <dsp:cNvPr id="0" name=""/>
        <dsp:cNvSpPr/>
      </dsp:nvSpPr>
      <dsp:spPr>
        <a:xfrm>
          <a:off x="6024683" y="0"/>
          <a:ext cx="1977061" cy="2963594"/>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s-ES" sz="1600" b="0" i="0" kern="1200">
              <a:latin typeface="Roboto" panose="02000000000000000000" pitchFamily="2" charset="0"/>
              <a:ea typeface="Roboto" panose="02000000000000000000" pitchFamily="2" charset="0"/>
              <a:cs typeface="Roboto" panose="02000000000000000000" pitchFamily="2" charset="0"/>
              <a:sym typeface="Gill Sans"/>
            </a:rPr>
            <a:t>Una persona física se considera residente fiscal en un país si tiene en ese país su residencia habitual.</a:t>
          </a:r>
          <a:endParaRPr lang="es-EC" sz="1600" kern="1200" dirty="0">
            <a:latin typeface="Roboto" panose="02000000000000000000" pitchFamily="2" charset="0"/>
            <a:ea typeface="Roboto" panose="02000000000000000000" pitchFamily="2" charset="0"/>
            <a:cs typeface="Roboto" panose="02000000000000000000" pitchFamily="2" charset="0"/>
          </a:endParaRPr>
        </a:p>
      </dsp:txBody>
      <dsp:txXfrm>
        <a:off x="6024683" y="0"/>
        <a:ext cx="1977061" cy="29635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1825A3-5E8D-E14B-9B75-FA6A73B1CF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a:extLst>
              <a:ext uri="{FF2B5EF4-FFF2-40B4-BE49-F238E27FC236}">
                <a16:creationId xmlns:a16="http://schemas.microsoft.com/office/drawing/2014/main" id="{12DF7451-E530-3440-AEB4-28294603F1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225DDB-9F0A-5540-BDCD-C25C272090A8}" type="datetimeFigureOut">
              <a:rPr lang="es-ES_tradnl" smtClean="0"/>
              <a:t>11/11/2024</a:t>
            </a:fld>
            <a:endParaRPr lang="es-ES_tradnl"/>
          </a:p>
        </p:txBody>
      </p:sp>
      <p:sp>
        <p:nvSpPr>
          <p:cNvPr id="4" name="Footer Placeholder 3">
            <a:extLst>
              <a:ext uri="{FF2B5EF4-FFF2-40B4-BE49-F238E27FC236}">
                <a16:creationId xmlns:a16="http://schemas.microsoft.com/office/drawing/2014/main" id="{2617B6FA-38E5-D047-9FE3-1588F5A05A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a:extLst>
              <a:ext uri="{FF2B5EF4-FFF2-40B4-BE49-F238E27FC236}">
                <a16:creationId xmlns:a16="http://schemas.microsoft.com/office/drawing/2014/main" id="{06A470E5-484E-A046-B2CD-96C06FD3BC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4EDB7E-5476-EF42-A43B-B3078DB47CF1}" type="slidenum">
              <a:rPr lang="es-ES_tradnl" smtClean="0"/>
              <a:t>‹Nº›</a:t>
            </a:fld>
            <a:endParaRPr lang="es-ES_tradnl"/>
          </a:p>
        </p:txBody>
      </p:sp>
    </p:spTree>
    <p:extLst>
      <p:ext uri="{BB962C8B-B14F-4D97-AF65-F5344CB8AC3E}">
        <p14:creationId xmlns:p14="http://schemas.microsoft.com/office/powerpoint/2010/main" val="25552239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ular - Ver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F435-1E90-124A-B476-04F9D01663DF}"/>
              </a:ext>
            </a:extLst>
          </p:cNvPr>
          <p:cNvSpPr>
            <a:spLocks noGrp="1"/>
          </p:cNvSpPr>
          <p:nvPr>
            <p:ph type="title"/>
          </p:nvPr>
        </p:nvSpPr>
        <p:spPr>
          <a:xfrm>
            <a:off x="831850" y="1637413"/>
            <a:ext cx="10515600" cy="1457768"/>
          </a:xfrm>
        </p:spPr>
        <p:txBody>
          <a:bodyPr anchor="b"/>
          <a:lstStyle>
            <a:lvl1pPr>
              <a:defRPr sz="6000">
                <a:solidFill>
                  <a:srgbClr val="6BAE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Freeform 8">
            <a:extLst>
              <a:ext uri="{FF2B5EF4-FFF2-40B4-BE49-F238E27FC236}">
                <a16:creationId xmlns:a16="http://schemas.microsoft.com/office/drawing/2014/main" id="{1CBE74B8-7FEA-B947-95E1-179FCD7C7B6C}"/>
              </a:ext>
            </a:extLst>
          </p:cNvPr>
          <p:cNvSpPr/>
          <p:nvPr userDrawn="1"/>
        </p:nvSpPr>
        <p:spPr>
          <a:xfrm>
            <a:off x="-26753" y="4051497"/>
            <a:ext cx="12247056" cy="282986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6" name="Picture 15">
            <a:extLst>
              <a:ext uri="{FF2B5EF4-FFF2-40B4-BE49-F238E27FC236}">
                <a16:creationId xmlns:a16="http://schemas.microsoft.com/office/drawing/2014/main" id="{4BC3B274-3C61-0048-9A3A-EA52213F0E30}"/>
              </a:ext>
            </a:extLst>
          </p:cNvPr>
          <p:cNvPicPr>
            <a:picLocks noChangeAspect="1"/>
          </p:cNvPicPr>
          <p:nvPr userDrawn="1"/>
        </p:nvPicPr>
        <p:blipFill>
          <a:blip r:embed="rId2"/>
          <a:stretch>
            <a:fillRect/>
          </a:stretch>
        </p:blipFill>
        <p:spPr>
          <a:xfrm>
            <a:off x="830107" y="92498"/>
            <a:ext cx="3211632" cy="1469607"/>
          </a:xfrm>
          <a:prstGeom prst="rect">
            <a:avLst/>
          </a:prstGeom>
        </p:spPr>
      </p:pic>
    </p:spTree>
    <p:extLst>
      <p:ext uri="{BB962C8B-B14F-4D97-AF65-F5344CB8AC3E}">
        <p14:creationId xmlns:p14="http://schemas.microsoft.com/office/powerpoint/2010/main" val="314121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5719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4279B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07984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1">
            <a:extLst>
              <a:ext uri="{FF2B5EF4-FFF2-40B4-BE49-F238E27FC236}">
                <a16:creationId xmlns:a16="http://schemas.microsoft.com/office/drawing/2014/main" id="{161B3AD4-AD00-9B40-916B-1D1F9695DEDA}"/>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534960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CBE74B8-7FEA-B947-95E1-179FCD7C7B6C}"/>
              </a:ext>
            </a:extLst>
          </p:cNvPr>
          <p:cNvSpPr/>
          <p:nvPr userDrawn="1"/>
        </p:nvSpPr>
        <p:spPr>
          <a:xfrm>
            <a:off x="-61437" y="-41952"/>
            <a:ext cx="12298576" cy="6123875"/>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4A1EF435-1E90-124A-B476-04F9D01663DF}"/>
              </a:ext>
            </a:extLst>
          </p:cNvPr>
          <p:cNvSpPr>
            <a:spLocks noGrp="1"/>
          </p:cNvSpPr>
          <p:nvPr>
            <p:ph type="title" hasCustomPrompt="1"/>
          </p:nvPr>
        </p:nvSpPr>
        <p:spPr>
          <a:xfrm>
            <a:off x="831850" y="1637413"/>
            <a:ext cx="10515600" cy="1457768"/>
          </a:xfrm>
        </p:spPr>
        <p:txBody>
          <a:bodyPr anchor="b">
            <a:normAutofit/>
          </a:bodyPr>
          <a:lstStyle>
            <a:lvl1pPr>
              <a:defRPr sz="3200">
                <a:solidFill>
                  <a:schemeClr val="bg1"/>
                </a:solidFill>
              </a:defRPr>
            </a:lvl1pPr>
          </a:lstStyle>
          <a:p>
            <a:r>
              <a:rPr lang="en-US" dirty="0" err="1"/>
              <a:t>Nombre</a:t>
            </a:r>
            <a:r>
              <a:rPr lang="en-US" dirty="0"/>
              <a:t> </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hasCustomPrompt="1"/>
          </p:nvPr>
        </p:nvSpPr>
        <p:spPr>
          <a:xfrm>
            <a:off x="831850" y="6351814"/>
            <a:ext cx="3413579" cy="286651"/>
          </a:xfrm>
        </p:spPr>
        <p:txBody>
          <a:bodyPr/>
          <a:lstStyle>
            <a:lvl1pPr marL="0" indent="0">
              <a:buNone/>
              <a:defRPr sz="2400" b="0" i="0">
                <a:solidFill>
                  <a:srgbClr val="4279BB"/>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www.uci.ac.cr</a:t>
            </a:r>
            <a:endParaRPr lang="en-US" dirty="0"/>
          </a:p>
        </p:txBody>
      </p:sp>
      <p:sp>
        <p:nvSpPr>
          <p:cNvPr id="7" name="Text Placeholder 2">
            <a:extLst>
              <a:ext uri="{FF2B5EF4-FFF2-40B4-BE49-F238E27FC236}">
                <a16:creationId xmlns:a16="http://schemas.microsoft.com/office/drawing/2014/main" id="{67A94FB1-3E87-CF44-98E6-AFED63B94A68}"/>
              </a:ext>
            </a:extLst>
          </p:cNvPr>
          <p:cNvSpPr>
            <a:spLocks noGrp="1"/>
          </p:cNvSpPr>
          <p:nvPr>
            <p:ph type="body" idx="11" hasCustomPrompt="1"/>
          </p:nvPr>
        </p:nvSpPr>
        <p:spPr>
          <a:xfrm>
            <a:off x="7478486" y="6081923"/>
            <a:ext cx="4114800" cy="556542"/>
          </a:xfrm>
        </p:spPr>
        <p:txBody>
          <a:bodyPr>
            <a:noAutofit/>
          </a:bodyPr>
          <a:lstStyle>
            <a:lvl1pPr marL="0" indent="0" algn="r">
              <a:buNone/>
              <a:defRPr sz="2000" b="1" i="0">
                <a:solidFill>
                  <a:srgbClr val="4279BB"/>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Promoviendo</a:t>
            </a:r>
            <a:r>
              <a:rPr lang="en-US" dirty="0"/>
              <a:t> el </a:t>
            </a:r>
            <a:r>
              <a:rPr lang="en-US" dirty="0" err="1"/>
              <a:t>desarrollo</a:t>
            </a:r>
            <a:r>
              <a:rPr lang="en-US" dirty="0"/>
              <a:t> </a:t>
            </a:r>
            <a:r>
              <a:rPr lang="en-US" dirty="0" err="1"/>
              <a:t>regenerativo</a:t>
            </a:r>
            <a:r>
              <a:rPr lang="en-US" dirty="0"/>
              <a:t> para el </a:t>
            </a:r>
            <a:r>
              <a:rPr lang="en-US" dirty="0" err="1"/>
              <a:t>bienestar</a:t>
            </a:r>
            <a:endParaRPr lang="en-US" dirty="0"/>
          </a:p>
        </p:txBody>
      </p:sp>
      <p:sp>
        <p:nvSpPr>
          <p:cNvPr id="10" name="Text Placeholder 9">
            <a:extLst>
              <a:ext uri="{FF2B5EF4-FFF2-40B4-BE49-F238E27FC236}">
                <a16:creationId xmlns:a16="http://schemas.microsoft.com/office/drawing/2014/main" id="{F315162D-96C4-BB43-93D5-E3FCD1035B1F}"/>
              </a:ext>
            </a:extLst>
          </p:cNvPr>
          <p:cNvSpPr>
            <a:spLocks noGrp="1"/>
          </p:cNvSpPr>
          <p:nvPr>
            <p:ph type="body" sz="quarter" idx="12" hasCustomPrompt="1"/>
          </p:nvPr>
        </p:nvSpPr>
        <p:spPr>
          <a:xfrm>
            <a:off x="831850" y="3281363"/>
            <a:ext cx="10515600" cy="1143000"/>
          </a:xfrm>
        </p:spPr>
        <p:txBody>
          <a:bodyPr/>
          <a:lstStyle>
            <a:lvl1pPr marL="0" indent="0">
              <a:buNone/>
              <a:defRPr>
                <a:solidFill>
                  <a:schemeClr val="bg1"/>
                </a:solidFill>
              </a:defRPr>
            </a:lvl1pPr>
          </a:lstStyle>
          <a:p>
            <a:pPr lvl="0"/>
            <a:r>
              <a:rPr lang="en-US" dirty="0" err="1"/>
              <a:t>Información</a:t>
            </a:r>
            <a:r>
              <a:rPr lang="en-US" dirty="0"/>
              <a:t> de </a:t>
            </a:r>
            <a:r>
              <a:rPr lang="en-US" dirty="0" err="1"/>
              <a:t>contacto</a:t>
            </a:r>
            <a:endParaRPr lang="en-US" dirty="0"/>
          </a:p>
        </p:txBody>
      </p:sp>
      <p:pic>
        <p:nvPicPr>
          <p:cNvPr id="8" name="Picture 7">
            <a:extLst>
              <a:ext uri="{FF2B5EF4-FFF2-40B4-BE49-F238E27FC236}">
                <a16:creationId xmlns:a16="http://schemas.microsoft.com/office/drawing/2014/main" id="{42CCB668-9A55-8A41-B33F-0A67D76BB82A}"/>
              </a:ext>
            </a:extLst>
          </p:cNvPr>
          <p:cNvPicPr>
            <a:picLocks noChangeAspect="1"/>
          </p:cNvPicPr>
          <p:nvPr userDrawn="1"/>
        </p:nvPicPr>
        <p:blipFill>
          <a:blip r:embed="rId2"/>
          <a:stretch>
            <a:fillRect/>
          </a:stretch>
        </p:blipFill>
        <p:spPr>
          <a:xfrm>
            <a:off x="821315" y="56983"/>
            <a:ext cx="3211632" cy="1469607"/>
          </a:xfrm>
          <a:prstGeom prst="rect">
            <a:avLst/>
          </a:prstGeom>
        </p:spPr>
      </p:pic>
    </p:spTree>
    <p:extLst>
      <p:ext uri="{BB962C8B-B14F-4D97-AF65-F5344CB8AC3E}">
        <p14:creationId xmlns:p14="http://schemas.microsoft.com/office/powerpoint/2010/main" val="154002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ción Anaranjada: Separador">
    <p:bg>
      <p:bgPr>
        <a:solidFill>
          <a:srgbClr val="EE9121"/>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CE801C"/>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AA582429-6CE8-AC49-8162-9EF65ABB542D}"/>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189444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ción Anaranj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37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Sección Anaranjada: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27195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ección Anaranjada: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EE912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232554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ción Anaranjada: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a:extLst>
              <a:ext uri="{FF2B5EF4-FFF2-40B4-BE49-F238E27FC236}">
                <a16:creationId xmlns:a16="http://schemas.microsoft.com/office/drawing/2014/main" id="{8CF10F10-07BF-7E45-9611-97870879D996}"/>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1554818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ección Anaranjada: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5" name="Freeform 4">
            <a:extLst>
              <a:ext uri="{FF2B5EF4-FFF2-40B4-BE49-F238E27FC236}">
                <a16:creationId xmlns:a16="http://schemas.microsoft.com/office/drawing/2014/main" id="{CB66765A-7CB9-9841-9830-371157F3C11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reeform 7">
            <a:extLst>
              <a:ext uri="{FF2B5EF4-FFF2-40B4-BE49-F238E27FC236}">
                <a16:creationId xmlns:a16="http://schemas.microsoft.com/office/drawing/2014/main" id="{3B595A84-F0E3-2048-887F-B8C0995BD6EA}"/>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9777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82463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ción Anaranjada: Fotografía Complet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F0A02C-758C-B84A-8015-33AC1BE9AA37}"/>
              </a:ext>
            </a:extLst>
          </p:cNvPr>
          <p:cNvSpPr>
            <a:spLocks noGrp="1"/>
          </p:cNvSpPr>
          <p:nvPr>
            <p:ph type="pic" sz="quarter" idx="10"/>
          </p:nvPr>
        </p:nvSpPr>
        <p:spPr>
          <a:xfrm>
            <a:off x="-12700" y="0"/>
            <a:ext cx="12204700" cy="6858000"/>
          </a:xfrm>
        </p:spPr>
        <p:txBody>
          <a:bodyPr/>
          <a:lstStyle/>
          <a:p>
            <a:endParaRPr lang="es-ES_tradnl"/>
          </a:p>
        </p:txBody>
      </p:sp>
      <p:sp>
        <p:nvSpPr>
          <p:cNvPr id="4" name="Freeform 3">
            <a:extLst>
              <a:ext uri="{FF2B5EF4-FFF2-40B4-BE49-F238E27FC236}">
                <a16:creationId xmlns:a16="http://schemas.microsoft.com/office/drawing/2014/main" id="{33BABAB9-AD30-EE4F-A402-D43CEDD7F837}"/>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Freeform 4">
            <a:extLst>
              <a:ext uri="{FF2B5EF4-FFF2-40B4-BE49-F238E27FC236}">
                <a16:creationId xmlns:a16="http://schemas.microsoft.com/office/drawing/2014/main" id="{810EC7CD-66C0-754D-B02F-5644F706313A}"/>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4838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ción Morada: Separador">
    <p:bg>
      <p:bgPr>
        <a:solidFill>
          <a:srgbClr val="9C247B"/>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891C6C"/>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517C5CA9-8C2F-064E-8AFD-14F1A3DF1E9F}"/>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1666410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ción Mor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89260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Sección Morada: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563949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Sección Morada: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9C247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reeform 12">
            <a:extLst>
              <a:ext uri="{FF2B5EF4-FFF2-40B4-BE49-F238E27FC236}">
                <a16:creationId xmlns:a16="http://schemas.microsoft.com/office/drawing/2014/main" id="{8DAFE29A-0DDE-824E-A716-169A0662C46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Freeform 13">
            <a:extLst>
              <a:ext uri="{FF2B5EF4-FFF2-40B4-BE49-F238E27FC236}">
                <a16:creationId xmlns:a16="http://schemas.microsoft.com/office/drawing/2014/main" id="{F3277F2B-3158-5B4C-886F-69DB3486C096}"/>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26612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ción Morada: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a:extLst>
              <a:ext uri="{FF2B5EF4-FFF2-40B4-BE49-F238E27FC236}">
                <a16:creationId xmlns:a16="http://schemas.microsoft.com/office/drawing/2014/main" id="{C16C1C93-C775-9344-978C-73E4D1EAA033}"/>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083460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ección Morada: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9" name="Freeform 8">
            <a:extLst>
              <a:ext uri="{FF2B5EF4-FFF2-40B4-BE49-F238E27FC236}">
                <a16:creationId xmlns:a16="http://schemas.microsoft.com/office/drawing/2014/main" id="{E8843C4A-22A8-F844-8ABE-5CA8E17F4DDD}"/>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Freeform 9">
            <a:extLst>
              <a:ext uri="{FF2B5EF4-FFF2-40B4-BE49-F238E27FC236}">
                <a16:creationId xmlns:a16="http://schemas.microsoft.com/office/drawing/2014/main" id="{74C2D563-B0D7-3744-A4E5-26CEC70004BF}"/>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56036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ción Morada: Fotografía Complet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060FAF9-0406-6743-A9D1-223F3FD09C91}"/>
              </a:ext>
            </a:extLst>
          </p:cNvPr>
          <p:cNvSpPr>
            <a:spLocks noGrp="1"/>
          </p:cNvSpPr>
          <p:nvPr>
            <p:ph type="pic" sz="quarter" idx="10"/>
          </p:nvPr>
        </p:nvSpPr>
        <p:spPr>
          <a:xfrm>
            <a:off x="-12659" y="1"/>
            <a:ext cx="12204659" cy="6858000"/>
          </a:xfrm>
        </p:spPr>
        <p:txBody>
          <a:bodyPr/>
          <a:lstStyle/>
          <a:p>
            <a:endParaRPr lang="es-ES_tradnl"/>
          </a:p>
        </p:txBody>
      </p:sp>
      <p:sp>
        <p:nvSpPr>
          <p:cNvPr id="6" name="Freeform 5">
            <a:extLst>
              <a:ext uri="{FF2B5EF4-FFF2-40B4-BE49-F238E27FC236}">
                <a16:creationId xmlns:a16="http://schemas.microsoft.com/office/drawing/2014/main" id="{4B4D430A-132F-244B-B0BC-AAE8E391A692}"/>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reeform 6">
            <a:extLst>
              <a:ext uri="{FF2B5EF4-FFF2-40B4-BE49-F238E27FC236}">
                <a16:creationId xmlns:a16="http://schemas.microsoft.com/office/drawing/2014/main" id="{73CE1D25-DF2A-7144-BAC9-B0B5B225D5C4}"/>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88157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0518"/>
            <a:ext cx="6970824"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4" y="2222065"/>
            <a:ext cx="6970825"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Text Placeholder 2">
            <a:extLst>
              <a:ext uri="{FF2B5EF4-FFF2-40B4-BE49-F238E27FC236}">
                <a16:creationId xmlns:a16="http://schemas.microsoft.com/office/drawing/2014/main" id="{D7745948-92EA-3E8A-1DBC-45422E918504}"/>
              </a:ext>
            </a:extLst>
          </p:cNvPr>
          <p:cNvSpPr>
            <a:spLocks noGrp="1"/>
          </p:cNvSpPr>
          <p:nvPr>
            <p:ph type="body" idx="13"/>
          </p:nvPr>
        </p:nvSpPr>
        <p:spPr>
          <a:xfrm>
            <a:off x="1580323" y="3143243"/>
            <a:ext cx="6139069"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a:extLst>
              <a:ext uri="{FF2B5EF4-FFF2-40B4-BE49-F238E27FC236}">
                <a16:creationId xmlns:a16="http://schemas.microsoft.com/office/drawing/2014/main" id="{87155554-9334-F8D5-FA7F-80CF2FB3BC78}"/>
              </a:ext>
            </a:extLst>
          </p:cNvPr>
          <p:cNvSpPr>
            <a:spLocks noGrp="1"/>
          </p:cNvSpPr>
          <p:nvPr>
            <p:ph type="body" sz="half" idx="14"/>
          </p:nvPr>
        </p:nvSpPr>
        <p:spPr>
          <a:xfrm>
            <a:off x="1580323" y="3754790"/>
            <a:ext cx="6139068"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Text Placeholder 2">
            <a:extLst>
              <a:ext uri="{FF2B5EF4-FFF2-40B4-BE49-F238E27FC236}">
                <a16:creationId xmlns:a16="http://schemas.microsoft.com/office/drawing/2014/main" id="{A44C718E-DBD5-B640-39D2-7860AFE27FFB}"/>
              </a:ext>
            </a:extLst>
          </p:cNvPr>
          <p:cNvSpPr>
            <a:spLocks noGrp="1"/>
          </p:cNvSpPr>
          <p:nvPr>
            <p:ph type="body" idx="15"/>
          </p:nvPr>
        </p:nvSpPr>
        <p:spPr>
          <a:xfrm>
            <a:off x="960666" y="4717060"/>
            <a:ext cx="6970823"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a:extLst>
              <a:ext uri="{FF2B5EF4-FFF2-40B4-BE49-F238E27FC236}">
                <a16:creationId xmlns:a16="http://schemas.microsoft.com/office/drawing/2014/main" id="{BB073C5F-2FFF-4B6A-E630-E112FB5B952B}"/>
              </a:ext>
            </a:extLst>
          </p:cNvPr>
          <p:cNvSpPr>
            <a:spLocks noGrp="1"/>
          </p:cNvSpPr>
          <p:nvPr>
            <p:ph type="body" sz="half" idx="16"/>
          </p:nvPr>
        </p:nvSpPr>
        <p:spPr>
          <a:xfrm>
            <a:off x="960666" y="5328607"/>
            <a:ext cx="6970822"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16" name="Date Placeholder 15">
            <a:extLst>
              <a:ext uri="{FF2B5EF4-FFF2-40B4-BE49-F238E27FC236}">
                <a16:creationId xmlns:a16="http://schemas.microsoft.com/office/drawing/2014/main" id="{30843267-C01A-455A-D8A3-E8A7C6CFB0F6}"/>
              </a:ext>
            </a:extLst>
          </p:cNvPr>
          <p:cNvSpPr>
            <a:spLocks noGrp="1"/>
          </p:cNvSpPr>
          <p:nvPr>
            <p:ph type="dt" sz="half" idx="18"/>
          </p:nvPr>
        </p:nvSpPr>
        <p:spPr/>
        <p:txBody>
          <a:bodyPr/>
          <a:lstStyle/>
          <a:p>
            <a:fld id="{AA8A0EC6-5648-844A-8827-911B00959032}" type="datetimeFigureOut">
              <a:rPr lang="en-US" smtClean="0"/>
              <a:t>11/11/2024</a:t>
            </a:fld>
            <a:endParaRPr lang="en-US"/>
          </a:p>
        </p:txBody>
      </p:sp>
      <p:sp>
        <p:nvSpPr>
          <p:cNvPr id="17" name="Footer Placeholder 16">
            <a:extLst>
              <a:ext uri="{FF2B5EF4-FFF2-40B4-BE49-F238E27FC236}">
                <a16:creationId xmlns:a16="http://schemas.microsoft.com/office/drawing/2014/main" id="{1DAE6A71-9FA2-20A0-D992-DEBF7FF3301E}"/>
              </a:ext>
            </a:extLst>
          </p:cNvPr>
          <p:cNvSpPr>
            <a:spLocks noGrp="1"/>
          </p:cNvSpPr>
          <p:nvPr>
            <p:ph type="ftr" sz="quarter" idx="19"/>
          </p:nvPr>
        </p:nvSpPr>
        <p:spPr>
          <a:xfrm>
            <a:off x="4038600" y="6356350"/>
            <a:ext cx="4114800" cy="365125"/>
          </a:xfrm>
          <a:prstGeom prst="rect">
            <a:avLst/>
          </a:prstGeom>
        </p:spPr>
        <p:txBody>
          <a:bodyPr/>
          <a:lstStyle/>
          <a:p>
            <a:endParaRPr lang="en-US"/>
          </a:p>
        </p:txBody>
      </p:sp>
      <p:sp>
        <p:nvSpPr>
          <p:cNvPr id="5" name="Text Placeholder 4">
            <a:extLst>
              <a:ext uri="{FF2B5EF4-FFF2-40B4-BE49-F238E27FC236}">
                <a16:creationId xmlns:a16="http://schemas.microsoft.com/office/drawing/2014/main" id="{0985D3E6-EA9D-9DE8-6317-6DF86AEEDB42}"/>
              </a:ext>
            </a:extLst>
          </p:cNvPr>
          <p:cNvSpPr>
            <a:spLocks noGrp="1"/>
          </p:cNvSpPr>
          <p:nvPr>
            <p:ph type="body" sz="quarter" idx="20"/>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482038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ción Rojo Vivo: Separador">
    <p:bg>
      <p:bgPr>
        <a:solidFill>
          <a:srgbClr val="CE2142"/>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B41C38"/>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6" name="Picture 25">
            <a:extLst>
              <a:ext uri="{FF2B5EF4-FFF2-40B4-BE49-F238E27FC236}">
                <a16:creationId xmlns:a16="http://schemas.microsoft.com/office/drawing/2014/main" id="{7AD3D6B6-1BBA-EC45-B2F3-957F8F58FD51}"/>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339231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2594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ción Rojo Vivo: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43111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Sección Rojo Vivo: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97896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Sección Rojo Vivo: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CE214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9">
            <a:extLst>
              <a:ext uri="{FF2B5EF4-FFF2-40B4-BE49-F238E27FC236}">
                <a16:creationId xmlns:a16="http://schemas.microsoft.com/office/drawing/2014/main" id="{97162C7F-4439-2D45-B87D-8D36AD9C71E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reeform 10">
            <a:extLst>
              <a:ext uri="{FF2B5EF4-FFF2-40B4-BE49-F238E27FC236}">
                <a16:creationId xmlns:a16="http://schemas.microsoft.com/office/drawing/2014/main" id="{A9A337EE-8DFE-8F4F-86AC-683E3A83AF53}"/>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48637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ción Rojo Vivo: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a:extLst>
              <a:ext uri="{FF2B5EF4-FFF2-40B4-BE49-F238E27FC236}">
                <a16:creationId xmlns:a16="http://schemas.microsoft.com/office/drawing/2014/main" id="{DC642E9E-CD96-6C4B-BCBB-3664A2E7A9C9}"/>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545075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ección Rojo Vivo: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B41C38"/>
                </a:solidFill>
              </a:defRPr>
            </a:lvl1pPr>
          </a:lstStyle>
          <a:p>
            <a:r>
              <a:rPr lang="en-US" dirty="0"/>
              <a:t>Click to edit Master title style</a:t>
            </a:r>
          </a:p>
        </p:txBody>
      </p:sp>
      <p:sp>
        <p:nvSpPr>
          <p:cNvPr id="6" name="Freeform 5">
            <a:extLst>
              <a:ext uri="{FF2B5EF4-FFF2-40B4-BE49-F238E27FC236}">
                <a16:creationId xmlns:a16="http://schemas.microsoft.com/office/drawing/2014/main" id="{052B9C77-6EDD-F845-A58D-0DB07474792E}"/>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reeform 6">
            <a:extLst>
              <a:ext uri="{FF2B5EF4-FFF2-40B4-BE49-F238E27FC236}">
                <a16:creationId xmlns:a16="http://schemas.microsoft.com/office/drawing/2014/main" id="{DD60E140-D82D-1F4D-B814-D81EC93F5D7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178170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ción Rojo Vivo: Fotografía Complet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35ED1CA-32D7-6543-922D-0C4F67C8C426}"/>
              </a:ext>
            </a:extLst>
          </p:cNvPr>
          <p:cNvSpPr>
            <a:spLocks noGrp="1"/>
          </p:cNvSpPr>
          <p:nvPr>
            <p:ph type="pic" sz="quarter" idx="10"/>
          </p:nvPr>
        </p:nvSpPr>
        <p:spPr>
          <a:xfrm>
            <a:off x="-12700" y="0"/>
            <a:ext cx="12204700" cy="6858000"/>
          </a:xfrm>
        </p:spPr>
        <p:txBody>
          <a:bodyPr/>
          <a:lstStyle/>
          <a:p>
            <a:endParaRPr lang="es-ES_tradnl"/>
          </a:p>
        </p:txBody>
      </p:sp>
      <p:sp>
        <p:nvSpPr>
          <p:cNvPr id="12" name="Freeform 11">
            <a:extLst>
              <a:ext uri="{FF2B5EF4-FFF2-40B4-BE49-F238E27FC236}">
                <a16:creationId xmlns:a16="http://schemas.microsoft.com/office/drawing/2014/main" id="{17D13E50-AA43-3645-82B4-ACBD65A01A6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reeform 10">
            <a:extLst>
              <a:ext uri="{FF2B5EF4-FFF2-40B4-BE49-F238E27FC236}">
                <a16:creationId xmlns:a16="http://schemas.microsoft.com/office/drawing/2014/main" id="{C571C5A2-48B6-674A-8715-E055C8505C98}"/>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21515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09600" y="3926541"/>
            <a:ext cx="10972800" cy="1663044"/>
          </a:xfrm>
          <a:prstGeom prst="rect">
            <a:avLst/>
          </a:prstGeo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09600" y="5735636"/>
            <a:ext cx="10972800" cy="474663"/>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p:txBody>
          <a:bodyPr/>
          <a:lstStyle/>
          <a:p>
            <a:fld id="{AA8A0EC6-5648-844A-8827-911B00959032}" type="datetimeFigureOut">
              <a:rPr lang="en-US" smtClean="0"/>
              <a:t>11/11/2024</a:t>
            </a:fld>
            <a:endParaRPr lang="en-US"/>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4216717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0518"/>
            <a:ext cx="6970824"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4" y="2222065"/>
            <a:ext cx="6970825"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Text Placeholder 2">
            <a:extLst>
              <a:ext uri="{FF2B5EF4-FFF2-40B4-BE49-F238E27FC236}">
                <a16:creationId xmlns:a16="http://schemas.microsoft.com/office/drawing/2014/main" id="{D7745948-92EA-3E8A-1DBC-45422E918504}"/>
              </a:ext>
            </a:extLst>
          </p:cNvPr>
          <p:cNvSpPr>
            <a:spLocks noGrp="1"/>
          </p:cNvSpPr>
          <p:nvPr>
            <p:ph type="body" idx="13"/>
          </p:nvPr>
        </p:nvSpPr>
        <p:spPr>
          <a:xfrm>
            <a:off x="1580323" y="3143243"/>
            <a:ext cx="6139069"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a:extLst>
              <a:ext uri="{FF2B5EF4-FFF2-40B4-BE49-F238E27FC236}">
                <a16:creationId xmlns:a16="http://schemas.microsoft.com/office/drawing/2014/main" id="{87155554-9334-F8D5-FA7F-80CF2FB3BC78}"/>
              </a:ext>
            </a:extLst>
          </p:cNvPr>
          <p:cNvSpPr>
            <a:spLocks noGrp="1"/>
          </p:cNvSpPr>
          <p:nvPr>
            <p:ph type="body" sz="half" idx="14"/>
          </p:nvPr>
        </p:nvSpPr>
        <p:spPr>
          <a:xfrm>
            <a:off x="1580323" y="3754790"/>
            <a:ext cx="6139068"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Text Placeholder 2">
            <a:extLst>
              <a:ext uri="{FF2B5EF4-FFF2-40B4-BE49-F238E27FC236}">
                <a16:creationId xmlns:a16="http://schemas.microsoft.com/office/drawing/2014/main" id="{A44C718E-DBD5-B640-39D2-7860AFE27FFB}"/>
              </a:ext>
            </a:extLst>
          </p:cNvPr>
          <p:cNvSpPr>
            <a:spLocks noGrp="1"/>
          </p:cNvSpPr>
          <p:nvPr>
            <p:ph type="body" idx="15"/>
          </p:nvPr>
        </p:nvSpPr>
        <p:spPr>
          <a:xfrm>
            <a:off x="960666" y="4717060"/>
            <a:ext cx="6970823"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a:extLst>
              <a:ext uri="{FF2B5EF4-FFF2-40B4-BE49-F238E27FC236}">
                <a16:creationId xmlns:a16="http://schemas.microsoft.com/office/drawing/2014/main" id="{BB073C5F-2FFF-4B6A-E630-E112FB5B952B}"/>
              </a:ext>
            </a:extLst>
          </p:cNvPr>
          <p:cNvSpPr>
            <a:spLocks noGrp="1"/>
          </p:cNvSpPr>
          <p:nvPr>
            <p:ph type="body" sz="half" idx="16"/>
          </p:nvPr>
        </p:nvSpPr>
        <p:spPr>
          <a:xfrm>
            <a:off x="960666" y="5328607"/>
            <a:ext cx="6970822"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16" name="Date Placeholder 15">
            <a:extLst>
              <a:ext uri="{FF2B5EF4-FFF2-40B4-BE49-F238E27FC236}">
                <a16:creationId xmlns:a16="http://schemas.microsoft.com/office/drawing/2014/main" id="{30843267-C01A-455A-D8A3-E8A7C6CFB0F6}"/>
              </a:ext>
            </a:extLst>
          </p:cNvPr>
          <p:cNvSpPr>
            <a:spLocks noGrp="1"/>
          </p:cNvSpPr>
          <p:nvPr>
            <p:ph type="dt" sz="half" idx="18"/>
          </p:nvPr>
        </p:nvSpPr>
        <p:spPr/>
        <p:txBody>
          <a:bodyPr/>
          <a:lstStyle/>
          <a:p>
            <a:fld id="{AA8A0EC6-5648-844A-8827-911B00959032}" type="datetimeFigureOut">
              <a:rPr lang="en-US" smtClean="0"/>
              <a:t>11/11/2024</a:t>
            </a:fld>
            <a:endParaRPr lang="en-US"/>
          </a:p>
        </p:txBody>
      </p:sp>
      <p:sp>
        <p:nvSpPr>
          <p:cNvPr id="17" name="Footer Placeholder 16">
            <a:extLst>
              <a:ext uri="{FF2B5EF4-FFF2-40B4-BE49-F238E27FC236}">
                <a16:creationId xmlns:a16="http://schemas.microsoft.com/office/drawing/2014/main" id="{1DAE6A71-9FA2-20A0-D992-DEBF7FF3301E}"/>
              </a:ext>
            </a:extLst>
          </p:cNvPr>
          <p:cNvSpPr>
            <a:spLocks noGrp="1"/>
          </p:cNvSpPr>
          <p:nvPr>
            <p:ph type="ftr" sz="quarter" idx="19"/>
          </p:nvPr>
        </p:nvSpPr>
        <p:spPr>
          <a:xfrm>
            <a:off x="4038600" y="6356350"/>
            <a:ext cx="4114800" cy="365125"/>
          </a:xfrm>
          <a:prstGeom prst="rect">
            <a:avLst/>
          </a:prstGeom>
        </p:spPr>
        <p:txBody>
          <a:bodyPr/>
          <a:lstStyle/>
          <a:p>
            <a:endParaRPr lang="en-US"/>
          </a:p>
        </p:txBody>
      </p:sp>
      <p:sp>
        <p:nvSpPr>
          <p:cNvPr id="5" name="Text Placeholder 4">
            <a:extLst>
              <a:ext uri="{FF2B5EF4-FFF2-40B4-BE49-F238E27FC236}">
                <a16:creationId xmlns:a16="http://schemas.microsoft.com/office/drawing/2014/main" id="{0985D3E6-EA9D-9DE8-6317-6DF86AEEDB42}"/>
              </a:ext>
            </a:extLst>
          </p:cNvPr>
          <p:cNvSpPr>
            <a:spLocks noGrp="1"/>
          </p:cNvSpPr>
          <p:nvPr>
            <p:ph type="body" sz="quarter" idx="20"/>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865221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11/11/2024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3" name="Text Placeholder 2">
            <a:extLst>
              <a:ext uri="{FF2B5EF4-FFF2-40B4-BE49-F238E27FC236}">
                <a16:creationId xmlns:a16="http://schemas.microsoft.com/office/drawing/2014/main" id="{0ED2C780-6C1C-A81B-5B9E-735DFD6F43D1}"/>
              </a:ext>
            </a:extLst>
          </p:cNvPr>
          <p:cNvSpPr>
            <a:spLocks noGrp="1"/>
          </p:cNvSpPr>
          <p:nvPr>
            <p:ph type="body" idx="18"/>
          </p:nvPr>
        </p:nvSpPr>
        <p:spPr>
          <a:xfrm>
            <a:off x="4369902"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Text Placeholder 3">
            <a:extLst>
              <a:ext uri="{FF2B5EF4-FFF2-40B4-BE49-F238E27FC236}">
                <a16:creationId xmlns:a16="http://schemas.microsoft.com/office/drawing/2014/main" id="{F29AB7CE-949B-41D7-A673-06B30968CD01}"/>
              </a:ext>
            </a:extLst>
          </p:cNvPr>
          <p:cNvSpPr>
            <a:spLocks noGrp="1"/>
          </p:cNvSpPr>
          <p:nvPr>
            <p:ph type="body" sz="half" idx="19"/>
          </p:nvPr>
        </p:nvSpPr>
        <p:spPr>
          <a:xfrm>
            <a:off x="4369902"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2" name="Text Placeholder 2">
            <a:extLst>
              <a:ext uri="{FF2B5EF4-FFF2-40B4-BE49-F238E27FC236}">
                <a16:creationId xmlns:a16="http://schemas.microsoft.com/office/drawing/2014/main" id="{AC6C789A-7FB2-432A-6019-3F62E5386F29}"/>
              </a:ext>
            </a:extLst>
          </p:cNvPr>
          <p:cNvSpPr>
            <a:spLocks noGrp="1"/>
          </p:cNvSpPr>
          <p:nvPr>
            <p:ph type="body" idx="21"/>
          </p:nvPr>
        </p:nvSpPr>
        <p:spPr>
          <a:xfrm>
            <a:off x="7987745"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3" name="Text Placeholder 3">
            <a:extLst>
              <a:ext uri="{FF2B5EF4-FFF2-40B4-BE49-F238E27FC236}">
                <a16:creationId xmlns:a16="http://schemas.microsoft.com/office/drawing/2014/main" id="{F672CBAF-4BDE-95E9-99A1-9EDDBDEF84DC}"/>
              </a:ext>
            </a:extLst>
          </p:cNvPr>
          <p:cNvSpPr>
            <a:spLocks noGrp="1"/>
          </p:cNvSpPr>
          <p:nvPr>
            <p:ph type="body" sz="half" idx="22"/>
          </p:nvPr>
        </p:nvSpPr>
        <p:spPr>
          <a:xfrm>
            <a:off x="7987745"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7" name="Text Placeholder 2">
            <a:extLst>
              <a:ext uri="{FF2B5EF4-FFF2-40B4-BE49-F238E27FC236}">
                <a16:creationId xmlns:a16="http://schemas.microsoft.com/office/drawing/2014/main" id="{1F48CE7A-5E89-3480-B862-44BFAC429981}"/>
              </a:ext>
            </a:extLst>
          </p:cNvPr>
          <p:cNvSpPr>
            <a:spLocks noGrp="1"/>
          </p:cNvSpPr>
          <p:nvPr>
            <p:ph type="body" idx="24"/>
          </p:nvPr>
        </p:nvSpPr>
        <p:spPr>
          <a:xfrm>
            <a:off x="761997" y="2185521"/>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Text Placeholder 3">
            <a:extLst>
              <a:ext uri="{FF2B5EF4-FFF2-40B4-BE49-F238E27FC236}">
                <a16:creationId xmlns:a16="http://schemas.microsoft.com/office/drawing/2014/main" id="{78CF0CF5-EF6E-47A1-80D2-088122A0E64F}"/>
              </a:ext>
            </a:extLst>
          </p:cNvPr>
          <p:cNvSpPr>
            <a:spLocks noGrp="1"/>
          </p:cNvSpPr>
          <p:nvPr>
            <p:ph type="body" sz="half" idx="25"/>
          </p:nvPr>
        </p:nvSpPr>
        <p:spPr>
          <a:xfrm>
            <a:off x="761997" y="2797068"/>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609600" y="5692875"/>
            <a:ext cx="10972800" cy="539496"/>
          </a:xfrm>
        </p:spPr>
        <p:txBody>
          <a:bodyPr/>
          <a:lstStyle/>
          <a:p>
            <a:endParaRPr lang="en-US"/>
          </a:p>
        </p:txBody>
      </p:sp>
    </p:spTree>
    <p:extLst>
      <p:ext uri="{BB962C8B-B14F-4D97-AF65-F5344CB8AC3E}">
        <p14:creationId xmlns:p14="http://schemas.microsoft.com/office/powerpoint/2010/main" val="488225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7212496"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11/11/2024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3" name="Text Placeholder 2">
            <a:extLst>
              <a:ext uri="{FF2B5EF4-FFF2-40B4-BE49-F238E27FC236}">
                <a16:creationId xmlns:a16="http://schemas.microsoft.com/office/drawing/2014/main" id="{0ED2C780-6C1C-A81B-5B9E-735DFD6F43D1}"/>
              </a:ext>
            </a:extLst>
          </p:cNvPr>
          <p:cNvSpPr>
            <a:spLocks noGrp="1"/>
          </p:cNvSpPr>
          <p:nvPr>
            <p:ph type="body" idx="18"/>
          </p:nvPr>
        </p:nvSpPr>
        <p:spPr>
          <a:xfrm>
            <a:off x="4369902"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Text Placeholder 3">
            <a:extLst>
              <a:ext uri="{FF2B5EF4-FFF2-40B4-BE49-F238E27FC236}">
                <a16:creationId xmlns:a16="http://schemas.microsoft.com/office/drawing/2014/main" id="{F29AB7CE-949B-41D7-A673-06B30968CD01}"/>
              </a:ext>
            </a:extLst>
          </p:cNvPr>
          <p:cNvSpPr>
            <a:spLocks noGrp="1"/>
          </p:cNvSpPr>
          <p:nvPr>
            <p:ph type="body" sz="half" idx="19"/>
          </p:nvPr>
        </p:nvSpPr>
        <p:spPr>
          <a:xfrm>
            <a:off x="4369902"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7" name="Text Placeholder 2">
            <a:extLst>
              <a:ext uri="{FF2B5EF4-FFF2-40B4-BE49-F238E27FC236}">
                <a16:creationId xmlns:a16="http://schemas.microsoft.com/office/drawing/2014/main" id="{1F48CE7A-5E89-3480-B862-44BFAC429981}"/>
              </a:ext>
            </a:extLst>
          </p:cNvPr>
          <p:cNvSpPr>
            <a:spLocks noGrp="1"/>
          </p:cNvSpPr>
          <p:nvPr>
            <p:ph type="body" idx="24"/>
          </p:nvPr>
        </p:nvSpPr>
        <p:spPr>
          <a:xfrm>
            <a:off x="761997" y="2185521"/>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Text Placeholder 3">
            <a:extLst>
              <a:ext uri="{FF2B5EF4-FFF2-40B4-BE49-F238E27FC236}">
                <a16:creationId xmlns:a16="http://schemas.microsoft.com/office/drawing/2014/main" id="{78CF0CF5-EF6E-47A1-80D2-088122A0E64F}"/>
              </a:ext>
            </a:extLst>
          </p:cNvPr>
          <p:cNvSpPr>
            <a:spLocks noGrp="1"/>
          </p:cNvSpPr>
          <p:nvPr>
            <p:ph type="body" sz="half" idx="25"/>
          </p:nvPr>
        </p:nvSpPr>
        <p:spPr>
          <a:xfrm>
            <a:off x="761997" y="2797068"/>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6" name="Picture Placeholder 23">
            <a:extLst>
              <a:ext uri="{FF2B5EF4-FFF2-40B4-BE49-F238E27FC236}">
                <a16:creationId xmlns:a16="http://schemas.microsoft.com/office/drawing/2014/main" id="{BA198D21-2409-AA26-2882-9757585EE7C8}"/>
              </a:ext>
            </a:extLst>
          </p:cNvPr>
          <p:cNvSpPr>
            <a:spLocks noGrp="1"/>
          </p:cNvSpPr>
          <p:nvPr>
            <p:ph type="pic" sz="quarter" idx="17"/>
          </p:nvPr>
        </p:nvSpPr>
        <p:spPr>
          <a:xfrm>
            <a:off x="8262416" y="1594022"/>
            <a:ext cx="3650910" cy="365091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65150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6BAE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29766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7212496"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11/11/2024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7" name="Text Placeholder 2">
            <a:extLst>
              <a:ext uri="{FF2B5EF4-FFF2-40B4-BE49-F238E27FC236}">
                <a16:creationId xmlns:a16="http://schemas.microsoft.com/office/drawing/2014/main" id="{1F48CE7A-5E89-3480-B862-44BFAC429981}"/>
              </a:ext>
            </a:extLst>
          </p:cNvPr>
          <p:cNvSpPr>
            <a:spLocks noGrp="1"/>
          </p:cNvSpPr>
          <p:nvPr>
            <p:ph type="body" idx="24"/>
          </p:nvPr>
        </p:nvSpPr>
        <p:spPr>
          <a:xfrm>
            <a:off x="761996" y="2185521"/>
            <a:ext cx="5334003"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Text Placeholder 3">
            <a:extLst>
              <a:ext uri="{FF2B5EF4-FFF2-40B4-BE49-F238E27FC236}">
                <a16:creationId xmlns:a16="http://schemas.microsoft.com/office/drawing/2014/main" id="{78CF0CF5-EF6E-47A1-80D2-088122A0E64F}"/>
              </a:ext>
            </a:extLst>
          </p:cNvPr>
          <p:cNvSpPr>
            <a:spLocks noGrp="1"/>
          </p:cNvSpPr>
          <p:nvPr>
            <p:ph type="body" sz="half" idx="25"/>
          </p:nvPr>
        </p:nvSpPr>
        <p:spPr>
          <a:xfrm>
            <a:off x="761997" y="2797068"/>
            <a:ext cx="5334002" cy="2044898"/>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6" name="Picture Placeholder 23">
            <a:extLst>
              <a:ext uri="{FF2B5EF4-FFF2-40B4-BE49-F238E27FC236}">
                <a16:creationId xmlns:a16="http://schemas.microsoft.com/office/drawing/2014/main" id="{BA198D21-2409-AA26-2882-9757585EE7C8}"/>
              </a:ext>
            </a:extLst>
          </p:cNvPr>
          <p:cNvSpPr>
            <a:spLocks noGrp="1"/>
          </p:cNvSpPr>
          <p:nvPr>
            <p:ph type="pic" sz="quarter" idx="17"/>
          </p:nvPr>
        </p:nvSpPr>
        <p:spPr>
          <a:xfrm>
            <a:off x="7822096" y="1594022"/>
            <a:ext cx="3650910" cy="365091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2233613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11/11/2024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1728"/>
            <a:ext cx="6922301" cy="562749"/>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5" y="2178669"/>
            <a:ext cx="6922300" cy="83701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1146198" y="3092460"/>
            <a:ext cx="6736768" cy="622646"/>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1146197" y="3689968"/>
            <a:ext cx="6736767" cy="926101"/>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1378113" y="4763061"/>
            <a:ext cx="6504852" cy="581992"/>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1378112" y="5380382"/>
            <a:ext cx="6504851" cy="865633"/>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4">
            <a:extLst>
              <a:ext uri="{FF2B5EF4-FFF2-40B4-BE49-F238E27FC236}">
                <a16:creationId xmlns:a16="http://schemas.microsoft.com/office/drawing/2014/main" id="{231F54DF-E984-A005-B56B-B62147C13B6C}"/>
              </a:ext>
            </a:extLst>
          </p:cNvPr>
          <p:cNvSpPr>
            <a:spLocks noGrp="1"/>
          </p:cNvSpPr>
          <p:nvPr>
            <p:ph type="body" sz="quarter" idx="22"/>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761985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11/11/2024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2439" y="1925949"/>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2439" y="2537496"/>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6426387" y="1925949"/>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6426387" y="2537496"/>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960665" y="3752680"/>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960665" y="4364227"/>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61C98F61-9164-7CDA-F0A4-B90327F23F7A}"/>
              </a:ext>
            </a:extLst>
          </p:cNvPr>
          <p:cNvSpPr>
            <a:spLocks noGrp="1"/>
          </p:cNvSpPr>
          <p:nvPr>
            <p:ph type="pic" sz="quarter" idx="22"/>
          </p:nvPr>
        </p:nvSpPr>
        <p:spPr>
          <a:xfrm>
            <a:off x="6426200" y="3752850"/>
            <a:ext cx="5156200" cy="2457450"/>
          </a:xfrm>
        </p:spPr>
        <p:txBody>
          <a:bodyPr/>
          <a:lstStyle/>
          <a:p>
            <a:endParaRPr lang="en-US"/>
          </a:p>
        </p:txBody>
      </p:sp>
    </p:spTree>
    <p:extLst>
      <p:ext uri="{BB962C8B-B14F-4D97-AF65-F5344CB8AC3E}">
        <p14:creationId xmlns:p14="http://schemas.microsoft.com/office/powerpoint/2010/main" val="18922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7362553" cy="1230485"/>
          </a:xfrm>
          <a:prstGeom prst="rect">
            <a:avLst/>
          </a:prstGeo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11/11/2024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925949"/>
            <a:ext cx="3259182"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5" y="2537496"/>
            <a:ext cx="3259180" cy="1215184"/>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4712973" y="1925949"/>
            <a:ext cx="3259182"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4712973" y="2537495"/>
            <a:ext cx="3259180" cy="1197477"/>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960665" y="3752680"/>
            <a:ext cx="7011488"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960665" y="4364227"/>
            <a:ext cx="7011488"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BBB6EDE2-F53E-7B97-FF80-7764EECA4CCF}"/>
              </a:ext>
            </a:extLst>
          </p:cNvPr>
          <p:cNvSpPr>
            <a:spLocks noGrp="1"/>
          </p:cNvSpPr>
          <p:nvPr>
            <p:ph type="pic" sz="quarter" idx="22"/>
          </p:nvPr>
        </p:nvSpPr>
        <p:spPr>
          <a:xfrm>
            <a:off x="8485188" y="0"/>
            <a:ext cx="3706812" cy="6858000"/>
          </a:xfrm>
        </p:spPr>
        <p:txBody>
          <a:bodyPr/>
          <a:lstStyle/>
          <a:p>
            <a:endParaRPr lang="en-US"/>
          </a:p>
        </p:txBody>
      </p:sp>
    </p:spTree>
    <p:extLst>
      <p:ext uri="{BB962C8B-B14F-4D97-AF65-F5344CB8AC3E}">
        <p14:creationId xmlns:p14="http://schemas.microsoft.com/office/powerpoint/2010/main" val="3829282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81E5-DE3E-1E52-3179-344AB5B2A570}"/>
              </a:ext>
            </a:extLst>
          </p:cNvPr>
          <p:cNvSpPr>
            <a:spLocks noGrp="1"/>
          </p:cNvSpPr>
          <p:nvPr>
            <p:ph type="title"/>
          </p:nvPr>
        </p:nvSpPr>
        <p:spPr>
          <a:xfrm>
            <a:off x="609600" y="363537"/>
            <a:ext cx="10972800" cy="123048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9A41B8-CF99-8A7C-E16D-CFEF1E099C4C}"/>
              </a:ext>
            </a:extLst>
          </p:cNvPr>
          <p:cNvSpPr>
            <a:spLocks noGrp="1"/>
          </p:cNvSpPr>
          <p:nvPr>
            <p:ph type="dt" sz="half" idx="10"/>
          </p:nvPr>
        </p:nvSpPr>
        <p:spPr/>
        <p:txBody>
          <a:bodyPr/>
          <a:lstStyle/>
          <a:p>
            <a:fld id="{AA8A0EC6-5648-844A-8827-911B00959032}" type="datetimeFigureOut">
              <a:rPr lang="en-US" smtClean="0"/>
              <a:t>11/11/2024</a:t>
            </a:fld>
            <a:endParaRPr lang="en-US"/>
          </a:p>
        </p:txBody>
      </p:sp>
      <p:sp>
        <p:nvSpPr>
          <p:cNvPr id="4" name="Footer Placeholder 3">
            <a:extLst>
              <a:ext uri="{FF2B5EF4-FFF2-40B4-BE49-F238E27FC236}">
                <a16:creationId xmlns:a16="http://schemas.microsoft.com/office/drawing/2014/main" id="{F9989524-6BA7-0F2E-1749-175C692869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097531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6759F-66EA-8EE3-A2F4-F15BA2F9B5C8}"/>
              </a:ext>
            </a:extLst>
          </p:cNvPr>
          <p:cNvSpPr>
            <a:spLocks noGrp="1"/>
          </p:cNvSpPr>
          <p:nvPr>
            <p:ph type="dt" sz="half" idx="10"/>
          </p:nvPr>
        </p:nvSpPr>
        <p:spPr/>
        <p:txBody>
          <a:bodyPr/>
          <a:lstStyle/>
          <a:p>
            <a:fld id="{AA8A0EC6-5648-844A-8827-911B00959032}" type="datetimeFigureOut">
              <a:rPr lang="en-US" smtClean="0"/>
              <a:t>11/11/2024</a:t>
            </a:fld>
            <a:endParaRPr lang="en-US"/>
          </a:p>
        </p:txBody>
      </p:sp>
      <p:sp>
        <p:nvSpPr>
          <p:cNvPr id="3" name="Footer Placeholder 2">
            <a:extLst>
              <a:ext uri="{FF2B5EF4-FFF2-40B4-BE49-F238E27FC236}">
                <a16:creationId xmlns:a16="http://schemas.microsoft.com/office/drawing/2014/main" id="{46548357-3F2C-483C-C0FC-FD9FB673CE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624180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09600" y="3926541"/>
            <a:ext cx="10972800" cy="1663044"/>
          </a:xfrm>
          <a:prstGeom prst="rect">
            <a:avLst/>
          </a:prstGeo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09600" y="5735636"/>
            <a:ext cx="10972800" cy="474663"/>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p:txBody>
          <a:bodyPr/>
          <a:lstStyle/>
          <a:p>
            <a:fld id="{AA8A0EC6-5648-844A-8827-911B00959032}" type="datetimeFigureOut">
              <a:rPr lang="en-US" smtClean="0"/>
              <a:t>11/11/2024</a:t>
            </a:fld>
            <a:endParaRPr lang="en-US"/>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319771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87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Freeform 18">
            <a:extLst>
              <a:ext uri="{FF2B5EF4-FFF2-40B4-BE49-F238E27FC236}">
                <a16:creationId xmlns:a16="http://schemas.microsoft.com/office/drawing/2014/main" id="{808AFBE7-0F6B-E54D-A0BB-A47BD0D0071D}"/>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Picture Placeholder 11">
            <a:extLst>
              <a:ext uri="{FF2B5EF4-FFF2-40B4-BE49-F238E27FC236}">
                <a16:creationId xmlns:a16="http://schemas.microsoft.com/office/drawing/2014/main" id="{B452125D-FD17-A241-ACCE-4E5ADC0F9211}"/>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r>
              <a:rPr lang="en-US"/>
              <a:t>Click icon to add picture</a:t>
            </a:r>
            <a:endParaRPr lang="es-ES_tradnl" dirty="0"/>
          </a:p>
        </p:txBody>
      </p:sp>
    </p:spTree>
    <p:extLst>
      <p:ext uri="{BB962C8B-B14F-4D97-AF65-F5344CB8AC3E}">
        <p14:creationId xmlns:p14="http://schemas.microsoft.com/office/powerpoint/2010/main" val="150213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CBE74B8-7FEA-B947-95E1-179FCD7C7B6C}"/>
              </a:ext>
            </a:extLst>
          </p:cNvPr>
          <p:cNvSpPr/>
          <p:nvPr userDrawn="1"/>
        </p:nvSpPr>
        <p:spPr>
          <a:xfrm>
            <a:off x="-61437" y="-41952"/>
            <a:ext cx="12298576" cy="6123875"/>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4A1EF435-1E90-124A-B476-04F9D01663DF}"/>
              </a:ext>
            </a:extLst>
          </p:cNvPr>
          <p:cNvSpPr>
            <a:spLocks noGrp="1"/>
          </p:cNvSpPr>
          <p:nvPr>
            <p:ph type="title" hasCustomPrompt="1"/>
          </p:nvPr>
        </p:nvSpPr>
        <p:spPr>
          <a:xfrm>
            <a:off x="831850" y="1637413"/>
            <a:ext cx="10515600" cy="1457768"/>
          </a:xfrm>
        </p:spPr>
        <p:txBody>
          <a:bodyPr anchor="b">
            <a:normAutofit/>
          </a:bodyPr>
          <a:lstStyle>
            <a:lvl1pPr>
              <a:defRPr sz="3200">
                <a:solidFill>
                  <a:schemeClr val="bg1"/>
                </a:solidFill>
              </a:defRPr>
            </a:lvl1pPr>
          </a:lstStyle>
          <a:p>
            <a:r>
              <a:rPr lang="en-US" dirty="0" err="1"/>
              <a:t>Nombre</a:t>
            </a:r>
            <a:r>
              <a:rPr lang="en-US" dirty="0"/>
              <a:t> </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hasCustomPrompt="1"/>
          </p:nvPr>
        </p:nvSpPr>
        <p:spPr>
          <a:xfrm>
            <a:off x="831850" y="6351814"/>
            <a:ext cx="3413579" cy="286651"/>
          </a:xfrm>
        </p:spPr>
        <p:txBody>
          <a:bodyPr/>
          <a:lstStyle>
            <a:lvl1pPr marL="0" indent="0">
              <a:buNone/>
              <a:defRPr sz="2400" b="0" i="0">
                <a:solidFill>
                  <a:srgbClr val="6BAE45"/>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www.uci.ac.cr</a:t>
            </a:r>
            <a:endParaRPr lang="en-US" dirty="0"/>
          </a:p>
        </p:txBody>
      </p:sp>
      <p:sp>
        <p:nvSpPr>
          <p:cNvPr id="7" name="Text Placeholder 2">
            <a:extLst>
              <a:ext uri="{FF2B5EF4-FFF2-40B4-BE49-F238E27FC236}">
                <a16:creationId xmlns:a16="http://schemas.microsoft.com/office/drawing/2014/main" id="{67A94FB1-3E87-CF44-98E6-AFED63B94A68}"/>
              </a:ext>
            </a:extLst>
          </p:cNvPr>
          <p:cNvSpPr>
            <a:spLocks noGrp="1"/>
          </p:cNvSpPr>
          <p:nvPr>
            <p:ph type="body" idx="11" hasCustomPrompt="1"/>
          </p:nvPr>
        </p:nvSpPr>
        <p:spPr>
          <a:xfrm>
            <a:off x="7478486" y="6081923"/>
            <a:ext cx="4114800" cy="556542"/>
          </a:xfrm>
        </p:spPr>
        <p:txBody>
          <a:bodyPr>
            <a:noAutofit/>
          </a:bodyPr>
          <a:lstStyle>
            <a:lvl1pPr marL="0" indent="0" algn="r">
              <a:buNone/>
              <a:defRPr sz="2000" b="1" i="0">
                <a:solidFill>
                  <a:srgbClr val="6BAE45"/>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Promoviendo</a:t>
            </a:r>
            <a:r>
              <a:rPr lang="en-US" dirty="0"/>
              <a:t> el </a:t>
            </a:r>
            <a:r>
              <a:rPr lang="en-US" dirty="0" err="1"/>
              <a:t>desarrollo</a:t>
            </a:r>
            <a:r>
              <a:rPr lang="en-US" dirty="0"/>
              <a:t> </a:t>
            </a:r>
            <a:r>
              <a:rPr lang="en-US" dirty="0" err="1"/>
              <a:t>regenerativo</a:t>
            </a:r>
            <a:r>
              <a:rPr lang="en-US" dirty="0"/>
              <a:t> para el </a:t>
            </a:r>
            <a:r>
              <a:rPr lang="en-US" dirty="0" err="1"/>
              <a:t>bienestar</a:t>
            </a:r>
            <a:endParaRPr lang="en-US" dirty="0"/>
          </a:p>
        </p:txBody>
      </p:sp>
      <p:sp>
        <p:nvSpPr>
          <p:cNvPr id="10" name="Text Placeholder 9">
            <a:extLst>
              <a:ext uri="{FF2B5EF4-FFF2-40B4-BE49-F238E27FC236}">
                <a16:creationId xmlns:a16="http://schemas.microsoft.com/office/drawing/2014/main" id="{F315162D-96C4-BB43-93D5-E3FCD1035B1F}"/>
              </a:ext>
            </a:extLst>
          </p:cNvPr>
          <p:cNvSpPr>
            <a:spLocks noGrp="1"/>
          </p:cNvSpPr>
          <p:nvPr>
            <p:ph type="body" sz="quarter" idx="12" hasCustomPrompt="1"/>
          </p:nvPr>
        </p:nvSpPr>
        <p:spPr>
          <a:xfrm>
            <a:off x="831850" y="3281363"/>
            <a:ext cx="10515600" cy="1143000"/>
          </a:xfrm>
        </p:spPr>
        <p:txBody>
          <a:bodyPr/>
          <a:lstStyle>
            <a:lvl1pPr marL="0" indent="0">
              <a:buNone/>
              <a:defRPr>
                <a:solidFill>
                  <a:schemeClr val="bg1"/>
                </a:solidFill>
              </a:defRPr>
            </a:lvl1pPr>
          </a:lstStyle>
          <a:p>
            <a:pPr lvl="0"/>
            <a:r>
              <a:rPr lang="en-US" dirty="0" err="1"/>
              <a:t>Información</a:t>
            </a:r>
            <a:r>
              <a:rPr lang="en-US" dirty="0"/>
              <a:t> de </a:t>
            </a:r>
            <a:r>
              <a:rPr lang="en-US" dirty="0" err="1"/>
              <a:t>contacto</a:t>
            </a:r>
            <a:endParaRPr lang="en-US" dirty="0"/>
          </a:p>
        </p:txBody>
      </p:sp>
      <p:pic>
        <p:nvPicPr>
          <p:cNvPr id="11" name="Picture 10">
            <a:extLst>
              <a:ext uri="{FF2B5EF4-FFF2-40B4-BE49-F238E27FC236}">
                <a16:creationId xmlns:a16="http://schemas.microsoft.com/office/drawing/2014/main" id="{9E696431-39AC-134E-91B0-42CF045B64C2}"/>
              </a:ext>
            </a:extLst>
          </p:cNvPr>
          <p:cNvPicPr>
            <a:picLocks noChangeAspect="1"/>
          </p:cNvPicPr>
          <p:nvPr userDrawn="1"/>
        </p:nvPicPr>
        <p:blipFill>
          <a:blip r:embed="rId2"/>
          <a:stretch>
            <a:fillRect/>
          </a:stretch>
        </p:blipFill>
        <p:spPr>
          <a:xfrm>
            <a:off x="821315" y="56983"/>
            <a:ext cx="3211632" cy="1469607"/>
          </a:xfrm>
          <a:prstGeom prst="rect">
            <a:avLst/>
          </a:prstGeom>
        </p:spPr>
      </p:pic>
    </p:spTree>
    <p:extLst>
      <p:ext uri="{BB962C8B-B14F-4D97-AF65-F5344CB8AC3E}">
        <p14:creationId xmlns:p14="http://schemas.microsoft.com/office/powerpoint/2010/main" val="386624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67A6F-EDAB-4FBA-89B7-E9FD12A67ABF}"/>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B0CC187E-652A-402D-AAB4-82F9DE545343}"/>
              </a:ext>
            </a:extLst>
          </p:cNvPr>
          <p:cNvSpPr>
            <a:spLocks noGrp="1"/>
          </p:cNvSpPr>
          <p:nvPr>
            <p:ph type="dt" sz="half" idx="10"/>
          </p:nvPr>
        </p:nvSpPr>
        <p:spPr/>
        <p:txBody>
          <a:bodyPr/>
          <a:lstStyle/>
          <a:p>
            <a:fld id="{DCC8C2C2-5676-4D4A-A12A-3F679C5339AA}" type="datetimeFigureOut">
              <a:rPr lang="en-US" smtClean="0"/>
              <a:t>11/11/2024</a:t>
            </a:fld>
            <a:endParaRPr lang="en-US"/>
          </a:p>
        </p:txBody>
      </p:sp>
      <p:sp>
        <p:nvSpPr>
          <p:cNvPr id="4" name="Marcador de pie de página 3">
            <a:extLst>
              <a:ext uri="{FF2B5EF4-FFF2-40B4-BE49-F238E27FC236}">
                <a16:creationId xmlns:a16="http://schemas.microsoft.com/office/drawing/2014/main" id="{DF00E3AB-0A0D-45DD-94BC-962ACCEBA97C}"/>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758A7C4E-03D0-4550-B305-3B0FAB5E7651}"/>
              </a:ext>
            </a:extLst>
          </p:cNvPr>
          <p:cNvSpPr>
            <a:spLocks noGrp="1"/>
          </p:cNvSpPr>
          <p:nvPr>
            <p:ph type="sldNum" sz="quarter" idx="12"/>
          </p:nvPr>
        </p:nvSpPr>
        <p:spPr/>
        <p:txBody>
          <a:bodyPr/>
          <a:lstStyle/>
          <a:p>
            <a:fld id="{09A3AEED-ECA1-4C90-A86A-741FD832C3A7}" type="slidenum">
              <a:rPr lang="en-US" smtClean="0"/>
              <a:t>‹Nº›</a:t>
            </a:fld>
            <a:endParaRPr lang="en-US"/>
          </a:p>
        </p:txBody>
      </p:sp>
    </p:spTree>
    <p:extLst>
      <p:ext uri="{BB962C8B-B14F-4D97-AF65-F5344CB8AC3E}">
        <p14:creationId xmlns:p14="http://schemas.microsoft.com/office/powerpoint/2010/main" val="6189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ular - Az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F435-1E90-124A-B476-04F9D01663DF}"/>
              </a:ext>
            </a:extLst>
          </p:cNvPr>
          <p:cNvSpPr>
            <a:spLocks noGrp="1"/>
          </p:cNvSpPr>
          <p:nvPr>
            <p:ph type="title"/>
          </p:nvPr>
        </p:nvSpPr>
        <p:spPr>
          <a:xfrm>
            <a:off x="831850" y="1637413"/>
            <a:ext cx="10515600" cy="1457768"/>
          </a:xfrm>
        </p:spPr>
        <p:txBody>
          <a:bodyPr anchor="b"/>
          <a:lstStyle>
            <a:lvl1pPr>
              <a:defRPr sz="6000">
                <a:solidFill>
                  <a:srgbClr val="4279B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Freeform 8">
            <a:extLst>
              <a:ext uri="{FF2B5EF4-FFF2-40B4-BE49-F238E27FC236}">
                <a16:creationId xmlns:a16="http://schemas.microsoft.com/office/drawing/2014/main" id="{1CBE74B8-7FEA-B947-95E1-179FCD7C7B6C}"/>
              </a:ext>
            </a:extLst>
          </p:cNvPr>
          <p:cNvSpPr/>
          <p:nvPr userDrawn="1"/>
        </p:nvSpPr>
        <p:spPr>
          <a:xfrm flipH="1">
            <a:off x="-26753" y="4051497"/>
            <a:ext cx="12247056" cy="282986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 name="Picture 4">
            <a:extLst>
              <a:ext uri="{FF2B5EF4-FFF2-40B4-BE49-F238E27FC236}">
                <a16:creationId xmlns:a16="http://schemas.microsoft.com/office/drawing/2014/main" id="{93D868C9-EA00-9543-8CC3-869A08DA1FD8}"/>
              </a:ext>
            </a:extLst>
          </p:cNvPr>
          <p:cNvPicPr>
            <a:picLocks noChangeAspect="1"/>
          </p:cNvPicPr>
          <p:nvPr userDrawn="1"/>
        </p:nvPicPr>
        <p:blipFill>
          <a:blip r:embed="rId2"/>
          <a:stretch>
            <a:fillRect/>
          </a:stretch>
        </p:blipFill>
        <p:spPr>
          <a:xfrm>
            <a:off x="830107" y="92498"/>
            <a:ext cx="3211632" cy="1469607"/>
          </a:xfrm>
          <a:prstGeom prst="rect">
            <a:avLst/>
          </a:prstGeom>
        </p:spPr>
      </p:pic>
    </p:spTree>
    <p:extLst>
      <p:ext uri="{BB962C8B-B14F-4D97-AF65-F5344CB8AC3E}">
        <p14:creationId xmlns:p14="http://schemas.microsoft.com/office/powerpoint/2010/main" val="383289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23443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4019006"/>
      </p:ext>
    </p:extLst>
  </p:cSld>
  <p:clrMap bg1="lt1" tx1="dk1" bg2="lt2" tx2="dk2" accent1="accent1" accent2="accent2" accent3="accent3" accent4="accent4" accent5="accent5" accent6="accent6" hlink="hlink" folHlink="folHlink"/>
  <p:sldLayoutIdLst>
    <p:sldLayoutId id="2147483651" r:id="rId1"/>
    <p:sldLayoutId id="2147483704" r:id="rId2"/>
    <p:sldLayoutId id="2147483705" r:id="rId3"/>
    <p:sldLayoutId id="2147483706" r:id="rId4"/>
    <p:sldLayoutId id="2147483650" r:id="rId5"/>
    <p:sldLayoutId id="2147483671" r:id="rId6"/>
    <p:sldLayoutId id="2147483728"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80840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6651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9957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14" r:id="rId8"/>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5DA87-A4AC-7E43-A9D5-4097C1088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ES_tradnl" dirty="0"/>
          </a:p>
        </p:txBody>
      </p:sp>
      <p:sp>
        <p:nvSpPr>
          <p:cNvPr id="3" name="Text Placeholder 2">
            <a:extLst>
              <a:ext uri="{FF2B5EF4-FFF2-40B4-BE49-F238E27FC236}">
                <a16:creationId xmlns:a16="http://schemas.microsoft.com/office/drawing/2014/main" id="{18F61780-3FA4-4744-B78B-EEB12521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4" name="Date Placeholder 3">
            <a:extLst>
              <a:ext uri="{FF2B5EF4-FFF2-40B4-BE49-F238E27FC236}">
                <a16:creationId xmlns:a16="http://schemas.microsoft.com/office/drawing/2014/main" id="{871F9E6B-2422-FB46-90CD-E86539C8B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7A37B-9DED-3E4A-A442-7A8EED74A98D}" type="datetimeFigureOut">
              <a:rPr lang="es-ES_tradnl" smtClean="0"/>
              <a:t>11/11/2024</a:t>
            </a:fld>
            <a:endParaRPr lang="es-ES_tradnl"/>
          </a:p>
        </p:txBody>
      </p:sp>
      <p:sp>
        <p:nvSpPr>
          <p:cNvPr id="5" name="Footer Placeholder 4">
            <a:extLst>
              <a:ext uri="{FF2B5EF4-FFF2-40B4-BE49-F238E27FC236}">
                <a16:creationId xmlns:a16="http://schemas.microsoft.com/office/drawing/2014/main" id="{D09BD7E8-FBA0-BE42-B7E4-DD717C327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77C4F2BC-EBE0-2E4A-ACB1-354C1C8BB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42AFA-6D50-F949-8C55-C0D5730A94A6}" type="slidenum">
              <a:rPr lang="es-ES_tradnl" smtClean="0"/>
              <a:t>‹Nº›</a:t>
            </a:fld>
            <a:endParaRPr lang="es-ES_tradnl"/>
          </a:p>
        </p:txBody>
      </p:sp>
    </p:spTree>
    <p:extLst>
      <p:ext uri="{BB962C8B-B14F-4D97-AF65-F5344CB8AC3E}">
        <p14:creationId xmlns:p14="http://schemas.microsoft.com/office/powerpoint/2010/main" val="115397453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70" r:id="rId3"/>
    <p:sldLayoutId id="2147483653" r:id="rId4"/>
    <p:sldLayoutId id="214748366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57E25-C674-3745-6594-912F15B9826E}"/>
              </a:ext>
            </a:extLst>
          </p:cNvPr>
          <p:cNvSpPr>
            <a:spLocks noGrp="1"/>
          </p:cNvSpPr>
          <p:nvPr>
            <p:ph type="body" idx="1"/>
          </p:nvPr>
        </p:nvSpPr>
        <p:spPr>
          <a:xfrm>
            <a:off x="952500" y="1847056"/>
            <a:ext cx="106299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F64DF9-DAEC-F283-848F-16438F855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A0EC6-5648-844A-8827-911B00959032}" type="datetimeFigureOut">
              <a:rPr lang="en-US" smtClean="0"/>
              <a:t>11/11/2024</a:t>
            </a:fld>
            <a:endParaRPr lang="en-US"/>
          </a:p>
        </p:txBody>
      </p:sp>
      <p:sp>
        <p:nvSpPr>
          <p:cNvPr id="10" name="Title Placeholder 9">
            <a:extLst>
              <a:ext uri="{FF2B5EF4-FFF2-40B4-BE49-F238E27FC236}">
                <a16:creationId xmlns:a16="http://schemas.microsoft.com/office/drawing/2014/main" id="{2390A06B-2D1F-A145-446B-BF268052479A}"/>
              </a:ext>
            </a:extLst>
          </p:cNvPr>
          <p:cNvSpPr>
            <a:spLocks noGrp="1"/>
          </p:cNvSpPr>
          <p:nvPr>
            <p:ph type="title"/>
          </p:nvPr>
        </p:nvSpPr>
        <p:spPr>
          <a:xfrm>
            <a:off x="952500" y="363537"/>
            <a:ext cx="10629900" cy="1236663"/>
          </a:xfrm>
          <a:prstGeom prst="rect">
            <a:avLst/>
          </a:prstGeom>
        </p:spPr>
        <p:txBody>
          <a:bodyPr vert="horz" lIns="91440" tIns="45720" rIns="91440" bIns="45720" rtlCol="0" anchor="ctr">
            <a:normAutofit/>
          </a:bodyPr>
          <a:lstStyle/>
          <a:p>
            <a:r>
              <a:rPr lang="en-US" dirty="0"/>
              <a:t>Click to edit Master title style</a:t>
            </a:r>
          </a:p>
        </p:txBody>
      </p:sp>
      <p:sp>
        <p:nvSpPr>
          <p:cNvPr id="13" name="Footer Placeholder 12">
            <a:extLst>
              <a:ext uri="{FF2B5EF4-FFF2-40B4-BE49-F238E27FC236}">
                <a16:creationId xmlns:a16="http://schemas.microsoft.com/office/drawing/2014/main" id="{2D227A9A-BF27-C878-C29C-004A9358C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1592256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n-lt"/>
          <a:ea typeface="+mj-ea"/>
          <a:cs typeface="MV Boli" panose="0200050003020009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p15:clr>
            <a:srgbClr val="F26B43"/>
          </p15:clr>
        </p15:guide>
        <p15:guide id="2" pos="384">
          <p15:clr>
            <a:srgbClr val="F26B43"/>
          </p15:clr>
        </p15:guide>
        <p15:guide id="3" pos="600">
          <p15:clr>
            <a:srgbClr val="F26B43"/>
          </p15:clr>
        </p15:guide>
        <p15:guide id="4" pos="7296">
          <p15:clr>
            <a:srgbClr val="F26B43"/>
          </p15:clr>
        </p15:guide>
        <p15:guide id="5" orient="horz" pos="3912">
          <p15:clr>
            <a:srgbClr val="F26B43"/>
          </p15:clr>
        </p15:guide>
        <p15:guide id="6" orient="horz" pos="1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3.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65A4-5C33-7F41-8D5F-DEA0684C44EE}"/>
              </a:ext>
            </a:extLst>
          </p:cNvPr>
          <p:cNvSpPr>
            <a:spLocks noGrp="1"/>
          </p:cNvSpPr>
          <p:nvPr>
            <p:ph type="title"/>
          </p:nvPr>
        </p:nvSpPr>
        <p:spPr/>
        <p:txBody>
          <a:bodyPr>
            <a:normAutofit fontScale="90000"/>
          </a:bodyPr>
          <a:lstStyle/>
          <a:p>
            <a:r>
              <a:rPr lang="es-ES" dirty="0"/>
              <a:t>Introducción: Elementos de fiscalidad Internacional</a:t>
            </a:r>
            <a:endParaRPr lang="es-ES_tradnl" dirty="0"/>
          </a:p>
        </p:txBody>
      </p:sp>
      <p:sp>
        <p:nvSpPr>
          <p:cNvPr id="3" name="Text Placeholder 2">
            <a:extLst>
              <a:ext uri="{FF2B5EF4-FFF2-40B4-BE49-F238E27FC236}">
                <a16:creationId xmlns:a16="http://schemas.microsoft.com/office/drawing/2014/main" id="{8C765047-4BE7-A64A-ACF1-BBAE1011DEBB}"/>
              </a:ext>
            </a:extLst>
          </p:cNvPr>
          <p:cNvSpPr>
            <a:spLocks noGrp="1"/>
          </p:cNvSpPr>
          <p:nvPr>
            <p:ph type="body" idx="1"/>
          </p:nvPr>
        </p:nvSpPr>
        <p:spPr/>
        <p:txBody>
          <a:bodyPr/>
          <a:lstStyle/>
          <a:p>
            <a:r>
              <a:rPr lang="es-ES_tradnl" dirty="0"/>
              <a:t>Universidad para la Cooperación Internacional</a:t>
            </a:r>
          </a:p>
        </p:txBody>
      </p:sp>
    </p:spTree>
    <p:extLst>
      <p:ext uri="{BB962C8B-B14F-4D97-AF65-F5344CB8AC3E}">
        <p14:creationId xmlns:p14="http://schemas.microsoft.com/office/powerpoint/2010/main" val="72912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sp>
        <p:nvSpPr>
          <p:cNvPr id="4" name="CuadroTexto 3">
            <a:extLst>
              <a:ext uri="{FF2B5EF4-FFF2-40B4-BE49-F238E27FC236}">
                <a16:creationId xmlns:a16="http://schemas.microsoft.com/office/drawing/2014/main" id="{20F31507-56B2-0C32-D580-C34CC9346FAF}"/>
              </a:ext>
            </a:extLst>
          </p:cNvPr>
          <p:cNvSpPr txBox="1"/>
          <p:nvPr/>
        </p:nvSpPr>
        <p:spPr>
          <a:xfrm>
            <a:off x="685799" y="1899356"/>
            <a:ext cx="4958079" cy="4401205"/>
          </a:xfrm>
          <a:prstGeom prst="rect">
            <a:avLst/>
          </a:prstGeom>
          <a:noFill/>
        </p:spPr>
        <p:txBody>
          <a:bodyPr wrap="square">
            <a:spAutoFit/>
          </a:bodyPr>
          <a:lstStyle/>
          <a:p>
            <a:pPr algn="just"/>
            <a:r>
              <a:rPr lang="es-ES" sz="2000" dirty="0">
                <a:latin typeface="Roboto" panose="02000000000000000000" pitchFamily="2" charset="0"/>
                <a:ea typeface="Roboto" panose="02000000000000000000" pitchFamily="2" charset="0"/>
                <a:cs typeface="Roboto" panose="02000000000000000000" pitchFamily="2" charset="0"/>
              </a:rPr>
              <a:t>La sujeción fiscal internacional se refiere al marco legal que determina la tributación de las personas y entidades más allá de las fronteras nacionales. Es esencial entender que </a:t>
            </a:r>
            <a:r>
              <a:rPr lang="es-ES" sz="2000" b="1" dirty="0">
                <a:latin typeface="Roboto" panose="02000000000000000000" pitchFamily="2" charset="0"/>
                <a:ea typeface="Roboto" panose="02000000000000000000" pitchFamily="2" charset="0"/>
                <a:cs typeface="Roboto" panose="02000000000000000000" pitchFamily="2" charset="0"/>
              </a:rPr>
              <a:t>cada país tiene su propio sistema fiscal</a:t>
            </a:r>
            <a:r>
              <a:rPr lang="es-ES" sz="2000" dirty="0">
                <a:latin typeface="Roboto" panose="02000000000000000000" pitchFamily="2" charset="0"/>
                <a:ea typeface="Roboto" panose="02000000000000000000" pitchFamily="2" charset="0"/>
                <a:cs typeface="Roboto" panose="02000000000000000000" pitchFamily="2" charset="0"/>
              </a:rPr>
              <a:t>.</a:t>
            </a:r>
          </a:p>
          <a:p>
            <a:pPr algn="just"/>
            <a:endParaRPr lang="es-ES" sz="2000" dirty="0">
              <a:latin typeface="Roboto" panose="02000000000000000000" pitchFamily="2" charset="0"/>
              <a:ea typeface="Roboto" panose="02000000000000000000" pitchFamily="2" charset="0"/>
              <a:cs typeface="Roboto" panose="02000000000000000000" pitchFamily="2" charset="0"/>
            </a:endParaRPr>
          </a:p>
          <a:p>
            <a:pPr algn="just"/>
            <a:endParaRPr lang="es-ES" sz="2000" dirty="0">
              <a:latin typeface="Roboto" panose="02000000000000000000" pitchFamily="2" charset="0"/>
              <a:ea typeface="Roboto" panose="02000000000000000000" pitchFamily="2" charset="0"/>
              <a:cs typeface="Roboto" panose="02000000000000000000" pitchFamily="2" charset="0"/>
            </a:endParaRPr>
          </a:p>
          <a:p>
            <a:pPr algn="just"/>
            <a:r>
              <a:rPr lang="es-ES" sz="2000" dirty="0">
                <a:latin typeface="Roboto" panose="02000000000000000000" pitchFamily="2" charset="0"/>
                <a:ea typeface="Roboto" panose="02000000000000000000" pitchFamily="2" charset="0"/>
                <a:cs typeface="Roboto" panose="02000000000000000000" pitchFamily="2" charset="0"/>
              </a:rPr>
              <a:t>Es crucial para evitar la doble imposición y poder participar en mercados internacionales. Además, es un elemento clave en la inversión extranjera y comercio internacional.</a:t>
            </a:r>
            <a:endParaRPr lang="es-EC" sz="2000" dirty="0">
              <a:latin typeface="Roboto" panose="02000000000000000000" pitchFamily="2" charset="0"/>
              <a:ea typeface="Roboto" panose="02000000000000000000" pitchFamily="2" charset="0"/>
              <a:cs typeface="Roboto" panose="02000000000000000000" pitchFamily="2" charset="0"/>
            </a:endParaRPr>
          </a:p>
          <a:p>
            <a:pPr algn="just"/>
            <a:endParaRPr lang="es-ES" sz="2000" b="1" dirty="0">
              <a:solidFill>
                <a:srgbClr val="800000"/>
              </a:solidFill>
              <a:latin typeface="Roboto" panose="02000000000000000000" pitchFamily="2" charset="0"/>
              <a:ea typeface="Roboto" panose="02000000000000000000" pitchFamily="2" charset="0"/>
              <a:cs typeface="Roboto" panose="02000000000000000000" pitchFamily="2" charset="0"/>
            </a:endParaRPr>
          </a:p>
        </p:txBody>
      </p:sp>
      <p:pic>
        <p:nvPicPr>
          <p:cNvPr id="3" name="Marcador de posición de imagen 10">
            <a:extLst>
              <a:ext uri="{FF2B5EF4-FFF2-40B4-BE49-F238E27FC236}">
                <a16:creationId xmlns:a16="http://schemas.microsoft.com/office/drawing/2014/main" id="{4F930B09-54F2-DAB4-5970-37AC251C7A18}"/>
              </a:ext>
            </a:extLst>
          </p:cNvPr>
          <p:cNvPicPr>
            <a:picLocks noChangeAspect="1"/>
          </p:cNvPicPr>
          <p:nvPr/>
        </p:nvPicPr>
        <p:blipFill>
          <a:blip r:embed="rId2"/>
          <a:srcRect l="16667" r="16667"/>
          <a:stretch>
            <a:fillRect/>
          </a:stretch>
        </p:blipFill>
        <p:spPr>
          <a:xfrm>
            <a:off x="7305845" y="1350715"/>
            <a:ext cx="3077675" cy="3077675"/>
          </a:xfrm>
          <a:prstGeom prst="ellipse">
            <a:avLst/>
          </a:prstGeom>
        </p:spPr>
      </p:pic>
      <p:sp>
        <p:nvSpPr>
          <p:cNvPr id="6" name="CuadroTexto 5">
            <a:extLst>
              <a:ext uri="{FF2B5EF4-FFF2-40B4-BE49-F238E27FC236}">
                <a16:creationId xmlns:a16="http://schemas.microsoft.com/office/drawing/2014/main" id="{ACC63D89-B299-1F3A-8C87-364DA56E943A}"/>
              </a:ext>
            </a:extLst>
          </p:cNvPr>
          <p:cNvSpPr txBox="1"/>
          <p:nvPr/>
        </p:nvSpPr>
        <p:spPr>
          <a:xfrm>
            <a:off x="6548124" y="4598372"/>
            <a:ext cx="5186680" cy="1477328"/>
          </a:xfrm>
          <a:prstGeom prst="rect">
            <a:avLst/>
          </a:prstGeom>
          <a:noFill/>
        </p:spPr>
        <p:txBody>
          <a:bodyPr wrap="square">
            <a:spAutoFit/>
          </a:bodyPr>
          <a:lstStyle/>
          <a:p>
            <a:pPr algn="just"/>
            <a:r>
              <a:rPr lang="es-ES" dirty="0">
                <a:latin typeface="Roboto" panose="02000000000000000000" pitchFamily="2" charset="0"/>
                <a:ea typeface="Roboto" panose="02000000000000000000" pitchFamily="2" charset="0"/>
                <a:cs typeface="Roboto" panose="02000000000000000000" pitchFamily="2" charset="0"/>
              </a:rPr>
              <a:t>Entre los aspectos legales incluye la interpretación y aplicación de tratados para evitar la doble imposición y otros acuerdos fiscales entre países. Asegurar el cumplimiento es vital para las operaciones globales.</a:t>
            </a:r>
            <a:endParaRPr lang="es-EC"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764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graphicFrame>
        <p:nvGraphicFramePr>
          <p:cNvPr id="7" name="Diagrama 6">
            <a:extLst>
              <a:ext uri="{FF2B5EF4-FFF2-40B4-BE49-F238E27FC236}">
                <a16:creationId xmlns:a16="http://schemas.microsoft.com/office/drawing/2014/main" id="{548FCC6A-61D0-E977-6AD8-EBD7C2347F18}"/>
              </a:ext>
            </a:extLst>
          </p:cNvPr>
          <p:cNvGraphicFramePr/>
          <p:nvPr>
            <p:extLst>
              <p:ext uri="{D42A27DB-BD31-4B8C-83A1-F6EECF244321}">
                <p14:modId xmlns:p14="http://schemas.microsoft.com/office/powerpoint/2010/main" val="3957811621"/>
              </p:ext>
            </p:extLst>
          </p:nvPr>
        </p:nvGraphicFramePr>
        <p:xfrm>
          <a:off x="2032000" y="719666"/>
          <a:ext cx="861299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02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sp>
        <p:nvSpPr>
          <p:cNvPr id="5" name="Text 0">
            <a:extLst>
              <a:ext uri="{FF2B5EF4-FFF2-40B4-BE49-F238E27FC236}">
                <a16:creationId xmlns:a16="http://schemas.microsoft.com/office/drawing/2014/main" id="{0882FF4F-3FB9-3DCA-74CA-720006D65440}"/>
              </a:ext>
            </a:extLst>
          </p:cNvPr>
          <p:cNvSpPr/>
          <p:nvPr/>
        </p:nvSpPr>
        <p:spPr>
          <a:xfrm>
            <a:off x="876300" y="1231900"/>
            <a:ext cx="10439400" cy="759460"/>
          </a:xfrm>
          <a:prstGeom prst="rect">
            <a:avLst/>
          </a:prstGeom>
          <a:noFill/>
          <a:ln/>
        </p:spPr>
        <p:txBody>
          <a:bodyPr wrap="square" rtlCol="0" anchor="ctr" anchorCtr="0"/>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endParaRPr lang="en-US" sz="3000"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3" name="Diagrama 2">
            <a:extLst>
              <a:ext uri="{FF2B5EF4-FFF2-40B4-BE49-F238E27FC236}">
                <a16:creationId xmlns:a16="http://schemas.microsoft.com/office/drawing/2014/main" id="{33234847-6341-A440-8F76-02E47035E6AF}"/>
              </a:ext>
            </a:extLst>
          </p:cNvPr>
          <p:cNvGraphicFramePr/>
          <p:nvPr>
            <p:extLst>
              <p:ext uri="{D42A27DB-BD31-4B8C-83A1-F6EECF244321}">
                <p14:modId xmlns:p14="http://schemas.microsoft.com/office/powerpoint/2010/main" val="3331565735"/>
              </p:ext>
            </p:extLst>
          </p:nvPr>
        </p:nvGraphicFramePr>
        <p:xfrm>
          <a:off x="838200" y="1906588"/>
          <a:ext cx="10918146" cy="45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715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sp>
        <p:nvSpPr>
          <p:cNvPr id="4" name="CuadroTexto 3">
            <a:extLst>
              <a:ext uri="{FF2B5EF4-FFF2-40B4-BE49-F238E27FC236}">
                <a16:creationId xmlns:a16="http://schemas.microsoft.com/office/drawing/2014/main" id="{20F31507-56B2-0C32-D580-C34CC9346FAF}"/>
              </a:ext>
            </a:extLst>
          </p:cNvPr>
          <p:cNvSpPr txBox="1"/>
          <p:nvPr/>
        </p:nvSpPr>
        <p:spPr>
          <a:xfrm>
            <a:off x="838200" y="1858716"/>
            <a:ext cx="4950261" cy="3108543"/>
          </a:xfrm>
          <a:prstGeom prst="rect">
            <a:avLst/>
          </a:prstGeom>
          <a:noFill/>
        </p:spPr>
        <p:txBody>
          <a:bodyPr wrap="square">
            <a:spAutoFit/>
          </a:bodyPr>
          <a:lstStyle/>
          <a:p>
            <a:r>
              <a:rPr lang="es-ES" sz="2800" dirty="0">
                <a:latin typeface="Roboto" panose="02000000000000000000" pitchFamily="2" charset="0"/>
                <a:ea typeface="Roboto" panose="02000000000000000000" pitchFamily="2" charset="0"/>
                <a:cs typeface="Roboto" panose="02000000000000000000" pitchFamily="2" charset="0"/>
              </a:rPr>
              <a:t>Un residente del estado “A” presta servicios en una empresa residente del estado “B”.</a:t>
            </a:r>
          </a:p>
          <a:p>
            <a:endParaRPr lang="es-ES" sz="2800" b="1" dirty="0">
              <a:solidFill>
                <a:srgbClr val="800000"/>
              </a:solidFill>
              <a:latin typeface="Roboto" panose="02000000000000000000" pitchFamily="2" charset="0"/>
              <a:ea typeface="Roboto" panose="02000000000000000000" pitchFamily="2" charset="0"/>
              <a:cs typeface="Roboto" panose="02000000000000000000" pitchFamily="2" charset="0"/>
            </a:endParaRPr>
          </a:p>
          <a:p>
            <a:r>
              <a:rPr lang="es-ES" sz="2800" b="1" dirty="0">
                <a:solidFill>
                  <a:srgbClr val="800000"/>
                </a:solidFill>
                <a:latin typeface="Roboto" panose="02000000000000000000" pitchFamily="2" charset="0"/>
                <a:ea typeface="Roboto" panose="02000000000000000000" pitchFamily="2" charset="0"/>
                <a:cs typeface="Roboto" panose="02000000000000000000" pitchFamily="2" charset="0"/>
              </a:rPr>
              <a:t>¿Cuál Estado tiene derecho a cobrar impuestos?</a:t>
            </a:r>
            <a:endParaRPr lang="en-US" sz="2800" b="1" dirty="0">
              <a:solidFill>
                <a:srgbClr val="800000"/>
              </a:solidFill>
              <a:latin typeface="Roboto" panose="02000000000000000000" pitchFamily="2" charset="0"/>
              <a:ea typeface="Roboto" panose="02000000000000000000" pitchFamily="2" charset="0"/>
              <a:cs typeface="Roboto" panose="02000000000000000000" pitchFamily="2" charset="0"/>
            </a:endParaRPr>
          </a:p>
        </p:txBody>
      </p:sp>
      <p:pic>
        <p:nvPicPr>
          <p:cNvPr id="9" name="Imagen 8">
            <a:extLst>
              <a:ext uri="{FF2B5EF4-FFF2-40B4-BE49-F238E27FC236}">
                <a16:creationId xmlns:a16="http://schemas.microsoft.com/office/drawing/2014/main" id="{36951A35-DDE3-5BB3-4DBC-317787C4CEFB}"/>
              </a:ext>
            </a:extLst>
          </p:cNvPr>
          <p:cNvPicPr>
            <a:picLocks noChangeAspect="1"/>
          </p:cNvPicPr>
          <p:nvPr/>
        </p:nvPicPr>
        <p:blipFill>
          <a:blip r:embed="rId2"/>
          <a:stretch>
            <a:fillRect/>
          </a:stretch>
        </p:blipFill>
        <p:spPr>
          <a:xfrm>
            <a:off x="7810572" y="1469967"/>
            <a:ext cx="3242351" cy="4717474"/>
          </a:xfrm>
          <a:prstGeom prst="rect">
            <a:avLst/>
          </a:prstGeom>
        </p:spPr>
      </p:pic>
    </p:spTree>
    <p:extLst>
      <p:ext uri="{BB962C8B-B14F-4D97-AF65-F5344CB8AC3E}">
        <p14:creationId xmlns:p14="http://schemas.microsoft.com/office/powerpoint/2010/main" val="870284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pic>
        <p:nvPicPr>
          <p:cNvPr id="9" name="Imagen 8">
            <a:extLst>
              <a:ext uri="{FF2B5EF4-FFF2-40B4-BE49-F238E27FC236}">
                <a16:creationId xmlns:a16="http://schemas.microsoft.com/office/drawing/2014/main" id="{36951A35-DDE3-5BB3-4DBC-317787C4CEFB}"/>
              </a:ext>
            </a:extLst>
          </p:cNvPr>
          <p:cNvPicPr>
            <a:picLocks noChangeAspect="1"/>
          </p:cNvPicPr>
          <p:nvPr/>
        </p:nvPicPr>
        <p:blipFill>
          <a:blip r:embed="rId2"/>
          <a:stretch>
            <a:fillRect/>
          </a:stretch>
        </p:blipFill>
        <p:spPr>
          <a:xfrm>
            <a:off x="7810572" y="1469967"/>
            <a:ext cx="3242351" cy="4717474"/>
          </a:xfrm>
          <a:prstGeom prst="rect">
            <a:avLst/>
          </a:prstGeom>
        </p:spPr>
      </p:pic>
      <p:sp>
        <p:nvSpPr>
          <p:cNvPr id="3" name="CuadroTexto 2">
            <a:extLst>
              <a:ext uri="{FF2B5EF4-FFF2-40B4-BE49-F238E27FC236}">
                <a16:creationId xmlns:a16="http://schemas.microsoft.com/office/drawing/2014/main" id="{A350EEAF-6F25-B9F4-B36F-79EE0BC9E0B4}"/>
              </a:ext>
            </a:extLst>
          </p:cNvPr>
          <p:cNvSpPr txBox="1"/>
          <p:nvPr/>
        </p:nvSpPr>
        <p:spPr>
          <a:xfrm>
            <a:off x="1288219" y="2228671"/>
            <a:ext cx="5549461" cy="2400657"/>
          </a:xfrm>
          <a:prstGeom prst="rect">
            <a:avLst/>
          </a:prstGeom>
          <a:noFill/>
        </p:spPr>
        <p:txBody>
          <a:bodyPr wrap="square">
            <a:spAutoFit/>
          </a:bodyPr>
          <a:lstStyle/>
          <a:p>
            <a:pPr algn="just"/>
            <a:r>
              <a:rPr lang="es-ES" sz="3000" dirty="0">
                <a:latin typeface="Roboto" panose="02000000000000000000" pitchFamily="2" charset="0"/>
                <a:ea typeface="Roboto" panose="02000000000000000000" pitchFamily="2" charset="0"/>
                <a:cs typeface="Roboto" panose="02000000000000000000" pitchFamily="2" charset="0"/>
              </a:rPr>
              <a:t>Si no hay reglas o principios de asignación impositiva entre los Estados, </a:t>
            </a:r>
            <a:r>
              <a:rPr lang="es-ES" sz="3000" b="1" dirty="0">
                <a:solidFill>
                  <a:srgbClr val="800000"/>
                </a:solidFill>
                <a:latin typeface="Roboto" panose="02000000000000000000" pitchFamily="2" charset="0"/>
                <a:ea typeface="Roboto" panose="02000000000000000000" pitchFamily="2" charset="0"/>
                <a:cs typeface="Roboto" panose="02000000000000000000" pitchFamily="2" charset="0"/>
              </a:rPr>
              <a:t>todos podrían exigir impuestos sin ninguna limitación externa</a:t>
            </a:r>
          </a:p>
        </p:txBody>
      </p:sp>
    </p:spTree>
    <p:extLst>
      <p:ext uri="{BB962C8B-B14F-4D97-AF65-F5344CB8AC3E}">
        <p14:creationId xmlns:p14="http://schemas.microsoft.com/office/powerpoint/2010/main" val="380679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sp>
        <p:nvSpPr>
          <p:cNvPr id="5" name="CuadroTexto 4">
            <a:extLst>
              <a:ext uri="{FF2B5EF4-FFF2-40B4-BE49-F238E27FC236}">
                <a16:creationId xmlns:a16="http://schemas.microsoft.com/office/drawing/2014/main" id="{5E354E83-9781-806A-599E-998E7F3E0424}"/>
              </a:ext>
            </a:extLst>
          </p:cNvPr>
          <p:cNvSpPr txBox="1"/>
          <p:nvPr/>
        </p:nvSpPr>
        <p:spPr>
          <a:xfrm>
            <a:off x="500332" y="1698990"/>
            <a:ext cx="11145327" cy="646331"/>
          </a:xfrm>
          <a:prstGeom prst="rect">
            <a:avLst/>
          </a:prstGeom>
          <a:noFill/>
        </p:spPr>
        <p:txBody>
          <a:bodyPr wrap="square">
            <a:spAutoFit/>
          </a:bodyPr>
          <a:lstStyle/>
          <a:p>
            <a:pPr algn="just"/>
            <a:r>
              <a:rPr lang="es-ES" dirty="0">
                <a:latin typeface="Roboto" panose="02000000000000000000" pitchFamily="2" charset="0"/>
                <a:ea typeface="Roboto" panose="02000000000000000000" pitchFamily="2" charset="0"/>
                <a:cs typeface="Roboto" panose="02000000000000000000" pitchFamily="2" charset="0"/>
              </a:rPr>
              <a:t>Para evitar esta situación dos son los principios básicos de asignación impositiva internacional (sujeción fiscal) que cuentan con una aceptación generalizada en el ámbito de las relaciones fiscales internacionales.</a:t>
            </a:r>
            <a:endParaRPr lang="es-EC"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6" name="Diagrama 5">
            <a:extLst>
              <a:ext uri="{FF2B5EF4-FFF2-40B4-BE49-F238E27FC236}">
                <a16:creationId xmlns:a16="http://schemas.microsoft.com/office/drawing/2014/main" id="{08C420D1-444F-6470-A246-BDC67F290BC6}"/>
              </a:ext>
            </a:extLst>
          </p:cNvPr>
          <p:cNvGraphicFramePr/>
          <p:nvPr>
            <p:extLst>
              <p:ext uri="{D42A27DB-BD31-4B8C-83A1-F6EECF244321}">
                <p14:modId xmlns:p14="http://schemas.microsoft.com/office/powerpoint/2010/main" val="2837661522"/>
              </p:ext>
            </p:extLst>
          </p:nvPr>
        </p:nvGraphicFramePr>
        <p:xfrm>
          <a:off x="2859539" y="2907636"/>
          <a:ext cx="6439736" cy="2656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182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DF55CC2-267B-2363-089E-42FA7C326329}"/>
              </a:ext>
            </a:extLst>
          </p:cNvPr>
          <p:cNvPicPr>
            <a:picLocks noChangeAspect="1"/>
          </p:cNvPicPr>
          <p:nvPr/>
        </p:nvPicPr>
        <p:blipFill>
          <a:blip r:embed="rId2">
            <a:alphaModFix amt="50000"/>
          </a:blip>
          <a:stretch>
            <a:fillRect/>
          </a:stretch>
        </p:blipFill>
        <p:spPr>
          <a:xfrm>
            <a:off x="7091680" y="1699475"/>
            <a:ext cx="4176507" cy="4193325"/>
          </a:xfrm>
          <a:prstGeom prst="rect">
            <a:avLst/>
          </a:prstGeom>
        </p:spPr>
      </p:pic>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sp>
        <p:nvSpPr>
          <p:cNvPr id="5" name="Text 0">
            <a:extLst>
              <a:ext uri="{FF2B5EF4-FFF2-40B4-BE49-F238E27FC236}">
                <a16:creationId xmlns:a16="http://schemas.microsoft.com/office/drawing/2014/main" id="{0882FF4F-3FB9-3DCA-74CA-720006D65440}"/>
              </a:ext>
            </a:extLst>
          </p:cNvPr>
          <p:cNvSpPr/>
          <p:nvPr/>
        </p:nvSpPr>
        <p:spPr>
          <a:xfrm>
            <a:off x="548640" y="1582341"/>
            <a:ext cx="4295140" cy="759460"/>
          </a:xfrm>
          <a:prstGeom prst="rect">
            <a:avLst/>
          </a:prstGeom>
          <a:noFill/>
          <a:ln/>
        </p:spPr>
        <p:txBody>
          <a:bodyPr wrap="square" rtlCol="0" anchor="ctr" anchorCtr="0"/>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3000" dirty="0" err="1">
                <a:latin typeface="Roboto" panose="02000000000000000000" pitchFamily="2" charset="0"/>
                <a:ea typeface="Roboto" panose="02000000000000000000" pitchFamily="2" charset="0"/>
                <a:cs typeface="Roboto" panose="02000000000000000000" pitchFamily="2" charset="0"/>
              </a:rPr>
              <a:t>Principios</a:t>
            </a:r>
            <a:r>
              <a:rPr lang="en-US" sz="3000" dirty="0">
                <a:latin typeface="Roboto" panose="02000000000000000000" pitchFamily="2" charset="0"/>
                <a:ea typeface="Roboto" panose="02000000000000000000" pitchFamily="2" charset="0"/>
                <a:cs typeface="Roboto" panose="02000000000000000000" pitchFamily="2" charset="0"/>
              </a:rPr>
              <a:t> </a:t>
            </a:r>
            <a:r>
              <a:rPr lang="en-US" sz="3000" dirty="0" err="1">
                <a:latin typeface="Roboto" panose="02000000000000000000" pitchFamily="2" charset="0"/>
                <a:ea typeface="Roboto" panose="02000000000000000000" pitchFamily="2" charset="0"/>
                <a:cs typeface="Roboto" panose="02000000000000000000" pitchFamily="2" charset="0"/>
              </a:rPr>
              <a:t>adoptados</a:t>
            </a:r>
            <a:endParaRPr lang="en-US" sz="3000" dirty="0">
              <a:latin typeface="Roboto" panose="02000000000000000000" pitchFamily="2" charset="0"/>
              <a:ea typeface="Roboto" panose="02000000000000000000" pitchFamily="2" charset="0"/>
              <a:cs typeface="Roboto" panose="02000000000000000000" pitchFamily="2" charset="0"/>
            </a:endParaRPr>
          </a:p>
        </p:txBody>
      </p:sp>
      <p:sp>
        <p:nvSpPr>
          <p:cNvPr id="6" name="CuadroTexto 5">
            <a:extLst>
              <a:ext uri="{FF2B5EF4-FFF2-40B4-BE49-F238E27FC236}">
                <a16:creationId xmlns:a16="http://schemas.microsoft.com/office/drawing/2014/main" id="{E76F9484-0149-E112-381D-B0870D03A1B8}"/>
              </a:ext>
            </a:extLst>
          </p:cNvPr>
          <p:cNvSpPr txBox="1"/>
          <p:nvPr/>
        </p:nvSpPr>
        <p:spPr>
          <a:xfrm>
            <a:off x="548640" y="2728297"/>
            <a:ext cx="5405120" cy="2862322"/>
          </a:xfrm>
          <a:prstGeom prst="rect">
            <a:avLst/>
          </a:prstGeom>
          <a:noFill/>
        </p:spPr>
        <p:txBody>
          <a:bodyPr wrap="square">
            <a:spAutoFit/>
          </a:bodyPr>
          <a:lstStyle/>
          <a:p>
            <a:pPr algn="just"/>
            <a:r>
              <a:rPr lang="es-ES" sz="1800" b="0" i="0" u="none" strike="noStrike" baseline="0" dirty="0">
                <a:latin typeface="Roboto" panose="02000000000000000000" pitchFamily="2" charset="0"/>
                <a:ea typeface="Roboto" panose="02000000000000000000" pitchFamily="2" charset="0"/>
                <a:cs typeface="Roboto" panose="02000000000000000000" pitchFamily="2" charset="0"/>
              </a:rPr>
              <a:t>La mayoría de los Estados </a:t>
            </a:r>
            <a:r>
              <a:rPr lang="es-ES" sz="1800" b="1" i="0" u="none" strike="noStrike" baseline="0" dirty="0">
                <a:latin typeface="Roboto" panose="02000000000000000000" pitchFamily="2" charset="0"/>
                <a:ea typeface="Roboto" panose="02000000000000000000" pitchFamily="2" charset="0"/>
                <a:cs typeface="Roboto" panose="02000000000000000000" pitchFamily="2" charset="0"/>
              </a:rPr>
              <a:t>combinan ambos principios </a:t>
            </a:r>
            <a:r>
              <a:rPr lang="es-ES" sz="1800" b="0" i="0" u="none" strike="noStrike" baseline="0" dirty="0">
                <a:latin typeface="Roboto" panose="02000000000000000000" pitchFamily="2" charset="0"/>
                <a:ea typeface="Roboto" panose="02000000000000000000" pitchFamily="2" charset="0"/>
                <a:cs typeface="Roboto" panose="02000000000000000000" pitchFamily="2" charset="0"/>
              </a:rPr>
              <a:t>a la hora de definir sus sistemas tributarios.</a:t>
            </a:r>
          </a:p>
          <a:p>
            <a:pPr algn="just"/>
            <a:endParaRPr lang="es-ES" dirty="0">
              <a:latin typeface="Roboto" panose="02000000000000000000" pitchFamily="2" charset="0"/>
              <a:ea typeface="Roboto" panose="02000000000000000000" pitchFamily="2" charset="0"/>
              <a:cs typeface="Roboto" panose="02000000000000000000" pitchFamily="2" charset="0"/>
            </a:endParaRPr>
          </a:p>
          <a:p>
            <a:pPr algn="just"/>
            <a:r>
              <a:rPr lang="es-ES" sz="1800" b="0" i="0" u="none" strike="noStrike" baseline="0" dirty="0">
                <a:latin typeface="Roboto" panose="02000000000000000000" pitchFamily="2" charset="0"/>
                <a:ea typeface="Roboto" panose="02000000000000000000" pitchFamily="2" charset="0"/>
                <a:cs typeface="Roboto" panose="02000000000000000000" pitchFamily="2" charset="0"/>
              </a:rPr>
              <a:t>Si bien hasta la fecha se ha dado prevalencia en </a:t>
            </a:r>
            <a:r>
              <a:rPr lang="es-ES" sz="1800" b="1" i="0" u="none" strike="noStrike" baseline="0" dirty="0">
                <a:latin typeface="Roboto" panose="02000000000000000000" pitchFamily="2" charset="0"/>
                <a:ea typeface="Roboto" panose="02000000000000000000" pitchFamily="2" charset="0"/>
                <a:cs typeface="Roboto" panose="02000000000000000000" pitchFamily="2" charset="0"/>
              </a:rPr>
              <a:t>los países en vías de desarrollo al gravamen en la fuente</a:t>
            </a:r>
            <a:r>
              <a:rPr lang="es-ES" sz="1800" b="0" i="0" u="none" strike="noStrike" baseline="0" dirty="0">
                <a:latin typeface="Roboto" panose="02000000000000000000" pitchFamily="2" charset="0"/>
                <a:ea typeface="Roboto" panose="02000000000000000000" pitchFamily="2" charset="0"/>
                <a:cs typeface="Roboto" panose="02000000000000000000" pitchFamily="2" charset="0"/>
              </a:rPr>
              <a:t>, mientras que </a:t>
            </a:r>
            <a:r>
              <a:rPr lang="es-ES" sz="1800" b="1" i="0" u="none" strike="noStrike" baseline="0" dirty="0">
                <a:latin typeface="Roboto" panose="02000000000000000000" pitchFamily="2" charset="0"/>
                <a:ea typeface="Roboto" panose="02000000000000000000" pitchFamily="2" charset="0"/>
                <a:cs typeface="Roboto" panose="02000000000000000000" pitchFamily="2" charset="0"/>
              </a:rPr>
              <a:t>los países desarrollados han apostado por el gravamen en la residencia</a:t>
            </a:r>
            <a:r>
              <a:rPr lang="es-ES" sz="1800" b="0" i="0" u="none" strike="noStrike" baseline="0" dirty="0">
                <a:latin typeface="Roboto" panose="02000000000000000000" pitchFamily="2" charset="0"/>
                <a:ea typeface="Roboto" panose="02000000000000000000" pitchFamily="2" charset="0"/>
                <a:cs typeface="Roboto" panose="02000000000000000000" pitchFamily="2" charset="0"/>
              </a:rPr>
              <a:t>, parece que se está produciendo un avance del principio de tributación </a:t>
            </a:r>
            <a:r>
              <a:rPr lang="es-EC" sz="1800" b="0" i="0" u="none" strike="noStrike" baseline="0" dirty="0">
                <a:latin typeface="Roboto" panose="02000000000000000000" pitchFamily="2" charset="0"/>
                <a:ea typeface="Roboto" panose="02000000000000000000" pitchFamily="2" charset="0"/>
                <a:cs typeface="Roboto" panose="02000000000000000000" pitchFamily="2" charset="0"/>
              </a:rPr>
              <a:t>territorial de las rentas</a:t>
            </a:r>
            <a:endParaRPr lang="es-EC"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14059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pic>
        <p:nvPicPr>
          <p:cNvPr id="8" name="Marcador de posición de imagen 9">
            <a:extLst>
              <a:ext uri="{FF2B5EF4-FFF2-40B4-BE49-F238E27FC236}">
                <a16:creationId xmlns:a16="http://schemas.microsoft.com/office/drawing/2014/main" id="{8EB819E6-A5F0-0AF7-7FBD-3055B316E123}"/>
              </a:ext>
            </a:extLst>
          </p:cNvPr>
          <p:cNvPicPr>
            <a:picLocks noChangeAspect="1"/>
          </p:cNvPicPr>
          <p:nvPr/>
        </p:nvPicPr>
        <p:blipFill>
          <a:blip r:embed="rId2"/>
          <a:srcRect l="3941" r="3941"/>
          <a:stretch>
            <a:fillRect/>
          </a:stretch>
        </p:blipFill>
        <p:spPr>
          <a:xfrm>
            <a:off x="609599" y="4700837"/>
            <a:ext cx="10972800" cy="539496"/>
          </a:xfrm>
          <a:prstGeom prst="rect">
            <a:avLst/>
          </a:prstGeom>
        </p:spPr>
      </p:pic>
      <p:pic>
        <p:nvPicPr>
          <p:cNvPr id="11" name="Imagen 10">
            <a:extLst>
              <a:ext uri="{FF2B5EF4-FFF2-40B4-BE49-F238E27FC236}">
                <a16:creationId xmlns:a16="http://schemas.microsoft.com/office/drawing/2014/main" id="{231D466D-BFA6-81F7-3FCA-E145A30EEA37}"/>
              </a:ext>
            </a:extLst>
          </p:cNvPr>
          <p:cNvPicPr>
            <a:picLocks noChangeAspect="1"/>
          </p:cNvPicPr>
          <p:nvPr/>
        </p:nvPicPr>
        <p:blipFill>
          <a:blip r:embed="rId3"/>
          <a:stretch>
            <a:fillRect/>
          </a:stretch>
        </p:blipFill>
        <p:spPr>
          <a:xfrm>
            <a:off x="609599" y="1897020"/>
            <a:ext cx="10755794" cy="1661376"/>
          </a:xfrm>
          <a:prstGeom prst="rect">
            <a:avLst/>
          </a:prstGeom>
        </p:spPr>
      </p:pic>
    </p:spTree>
    <p:extLst>
      <p:ext uri="{BB962C8B-B14F-4D97-AF65-F5344CB8AC3E}">
        <p14:creationId xmlns:p14="http://schemas.microsoft.com/office/powerpoint/2010/main" val="326437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pic>
        <p:nvPicPr>
          <p:cNvPr id="4" name="Imagen 3">
            <a:extLst>
              <a:ext uri="{FF2B5EF4-FFF2-40B4-BE49-F238E27FC236}">
                <a16:creationId xmlns:a16="http://schemas.microsoft.com/office/drawing/2014/main" id="{50AA5B86-02C8-9780-DAB2-DD329FB44540}"/>
              </a:ext>
            </a:extLst>
          </p:cNvPr>
          <p:cNvPicPr>
            <a:picLocks noChangeAspect="1"/>
          </p:cNvPicPr>
          <p:nvPr/>
        </p:nvPicPr>
        <p:blipFill>
          <a:blip r:embed="rId2"/>
          <a:stretch>
            <a:fillRect/>
          </a:stretch>
        </p:blipFill>
        <p:spPr>
          <a:xfrm>
            <a:off x="750499" y="1716200"/>
            <a:ext cx="10248854" cy="3830585"/>
          </a:xfrm>
          <a:prstGeom prst="rect">
            <a:avLst/>
          </a:prstGeom>
        </p:spPr>
      </p:pic>
    </p:spTree>
    <p:extLst>
      <p:ext uri="{BB962C8B-B14F-4D97-AF65-F5344CB8AC3E}">
        <p14:creationId xmlns:p14="http://schemas.microsoft.com/office/powerpoint/2010/main" val="3444663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sp>
        <p:nvSpPr>
          <p:cNvPr id="5" name="CuadroTexto 4">
            <a:extLst>
              <a:ext uri="{FF2B5EF4-FFF2-40B4-BE49-F238E27FC236}">
                <a16:creationId xmlns:a16="http://schemas.microsoft.com/office/drawing/2014/main" id="{8F412959-D27E-09F8-045C-D50E7900219B}"/>
              </a:ext>
            </a:extLst>
          </p:cNvPr>
          <p:cNvSpPr txBox="1"/>
          <p:nvPr/>
        </p:nvSpPr>
        <p:spPr>
          <a:xfrm>
            <a:off x="838200" y="1506022"/>
            <a:ext cx="6103188" cy="369332"/>
          </a:xfrm>
          <a:prstGeom prst="rect">
            <a:avLst/>
          </a:prstGeom>
          <a:noFill/>
        </p:spPr>
        <p:txBody>
          <a:bodyPr wrap="square">
            <a:spAutoFit/>
          </a:bodyPr>
          <a:lstStyle/>
          <a:p>
            <a:r>
              <a:rPr lang="es-ES" b="1" dirty="0">
                <a:latin typeface="Roboto" panose="02000000000000000000" pitchFamily="2" charset="0"/>
                <a:ea typeface="Roboto" panose="02000000000000000000" pitchFamily="2" charset="0"/>
                <a:cs typeface="Roboto" panose="02000000000000000000" pitchFamily="2" charset="0"/>
              </a:rPr>
              <a:t>Principio de fuente </a:t>
            </a:r>
            <a:endParaRPr lang="es-EC" b="1" dirty="0"/>
          </a:p>
        </p:txBody>
      </p:sp>
      <p:graphicFrame>
        <p:nvGraphicFramePr>
          <p:cNvPr id="9" name="Diagrama 8">
            <a:extLst>
              <a:ext uri="{FF2B5EF4-FFF2-40B4-BE49-F238E27FC236}">
                <a16:creationId xmlns:a16="http://schemas.microsoft.com/office/drawing/2014/main" id="{ABBD25AE-2BD4-0624-AC75-BA1B52DE6134}"/>
              </a:ext>
            </a:extLst>
          </p:cNvPr>
          <p:cNvGraphicFramePr/>
          <p:nvPr>
            <p:extLst>
              <p:ext uri="{D42A27DB-BD31-4B8C-83A1-F6EECF244321}">
                <p14:modId xmlns:p14="http://schemas.microsoft.com/office/powerpoint/2010/main" val="1580154033"/>
              </p:ext>
            </p:extLst>
          </p:nvPr>
        </p:nvGraphicFramePr>
        <p:xfrm>
          <a:off x="1799087" y="123229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97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descr="Imagen que contiene diferente, grande, lado, cerca&#10;&#10;Descripción generada automáticamente">
            <a:extLst>
              <a:ext uri="{FF2B5EF4-FFF2-40B4-BE49-F238E27FC236}">
                <a16:creationId xmlns:a16="http://schemas.microsoft.com/office/drawing/2014/main" id="{85436133-4C5A-3959-600D-C086C8ACDF08}"/>
              </a:ext>
            </a:extLst>
          </p:cNvPr>
          <p:cNvPicPr>
            <a:picLocks noGrp="1" noChangeAspect="1"/>
          </p:cNvPicPr>
          <p:nvPr>
            <p:ph type="pic" sz="quarter" idx="13"/>
          </p:nvPr>
        </p:nvPicPr>
        <p:blipFill>
          <a:blip r:embed="rId2"/>
          <a:srcRect l="13623" r="13623"/>
          <a:stretch>
            <a:fillRect/>
          </a:stretch>
        </p:blipFill>
        <p:spPr/>
      </p:pic>
      <p:sp>
        <p:nvSpPr>
          <p:cNvPr id="3" name="Title 2">
            <a:extLst>
              <a:ext uri="{FF2B5EF4-FFF2-40B4-BE49-F238E27FC236}">
                <a16:creationId xmlns:a16="http://schemas.microsoft.com/office/drawing/2014/main" id="{26D682CC-C2BE-BB41-8A97-4103C56EE1BF}"/>
              </a:ext>
            </a:extLst>
          </p:cNvPr>
          <p:cNvSpPr>
            <a:spLocks noGrp="1"/>
          </p:cNvSpPr>
          <p:nvPr>
            <p:ph type="ctrTitle"/>
          </p:nvPr>
        </p:nvSpPr>
        <p:spPr>
          <a:xfrm>
            <a:off x="551234" y="1828799"/>
            <a:ext cx="6645313" cy="2832882"/>
          </a:xfrm>
        </p:spPr>
        <p:txBody>
          <a:bodyPr>
            <a:noAutofit/>
          </a:bodyPr>
          <a:lstStyle/>
          <a:p>
            <a:pPr lvl="0">
              <a:lnSpc>
                <a:spcPct val="115000"/>
              </a:lnSpc>
            </a:pPr>
            <a:r>
              <a:rPr lang="es-EC" sz="2000" kern="100" dirty="0">
                <a:effectLst/>
                <a:latin typeface="Aptos" panose="020B0004020202020204" pitchFamily="34" charset="0"/>
                <a:ea typeface="Aptos" panose="020B0004020202020204" pitchFamily="34" charset="0"/>
                <a:cs typeface="Times New Roman" panose="02020603050405020304" pitchFamily="18" charset="0"/>
              </a:rPr>
              <a:t>1. Conceptos generales</a:t>
            </a:r>
            <a:br>
              <a:rPr lang="es-EC" sz="2000" kern="100" dirty="0">
                <a:effectLst/>
                <a:latin typeface="Aptos" panose="020B0004020202020204" pitchFamily="34" charset="0"/>
                <a:ea typeface="Aptos" panose="020B0004020202020204" pitchFamily="34" charset="0"/>
                <a:cs typeface="Times New Roman" panose="02020603050405020304" pitchFamily="18" charset="0"/>
              </a:rPr>
            </a:br>
            <a:r>
              <a:rPr lang="es-EC" sz="2000" kern="100" dirty="0">
                <a:effectLst/>
                <a:latin typeface="Aptos" panose="020B0004020202020204" pitchFamily="34" charset="0"/>
                <a:ea typeface="Aptos" panose="020B0004020202020204" pitchFamily="34" charset="0"/>
                <a:cs typeface="Times New Roman" panose="02020603050405020304" pitchFamily="18" charset="0"/>
              </a:rPr>
              <a:t>2. Criterios de sujeción fiscal.</a:t>
            </a:r>
            <a:br>
              <a:rPr lang="es-EC" sz="2000" kern="100" dirty="0">
                <a:effectLst/>
                <a:latin typeface="Aptos" panose="020B0004020202020204" pitchFamily="34" charset="0"/>
                <a:ea typeface="Aptos" panose="020B0004020202020204" pitchFamily="34" charset="0"/>
                <a:cs typeface="Times New Roman" panose="02020603050405020304" pitchFamily="18" charset="0"/>
              </a:rPr>
            </a:br>
            <a:r>
              <a:rPr lang="es-EC" sz="2000" kern="100" dirty="0">
                <a:effectLst/>
                <a:latin typeface="Aptos" panose="020B0004020202020204" pitchFamily="34" charset="0"/>
                <a:ea typeface="Aptos" panose="020B0004020202020204" pitchFamily="34" charset="0"/>
                <a:cs typeface="Times New Roman" panose="02020603050405020304" pitchFamily="18" charset="0"/>
              </a:rPr>
              <a:t>3. Residencia fiscal.</a:t>
            </a:r>
            <a:br>
              <a:rPr lang="es-EC" sz="2000" kern="100" dirty="0">
                <a:effectLst/>
                <a:latin typeface="Aptos" panose="020B0004020202020204" pitchFamily="34" charset="0"/>
                <a:ea typeface="Aptos" panose="020B0004020202020204" pitchFamily="34" charset="0"/>
                <a:cs typeface="Times New Roman" panose="02020603050405020304" pitchFamily="18" charset="0"/>
              </a:rPr>
            </a:br>
            <a:r>
              <a:rPr lang="es-EC" sz="2000" kern="100" dirty="0">
                <a:effectLst/>
                <a:latin typeface="Aptos" panose="020B0004020202020204" pitchFamily="34" charset="0"/>
                <a:ea typeface="Aptos" panose="020B0004020202020204" pitchFamily="34" charset="0"/>
                <a:cs typeface="Times New Roman" panose="02020603050405020304" pitchFamily="18" charset="0"/>
              </a:rPr>
              <a:t>4. Doble imposición internacional.</a:t>
            </a:r>
            <a:br>
              <a:rPr lang="es-EC" sz="2000" kern="100" dirty="0">
                <a:effectLst/>
                <a:latin typeface="Aptos" panose="020B0004020202020204" pitchFamily="34" charset="0"/>
                <a:ea typeface="Aptos" panose="020B0004020202020204" pitchFamily="34" charset="0"/>
                <a:cs typeface="Times New Roman" panose="02020603050405020304" pitchFamily="18" charset="0"/>
              </a:rPr>
            </a:br>
            <a:r>
              <a:rPr lang="es-EC" sz="2000" kern="100" dirty="0">
                <a:effectLst/>
                <a:latin typeface="Aptos" panose="020B0004020202020204" pitchFamily="34" charset="0"/>
                <a:ea typeface="Aptos" panose="020B0004020202020204" pitchFamily="34" charset="0"/>
                <a:cs typeface="Times New Roman" panose="02020603050405020304" pitchFamily="18" charset="0"/>
              </a:rPr>
              <a:t>5. Métodos </a:t>
            </a:r>
            <a:r>
              <a:rPr lang="es-ES" sz="2000" kern="100" dirty="0">
                <a:effectLst/>
                <a:latin typeface="Aptos" panose="020B0004020202020204" pitchFamily="34" charset="0"/>
                <a:ea typeface="Aptos" panose="020B0004020202020204" pitchFamily="34" charset="0"/>
                <a:cs typeface="Times New Roman" panose="02020603050405020304" pitchFamily="18" charset="0"/>
              </a:rPr>
              <a:t>para evitar la doble imposición.</a:t>
            </a:r>
            <a:br>
              <a:rPr lang="es-EC" sz="2000" kern="100" dirty="0">
                <a:effectLst/>
                <a:latin typeface="Aptos" panose="020B0004020202020204" pitchFamily="34" charset="0"/>
                <a:ea typeface="Aptos" panose="020B0004020202020204" pitchFamily="34" charset="0"/>
                <a:cs typeface="Times New Roman" panose="02020603050405020304" pitchFamily="18" charset="0"/>
              </a:rPr>
            </a:br>
            <a:r>
              <a:rPr lang="es-EC" sz="2000" kern="100" dirty="0">
                <a:effectLst/>
                <a:latin typeface="Aptos" panose="020B0004020202020204" pitchFamily="34" charset="0"/>
                <a:ea typeface="Aptos" panose="020B0004020202020204" pitchFamily="34" charset="0"/>
                <a:cs typeface="Times New Roman" panose="02020603050405020304" pitchFamily="18" charset="0"/>
              </a:rPr>
              <a:t>6. </a:t>
            </a:r>
            <a:r>
              <a:rPr lang="es-ES" sz="2000" kern="100" dirty="0">
                <a:effectLst/>
                <a:latin typeface="Aptos" panose="020B0004020202020204" pitchFamily="34" charset="0"/>
                <a:ea typeface="Aptos" panose="020B0004020202020204" pitchFamily="34" charset="0"/>
                <a:cs typeface="Times New Roman" panose="02020603050405020304" pitchFamily="18" charset="0"/>
              </a:rPr>
              <a:t>Convenios para evitar la doble imposición.  Modelos y estructura.</a:t>
            </a:r>
            <a:br>
              <a:rPr lang="es-EC" sz="2000" kern="100" dirty="0">
                <a:effectLst/>
                <a:latin typeface="Aptos" panose="020B0004020202020204" pitchFamily="34" charset="0"/>
                <a:ea typeface="Aptos" panose="020B0004020202020204" pitchFamily="34" charset="0"/>
                <a:cs typeface="Times New Roman" panose="02020603050405020304" pitchFamily="18" charset="0"/>
              </a:rPr>
            </a:br>
            <a:r>
              <a:rPr lang="es-EC" sz="2000" kern="100" dirty="0">
                <a:effectLst/>
                <a:latin typeface="Aptos" panose="020B0004020202020204" pitchFamily="34" charset="0"/>
                <a:ea typeface="Aptos" panose="020B0004020202020204" pitchFamily="34" charset="0"/>
                <a:cs typeface="Times New Roman" panose="02020603050405020304" pitchFamily="18" charset="0"/>
              </a:rPr>
              <a:t>7. </a:t>
            </a:r>
            <a:r>
              <a:rPr lang="es-ES" sz="2000" dirty="0">
                <a:effectLst/>
                <a:latin typeface="Aptos" panose="020B0004020202020204" pitchFamily="34" charset="0"/>
                <a:ea typeface="Aptos" panose="020B0004020202020204" pitchFamily="34" charset="0"/>
                <a:cs typeface="Times New Roman" panose="02020603050405020304" pitchFamily="18" charset="0"/>
              </a:rPr>
              <a:t>Otras medidas </a:t>
            </a:r>
            <a:r>
              <a:rPr lang="es-ES" sz="2000" dirty="0" err="1">
                <a:effectLst/>
                <a:latin typeface="Aptos" panose="020B0004020202020204" pitchFamily="34" charset="0"/>
                <a:ea typeface="Aptos" panose="020B0004020202020204" pitchFamily="34" charset="0"/>
                <a:cs typeface="Times New Roman" panose="02020603050405020304" pitchFamily="18" charset="0"/>
              </a:rPr>
              <a:t>antielusión</a:t>
            </a:r>
            <a:r>
              <a:rPr lang="es-ES" sz="2000" dirty="0">
                <a:effectLst/>
                <a:latin typeface="Aptos" panose="020B0004020202020204" pitchFamily="34" charset="0"/>
                <a:ea typeface="Aptos" panose="020B0004020202020204" pitchFamily="34" charset="0"/>
                <a:cs typeface="Times New Roman" panose="02020603050405020304" pitchFamily="18" charset="0"/>
              </a:rPr>
              <a:t> internacional</a:t>
            </a:r>
            <a:endParaRPr lang="es-ES_tradnl" sz="2000" dirty="0"/>
          </a:p>
        </p:txBody>
      </p:sp>
      <p:sp>
        <p:nvSpPr>
          <p:cNvPr id="4" name="Subtitle 3">
            <a:extLst>
              <a:ext uri="{FF2B5EF4-FFF2-40B4-BE49-F238E27FC236}">
                <a16:creationId xmlns:a16="http://schemas.microsoft.com/office/drawing/2014/main" id="{4EC8DEC5-433E-4A48-918E-26C30FEB34A1}"/>
              </a:ext>
            </a:extLst>
          </p:cNvPr>
          <p:cNvSpPr>
            <a:spLocks noGrp="1"/>
          </p:cNvSpPr>
          <p:nvPr>
            <p:ph type="subTitle" idx="1"/>
          </p:nvPr>
        </p:nvSpPr>
        <p:spPr/>
        <p:txBody>
          <a:bodyPr/>
          <a:lstStyle/>
          <a:p>
            <a:endParaRPr lang="es-ES_tradnl" dirty="0"/>
          </a:p>
          <a:p>
            <a:r>
              <a:rPr lang="es-ES_tradnl" dirty="0" err="1"/>
              <a:t>Phd</a:t>
            </a:r>
            <a:r>
              <a:rPr lang="es-ES_tradnl" dirty="0"/>
              <a:t>. Nancy </a:t>
            </a:r>
            <a:r>
              <a:rPr lang="es-ES_tradnl" dirty="0" err="1"/>
              <a:t>Barberan</a:t>
            </a:r>
            <a:r>
              <a:rPr lang="es-ES_tradnl" dirty="0"/>
              <a:t> Zambrano </a:t>
            </a:r>
          </a:p>
        </p:txBody>
      </p:sp>
    </p:spTree>
    <p:extLst>
      <p:ext uri="{BB962C8B-B14F-4D97-AF65-F5344CB8AC3E}">
        <p14:creationId xmlns:p14="http://schemas.microsoft.com/office/powerpoint/2010/main" val="124651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sp>
        <p:nvSpPr>
          <p:cNvPr id="5" name="CuadroTexto 4">
            <a:extLst>
              <a:ext uri="{FF2B5EF4-FFF2-40B4-BE49-F238E27FC236}">
                <a16:creationId xmlns:a16="http://schemas.microsoft.com/office/drawing/2014/main" id="{8F412959-D27E-09F8-045C-D50E7900219B}"/>
              </a:ext>
            </a:extLst>
          </p:cNvPr>
          <p:cNvSpPr txBox="1"/>
          <p:nvPr/>
        </p:nvSpPr>
        <p:spPr>
          <a:xfrm>
            <a:off x="838200" y="1506022"/>
            <a:ext cx="6103188" cy="369332"/>
          </a:xfrm>
          <a:prstGeom prst="rect">
            <a:avLst/>
          </a:prstGeom>
          <a:noFill/>
        </p:spPr>
        <p:txBody>
          <a:bodyPr wrap="square">
            <a:spAutoFit/>
          </a:bodyPr>
          <a:lstStyle/>
          <a:p>
            <a:r>
              <a:rPr lang="es-ES" b="1" dirty="0">
                <a:latin typeface="Roboto" panose="02000000000000000000" pitchFamily="2" charset="0"/>
                <a:ea typeface="Roboto" panose="02000000000000000000" pitchFamily="2" charset="0"/>
                <a:cs typeface="Roboto" panose="02000000000000000000" pitchFamily="2" charset="0"/>
              </a:rPr>
              <a:t>Ventajas del Sistema de Renta de Fuente Territorial</a:t>
            </a:r>
            <a:endParaRPr lang="es-EC" b="1" dirty="0"/>
          </a:p>
        </p:txBody>
      </p:sp>
      <p:graphicFrame>
        <p:nvGraphicFramePr>
          <p:cNvPr id="17" name="Diagrama 16">
            <a:extLst>
              <a:ext uri="{FF2B5EF4-FFF2-40B4-BE49-F238E27FC236}">
                <a16:creationId xmlns:a16="http://schemas.microsoft.com/office/drawing/2014/main" id="{55232565-0806-48B2-3A8D-C22FF808A582}"/>
              </a:ext>
            </a:extLst>
          </p:cNvPr>
          <p:cNvGraphicFramePr/>
          <p:nvPr>
            <p:extLst>
              <p:ext uri="{D42A27DB-BD31-4B8C-83A1-F6EECF244321}">
                <p14:modId xmlns:p14="http://schemas.microsoft.com/office/powerpoint/2010/main" val="3806633323"/>
              </p:ext>
            </p:extLst>
          </p:nvPr>
        </p:nvGraphicFramePr>
        <p:xfrm>
          <a:off x="1621766" y="2061712"/>
          <a:ext cx="8445259" cy="4172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0465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sp>
        <p:nvSpPr>
          <p:cNvPr id="5" name="CuadroTexto 4">
            <a:extLst>
              <a:ext uri="{FF2B5EF4-FFF2-40B4-BE49-F238E27FC236}">
                <a16:creationId xmlns:a16="http://schemas.microsoft.com/office/drawing/2014/main" id="{8F412959-D27E-09F8-045C-D50E7900219B}"/>
              </a:ext>
            </a:extLst>
          </p:cNvPr>
          <p:cNvSpPr txBox="1"/>
          <p:nvPr/>
        </p:nvSpPr>
        <p:spPr>
          <a:xfrm>
            <a:off x="838200" y="1506022"/>
            <a:ext cx="6103188" cy="369332"/>
          </a:xfrm>
          <a:prstGeom prst="rect">
            <a:avLst/>
          </a:prstGeom>
          <a:noFill/>
        </p:spPr>
        <p:txBody>
          <a:bodyPr wrap="square">
            <a:spAutoFit/>
          </a:bodyPr>
          <a:lstStyle/>
          <a:p>
            <a:r>
              <a:rPr lang="es-ES" b="1" dirty="0">
                <a:latin typeface="Roboto" panose="02000000000000000000" pitchFamily="2" charset="0"/>
                <a:ea typeface="Roboto" panose="02000000000000000000" pitchFamily="2" charset="0"/>
                <a:cs typeface="Roboto" panose="02000000000000000000" pitchFamily="2" charset="0"/>
              </a:rPr>
              <a:t>Principio de residencia </a:t>
            </a:r>
            <a:endParaRPr lang="es-EC" b="1" dirty="0"/>
          </a:p>
        </p:txBody>
      </p:sp>
      <p:graphicFrame>
        <p:nvGraphicFramePr>
          <p:cNvPr id="9" name="Diagrama 8">
            <a:extLst>
              <a:ext uri="{FF2B5EF4-FFF2-40B4-BE49-F238E27FC236}">
                <a16:creationId xmlns:a16="http://schemas.microsoft.com/office/drawing/2014/main" id="{ABBD25AE-2BD4-0624-AC75-BA1B52DE6134}"/>
              </a:ext>
            </a:extLst>
          </p:cNvPr>
          <p:cNvGraphicFramePr/>
          <p:nvPr>
            <p:extLst>
              <p:ext uri="{D42A27DB-BD31-4B8C-83A1-F6EECF244321}">
                <p14:modId xmlns:p14="http://schemas.microsoft.com/office/powerpoint/2010/main" val="2385384760"/>
              </p:ext>
            </p:extLst>
          </p:nvPr>
        </p:nvGraphicFramePr>
        <p:xfrm>
          <a:off x="1799087" y="123229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44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sp>
        <p:nvSpPr>
          <p:cNvPr id="5" name="CuadroTexto 4">
            <a:extLst>
              <a:ext uri="{FF2B5EF4-FFF2-40B4-BE49-F238E27FC236}">
                <a16:creationId xmlns:a16="http://schemas.microsoft.com/office/drawing/2014/main" id="{8F412959-D27E-09F8-045C-D50E7900219B}"/>
              </a:ext>
            </a:extLst>
          </p:cNvPr>
          <p:cNvSpPr txBox="1"/>
          <p:nvPr/>
        </p:nvSpPr>
        <p:spPr>
          <a:xfrm>
            <a:off x="838200" y="1506022"/>
            <a:ext cx="6103188" cy="369332"/>
          </a:xfrm>
          <a:prstGeom prst="rect">
            <a:avLst/>
          </a:prstGeom>
          <a:noFill/>
        </p:spPr>
        <p:txBody>
          <a:bodyPr wrap="square">
            <a:spAutoFit/>
          </a:bodyPr>
          <a:lstStyle/>
          <a:p>
            <a:r>
              <a:rPr lang="es-ES" b="1" dirty="0">
                <a:latin typeface="Roboto" panose="02000000000000000000" pitchFamily="2" charset="0"/>
                <a:ea typeface="Roboto" panose="02000000000000000000" pitchFamily="2" charset="0"/>
                <a:cs typeface="Roboto" panose="02000000000000000000" pitchFamily="2" charset="0"/>
              </a:rPr>
              <a:t>Ventajas del Sistema de Residencia</a:t>
            </a:r>
            <a:endParaRPr lang="es-EC" b="1" dirty="0"/>
          </a:p>
        </p:txBody>
      </p:sp>
      <p:graphicFrame>
        <p:nvGraphicFramePr>
          <p:cNvPr id="17" name="Diagrama 16">
            <a:extLst>
              <a:ext uri="{FF2B5EF4-FFF2-40B4-BE49-F238E27FC236}">
                <a16:creationId xmlns:a16="http://schemas.microsoft.com/office/drawing/2014/main" id="{55232565-0806-48B2-3A8D-C22FF808A582}"/>
              </a:ext>
            </a:extLst>
          </p:cNvPr>
          <p:cNvGraphicFramePr/>
          <p:nvPr>
            <p:extLst>
              <p:ext uri="{D42A27DB-BD31-4B8C-83A1-F6EECF244321}">
                <p14:modId xmlns:p14="http://schemas.microsoft.com/office/powerpoint/2010/main" val="862271231"/>
              </p:ext>
            </p:extLst>
          </p:nvPr>
        </p:nvGraphicFramePr>
        <p:xfrm>
          <a:off x="1621766" y="2061712"/>
          <a:ext cx="8445259" cy="4172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209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2. Criterios de Sujeción Fiscal</a:t>
            </a:r>
            <a:endParaRPr lang="es-EC" dirty="0"/>
          </a:p>
        </p:txBody>
      </p:sp>
      <p:grpSp>
        <p:nvGrpSpPr>
          <p:cNvPr id="3" name="Google Shape;569;p23">
            <a:extLst>
              <a:ext uri="{FF2B5EF4-FFF2-40B4-BE49-F238E27FC236}">
                <a16:creationId xmlns:a16="http://schemas.microsoft.com/office/drawing/2014/main" id="{E19E4CE7-AD43-B85B-915F-3BB8641945E1}"/>
              </a:ext>
            </a:extLst>
          </p:cNvPr>
          <p:cNvGrpSpPr/>
          <p:nvPr/>
        </p:nvGrpSpPr>
        <p:grpSpPr>
          <a:xfrm>
            <a:off x="1407217" y="1425804"/>
            <a:ext cx="8577610" cy="4759069"/>
            <a:chOff x="0" y="536"/>
            <a:chExt cx="7704856" cy="4391415"/>
          </a:xfrm>
        </p:grpSpPr>
        <p:cxnSp>
          <p:nvCxnSpPr>
            <p:cNvPr id="4" name="Google Shape;570;p23">
              <a:extLst>
                <a:ext uri="{FF2B5EF4-FFF2-40B4-BE49-F238E27FC236}">
                  <a16:creationId xmlns:a16="http://schemas.microsoft.com/office/drawing/2014/main" id="{E710E494-5D8C-E79B-2537-E9A3C01A5D64}"/>
                </a:ext>
              </a:extLst>
            </p:cNvPr>
            <p:cNvCxnSpPr/>
            <p:nvPr/>
          </p:nvCxnSpPr>
          <p:spPr>
            <a:xfrm>
              <a:off x="0" y="536"/>
              <a:ext cx="7704856" cy="0"/>
            </a:xfrm>
            <a:prstGeom prst="straightConnector1">
              <a:avLst/>
            </a:prstGeom>
            <a:solidFill>
              <a:srgbClr val="4D1132"/>
            </a:solidFill>
            <a:ln w="22225" cap="rnd" cmpd="sng">
              <a:solidFill>
                <a:srgbClr val="4D1132"/>
              </a:solidFill>
              <a:prstDash val="solid"/>
              <a:round/>
              <a:headEnd type="none" w="sm" len="sm"/>
              <a:tailEnd type="none" w="sm" len="sm"/>
            </a:ln>
          </p:spPr>
        </p:cxnSp>
        <p:sp>
          <p:nvSpPr>
            <p:cNvPr id="6" name="Google Shape;571;p23">
              <a:extLst>
                <a:ext uri="{FF2B5EF4-FFF2-40B4-BE49-F238E27FC236}">
                  <a16:creationId xmlns:a16="http://schemas.microsoft.com/office/drawing/2014/main" id="{F313CF27-FEA9-B104-9223-B41A6F25B1C8}"/>
                </a:ext>
              </a:extLst>
            </p:cNvPr>
            <p:cNvSpPr/>
            <p:nvPr/>
          </p:nvSpPr>
          <p:spPr>
            <a:xfrm>
              <a:off x="0" y="536"/>
              <a:ext cx="7704856" cy="627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7" name="Google Shape;572;p23">
              <a:extLst>
                <a:ext uri="{FF2B5EF4-FFF2-40B4-BE49-F238E27FC236}">
                  <a16:creationId xmlns:a16="http://schemas.microsoft.com/office/drawing/2014/main" id="{2CE6B27E-411E-1C0E-8EC1-A537826BB145}"/>
                </a:ext>
              </a:extLst>
            </p:cNvPr>
            <p:cNvSpPr txBox="1"/>
            <p:nvPr/>
          </p:nvSpPr>
          <p:spPr>
            <a:xfrm>
              <a:off x="0" y="536"/>
              <a:ext cx="7704856" cy="627345"/>
            </a:xfrm>
            <a:prstGeom prst="rect">
              <a:avLst/>
            </a:prstGeom>
            <a:noFill/>
            <a:ln>
              <a:noFill/>
            </a:ln>
          </p:spPr>
          <p:txBody>
            <a:bodyPr spcFirstLastPara="1" wrap="square" lIns="49525" tIns="49525" rIns="49525" bIns="49525" anchor="t" anchorCtr="0">
              <a:noAutofit/>
            </a:bodyPr>
            <a:lstStyle/>
            <a:p>
              <a:pPr marL="0" marR="0" lvl="0" indent="0" algn="just" rtl="0">
                <a:lnSpc>
                  <a:spcPct val="90000"/>
                </a:lnSpc>
                <a:spcBef>
                  <a:spcPts val="0"/>
                </a:spcBef>
                <a:spcAft>
                  <a:spcPts val="0"/>
                </a:spcAft>
                <a:buClr>
                  <a:schemeClr val="dk1"/>
                </a:buClr>
                <a:buSzPts val="1300"/>
                <a:buFont typeface="Gill Sans"/>
                <a:buNone/>
              </a:pPr>
              <a:r>
                <a:rPr lang="en-US" sz="1300" b="0" i="0">
                  <a:solidFill>
                    <a:schemeClr val="dk1"/>
                  </a:solidFill>
                  <a:latin typeface="Roboto" panose="02000000000000000000" pitchFamily="2" charset="0"/>
                  <a:ea typeface="Roboto" panose="02000000000000000000" pitchFamily="2" charset="0"/>
                  <a:cs typeface="Roboto" panose="02000000000000000000" pitchFamily="2" charset="0"/>
                  <a:sym typeface="Gill Sans"/>
                </a:rPr>
                <a:t>La diferencia principal entre el sistema de renta mundial y el sistema de renta territorial radica </a:t>
              </a:r>
              <a:r>
                <a:rPr lang="en-US" sz="1300" b="1" i="0" u="none">
                  <a:solidFill>
                    <a:schemeClr val="dk1"/>
                  </a:solidFill>
                  <a:latin typeface="Roboto" panose="02000000000000000000" pitchFamily="2" charset="0"/>
                  <a:ea typeface="Roboto" panose="02000000000000000000" pitchFamily="2" charset="0"/>
                  <a:cs typeface="Roboto" panose="02000000000000000000" pitchFamily="2" charset="0"/>
                  <a:sym typeface="Gill Sans"/>
                </a:rPr>
                <a:t>en cómo se gravan los ingresos generados en el extranjero.</a:t>
              </a:r>
              <a:r>
                <a:rPr lang="en-US" sz="1300" b="0" i="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 continuación, se explican las diferencias clave entre estos dos sistemas, junto con ejemplos para ilustrarlos:</a:t>
              </a:r>
              <a:endParaRPr sz="130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p:txBody>
        </p:sp>
        <p:cxnSp>
          <p:nvCxnSpPr>
            <p:cNvPr id="8" name="Google Shape;573;p23">
              <a:extLst>
                <a:ext uri="{FF2B5EF4-FFF2-40B4-BE49-F238E27FC236}">
                  <a16:creationId xmlns:a16="http://schemas.microsoft.com/office/drawing/2014/main" id="{351B7958-7726-DCBA-8808-2B3D66CC8D8F}"/>
                </a:ext>
              </a:extLst>
            </p:cNvPr>
            <p:cNvCxnSpPr/>
            <p:nvPr/>
          </p:nvCxnSpPr>
          <p:spPr>
            <a:xfrm>
              <a:off x="0" y="627881"/>
              <a:ext cx="7704856" cy="0"/>
            </a:xfrm>
            <a:prstGeom prst="straightConnector1">
              <a:avLst/>
            </a:prstGeom>
            <a:solidFill>
              <a:srgbClr val="4D1132"/>
            </a:solidFill>
            <a:ln w="22225" cap="rnd" cmpd="sng">
              <a:solidFill>
                <a:srgbClr val="4D1132"/>
              </a:solidFill>
              <a:prstDash val="solid"/>
              <a:round/>
              <a:headEnd type="none" w="sm" len="sm"/>
              <a:tailEnd type="none" w="sm" len="sm"/>
            </a:ln>
          </p:spPr>
        </p:cxnSp>
        <p:sp>
          <p:nvSpPr>
            <p:cNvPr id="9" name="Google Shape;574;p23">
              <a:extLst>
                <a:ext uri="{FF2B5EF4-FFF2-40B4-BE49-F238E27FC236}">
                  <a16:creationId xmlns:a16="http://schemas.microsoft.com/office/drawing/2014/main" id="{28B96EA9-39BA-B63C-AE18-8EDC8586C508}"/>
                </a:ext>
              </a:extLst>
            </p:cNvPr>
            <p:cNvSpPr/>
            <p:nvPr/>
          </p:nvSpPr>
          <p:spPr>
            <a:xfrm>
              <a:off x="0" y="627881"/>
              <a:ext cx="7704856" cy="627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10" name="Google Shape;575;p23">
              <a:extLst>
                <a:ext uri="{FF2B5EF4-FFF2-40B4-BE49-F238E27FC236}">
                  <a16:creationId xmlns:a16="http://schemas.microsoft.com/office/drawing/2014/main" id="{0826868B-3B11-F258-527F-1B4466F74499}"/>
                </a:ext>
              </a:extLst>
            </p:cNvPr>
            <p:cNvSpPr txBox="1"/>
            <p:nvPr/>
          </p:nvSpPr>
          <p:spPr>
            <a:xfrm>
              <a:off x="0" y="627881"/>
              <a:ext cx="7704856" cy="627345"/>
            </a:xfrm>
            <a:prstGeom prst="rect">
              <a:avLst/>
            </a:prstGeom>
            <a:noFill/>
            <a:ln>
              <a:noFill/>
            </a:ln>
          </p:spPr>
          <p:txBody>
            <a:bodyPr spcFirstLastPara="1" wrap="square" lIns="49525" tIns="49525" rIns="49525" bIns="49525" anchor="t" anchorCtr="0">
              <a:noAutofit/>
            </a:bodyPr>
            <a:lstStyle/>
            <a:p>
              <a:pPr marL="0" marR="0" lvl="0" indent="0" algn="ctr" rtl="0">
                <a:lnSpc>
                  <a:spcPct val="90000"/>
                </a:lnSpc>
                <a:spcBef>
                  <a:spcPts val="0"/>
                </a:spcBef>
                <a:spcAft>
                  <a:spcPts val="0"/>
                </a:spcAft>
                <a:buClr>
                  <a:schemeClr val="dk1"/>
                </a:buClr>
                <a:buSzPts val="1300"/>
                <a:buFont typeface="Gill Sans"/>
                <a:buNone/>
              </a:pPr>
              <a:endParaRPr lang="en-US" sz="1300" b="1"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a:p>
              <a:pPr marL="0" marR="0" lvl="0" indent="0" algn="ctr" rtl="0">
                <a:lnSpc>
                  <a:spcPct val="90000"/>
                </a:lnSpc>
                <a:spcBef>
                  <a:spcPts val="0"/>
                </a:spcBef>
                <a:spcAft>
                  <a:spcPts val="0"/>
                </a:spcAft>
                <a:buClr>
                  <a:schemeClr val="dk1"/>
                </a:buClr>
                <a:buSzPts val="1300"/>
                <a:buFont typeface="Gill Sans"/>
                <a:buNone/>
              </a:pPr>
              <a:endParaRPr lang="en-US" sz="1300" b="1" dirty="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a:p>
              <a:pPr marL="0" marR="0" lvl="0" indent="0" algn="ctr" rtl="0">
                <a:lnSpc>
                  <a:spcPct val="90000"/>
                </a:lnSpc>
                <a:spcBef>
                  <a:spcPts val="0"/>
                </a:spcBef>
                <a:spcAft>
                  <a:spcPts val="0"/>
                </a:spcAft>
                <a:buClr>
                  <a:schemeClr val="dk1"/>
                </a:buClr>
                <a:buSzPts val="1300"/>
                <a:buFont typeface="Gill Sans"/>
                <a:buNone/>
              </a:pPr>
              <a:r>
                <a:rPr lang="en-US" sz="1300" b="1"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Sistema de </a:t>
              </a:r>
              <a:r>
                <a:rPr lang="en-US" sz="1300" b="1"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Renta</a:t>
              </a:r>
              <a:r>
                <a:rPr lang="en-US" sz="1300" b="1"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Mundial:</a:t>
              </a:r>
              <a:endParaRPr sz="130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p:txBody>
        </p:sp>
        <p:cxnSp>
          <p:nvCxnSpPr>
            <p:cNvPr id="11" name="Google Shape;576;p23">
              <a:extLst>
                <a:ext uri="{FF2B5EF4-FFF2-40B4-BE49-F238E27FC236}">
                  <a16:creationId xmlns:a16="http://schemas.microsoft.com/office/drawing/2014/main" id="{BE063FD2-7FA8-0756-AFB8-D295A6A74274}"/>
                </a:ext>
              </a:extLst>
            </p:cNvPr>
            <p:cNvCxnSpPr/>
            <p:nvPr/>
          </p:nvCxnSpPr>
          <p:spPr>
            <a:xfrm>
              <a:off x="0" y="1255226"/>
              <a:ext cx="7704856" cy="0"/>
            </a:xfrm>
            <a:prstGeom prst="straightConnector1">
              <a:avLst/>
            </a:prstGeom>
            <a:solidFill>
              <a:srgbClr val="4D1132"/>
            </a:solidFill>
            <a:ln w="22225" cap="rnd" cmpd="sng">
              <a:solidFill>
                <a:srgbClr val="4D1132"/>
              </a:solidFill>
              <a:prstDash val="solid"/>
              <a:round/>
              <a:headEnd type="none" w="sm" len="sm"/>
              <a:tailEnd type="none" w="sm" len="sm"/>
            </a:ln>
          </p:spPr>
        </p:cxnSp>
        <p:sp>
          <p:nvSpPr>
            <p:cNvPr id="12" name="Google Shape;577;p23">
              <a:extLst>
                <a:ext uri="{FF2B5EF4-FFF2-40B4-BE49-F238E27FC236}">
                  <a16:creationId xmlns:a16="http://schemas.microsoft.com/office/drawing/2014/main" id="{71E929EB-8DD4-2E21-12AC-C64B198D1A57}"/>
                </a:ext>
              </a:extLst>
            </p:cNvPr>
            <p:cNvSpPr/>
            <p:nvPr/>
          </p:nvSpPr>
          <p:spPr>
            <a:xfrm>
              <a:off x="0" y="1255226"/>
              <a:ext cx="7704856" cy="627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13" name="Google Shape;578;p23">
              <a:extLst>
                <a:ext uri="{FF2B5EF4-FFF2-40B4-BE49-F238E27FC236}">
                  <a16:creationId xmlns:a16="http://schemas.microsoft.com/office/drawing/2014/main" id="{B18296E7-01E2-150E-4F76-ABFC43D4E04D}"/>
                </a:ext>
              </a:extLst>
            </p:cNvPr>
            <p:cNvSpPr txBox="1"/>
            <p:nvPr/>
          </p:nvSpPr>
          <p:spPr>
            <a:xfrm>
              <a:off x="0" y="1255226"/>
              <a:ext cx="7704856" cy="627345"/>
            </a:xfrm>
            <a:prstGeom prst="rect">
              <a:avLst/>
            </a:prstGeom>
            <a:noFill/>
            <a:ln>
              <a:noFill/>
            </a:ln>
          </p:spPr>
          <p:txBody>
            <a:bodyPr spcFirstLastPara="1" wrap="square" lIns="49525" tIns="49525" rIns="49525" bIns="49525" anchor="t" anchorCtr="0">
              <a:noAutofit/>
            </a:bodyPr>
            <a:lstStyle/>
            <a:p>
              <a:pPr marL="0" marR="0" lvl="0" indent="0" algn="just" rtl="0">
                <a:lnSpc>
                  <a:spcPct val="90000"/>
                </a:lnSpc>
                <a:spcBef>
                  <a:spcPts val="0"/>
                </a:spcBef>
                <a:spcAft>
                  <a:spcPts val="0"/>
                </a:spcAft>
                <a:buClr>
                  <a:schemeClr val="dk1"/>
                </a:buClr>
                <a:buSzPts val="1300"/>
                <a:buFont typeface="Gill Sans"/>
                <a:buNone/>
              </a:pPr>
              <a:r>
                <a:rPr lang="en-US" sz="1300" b="1"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Gravamen de </a:t>
              </a:r>
              <a:r>
                <a:rPr lang="en-US" sz="1300" b="1"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Ingresos</a:t>
              </a:r>
              <a:r>
                <a:rPr lang="en-US" sz="1300" b="1"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1"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Globales</a:t>
              </a:r>
              <a:r>
                <a:rPr lang="en-US" sz="1300" b="1"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En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el</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sistema</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de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renta</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mundial</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un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país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grava</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 sus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residentes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ya</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sean</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personas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físicas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o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empresas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sobre</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la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totalidad</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de sus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ingresos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incluidos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los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ingresos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generados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tanto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en</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su</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territorio</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como</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en</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el</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extranjero</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a:t>
              </a:r>
              <a:endParaRPr sz="130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p:txBody>
        </p:sp>
        <p:cxnSp>
          <p:nvCxnSpPr>
            <p:cNvPr id="14" name="Google Shape;579;p23">
              <a:extLst>
                <a:ext uri="{FF2B5EF4-FFF2-40B4-BE49-F238E27FC236}">
                  <a16:creationId xmlns:a16="http://schemas.microsoft.com/office/drawing/2014/main" id="{24B4B80E-717D-8BC4-A45D-148BAE2AE4A8}"/>
                </a:ext>
              </a:extLst>
            </p:cNvPr>
            <p:cNvCxnSpPr/>
            <p:nvPr/>
          </p:nvCxnSpPr>
          <p:spPr>
            <a:xfrm>
              <a:off x="0" y="1882571"/>
              <a:ext cx="7704856" cy="0"/>
            </a:xfrm>
            <a:prstGeom prst="straightConnector1">
              <a:avLst/>
            </a:prstGeom>
            <a:solidFill>
              <a:srgbClr val="4D1132"/>
            </a:solidFill>
            <a:ln w="22225" cap="rnd" cmpd="sng">
              <a:solidFill>
                <a:srgbClr val="4D1132"/>
              </a:solidFill>
              <a:prstDash val="solid"/>
              <a:round/>
              <a:headEnd type="none" w="sm" len="sm"/>
              <a:tailEnd type="none" w="sm" len="sm"/>
            </a:ln>
          </p:spPr>
        </p:cxnSp>
        <p:sp>
          <p:nvSpPr>
            <p:cNvPr id="15" name="Google Shape;580;p23">
              <a:extLst>
                <a:ext uri="{FF2B5EF4-FFF2-40B4-BE49-F238E27FC236}">
                  <a16:creationId xmlns:a16="http://schemas.microsoft.com/office/drawing/2014/main" id="{58076ACD-6A46-8BCE-9DA5-825C1553ACFD}"/>
                </a:ext>
              </a:extLst>
            </p:cNvPr>
            <p:cNvSpPr/>
            <p:nvPr/>
          </p:nvSpPr>
          <p:spPr>
            <a:xfrm>
              <a:off x="0" y="1882571"/>
              <a:ext cx="7704856" cy="627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16" name="Google Shape;581;p23">
              <a:extLst>
                <a:ext uri="{FF2B5EF4-FFF2-40B4-BE49-F238E27FC236}">
                  <a16:creationId xmlns:a16="http://schemas.microsoft.com/office/drawing/2014/main" id="{E8FD20E3-0D6F-4790-0189-4178DA08F405}"/>
                </a:ext>
              </a:extLst>
            </p:cNvPr>
            <p:cNvSpPr txBox="1"/>
            <p:nvPr/>
          </p:nvSpPr>
          <p:spPr>
            <a:xfrm>
              <a:off x="0" y="1882571"/>
              <a:ext cx="7704856" cy="627345"/>
            </a:xfrm>
            <a:prstGeom prst="rect">
              <a:avLst/>
            </a:prstGeom>
            <a:noFill/>
            <a:ln>
              <a:noFill/>
            </a:ln>
          </p:spPr>
          <p:txBody>
            <a:bodyPr spcFirstLastPara="1" wrap="square" lIns="49525" tIns="49525" rIns="49525" bIns="49525" anchor="t" anchorCtr="0">
              <a:noAutofit/>
            </a:bodyPr>
            <a:lstStyle/>
            <a:p>
              <a:pPr marL="0" marR="0" lvl="0" indent="0" algn="just" rtl="0">
                <a:lnSpc>
                  <a:spcPct val="90000"/>
                </a:lnSpc>
                <a:spcBef>
                  <a:spcPts val="0"/>
                </a:spcBef>
                <a:spcAft>
                  <a:spcPts val="0"/>
                </a:spcAft>
                <a:buClr>
                  <a:schemeClr val="dk1"/>
                </a:buClr>
                <a:buSzPts val="1300"/>
                <a:buFont typeface="Gill Sans"/>
                <a:buNone/>
              </a:pPr>
              <a:r>
                <a:rPr lang="en-US" sz="1300" b="1"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Ejemplo</a:t>
              </a:r>
              <a:r>
                <a:rPr lang="en-US" sz="1300" b="1"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Un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individuo</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residente</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en</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un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país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con un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sistema</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de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renta</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mundial</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tiene</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ingresos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en</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el</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extranjero</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como</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ganancias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de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inversiones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en</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el</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extranjero</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Bajo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el</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sistema</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de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renta</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mundial</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esos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ingresos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extranjeros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están</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sujetos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impuestos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en</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el</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a:t>
              </a:r>
              <a:r>
                <a:rPr lang="en-US" sz="1300" b="0"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país</a:t>
              </a:r>
              <a:r>
                <a:rPr lang="en-US" sz="1300" b="0"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de residencia.</a:t>
              </a:r>
              <a:endParaRPr sz="130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p:txBody>
        </p:sp>
        <p:cxnSp>
          <p:nvCxnSpPr>
            <p:cNvPr id="18" name="Google Shape;582;p23">
              <a:extLst>
                <a:ext uri="{FF2B5EF4-FFF2-40B4-BE49-F238E27FC236}">
                  <a16:creationId xmlns:a16="http://schemas.microsoft.com/office/drawing/2014/main" id="{B020A2D7-F101-3250-5A10-236A6EA30750}"/>
                </a:ext>
              </a:extLst>
            </p:cNvPr>
            <p:cNvCxnSpPr/>
            <p:nvPr/>
          </p:nvCxnSpPr>
          <p:spPr>
            <a:xfrm>
              <a:off x="0" y="2509916"/>
              <a:ext cx="7704856" cy="0"/>
            </a:xfrm>
            <a:prstGeom prst="straightConnector1">
              <a:avLst/>
            </a:prstGeom>
            <a:solidFill>
              <a:srgbClr val="4D1132"/>
            </a:solidFill>
            <a:ln w="22225" cap="rnd" cmpd="sng">
              <a:solidFill>
                <a:srgbClr val="4D1132"/>
              </a:solidFill>
              <a:prstDash val="solid"/>
              <a:round/>
              <a:headEnd type="none" w="sm" len="sm"/>
              <a:tailEnd type="none" w="sm" len="sm"/>
            </a:ln>
          </p:spPr>
        </p:cxnSp>
        <p:sp>
          <p:nvSpPr>
            <p:cNvPr id="19" name="Google Shape;583;p23">
              <a:extLst>
                <a:ext uri="{FF2B5EF4-FFF2-40B4-BE49-F238E27FC236}">
                  <a16:creationId xmlns:a16="http://schemas.microsoft.com/office/drawing/2014/main" id="{95D56ACF-6EA2-E0B8-5BC3-8A98D7C3A6EB}"/>
                </a:ext>
              </a:extLst>
            </p:cNvPr>
            <p:cNvSpPr/>
            <p:nvPr/>
          </p:nvSpPr>
          <p:spPr>
            <a:xfrm>
              <a:off x="0" y="2509916"/>
              <a:ext cx="7704856" cy="627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20" name="Google Shape;584;p23">
              <a:extLst>
                <a:ext uri="{FF2B5EF4-FFF2-40B4-BE49-F238E27FC236}">
                  <a16:creationId xmlns:a16="http://schemas.microsoft.com/office/drawing/2014/main" id="{98A7B31D-718D-C074-3FAA-3A873E5F0FDB}"/>
                </a:ext>
              </a:extLst>
            </p:cNvPr>
            <p:cNvSpPr txBox="1"/>
            <p:nvPr/>
          </p:nvSpPr>
          <p:spPr>
            <a:xfrm>
              <a:off x="0" y="2509916"/>
              <a:ext cx="7704856" cy="627345"/>
            </a:xfrm>
            <a:prstGeom prst="rect">
              <a:avLst/>
            </a:prstGeom>
            <a:noFill/>
            <a:ln>
              <a:noFill/>
            </a:ln>
          </p:spPr>
          <p:txBody>
            <a:bodyPr spcFirstLastPara="1" wrap="square" lIns="49525" tIns="49525" rIns="49525" bIns="49525" anchor="t" anchorCtr="0">
              <a:noAutofit/>
            </a:bodyPr>
            <a:lstStyle/>
            <a:p>
              <a:pPr marL="0" marR="0" lvl="0" indent="0" algn="ctr" rtl="0">
                <a:lnSpc>
                  <a:spcPct val="90000"/>
                </a:lnSpc>
                <a:spcBef>
                  <a:spcPts val="0"/>
                </a:spcBef>
                <a:spcAft>
                  <a:spcPts val="0"/>
                </a:spcAft>
                <a:buClr>
                  <a:schemeClr val="dk1"/>
                </a:buClr>
                <a:buSzPts val="1300"/>
                <a:buFont typeface="Gill Sans"/>
                <a:buNone/>
              </a:pPr>
              <a:endParaRPr lang="en-US" sz="1300" b="1"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a:p>
              <a:pPr marL="0" marR="0" lvl="0" indent="0" algn="ctr" rtl="0">
                <a:lnSpc>
                  <a:spcPct val="90000"/>
                </a:lnSpc>
                <a:spcBef>
                  <a:spcPts val="0"/>
                </a:spcBef>
                <a:spcAft>
                  <a:spcPts val="0"/>
                </a:spcAft>
                <a:buClr>
                  <a:schemeClr val="dk1"/>
                </a:buClr>
                <a:buSzPts val="1300"/>
                <a:buFont typeface="Gill Sans"/>
                <a:buNone/>
              </a:pPr>
              <a:endParaRPr lang="en-US" sz="1300" b="1" dirty="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a:p>
              <a:pPr marL="0" marR="0" lvl="0" indent="0" algn="ctr" rtl="0">
                <a:lnSpc>
                  <a:spcPct val="90000"/>
                </a:lnSpc>
                <a:spcBef>
                  <a:spcPts val="0"/>
                </a:spcBef>
                <a:spcAft>
                  <a:spcPts val="0"/>
                </a:spcAft>
                <a:buClr>
                  <a:schemeClr val="dk1"/>
                </a:buClr>
                <a:buSzPts val="1300"/>
                <a:buFont typeface="Gill Sans"/>
                <a:buNone/>
              </a:pPr>
              <a:r>
                <a:rPr lang="en-US" sz="1300" b="1"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Sistema de </a:t>
              </a:r>
              <a:r>
                <a:rPr lang="en-US" sz="1300" b="1" i="0" dirty="0" err="1">
                  <a:solidFill>
                    <a:schemeClr val="dk1"/>
                  </a:solidFill>
                  <a:latin typeface="Roboto" panose="02000000000000000000" pitchFamily="2" charset="0"/>
                  <a:ea typeface="Roboto" panose="02000000000000000000" pitchFamily="2" charset="0"/>
                  <a:cs typeface="Roboto" panose="02000000000000000000" pitchFamily="2" charset="0"/>
                  <a:sym typeface="Gill Sans"/>
                </a:rPr>
                <a:t>Renta</a:t>
              </a:r>
              <a:r>
                <a:rPr lang="en-US" sz="1300" b="1" i="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Territorial:</a:t>
              </a:r>
              <a:endParaRPr sz="1300" dirty="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p:txBody>
        </p:sp>
        <p:cxnSp>
          <p:nvCxnSpPr>
            <p:cNvPr id="21" name="Google Shape;585;p23">
              <a:extLst>
                <a:ext uri="{FF2B5EF4-FFF2-40B4-BE49-F238E27FC236}">
                  <a16:creationId xmlns:a16="http://schemas.microsoft.com/office/drawing/2014/main" id="{0A2D0101-3345-450D-DB93-9714B602953B}"/>
                </a:ext>
              </a:extLst>
            </p:cNvPr>
            <p:cNvCxnSpPr/>
            <p:nvPr/>
          </p:nvCxnSpPr>
          <p:spPr>
            <a:xfrm>
              <a:off x="0" y="3137261"/>
              <a:ext cx="7704856" cy="0"/>
            </a:xfrm>
            <a:prstGeom prst="straightConnector1">
              <a:avLst/>
            </a:prstGeom>
            <a:solidFill>
              <a:srgbClr val="4D1132"/>
            </a:solidFill>
            <a:ln w="22225" cap="rnd" cmpd="sng">
              <a:solidFill>
                <a:srgbClr val="4D1132"/>
              </a:solidFill>
              <a:prstDash val="solid"/>
              <a:round/>
              <a:headEnd type="none" w="sm" len="sm"/>
              <a:tailEnd type="none" w="sm" len="sm"/>
            </a:ln>
          </p:spPr>
        </p:cxnSp>
        <p:sp>
          <p:nvSpPr>
            <p:cNvPr id="22" name="Google Shape;586;p23">
              <a:extLst>
                <a:ext uri="{FF2B5EF4-FFF2-40B4-BE49-F238E27FC236}">
                  <a16:creationId xmlns:a16="http://schemas.microsoft.com/office/drawing/2014/main" id="{8F9FD7BC-05C4-00AD-5085-ABDE7F4CD1DB}"/>
                </a:ext>
              </a:extLst>
            </p:cNvPr>
            <p:cNvSpPr/>
            <p:nvPr/>
          </p:nvSpPr>
          <p:spPr>
            <a:xfrm>
              <a:off x="0" y="3137261"/>
              <a:ext cx="7704856" cy="627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23" name="Google Shape;587;p23">
              <a:extLst>
                <a:ext uri="{FF2B5EF4-FFF2-40B4-BE49-F238E27FC236}">
                  <a16:creationId xmlns:a16="http://schemas.microsoft.com/office/drawing/2014/main" id="{C04701C7-311D-3D85-25DC-DD922A2B805A}"/>
                </a:ext>
              </a:extLst>
            </p:cNvPr>
            <p:cNvSpPr txBox="1"/>
            <p:nvPr/>
          </p:nvSpPr>
          <p:spPr>
            <a:xfrm>
              <a:off x="0" y="3137261"/>
              <a:ext cx="7704856" cy="627345"/>
            </a:xfrm>
            <a:prstGeom prst="rect">
              <a:avLst/>
            </a:prstGeom>
            <a:noFill/>
            <a:ln>
              <a:noFill/>
            </a:ln>
          </p:spPr>
          <p:txBody>
            <a:bodyPr spcFirstLastPara="1" wrap="square" lIns="49525" tIns="49525" rIns="49525" bIns="49525" anchor="t" anchorCtr="0">
              <a:noAutofit/>
            </a:bodyPr>
            <a:lstStyle/>
            <a:p>
              <a:pPr marL="0" marR="0" lvl="0" indent="0" algn="just" rtl="0">
                <a:lnSpc>
                  <a:spcPct val="90000"/>
                </a:lnSpc>
                <a:spcBef>
                  <a:spcPts val="0"/>
                </a:spcBef>
                <a:spcAft>
                  <a:spcPts val="0"/>
                </a:spcAft>
                <a:buClr>
                  <a:schemeClr val="dk1"/>
                </a:buClr>
                <a:buSzPts val="1300"/>
                <a:buFont typeface="Gill Sans"/>
                <a:buNone/>
              </a:pPr>
              <a:r>
                <a:rPr lang="en-US" sz="1300" b="1" i="0">
                  <a:solidFill>
                    <a:schemeClr val="dk1"/>
                  </a:solidFill>
                  <a:latin typeface="Roboto" panose="02000000000000000000" pitchFamily="2" charset="0"/>
                  <a:ea typeface="Roboto" panose="02000000000000000000" pitchFamily="2" charset="0"/>
                  <a:cs typeface="Roboto" panose="02000000000000000000" pitchFamily="2" charset="0"/>
                  <a:sym typeface="Gill Sans"/>
                </a:rPr>
                <a:t>Gravamen Basado en la Fuente:</a:t>
              </a:r>
              <a:r>
                <a:rPr lang="en-US" sz="1300" b="0" i="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En el sistema de renta territorial, un país grava a sus residentes (personas físicas o empresas) solo sobre los ingresos que se generan dentro de su jurisdicción fiscal, y los ingresos generados en el extranjero no están sujetos a impuestos en el país de residencia.</a:t>
              </a:r>
              <a:endParaRPr sz="130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p:txBody>
        </p:sp>
        <p:cxnSp>
          <p:nvCxnSpPr>
            <p:cNvPr id="24" name="Google Shape;588;p23">
              <a:extLst>
                <a:ext uri="{FF2B5EF4-FFF2-40B4-BE49-F238E27FC236}">
                  <a16:creationId xmlns:a16="http://schemas.microsoft.com/office/drawing/2014/main" id="{72582133-A874-B085-80F5-2D06988ED6A8}"/>
                </a:ext>
              </a:extLst>
            </p:cNvPr>
            <p:cNvCxnSpPr/>
            <p:nvPr/>
          </p:nvCxnSpPr>
          <p:spPr>
            <a:xfrm>
              <a:off x="0" y="3764606"/>
              <a:ext cx="7704856" cy="0"/>
            </a:xfrm>
            <a:prstGeom prst="straightConnector1">
              <a:avLst/>
            </a:prstGeom>
            <a:solidFill>
              <a:srgbClr val="4D1132"/>
            </a:solidFill>
            <a:ln w="22225" cap="rnd" cmpd="sng">
              <a:solidFill>
                <a:srgbClr val="4D1132"/>
              </a:solidFill>
              <a:prstDash val="solid"/>
              <a:round/>
              <a:headEnd type="none" w="sm" len="sm"/>
              <a:tailEnd type="none" w="sm" len="sm"/>
            </a:ln>
          </p:spPr>
        </p:cxnSp>
        <p:sp>
          <p:nvSpPr>
            <p:cNvPr id="25" name="Google Shape;589;p23">
              <a:extLst>
                <a:ext uri="{FF2B5EF4-FFF2-40B4-BE49-F238E27FC236}">
                  <a16:creationId xmlns:a16="http://schemas.microsoft.com/office/drawing/2014/main" id="{36C3AB7E-5A2F-6338-B71A-332D8C30D5E7}"/>
                </a:ext>
              </a:extLst>
            </p:cNvPr>
            <p:cNvSpPr/>
            <p:nvPr/>
          </p:nvSpPr>
          <p:spPr>
            <a:xfrm>
              <a:off x="0" y="3764606"/>
              <a:ext cx="7704856" cy="6273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26" name="Google Shape;590;p23">
              <a:extLst>
                <a:ext uri="{FF2B5EF4-FFF2-40B4-BE49-F238E27FC236}">
                  <a16:creationId xmlns:a16="http://schemas.microsoft.com/office/drawing/2014/main" id="{FA7AD195-60DA-EDFE-4AE6-E7C53368F4DB}"/>
                </a:ext>
              </a:extLst>
            </p:cNvPr>
            <p:cNvSpPr txBox="1"/>
            <p:nvPr/>
          </p:nvSpPr>
          <p:spPr>
            <a:xfrm>
              <a:off x="0" y="3764606"/>
              <a:ext cx="7704856" cy="627345"/>
            </a:xfrm>
            <a:prstGeom prst="rect">
              <a:avLst/>
            </a:prstGeom>
            <a:noFill/>
            <a:ln>
              <a:noFill/>
            </a:ln>
          </p:spPr>
          <p:txBody>
            <a:bodyPr spcFirstLastPara="1" wrap="square" lIns="49525" tIns="49525" rIns="49525" bIns="49525" anchor="t" anchorCtr="0">
              <a:noAutofit/>
            </a:bodyPr>
            <a:lstStyle/>
            <a:p>
              <a:pPr marL="0" marR="0" lvl="0" indent="0" algn="just" rtl="0">
                <a:lnSpc>
                  <a:spcPct val="90000"/>
                </a:lnSpc>
                <a:spcBef>
                  <a:spcPts val="0"/>
                </a:spcBef>
                <a:spcAft>
                  <a:spcPts val="0"/>
                </a:spcAft>
                <a:buClr>
                  <a:schemeClr val="dk1"/>
                </a:buClr>
                <a:buSzPts val="1300"/>
                <a:buFont typeface="Gill Sans"/>
                <a:buNone/>
              </a:pPr>
              <a:r>
                <a:rPr lang="en-US" sz="1300" b="1" i="0">
                  <a:solidFill>
                    <a:schemeClr val="dk1"/>
                  </a:solidFill>
                  <a:latin typeface="Roboto" panose="02000000000000000000" pitchFamily="2" charset="0"/>
                  <a:ea typeface="Roboto" panose="02000000000000000000" pitchFamily="2" charset="0"/>
                  <a:cs typeface="Roboto" panose="02000000000000000000" pitchFamily="2" charset="0"/>
                  <a:sym typeface="Gill Sans"/>
                </a:rPr>
                <a:t>Ejemplo:</a:t>
              </a:r>
              <a:r>
                <a:rPr lang="en-US" sz="1300" b="0" i="0">
                  <a:solidFill>
                    <a:schemeClr val="dk1"/>
                  </a:solidFill>
                  <a:latin typeface="Roboto" panose="02000000000000000000" pitchFamily="2" charset="0"/>
                  <a:ea typeface="Roboto" panose="02000000000000000000" pitchFamily="2" charset="0"/>
                  <a:cs typeface="Roboto" panose="02000000000000000000" pitchFamily="2" charset="0"/>
                  <a:sym typeface="Gill Sans"/>
                </a:rPr>
                <a:t> Un individuo que reside en un país con un sistema de renta territorial tiene ingresos generados en el extranjero, como dividendos de acciones extranjeras. Bajo el sistema de renta territorial, esos ingresos extranjeros no están sujetos a impuestos en el país de residencia.</a:t>
              </a:r>
              <a:endParaRPr sz="130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p:txBody>
        </p:sp>
      </p:grpSp>
    </p:spTree>
    <p:extLst>
      <p:ext uri="{BB962C8B-B14F-4D97-AF65-F5344CB8AC3E}">
        <p14:creationId xmlns:p14="http://schemas.microsoft.com/office/powerpoint/2010/main" val="2036792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7AC97-EBFF-1454-9677-149F6E83D9E8}"/>
              </a:ext>
            </a:extLst>
          </p:cNvPr>
          <p:cNvSpPr>
            <a:spLocks noGrp="1"/>
          </p:cNvSpPr>
          <p:nvPr>
            <p:ph type="title"/>
          </p:nvPr>
        </p:nvSpPr>
        <p:spPr/>
        <p:txBody>
          <a:bodyPr/>
          <a:lstStyle/>
          <a:p>
            <a:r>
              <a:rPr lang="es-ES" dirty="0"/>
              <a:t>3. Residencia fiscal</a:t>
            </a:r>
            <a:endParaRPr lang="es-EC" dirty="0"/>
          </a:p>
        </p:txBody>
      </p:sp>
      <p:sp>
        <p:nvSpPr>
          <p:cNvPr id="12" name="CuadroTexto 11">
            <a:extLst>
              <a:ext uri="{FF2B5EF4-FFF2-40B4-BE49-F238E27FC236}">
                <a16:creationId xmlns:a16="http://schemas.microsoft.com/office/drawing/2014/main" id="{D857ACE2-DCEA-EAEE-02D8-18D814834C88}"/>
              </a:ext>
            </a:extLst>
          </p:cNvPr>
          <p:cNvSpPr txBox="1"/>
          <p:nvPr/>
        </p:nvSpPr>
        <p:spPr>
          <a:xfrm>
            <a:off x="547776" y="1541593"/>
            <a:ext cx="10806024" cy="1077218"/>
          </a:xfrm>
          <a:prstGeom prst="rect">
            <a:avLst/>
          </a:prstGeom>
          <a:noFill/>
        </p:spPr>
        <p:txBody>
          <a:bodyPr wrap="square">
            <a:spAutoFit/>
          </a:bodyPr>
          <a:lstStyle/>
          <a:p>
            <a:r>
              <a:rPr lang="es-ES" sz="1600" dirty="0">
                <a:latin typeface="Roboto" panose="02000000000000000000" pitchFamily="2" charset="0"/>
                <a:ea typeface="Roboto" panose="02000000000000000000" pitchFamily="2" charset="0"/>
                <a:cs typeface="Roboto" panose="02000000000000000000" pitchFamily="2" charset="0"/>
              </a:rPr>
              <a:t>La residencia fiscal se refiere al lugar donde una persona o entidad es considerada residente a efectos fiscales. Generalmente, los criterios que determinan la residencia fiscal incluyen la duración de la estancia en un país y la ubicación de intereses económicos. </a:t>
            </a:r>
            <a:endParaRPr lang="es-ES" sz="1600" dirty="0">
              <a:latin typeface="Gill Sans"/>
              <a:ea typeface="Gill Sans"/>
              <a:cs typeface="Gill Sans"/>
              <a:sym typeface="Gill Sans"/>
            </a:endParaRPr>
          </a:p>
          <a:p>
            <a:endParaRPr lang="es-EC" sz="1600" dirty="0">
              <a:latin typeface="Roboto" panose="02000000000000000000" pitchFamily="2" charset="0"/>
              <a:ea typeface="Roboto" panose="02000000000000000000" pitchFamily="2" charset="0"/>
              <a:cs typeface="Roboto" panose="02000000000000000000" pitchFamily="2" charset="0"/>
            </a:endParaRPr>
          </a:p>
        </p:txBody>
      </p:sp>
      <p:sp>
        <p:nvSpPr>
          <p:cNvPr id="31" name="CuadroTexto 30">
            <a:extLst>
              <a:ext uri="{FF2B5EF4-FFF2-40B4-BE49-F238E27FC236}">
                <a16:creationId xmlns:a16="http://schemas.microsoft.com/office/drawing/2014/main" id="{68EF1499-B490-F542-7CC3-1919E2C9584F}"/>
              </a:ext>
            </a:extLst>
          </p:cNvPr>
          <p:cNvSpPr txBox="1"/>
          <p:nvPr/>
        </p:nvSpPr>
        <p:spPr>
          <a:xfrm>
            <a:off x="547776" y="2435275"/>
            <a:ext cx="11390223" cy="646331"/>
          </a:xfrm>
          <a:prstGeom prst="rect">
            <a:avLst/>
          </a:prstGeom>
          <a:noFill/>
        </p:spPr>
        <p:txBody>
          <a:bodyPr wrap="square">
            <a:spAutoFit/>
          </a:bodyPr>
          <a:lstStyle/>
          <a:p>
            <a:r>
              <a:rPr lang="es-ES" sz="1800" b="1" i="0" dirty="0">
                <a:latin typeface="Roboto" panose="02000000000000000000" pitchFamily="2" charset="0"/>
                <a:ea typeface="Roboto" panose="02000000000000000000" pitchFamily="2" charset="0"/>
                <a:cs typeface="Roboto" panose="02000000000000000000" pitchFamily="2" charset="0"/>
                <a:sym typeface="Gill Sans"/>
              </a:rPr>
              <a:t>Los criterios internacionales de residencia fiscal de las personas físicas se basan en los siguientes principios:</a:t>
            </a:r>
            <a:endParaRPr lang="es-EC" b="1"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32" name="Diagrama 31">
            <a:extLst>
              <a:ext uri="{FF2B5EF4-FFF2-40B4-BE49-F238E27FC236}">
                <a16:creationId xmlns:a16="http://schemas.microsoft.com/office/drawing/2014/main" id="{EFA687A1-42BF-3C1C-B951-306DC3CCFC25}"/>
              </a:ext>
            </a:extLst>
          </p:cNvPr>
          <p:cNvGraphicFramePr/>
          <p:nvPr>
            <p:extLst>
              <p:ext uri="{D42A27DB-BD31-4B8C-83A1-F6EECF244321}">
                <p14:modId xmlns:p14="http://schemas.microsoft.com/office/powerpoint/2010/main" val="3663604951"/>
              </p:ext>
            </p:extLst>
          </p:nvPr>
        </p:nvGraphicFramePr>
        <p:xfrm>
          <a:off x="2021840" y="3081606"/>
          <a:ext cx="8148320" cy="2963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6790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7AC97-EBFF-1454-9677-149F6E83D9E8}"/>
              </a:ext>
            </a:extLst>
          </p:cNvPr>
          <p:cNvSpPr>
            <a:spLocks noGrp="1"/>
          </p:cNvSpPr>
          <p:nvPr>
            <p:ph type="title"/>
          </p:nvPr>
        </p:nvSpPr>
        <p:spPr/>
        <p:txBody>
          <a:bodyPr/>
          <a:lstStyle/>
          <a:p>
            <a:r>
              <a:rPr lang="es-ES" dirty="0"/>
              <a:t>3. Residencia fiscal</a:t>
            </a:r>
            <a:endParaRPr lang="es-EC" dirty="0"/>
          </a:p>
        </p:txBody>
      </p:sp>
      <p:grpSp>
        <p:nvGrpSpPr>
          <p:cNvPr id="3" name="Google Shape;382;p14">
            <a:extLst>
              <a:ext uri="{FF2B5EF4-FFF2-40B4-BE49-F238E27FC236}">
                <a16:creationId xmlns:a16="http://schemas.microsoft.com/office/drawing/2014/main" id="{FEE5E09F-D0F7-5B37-3E9D-7A0DCB0FEDF6}"/>
              </a:ext>
            </a:extLst>
          </p:cNvPr>
          <p:cNvGrpSpPr/>
          <p:nvPr/>
        </p:nvGrpSpPr>
        <p:grpSpPr>
          <a:xfrm>
            <a:off x="1768285" y="2184400"/>
            <a:ext cx="7710995" cy="3204122"/>
            <a:chOff x="4597" y="55289"/>
            <a:chExt cx="5987843" cy="2474744"/>
          </a:xfrm>
        </p:grpSpPr>
        <p:sp>
          <p:nvSpPr>
            <p:cNvPr id="4" name="Google Shape;383;p14">
              <a:extLst>
                <a:ext uri="{FF2B5EF4-FFF2-40B4-BE49-F238E27FC236}">
                  <a16:creationId xmlns:a16="http://schemas.microsoft.com/office/drawing/2014/main" id="{782A46FF-C227-2A3E-28D5-DDAD33755315}"/>
                </a:ext>
              </a:extLst>
            </p:cNvPr>
            <p:cNvSpPr/>
            <p:nvPr/>
          </p:nvSpPr>
          <p:spPr>
            <a:xfrm>
              <a:off x="1733387" y="528746"/>
              <a:ext cx="367435" cy="91440"/>
            </a:xfrm>
            <a:custGeom>
              <a:avLst/>
              <a:gdLst/>
              <a:ahLst/>
              <a:cxnLst/>
              <a:rect l="l" t="t" r="r" b="b"/>
              <a:pathLst>
                <a:path w="120000" h="120000" extrusionOk="0">
                  <a:moveTo>
                    <a:pt x="0" y="60000"/>
                  </a:moveTo>
                  <a:lnTo>
                    <a:pt x="120000" y="60000"/>
                  </a:lnTo>
                </a:path>
              </a:pathLst>
            </a:custGeom>
            <a:noFill/>
            <a:ln w="12700" cap="rnd" cmpd="sng">
              <a:solidFill>
                <a:srgbClr val="4D1132"/>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5" name="Google Shape;384;p14">
              <a:extLst>
                <a:ext uri="{FF2B5EF4-FFF2-40B4-BE49-F238E27FC236}">
                  <a16:creationId xmlns:a16="http://schemas.microsoft.com/office/drawing/2014/main" id="{BBF926EE-D2CF-D30D-56C6-CA85137017DE}"/>
                </a:ext>
              </a:extLst>
            </p:cNvPr>
            <p:cNvSpPr txBox="1"/>
            <p:nvPr/>
          </p:nvSpPr>
          <p:spPr>
            <a:xfrm>
              <a:off x="1907154" y="572476"/>
              <a:ext cx="19901" cy="398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Gill Sans"/>
                <a:buNone/>
              </a:pPr>
              <a:endParaRPr sz="50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p:txBody>
        </p:sp>
        <p:sp>
          <p:nvSpPr>
            <p:cNvPr id="6" name="Google Shape;385;p14">
              <a:extLst>
                <a:ext uri="{FF2B5EF4-FFF2-40B4-BE49-F238E27FC236}">
                  <a16:creationId xmlns:a16="http://schemas.microsoft.com/office/drawing/2014/main" id="{EEA8CA78-A06E-24AE-9101-1BC820FE99C0}"/>
                </a:ext>
              </a:extLst>
            </p:cNvPr>
            <p:cNvSpPr/>
            <p:nvPr/>
          </p:nvSpPr>
          <p:spPr>
            <a:xfrm>
              <a:off x="4597" y="55289"/>
              <a:ext cx="1730590" cy="1038354"/>
            </a:xfrm>
            <a:prstGeom prst="rect">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7" name="Google Shape;386;p14">
              <a:extLst>
                <a:ext uri="{FF2B5EF4-FFF2-40B4-BE49-F238E27FC236}">
                  <a16:creationId xmlns:a16="http://schemas.microsoft.com/office/drawing/2014/main" id="{C8CAAAA6-B1BD-5624-F81F-12CD5688A607}"/>
                </a:ext>
              </a:extLst>
            </p:cNvPr>
            <p:cNvSpPr txBox="1"/>
            <p:nvPr/>
          </p:nvSpPr>
          <p:spPr>
            <a:xfrm>
              <a:off x="4597" y="55289"/>
              <a:ext cx="1730590" cy="1038354"/>
            </a:xfrm>
            <a:prstGeom prst="rect">
              <a:avLst/>
            </a:prstGeom>
            <a:solidFill>
              <a:srgbClr val="891C6C"/>
            </a:solidFill>
            <a:ln>
              <a:noFill/>
            </a:ln>
          </p:spPr>
          <p:txBody>
            <a:bodyPr spcFirstLastPara="1" wrap="square" lIns="84800" tIns="89000" rIns="84800" bIns="89000" anchor="ctr" anchorCtr="0">
              <a:noAutofit/>
            </a:bodyPr>
            <a:lstStyle/>
            <a:p>
              <a:pPr marL="0" marR="0" lvl="0" indent="0" algn="ctr" rtl="0">
                <a:lnSpc>
                  <a:spcPct val="90000"/>
                </a:lnSpc>
                <a:spcBef>
                  <a:spcPts val="0"/>
                </a:spcBef>
                <a:spcAft>
                  <a:spcPts val="0"/>
                </a:spcAft>
                <a:buClr>
                  <a:schemeClr val="lt1"/>
                </a:buClr>
                <a:buSzPts val="1200"/>
                <a:buFont typeface="Gill Sans"/>
                <a:buNone/>
              </a:pPr>
              <a:r>
                <a:rPr lang="en-US" sz="1200" b="0" i="0">
                  <a:solidFill>
                    <a:schemeClr val="lt1"/>
                  </a:solidFill>
                  <a:latin typeface="Roboto" panose="02000000000000000000" pitchFamily="2" charset="0"/>
                  <a:ea typeface="Roboto" panose="02000000000000000000" pitchFamily="2" charset="0"/>
                  <a:cs typeface="Roboto" panose="02000000000000000000" pitchFamily="2" charset="0"/>
                  <a:sym typeface="Gill Sans"/>
                </a:rPr>
                <a:t>Ejemplos:</a:t>
              </a:r>
              <a:endParaRPr sz="1200">
                <a:solidFill>
                  <a:schemeClr val="lt1"/>
                </a:solidFill>
                <a:latin typeface="Roboto" panose="02000000000000000000" pitchFamily="2" charset="0"/>
                <a:ea typeface="Roboto" panose="02000000000000000000" pitchFamily="2" charset="0"/>
                <a:cs typeface="Roboto" panose="02000000000000000000" pitchFamily="2" charset="0"/>
                <a:sym typeface="Gill Sans"/>
              </a:endParaRPr>
            </a:p>
          </p:txBody>
        </p:sp>
        <p:sp>
          <p:nvSpPr>
            <p:cNvPr id="8" name="Google Shape;387;p14">
              <a:extLst>
                <a:ext uri="{FF2B5EF4-FFF2-40B4-BE49-F238E27FC236}">
                  <a16:creationId xmlns:a16="http://schemas.microsoft.com/office/drawing/2014/main" id="{E182A498-5026-8F8B-AC7B-D7D602C83D2F}"/>
                </a:ext>
              </a:extLst>
            </p:cNvPr>
            <p:cNvSpPr/>
            <p:nvPr/>
          </p:nvSpPr>
          <p:spPr>
            <a:xfrm>
              <a:off x="3862014" y="528746"/>
              <a:ext cx="367435" cy="91440"/>
            </a:xfrm>
            <a:custGeom>
              <a:avLst/>
              <a:gdLst/>
              <a:ahLst/>
              <a:cxnLst/>
              <a:rect l="l" t="t" r="r" b="b"/>
              <a:pathLst>
                <a:path w="120000" h="120000" extrusionOk="0">
                  <a:moveTo>
                    <a:pt x="0" y="60000"/>
                  </a:moveTo>
                  <a:lnTo>
                    <a:pt x="120000" y="60000"/>
                  </a:lnTo>
                </a:path>
              </a:pathLst>
            </a:custGeom>
            <a:noFill/>
            <a:ln w="12700" cap="rnd" cmpd="sng">
              <a:solidFill>
                <a:srgbClr val="4D1132"/>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9" name="Google Shape;388;p14">
              <a:extLst>
                <a:ext uri="{FF2B5EF4-FFF2-40B4-BE49-F238E27FC236}">
                  <a16:creationId xmlns:a16="http://schemas.microsoft.com/office/drawing/2014/main" id="{AD14A68B-3892-80EB-7803-923EEFEB9211}"/>
                </a:ext>
              </a:extLst>
            </p:cNvPr>
            <p:cNvSpPr txBox="1"/>
            <p:nvPr/>
          </p:nvSpPr>
          <p:spPr>
            <a:xfrm>
              <a:off x="4035781" y="572476"/>
              <a:ext cx="19901" cy="398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Gill Sans"/>
                <a:buNone/>
              </a:pPr>
              <a:endParaRPr sz="50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p:txBody>
        </p:sp>
        <p:sp>
          <p:nvSpPr>
            <p:cNvPr id="10" name="Google Shape;389;p14">
              <a:extLst>
                <a:ext uri="{FF2B5EF4-FFF2-40B4-BE49-F238E27FC236}">
                  <a16:creationId xmlns:a16="http://schemas.microsoft.com/office/drawing/2014/main" id="{D914CD01-5648-96C6-C9A1-DB014A0984EA}"/>
                </a:ext>
              </a:extLst>
            </p:cNvPr>
            <p:cNvSpPr/>
            <p:nvPr/>
          </p:nvSpPr>
          <p:spPr>
            <a:xfrm>
              <a:off x="2133223" y="55289"/>
              <a:ext cx="1730590" cy="1038354"/>
            </a:xfrm>
            <a:prstGeom prst="rect">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11" name="Google Shape;390;p14">
              <a:extLst>
                <a:ext uri="{FF2B5EF4-FFF2-40B4-BE49-F238E27FC236}">
                  <a16:creationId xmlns:a16="http://schemas.microsoft.com/office/drawing/2014/main" id="{10085786-272B-7DBA-B42A-235EBB185413}"/>
                </a:ext>
              </a:extLst>
            </p:cNvPr>
            <p:cNvSpPr txBox="1"/>
            <p:nvPr/>
          </p:nvSpPr>
          <p:spPr>
            <a:xfrm>
              <a:off x="2133223" y="55289"/>
              <a:ext cx="1730590" cy="1038354"/>
            </a:xfrm>
            <a:prstGeom prst="rect">
              <a:avLst/>
            </a:prstGeom>
            <a:solidFill>
              <a:srgbClr val="891C6C"/>
            </a:solidFill>
            <a:ln>
              <a:noFill/>
            </a:ln>
          </p:spPr>
          <p:txBody>
            <a:bodyPr spcFirstLastPara="1" wrap="square" lIns="84800" tIns="89000" rIns="84800" bIns="89000" anchor="ctr" anchorCtr="0">
              <a:noAutofit/>
            </a:bodyPr>
            <a:lstStyle/>
            <a:p>
              <a:pPr marL="0" marR="0" lvl="0" indent="0" algn="just" rtl="0">
                <a:lnSpc>
                  <a:spcPct val="90000"/>
                </a:lnSpc>
                <a:spcBef>
                  <a:spcPts val="0"/>
                </a:spcBef>
                <a:spcAft>
                  <a:spcPts val="0"/>
                </a:spcAft>
                <a:buClr>
                  <a:schemeClr val="lt1"/>
                </a:buClr>
                <a:buSzPts val="1200"/>
                <a:buFont typeface="Gill Sans"/>
                <a:buNone/>
              </a:pP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Una persona </a:t>
              </a:r>
              <a:r>
                <a:rPr lang="en-US" sz="1200" b="0" i="0" dirty="0" err="1">
                  <a:solidFill>
                    <a:schemeClr val="lt1"/>
                  </a:solidFill>
                  <a:latin typeface="Roboto" panose="02000000000000000000" pitchFamily="2" charset="0"/>
                  <a:ea typeface="Roboto" panose="02000000000000000000" pitchFamily="2" charset="0"/>
                  <a:cs typeface="Roboto" panose="02000000000000000000" pitchFamily="2" charset="0"/>
                  <a:sym typeface="Gill Sans"/>
                </a:rPr>
                <a:t>física</a:t>
              </a: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 que </a:t>
              </a:r>
              <a:r>
                <a:rPr lang="en-US" sz="1200" b="0" i="0" dirty="0" err="1">
                  <a:solidFill>
                    <a:schemeClr val="lt1"/>
                  </a:solidFill>
                  <a:latin typeface="Roboto" panose="02000000000000000000" pitchFamily="2" charset="0"/>
                  <a:ea typeface="Roboto" panose="02000000000000000000" pitchFamily="2" charset="0"/>
                  <a:cs typeface="Roboto" panose="02000000000000000000" pitchFamily="2" charset="0"/>
                  <a:sym typeface="Gill Sans"/>
                </a:rPr>
                <a:t>vive</a:t>
              </a: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 </a:t>
              </a:r>
              <a:r>
                <a:rPr lang="en-US" sz="1200" b="0" i="0" dirty="0" err="1">
                  <a:solidFill>
                    <a:schemeClr val="lt1"/>
                  </a:solidFill>
                  <a:latin typeface="Roboto" panose="02000000000000000000" pitchFamily="2" charset="0"/>
                  <a:ea typeface="Roboto" panose="02000000000000000000" pitchFamily="2" charset="0"/>
                  <a:cs typeface="Roboto" panose="02000000000000000000" pitchFamily="2" charset="0"/>
                  <a:sym typeface="Gill Sans"/>
                </a:rPr>
                <a:t>en</a:t>
              </a: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 un </a:t>
              </a:r>
              <a:r>
                <a:rPr lang="en-US" sz="1200" b="0" i="0" dirty="0" err="1">
                  <a:solidFill>
                    <a:schemeClr val="lt1"/>
                  </a:solidFill>
                  <a:latin typeface="Roboto" panose="02000000000000000000" pitchFamily="2" charset="0"/>
                  <a:ea typeface="Roboto" panose="02000000000000000000" pitchFamily="2" charset="0"/>
                  <a:cs typeface="Roboto" panose="02000000000000000000" pitchFamily="2" charset="0"/>
                  <a:sym typeface="Gill Sans"/>
                </a:rPr>
                <a:t>país</a:t>
              </a: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 </a:t>
              </a:r>
              <a:r>
                <a:rPr lang="en-US" sz="1200" b="0" i="0" dirty="0" err="1">
                  <a:solidFill>
                    <a:schemeClr val="lt1"/>
                  </a:solidFill>
                  <a:latin typeface="Roboto" panose="02000000000000000000" pitchFamily="2" charset="0"/>
                  <a:ea typeface="Roboto" panose="02000000000000000000" pitchFamily="2" charset="0"/>
                  <a:cs typeface="Roboto" panose="02000000000000000000" pitchFamily="2" charset="0"/>
                  <a:sym typeface="Gill Sans"/>
                </a:rPr>
                <a:t>durante</a:t>
              </a: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 </a:t>
              </a:r>
              <a:r>
                <a:rPr lang="en-US" sz="1200" b="0" i="0" dirty="0" err="1">
                  <a:solidFill>
                    <a:schemeClr val="lt1"/>
                  </a:solidFill>
                  <a:latin typeface="Roboto" panose="02000000000000000000" pitchFamily="2" charset="0"/>
                  <a:ea typeface="Roboto" panose="02000000000000000000" pitchFamily="2" charset="0"/>
                  <a:cs typeface="Roboto" panose="02000000000000000000" pitchFamily="2" charset="0"/>
                  <a:sym typeface="Gill Sans"/>
                </a:rPr>
                <a:t>todo</a:t>
              </a: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 </a:t>
              </a:r>
              <a:r>
                <a:rPr lang="en-US" sz="1200" b="0" i="0" dirty="0" err="1">
                  <a:solidFill>
                    <a:schemeClr val="lt1"/>
                  </a:solidFill>
                  <a:latin typeface="Roboto" panose="02000000000000000000" pitchFamily="2" charset="0"/>
                  <a:ea typeface="Roboto" panose="02000000000000000000" pitchFamily="2" charset="0"/>
                  <a:cs typeface="Roboto" panose="02000000000000000000" pitchFamily="2" charset="0"/>
                  <a:sym typeface="Gill Sans"/>
                </a:rPr>
                <a:t>el</a:t>
              </a: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 </a:t>
              </a:r>
              <a:r>
                <a:rPr lang="en-US" sz="1200" b="0" i="0" dirty="0" err="1">
                  <a:solidFill>
                    <a:schemeClr val="lt1"/>
                  </a:solidFill>
                  <a:latin typeface="Roboto" panose="02000000000000000000" pitchFamily="2" charset="0"/>
                  <a:ea typeface="Roboto" panose="02000000000000000000" pitchFamily="2" charset="0"/>
                  <a:cs typeface="Roboto" panose="02000000000000000000" pitchFamily="2" charset="0"/>
                  <a:sym typeface="Gill Sans"/>
                </a:rPr>
                <a:t>año</a:t>
              </a: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 se </a:t>
              </a:r>
              <a:r>
                <a:rPr lang="en-US" sz="1200" b="0" i="0" dirty="0" err="1">
                  <a:solidFill>
                    <a:schemeClr val="lt1"/>
                  </a:solidFill>
                  <a:latin typeface="Roboto" panose="02000000000000000000" pitchFamily="2" charset="0"/>
                  <a:ea typeface="Roboto" panose="02000000000000000000" pitchFamily="2" charset="0"/>
                  <a:cs typeface="Roboto" panose="02000000000000000000" pitchFamily="2" charset="0"/>
                  <a:sym typeface="Gill Sans"/>
                </a:rPr>
                <a:t>considera</a:t>
              </a: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 </a:t>
              </a:r>
              <a:r>
                <a:rPr lang="en-US" sz="1200" b="0" i="0" dirty="0" err="1">
                  <a:solidFill>
                    <a:schemeClr val="lt1"/>
                  </a:solidFill>
                  <a:latin typeface="Roboto" panose="02000000000000000000" pitchFamily="2" charset="0"/>
                  <a:ea typeface="Roboto" panose="02000000000000000000" pitchFamily="2" charset="0"/>
                  <a:cs typeface="Roboto" panose="02000000000000000000" pitchFamily="2" charset="0"/>
                  <a:sym typeface="Gill Sans"/>
                </a:rPr>
                <a:t>residente</a:t>
              </a: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 fiscal </a:t>
              </a:r>
              <a:r>
                <a:rPr lang="en-US" sz="1200" b="0" i="0" dirty="0" err="1">
                  <a:solidFill>
                    <a:schemeClr val="lt1"/>
                  </a:solidFill>
                  <a:latin typeface="Roboto" panose="02000000000000000000" pitchFamily="2" charset="0"/>
                  <a:ea typeface="Roboto" panose="02000000000000000000" pitchFamily="2" charset="0"/>
                  <a:cs typeface="Roboto" panose="02000000000000000000" pitchFamily="2" charset="0"/>
                  <a:sym typeface="Gill Sans"/>
                </a:rPr>
                <a:t>en</a:t>
              </a: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 ese </a:t>
              </a:r>
              <a:r>
                <a:rPr lang="en-US" sz="1200" b="0" i="0" dirty="0" err="1">
                  <a:solidFill>
                    <a:schemeClr val="lt1"/>
                  </a:solidFill>
                  <a:latin typeface="Roboto" panose="02000000000000000000" pitchFamily="2" charset="0"/>
                  <a:ea typeface="Roboto" panose="02000000000000000000" pitchFamily="2" charset="0"/>
                  <a:cs typeface="Roboto" panose="02000000000000000000" pitchFamily="2" charset="0"/>
                  <a:sym typeface="Gill Sans"/>
                </a:rPr>
                <a:t>país</a:t>
              </a:r>
              <a:r>
                <a:rPr lang="en-US" sz="1200" b="0" i="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rPr>
                <a:t>.</a:t>
              </a:r>
              <a:endParaRPr sz="1200" dirty="0">
                <a:solidFill>
                  <a:schemeClr val="lt1"/>
                </a:solidFill>
                <a:latin typeface="Roboto" panose="02000000000000000000" pitchFamily="2" charset="0"/>
                <a:ea typeface="Roboto" panose="02000000000000000000" pitchFamily="2" charset="0"/>
                <a:cs typeface="Roboto" panose="02000000000000000000" pitchFamily="2" charset="0"/>
                <a:sym typeface="Gill Sans"/>
              </a:endParaRPr>
            </a:p>
          </p:txBody>
        </p:sp>
        <p:sp>
          <p:nvSpPr>
            <p:cNvPr id="13" name="Google Shape;391;p14">
              <a:extLst>
                <a:ext uri="{FF2B5EF4-FFF2-40B4-BE49-F238E27FC236}">
                  <a16:creationId xmlns:a16="http://schemas.microsoft.com/office/drawing/2014/main" id="{E2D47E84-38A9-F15F-A834-1921B4C22847}"/>
                </a:ext>
              </a:extLst>
            </p:cNvPr>
            <p:cNvSpPr/>
            <p:nvPr/>
          </p:nvSpPr>
          <p:spPr>
            <a:xfrm>
              <a:off x="869892" y="1091843"/>
              <a:ext cx="4257252" cy="367435"/>
            </a:xfrm>
            <a:custGeom>
              <a:avLst/>
              <a:gdLst/>
              <a:ahLst/>
              <a:cxnLst/>
              <a:rect l="l" t="t" r="r" b="b"/>
              <a:pathLst>
                <a:path w="120000" h="120000" extrusionOk="0">
                  <a:moveTo>
                    <a:pt x="120000" y="0"/>
                  </a:moveTo>
                  <a:lnTo>
                    <a:pt x="120000" y="65584"/>
                  </a:lnTo>
                  <a:lnTo>
                    <a:pt x="0" y="65584"/>
                  </a:lnTo>
                  <a:lnTo>
                    <a:pt x="0" y="120000"/>
                  </a:lnTo>
                </a:path>
              </a:pathLst>
            </a:custGeom>
            <a:noFill/>
            <a:ln w="12700" cap="rnd" cmpd="sng">
              <a:solidFill>
                <a:srgbClr val="4D1132"/>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14" name="Google Shape;392;p14">
              <a:extLst>
                <a:ext uri="{FF2B5EF4-FFF2-40B4-BE49-F238E27FC236}">
                  <a16:creationId xmlns:a16="http://schemas.microsoft.com/office/drawing/2014/main" id="{BF16BD77-9479-41F0-BCA6-301BF30E08A4}"/>
                </a:ext>
              </a:extLst>
            </p:cNvPr>
            <p:cNvSpPr txBox="1"/>
            <p:nvPr/>
          </p:nvSpPr>
          <p:spPr>
            <a:xfrm>
              <a:off x="2891623" y="1273571"/>
              <a:ext cx="213790" cy="398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Gill Sans"/>
                <a:buNone/>
              </a:pPr>
              <a:endParaRPr sz="50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p:txBody>
        </p:sp>
        <p:sp>
          <p:nvSpPr>
            <p:cNvPr id="15" name="Google Shape;393;p14">
              <a:extLst>
                <a:ext uri="{FF2B5EF4-FFF2-40B4-BE49-F238E27FC236}">
                  <a16:creationId xmlns:a16="http://schemas.microsoft.com/office/drawing/2014/main" id="{BDE79766-82D6-377D-6701-9E19C9D6A9E5}"/>
                </a:ext>
              </a:extLst>
            </p:cNvPr>
            <p:cNvSpPr/>
            <p:nvPr/>
          </p:nvSpPr>
          <p:spPr>
            <a:xfrm>
              <a:off x="4261850" y="55289"/>
              <a:ext cx="1730590" cy="1038354"/>
            </a:xfrm>
            <a:prstGeom prst="rect">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16" name="Google Shape;394;p14">
              <a:extLst>
                <a:ext uri="{FF2B5EF4-FFF2-40B4-BE49-F238E27FC236}">
                  <a16:creationId xmlns:a16="http://schemas.microsoft.com/office/drawing/2014/main" id="{36765119-AD80-B1D8-94E7-D6058B15B216}"/>
                </a:ext>
              </a:extLst>
            </p:cNvPr>
            <p:cNvSpPr txBox="1"/>
            <p:nvPr/>
          </p:nvSpPr>
          <p:spPr>
            <a:xfrm>
              <a:off x="4261850" y="55289"/>
              <a:ext cx="1730590" cy="1038354"/>
            </a:xfrm>
            <a:prstGeom prst="rect">
              <a:avLst/>
            </a:prstGeom>
            <a:solidFill>
              <a:srgbClr val="891C6C"/>
            </a:solidFill>
            <a:ln>
              <a:noFill/>
            </a:ln>
          </p:spPr>
          <p:txBody>
            <a:bodyPr spcFirstLastPara="1" wrap="square" lIns="84800" tIns="89000" rIns="84800" bIns="89000" anchor="ctr" anchorCtr="0">
              <a:noAutofit/>
            </a:bodyPr>
            <a:lstStyle/>
            <a:p>
              <a:pPr marL="0" marR="0" lvl="0" indent="0" algn="just" rtl="0">
                <a:lnSpc>
                  <a:spcPct val="90000"/>
                </a:lnSpc>
                <a:spcBef>
                  <a:spcPts val="0"/>
                </a:spcBef>
                <a:spcAft>
                  <a:spcPts val="0"/>
                </a:spcAft>
                <a:buClr>
                  <a:schemeClr val="lt1"/>
                </a:buClr>
                <a:buSzPts val="1200"/>
                <a:buFont typeface="Gill Sans"/>
                <a:buNone/>
              </a:pPr>
              <a:r>
                <a:rPr lang="en-US" sz="1200" b="0" i="0">
                  <a:solidFill>
                    <a:schemeClr val="lt1"/>
                  </a:solidFill>
                  <a:latin typeface="Roboto" panose="02000000000000000000" pitchFamily="2" charset="0"/>
                  <a:ea typeface="Roboto" panose="02000000000000000000" pitchFamily="2" charset="0"/>
                  <a:cs typeface="Roboto" panose="02000000000000000000" pitchFamily="2" charset="0"/>
                  <a:sym typeface="Gill Sans"/>
                </a:rPr>
                <a:t>Una persona física que trabaja en un país durante 184 días al año se considera residente fiscal en ese país.</a:t>
              </a:r>
              <a:endParaRPr sz="1200">
                <a:solidFill>
                  <a:schemeClr val="lt1"/>
                </a:solidFill>
                <a:latin typeface="Roboto" panose="02000000000000000000" pitchFamily="2" charset="0"/>
                <a:ea typeface="Roboto" panose="02000000000000000000" pitchFamily="2" charset="0"/>
                <a:cs typeface="Roboto" panose="02000000000000000000" pitchFamily="2" charset="0"/>
                <a:sym typeface="Gill Sans"/>
              </a:endParaRPr>
            </a:p>
          </p:txBody>
        </p:sp>
        <p:sp>
          <p:nvSpPr>
            <p:cNvPr id="17" name="Google Shape;395;p14">
              <a:extLst>
                <a:ext uri="{FF2B5EF4-FFF2-40B4-BE49-F238E27FC236}">
                  <a16:creationId xmlns:a16="http://schemas.microsoft.com/office/drawing/2014/main" id="{770D3898-4487-1FA6-42E6-C65F0BB4375A}"/>
                </a:ext>
              </a:extLst>
            </p:cNvPr>
            <p:cNvSpPr/>
            <p:nvPr/>
          </p:nvSpPr>
          <p:spPr>
            <a:xfrm>
              <a:off x="1733387" y="1965136"/>
              <a:ext cx="367435" cy="91440"/>
            </a:xfrm>
            <a:custGeom>
              <a:avLst/>
              <a:gdLst/>
              <a:ahLst/>
              <a:cxnLst/>
              <a:rect l="l" t="t" r="r" b="b"/>
              <a:pathLst>
                <a:path w="120000" h="120000" extrusionOk="0">
                  <a:moveTo>
                    <a:pt x="0" y="60000"/>
                  </a:moveTo>
                  <a:lnTo>
                    <a:pt x="120000" y="60000"/>
                  </a:lnTo>
                </a:path>
              </a:pathLst>
            </a:custGeom>
            <a:noFill/>
            <a:ln w="12700" cap="rnd" cmpd="sng">
              <a:solidFill>
                <a:srgbClr val="4D1132"/>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18" name="Google Shape;396;p14">
              <a:extLst>
                <a:ext uri="{FF2B5EF4-FFF2-40B4-BE49-F238E27FC236}">
                  <a16:creationId xmlns:a16="http://schemas.microsoft.com/office/drawing/2014/main" id="{49BA68E0-39EB-8FBF-1F2F-D3BAFC01191D}"/>
                </a:ext>
              </a:extLst>
            </p:cNvPr>
            <p:cNvSpPr txBox="1"/>
            <p:nvPr/>
          </p:nvSpPr>
          <p:spPr>
            <a:xfrm>
              <a:off x="1907154" y="2008866"/>
              <a:ext cx="19901" cy="398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Gill Sans"/>
                <a:buNone/>
              </a:pPr>
              <a:endParaRPr sz="500">
                <a:solidFill>
                  <a:schemeClr val="dk1"/>
                </a:solidFill>
                <a:latin typeface="Roboto" panose="02000000000000000000" pitchFamily="2" charset="0"/>
                <a:ea typeface="Roboto" panose="02000000000000000000" pitchFamily="2" charset="0"/>
                <a:cs typeface="Roboto" panose="02000000000000000000" pitchFamily="2" charset="0"/>
                <a:sym typeface="Gill Sans"/>
              </a:endParaRPr>
            </a:p>
          </p:txBody>
        </p:sp>
        <p:sp>
          <p:nvSpPr>
            <p:cNvPr id="19" name="Google Shape;397;p14">
              <a:extLst>
                <a:ext uri="{FF2B5EF4-FFF2-40B4-BE49-F238E27FC236}">
                  <a16:creationId xmlns:a16="http://schemas.microsoft.com/office/drawing/2014/main" id="{966880C2-D1C9-BAFD-40E0-D17AF44D562F}"/>
                </a:ext>
              </a:extLst>
            </p:cNvPr>
            <p:cNvSpPr/>
            <p:nvPr/>
          </p:nvSpPr>
          <p:spPr>
            <a:xfrm>
              <a:off x="4597" y="1491679"/>
              <a:ext cx="1730590" cy="1038354"/>
            </a:xfrm>
            <a:prstGeom prst="rect">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20" name="Google Shape;398;p14">
              <a:extLst>
                <a:ext uri="{FF2B5EF4-FFF2-40B4-BE49-F238E27FC236}">
                  <a16:creationId xmlns:a16="http://schemas.microsoft.com/office/drawing/2014/main" id="{D01DC9B1-04E0-D70D-C100-1543401A9853}"/>
                </a:ext>
              </a:extLst>
            </p:cNvPr>
            <p:cNvSpPr txBox="1"/>
            <p:nvPr/>
          </p:nvSpPr>
          <p:spPr>
            <a:xfrm>
              <a:off x="4597" y="1491679"/>
              <a:ext cx="1730590" cy="1038354"/>
            </a:xfrm>
            <a:prstGeom prst="rect">
              <a:avLst/>
            </a:prstGeom>
            <a:solidFill>
              <a:srgbClr val="891C6C"/>
            </a:solidFill>
            <a:ln>
              <a:noFill/>
            </a:ln>
          </p:spPr>
          <p:txBody>
            <a:bodyPr spcFirstLastPara="1" wrap="square" lIns="84800" tIns="89000" rIns="84800" bIns="89000" anchor="ctr" anchorCtr="0">
              <a:noAutofit/>
            </a:bodyPr>
            <a:lstStyle/>
            <a:p>
              <a:pPr marL="0" marR="0" lvl="0" indent="0" algn="just" rtl="0">
                <a:lnSpc>
                  <a:spcPct val="90000"/>
                </a:lnSpc>
                <a:spcBef>
                  <a:spcPts val="0"/>
                </a:spcBef>
                <a:spcAft>
                  <a:spcPts val="0"/>
                </a:spcAft>
                <a:buClr>
                  <a:schemeClr val="lt1"/>
                </a:buClr>
                <a:buSzPts val="1200"/>
                <a:buFont typeface="Gill Sans"/>
                <a:buNone/>
              </a:pPr>
              <a:r>
                <a:rPr lang="en-US" sz="1200" b="0" i="0">
                  <a:solidFill>
                    <a:schemeClr val="lt1"/>
                  </a:solidFill>
                  <a:latin typeface="Roboto" panose="02000000000000000000" pitchFamily="2" charset="0"/>
                  <a:ea typeface="Roboto" panose="02000000000000000000" pitchFamily="2" charset="0"/>
                  <a:cs typeface="Roboto" panose="02000000000000000000" pitchFamily="2" charset="0"/>
                  <a:sym typeface="Gill Sans"/>
                </a:rPr>
                <a:t>Una persona física que tiene su cónyuge, hijos y bienes en un país se considera residente fiscal en ese país.</a:t>
              </a:r>
              <a:endParaRPr sz="1200">
                <a:solidFill>
                  <a:schemeClr val="lt1"/>
                </a:solidFill>
                <a:latin typeface="Roboto" panose="02000000000000000000" pitchFamily="2" charset="0"/>
                <a:ea typeface="Roboto" panose="02000000000000000000" pitchFamily="2" charset="0"/>
                <a:cs typeface="Roboto" panose="02000000000000000000" pitchFamily="2" charset="0"/>
                <a:sym typeface="Gill Sans"/>
              </a:endParaRPr>
            </a:p>
          </p:txBody>
        </p:sp>
        <p:sp>
          <p:nvSpPr>
            <p:cNvPr id="21" name="Google Shape;399;p14">
              <a:extLst>
                <a:ext uri="{FF2B5EF4-FFF2-40B4-BE49-F238E27FC236}">
                  <a16:creationId xmlns:a16="http://schemas.microsoft.com/office/drawing/2014/main" id="{249DD161-28EB-7541-A857-A53935BFAD95}"/>
                </a:ext>
              </a:extLst>
            </p:cNvPr>
            <p:cNvSpPr/>
            <p:nvPr/>
          </p:nvSpPr>
          <p:spPr>
            <a:xfrm>
              <a:off x="2133223" y="1491679"/>
              <a:ext cx="1730590" cy="1038354"/>
            </a:xfrm>
            <a:prstGeom prst="rect">
              <a:avLst/>
            </a:prstGeom>
            <a:solidFill>
              <a:srgbClr val="4D113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panose="02000000000000000000" pitchFamily="2" charset="0"/>
                <a:ea typeface="Roboto" panose="02000000000000000000" pitchFamily="2" charset="0"/>
                <a:cs typeface="Roboto" panose="02000000000000000000" pitchFamily="2" charset="0"/>
              </a:endParaRPr>
            </a:p>
          </p:txBody>
        </p:sp>
        <p:sp>
          <p:nvSpPr>
            <p:cNvPr id="22" name="Google Shape;400;p14">
              <a:extLst>
                <a:ext uri="{FF2B5EF4-FFF2-40B4-BE49-F238E27FC236}">
                  <a16:creationId xmlns:a16="http://schemas.microsoft.com/office/drawing/2014/main" id="{CBB98816-8DE5-0FCE-7D18-908930ADC50D}"/>
                </a:ext>
              </a:extLst>
            </p:cNvPr>
            <p:cNvSpPr txBox="1"/>
            <p:nvPr/>
          </p:nvSpPr>
          <p:spPr>
            <a:xfrm>
              <a:off x="2133223" y="1491679"/>
              <a:ext cx="1730590" cy="1038354"/>
            </a:xfrm>
            <a:prstGeom prst="rect">
              <a:avLst/>
            </a:prstGeom>
            <a:solidFill>
              <a:srgbClr val="891C6C"/>
            </a:solidFill>
            <a:ln>
              <a:noFill/>
            </a:ln>
          </p:spPr>
          <p:txBody>
            <a:bodyPr spcFirstLastPara="1" wrap="square" lIns="84800" tIns="89000" rIns="84800" bIns="89000" anchor="ctr" anchorCtr="0">
              <a:noAutofit/>
            </a:bodyPr>
            <a:lstStyle/>
            <a:p>
              <a:pPr marL="0" marR="0" lvl="0" indent="0" algn="just" rtl="0">
                <a:lnSpc>
                  <a:spcPct val="90000"/>
                </a:lnSpc>
                <a:spcBef>
                  <a:spcPts val="0"/>
                </a:spcBef>
                <a:spcAft>
                  <a:spcPts val="0"/>
                </a:spcAft>
                <a:buClr>
                  <a:schemeClr val="lt1"/>
                </a:buClr>
                <a:buSzPts val="1200"/>
                <a:buFont typeface="Gill Sans"/>
                <a:buNone/>
              </a:pPr>
              <a:r>
                <a:rPr lang="en-US" sz="1200" b="0" i="0">
                  <a:solidFill>
                    <a:schemeClr val="lt1"/>
                  </a:solidFill>
                  <a:latin typeface="Roboto" panose="02000000000000000000" pitchFamily="2" charset="0"/>
                  <a:ea typeface="Roboto" panose="02000000000000000000" pitchFamily="2" charset="0"/>
                  <a:cs typeface="Roboto" panose="02000000000000000000" pitchFamily="2" charset="0"/>
                  <a:sym typeface="Gill Sans"/>
                </a:rPr>
                <a:t>Una persona física que tiene su casa en un país se considera residente fiscal en ese país.</a:t>
              </a:r>
              <a:endParaRPr sz="1200">
                <a:solidFill>
                  <a:schemeClr val="lt1"/>
                </a:solidFill>
                <a:latin typeface="Roboto" panose="02000000000000000000" pitchFamily="2" charset="0"/>
                <a:ea typeface="Roboto" panose="02000000000000000000" pitchFamily="2" charset="0"/>
                <a:cs typeface="Roboto" panose="02000000000000000000" pitchFamily="2" charset="0"/>
                <a:sym typeface="Gill Sans"/>
              </a:endParaRPr>
            </a:p>
          </p:txBody>
        </p:sp>
      </p:grpSp>
    </p:spTree>
    <p:extLst>
      <p:ext uri="{BB962C8B-B14F-4D97-AF65-F5344CB8AC3E}">
        <p14:creationId xmlns:p14="http://schemas.microsoft.com/office/powerpoint/2010/main" val="2056688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7AC97-EBFF-1454-9677-149F6E83D9E8}"/>
              </a:ext>
            </a:extLst>
          </p:cNvPr>
          <p:cNvSpPr>
            <a:spLocks noGrp="1"/>
          </p:cNvSpPr>
          <p:nvPr>
            <p:ph type="title"/>
          </p:nvPr>
        </p:nvSpPr>
        <p:spPr/>
        <p:txBody>
          <a:bodyPr/>
          <a:lstStyle/>
          <a:p>
            <a:r>
              <a:rPr lang="es-ES" dirty="0"/>
              <a:t>3. Residencia fiscal</a:t>
            </a:r>
            <a:endParaRPr lang="es-EC" dirty="0"/>
          </a:p>
        </p:txBody>
      </p:sp>
      <p:sp>
        <p:nvSpPr>
          <p:cNvPr id="12" name="Marcador de texto 2">
            <a:extLst>
              <a:ext uri="{FF2B5EF4-FFF2-40B4-BE49-F238E27FC236}">
                <a16:creationId xmlns:a16="http://schemas.microsoft.com/office/drawing/2014/main" id="{266CF68C-79B4-915A-D04B-8C69D06CAE74}"/>
              </a:ext>
            </a:extLst>
          </p:cNvPr>
          <p:cNvSpPr txBox="1">
            <a:spLocks/>
          </p:cNvSpPr>
          <p:nvPr/>
        </p:nvSpPr>
        <p:spPr>
          <a:xfrm>
            <a:off x="960665" y="1485604"/>
            <a:ext cx="6922301" cy="562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b="1" dirty="0">
                <a:latin typeface="Roboto" panose="02000000000000000000" pitchFamily="2" charset="0"/>
                <a:ea typeface="Roboto" panose="02000000000000000000" pitchFamily="2" charset="0"/>
                <a:cs typeface="Roboto" panose="02000000000000000000" pitchFamily="2" charset="0"/>
              </a:rPr>
              <a:t>E</a:t>
            </a:r>
            <a:r>
              <a:rPr lang="es-EC" b="1" dirty="0" err="1">
                <a:latin typeface="Roboto" panose="02000000000000000000" pitchFamily="2" charset="0"/>
                <a:ea typeface="Roboto" panose="02000000000000000000" pitchFamily="2" charset="0"/>
                <a:cs typeface="Roboto" panose="02000000000000000000" pitchFamily="2" charset="0"/>
              </a:rPr>
              <a:t>jemplo</a:t>
            </a:r>
            <a:r>
              <a:rPr lang="es-EC" b="1" dirty="0">
                <a:latin typeface="Roboto" panose="02000000000000000000" pitchFamily="2" charset="0"/>
                <a:ea typeface="Roboto" panose="02000000000000000000" pitchFamily="2" charset="0"/>
                <a:cs typeface="Roboto" panose="02000000000000000000" pitchFamily="2" charset="0"/>
              </a:rPr>
              <a:t> España</a:t>
            </a:r>
          </a:p>
        </p:txBody>
      </p:sp>
      <p:graphicFrame>
        <p:nvGraphicFramePr>
          <p:cNvPr id="23" name="Diagrama 22">
            <a:extLst>
              <a:ext uri="{FF2B5EF4-FFF2-40B4-BE49-F238E27FC236}">
                <a16:creationId xmlns:a16="http://schemas.microsoft.com/office/drawing/2014/main" id="{50502BE6-D8BF-01B8-05BB-500053D4B652}"/>
              </a:ext>
            </a:extLst>
          </p:cNvPr>
          <p:cNvGraphicFramePr/>
          <p:nvPr>
            <p:extLst>
              <p:ext uri="{D42A27DB-BD31-4B8C-83A1-F6EECF244321}">
                <p14:modId xmlns:p14="http://schemas.microsoft.com/office/powerpoint/2010/main" val="3050177454"/>
              </p:ext>
            </p:extLst>
          </p:nvPr>
        </p:nvGraphicFramePr>
        <p:xfrm>
          <a:off x="1929523" y="1983051"/>
          <a:ext cx="9424277" cy="4320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2564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7AC97-EBFF-1454-9677-149F6E83D9E8}"/>
              </a:ext>
            </a:extLst>
          </p:cNvPr>
          <p:cNvSpPr>
            <a:spLocks noGrp="1"/>
          </p:cNvSpPr>
          <p:nvPr>
            <p:ph type="title"/>
          </p:nvPr>
        </p:nvSpPr>
        <p:spPr/>
        <p:txBody>
          <a:bodyPr/>
          <a:lstStyle/>
          <a:p>
            <a:r>
              <a:rPr lang="es-ES" dirty="0"/>
              <a:t>3. Residencia fiscal</a:t>
            </a:r>
            <a:endParaRPr lang="es-EC" dirty="0"/>
          </a:p>
        </p:txBody>
      </p:sp>
      <p:sp>
        <p:nvSpPr>
          <p:cNvPr id="12" name="Marcador de texto 2">
            <a:extLst>
              <a:ext uri="{FF2B5EF4-FFF2-40B4-BE49-F238E27FC236}">
                <a16:creationId xmlns:a16="http://schemas.microsoft.com/office/drawing/2014/main" id="{266CF68C-79B4-915A-D04B-8C69D06CAE74}"/>
              </a:ext>
            </a:extLst>
          </p:cNvPr>
          <p:cNvSpPr txBox="1">
            <a:spLocks/>
          </p:cNvSpPr>
          <p:nvPr/>
        </p:nvSpPr>
        <p:spPr>
          <a:xfrm>
            <a:off x="960665" y="1485604"/>
            <a:ext cx="6922301" cy="562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b="1" dirty="0">
                <a:latin typeface="Roboto" panose="02000000000000000000" pitchFamily="2" charset="0"/>
                <a:ea typeface="Roboto" panose="02000000000000000000" pitchFamily="2" charset="0"/>
                <a:cs typeface="Roboto" panose="02000000000000000000" pitchFamily="2" charset="0"/>
              </a:rPr>
              <a:t>Análisis caso Shakira</a:t>
            </a:r>
            <a:endParaRPr lang="es-EC" b="1" dirty="0">
              <a:latin typeface="Roboto" panose="02000000000000000000" pitchFamily="2" charset="0"/>
              <a:ea typeface="Roboto" panose="02000000000000000000" pitchFamily="2" charset="0"/>
              <a:cs typeface="Roboto" panose="02000000000000000000" pitchFamily="2" charset="0"/>
            </a:endParaRPr>
          </a:p>
        </p:txBody>
      </p:sp>
      <p:sp>
        <p:nvSpPr>
          <p:cNvPr id="4" name="CuadroTexto 3">
            <a:extLst>
              <a:ext uri="{FF2B5EF4-FFF2-40B4-BE49-F238E27FC236}">
                <a16:creationId xmlns:a16="http://schemas.microsoft.com/office/drawing/2014/main" id="{AA1681E2-4FCF-115F-B84A-304BB0DE1F51}"/>
              </a:ext>
            </a:extLst>
          </p:cNvPr>
          <p:cNvSpPr txBox="1"/>
          <p:nvPr/>
        </p:nvSpPr>
        <p:spPr>
          <a:xfrm>
            <a:off x="2249214" y="2396033"/>
            <a:ext cx="7470227" cy="375552"/>
          </a:xfrm>
          <a:prstGeom prst="rect">
            <a:avLst/>
          </a:prstGeom>
          <a:noFill/>
        </p:spPr>
        <p:txBody>
          <a:bodyPr wrap="square">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https://elpais.com/especiales/2020/asi-siguio-hacienda-el-rastro-a-shakira/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478E46B6-4CA7-A8E3-FA34-7FAC281B335C}"/>
              </a:ext>
            </a:extLst>
          </p:cNvPr>
          <p:cNvPicPr>
            <a:picLocks noChangeAspect="1"/>
          </p:cNvPicPr>
          <p:nvPr/>
        </p:nvPicPr>
        <p:blipFill>
          <a:blip r:embed="rId2"/>
          <a:stretch>
            <a:fillRect/>
          </a:stretch>
        </p:blipFill>
        <p:spPr>
          <a:xfrm>
            <a:off x="2935523" y="3061721"/>
            <a:ext cx="5753396" cy="2857647"/>
          </a:xfrm>
          <a:prstGeom prst="rect">
            <a:avLst/>
          </a:prstGeom>
        </p:spPr>
      </p:pic>
    </p:spTree>
    <p:extLst>
      <p:ext uri="{BB962C8B-B14F-4D97-AF65-F5344CB8AC3E}">
        <p14:creationId xmlns:p14="http://schemas.microsoft.com/office/powerpoint/2010/main" val="2375146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7AC97-EBFF-1454-9677-149F6E83D9E8}"/>
              </a:ext>
            </a:extLst>
          </p:cNvPr>
          <p:cNvSpPr>
            <a:spLocks noGrp="1"/>
          </p:cNvSpPr>
          <p:nvPr>
            <p:ph type="title"/>
          </p:nvPr>
        </p:nvSpPr>
        <p:spPr/>
        <p:txBody>
          <a:bodyPr/>
          <a:lstStyle/>
          <a:p>
            <a:r>
              <a:rPr lang="es-ES" dirty="0"/>
              <a:t>3. Residencia fiscal</a:t>
            </a:r>
            <a:endParaRPr lang="es-EC" dirty="0"/>
          </a:p>
        </p:txBody>
      </p:sp>
      <p:sp>
        <p:nvSpPr>
          <p:cNvPr id="12" name="Marcador de texto 2">
            <a:extLst>
              <a:ext uri="{FF2B5EF4-FFF2-40B4-BE49-F238E27FC236}">
                <a16:creationId xmlns:a16="http://schemas.microsoft.com/office/drawing/2014/main" id="{266CF68C-79B4-915A-D04B-8C69D06CAE74}"/>
              </a:ext>
            </a:extLst>
          </p:cNvPr>
          <p:cNvSpPr txBox="1">
            <a:spLocks/>
          </p:cNvSpPr>
          <p:nvPr/>
        </p:nvSpPr>
        <p:spPr>
          <a:xfrm>
            <a:off x="960665" y="1485604"/>
            <a:ext cx="6922301" cy="562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b="1" dirty="0">
                <a:latin typeface="Roboto" panose="02000000000000000000" pitchFamily="2" charset="0"/>
                <a:ea typeface="Roboto" panose="02000000000000000000" pitchFamily="2" charset="0"/>
                <a:cs typeface="Roboto" panose="02000000000000000000" pitchFamily="2" charset="0"/>
              </a:rPr>
              <a:t>Reglas de desempate</a:t>
            </a:r>
            <a:endParaRPr lang="es-EC"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a:extLst>
              <a:ext uri="{FF2B5EF4-FFF2-40B4-BE49-F238E27FC236}">
                <a16:creationId xmlns:a16="http://schemas.microsoft.com/office/drawing/2014/main" id="{24778853-6028-1C21-9266-ED32DDCD8798}"/>
              </a:ext>
            </a:extLst>
          </p:cNvPr>
          <p:cNvPicPr>
            <a:picLocks noChangeAspect="1"/>
          </p:cNvPicPr>
          <p:nvPr/>
        </p:nvPicPr>
        <p:blipFill>
          <a:blip r:embed="rId2"/>
          <a:stretch>
            <a:fillRect/>
          </a:stretch>
        </p:blipFill>
        <p:spPr>
          <a:xfrm>
            <a:off x="1171753" y="2184987"/>
            <a:ext cx="7643429" cy="4100264"/>
          </a:xfrm>
          <a:prstGeom prst="rect">
            <a:avLst/>
          </a:prstGeom>
        </p:spPr>
      </p:pic>
    </p:spTree>
    <p:extLst>
      <p:ext uri="{BB962C8B-B14F-4D97-AF65-F5344CB8AC3E}">
        <p14:creationId xmlns:p14="http://schemas.microsoft.com/office/powerpoint/2010/main" val="1656404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7AC97-EBFF-1454-9677-149F6E83D9E8}"/>
              </a:ext>
            </a:extLst>
          </p:cNvPr>
          <p:cNvSpPr>
            <a:spLocks noGrp="1"/>
          </p:cNvSpPr>
          <p:nvPr>
            <p:ph type="title"/>
          </p:nvPr>
        </p:nvSpPr>
        <p:spPr/>
        <p:txBody>
          <a:bodyPr/>
          <a:lstStyle/>
          <a:p>
            <a:r>
              <a:rPr lang="es-ES" dirty="0"/>
              <a:t>3. Residencia fiscal</a:t>
            </a:r>
            <a:endParaRPr lang="es-EC" dirty="0"/>
          </a:p>
        </p:txBody>
      </p:sp>
      <p:sp>
        <p:nvSpPr>
          <p:cNvPr id="3" name="CuadroTexto 2">
            <a:extLst>
              <a:ext uri="{FF2B5EF4-FFF2-40B4-BE49-F238E27FC236}">
                <a16:creationId xmlns:a16="http://schemas.microsoft.com/office/drawing/2014/main" id="{527455B2-A82A-6857-D78C-8E6CF39A6A58}"/>
              </a:ext>
            </a:extLst>
          </p:cNvPr>
          <p:cNvSpPr txBox="1"/>
          <p:nvPr/>
        </p:nvSpPr>
        <p:spPr>
          <a:xfrm>
            <a:off x="555303" y="1566805"/>
            <a:ext cx="8912772" cy="769441"/>
          </a:xfrm>
          <a:prstGeom prst="rect">
            <a:avLst/>
          </a:prstGeom>
          <a:noFill/>
        </p:spPr>
        <p:txBody>
          <a:bodyPr wrap="square">
            <a:spAutoFit/>
          </a:bodyPr>
          <a:lstStyle/>
          <a:p>
            <a:r>
              <a:rPr lang="es-ES" sz="2200" dirty="0">
                <a:latin typeface="Roboto" panose="02000000000000000000" pitchFamily="2" charset="0"/>
                <a:ea typeface="Roboto" panose="02000000000000000000" pitchFamily="2" charset="0"/>
                <a:cs typeface="Roboto" panose="02000000000000000000" pitchFamily="2" charset="0"/>
              </a:rPr>
              <a:t>Para evitar el cambio de residencia fiscal </a:t>
            </a:r>
            <a:r>
              <a:rPr lang="en-US" sz="2200" dirty="0">
                <a:latin typeface="Roboto" panose="02000000000000000000" pitchFamily="2" charset="0"/>
                <a:ea typeface="Roboto" panose="02000000000000000000" pitchFamily="2" charset="0"/>
                <a:cs typeface="Roboto" panose="02000000000000000000" pitchFamily="2" charset="0"/>
              </a:rPr>
              <a:t>por </a:t>
            </a:r>
            <a:r>
              <a:rPr lang="en-US" sz="2200" dirty="0" err="1">
                <a:latin typeface="Roboto" panose="02000000000000000000" pitchFamily="2" charset="0"/>
                <a:ea typeface="Roboto" panose="02000000000000000000" pitchFamily="2" charset="0"/>
                <a:cs typeface="Roboto" panose="02000000000000000000" pitchFamily="2" charset="0"/>
              </a:rPr>
              <a:t>motivos</a:t>
            </a:r>
            <a:r>
              <a:rPr lang="en-US" sz="2200" dirty="0">
                <a:latin typeface="Roboto" panose="02000000000000000000" pitchFamily="2" charset="0"/>
                <a:ea typeface="Roboto" panose="02000000000000000000" pitchFamily="2" charset="0"/>
                <a:cs typeface="Roboto" panose="02000000000000000000" pitchFamily="2" charset="0"/>
              </a:rPr>
              <a:t> </a:t>
            </a:r>
            <a:r>
              <a:rPr lang="en-US" sz="2200" dirty="0" err="1">
                <a:latin typeface="Roboto" panose="02000000000000000000" pitchFamily="2" charset="0"/>
                <a:ea typeface="Roboto" panose="02000000000000000000" pitchFamily="2" charset="0"/>
                <a:cs typeface="Roboto" panose="02000000000000000000" pitchFamily="2" charset="0"/>
              </a:rPr>
              <a:t>puramente</a:t>
            </a:r>
            <a:r>
              <a:rPr lang="en-US" sz="2200" dirty="0">
                <a:latin typeface="Roboto" panose="02000000000000000000" pitchFamily="2" charset="0"/>
                <a:ea typeface="Roboto" panose="02000000000000000000" pitchFamily="2" charset="0"/>
                <a:cs typeface="Roboto" panose="02000000000000000000" pitchFamily="2" charset="0"/>
              </a:rPr>
              <a:t> </a:t>
            </a:r>
            <a:r>
              <a:rPr lang="en-US" sz="2200" dirty="0" err="1">
                <a:latin typeface="Roboto" panose="02000000000000000000" pitchFamily="2" charset="0"/>
                <a:ea typeface="Roboto" panose="02000000000000000000" pitchFamily="2" charset="0"/>
                <a:cs typeface="Roboto" panose="02000000000000000000" pitchFamily="2" charset="0"/>
              </a:rPr>
              <a:t>fiscales</a:t>
            </a:r>
            <a:r>
              <a:rPr lang="en-US" sz="2200" dirty="0">
                <a:latin typeface="Roboto" panose="02000000000000000000" pitchFamily="2" charset="0"/>
                <a:ea typeface="Roboto" panose="02000000000000000000" pitchFamily="2" charset="0"/>
                <a:cs typeface="Roboto" panose="02000000000000000000" pitchFamily="2" charset="0"/>
              </a:rPr>
              <a:t>:</a:t>
            </a:r>
            <a:r>
              <a:rPr lang="es-ES" sz="2200" b="1" dirty="0">
                <a:latin typeface="Roboto" panose="02000000000000000000" pitchFamily="2" charset="0"/>
                <a:ea typeface="Roboto" panose="02000000000000000000" pitchFamily="2" charset="0"/>
                <a:cs typeface="Roboto" panose="02000000000000000000" pitchFamily="2" charset="0"/>
              </a:rPr>
              <a:t> </a:t>
            </a:r>
            <a:endParaRPr lang="en-US" sz="2200" b="1" dirty="0">
              <a:latin typeface="Roboto" panose="02000000000000000000" pitchFamily="2" charset="0"/>
              <a:ea typeface="Roboto" panose="02000000000000000000" pitchFamily="2" charset="0"/>
              <a:cs typeface="Roboto" panose="02000000000000000000" pitchFamily="2" charset="0"/>
            </a:endParaRPr>
          </a:p>
        </p:txBody>
      </p:sp>
      <p:pic>
        <p:nvPicPr>
          <p:cNvPr id="7" name="Imagen 6">
            <a:extLst>
              <a:ext uri="{FF2B5EF4-FFF2-40B4-BE49-F238E27FC236}">
                <a16:creationId xmlns:a16="http://schemas.microsoft.com/office/drawing/2014/main" id="{5763276A-2678-B45D-C673-ED028D9E8A02}"/>
              </a:ext>
            </a:extLst>
          </p:cNvPr>
          <p:cNvPicPr>
            <a:picLocks noChangeAspect="1"/>
          </p:cNvPicPr>
          <p:nvPr/>
        </p:nvPicPr>
        <p:blipFill>
          <a:blip r:embed="rId2"/>
          <a:stretch>
            <a:fillRect/>
          </a:stretch>
        </p:blipFill>
        <p:spPr>
          <a:xfrm>
            <a:off x="1534511" y="2297293"/>
            <a:ext cx="8421842" cy="3573700"/>
          </a:xfrm>
          <a:prstGeom prst="rect">
            <a:avLst/>
          </a:prstGeom>
        </p:spPr>
      </p:pic>
    </p:spTree>
    <p:extLst>
      <p:ext uri="{BB962C8B-B14F-4D97-AF65-F5344CB8AC3E}">
        <p14:creationId xmlns:p14="http://schemas.microsoft.com/office/powerpoint/2010/main" val="361099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82B9D-6B7A-0013-6E18-80A5A53BF79D}"/>
              </a:ext>
            </a:extLst>
          </p:cNvPr>
          <p:cNvSpPr>
            <a:spLocks noGrp="1"/>
          </p:cNvSpPr>
          <p:nvPr>
            <p:ph type="title"/>
          </p:nvPr>
        </p:nvSpPr>
        <p:spPr/>
        <p:txBody>
          <a:bodyPr/>
          <a:lstStyle/>
          <a:p>
            <a:r>
              <a:rPr lang="es-ES" dirty="0"/>
              <a:t>1. C</a:t>
            </a:r>
            <a:r>
              <a:rPr lang="es-EC" dirty="0" err="1"/>
              <a:t>onceptos</a:t>
            </a:r>
            <a:r>
              <a:rPr lang="es-EC" dirty="0"/>
              <a:t> Generales</a:t>
            </a:r>
          </a:p>
        </p:txBody>
      </p:sp>
      <p:sp>
        <p:nvSpPr>
          <p:cNvPr id="3" name="Marcador de texto 2">
            <a:extLst>
              <a:ext uri="{FF2B5EF4-FFF2-40B4-BE49-F238E27FC236}">
                <a16:creationId xmlns:a16="http://schemas.microsoft.com/office/drawing/2014/main" id="{4A3A8BAA-DCC5-162E-1235-F315EEDDEA6D}"/>
              </a:ext>
            </a:extLst>
          </p:cNvPr>
          <p:cNvSpPr>
            <a:spLocks noGrp="1"/>
          </p:cNvSpPr>
          <p:nvPr>
            <p:ph sz="half" idx="1"/>
          </p:nvPr>
        </p:nvSpPr>
        <p:spPr>
          <a:xfrm>
            <a:off x="10064" y="1597623"/>
            <a:ext cx="10515600" cy="4351338"/>
          </a:xfrm>
        </p:spPr>
        <p:txBody>
          <a:bodyPr/>
          <a:lstStyle/>
          <a:p>
            <a:pPr marL="0" indent="0">
              <a:buNone/>
            </a:pPr>
            <a:r>
              <a:rPr lang="es-EC" dirty="0"/>
              <a:t>	</a:t>
            </a:r>
            <a:r>
              <a:rPr lang="es-EC" dirty="0">
                <a:latin typeface="Roboto" panose="02000000000000000000" pitchFamily="2" charset="0"/>
                <a:ea typeface="Roboto" panose="02000000000000000000" pitchFamily="2" charset="0"/>
                <a:cs typeface="Roboto" panose="02000000000000000000" pitchFamily="2" charset="0"/>
              </a:rPr>
              <a:t>Definición de Fiscalidad Internacional</a:t>
            </a:r>
          </a:p>
        </p:txBody>
      </p:sp>
      <p:sp>
        <p:nvSpPr>
          <p:cNvPr id="4" name="Marcador de texto 3">
            <a:extLst>
              <a:ext uri="{FF2B5EF4-FFF2-40B4-BE49-F238E27FC236}">
                <a16:creationId xmlns:a16="http://schemas.microsoft.com/office/drawing/2014/main" id="{1EB6CEAA-62EE-F506-A1EB-259F49C6D805}"/>
              </a:ext>
            </a:extLst>
          </p:cNvPr>
          <p:cNvSpPr>
            <a:spLocks noGrp="1"/>
          </p:cNvSpPr>
          <p:nvPr>
            <p:ph type="body" sz="half" idx="4294967295"/>
          </p:nvPr>
        </p:nvSpPr>
        <p:spPr>
          <a:xfrm>
            <a:off x="0" y="2222500"/>
            <a:ext cx="7392838" cy="703263"/>
          </a:xfrm>
        </p:spPr>
        <p:txBody>
          <a:bodyPr/>
          <a:lstStyle/>
          <a:p>
            <a:pPr marL="0" indent="0" algn="just">
              <a:buNone/>
            </a:pPr>
            <a:r>
              <a:rPr lang="es-ES" sz="1400" dirty="0">
                <a:latin typeface="Roboto" panose="02000000000000000000" pitchFamily="2" charset="0"/>
                <a:ea typeface="Roboto" panose="02000000000000000000" pitchFamily="2" charset="0"/>
                <a:cs typeface="Roboto" panose="02000000000000000000" pitchFamily="2" charset="0"/>
              </a:rPr>
              <a:t>	La fiscalidad internacional se refiere al marco legal y administrativo que 	regula la tributación de individuos y entidades que operan en más de un país. 	Es esencial para entender cómo se gravan los ingresos transfronterizos.</a:t>
            </a:r>
            <a:endParaRPr lang="es-EC" sz="1400" dirty="0">
              <a:latin typeface="Roboto" panose="02000000000000000000" pitchFamily="2" charset="0"/>
              <a:ea typeface="Roboto" panose="02000000000000000000" pitchFamily="2" charset="0"/>
              <a:cs typeface="Roboto" panose="02000000000000000000" pitchFamily="2" charset="0"/>
            </a:endParaRPr>
          </a:p>
        </p:txBody>
      </p:sp>
      <p:sp>
        <p:nvSpPr>
          <p:cNvPr id="5" name="Marcador de texto 4">
            <a:extLst>
              <a:ext uri="{FF2B5EF4-FFF2-40B4-BE49-F238E27FC236}">
                <a16:creationId xmlns:a16="http://schemas.microsoft.com/office/drawing/2014/main" id="{B1F2FFF8-AC8F-BCAE-A6A5-F36943442921}"/>
              </a:ext>
            </a:extLst>
          </p:cNvPr>
          <p:cNvSpPr>
            <a:spLocks noGrp="1"/>
          </p:cNvSpPr>
          <p:nvPr>
            <p:ph type="body" idx="4294967295"/>
          </p:nvPr>
        </p:nvSpPr>
        <p:spPr>
          <a:xfrm>
            <a:off x="0" y="3143250"/>
            <a:ext cx="6140450" cy="593725"/>
          </a:xfrm>
        </p:spPr>
        <p:txBody>
          <a:bodyPr/>
          <a:lstStyle/>
          <a:p>
            <a:pPr marL="0" indent="0">
              <a:buNone/>
            </a:pPr>
            <a:r>
              <a:rPr lang="es-EC" dirty="0"/>
              <a:t>	</a:t>
            </a:r>
            <a:r>
              <a:rPr lang="es-EC" dirty="0">
                <a:latin typeface="Roboto" panose="02000000000000000000" pitchFamily="2" charset="0"/>
                <a:ea typeface="Roboto" panose="02000000000000000000" pitchFamily="2" charset="0"/>
                <a:cs typeface="Roboto" panose="02000000000000000000" pitchFamily="2" charset="0"/>
              </a:rPr>
              <a:t>Importancia Económica</a:t>
            </a:r>
          </a:p>
        </p:txBody>
      </p:sp>
      <p:sp>
        <p:nvSpPr>
          <p:cNvPr id="6" name="Marcador de texto 5">
            <a:extLst>
              <a:ext uri="{FF2B5EF4-FFF2-40B4-BE49-F238E27FC236}">
                <a16:creationId xmlns:a16="http://schemas.microsoft.com/office/drawing/2014/main" id="{26D48498-3913-6F0A-4BE4-0FD0093ED326}"/>
              </a:ext>
            </a:extLst>
          </p:cNvPr>
          <p:cNvSpPr>
            <a:spLocks noGrp="1"/>
          </p:cNvSpPr>
          <p:nvPr>
            <p:ph type="body" sz="half" idx="4294967295"/>
          </p:nvPr>
        </p:nvSpPr>
        <p:spPr>
          <a:xfrm>
            <a:off x="905774" y="3797015"/>
            <a:ext cx="6140450" cy="703262"/>
          </a:xfrm>
        </p:spPr>
        <p:txBody>
          <a:bodyPr/>
          <a:lstStyle/>
          <a:p>
            <a:pPr marL="0" indent="0" algn="just">
              <a:buNone/>
            </a:pPr>
            <a:r>
              <a:rPr lang="es-ES" sz="1400" dirty="0">
                <a:latin typeface="Roboto" panose="02000000000000000000" pitchFamily="2" charset="0"/>
                <a:ea typeface="Roboto" panose="02000000000000000000" pitchFamily="2" charset="0"/>
                <a:cs typeface="Roboto" panose="02000000000000000000" pitchFamily="2" charset="0"/>
              </a:rPr>
              <a:t>Con los flujos de inversión extranjera directa aumentando, comprender la fiscalidad internacional es crucial para maximizar beneficios y evitar pagos excesivos. Beneficios incluyen una mayor competitividad.</a:t>
            </a:r>
            <a:endParaRPr lang="es-EC" sz="1400" dirty="0">
              <a:latin typeface="Roboto" panose="02000000000000000000" pitchFamily="2" charset="0"/>
              <a:ea typeface="Roboto" panose="02000000000000000000" pitchFamily="2" charset="0"/>
              <a:cs typeface="Roboto" panose="02000000000000000000" pitchFamily="2" charset="0"/>
            </a:endParaRPr>
          </a:p>
        </p:txBody>
      </p:sp>
      <p:sp>
        <p:nvSpPr>
          <p:cNvPr id="10" name="Marcador de texto 9">
            <a:extLst>
              <a:ext uri="{FF2B5EF4-FFF2-40B4-BE49-F238E27FC236}">
                <a16:creationId xmlns:a16="http://schemas.microsoft.com/office/drawing/2014/main" id="{875FC2A3-7027-7C17-B2C7-8B22B207BA1F}"/>
              </a:ext>
            </a:extLst>
          </p:cNvPr>
          <p:cNvSpPr>
            <a:spLocks noGrp="1"/>
          </p:cNvSpPr>
          <p:nvPr>
            <p:ph type="body" sz="quarter" idx="4294967295"/>
          </p:nvPr>
        </p:nvSpPr>
        <p:spPr>
          <a:xfrm>
            <a:off x="8948738" y="6538913"/>
            <a:ext cx="3243262" cy="182562"/>
          </a:xfrm>
        </p:spPr>
        <p:txBody>
          <a:bodyPr>
            <a:normAutofit fontScale="25000" lnSpcReduction="20000"/>
          </a:bodyPr>
          <a:lstStyle/>
          <a:p>
            <a:r>
              <a:rPr lang="es-EC"/>
              <a:t>Photos provided by Unsplash</a:t>
            </a:r>
          </a:p>
        </p:txBody>
      </p:sp>
      <p:pic>
        <p:nvPicPr>
          <p:cNvPr id="9" name="Marcador de posición de imagen 10">
            <a:extLst>
              <a:ext uri="{FF2B5EF4-FFF2-40B4-BE49-F238E27FC236}">
                <a16:creationId xmlns:a16="http://schemas.microsoft.com/office/drawing/2014/main" id="{6B8F4454-E676-FD53-D51C-B1E0C733954B}"/>
              </a:ext>
            </a:extLst>
          </p:cNvPr>
          <p:cNvPicPr>
            <a:picLocks noChangeAspect="1"/>
          </p:cNvPicPr>
          <p:nvPr/>
        </p:nvPicPr>
        <p:blipFill>
          <a:blip r:embed="rId2"/>
          <a:srcRect t="16667" b="16667"/>
          <a:stretch>
            <a:fillRect/>
          </a:stretch>
        </p:blipFill>
        <p:spPr>
          <a:xfrm>
            <a:off x="7798849" y="1668044"/>
            <a:ext cx="3650910" cy="3650910"/>
          </a:xfrm>
          <a:prstGeom prst="ellipse">
            <a:avLst/>
          </a:prstGeom>
        </p:spPr>
      </p:pic>
    </p:spTree>
    <p:extLst>
      <p:ext uri="{BB962C8B-B14F-4D97-AF65-F5344CB8AC3E}">
        <p14:creationId xmlns:p14="http://schemas.microsoft.com/office/powerpoint/2010/main" val="185557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7AC97-EBFF-1454-9677-149F6E83D9E8}"/>
              </a:ext>
            </a:extLst>
          </p:cNvPr>
          <p:cNvSpPr>
            <a:spLocks noGrp="1"/>
          </p:cNvSpPr>
          <p:nvPr>
            <p:ph type="title"/>
          </p:nvPr>
        </p:nvSpPr>
        <p:spPr/>
        <p:txBody>
          <a:bodyPr/>
          <a:lstStyle/>
          <a:p>
            <a:r>
              <a:rPr lang="es-ES" dirty="0"/>
              <a:t>3. Residencia fiscal</a:t>
            </a:r>
            <a:endParaRPr lang="es-EC" dirty="0"/>
          </a:p>
        </p:txBody>
      </p:sp>
      <p:sp>
        <p:nvSpPr>
          <p:cNvPr id="3" name="CuadroTexto 2">
            <a:extLst>
              <a:ext uri="{FF2B5EF4-FFF2-40B4-BE49-F238E27FC236}">
                <a16:creationId xmlns:a16="http://schemas.microsoft.com/office/drawing/2014/main" id="{527455B2-A82A-6857-D78C-8E6CF39A6A58}"/>
              </a:ext>
            </a:extLst>
          </p:cNvPr>
          <p:cNvSpPr txBox="1"/>
          <p:nvPr/>
        </p:nvSpPr>
        <p:spPr>
          <a:xfrm>
            <a:off x="555303" y="1566805"/>
            <a:ext cx="8912772" cy="430887"/>
          </a:xfrm>
          <a:prstGeom prst="rect">
            <a:avLst/>
          </a:prstGeom>
          <a:noFill/>
        </p:spPr>
        <p:txBody>
          <a:bodyPr wrap="square">
            <a:spAutoFit/>
          </a:bodyPr>
          <a:lstStyle/>
          <a:p>
            <a:r>
              <a:rPr lang="es-ES" sz="2200" b="1" dirty="0"/>
              <a:t>Residencia fiscal para sociedades</a:t>
            </a:r>
            <a:endParaRPr lang="en-US" sz="2200" b="1" dirty="0"/>
          </a:p>
        </p:txBody>
      </p:sp>
      <p:pic>
        <p:nvPicPr>
          <p:cNvPr id="4" name="Imagen 3">
            <a:extLst>
              <a:ext uri="{FF2B5EF4-FFF2-40B4-BE49-F238E27FC236}">
                <a16:creationId xmlns:a16="http://schemas.microsoft.com/office/drawing/2014/main" id="{6731DE72-CCC7-7DCD-BD0F-7A1FAEAD9F69}"/>
              </a:ext>
            </a:extLst>
          </p:cNvPr>
          <p:cNvPicPr>
            <a:picLocks noChangeAspect="1"/>
          </p:cNvPicPr>
          <p:nvPr/>
        </p:nvPicPr>
        <p:blipFill rotWithShape="1">
          <a:blip r:embed="rId2"/>
          <a:srcRect t="9326" r="2" b="2975"/>
          <a:stretch/>
        </p:blipFill>
        <p:spPr>
          <a:xfrm>
            <a:off x="751218" y="2274639"/>
            <a:ext cx="3726211" cy="3016556"/>
          </a:xfrm>
          <a:custGeom>
            <a:avLst/>
            <a:gdLst/>
            <a:ahLst/>
            <a:cxnLst/>
            <a:rect l="l" t="t" r="r" b="b"/>
            <a:pathLst>
              <a:path w="3726211" h="3016556">
                <a:moveTo>
                  <a:pt x="944965" y="2425097"/>
                </a:moveTo>
                <a:cubicBezTo>
                  <a:pt x="895843" y="2457968"/>
                  <a:pt x="850233" y="2494238"/>
                  <a:pt x="817125" y="2543059"/>
                </a:cubicBezTo>
                <a:cubicBezTo>
                  <a:pt x="860611" y="2504661"/>
                  <a:pt x="904064" y="2466046"/>
                  <a:pt x="947552" y="2427649"/>
                </a:cubicBezTo>
                <a:cubicBezTo>
                  <a:pt x="946622" y="2426800"/>
                  <a:pt x="945893" y="2425945"/>
                  <a:pt x="944965" y="2425097"/>
                </a:cubicBezTo>
                <a:close/>
                <a:moveTo>
                  <a:pt x="646109" y="2221911"/>
                </a:moveTo>
                <a:cubicBezTo>
                  <a:pt x="641758" y="2223597"/>
                  <a:pt x="637008" y="2225296"/>
                  <a:pt x="632457" y="2226988"/>
                </a:cubicBezTo>
                <a:cubicBezTo>
                  <a:pt x="629029" y="2230840"/>
                  <a:pt x="625372" y="2234481"/>
                  <a:pt x="621981" y="2238552"/>
                </a:cubicBezTo>
                <a:cubicBezTo>
                  <a:pt x="622709" y="2239408"/>
                  <a:pt x="623637" y="2240254"/>
                  <a:pt x="624367" y="2241110"/>
                </a:cubicBezTo>
                <a:cubicBezTo>
                  <a:pt x="631615" y="2234711"/>
                  <a:pt x="638862" y="2228310"/>
                  <a:pt x="646109" y="2221911"/>
                </a:cubicBezTo>
                <a:close/>
                <a:moveTo>
                  <a:pt x="3723043" y="1257813"/>
                </a:moveTo>
                <a:lnTo>
                  <a:pt x="3724923" y="1268597"/>
                </a:lnTo>
                <a:cubicBezTo>
                  <a:pt x="3725742" y="1273630"/>
                  <a:pt x="3726204" y="1276957"/>
                  <a:pt x="3726211" y="1278001"/>
                </a:cubicBezTo>
                <a:cubicBezTo>
                  <a:pt x="3726213" y="1279513"/>
                  <a:pt x="3725785" y="1278792"/>
                  <a:pt x="3725025" y="1276394"/>
                </a:cubicBezTo>
                <a:lnTo>
                  <a:pt x="3722434" y="1266883"/>
                </a:lnTo>
                <a:close/>
                <a:moveTo>
                  <a:pt x="3715032" y="1208749"/>
                </a:moveTo>
                <a:cubicBezTo>
                  <a:pt x="3720874" y="1212156"/>
                  <a:pt x="3723696" y="1228301"/>
                  <a:pt x="3723581" y="1249778"/>
                </a:cubicBezTo>
                <a:lnTo>
                  <a:pt x="3723043" y="1257813"/>
                </a:lnTo>
                <a:lnTo>
                  <a:pt x="3721496" y="1248949"/>
                </a:lnTo>
                <a:cubicBezTo>
                  <a:pt x="3720065" y="1241076"/>
                  <a:pt x="3718376" y="1232072"/>
                  <a:pt x="3716529" y="1222510"/>
                </a:cubicBezTo>
                <a:lnTo>
                  <a:pt x="3713905" y="1209297"/>
                </a:lnTo>
                <a:close/>
                <a:moveTo>
                  <a:pt x="1662913" y="807"/>
                </a:moveTo>
                <a:cubicBezTo>
                  <a:pt x="2483601" y="-23393"/>
                  <a:pt x="3140305" y="505292"/>
                  <a:pt x="3144309" y="513195"/>
                </a:cubicBezTo>
                <a:cubicBezTo>
                  <a:pt x="3164071" y="552762"/>
                  <a:pt x="3200736" y="568896"/>
                  <a:pt x="3234839" y="589291"/>
                </a:cubicBezTo>
                <a:cubicBezTo>
                  <a:pt x="3264562" y="607197"/>
                  <a:pt x="3296242" y="626137"/>
                  <a:pt x="3312233" y="657916"/>
                </a:cubicBezTo>
                <a:cubicBezTo>
                  <a:pt x="3333386" y="700072"/>
                  <a:pt x="3286287" y="666483"/>
                  <a:pt x="3280983" y="683149"/>
                </a:cubicBezTo>
                <a:cubicBezTo>
                  <a:pt x="3300242" y="704705"/>
                  <a:pt x="3328004" y="724215"/>
                  <a:pt x="3338360" y="749149"/>
                </a:cubicBezTo>
                <a:cubicBezTo>
                  <a:pt x="3375546" y="839351"/>
                  <a:pt x="3436111" y="903924"/>
                  <a:pt x="3519543" y="952778"/>
                </a:cubicBezTo>
                <a:cubicBezTo>
                  <a:pt x="3543495" y="966922"/>
                  <a:pt x="3561850" y="993124"/>
                  <a:pt x="3592192" y="996500"/>
                </a:cubicBezTo>
                <a:cubicBezTo>
                  <a:pt x="3659551" y="1003686"/>
                  <a:pt x="3649678" y="1077885"/>
                  <a:pt x="3689441" y="1109302"/>
                </a:cubicBezTo>
                <a:cubicBezTo>
                  <a:pt x="3693188" y="1112253"/>
                  <a:pt x="3702367" y="1152340"/>
                  <a:pt x="3710615" y="1192734"/>
                </a:cubicBezTo>
                <a:lnTo>
                  <a:pt x="3713905" y="1209297"/>
                </a:lnTo>
                <a:lnTo>
                  <a:pt x="3708567" y="1211892"/>
                </a:lnTo>
                <a:lnTo>
                  <a:pt x="3706184" y="1202686"/>
                </a:lnTo>
                <a:cubicBezTo>
                  <a:pt x="3700596" y="1181910"/>
                  <a:pt x="3695515" y="1166036"/>
                  <a:pt x="3693568" y="1170059"/>
                </a:cubicBezTo>
                <a:cubicBezTo>
                  <a:pt x="3688405" y="1181006"/>
                  <a:pt x="3679458" y="1190760"/>
                  <a:pt x="3686543" y="1204591"/>
                </a:cubicBezTo>
                <a:cubicBezTo>
                  <a:pt x="3688703" y="1208970"/>
                  <a:pt x="3690160" y="1221411"/>
                  <a:pt x="3696213" y="1220403"/>
                </a:cubicBezTo>
                <a:cubicBezTo>
                  <a:pt x="3698231" y="1220067"/>
                  <a:pt x="3700758" y="1218237"/>
                  <a:pt x="3703994" y="1214117"/>
                </a:cubicBezTo>
                <a:lnTo>
                  <a:pt x="3708567" y="1211892"/>
                </a:lnTo>
                <a:lnTo>
                  <a:pt x="3711843" y="1224542"/>
                </a:lnTo>
                <a:cubicBezTo>
                  <a:pt x="3715600" y="1239461"/>
                  <a:pt x="3719194" y="1254337"/>
                  <a:pt x="3721847" y="1264728"/>
                </a:cubicBezTo>
                <a:lnTo>
                  <a:pt x="3722434" y="1266883"/>
                </a:lnTo>
                <a:lnTo>
                  <a:pt x="3721216" y="1285068"/>
                </a:lnTo>
                <a:cubicBezTo>
                  <a:pt x="3715153" y="1334983"/>
                  <a:pt x="3697504" y="1391417"/>
                  <a:pt x="3668928" y="1395127"/>
                </a:cubicBezTo>
                <a:cubicBezTo>
                  <a:pt x="3699153" y="1455005"/>
                  <a:pt x="3699153" y="1455005"/>
                  <a:pt x="3631469" y="1465636"/>
                </a:cubicBezTo>
                <a:cubicBezTo>
                  <a:pt x="3663753" y="1503242"/>
                  <a:pt x="3665232" y="1513086"/>
                  <a:pt x="3635129" y="1527289"/>
                </a:cubicBezTo>
                <a:cubicBezTo>
                  <a:pt x="3606156" y="1541015"/>
                  <a:pt x="3572514" y="1546325"/>
                  <a:pt x="3546951" y="1566752"/>
                </a:cubicBezTo>
                <a:cubicBezTo>
                  <a:pt x="3580646" y="1615080"/>
                  <a:pt x="3596565" y="1671704"/>
                  <a:pt x="3654571" y="1693934"/>
                </a:cubicBezTo>
                <a:cubicBezTo>
                  <a:pt x="3663696" y="1697365"/>
                  <a:pt x="3671710" y="1712044"/>
                  <a:pt x="3667381" y="1720543"/>
                </a:cubicBezTo>
                <a:cubicBezTo>
                  <a:pt x="3652294" y="1752049"/>
                  <a:pt x="3689460" y="1810155"/>
                  <a:pt x="3629052" y="1818562"/>
                </a:cubicBezTo>
                <a:cubicBezTo>
                  <a:pt x="3621612" y="1819693"/>
                  <a:pt x="3615560" y="1826052"/>
                  <a:pt x="3622819" y="1834382"/>
                </a:cubicBezTo>
                <a:cubicBezTo>
                  <a:pt x="3647713" y="1862782"/>
                  <a:pt x="3622513" y="1861653"/>
                  <a:pt x="3607931" y="1865880"/>
                </a:cubicBezTo>
                <a:cubicBezTo>
                  <a:pt x="3590259" y="1870871"/>
                  <a:pt x="3567632" y="1858883"/>
                  <a:pt x="3553066" y="1875202"/>
                </a:cubicBezTo>
                <a:cubicBezTo>
                  <a:pt x="3559549" y="1891692"/>
                  <a:pt x="3574259" y="1890977"/>
                  <a:pt x="3585408" y="1895878"/>
                </a:cubicBezTo>
                <a:cubicBezTo>
                  <a:pt x="3618025" y="1910389"/>
                  <a:pt x="3645490" y="1927930"/>
                  <a:pt x="3652868" y="1967693"/>
                </a:cubicBezTo>
                <a:cubicBezTo>
                  <a:pt x="3658896" y="1999808"/>
                  <a:pt x="3666359" y="2028135"/>
                  <a:pt x="3626000" y="2039387"/>
                </a:cubicBezTo>
                <a:cubicBezTo>
                  <a:pt x="3619656" y="2041139"/>
                  <a:pt x="3616894" y="2045409"/>
                  <a:pt x="3616520" y="2050917"/>
                </a:cubicBezTo>
                <a:cubicBezTo>
                  <a:pt x="3622090" y="2056005"/>
                  <a:pt x="3627495" y="2061320"/>
                  <a:pt x="3633665" y="2065070"/>
                </a:cubicBezTo>
                <a:cubicBezTo>
                  <a:pt x="3654332" y="2077345"/>
                  <a:pt x="3663568" y="2096160"/>
                  <a:pt x="3672137" y="2115877"/>
                </a:cubicBezTo>
                <a:cubicBezTo>
                  <a:pt x="3677630" y="2128443"/>
                  <a:pt x="3683689" y="2140770"/>
                  <a:pt x="3693502" y="2151432"/>
                </a:cubicBezTo>
                <a:cubicBezTo>
                  <a:pt x="3699501" y="2158045"/>
                  <a:pt x="3706433" y="2162867"/>
                  <a:pt x="3714631" y="2165450"/>
                </a:cubicBezTo>
                <a:cubicBezTo>
                  <a:pt x="3721798" y="2167847"/>
                  <a:pt x="3724317" y="2171279"/>
                  <a:pt x="3720687" y="2177776"/>
                </a:cubicBezTo>
                <a:cubicBezTo>
                  <a:pt x="3710467" y="2196368"/>
                  <a:pt x="3708279" y="2216447"/>
                  <a:pt x="3720330" y="2239344"/>
                </a:cubicBezTo>
                <a:cubicBezTo>
                  <a:pt x="3723973" y="2246257"/>
                  <a:pt x="3723099" y="2252442"/>
                  <a:pt x="3717319" y="2255274"/>
                </a:cubicBezTo>
                <a:cubicBezTo>
                  <a:pt x="3693295" y="2267295"/>
                  <a:pt x="3690800" y="2293320"/>
                  <a:pt x="3683129" y="2315562"/>
                </a:cubicBezTo>
                <a:cubicBezTo>
                  <a:pt x="3672259" y="2347146"/>
                  <a:pt x="3662880" y="2379339"/>
                  <a:pt x="3657185" y="2413386"/>
                </a:cubicBezTo>
                <a:cubicBezTo>
                  <a:pt x="3653835" y="2433723"/>
                  <a:pt x="3650651" y="2453836"/>
                  <a:pt x="3658387" y="2476000"/>
                </a:cubicBezTo>
                <a:cubicBezTo>
                  <a:pt x="3660205" y="2481434"/>
                  <a:pt x="3659103" y="2486088"/>
                  <a:pt x="3657137" y="2490332"/>
                </a:cubicBezTo>
                <a:cubicBezTo>
                  <a:pt x="3648908" y="2508855"/>
                  <a:pt x="3653197" y="2528056"/>
                  <a:pt x="3664555" y="2547680"/>
                </a:cubicBezTo>
                <a:cubicBezTo>
                  <a:pt x="3671544" y="2559536"/>
                  <a:pt x="3671175" y="2561087"/>
                  <a:pt x="3657961" y="2561093"/>
                </a:cubicBezTo>
                <a:cubicBezTo>
                  <a:pt x="3631167" y="2561335"/>
                  <a:pt x="3604505" y="2561133"/>
                  <a:pt x="3578766" y="2565737"/>
                </a:cubicBezTo>
                <a:cubicBezTo>
                  <a:pt x="3549905" y="2570885"/>
                  <a:pt x="3541789" y="2580831"/>
                  <a:pt x="3568277" y="2607860"/>
                </a:cubicBezTo>
                <a:cubicBezTo>
                  <a:pt x="3573947" y="2613604"/>
                  <a:pt x="3579116" y="2620026"/>
                  <a:pt x="3582426" y="2627389"/>
                </a:cubicBezTo>
                <a:cubicBezTo>
                  <a:pt x="3584908" y="2633241"/>
                  <a:pt x="3584137" y="2637444"/>
                  <a:pt x="3579783" y="2640448"/>
                </a:cubicBezTo>
                <a:cubicBezTo>
                  <a:pt x="3574731" y="2644136"/>
                  <a:pt x="3571020" y="2639425"/>
                  <a:pt x="3567306" y="2636032"/>
                </a:cubicBezTo>
                <a:cubicBezTo>
                  <a:pt x="3547145" y="2617804"/>
                  <a:pt x="3523490" y="2605630"/>
                  <a:pt x="3500634" y="2592110"/>
                </a:cubicBezTo>
                <a:cubicBezTo>
                  <a:pt x="3467858" y="2572547"/>
                  <a:pt x="3433851" y="2555446"/>
                  <a:pt x="3403606" y="2531402"/>
                </a:cubicBezTo>
                <a:cubicBezTo>
                  <a:pt x="3395879" y="2525286"/>
                  <a:pt x="3385645" y="2530467"/>
                  <a:pt x="3386459" y="2541212"/>
                </a:cubicBezTo>
                <a:cubicBezTo>
                  <a:pt x="3387273" y="2551957"/>
                  <a:pt x="3381893" y="2552138"/>
                  <a:pt x="3373531" y="2549781"/>
                </a:cubicBezTo>
                <a:cubicBezTo>
                  <a:pt x="3363506" y="2547042"/>
                  <a:pt x="3353483" y="2544301"/>
                  <a:pt x="3343594" y="2541117"/>
                </a:cubicBezTo>
                <a:cubicBezTo>
                  <a:pt x="3333273" y="2537727"/>
                  <a:pt x="3327707" y="2529999"/>
                  <a:pt x="3325231" y="2520189"/>
                </a:cubicBezTo>
                <a:cubicBezTo>
                  <a:pt x="3324753" y="2518337"/>
                  <a:pt x="3324389" y="2516261"/>
                  <a:pt x="3324583" y="2514551"/>
                </a:cubicBezTo>
                <a:lnTo>
                  <a:pt x="3326249" y="2512416"/>
                </a:lnTo>
                <a:lnTo>
                  <a:pt x="3328438" y="2511512"/>
                </a:lnTo>
                <a:cubicBezTo>
                  <a:pt x="3330711" y="2510525"/>
                  <a:pt x="3330848" y="2510273"/>
                  <a:pt x="3327270" y="2511108"/>
                </a:cubicBezTo>
                <a:lnTo>
                  <a:pt x="3326249" y="2512416"/>
                </a:lnTo>
                <a:lnTo>
                  <a:pt x="3316791" y="2516325"/>
                </a:lnTo>
                <a:cubicBezTo>
                  <a:pt x="3306861" y="2520533"/>
                  <a:pt x="3294709" y="2526274"/>
                  <a:pt x="3292975" y="2530729"/>
                </a:cubicBezTo>
                <a:cubicBezTo>
                  <a:pt x="3292841" y="2531173"/>
                  <a:pt x="3170365" y="2503638"/>
                  <a:pt x="3131511" y="2484940"/>
                </a:cubicBezTo>
                <a:cubicBezTo>
                  <a:pt x="3107324" y="2473223"/>
                  <a:pt x="2637379" y="2290746"/>
                  <a:pt x="2035108" y="2360263"/>
                </a:cubicBezTo>
                <a:cubicBezTo>
                  <a:pt x="2013854" y="2362737"/>
                  <a:pt x="1993699" y="2364515"/>
                  <a:pt x="1973110" y="2366087"/>
                </a:cubicBezTo>
                <a:cubicBezTo>
                  <a:pt x="1791171" y="2381225"/>
                  <a:pt x="1611926" y="2391655"/>
                  <a:pt x="1537631" y="2404928"/>
                </a:cubicBezTo>
                <a:cubicBezTo>
                  <a:pt x="1479545" y="2415458"/>
                  <a:pt x="1186772" y="2497860"/>
                  <a:pt x="1106889" y="2561884"/>
                </a:cubicBezTo>
                <a:cubicBezTo>
                  <a:pt x="1025247" y="2627507"/>
                  <a:pt x="949769" y="2699517"/>
                  <a:pt x="874723" y="2771733"/>
                </a:cubicBezTo>
                <a:cubicBezTo>
                  <a:pt x="842171" y="2802947"/>
                  <a:pt x="806834" y="2831617"/>
                  <a:pt x="778525" y="2867084"/>
                </a:cubicBezTo>
                <a:cubicBezTo>
                  <a:pt x="750250" y="2902770"/>
                  <a:pt x="723766" y="2939717"/>
                  <a:pt x="692306" y="2972872"/>
                </a:cubicBezTo>
                <a:cubicBezTo>
                  <a:pt x="683327" y="2982407"/>
                  <a:pt x="674447" y="2992599"/>
                  <a:pt x="659535" y="2994640"/>
                </a:cubicBezTo>
                <a:cubicBezTo>
                  <a:pt x="656215" y="2995191"/>
                  <a:pt x="652595" y="2995094"/>
                  <a:pt x="649143" y="2994770"/>
                </a:cubicBezTo>
                <a:cubicBezTo>
                  <a:pt x="645292" y="2994460"/>
                  <a:pt x="641975" y="2992374"/>
                  <a:pt x="640021" y="2988702"/>
                </a:cubicBezTo>
                <a:cubicBezTo>
                  <a:pt x="638001" y="2984592"/>
                  <a:pt x="640032" y="2982105"/>
                  <a:pt x="642491" y="2979825"/>
                </a:cubicBezTo>
                <a:cubicBezTo>
                  <a:pt x="644253" y="2978227"/>
                  <a:pt x="645884" y="2975754"/>
                  <a:pt x="648409" y="2975229"/>
                </a:cubicBezTo>
                <a:cubicBezTo>
                  <a:pt x="664550" y="2972048"/>
                  <a:pt x="668720" y="2958497"/>
                  <a:pt x="674715" y="2946424"/>
                </a:cubicBezTo>
                <a:cubicBezTo>
                  <a:pt x="677345" y="2941278"/>
                  <a:pt x="680340" y="2937221"/>
                  <a:pt x="673079" y="2930211"/>
                </a:cubicBezTo>
                <a:cubicBezTo>
                  <a:pt x="666747" y="2924048"/>
                  <a:pt x="671831" y="2920580"/>
                  <a:pt x="677147" y="2918642"/>
                </a:cubicBezTo>
                <a:cubicBezTo>
                  <a:pt x="684555" y="2915973"/>
                  <a:pt x="693785" y="2916103"/>
                  <a:pt x="701367" y="2907933"/>
                </a:cubicBezTo>
                <a:cubicBezTo>
                  <a:pt x="668396" y="2908384"/>
                  <a:pt x="657574" y="2929633"/>
                  <a:pt x="645525" y="2949385"/>
                </a:cubicBezTo>
                <a:cubicBezTo>
                  <a:pt x="640999" y="2956572"/>
                  <a:pt x="638462" y="2965011"/>
                  <a:pt x="634865" y="2973046"/>
                </a:cubicBezTo>
                <a:cubicBezTo>
                  <a:pt x="630334" y="2982872"/>
                  <a:pt x="623428" y="2983545"/>
                  <a:pt x="613378" y="2975308"/>
                </a:cubicBezTo>
                <a:cubicBezTo>
                  <a:pt x="604459" y="2967915"/>
                  <a:pt x="600773" y="2968698"/>
                  <a:pt x="599760" y="2979285"/>
                </a:cubicBezTo>
                <a:cubicBezTo>
                  <a:pt x="598242" y="2995824"/>
                  <a:pt x="590819" y="3007726"/>
                  <a:pt x="576167" y="3014154"/>
                </a:cubicBezTo>
                <a:cubicBezTo>
                  <a:pt x="574571" y="3014867"/>
                  <a:pt x="572836" y="3015970"/>
                  <a:pt x="571021" y="3016388"/>
                </a:cubicBezTo>
                <a:cubicBezTo>
                  <a:pt x="569207" y="3016806"/>
                  <a:pt x="567316" y="3016541"/>
                  <a:pt x="565409" y="3014516"/>
                </a:cubicBezTo>
                <a:cubicBezTo>
                  <a:pt x="562095" y="3011110"/>
                  <a:pt x="563860" y="3006874"/>
                  <a:pt x="565393" y="3003744"/>
                </a:cubicBezTo>
                <a:cubicBezTo>
                  <a:pt x="568156" y="2998155"/>
                  <a:pt x="570555" y="2992799"/>
                  <a:pt x="570963" y="2986190"/>
                </a:cubicBezTo>
                <a:cubicBezTo>
                  <a:pt x="571302" y="2981782"/>
                  <a:pt x="571576" y="2976935"/>
                  <a:pt x="568291" y="2973749"/>
                </a:cubicBezTo>
                <a:cubicBezTo>
                  <a:pt x="554633" y="2960138"/>
                  <a:pt x="562013" y="2953295"/>
                  <a:pt x="570857" y="2945523"/>
                </a:cubicBezTo>
                <a:cubicBezTo>
                  <a:pt x="583092" y="2934997"/>
                  <a:pt x="586235" y="2919944"/>
                  <a:pt x="580385" y="2902333"/>
                </a:cubicBezTo>
                <a:cubicBezTo>
                  <a:pt x="578104" y="2895155"/>
                  <a:pt x="578244" y="2890753"/>
                  <a:pt x="586446" y="2890697"/>
                </a:cubicBezTo>
                <a:cubicBezTo>
                  <a:pt x="589633" y="2890590"/>
                  <a:pt x="590068" y="2888156"/>
                  <a:pt x="590869" y="2885492"/>
                </a:cubicBezTo>
                <a:cubicBezTo>
                  <a:pt x="607065" y="2822732"/>
                  <a:pt x="635769" y="2767245"/>
                  <a:pt x="671505" y="2715918"/>
                </a:cubicBezTo>
                <a:cubicBezTo>
                  <a:pt x="700488" y="2674272"/>
                  <a:pt x="733647" y="2636443"/>
                  <a:pt x="768364" y="2599659"/>
                </a:cubicBezTo>
                <a:cubicBezTo>
                  <a:pt x="769396" y="2598526"/>
                  <a:pt x="770394" y="2597174"/>
                  <a:pt x="770662" y="2594966"/>
                </a:cubicBezTo>
                <a:cubicBezTo>
                  <a:pt x="752395" y="2599977"/>
                  <a:pt x="737406" y="2609496"/>
                  <a:pt x="723178" y="2620087"/>
                </a:cubicBezTo>
                <a:cubicBezTo>
                  <a:pt x="685352" y="2648180"/>
                  <a:pt x="655283" y="2683928"/>
                  <a:pt x="624718" y="2719032"/>
                </a:cubicBezTo>
                <a:cubicBezTo>
                  <a:pt x="606125" y="2740543"/>
                  <a:pt x="586838" y="2761417"/>
                  <a:pt x="565691" y="2780595"/>
                </a:cubicBezTo>
                <a:cubicBezTo>
                  <a:pt x="562167" y="2783793"/>
                  <a:pt x="559969" y="2787824"/>
                  <a:pt x="557772" y="2791854"/>
                </a:cubicBezTo>
                <a:cubicBezTo>
                  <a:pt x="556507" y="2794096"/>
                  <a:pt x="554811" y="2796131"/>
                  <a:pt x="551492" y="2795363"/>
                </a:cubicBezTo>
                <a:cubicBezTo>
                  <a:pt x="547342" y="2794404"/>
                  <a:pt x="546451" y="2791136"/>
                  <a:pt x="545559" y="2787869"/>
                </a:cubicBezTo>
                <a:cubicBezTo>
                  <a:pt x="542787" y="2777410"/>
                  <a:pt x="543964" y="2767917"/>
                  <a:pt x="547595" y="2758781"/>
                </a:cubicBezTo>
                <a:cubicBezTo>
                  <a:pt x="557093" y="2735378"/>
                  <a:pt x="573555" y="2717017"/>
                  <a:pt x="590748" y="2699510"/>
                </a:cubicBezTo>
                <a:cubicBezTo>
                  <a:pt x="612992" y="2676997"/>
                  <a:pt x="634311" y="2653636"/>
                  <a:pt x="653108" y="2628162"/>
                </a:cubicBezTo>
                <a:cubicBezTo>
                  <a:pt x="654440" y="2626358"/>
                  <a:pt x="657263" y="2625163"/>
                  <a:pt x="655511" y="2620166"/>
                </a:cubicBezTo>
                <a:cubicBezTo>
                  <a:pt x="643109" y="2632235"/>
                  <a:pt x="631470" y="2644059"/>
                  <a:pt x="619567" y="2655451"/>
                </a:cubicBezTo>
                <a:cubicBezTo>
                  <a:pt x="607862" y="2666838"/>
                  <a:pt x="595958" y="2678231"/>
                  <a:pt x="584221" y="2689397"/>
                </a:cubicBezTo>
                <a:cubicBezTo>
                  <a:pt x="581428" y="2692130"/>
                  <a:pt x="578601" y="2695962"/>
                  <a:pt x="573525" y="2692836"/>
                </a:cubicBezTo>
                <a:cubicBezTo>
                  <a:pt x="568251" y="2689716"/>
                  <a:pt x="568025" y="2684227"/>
                  <a:pt x="568565" y="2679812"/>
                </a:cubicBezTo>
                <a:cubicBezTo>
                  <a:pt x="570409" y="2666779"/>
                  <a:pt x="575275" y="2655184"/>
                  <a:pt x="582528" y="2644828"/>
                </a:cubicBezTo>
                <a:cubicBezTo>
                  <a:pt x="607414" y="2610573"/>
                  <a:pt x="637574" y="2580760"/>
                  <a:pt x="664982" y="2548619"/>
                </a:cubicBezTo>
                <a:cubicBezTo>
                  <a:pt x="679782" y="2531193"/>
                  <a:pt x="693024" y="2512721"/>
                  <a:pt x="705371" y="2493619"/>
                </a:cubicBezTo>
                <a:cubicBezTo>
                  <a:pt x="708133" y="2489348"/>
                  <a:pt x="707342" y="2485418"/>
                  <a:pt x="705622" y="2480639"/>
                </a:cubicBezTo>
                <a:cubicBezTo>
                  <a:pt x="698713" y="2461306"/>
                  <a:pt x="703902" y="2454535"/>
                  <a:pt x="724383" y="2457584"/>
                </a:cubicBezTo>
                <a:cubicBezTo>
                  <a:pt x="730724" y="2458470"/>
                  <a:pt x="734743" y="2457235"/>
                  <a:pt x="737838" y="2452515"/>
                </a:cubicBezTo>
                <a:cubicBezTo>
                  <a:pt x="775112" y="2394101"/>
                  <a:pt x="822101" y="2344375"/>
                  <a:pt x="874861" y="2299729"/>
                </a:cubicBezTo>
                <a:cubicBezTo>
                  <a:pt x="896371" y="2281638"/>
                  <a:pt x="918809" y="2264394"/>
                  <a:pt x="941809" y="2248231"/>
                </a:cubicBezTo>
                <a:cubicBezTo>
                  <a:pt x="941643" y="2247139"/>
                  <a:pt x="941447" y="2245826"/>
                  <a:pt x="941283" y="2244731"/>
                </a:cubicBezTo>
                <a:cubicBezTo>
                  <a:pt x="940852" y="2243208"/>
                  <a:pt x="940522" y="2242339"/>
                  <a:pt x="940126" y="2241033"/>
                </a:cubicBezTo>
                <a:cubicBezTo>
                  <a:pt x="908015" y="2265857"/>
                  <a:pt x="876401" y="2291324"/>
                  <a:pt x="845781" y="2318075"/>
                </a:cubicBezTo>
                <a:cubicBezTo>
                  <a:pt x="762766" y="2390560"/>
                  <a:pt x="684690" y="2467934"/>
                  <a:pt x="604957" y="2543605"/>
                </a:cubicBezTo>
                <a:cubicBezTo>
                  <a:pt x="578159" y="2569129"/>
                  <a:pt x="558754" y="2601220"/>
                  <a:pt x="535403" y="2629705"/>
                </a:cubicBezTo>
                <a:cubicBezTo>
                  <a:pt x="519836" y="2648696"/>
                  <a:pt x="505196" y="2668534"/>
                  <a:pt x="486148" y="2684344"/>
                </a:cubicBezTo>
                <a:cubicBezTo>
                  <a:pt x="478302" y="2690765"/>
                  <a:pt x="469961" y="2696542"/>
                  <a:pt x="457975" y="2695406"/>
                </a:cubicBezTo>
                <a:cubicBezTo>
                  <a:pt x="453294" y="2694905"/>
                  <a:pt x="447917" y="2693766"/>
                  <a:pt x="445469" y="2688133"/>
                </a:cubicBezTo>
                <a:cubicBezTo>
                  <a:pt x="443219" y="2682493"/>
                  <a:pt x="447008" y="2679727"/>
                  <a:pt x="450432" y="2677194"/>
                </a:cubicBezTo>
                <a:cubicBezTo>
                  <a:pt x="451331" y="2676503"/>
                  <a:pt x="452194" y="2675595"/>
                  <a:pt x="453190" y="2675561"/>
                </a:cubicBezTo>
                <a:cubicBezTo>
                  <a:pt x="471920" y="2673612"/>
                  <a:pt x="473804" y="2656840"/>
                  <a:pt x="480962" y="2644508"/>
                </a:cubicBezTo>
                <a:cubicBezTo>
                  <a:pt x="483192" y="2640695"/>
                  <a:pt x="482831" y="2636970"/>
                  <a:pt x="479185" y="2632697"/>
                </a:cubicBezTo>
                <a:cubicBezTo>
                  <a:pt x="472623" y="2625005"/>
                  <a:pt x="475882" y="2621377"/>
                  <a:pt x="482726" y="2618948"/>
                </a:cubicBezTo>
                <a:cubicBezTo>
                  <a:pt x="489569" y="2616519"/>
                  <a:pt x="497240" y="2615602"/>
                  <a:pt x="504254" y="2610308"/>
                </a:cubicBezTo>
                <a:cubicBezTo>
                  <a:pt x="491278" y="2606569"/>
                  <a:pt x="483368" y="2611231"/>
                  <a:pt x="476220" y="2616968"/>
                </a:cubicBezTo>
                <a:cubicBezTo>
                  <a:pt x="460100" y="2629602"/>
                  <a:pt x="451207" y="2647709"/>
                  <a:pt x="442978" y="2666232"/>
                </a:cubicBezTo>
                <a:cubicBezTo>
                  <a:pt x="441313" y="2669807"/>
                  <a:pt x="440111" y="2673803"/>
                  <a:pt x="437550" y="2676747"/>
                </a:cubicBezTo>
                <a:cubicBezTo>
                  <a:pt x="432827" y="2682623"/>
                  <a:pt x="426948" y="2683480"/>
                  <a:pt x="419122" y="2676709"/>
                </a:cubicBezTo>
                <a:cubicBezTo>
                  <a:pt x="408777" y="2667823"/>
                  <a:pt x="405688" y="2668587"/>
                  <a:pt x="404475" y="2680499"/>
                </a:cubicBezTo>
                <a:cubicBezTo>
                  <a:pt x="402890" y="2696600"/>
                  <a:pt x="395601" y="2708058"/>
                  <a:pt x="381149" y="2714480"/>
                </a:cubicBezTo>
                <a:cubicBezTo>
                  <a:pt x="378159" y="2715901"/>
                  <a:pt x="375034" y="2717764"/>
                  <a:pt x="371220" y="2715035"/>
                </a:cubicBezTo>
                <a:cubicBezTo>
                  <a:pt x="367142" y="2711874"/>
                  <a:pt x="369039" y="2708513"/>
                  <a:pt x="369974" y="2705403"/>
                </a:cubicBezTo>
                <a:cubicBezTo>
                  <a:pt x="371242" y="2700523"/>
                  <a:pt x="372909" y="2695631"/>
                  <a:pt x="373946" y="2690540"/>
                </a:cubicBezTo>
                <a:cubicBezTo>
                  <a:pt x="375918" y="2682339"/>
                  <a:pt x="375233" y="2673789"/>
                  <a:pt x="368072" y="2666116"/>
                </a:cubicBezTo>
                <a:cubicBezTo>
                  <a:pt x="362834" y="2660576"/>
                  <a:pt x="362674" y="2656845"/>
                  <a:pt x="367860" y="2652712"/>
                </a:cubicBezTo>
                <a:cubicBezTo>
                  <a:pt x="384547" y="2639840"/>
                  <a:pt x="393902" y="2623477"/>
                  <a:pt x="383778" y="2598755"/>
                </a:cubicBezTo>
                <a:cubicBezTo>
                  <a:pt x="382256" y="2595289"/>
                  <a:pt x="382925" y="2591749"/>
                  <a:pt x="386744" y="2591840"/>
                </a:cubicBezTo>
                <a:cubicBezTo>
                  <a:pt x="395210" y="2592215"/>
                  <a:pt x="395749" y="2586481"/>
                  <a:pt x="397253" y="2580494"/>
                </a:cubicBezTo>
                <a:cubicBezTo>
                  <a:pt x="412046" y="2523057"/>
                  <a:pt x="438285" y="2472490"/>
                  <a:pt x="470165" y="2424811"/>
                </a:cubicBezTo>
                <a:cubicBezTo>
                  <a:pt x="501712" y="2377583"/>
                  <a:pt x="538764" y="2335006"/>
                  <a:pt x="578866" y="2294084"/>
                </a:cubicBezTo>
                <a:cubicBezTo>
                  <a:pt x="566113" y="2295833"/>
                  <a:pt x="550595" y="2304489"/>
                  <a:pt x="535873" y="2314437"/>
                </a:cubicBezTo>
                <a:cubicBezTo>
                  <a:pt x="497018" y="2341027"/>
                  <a:pt x="467083" y="2376330"/>
                  <a:pt x="436452" y="2410996"/>
                </a:cubicBezTo>
                <a:cubicBezTo>
                  <a:pt x="415066" y="2435240"/>
                  <a:pt x="394377" y="2460118"/>
                  <a:pt x="369509" y="2481181"/>
                </a:cubicBezTo>
                <a:cubicBezTo>
                  <a:pt x="366652" y="2483475"/>
                  <a:pt x="364887" y="2486392"/>
                  <a:pt x="363620" y="2489953"/>
                </a:cubicBezTo>
                <a:cubicBezTo>
                  <a:pt x="362487" y="2493069"/>
                  <a:pt x="360523" y="2495993"/>
                  <a:pt x="356142" y="2494821"/>
                </a:cubicBezTo>
                <a:cubicBezTo>
                  <a:pt x="351729" y="2493432"/>
                  <a:pt x="350738" y="2489508"/>
                  <a:pt x="350212" y="2486008"/>
                </a:cubicBezTo>
                <a:cubicBezTo>
                  <a:pt x="348837" y="2472863"/>
                  <a:pt x="350449" y="2460938"/>
                  <a:pt x="356242" y="2450191"/>
                </a:cubicBezTo>
                <a:cubicBezTo>
                  <a:pt x="367430" y="2428709"/>
                  <a:pt x="384090" y="2411660"/>
                  <a:pt x="400751" y="2394611"/>
                </a:cubicBezTo>
                <a:cubicBezTo>
                  <a:pt x="423861" y="2371190"/>
                  <a:pt x="444684" y="2345867"/>
                  <a:pt x="462688" y="2317780"/>
                </a:cubicBezTo>
                <a:cubicBezTo>
                  <a:pt x="448755" y="2331659"/>
                  <a:pt x="434856" y="2345758"/>
                  <a:pt x="420724" y="2359644"/>
                </a:cubicBezTo>
                <a:cubicBezTo>
                  <a:pt x="410083" y="2370115"/>
                  <a:pt x="398979" y="2380161"/>
                  <a:pt x="388106" y="2390420"/>
                </a:cubicBezTo>
                <a:cubicBezTo>
                  <a:pt x="385478" y="2392927"/>
                  <a:pt x="382686" y="2395658"/>
                  <a:pt x="378009" y="2392519"/>
                </a:cubicBezTo>
                <a:cubicBezTo>
                  <a:pt x="373796" y="2389802"/>
                  <a:pt x="373769" y="2385626"/>
                  <a:pt x="373974" y="2381662"/>
                </a:cubicBezTo>
                <a:cubicBezTo>
                  <a:pt x="374628" y="2366031"/>
                  <a:pt x="381123" y="2353282"/>
                  <a:pt x="389805" y="2341778"/>
                </a:cubicBezTo>
                <a:cubicBezTo>
                  <a:pt x="400350" y="2328013"/>
                  <a:pt x="411593" y="2314884"/>
                  <a:pt x="423234" y="2301741"/>
                </a:cubicBezTo>
                <a:cubicBezTo>
                  <a:pt x="409216" y="2305730"/>
                  <a:pt x="395199" y="2309720"/>
                  <a:pt x="381082" y="2313053"/>
                </a:cubicBezTo>
                <a:cubicBezTo>
                  <a:pt x="383843" y="2287458"/>
                  <a:pt x="398428" y="2281911"/>
                  <a:pt x="411582" y="2277511"/>
                </a:cubicBezTo>
                <a:cubicBezTo>
                  <a:pt x="429354" y="2271856"/>
                  <a:pt x="446132" y="2264916"/>
                  <a:pt x="462580" y="2257108"/>
                </a:cubicBezTo>
                <a:cubicBezTo>
                  <a:pt x="468866" y="2249642"/>
                  <a:pt x="475185" y="2242393"/>
                  <a:pt x="481239" y="2234715"/>
                </a:cubicBezTo>
                <a:cubicBezTo>
                  <a:pt x="487461" y="2226811"/>
                  <a:pt x="493282" y="2218921"/>
                  <a:pt x="499039" y="2210593"/>
                </a:cubicBezTo>
                <a:cubicBezTo>
                  <a:pt x="503132" y="2204520"/>
                  <a:pt x="508352" y="2199289"/>
                  <a:pt x="501062" y="2189421"/>
                </a:cubicBezTo>
                <a:cubicBezTo>
                  <a:pt x="497782" y="2184915"/>
                  <a:pt x="510968" y="2159409"/>
                  <a:pt x="516118" y="2157697"/>
                </a:cubicBezTo>
                <a:cubicBezTo>
                  <a:pt x="516881" y="2157451"/>
                  <a:pt x="517646" y="2157204"/>
                  <a:pt x="518242" y="2157185"/>
                </a:cubicBezTo>
                <a:cubicBezTo>
                  <a:pt x="529930" y="2157672"/>
                  <a:pt x="531402" y="2150147"/>
                  <a:pt x="530188" y="2140735"/>
                </a:cubicBezTo>
                <a:cubicBezTo>
                  <a:pt x="529006" y="2131541"/>
                  <a:pt x="525303" y="2120234"/>
                  <a:pt x="541733" y="2124298"/>
                </a:cubicBezTo>
                <a:cubicBezTo>
                  <a:pt x="543592" y="2124675"/>
                  <a:pt x="543794" y="2123349"/>
                  <a:pt x="544359" y="2121791"/>
                </a:cubicBezTo>
                <a:cubicBezTo>
                  <a:pt x="555609" y="2082061"/>
                  <a:pt x="579960" y="2050904"/>
                  <a:pt x="603912" y="2019759"/>
                </a:cubicBezTo>
                <a:cubicBezTo>
                  <a:pt x="605275" y="2018174"/>
                  <a:pt x="606639" y="2016590"/>
                  <a:pt x="608002" y="2015005"/>
                </a:cubicBezTo>
                <a:cubicBezTo>
                  <a:pt x="579269" y="2023667"/>
                  <a:pt x="482131" y="2036829"/>
                  <a:pt x="452750" y="2034520"/>
                </a:cubicBezTo>
                <a:cubicBezTo>
                  <a:pt x="426623" y="2032542"/>
                  <a:pt x="288554" y="2085114"/>
                  <a:pt x="262712" y="2114344"/>
                </a:cubicBezTo>
                <a:cubicBezTo>
                  <a:pt x="255207" y="2092393"/>
                  <a:pt x="262857" y="2083341"/>
                  <a:pt x="268517" y="2073038"/>
                </a:cubicBezTo>
                <a:cubicBezTo>
                  <a:pt x="276540" y="2058478"/>
                  <a:pt x="276622" y="2048362"/>
                  <a:pt x="255787" y="2037632"/>
                </a:cubicBezTo>
                <a:cubicBezTo>
                  <a:pt x="196133" y="2007104"/>
                  <a:pt x="196566" y="2005990"/>
                  <a:pt x="241359" y="1960295"/>
                </a:cubicBezTo>
                <a:cubicBezTo>
                  <a:pt x="243454" y="1958245"/>
                  <a:pt x="241306" y="1951943"/>
                  <a:pt x="241245" y="1947547"/>
                </a:cubicBezTo>
                <a:cubicBezTo>
                  <a:pt x="226911" y="1941435"/>
                  <a:pt x="213736" y="1959026"/>
                  <a:pt x="195038" y="1941188"/>
                </a:cubicBezTo>
                <a:cubicBezTo>
                  <a:pt x="251639" y="1858163"/>
                  <a:pt x="344693" y="1777865"/>
                  <a:pt x="430417" y="1714084"/>
                </a:cubicBezTo>
                <a:cubicBezTo>
                  <a:pt x="350723" y="1696761"/>
                  <a:pt x="315222" y="1768305"/>
                  <a:pt x="257493" y="1761235"/>
                </a:cubicBezTo>
                <a:cubicBezTo>
                  <a:pt x="226114" y="1740308"/>
                  <a:pt x="304464" y="1702056"/>
                  <a:pt x="223028" y="1694464"/>
                </a:cubicBezTo>
                <a:cubicBezTo>
                  <a:pt x="254800" y="1674048"/>
                  <a:pt x="277673" y="1654373"/>
                  <a:pt x="298261" y="1631477"/>
                </a:cubicBezTo>
                <a:cubicBezTo>
                  <a:pt x="334745" y="1590456"/>
                  <a:pt x="339167" y="1563927"/>
                  <a:pt x="311654" y="1511432"/>
                </a:cubicBezTo>
                <a:cubicBezTo>
                  <a:pt x="293444" y="1476870"/>
                  <a:pt x="269884" y="1445346"/>
                  <a:pt x="280139" y="1403011"/>
                </a:cubicBezTo>
                <a:cubicBezTo>
                  <a:pt x="287189" y="1373975"/>
                  <a:pt x="279979" y="1355311"/>
                  <a:pt x="238885" y="1369665"/>
                </a:cubicBezTo>
                <a:cubicBezTo>
                  <a:pt x="194536" y="1385007"/>
                  <a:pt x="173125" y="1359788"/>
                  <a:pt x="177350" y="1309302"/>
                </a:cubicBezTo>
                <a:cubicBezTo>
                  <a:pt x="180088" y="1276893"/>
                  <a:pt x="170607" y="1267099"/>
                  <a:pt x="139289" y="1271891"/>
                </a:cubicBezTo>
                <a:cubicBezTo>
                  <a:pt x="104651" y="1277233"/>
                  <a:pt x="74337" y="1299360"/>
                  <a:pt x="29194" y="1290765"/>
                </a:cubicBezTo>
                <a:cubicBezTo>
                  <a:pt x="55247" y="1230971"/>
                  <a:pt x="132258" y="1245087"/>
                  <a:pt x="164517" y="1187942"/>
                </a:cubicBezTo>
                <a:cubicBezTo>
                  <a:pt x="116070" y="1189353"/>
                  <a:pt x="79047" y="1190819"/>
                  <a:pt x="45028" y="1204275"/>
                </a:cubicBezTo>
                <a:cubicBezTo>
                  <a:pt x="30841" y="1209809"/>
                  <a:pt x="15262" y="1215389"/>
                  <a:pt x="4362" y="1198829"/>
                </a:cubicBezTo>
                <a:cubicBezTo>
                  <a:pt x="-8656" y="1178822"/>
                  <a:pt x="10514" y="1170482"/>
                  <a:pt x="22109" y="1166354"/>
                </a:cubicBezTo>
                <a:cubicBezTo>
                  <a:pt x="54829" y="1154920"/>
                  <a:pt x="77478" y="1129756"/>
                  <a:pt x="103108" y="1109767"/>
                </a:cubicBezTo>
                <a:cubicBezTo>
                  <a:pt x="159186" y="1065890"/>
                  <a:pt x="222492" y="1028804"/>
                  <a:pt x="264964" y="958344"/>
                </a:cubicBezTo>
                <a:cubicBezTo>
                  <a:pt x="201251" y="978075"/>
                  <a:pt x="157792" y="1020649"/>
                  <a:pt x="97282" y="1031040"/>
                </a:cubicBezTo>
                <a:cubicBezTo>
                  <a:pt x="141438" y="966459"/>
                  <a:pt x="204023" y="923242"/>
                  <a:pt x="262299" y="875335"/>
                </a:cubicBezTo>
                <a:cubicBezTo>
                  <a:pt x="278887" y="861805"/>
                  <a:pt x="296498" y="852418"/>
                  <a:pt x="296474" y="824279"/>
                </a:cubicBezTo>
                <a:cubicBezTo>
                  <a:pt x="296489" y="769759"/>
                  <a:pt x="313822" y="723888"/>
                  <a:pt x="362237" y="698295"/>
                </a:cubicBezTo>
                <a:cubicBezTo>
                  <a:pt x="362603" y="698064"/>
                  <a:pt x="358596" y="690065"/>
                  <a:pt x="355949" y="684438"/>
                </a:cubicBezTo>
                <a:cubicBezTo>
                  <a:pt x="324009" y="683754"/>
                  <a:pt x="303939" y="716746"/>
                  <a:pt x="261719" y="707615"/>
                </a:cubicBezTo>
                <a:cubicBezTo>
                  <a:pt x="293826" y="662786"/>
                  <a:pt x="320414" y="622540"/>
                  <a:pt x="372278" y="599908"/>
                </a:cubicBezTo>
                <a:cubicBezTo>
                  <a:pt x="413808" y="581802"/>
                  <a:pt x="466783" y="570566"/>
                  <a:pt x="490605" y="515904"/>
                </a:cubicBezTo>
                <a:cubicBezTo>
                  <a:pt x="451972" y="506653"/>
                  <a:pt x="426252" y="520708"/>
                  <a:pt x="399971" y="531045"/>
                </a:cubicBezTo>
                <a:cubicBezTo>
                  <a:pt x="359508" y="546918"/>
                  <a:pt x="320136" y="564730"/>
                  <a:pt x="279703" y="580821"/>
                </a:cubicBezTo>
                <a:cubicBezTo>
                  <a:pt x="264388" y="586832"/>
                  <a:pt x="247282" y="591585"/>
                  <a:pt x="232911" y="565248"/>
                </a:cubicBezTo>
                <a:cubicBezTo>
                  <a:pt x="286047" y="557744"/>
                  <a:pt x="313129" y="520779"/>
                  <a:pt x="341934" y="485953"/>
                </a:cubicBezTo>
                <a:cubicBezTo>
                  <a:pt x="358200" y="466279"/>
                  <a:pt x="369926" y="440383"/>
                  <a:pt x="405640" y="448854"/>
                </a:cubicBezTo>
                <a:cubicBezTo>
                  <a:pt x="424525" y="453275"/>
                  <a:pt x="433943" y="438668"/>
                  <a:pt x="429321" y="421236"/>
                </a:cubicBezTo>
                <a:cubicBezTo>
                  <a:pt x="413276" y="359781"/>
                  <a:pt x="452058" y="336712"/>
                  <a:pt x="493913" y="323432"/>
                </a:cubicBezTo>
                <a:cubicBezTo>
                  <a:pt x="573005" y="298125"/>
                  <a:pt x="633817" y="243096"/>
                  <a:pt x="709765" y="211522"/>
                </a:cubicBezTo>
                <a:cubicBezTo>
                  <a:pt x="783652" y="180894"/>
                  <a:pt x="1350249" y="31238"/>
                  <a:pt x="1496734" y="13336"/>
                </a:cubicBezTo>
                <a:cubicBezTo>
                  <a:pt x="1552759" y="6490"/>
                  <a:pt x="1608201" y="2420"/>
                  <a:pt x="1662913" y="807"/>
                </a:cubicBezTo>
                <a:close/>
              </a:path>
            </a:pathLst>
          </a:custGeom>
        </p:spPr>
      </p:pic>
      <p:sp>
        <p:nvSpPr>
          <p:cNvPr id="5" name="Rectángulo: esquinas redondeadas 4">
            <a:extLst>
              <a:ext uri="{FF2B5EF4-FFF2-40B4-BE49-F238E27FC236}">
                <a16:creationId xmlns:a16="http://schemas.microsoft.com/office/drawing/2014/main" id="{C8232443-0AF5-E78E-B953-552E37C5035C}"/>
              </a:ext>
            </a:extLst>
          </p:cNvPr>
          <p:cNvSpPr/>
          <p:nvPr/>
        </p:nvSpPr>
        <p:spPr>
          <a:xfrm>
            <a:off x="5322792" y="1566805"/>
            <a:ext cx="6031008" cy="1952536"/>
          </a:xfrm>
          <a:prstGeom prst="roundRect">
            <a:avLst/>
          </a:prstGeom>
          <a:ln>
            <a:solidFill>
              <a:srgbClr val="800000"/>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lvl="0" algn="ctr"/>
            <a:r>
              <a:rPr lang="es-ES" sz="1600" b="1" dirty="0">
                <a:solidFill>
                  <a:srgbClr val="800000"/>
                </a:solidFill>
                <a:latin typeface="Roboto" panose="02000000000000000000" pitchFamily="2" charset="0"/>
                <a:ea typeface="Roboto" panose="02000000000000000000" pitchFamily="2" charset="0"/>
                <a:cs typeface="Roboto" panose="02000000000000000000" pitchFamily="2" charset="0"/>
              </a:rPr>
              <a:t>Depende de la legislación de cada </a:t>
            </a:r>
            <a:r>
              <a:rPr lang="es-ES" sz="1600" b="1" dirty="0" err="1">
                <a:solidFill>
                  <a:srgbClr val="800000"/>
                </a:solidFill>
                <a:latin typeface="Roboto" panose="02000000000000000000" pitchFamily="2" charset="0"/>
                <a:ea typeface="Roboto" panose="02000000000000000000" pitchFamily="2" charset="0"/>
                <a:cs typeface="Roboto" panose="02000000000000000000" pitchFamily="2" charset="0"/>
              </a:rPr>
              <a:t>pa</a:t>
            </a:r>
            <a:r>
              <a:rPr lang="en-US" sz="1600" b="1" dirty="0">
                <a:solidFill>
                  <a:srgbClr val="800000"/>
                </a:solidFill>
                <a:latin typeface="Roboto" panose="02000000000000000000" pitchFamily="2" charset="0"/>
                <a:ea typeface="Roboto" panose="02000000000000000000" pitchFamily="2" charset="0"/>
                <a:cs typeface="Roboto" panose="02000000000000000000" pitchFamily="2" charset="0"/>
              </a:rPr>
              <a:t>í</a:t>
            </a:r>
            <a:r>
              <a:rPr lang="es-ES" sz="1600" b="1" dirty="0">
                <a:solidFill>
                  <a:srgbClr val="800000"/>
                </a:solidFill>
                <a:latin typeface="Roboto" panose="02000000000000000000" pitchFamily="2" charset="0"/>
                <a:ea typeface="Roboto" panose="02000000000000000000" pitchFamily="2" charset="0"/>
                <a:cs typeface="Roboto" panose="02000000000000000000" pitchFamily="2" charset="0"/>
              </a:rPr>
              <a:t>s</a:t>
            </a:r>
          </a:p>
          <a:p>
            <a:pPr lvl="0" algn="just"/>
            <a:endParaRPr lang="es-ES"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s-ES" sz="1600" dirty="0">
                <a:latin typeface="Roboto" panose="02000000000000000000" pitchFamily="2" charset="0"/>
                <a:ea typeface="Roboto" panose="02000000000000000000" pitchFamily="2" charset="0"/>
                <a:cs typeface="Roboto" panose="02000000000000000000" pitchFamily="2" charset="0"/>
              </a:rPr>
              <a:t>El lugar de creación o constitución del ente (FORMAL);</a:t>
            </a:r>
          </a:p>
          <a:p>
            <a:pPr marL="285750" indent="-285750">
              <a:buFont typeface="Wingdings" panose="05000000000000000000" pitchFamily="2" charset="2"/>
              <a:buChar char="ü"/>
            </a:pPr>
            <a:r>
              <a:rPr lang="es-ES" sz="1600" dirty="0">
                <a:latin typeface="Roboto" panose="02000000000000000000" pitchFamily="2" charset="0"/>
                <a:ea typeface="Roboto" panose="02000000000000000000" pitchFamily="2" charset="0"/>
                <a:cs typeface="Roboto" panose="02000000000000000000" pitchFamily="2" charset="0"/>
              </a:rPr>
              <a:t>El lugar o sede principal de los negocios;</a:t>
            </a:r>
          </a:p>
          <a:p>
            <a:pPr marL="285750" indent="-285750">
              <a:buFont typeface="Wingdings" panose="05000000000000000000" pitchFamily="2" charset="2"/>
              <a:buChar char="ü"/>
            </a:pPr>
            <a:r>
              <a:rPr lang="es-ES" sz="1600" dirty="0">
                <a:latin typeface="Roboto" panose="02000000000000000000" pitchFamily="2" charset="0"/>
                <a:ea typeface="Roboto" panose="02000000000000000000" pitchFamily="2" charset="0"/>
                <a:cs typeface="Roboto" panose="02000000000000000000" pitchFamily="2" charset="0"/>
              </a:rPr>
              <a:t>La sede de </a:t>
            </a:r>
            <a:r>
              <a:rPr lang="es-ES" sz="1600" b="1" dirty="0">
                <a:latin typeface="Roboto" panose="02000000000000000000" pitchFamily="2" charset="0"/>
                <a:ea typeface="Roboto" panose="02000000000000000000" pitchFamily="2" charset="0"/>
                <a:cs typeface="Roboto" panose="02000000000000000000" pitchFamily="2" charset="0"/>
              </a:rPr>
              <a:t>dirección efectiva</a:t>
            </a:r>
            <a:r>
              <a:rPr lang="es-ES" sz="1600" dirty="0">
                <a:latin typeface="Roboto" panose="02000000000000000000" pitchFamily="2" charset="0"/>
                <a:ea typeface="Roboto" panose="02000000000000000000" pitchFamily="2" charset="0"/>
                <a:cs typeface="Roboto" panose="02000000000000000000" pitchFamily="2" charset="0"/>
              </a:rPr>
              <a:t>; y,</a:t>
            </a:r>
          </a:p>
          <a:p>
            <a:pPr marL="285750" indent="-285750">
              <a:buFont typeface="Wingdings" panose="05000000000000000000" pitchFamily="2" charset="2"/>
              <a:buChar char="ü"/>
            </a:pPr>
            <a:r>
              <a:rPr lang="es-ES" sz="1600" dirty="0">
                <a:latin typeface="Roboto" panose="02000000000000000000" pitchFamily="2" charset="0"/>
                <a:ea typeface="Roboto" panose="02000000000000000000" pitchFamily="2" charset="0"/>
                <a:cs typeface="Roboto" panose="02000000000000000000" pitchFamily="2" charset="0"/>
              </a:rPr>
              <a:t>El lugar de residencia de los accionistas (inusual).</a:t>
            </a:r>
            <a:endParaRPr lang="en-US" sz="1600" dirty="0">
              <a:solidFill>
                <a:srgbClr val="800000"/>
              </a:solidFill>
              <a:latin typeface="Roboto" panose="02000000000000000000" pitchFamily="2" charset="0"/>
              <a:ea typeface="Roboto" panose="02000000000000000000" pitchFamily="2" charset="0"/>
              <a:cs typeface="Roboto" panose="02000000000000000000" pitchFamily="2" charset="0"/>
            </a:endParaRPr>
          </a:p>
        </p:txBody>
      </p:sp>
      <p:sp>
        <p:nvSpPr>
          <p:cNvPr id="10" name="Rectángulo: esquinas redondeadas 9">
            <a:extLst>
              <a:ext uri="{FF2B5EF4-FFF2-40B4-BE49-F238E27FC236}">
                <a16:creationId xmlns:a16="http://schemas.microsoft.com/office/drawing/2014/main" id="{94E1C295-8FA7-86DC-83D6-2346E3E0B158}"/>
              </a:ext>
            </a:extLst>
          </p:cNvPr>
          <p:cNvSpPr/>
          <p:nvPr/>
        </p:nvSpPr>
        <p:spPr>
          <a:xfrm>
            <a:off x="5409774" y="5255005"/>
            <a:ext cx="6031007" cy="876857"/>
          </a:xfrm>
          <a:prstGeom prst="roundRect">
            <a:avLst/>
          </a:prstGeom>
          <a:ln>
            <a:solidFill>
              <a:srgbClr val="800000"/>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r>
              <a:rPr lang="es-ES" sz="1500" dirty="0">
                <a:solidFill>
                  <a:srgbClr val="000000"/>
                </a:solidFill>
                <a:latin typeface="Roboto" panose="02000000000000000000" pitchFamily="2" charset="0"/>
                <a:ea typeface="Roboto" panose="02000000000000000000" pitchFamily="2" charset="0"/>
                <a:cs typeface="Roboto" panose="02000000000000000000" pitchFamily="2" charset="0"/>
              </a:rPr>
              <a:t>Modelo OCDE del Convenio: se soluciona el problema en el caso de sociedades, mediante el criterio de sede de dirección efectiva. </a:t>
            </a:r>
            <a:endParaRPr lang="es-EC" sz="1500" dirty="0">
              <a:latin typeface="Roboto" panose="02000000000000000000" pitchFamily="2" charset="0"/>
              <a:ea typeface="Roboto" panose="02000000000000000000" pitchFamily="2" charset="0"/>
              <a:cs typeface="Roboto" panose="02000000000000000000" pitchFamily="2" charset="0"/>
            </a:endParaRPr>
          </a:p>
        </p:txBody>
      </p:sp>
      <p:sp>
        <p:nvSpPr>
          <p:cNvPr id="11" name="Rectángulo: esquinas redondeadas 10">
            <a:extLst>
              <a:ext uri="{FF2B5EF4-FFF2-40B4-BE49-F238E27FC236}">
                <a16:creationId xmlns:a16="http://schemas.microsoft.com/office/drawing/2014/main" id="{03BCD42E-B45D-BCA3-E9A1-8C0440E98B29}"/>
              </a:ext>
            </a:extLst>
          </p:cNvPr>
          <p:cNvSpPr/>
          <p:nvPr/>
        </p:nvSpPr>
        <p:spPr>
          <a:xfrm>
            <a:off x="5409773" y="3755377"/>
            <a:ext cx="6031007" cy="1146951"/>
          </a:xfrm>
          <a:prstGeom prst="roundRect">
            <a:avLst/>
          </a:prstGeom>
          <a:ln>
            <a:solidFill>
              <a:srgbClr val="800000"/>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just"/>
            <a:r>
              <a:rPr lang="es-ES" sz="1400" b="1" dirty="0">
                <a:solidFill>
                  <a:schemeClr val="tx1"/>
                </a:solidFill>
                <a:latin typeface="Roboto" panose="02000000000000000000" pitchFamily="2" charset="0"/>
                <a:ea typeface="Roboto" panose="02000000000000000000" pitchFamily="2" charset="0"/>
                <a:cs typeface="Roboto" panose="02000000000000000000" pitchFamily="2" charset="0"/>
              </a:rPr>
              <a:t>Sede de dirección efectiva</a:t>
            </a:r>
            <a:r>
              <a:rPr lang="es-ES" sz="1400" dirty="0">
                <a:solidFill>
                  <a:schemeClr val="tx1"/>
                </a:solidFill>
                <a:latin typeface="Roboto" panose="02000000000000000000" pitchFamily="2" charset="0"/>
                <a:ea typeface="Roboto" panose="02000000000000000000" pitchFamily="2" charset="0"/>
                <a:cs typeface="Roboto" panose="02000000000000000000" pitchFamily="2" charset="0"/>
              </a:rPr>
              <a:t>: Es el lugar donde se toman de hecho las decisiones comerciales clave y las decisiones de gestión necesarias para llevar a cabo el conjunto de las actividades empresariales o profesionales de la entidad (Comentarios al artículo 4, comentario 24)</a:t>
            </a:r>
            <a:endParaRPr lang="es-EC" sz="1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4974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7AC97-EBFF-1454-9677-149F6E83D9E8}"/>
              </a:ext>
            </a:extLst>
          </p:cNvPr>
          <p:cNvSpPr>
            <a:spLocks noGrp="1"/>
          </p:cNvSpPr>
          <p:nvPr>
            <p:ph type="title"/>
          </p:nvPr>
        </p:nvSpPr>
        <p:spPr/>
        <p:txBody>
          <a:bodyPr/>
          <a:lstStyle/>
          <a:p>
            <a:r>
              <a:rPr lang="es-ES" dirty="0"/>
              <a:t>3. Residencia fiscal</a:t>
            </a:r>
            <a:endParaRPr lang="es-EC" dirty="0"/>
          </a:p>
        </p:txBody>
      </p:sp>
      <p:sp>
        <p:nvSpPr>
          <p:cNvPr id="3" name="CuadroTexto 2">
            <a:extLst>
              <a:ext uri="{FF2B5EF4-FFF2-40B4-BE49-F238E27FC236}">
                <a16:creationId xmlns:a16="http://schemas.microsoft.com/office/drawing/2014/main" id="{527455B2-A82A-6857-D78C-8E6CF39A6A58}"/>
              </a:ext>
            </a:extLst>
          </p:cNvPr>
          <p:cNvSpPr txBox="1"/>
          <p:nvPr/>
        </p:nvSpPr>
        <p:spPr>
          <a:xfrm>
            <a:off x="555303" y="1351361"/>
            <a:ext cx="8912772" cy="430887"/>
          </a:xfrm>
          <a:prstGeom prst="rect">
            <a:avLst/>
          </a:prstGeom>
          <a:noFill/>
        </p:spPr>
        <p:txBody>
          <a:bodyPr wrap="square">
            <a:spAutoFit/>
          </a:bodyPr>
          <a:lstStyle/>
          <a:p>
            <a:r>
              <a:rPr lang="es-ES" sz="2200" b="1" dirty="0"/>
              <a:t>Ejemplos residencia fiscal para sociedades</a:t>
            </a:r>
            <a:endParaRPr lang="en-US" sz="2200" b="1" dirty="0"/>
          </a:p>
        </p:txBody>
      </p:sp>
      <p:graphicFrame>
        <p:nvGraphicFramePr>
          <p:cNvPr id="6" name="Diagrama 5">
            <a:extLst>
              <a:ext uri="{FF2B5EF4-FFF2-40B4-BE49-F238E27FC236}">
                <a16:creationId xmlns:a16="http://schemas.microsoft.com/office/drawing/2014/main" id="{6EBBC2A9-CEEA-96D1-49E0-2086715C8A84}"/>
              </a:ext>
            </a:extLst>
          </p:cNvPr>
          <p:cNvGraphicFramePr/>
          <p:nvPr>
            <p:extLst>
              <p:ext uri="{D42A27DB-BD31-4B8C-83A1-F6EECF244321}">
                <p14:modId xmlns:p14="http://schemas.microsoft.com/office/powerpoint/2010/main" val="1223860304"/>
              </p:ext>
            </p:extLst>
          </p:nvPr>
        </p:nvGraphicFramePr>
        <p:xfrm>
          <a:off x="656897" y="1860331"/>
          <a:ext cx="10841420" cy="4256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5271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7AC97-EBFF-1454-9677-149F6E83D9E8}"/>
              </a:ext>
            </a:extLst>
          </p:cNvPr>
          <p:cNvSpPr>
            <a:spLocks noGrp="1"/>
          </p:cNvSpPr>
          <p:nvPr>
            <p:ph type="title"/>
          </p:nvPr>
        </p:nvSpPr>
        <p:spPr/>
        <p:txBody>
          <a:bodyPr/>
          <a:lstStyle/>
          <a:p>
            <a:r>
              <a:rPr lang="es-ES" dirty="0"/>
              <a:t>3. Residencia fiscal</a:t>
            </a:r>
            <a:endParaRPr lang="es-EC" dirty="0"/>
          </a:p>
        </p:txBody>
      </p:sp>
      <p:sp>
        <p:nvSpPr>
          <p:cNvPr id="3" name="CuadroTexto 2">
            <a:extLst>
              <a:ext uri="{FF2B5EF4-FFF2-40B4-BE49-F238E27FC236}">
                <a16:creationId xmlns:a16="http://schemas.microsoft.com/office/drawing/2014/main" id="{527455B2-A82A-6857-D78C-8E6CF39A6A58}"/>
              </a:ext>
            </a:extLst>
          </p:cNvPr>
          <p:cNvSpPr txBox="1"/>
          <p:nvPr/>
        </p:nvSpPr>
        <p:spPr>
          <a:xfrm>
            <a:off x="555303" y="1351361"/>
            <a:ext cx="8912772" cy="430887"/>
          </a:xfrm>
          <a:prstGeom prst="rect">
            <a:avLst/>
          </a:prstGeom>
          <a:noFill/>
        </p:spPr>
        <p:txBody>
          <a:bodyPr wrap="square">
            <a:spAutoFit/>
          </a:bodyPr>
          <a:lstStyle/>
          <a:p>
            <a:r>
              <a:rPr lang="es-ES" sz="2200" b="1" dirty="0"/>
              <a:t>Mecanismos para demostrar residencia fiscal</a:t>
            </a:r>
            <a:endParaRPr lang="en-US" sz="2200" b="1" dirty="0"/>
          </a:p>
        </p:txBody>
      </p:sp>
      <p:graphicFrame>
        <p:nvGraphicFramePr>
          <p:cNvPr id="4" name="Diagrama 3">
            <a:extLst>
              <a:ext uri="{FF2B5EF4-FFF2-40B4-BE49-F238E27FC236}">
                <a16:creationId xmlns:a16="http://schemas.microsoft.com/office/drawing/2014/main" id="{AC281D82-B836-0FC1-139E-3C8DF8CEE7CB}"/>
              </a:ext>
            </a:extLst>
          </p:cNvPr>
          <p:cNvGraphicFramePr/>
          <p:nvPr>
            <p:extLst>
              <p:ext uri="{D42A27DB-BD31-4B8C-83A1-F6EECF244321}">
                <p14:modId xmlns:p14="http://schemas.microsoft.com/office/powerpoint/2010/main" val="2614086586"/>
              </p:ext>
            </p:extLst>
          </p:nvPr>
        </p:nvGraphicFramePr>
        <p:xfrm>
          <a:off x="1954362" y="1351361"/>
          <a:ext cx="851810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8226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7AC97-EBFF-1454-9677-149F6E83D9E8}"/>
              </a:ext>
            </a:extLst>
          </p:cNvPr>
          <p:cNvSpPr>
            <a:spLocks noGrp="1"/>
          </p:cNvSpPr>
          <p:nvPr>
            <p:ph type="title"/>
          </p:nvPr>
        </p:nvSpPr>
        <p:spPr/>
        <p:txBody>
          <a:bodyPr/>
          <a:lstStyle/>
          <a:p>
            <a:r>
              <a:rPr lang="es-ES" dirty="0"/>
              <a:t>4. Doble Imposición Internacional</a:t>
            </a:r>
            <a:endParaRPr lang="es-EC" dirty="0"/>
          </a:p>
        </p:txBody>
      </p:sp>
      <p:sp>
        <p:nvSpPr>
          <p:cNvPr id="4" name="Marcador de texto 2">
            <a:extLst>
              <a:ext uri="{FF2B5EF4-FFF2-40B4-BE49-F238E27FC236}">
                <a16:creationId xmlns:a16="http://schemas.microsoft.com/office/drawing/2014/main" id="{3FF8DC5E-8379-89A4-6A0B-D98B4F9E5A64}"/>
              </a:ext>
            </a:extLst>
          </p:cNvPr>
          <p:cNvSpPr txBox="1">
            <a:spLocks/>
          </p:cNvSpPr>
          <p:nvPr/>
        </p:nvSpPr>
        <p:spPr>
          <a:xfrm>
            <a:off x="960665" y="1611728"/>
            <a:ext cx="6922301" cy="562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latin typeface="Roboto" panose="02000000000000000000" pitchFamily="2" charset="0"/>
                <a:ea typeface="Roboto" panose="02000000000000000000" pitchFamily="2" charset="0"/>
                <a:cs typeface="Roboto" panose="02000000000000000000" pitchFamily="2" charset="0"/>
              </a:rPr>
              <a:t>Concepto de Doble Imposición</a:t>
            </a:r>
          </a:p>
        </p:txBody>
      </p:sp>
      <p:sp>
        <p:nvSpPr>
          <p:cNvPr id="5" name="Marcador de texto 3">
            <a:extLst>
              <a:ext uri="{FF2B5EF4-FFF2-40B4-BE49-F238E27FC236}">
                <a16:creationId xmlns:a16="http://schemas.microsoft.com/office/drawing/2014/main" id="{DDDC2925-4B5B-AEDB-6654-FF24F16A670B}"/>
              </a:ext>
            </a:extLst>
          </p:cNvPr>
          <p:cNvSpPr txBox="1">
            <a:spLocks/>
          </p:cNvSpPr>
          <p:nvPr/>
        </p:nvSpPr>
        <p:spPr>
          <a:xfrm>
            <a:off x="960665" y="2178669"/>
            <a:ext cx="6922300" cy="837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400" dirty="0">
                <a:latin typeface="Roboto" panose="02000000000000000000" pitchFamily="2" charset="0"/>
                <a:ea typeface="Roboto" panose="02000000000000000000" pitchFamily="2" charset="0"/>
                <a:cs typeface="Roboto" panose="02000000000000000000" pitchFamily="2" charset="0"/>
              </a:rPr>
              <a:t>La doble imposición ocurre cuando un mismo ingreso es gravado por dos jurisdicciones diferentes. Esto puede suceder con ingresos globales, dividendos y beneficios de negocios.</a:t>
            </a:r>
            <a:endParaRPr lang="es-EC" sz="1400" dirty="0">
              <a:latin typeface="Roboto" panose="02000000000000000000" pitchFamily="2" charset="0"/>
              <a:ea typeface="Roboto" panose="02000000000000000000" pitchFamily="2" charset="0"/>
              <a:cs typeface="Roboto" panose="02000000000000000000" pitchFamily="2" charset="0"/>
            </a:endParaRPr>
          </a:p>
        </p:txBody>
      </p:sp>
      <p:sp>
        <p:nvSpPr>
          <p:cNvPr id="6" name="Marcador de texto 3">
            <a:extLst>
              <a:ext uri="{FF2B5EF4-FFF2-40B4-BE49-F238E27FC236}">
                <a16:creationId xmlns:a16="http://schemas.microsoft.com/office/drawing/2014/main" id="{B5974E54-B295-8DA4-404C-4E247678A67F}"/>
              </a:ext>
            </a:extLst>
          </p:cNvPr>
          <p:cNvSpPr txBox="1">
            <a:spLocks/>
          </p:cNvSpPr>
          <p:nvPr/>
        </p:nvSpPr>
        <p:spPr>
          <a:xfrm>
            <a:off x="1113065" y="3550986"/>
            <a:ext cx="6736768" cy="837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400" dirty="0">
                <a:latin typeface="Roboto" panose="02000000000000000000" pitchFamily="2" charset="0"/>
                <a:ea typeface="Roboto" panose="02000000000000000000" pitchFamily="2" charset="0"/>
                <a:cs typeface="Roboto" panose="02000000000000000000" pitchFamily="2" charset="0"/>
              </a:rPr>
              <a:t>La doble imposición ocurre cuando un mismo ingreso es gravado por dos jurisdicciones diferentes. Esto puede suceder con ingresos globales, dividendos y beneficios de negocios.</a:t>
            </a:r>
            <a:endParaRPr lang="es-EC" sz="1400" dirty="0">
              <a:latin typeface="Roboto" panose="02000000000000000000" pitchFamily="2" charset="0"/>
              <a:ea typeface="Roboto" panose="02000000000000000000" pitchFamily="2" charset="0"/>
              <a:cs typeface="Roboto" panose="02000000000000000000" pitchFamily="2" charset="0"/>
            </a:endParaRPr>
          </a:p>
        </p:txBody>
      </p:sp>
      <p:sp>
        <p:nvSpPr>
          <p:cNvPr id="7" name="Marcador de texto 5">
            <a:extLst>
              <a:ext uri="{FF2B5EF4-FFF2-40B4-BE49-F238E27FC236}">
                <a16:creationId xmlns:a16="http://schemas.microsoft.com/office/drawing/2014/main" id="{30A30399-79E1-A3DB-F955-7B0F97A01752}"/>
              </a:ext>
            </a:extLst>
          </p:cNvPr>
          <p:cNvSpPr txBox="1">
            <a:spLocks/>
          </p:cNvSpPr>
          <p:nvPr/>
        </p:nvSpPr>
        <p:spPr>
          <a:xfrm>
            <a:off x="1146198" y="3092460"/>
            <a:ext cx="6736768" cy="622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latin typeface="Roboto" panose="02000000000000000000" pitchFamily="2" charset="0"/>
                <a:ea typeface="Roboto" panose="02000000000000000000" pitchFamily="2" charset="0"/>
                <a:cs typeface="Roboto" panose="02000000000000000000" pitchFamily="2" charset="0"/>
              </a:rPr>
              <a:t>Mecanismos de Evitación</a:t>
            </a:r>
          </a:p>
        </p:txBody>
      </p:sp>
      <p:sp>
        <p:nvSpPr>
          <p:cNvPr id="8" name="Marcador de texto 7">
            <a:extLst>
              <a:ext uri="{FF2B5EF4-FFF2-40B4-BE49-F238E27FC236}">
                <a16:creationId xmlns:a16="http://schemas.microsoft.com/office/drawing/2014/main" id="{1D8A751D-3C11-A64C-3822-7A8FD2B08A7D}"/>
              </a:ext>
            </a:extLst>
          </p:cNvPr>
          <p:cNvSpPr txBox="1">
            <a:spLocks/>
          </p:cNvSpPr>
          <p:nvPr/>
        </p:nvSpPr>
        <p:spPr>
          <a:xfrm>
            <a:off x="1378113" y="4763061"/>
            <a:ext cx="6504852" cy="5819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latin typeface="Roboto" panose="02000000000000000000" pitchFamily="2" charset="0"/>
                <a:ea typeface="Roboto" panose="02000000000000000000" pitchFamily="2" charset="0"/>
                <a:cs typeface="Roboto" panose="02000000000000000000" pitchFamily="2" charset="0"/>
              </a:rPr>
              <a:t>Ejemplos Prácticos</a:t>
            </a:r>
          </a:p>
        </p:txBody>
      </p:sp>
      <p:sp>
        <p:nvSpPr>
          <p:cNvPr id="9" name="Marcador de texto 8">
            <a:extLst>
              <a:ext uri="{FF2B5EF4-FFF2-40B4-BE49-F238E27FC236}">
                <a16:creationId xmlns:a16="http://schemas.microsoft.com/office/drawing/2014/main" id="{77467E8A-A455-7F87-9E17-78150F9140FB}"/>
              </a:ext>
            </a:extLst>
          </p:cNvPr>
          <p:cNvSpPr txBox="1">
            <a:spLocks/>
          </p:cNvSpPr>
          <p:nvPr/>
        </p:nvSpPr>
        <p:spPr>
          <a:xfrm>
            <a:off x="1378112" y="5380382"/>
            <a:ext cx="6504851" cy="865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dirty="0">
                <a:latin typeface="Roboto" panose="02000000000000000000" pitchFamily="2" charset="0"/>
                <a:ea typeface="Roboto" panose="02000000000000000000" pitchFamily="2" charset="0"/>
                <a:cs typeface="Roboto" panose="02000000000000000000" pitchFamily="2" charset="0"/>
              </a:rPr>
              <a:t>Un ejemplo común es el de los dividendos pagados por una subsidiaria en un país a su matriz en otro. Los acuerdos de doble imposición suelen ofrecer alivio fiscal en estas situaciones.</a:t>
            </a:r>
            <a:endParaRPr lang="es-EC" sz="1400" dirty="0">
              <a:latin typeface="Roboto" panose="02000000000000000000" pitchFamily="2" charset="0"/>
              <a:ea typeface="Roboto" panose="02000000000000000000" pitchFamily="2" charset="0"/>
              <a:cs typeface="Roboto" panose="02000000000000000000" pitchFamily="2" charset="0"/>
            </a:endParaRPr>
          </a:p>
        </p:txBody>
      </p:sp>
      <p:pic>
        <p:nvPicPr>
          <p:cNvPr id="10" name="Marcador de posición de imagen 10">
            <a:extLst>
              <a:ext uri="{FF2B5EF4-FFF2-40B4-BE49-F238E27FC236}">
                <a16:creationId xmlns:a16="http://schemas.microsoft.com/office/drawing/2014/main" id="{6DE803E1-C676-B76F-68B7-84DAFA780B78}"/>
              </a:ext>
            </a:extLst>
          </p:cNvPr>
          <p:cNvPicPr>
            <a:picLocks noChangeAspect="1"/>
          </p:cNvPicPr>
          <p:nvPr/>
        </p:nvPicPr>
        <p:blipFill>
          <a:blip r:embed="rId2"/>
          <a:srcRect l="16667" r="16667"/>
          <a:stretch>
            <a:fillRect/>
          </a:stretch>
        </p:blipFill>
        <p:spPr>
          <a:xfrm>
            <a:off x="8276546" y="2370715"/>
            <a:ext cx="3147445" cy="3147445"/>
          </a:xfrm>
          <a:prstGeom prst="ellipse">
            <a:avLst/>
          </a:prstGeom>
        </p:spPr>
      </p:pic>
    </p:spTree>
    <p:extLst>
      <p:ext uri="{BB962C8B-B14F-4D97-AF65-F5344CB8AC3E}">
        <p14:creationId xmlns:p14="http://schemas.microsoft.com/office/powerpoint/2010/main" val="3713581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7AC97-EBFF-1454-9677-149F6E83D9E8}"/>
              </a:ext>
            </a:extLst>
          </p:cNvPr>
          <p:cNvSpPr>
            <a:spLocks noGrp="1"/>
          </p:cNvSpPr>
          <p:nvPr>
            <p:ph type="title"/>
          </p:nvPr>
        </p:nvSpPr>
        <p:spPr/>
        <p:txBody>
          <a:bodyPr/>
          <a:lstStyle/>
          <a:p>
            <a:r>
              <a:rPr lang="es-ES" dirty="0"/>
              <a:t>4. Doble Imposición Internacional</a:t>
            </a:r>
            <a:endParaRPr lang="es-EC" dirty="0"/>
          </a:p>
        </p:txBody>
      </p:sp>
      <p:sp>
        <p:nvSpPr>
          <p:cNvPr id="4" name="Marcador de texto 2">
            <a:extLst>
              <a:ext uri="{FF2B5EF4-FFF2-40B4-BE49-F238E27FC236}">
                <a16:creationId xmlns:a16="http://schemas.microsoft.com/office/drawing/2014/main" id="{3FF8DC5E-8379-89A4-6A0B-D98B4F9E5A64}"/>
              </a:ext>
            </a:extLst>
          </p:cNvPr>
          <p:cNvSpPr txBox="1">
            <a:spLocks/>
          </p:cNvSpPr>
          <p:nvPr/>
        </p:nvSpPr>
        <p:spPr>
          <a:xfrm>
            <a:off x="960665" y="1611728"/>
            <a:ext cx="6922301" cy="562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latin typeface="Roboto" panose="02000000000000000000" pitchFamily="2" charset="0"/>
              <a:ea typeface="Roboto" panose="02000000000000000000" pitchFamily="2" charset="0"/>
              <a:cs typeface="Roboto" panose="02000000000000000000" pitchFamily="2" charset="0"/>
            </a:endParaRPr>
          </a:p>
        </p:txBody>
      </p:sp>
      <p:sp>
        <p:nvSpPr>
          <p:cNvPr id="3" name="CuadroTexto 2">
            <a:extLst>
              <a:ext uri="{FF2B5EF4-FFF2-40B4-BE49-F238E27FC236}">
                <a16:creationId xmlns:a16="http://schemas.microsoft.com/office/drawing/2014/main" id="{3B23D7CB-A130-D201-9B1D-93FF4AEE63FA}"/>
              </a:ext>
            </a:extLst>
          </p:cNvPr>
          <p:cNvSpPr txBox="1"/>
          <p:nvPr/>
        </p:nvSpPr>
        <p:spPr>
          <a:xfrm>
            <a:off x="977462" y="1606668"/>
            <a:ext cx="4151586" cy="4524315"/>
          </a:xfrm>
          <a:prstGeom prst="rect">
            <a:avLst/>
          </a:prstGeom>
          <a:noFill/>
        </p:spPr>
        <p:txBody>
          <a:bodyPr wrap="square">
            <a:spAutoFit/>
          </a:bodyPr>
          <a:lstStyle/>
          <a:p>
            <a:pPr algn="just"/>
            <a:r>
              <a:rPr lang="es-ES" sz="2400" dirty="0">
                <a:latin typeface="Roboto" panose="02000000000000000000" pitchFamily="2" charset="0"/>
                <a:ea typeface="Roboto" panose="02000000000000000000" pitchFamily="2" charset="0"/>
                <a:cs typeface="Roboto" panose="02000000000000000000" pitchFamily="2" charset="0"/>
              </a:rPr>
              <a:t>La </a:t>
            </a:r>
            <a:r>
              <a:rPr lang="es-ES" sz="2400" b="1" dirty="0">
                <a:solidFill>
                  <a:srgbClr val="800000"/>
                </a:solidFill>
                <a:latin typeface="Roboto" panose="02000000000000000000" pitchFamily="2" charset="0"/>
                <a:ea typeface="Roboto" panose="02000000000000000000" pitchFamily="2" charset="0"/>
                <a:cs typeface="Roboto" panose="02000000000000000000" pitchFamily="2" charset="0"/>
              </a:rPr>
              <a:t>doble imposición </a:t>
            </a:r>
            <a:r>
              <a:rPr lang="es-ES" sz="2400" dirty="0">
                <a:latin typeface="Roboto" panose="02000000000000000000" pitchFamily="2" charset="0"/>
                <a:ea typeface="Roboto" panose="02000000000000000000" pitchFamily="2" charset="0"/>
                <a:cs typeface="Roboto" panose="02000000000000000000" pitchFamily="2" charset="0"/>
              </a:rPr>
              <a:t>se produce cuando sobre el mismo sujeto (jurídico o económico), por el mismo hecho generador, se impone el mismo impuesto o impuestos de naturaleza análoga, sin necesidad de que se trate del mismo sujeto activo, se efectúe en el mismo Estado o se genere en el mismo período fiscal.</a:t>
            </a:r>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11" name="CuadroTexto 10">
            <a:extLst>
              <a:ext uri="{FF2B5EF4-FFF2-40B4-BE49-F238E27FC236}">
                <a16:creationId xmlns:a16="http://schemas.microsoft.com/office/drawing/2014/main" id="{5F675951-6A83-78C1-CDC9-A99AF3906863}"/>
              </a:ext>
            </a:extLst>
          </p:cNvPr>
          <p:cNvSpPr txBox="1"/>
          <p:nvPr/>
        </p:nvSpPr>
        <p:spPr>
          <a:xfrm>
            <a:off x="7504387" y="2375200"/>
            <a:ext cx="3817883" cy="2308324"/>
          </a:xfrm>
          <a:prstGeom prst="rect">
            <a:avLst/>
          </a:prstGeom>
          <a:noFill/>
        </p:spPr>
        <p:txBody>
          <a:bodyPr wrap="square">
            <a:spAutoFit/>
          </a:bodyPr>
          <a:lstStyle/>
          <a:p>
            <a:pPr algn="just"/>
            <a:r>
              <a:rPr lang="es-ES" sz="2400" b="1" dirty="0">
                <a:solidFill>
                  <a:srgbClr val="800000"/>
                </a:solidFill>
                <a:latin typeface="Roboto" panose="02000000000000000000" pitchFamily="2" charset="0"/>
                <a:ea typeface="Roboto" panose="02000000000000000000" pitchFamily="2" charset="0"/>
                <a:cs typeface="Roboto" panose="02000000000000000000" pitchFamily="2" charset="0"/>
              </a:rPr>
              <a:t>D.I. Internacional: </a:t>
            </a:r>
            <a:r>
              <a:rPr lang="es-ES" sz="2400" dirty="0">
                <a:latin typeface="Roboto" panose="02000000000000000000" pitchFamily="2" charset="0"/>
                <a:ea typeface="Roboto" panose="02000000000000000000" pitchFamily="2" charset="0"/>
                <a:cs typeface="Roboto" panose="02000000000000000000" pitchFamily="2" charset="0"/>
              </a:rPr>
              <a:t>se produce cuando son las</a:t>
            </a:r>
          </a:p>
          <a:p>
            <a:pPr algn="just"/>
            <a:r>
              <a:rPr lang="es-ES" sz="2400" dirty="0">
                <a:latin typeface="Roboto" panose="02000000000000000000" pitchFamily="2" charset="0"/>
                <a:ea typeface="Roboto" panose="02000000000000000000" pitchFamily="2" charset="0"/>
                <a:cs typeface="Roboto" panose="02000000000000000000" pitchFamily="2" charset="0"/>
              </a:rPr>
              <a:t>legislaciones internas de </a:t>
            </a:r>
            <a:r>
              <a:rPr lang="es-ES" sz="2400" b="1" dirty="0">
                <a:solidFill>
                  <a:srgbClr val="800000"/>
                </a:solidFill>
                <a:latin typeface="Roboto" panose="02000000000000000000" pitchFamily="2" charset="0"/>
                <a:ea typeface="Roboto" panose="02000000000000000000" pitchFamily="2" charset="0"/>
                <a:cs typeface="Roboto" panose="02000000000000000000" pitchFamily="2" charset="0"/>
              </a:rPr>
              <a:t>dos o más Estados </a:t>
            </a:r>
            <a:r>
              <a:rPr lang="es-ES" sz="2400" dirty="0">
                <a:latin typeface="Roboto" panose="02000000000000000000" pitchFamily="2" charset="0"/>
                <a:ea typeface="Roboto" panose="02000000000000000000" pitchFamily="2" charset="0"/>
                <a:cs typeface="Roboto" panose="02000000000000000000" pitchFamily="2" charset="0"/>
              </a:rPr>
              <a:t>las que concurren en un mismo contribuyente o hecho</a:t>
            </a:r>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12" name="Flecha: a la derecha 11">
            <a:extLst>
              <a:ext uri="{FF2B5EF4-FFF2-40B4-BE49-F238E27FC236}">
                <a16:creationId xmlns:a16="http://schemas.microsoft.com/office/drawing/2014/main" id="{E798F51E-1FA8-F530-25F1-4C5C6B243A66}"/>
              </a:ext>
            </a:extLst>
          </p:cNvPr>
          <p:cNvSpPr/>
          <p:nvPr/>
        </p:nvSpPr>
        <p:spPr>
          <a:xfrm>
            <a:off x="5686097" y="3005959"/>
            <a:ext cx="1261241" cy="924910"/>
          </a:xfrm>
          <a:prstGeom prst="rightArrow">
            <a:avLst/>
          </a:prstGeom>
          <a:solidFill>
            <a:srgbClr val="B41C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116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4CAF424E-C157-49DA-B9C2-8346F5104F71}"/>
              </a:ext>
            </a:extLst>
          </p:cNvPr>
          <p:cNvSpPr/>
          <p:nvPr/>
        </p:nvSpPr>
        <p:spPr>
          <a:xfrm>
            <a:off x="5439103" y="1629103"/>
            <a:ext cx="1944414" cy="1387365"/>
          </a:xfrm>
          <a:prstGeom prst="ellipse">
            <a:avLst/>
          </a:prstGeom>
          <a:solidFill>
            <a:srgbClr val="800000"/>
          </a:solidFill>
          <a:ln>
            <a:solidFill>
              <a:srgbClr val="8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1" dirty="0">
                <a:solidFill>
                  <a:schemeClr val="bg1"/>
                </a:solidFill>
              </a:rPr>
              <a:t>Doble </a:t>
            </a:r>
            <a:r>
              <a:rPr lang="en-US" sz="1800" b="1" dirty="0" err="1">
                <a:solidFill>
                  <a:schemeClr val="bg1"/>
                </a:solidFill>
              </a:rPr>
              <a:t>Imposición</a:t>
            </a:r>
            <a:endParaRPr lang="en-US" sz="1800" b="1" dirty="0">
              <a:solidFill>
                <a:schemeClr val="bg1"/>
              </a:solidFill>
            </a:endParaRPr>
          </a:p>
        </p:txBody>
      </p:sp>
      <p:sp>
        <p:nvSpPr>
          <p:cNvPr id="3" name="Flecha: hacia la izquierda 2">
            <a:extLst>
              <a:ext uri="{FF2B5EF4-FFF2-40B4-BE49-F238E27FC236}">
                <a16:creationId xmlns:a16="http://schemas.microsoft.com/office/drawing/2014/main" id="{4336DB70-1924-4AE2-9A25-934228BCBB10}"/>
              </a:ext>
            </a:extLst>
          </p:cNvPr>
          <p:cNvSpPr/>
          <p:nvPr/>
        </p:nvSpPr>
        <p:spPr>
          <a:xfrm>
            <a:off x="893379" y="1019384"/>
            <a:ext cx="4162097" cy="2733179"/>
          </a:xfrm>
          <a:prstGeom prst="leftArrow">
            <a:avLst/>
          </a:prstGeom>
          <a:ln>
            <a:solidFill>
              <a:srgbClr val="8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500" b="1" dirty="0" err="1">
                <a:solidFill>
                  <a:srgbClr val="800000"/>
                </a:solidFill>
                <a:latin typeface="Roboto" panose="02000000000000000000" pitchFamily="2" charset="0"/>
                <a:ea typeface="Roboto" panose="02000000000000000000" pitchFamily="2" charset="0"/>
                <a:cs typeface="Roboto" panose="02000000000000000000" pitchFamily="2" charset="0"/>
              </a:rPr>
              <a:t>Jurídica</a:t>
            </a:r>
            <a:endParaRPr lang="en-US" sz="1500" b="1" dirty="0">
              <a:solidFill>
                <a:srgbClr val="800000"/>
              </a:solidFill>
              <a:latin typeface="Roboto" panose="02000000000000000000" pitchFamily="2" charset="0"/>
              <a:ea typeface="Roboto" panose="02000000000000000000" pitchFamily="2" charset="0"/>
              <a:cs typeface="Roboto" panose="02000000000000000000" pitchFamily="2" charset="0"/>
            </a:endParaRPr>
          </a:p>
          <a:p>
            <a:pPr algn="ctr"/>
            <a:r>
              <a:rPr lang="es-ES" sz="1500" dirty="0">
                <a:latin typeface="Roboto" panose="02000000000000000000" pitchFamily="2" charset="0"/>
                <a:ea typeface="Roboto" panose="02000000000000000000" pitchFamily="2" charset="0"/>
                <a:cs typeface="Roboto" panose="02000000000000000000" pitchFamily="2" charset="0"/>
              </a:rPr>
              <a:t>Una persona es gravada, en dos o más Estados, por una misma renta o patrimonio</a:t>
            </a:r>
            <a:endParaRPr lang="en-US" sz="1500" dirty="0">
              <a:latin typeface="Roboto" panose="02000000000000000000" pitchFamily="2" charset="0"/>
              <a:ea typeface="Roboto" panose="02000000000000000000" pitchFamily="2" charset="0"/>
              <a:cs typeface="Roboto" panose="02000000000000000000" pitchFamily="2" charset="0"/>
            </a:endParaRPr>
          </a:p>
        </p:txBody>
      </p:sp>
      <p:sp>
        <p:nvSpPr>
          <p:cNvPr id="4" name="Flecha: a la derecha 3">
            <a:extLst>
              <a:ext uri="{FF2B5EF4-FFF2-40B4-BE49-F238E27FC236}">
                <a16:creationId xmlns:a16="http://schemas.microsoft.com/office/drawing/2014/main" id="{544185FF-8FE9-40F1-9589-51563122ACE2}"/>
              </a:ext>
            </a:extLst>
          </p:cNvPr>
          <p:cNvSpPr/>
          <p:nvPr/>
        </p:nvSpPr>
        <p:spPr>
          <a:xfrm>
            <a:off x="7767144" y="721318"/>
            <a:ext cx="4235668" cy="3412624"/>
          </a:xfrm>
          <a:prstGeom prst="rightArrow">
            <a:avLst/>
          </a:prstGeom>
          <a:ln>
            <a:solidFill>
              <a:srgbClr val="8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algn="ctr">
              <a:lnSpc>
                <a:spcPct val="107000"/>
              </a:lnSpc>
              <a:spcBef>
                <a:spcPts val="0"/>
              </a:spcBef>
              <a:spcAft>
                <a:spcPts val="0"/>
              </a:spcAft>
            </a:pPr>
            <a:r>
              <a:rPr lang="es-419" sz="1500" b="1" dirty="0">
                <a:solidFill>
                  <a:srgbClr val="800000"/>
                </a:solidFill>
                <a:effectLst/>
                <a:latin typeface="Roboto" panose="02000000000000000000" pitchFamily="2" charset="0"/>
                <a:ea typeface="Roboto" panose="02000000000000000000" pitchFamily="2" charset="0"/>
                <a:cs typeface="Roboto" panose="02000000000000000000" pitchFamily="2" charset="0"/>
              </a:rPr>
              <a:t>Económica</a:t>
            </a:r>
            <a:endParaRPr lang="en-US" sz="1500" dirty="0">
              <a:solidFill>
                <a:srgbClr val="800000"/>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pPr>
            <a:r>
              <a:rPr lang="es-ES" sz="1500" dirty="0">
                <a:latin typeface="Roboto" panose="02000000000000000000" pitchFamily="2" charset="0"/>
                <a:ea typeface="Roboto" panose="02000000000000000000" pitchFamily="2" charset="0"/>
                <a:cs typeface="Roboto" panose="02000000000000000000" pitchFamily="2" charset="0"/>
              </a:rPr>
              <a:t>Una misma transacción económica,  ingreso o elemento patrimonial, es gravado por dos o más Estados durante el mismo período pero en manos de diferentes perceptores</a:t>
            </a:r>
            <a:endParaRPr lang="en-US" sz="1500" dirty="0">
              <a:effectLst/>
              <a:latin typeface="Roboto" panose="02000000000000000000" pitchFamily="2" charset="0"/>
              <a:ea typeface="Roboto" panose="02000000000000000000" pitchFamily="2" charset="0"/>
              <a:cs typeface="Roboto" panose="02000000000000000000" pitchFamily="2" charset="0"/>
            </a:endParaRPr>
          </a:p>
        </p:txBody>
      </p:sp>
      <p:sp>
        <p:nvSpPr>
          <p:cNvPr id="11" name="CuadroTexto 10">
            <a:extLst>
              <a:ext uri="{FF2B5EF4-FFF2-40B4-BE49-F238E27FC236}">
                <a16:creationId xmlns:a16="http://schemas.microsoft.com/office/drawing/2014/main" id="{D0A0CD78-4906-4F36-BA87-0133963FD588}"/>
              </a:ext>
            </a:extLst>
          </p:cNvPr>
          <p:cNvSpPr txBox="1"/>
          <p:nvPr/>
        </p:nvSpPr>
        <p:spPr>
          <a:xfrm>
            <a:off x="8082453" y="5604228"/>
            <a:ext cx="3237187" cy="553998"/>
          </a:xfrm>
          <a:prstGeom prst="rect">
            <a:avLst/>
          </a:prstGeom>
          <a:noFill/>
        </p:spPr>
        <p:txBody>
          <a:bodyPr wrap="square">
            <a:spAutoFit/>
          </a:bodyPr>
          <a:lstStyle/>
          <a:p>
            <a:pPr marL="285750" indent="-285750" algn="l">
              <a:buFont typeface="Wingdings" panose="05000000000000000000" pitchFamily="2" charset="2"/>
              <a:buChar char="ü"/>
            </a:pPr>
            <a:r>
              <a:rPr lang="en-US" sz="1500" b="0" i="0" u="none" strike="noStrike" baseline="0" dirty="0" err="1">
                <a:latin typeface="Roboto" panose="02000000000000000000" pitchFamily="2" charset="0"/>
                <a:ea typeface="Roboto" panose="02000000000000000000" pitchFamily="2" charset="0"/>
                <a:cs typeface="Roboto" panose="02000000000000000000" pitchFamily="2" charset="0"/>
              </a:rPr>
              <a:t>Dividendos</a:t>
            </a:r>
            <a:endParaRPr lang="en-US" sz="1500" b="0" i="0" u="none" strike="noStrike" baseline="0" dirty="0">
              <a:latin typeface="Roboto" panose="02000000000000000000" pitchFamily="2" charset="0"/>
              <a:ea typeface="Roboto" panose="02000000000000000000" pitchFamily="2" charset="0"/>
              <a:cs typeface="Roboto" panose="02000000000000000000" pitchFamily="2" charset="0"/>
            </a:endParaRPr>
          </a:p>
          <a:p>
            <a:pPr marL="285750" indent="-285750" algn="l">
              <a:buFont typeface="Wingdings" panose="05000000000000000000" pitchFamily="2" charset="2"/>
              <a:buChar char="ü"/>
            </a:pPr>
            <a:r>
              <a:rPr lang="en-US" sz="1500" b="0" i="0" u="none" strike="noStrike" baseline="0" dirty="0" err="1">
                <a:latin typeface="Roboto" panose="02000000000000000000" pitchFamily="2" charset="0"/>
                <a:ea typeface="Roboto" panose="02000000000000000000" pitchFamily="2" charset="0"/>
                <a:cs typeface="Roboto" panose="02000000000000000000" pitchFamily="2" charset="0"/>
              </a:rPr>
              <a:t>Precios</a:t>
            </a:r>
            <a:r>
              <a:rPr lang="en-US" sz="1500" b="0" i="0" u="none" strike="noStrike" baseline="0" dirty="0">
                <a:latin typeface="Roboto" panose="02000000000000000000" pitchFamily="2" charset="0"/>
                <a:ea typeface="Roboto" panose="02000000000000000000" pitchFamily="2" charset="0"/>
                <a:cs typeface="Roboto" panose="02000000000000000000" pitchFamily="2" charset="0"/>
              </a:rPr>
              <a:t> de </a:t>
            </a:r>
            <a:r>
              <a:rPr lang="en-US" sz="1500" b="0" i="0" u="none" strike="noStrike" baseline="0" dirty="0" err="1">
                <a:latin typeface="Roboto" panose="02000000000000000000" pitchFamily="2" charset="0"/>
                <a:ea typeface="Roboto" panose="02000000000000000000" pitchFamily="2" charset="0"/>
                <a:cs typeface="Roboto" panose="02000000000000000000" pitchFamily="2" charset="0"/>
              </a:rPr>
              <a:t>transferencia</a:t>
            </a:r>
            <a:endParaRPr lang="en-US" sz="1500" dirty="0">
              <a:latin typeface="Roboto" panose="02000000000000000000" pitchFamily="2" charset="0"/>
              <a:ea typeface="Roboto" panose="02000000000000000000" pitchFamily="2" charset="0"/>
              <a:cs typeface="Roboto" panose="02000000000000000000" pitchFamily="2" charset="0"/>
            </a:endParaRPr>
          </a:p>
        </p:txBody>
      </p:sp>
      <p:cxnSp>
        <p:nvCxnSpPr>
          <p:cNvPr id="13" name="Conector recto de flecha 12">
            <a:extLst>
              <a:ext uri="{FF2B5EF4-FFF2-40B4-BE49-F238E27FC236}">
                <a16:creationId xmlns:a16="http://schemas.microsoft.com/office/drawing/2014/main" id="{43AB90CD-AE4C-45AD-A4D3-A112763F8E10}"/>
              </a:ext>
            </a:extLst>
          </p:cNvPr>
          <p:cNvCxnSpPr/>
          <p:nvPr/>
        </p:nvCxnSpPr>
        <p:spPr>
          <a:xfrm>
            <a:off x="9490841" y="4587193"/>
            <a:ext cx="0" cy="86185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6" name="Conector recto de flecha 15">
            <a:extLst>
              <a:ext uri="{FF2B5EF4-FFF2-40B4-BE49-F238E27FC236}">
                <a16:creationId xmlns:a16="http://schemas.microsoft.com/office/drawing/2014/main" id="{22CF1702-5D9D-4BE3-83FD-7DC615982F44}"/>
              </a:ext>
            </a:extLst>
          </p:cNvPr>
          <p:cNvCxnSpPr/>
          <p:nvPr/>
        </p:nvCxnSpPr>
        <p:spPr>
          <a:xfrm>
            <a:off x="3347546" y="3141802"/>
            <a:ext cx="0" cy="86185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18" name="Imagen 17">
            <a:extLst>
              <a:ext uri="{FF2B5EF4-FFF2-40B4-BE49-F238E27FC236}">
                <a16:creationId xmlns:a16="http://schemas.microsoft.com/office/drawing/2014/main" id="{3A130908-5E2F-4A32-9626-6078F4E0AB00}"/>
              </a:ext>
            </a:extLst>
          </p:cNvPr>
          <p:cNvPicPr>
            <a:picLocks noChangeAspect="1"/>
          </p:cNvPicPr>
          <p:nvPr/>
        </p:nvPicPr>
        <p:blipFill>
          <a:blip r:embed="rId2"/>
          <a:stretch>
            <a:fillRect/>
          </a:stretch>
        </p:blipFill>
        <p:spPr>
          <a:xfrm>
            <a:off x="1744714" y="4019053"/>
            <a:ext cx="3421607" cy="1136280"/>
          </a:xfrm>
          <a:prstGeom prst="rect">
            <a:avLst/>
          </a:prstGeom>
        </p:spPr>
      </p:pic>
      <p:sp>
        <p:nvSpPr>
          <p:cNvPr id="20" name="CuadroTexto 19">
            <a:extLst>
              <a:ext uri="{FF2B5EF4-FFF2-40B4-BE49-F238E27FC236}">
                <a16:creationId xmlns:a16="http://schemas.microsoft.com/office/drawing/2014/main" id="{F9665627-8EF6-4AF8-B452-BBF85B17AB84}"/>
              </a:ext>
            </a:extLst>
          </p:cNvPr>
          <p:cNvSpPr txBox="1"/>
          <p:nvPr/>
        </p:nvSpPr>
        <p:spPr>
          <a:xfrm>
            <a:off x="1156138" y="5421823"/>
            <a:ext cx="5381296" cy="784830"/>
          </a:xfrm>
          <a:prstGeom prst="rect">
            <a:avLst/>
          </a:prstGeom>
          <a:noFill/>
        </p:spPr>
        <p:txBody>
          <a:bodyPr wrap="square">
            <a:spAutoFit/>
          </a:bodyPr>
          <a:lstStyle/>
          <a:p>
            <a:r>
              <a:rPr lang="es-ES" sz="1500" dirty="0">
                <a:latin typeface="Roboto" panose="02000000000000000000" pitchFamily="2" charset="0"/>
                <a:ea typeface="Roboto" panose="02000000000000000000" pitchFamily="2" charset="0"/>
                <a:cs typeface="Roboto" panose="02000000000000000000" pitchFamily="2" charset="0"/>
              </a:rPr>
              <a:t>Mario </a:t>
            </a:r>
            <a:r>
              <a:rPr lang="es-ES" sz="1500" dirty="0" err="1">
                <a:latin typeface="Roboto" panose="02000000000000000000" pitchFamily="2" charset="0"/>
                <a:ea typeface="Roboto" panose="02000000000000000000" pitchFamily="2" charset="0"/>
                <a:cs typeface="Roboto" panose="02000000000000000000" pitchFamily="2" charset="0"/>
              </a:rPr>
              <a:t>Fernandez</a:t>
            </a:r>
            <a:r>
              <a:rPr lang="es-ES" sz="1500" dirty="0">
                <a:latin typeface="Roboto" panose="02000000000000000000" pitchFamily="2" charset="0"/>
                <a:ea typeface="Roboto" panose="02000000000000000000" pitchFamily="2" charset="0"/>
                <a:cs typeface="Roboto" panose="02000000000000000000" pitchFamily="2" charset="0"/>
              </a:rPr>
              <a:t> reside en “A” </a:t>
            </a:r>
            <a:r>
              <a:rPr lang="es-ES" sz="1500" dirty="0">
                <a:solidFill>
                  <a:srgbClr val="800000"/>
                </a:solidFill>
                <a:latin typeface="Roboto" panose="02000000000000000000" pitchFamily="2" charset="0"/>
                <a:ea typeface="Roboto" panose="02000000000000000000" pitchFamily="2" charset="0"/>
                <a:cs typeface="Roboto" panose="02000000000000000000" pitchFamily="2" charset="0"/>
              </a:rPr>
              <a:t>(residencia</a:t>
            </a:r>
            <a:r>
              <a:rPr lang="es-ES" sz="1500" dirty="0">
                <a:latin typeface="Roboto" panose="02000000000000000000" pitchFamily="2" charset="0"/>
                <a:ea typeface="Roboto" panose="02000000000000000000" pitchFamily="2" charset="0"/>
                <a:cs typeface="Roboto" panose="02000000000000000000" pitchFamily="2" charset="0"/>
              </a:rPr>
              <a:t>) y tiene un</a:t>
            </a:r>
          </a:p>
          <a:p>
            <a:r>
              <a:rPr lang="es-ES" sz="1500" dirty="0" err="1">
                <a:latin typeface="Roboto" panose="02000000000000000000" pitchFamily="2" charset="0"/>
                <a:ea typeface="Roboto" panose="02000000000000000000" pitchFamily="2" charset="0"/>
                <a:cs typeface="Roboto" panose="02000000000000000000" pitchFamily="2" charset="0"/>
              </a:rPr>
              <a:t>imueble</a:t>
            </a:r>
            <a:r>
              <a:rPr lang="es-ES" sz="1500" dirty="0">
                <a:latin typeface="Roboto" panose="02000000000000000000" pitchFamily="2" charset="0"/>
                <a:ea typeface="Roboto" panose="02000000000000000000" pitchFamily="2" charset="0"/>
                <a:cs typeface="Roboto" panose="02000000000000000000" pitchFamily="2" charset="0"/>
              </a:rPr>
              <a:t> arrendado en “B” (</a:t>
            </a:r>
            <a:r>
              <a:rPr lang="es-ES" sz="1500" dirty="0">
                <a:solidFill>
                  <a:srgbClr val="800000"/>
                </a:solidFill>
                <a:latin typeface="Roboto" panose="02000000000000000000" pitchFamily="2" charset="0"/>
                <a:ea typeface="Roboto" panose="02000000000000000000" pitchFamily="2" charset="0"/>
                <a:cs typeface="Roboto" panose="02000000000000000000" pitchFamily="2" charset="0"/>
              </a:rPr>
              <a:t>fuente</a:t>
            </a:r>
            <a:r>
              <a:rPr lang="es-ES" sz="1500" dirty="0">
                <a:latin typeface="Roboto" panose="02000000000000000000" pitchFamily="2" charset="0"/>
                <a:ea typeface="Roboto" panose="02000000000000000000" pitchFamily="2" charset="0"/>
                <a:cs typeface="Roboto" panose="02000000000000000000" pitchFamily="2" charset="0"/>
              </a:rPr>
              <a:t>); ambos estados</a:t>
            </a:r>
          </a:p>
          <a:p>
            <a:r>
              <a:rPr lang="es-ES" sz="1500" dirty="0">
                <a:latin typeface="Roboto" panose="02000000000000000000" pitchFamily="2" charset="0"/>
                <a:ea typeface="Roboto" panose="02000000000000000000" pitchFamily="2" charset="0"/>
                <a:cs typeface="Roboto" panose="02000000000000000000" pitchFamily="2" charset="0"/>
              </a:rPr>
              <a:t>le </a:t>
            </a:r>
            <a:r>
              <a:rPr lang="es-ES" sz="1500" dirty="0" err="1">
                <a:latin typeface="Roboto" panose="02000000000000000000" pitchFamily="2" charset="0"/>
                <a:ea typeface="Roboto" panose="02000000000000000000" pitchFamily="2" charset="0"/>
                <a:cs typeface="Roboto" panose="02000000000000000000" pitchFamily="2" charset="0"/>
              </a:rPr>
              <a:t>exigiran</a:t>
            </a:r>
            <a:r>
              <a:rPr lang="es-ES" sz="1500" dirty="0">
                <a:latin typeface="Roboto" panose="02000000000000000000" pitchFamily="2" charset="0"/>
                <a:ea typeface="Roboto" panose="02000000000000000000" pitchFamily="2" charset="0"/>
                <a:cs typeface="Roboto" panose="02000000000000000000" pitchFamily="2" charset="0"/>
              </a:rPr>
              <a:t> tributar por sus rentas obtenidas</a:t>
            </a:r>
          </a:p>
        </p:txBody>
      </p:sp>
      <p:sp>
        <p:nvSpPr>
          <p:cNvPr id="5" name="Título 1">
            <a:extLst>
              <a:ext uri="{FF2B5EF4-FFF2-40B4-BE49-F238E27FC236}">
                <a16:creationId xmlns:a16="http://schemas.microsoft.com/office/drawing/2014/main" id="{2411A849-CBA6-7193-3C6E-BE8FD45DC24B}"/>
              </a:ext>
            </a:extLst>
          </p:cNvPr>
          <p:cNvSpPr>
            <a:spLocks noGrp="1"/>
          </p:cNvSpPr>
          <p:nvPr>
            <p:ph type="title"/>
          </p:nvPr>
        </p:nvSpPr>
        <p:spPr>
          <a:xfrm>
            <a:off x="838200" y="-21021"/>
            <a:ext cx="10515600" cy="1325563"/>
          </a:xfrm>
        </p:spPr>
        <p:txBody>
          <a:bodyPr/>
          <a:lstStyle/>
          <a:p>
            <a:r>
              <a:rPr lang="es-ES" dirty="0"/>
              <a:t>4. Doble Imposición Internacional</a:t>
            </a:r>
            <a:endParaRPr lang="es-EC" dirty="0"/>
          </a:p>
        </p:txBody>
      </p:sp>
    </p:spTree>
    <p:extLst>
      <p:ext uri="{BB962C8B-B14F-4D97-AF65-F5344CB8AC3E}">
        <p14:creationId xmlns:p14="http://schemas.microsoft.com/office/powerpoint/2010/main" val="96123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4CAF424E-C157-49DA-B9C2-8346F5104F71}"/>
              </a:ext>
            </a:extLst>
          </p:cNvPr>
          <p:cNvSpPr/>
          <p:nvPr/>
        </p:nvSpPr>
        <p:spPr>
          <a:xfrm>
            <a:off x="5439103" y="1629103"/>
            <a:ext cx="1944414" cy="1387365"/>
          </a:xfrm>
          <a:prstGeom prst="ellipse">
            <a:avLst/>
          </a:prstGeom>
          <a:solidFill>
            <a:srgbClr val="C00000"/>
          </a:solidFill>
          <a:ln>
            <a:solidFill>
              <a:srgbClr val="8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1" dirty="0" err="1">
                <a:solidFill>
                  <a:schemeClr val="bg1"/>
                </a:solidFill>
              </a:rPr>
              <a:t>Diferencias</a:t>
            </a:r>
            <a:endParaRPr lang="en-US" sz="1800" b="1" dirty="0">
              <a:solidFill>
                <a:schemeClr val="bg1"/>
              </a:solidFill>
            </a:endParaRPr>
          </a:p>
        </p:txBody>
      </p:sp>
      <p:sp>
        <p:nvSpPr>
          <p:cNvPr id="11" name="CuadroTexto 10">
            <a:extLst>
              <a:ext uri="{FF2B5EF4-FFF2-40B4-BE49-F238E27FC236}">
                <a16:creationId xmlns:a16="http://schemas.microsoft.com/office/drawing/2014/main" id="{D0A0CD78-4906-4F36-BA87-0133963FD588}"/>
              </a:ext>
            </a:extLst>
          </p:cNvPr>
          <p:cNvSpPr txBox="1"/>
          <p:nvPr/>
        </p:nvSpPr>
        <p:spPr>
          <a:xfrm>
            <a:off x="2501462" y="4259401"/>
            <a:ext cx="7755345" cy="1477328"/>
          </a:xfrm>
          <a:prstGeom prst="rect">
            <a:avLst/>
          </a:prstGeom>
          <a:noFill/>
        </p:spPr>
        <p:txBody>
          <a:bodyPr wrap="square">
            <a:spAutoFit/>
          </a:bodyPr>
          <a:lstStyle/>
          <a:p>
            <a:pPr algn="just"/>
            <a:r>
              <a:rPr lang="es-419" sz="3000" b="1" dirty="0">
                <a:solidFill>
                  <a:srgbClr val="800000"/>
                </a:solidFill>
                <a:latin typeface="Roboto" panose="02000000000000000000" pitchFamily="2" charset="0"/>
                <a:ea typeface="Roboto" panose="02000000000000000000" pitchFamily="2" charset="0"/>
                <a:cs typeface="Roboto" panose="02000000000000000000" pitchFamily="2" charset="0"/>
              </a:rPr>
              <a:t>DIJ</a:t>
            </a:r>
            <a:r>
              <a:rPr lang="es-419" sz="3000" b="1" dirty="0">
                <a:latin typeface="Roboto" panose="02000000000000000000" pitchFamily="2" charset="0"/>
                <a:ea typeface="Roboto" panose="02000000000000000000" pitchFamily="2" charset="0"/>
                <a:cs typeface="Roboto" panose="02000000000000000000" pitchFamily="2" charset="0"/>
              </a:rPr>
              <a:t> </a:t>
            </a:r>
            <a:r>
              <a:rPr lang="es-419" sz="3000" dirty="0">
                <a:latin typeface="Roboto" panose="02000000000000000000" pitchFamily="2" charset="0"/>
                <a:ea typeface="Roboto" panose="02000000000000000000" pitchFamily="2" charset="0"/>
                <a:cs typeface="Roboto" panose="02000000000000000000" pitchFamily="2" charset="0"/>
              </a:rPr>
              <a:t>existe una sola persona perceptora</a:t>
            </a:r>
            <a:endParaRPr lang="en-US" sz="3000" dirty="0">
              <a:latin typeface="Roboto" panose="02000000000000000000" pitchFamily="2" charset="0"/>
              <a:ea typeface="Roboto" panose="02000000000000000000" pitchFamily="2" charset="0"/>
              <a:cs typeface="Roboto" panose="02000000000000000000" pitchFamily="2" charset="0"/>
            </a:endParaRPr>
          </a:p>
          <a:p>
            <a:pPr algn="just"/>
            <a:r>
              <a:rPr lang="es-419" sz="3000" dirty="0">
                <a:latin typeface="Roboto" panose="02000000000000000000" pitchFamily="2" charset="0"/>
                <a:ea typeface="Roboto" panose="02000000000000000000" pitchFamily="2" charset="0"/>
                <a:cs typeface="Roboto" panose="02000000000000000000" pitchFamily="2" charset="0"/>
              </a:rPr>
              <a:t>de la renta objeto de doble imposición, en la </a:t>
            </a:r>
            <a:r>
              <a:rPr lang="es-419" sz="3000" b="1" dirty="0">
                <a:solidFill>
                  <a:srgbClr val="800000"/>
                </a:solidFill>
                <a:latin typeface="Roboto" panose="02000000000000000000" pitchFamily="2" charset="0"/>
                <a:ea typeface="Roboto" panose="02000000000000000000" pitchFamily="2" charset="0"/>
                <a:cs typeface="Roboto" panose="02000000000000000000" pitchFamily="2" charset="0"/>
              </a:rPr>
              <a:t>DIE</a:t>
            </a:r>
            <a:r>
              <a:rPr lang="es-419" sz="3000" b="1" dirty="0">
                <a:latin typeface="Roboto" panose="02000000000000000000" pitchFamily="2" charset="0"/>
                <a:ea typeface="Roboto" panose="02000000000000000000" pitchFamily="2" charset="0"/>
                <a:cs typeface="Roboto" panose="02000000000000000000" pitchFamily="2" charset="0"/>
              </a:rPr>
              <a:t> </a:t>
            </a:r>
            <a:r>
              <a:rPr lang="es-419" sz="3000" dirty="0">
                <a:latin typeface="Roboto" panose="02000000000000000000" pitchFamily="2" charset="0"/>
                <a:ea typeface="Roboto" panose="02000000000000000000" pitchFamily="2" charset="0"/>
                <a:cs typeface="Roboto" panose="02000000000000000000" pitchFamily="2" charset="0"/>
              </a:rPr>
              <a:t>son dos los </a:t>
            </a:r>
            <a:r>
              <a:rPr lang="en-US" sz="3000" dirty="0" err="1">
                <a:latin typeface="Roboto" panose="02000000000000000000" pitchFamily="2" charset="0"/>
                <a:ea typeface="Roboto" panose="02000000000000000000" pitchFamily="2" charset="0"/>
                <a:cs typeface="Roboto" panose="02000000000000000000" pitchFamily="2" charset="0"/>
              </a:rPr>
              <a:t>sujetos</a:t>
            </a:r>
            <a:r>
              <a:rPr lang="en-US" sz="3000" dirty="0">
                <a:latin typeface="Roboto" panose="02000000000000000000" pitchFamily="2" charset="0"/>
                <a:ea typeface="Roboto" panose="02000000000000000000" pitchFamily="2" charset="0"/>
                <a:cs typeface="Roboto" panose="02000000000000000000" pitchFamily="2" charset="0"/>
              </a:rPr>
              <a:t> </a:t>
            </a:r>
            <a:r>
              <a:rPr lang="en-US" sz="3000" dirty="0" err="1">
                <a:latin typeface="Roboto" panose="02000000000000000000" pitchFamily="2" charset="0"/>
                <a:ea typeface="Roboto" panose="02000000000000000000" pitchFamily="2" charset="0"/>
                <a:cs typeface="Roboto" panose="02000000000000000000" pitchFamily="2" charset="0"/>
              </a:rPr>
              <a:t>perceptores</a:t>
            </a:r>
            <a:r>
              <a:rPr lang="en-US" sz="3000" dirty="0">
                <a:latin typeface="Roboto" panose="02000000000000000000" pitchFamily="2" charset="0"/>
                <a:ea typeface="Roboto" panose="02000000000000000000" pitchFamily="2" charset="0"/>
                <a:cs typeface="Roboto" panose="02000000000000000000" pitchFamily="2" charset="0"/>
              </a:rPr>
              <a:t> de </a:t>
            </a:r>
            <a:r>
              <a:rPr lang="en-US" sz="3000" dirty="0" err="1">
                <a:latin typeface="Roboto" panose="02000000000000000000" pitchFamily="2" charset="0"/>
                <a:ea typeface="Roboto" panose="02000000000000000000" pitchFamily="2" charset="0"/>
                <a:cs typeface="Roboto" panose="02000000000000000000" pitchFamily="2" charset="0"/>
              </a:rPr>
              <a:t>renta</a:t>
            </a:r>
            <a:endParaRPr lang="en-US" sz="3000" dirty="0">
              <a:latin typeface="Roboto" panose="02000000000000000000" pitchFamily="2" charset="0"/>
              <a:ea typeface="Roboto" panose="02000000000000000000" pitchFamily="2" charset="0"/>
              <a:cs typeface="Roboto" panose="02000000000000000000" pitchFamily="2" charset="0"/>
            </a:endParaRPr>
          </a:p>
        </p:txBody>
      </p:sp>
      <p:cxnSp>
        <p:nvCxnSpPr>
          <p:cNvPr id="13" name="Conector recto de flecha 12">
            <a:extLst>
              <a:ext uri="{FF2B5EF4-FFF2-40B4-BE49-F238E27FC236}">
                <a16:creationId xmlns:a16="http://schemas.microsoft.com/office/drawing/2014/main" id="{43AB90CD-AE4C-45AD-A4D3-A112763F8E10}"/>
              </a:ext>
            </a:extLst>
          </p:cNvPr>
          <p:cNvCxnSpPr/>
          <p:nvPr/>
        </p:nvCxnSpPr>
        <p:spPr>
          <a:xfrm>
            <a:off x="6432331" y="3210338"/>
            <a:ext cx="0" cy="86185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 name="Título 1">
            <a:extLst>
              <a:ext uri="{FF2B5EF4-FFF2-40B4-BE49-F238E27FC236}">
                <a16:creationId xmlns:a16="http://schemas.microsoft.com/office/drawing/2014/main" id="{EC35DE2A-5EDF-F980-2FFC-E74CA632CE47}"/>
              </a:ext>
            </a:extLst>
          </p:cNvPr>
          <p:cNvSpPr>
            <a:spLocks noGrp="1"/>
          </p:cNvSpPr>
          <p:nvPr>
            <p:ph type="title"/>
          </p:nvPr>
        </p:nvSpPr>
        <p:spPr>
          <a:xfrm>
            <a:off x="838200" y="365125"/>
            <a:ext cx="10515600" cy="1325563"/>
          </a:xfrm>
        </p:spPr>
        <p:txBody>
          <a:bodyPr/>
          <a:lstStyle/>
          <a:p>
            <a:r>
              <a:rPr lang="es-ES" dirty="0"/>
              <a:t>4. Doble Imposición Internacional</a:t>
            </a:r>
            <a:endParaRPr lang="es-EC" dirty="0"/>
          </a:p>
        </p:txBody>
      </p:sp>
    </p:spTree>
    <p:extLst>
      <p:ext uri="{BB962C8B-B14F-4D97-AF65-F5344CB8AC3E}">
        <p14:creationId xmlns:p14="http://schemas.microsoft.com/office/powerpoint/2010/main" val="277244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DCBCA63-A2D3-41D6-8609-A10BAFFC20BF}"/>
              </a:ext>
            </a:extLst>
          </p:cNvPr>
          <p:cNvSpPr txBox="1"/>
          <p:nvPr/>
        </p:nvSpPr>
        <p:spPr>
          <a:xfrm>
            <a:off x="483476" y="512900"/>
            <a:ext cx="10499834" cy="769441"/>
          </a:xfrm>
          <a:prstGeom prst="rect">
            <a:avLst/>
          </a:prstGeom>
          <a:noFill/>
        </p:spPr>
        <p:txBody>
          <a:bodyPr wrap="square" rtlCol="0">
            <a:spAutoFit/>
          </a:bodyPr>
          <a:lstStyle/>
          <a:p>
            <a:pPr algn="ctr"/>
            <a:r>
              <a:rPr lang="es-ES" sz="4400" b="1" dirty="0">
                <a:solidFill>
                  <a:srgbClr val="B41C38"/>
                </a:solidFill>
                <a:latin typeface="Barlow SemiBold" pitchFamily="2" charset="77"/>
                <a:ea typeface="+mj-ea"/>
                <a:cs typeface="+mj-cs"/>
              </a:rPr>
              <a:t>5. Métodos para evitar la doble imposición</a:t>
            </a:r>
            <a:endParaRPr lang="en-US" sz="4400" b="1" dirty="0">
              <a:solidFill>
                <a:srgbClr val="B41C38"/>
              </a:solidFill>
              <a:latin typeface="Barlow SemiBold" pitchFamily="2" charset="77"/>
              <a:ea typeface="+mj-ea"/>
              <a:cs typeface="+mj-cs"/>
            </a:endParaRPr>
          </a:p>
        </p:txBody>
      </p:sp>
      <p:graphicFrame>
        <p:nvGraphicFramePr>
          <p:cNvPr id="5" name="Diagrama 4">
            <a:extLst>
              <a:ext uri="{FF2B5EF4-FFF2-40B4-BE49-F238E27FC236}">
                <a16:creationId xmlns:a16="http://schemas.microsoft.com/office/drawing/2014/main" id="{25B3018A-814C-400F-B68F-DD5ED06E042B}"/>
              </a:ext>
            </a:extLst>
          </p:cNvPr>
          <p:cNvGraphicFramePr/>
          <p:nvPr>
            <p:extLst>
              <p:ext uri="{D42A27DB-BD31-4B8C-83A1-F6EECF244321}">
                <p14:modId xmlns:p14="http://schemas.microsoft.com/office/powerpoint/2010/main" val="245435820"/>
              </p:ext>
            </p:extLst>
          </p:nvPr>
        </p:nvGraphicFramePr>
        <p:xfrm>
          <a:off x="2032000" y="1566041"/>
          <a:ext cx="7931807" cy="4572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98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2DE9A7D-B44F-410B-964A-4EFBFD636EB4}"/>
              </a:ext>
            </a:extLst>
          </p:cNvPr>
          <p:cNvSpPr txBox="1"/>
          <p:nvPr/>
        </p:nvSpPr>
        <p:spPr>
          <a:xfrm>
            <a:off x="220718" y="1925769"/>
            <a:ext cx="3573516" cy="1323439"/>
          </a:xfrm>
          <a:prstGeom prst="rect">
            <a:avLst/>
          </a:prstGeom>
          <a:noFill/>
        </p:spPr>
        <p:txBody>
          <a:bodyPr wrap="square" rtlCol="0">
            <a:spAutoFit/>
          </a:bodyPr>
          <a:lstStyle/>
          <a:p>
            <a:pPr algn="ctr"/>
            <a:r>
              <a:rPr lang="en-US" sz="1600" b="1" dirty="0" err="1">
                <a:solidFill>
                  <a:srgbClr val="800000"/>
                </a:solidFill>
                <a:latin typeface="Roboto" panose="02000000000000000000" pitchFamily="2" charset="0"/>
                <a:ea typeface="Roboto" panose="02000000000000000000" pitchFamily="2" charset="0"/>
                <a:cs typeface="Roboto" panose="02000000000000000000" pitchFamily="2" charset="0"/>
              </a:rPr>
              <a:t>Exención</a:t>
            </a:r>
            <a:endParaRPr lang="en-US" sz="1600" b="1" dirty="0">
              <a:solidFill>
                <a:srgbClr val="800000"/>
              </a:solidFill>
              <a:latin typeface="Roboto" panose="02000000000000000000" pitchFamily="2" charset="0"/>
              <a:ea typeface="Roboto" panose="02000000000000000000" pitchFamily="2" charset="0"/>
              <a:cs typeface="Roboto" panose="02000000000000000000" pitchFamily="2" charset="0"/>
            </a:endParaRPr>
          </a:p>
          <a:p>
            <a:r>
              <a:rPr lang="es-ES" sz="1600" dirty="0">
                <a:latin typeface="Roboto" panose="02000000000000000000" pitchFamily="2" charset="0"/>
                <a:ea typeface="Roboto" panose="02000000000000000000" pitchFamily="2" charset="0"/>
                <a:cs typeface="Roboto" panose="02000000000000000000" pitchFamily="2" charset="0"/>
              </a:rPr>
              <a:t>El Estado de la residencia del perceptor de las rentas no las tiene en cuenta en el cálculo de la base de su impuesto sobre la renta.</a:t>
            </a: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7" name="CuadroTexto 6">
            <a:extLst>
              <a:ext uri="{FF2B5EF4-FFF2-40B4-BE49-F238E27FC236}">
                <a16:creationId xmlns:a16="http://schemas.microsoft.com/office/drawing/2014/main" id="{827C2504-8386-42CC-BDF3-6C83777E0BB1}"/>
              </a:ext>
            </a:extLst>
          </p:cNvPr>
          <p:cNvSpPr txBox="1"/>
          <p:nvPr/>
        </p:nvSpPr>
        <p:spPr>
          <a:xfrm>
            <a:off x="82769" y="4328482"/>
            <a:ext cx="3741682" cy="1815882"/>
          </a:xfrm>
          <a:prstGeom prst="rect">
            <a:avLst/>
          </a:prstGeom>
          <a:noFill/>
        </p:spPr>
        <p:txBody>
          <a:bodyPr wrap="square">
            <a:spAutoFit/>
          </a:bodyPr>
          <a:lstStyle/>
          <a:p>
            <a:pPr algn="ctr"/>
            <a:r>
              <a:rPr lang="es-ES" sz="1600" b="1" dirty="0">
                <a:solidFill>
                  <a:srgbClr val="800000"/>
                </a:solidFill>
                <a:latin typeface="Roboto" panose="02000000000000000000" pitchFamily="2" charset="0"/>
                <a:ea typeface="Roboto" panose="02000000000000000000" pitchFamily="2" charset="0"/>
                <a:cs typeface="Roboto" panose="02000000000000000000" pitchFamily="2" charset="0"/>
              </a:rPr>
              <a:t>Imputación</a:t>
            </a:r>
          </a:p>
          <a:p>
            <a:r>
              <a:rPr lang="es-ES" sz="1600" dirty="0">
                <a:latin typeface="Roboto" panose="02000000000000000000" pitchFamily="2" charset="0"/>
                <a:ea typeface="Roboto" panose="02000000000000000000" pitchFamily="2" charset="0"/>
                <a:cs typeface="Roboto" panose="02000000000000000000" pitchFamily="2" charset="0"/>
              </a:rPr>
              <a:t>El Estado de la residencia mantiene el principio de gravamen sobre la renta mundial, computando también las rentas exteriores en la determinación de la base imponible de sus residentes. </a:t>
            </a:r>
            <a:r>
              <a:rPr lang="es-ES" sz="1600" b="1" dirty="0">
                <a:solidFill>
                  <a:srgbClr val="800000"/>
                </a:solidFill>
                <a:latin typeface="Roboto" panose="02000000000000000000" pitchFamily="2" charset="0"/>
                <a:ea typeface="Roboto" panose="02000000000000000000" pitchFamily="2" charset="0"/>
                <a:cs typeface="Roboto" panose="02000000000000000000" pitchFamily="2" charset="0"/>
              </a:rPr>
              <a:t>(Crédito Tributario)</a:t>
            </a:r>
            <a:endParaRPr lang="en-US" sz="1600" b="1" dirty="0">
              <a:solidFill>
                <a:srgbClr val="800000"/>
              </a:solidFill>
              <a:latin typeface="Roboto" panose="02000000000000000000" pitchFamily="2" charset="0"/>
              <a:ea typeface="Roboto" panose="02000000000000000000" pitchFamily="2" charset="0"/>
              <a:cs typeface="Roboto" panose="02000000000000000000" pitchFamily="2" charset="0"/>
            </a:endParaRPr>
          </a:p>
        </p:txBody>
      </p:sp>
      <p:sp>
        <p:nvSpPr>
          <p:cNvPr id="9" name="CuadroTexto 8">
            <a:extLst>
              <a:ext uri="{FF2B5EF4-FFF2-40B4-BE49-F238E27FC236}">
                <a16:creationId xmlns:a16="http://schemas.microsoft.com/office/drawing/2014/main" id="{60FB6344-0AF2-4F80-B18C-2544903DEC87}"/>
              </a:ext>
            </a:extLst>
          </p:cNvPr>
          <p:cNvSpPr txBox="1"/>
          <p:nvPr/>
        </p:nvSpPr>
        <p:spPr>
          <a:xfrm>
            <a:off x="4409089" y="5436477"/>
            <a:ext cx="7131269" cy="830997"/>
          </a:xfrm>
          <a:prstGeom prst="rect">
            <a:avLst/>
          </a:prstGeom>
          <a:noFill/>
        </p:spPr>
        <p:txBody>
          <a:bodyPr wrap="square">
            <a:spAutoFit/>
          </a:bodyPr>
          <a:lstStyle/>
          <a:p>
            <a:r>
              <a:rPr lang="en-US" sz="1600" b="1" dirty="0" err="1">
                <a:solidFill>
                  <a:srgbClr val="800000"/>
                </a:solidFill>
                <a:latin typeface="Roboto" panose="02000000000000000000" pitchFamily="2" charset="0"/>
                <a:ea typeface="Roboto" panose="02000000000000000000" pitchFamily="2" charset="0"/>
                <a:cs typeface="Roboto" panose="02000000000000000000" pitchFamily="2" charset="0"/>
              </a:rPr>
              <a:t>Ordinaria</a:t>
            </a:r>
            <a:r>
              <a:rPr lang="en-US" sz="1600" b="1" dirty="0">
                <a:solidFill>
                  <a:srgbClr val="800000"/>
                </a:solidFill>
                <a:latin typeface="Roboto" panose="02000000000000000000" pitchFamily="2" charset="0"/>
                <a:ea typeface="Roboto" panose="02000000000000000000" pitchFamily="2" charset="0"/>
                <a:cs typeface="Roboto" panose="02000000000000000000" pitchFamily="2" charset="0"/>
              </a:rPr>
              <a:t>: </a:t>
            </a:r>
            <a:r>
              <a:rPr lang="en-US" sz="1600" dirty="0">
                <a:latin typeface="Roboto" panose="02000000000000000000" pitchFamily="2" charset="0"/>
                <a:ea typeface="Roboto" panose="02000000000000000000" pitchFamily="2" charset="0"/>
                <a:cs typeface="Roboto" panose="02000000000000000000" pitchFamily="2" charset="0"/>
              </a:rPr>
              <a:t>E</a:t>
            </a:r>
            <a:r>
              <a:rPr lang="es-ES" sz="1600" dirty="0">
                <a:latin typeface="Roboto" panose="02000000000000000000" pitchFamily="2" charset="0"/>
                <a:ea typeface="Roboto" panose="02000000000000000000" pitchFamily="2" charset="0"/>
                <a:cs typeface="Roboto" panose="02000000000000000000" pitchFamily="2" charset="0"/>
              </a:rPr>
              <a:t>l crédito tributario concedido por el país de residencia para la deducción del impuesto extranjero tiene por límite la porción del propio impuesto que corresponda a las rentas procedentes del exterior.</a:t>
            </a:r>
            <a:r>
              <a:rPr lang="en-US" sz="1600" dirty="0">
                <a:latin typeface="Roboto" panose="02000000000000000000" pitchFamily="2" charset="0"/>
                <a:ea typeface="Roboto" panose="02000000000000000000" pitchFamily="2" charset="0"/>
                <a:cs typeface="Roboto" panose="02000000000000000000" pitchFamily="2" charset="0"/>
              </a:rPr>
              <a:t>  </a:t>
            </a:r>
          </a:p>
        </p:txBody>
      </p:sp>
      <p:sp>
        <p:nvSpPr>
          <p:cNvPr id="11" name="CuadroTexto 10">
            <a:extLst>
              <a:ext uri="{FF2B5EF4-FFF2-40B4-BE49-F238E27FC236}">
                <a16:creationId xmlns:a16="http://schemas.microsoft.com/office/drawing/2014/main" id="{E21E962B-8835-4AB7-BE5F-90EA1EF0DA65}"/>
              </a:ext>
            </a:extLst>
          </p:cNvPr>
          <p:cNvSpPr txBox="1"/>
          <p:nvPr/>
        </p:nvSpPr>
        <p:spPr>
          <a:xfrm>
            <a:off x="4409089" y="4324540"/>
            <a:ext cx="7236373" cy="830997"/>
          </a:xfrm>
          <a:prstGeom prst="rect">
            <a:avLst/>
          </a:prstGeom>
          <a:noFill/>
        </p:spPr>
        <p:txBody>
          <a:bodyPr wrap="square">
            <a:spAutoFit/>
          </a:bodyPr>
          <a:lstStyle/>
          <a:p>
            <a:r>
              <a:rPr lang="en-US" sz="1600" b="1" dirty="0" err="1">
                <a:solidFill>
                  <a:srgbClr val="800000"/>
                </a:solidFill>
                <a:latin typeface="Roboto" panose="02000000000000000000" pitchFamily="2" charset="0"/>
                <a:ea typeface="Roboto" panose="02000000000000000000" pitchFamily="2" charset="0"/>
                <a:cs typeface="Roboto" panose="02000000000000000000" pitchFamily="2" charset="0"/>
              </a:rPr>
              <a:t>Íntegra</a:t>
            </a:r>
            <a:r>
              <a:rPr lang="en-US" sz="1600" b="1" dirty="0">
                <a:solidFill>
                  <a:srgbClr val="800000"/>
                </a:solidFill>
                <a:latin typeface="Roboto" panose="02000000000000000000" pitchFamily="2" charset="0"/>
                <a:ea typeface="Roboto" panose="02000000000000000000" pitchFamily="2" charset="0"/>
                <a:cs typeface="Roboto" panose="02000000000000000000" pitchFamily="2" charset="0"/>
              </a:rPr>
              <a:t>:  </a:t>
            </a:r>
            <a:r>
              <a:rPr lang="es-ES" sz="1600" dirty="0">
                <a:latin typeface="Roboto" panose="02000000000000000000" pitchFamily="2" charset="0"/>
                <a:ea typeface="Roboto" panose="02000000000000000000" pitchFamily="2" charset="0"/>
                <a:cs typeface="Roboto" panose="02000000000000000000" pitchFamily="2" charset="0"/>
              </a:rPr>
              <a:t>El país de residencia permite la deducción correspondiente al total importe del impuesto satisfecho en el país de la fuente, sin limitación alguna (crédito tributario).</a:t>
            </a: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17" name="Abrir llave 16">
            <a:extLst>
              <a:ext uri="{FF2B5EF4-FFF2-40B4-BE49-F238E27FC236}">
                <a16:creationId xmlns:a16="http://schemas.microsoft.com/office/drawing/2014/main" id="{F28CABF6-AD3C-46DF-8AB8-2527001346BD}"/>
              </a:ext>
            </a:extLst>
          </p:cNvPr>
          <p:cNvSpPr/>
          <p:nvPr/>
        </p:nvSpPr>
        <p:spPr>
          <a:xfrm>
            <a:off x="3907220" y="1517798"/>
            <a:ext cx="336331" cy="2448524"/>
          </a:xfrm>
          <a:prstGeom prst="leftBrace">
            <a:avLst>
              <a:gd name="adj1" fmla="val 0"/>
              <a:gd name="adj2" fmla="val 53331"/>
            </a:avLst>
          </a:prstGeom>
          <a:ln w="254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CuadroTexto 18">
            <a:extLst>
              <a:ext uri="{FF2B5EF4-FFF2-40B4-BE49-F238E27FC236}">
                <a16:creationId xmlns:a16="http://schemas.microsoft.com/office/drawing/2014/main" id="{1AD94867-72FD-40C3-9CCE-C43E0C78E36C}"/>
              </a:ext>
            </a:extLst>
          </p:cNvPr>
          <p:cNvSpPr txBox="1"/>
          <p:nvPr/>
        </p:nvSpPr>
        <p:spPr>
          <a:xfrm>
            <a:off x="4514192" y="1517798"/>
            <a:ext cx="6889531" cy="584775"/>
          </a:xfrm>
          <a:prstGeom prst="rect">
            <a:avLst/>
          </a:prstGeom>
          <a:noFill/>
        </p:spPr>
        <p:txBody>
          <a:bodyPr wrap="square">
            <a:spAutoFit/>
          </a:bodyPr>
          <a:lstStyle/>
          <a:p>
            <a:r>
              <a:rPr lang="es-ES" sz="1600" b="1" dirty="0">
                <a:solidFill>
                  <a:srgbClr val="800000"/>
                </a:solidFill>
                <a:latin typeface="Roboto" panose="02000000000000000000" pitchFamily="2" charset="0"/>
                <a:ea typeface="Roboto" panose="02000000000000000000" pitchFamily="2" charset="0"/>
                <a:cs typeface="Roboto" panose="02000000000000000000" pitchFamily="2" charset="0"/>
              </a:rPr>
              <a:t>Íntegra: </a:t>
            </a:r>
            <a:r>
              <a:rPr lang="es-ES" sz="1600" dirty="0">
                <a:latin typeface="Roboto" panose="02000000000000000000" pitchFamily="2" charset="0"/>
                <a:ea typeface="Roboto" panose="02000000000000000000" pitchFamily="2" charset="0"/>
                <a:cs typeface="Roboto" panose="02000000000000000000" pitchFamily="2" charset="0"/>
              </a:rPr>
              <a:t>El Estado de la residencia prescinde absolutamente de gravar las rentas procedentes del país de la fuente</a:t>
            </a: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21" name="CuadroTexto 20">
            <a:extLst>
              <a:ext uri="{FF2B5EF4-FFF2-40B4-BE49-F238E27FC236}">
                <a16:creationId xmlns:a16="http://schemas.microsoft.com/office/drawing/2014/main" id="{A6ED29DC-7DD5-41B3-A202-639BBD41B728}"/>
              </a:ext>
            </a:extLst>
          </p:cNvPr>
          <p:cNvSpPr txBox="1"/>
          <p:nvPr/>
        </p:nvSpPr>
        <p:spPr>
          <a:xfrm>
            <a:off x="4514192" y="2400603"/>
            <a:ext cx="7026165" cy="1077218"/>
          </a:xfrm>
          <a:prstGeom prst="rect">
            <a:avLst/>
          </a:prstGeom>
          <a:noFill/>
        </p:spPr>
        <p:txBody>
          <a:bodyPr wrap="square">
            <a:spAutoFit/>
          </a:bodyPr>
          <a:lstStyle/>
          <a:p>
            <a:r>
              <a:rPr lang="es-ES" sz="1600" b="1" dirty="0">
                <a:solidFill>
                  <a:srgbClr val="800000"/>
                </a:solidFill>
                <a:latin typeface="Roboto" panose="02000000000000000000" pitchFamily="2" charset="0"/>
                <a:ea typeface="Roboto" panose="02000000000000000000" pitchFamily="2" charset="0"/>
                <a:cs typeface="Roboto" panose="02000000000000000000" pitchFamily="2" charset="0"/>
              </a:rPr>
              <a:t>Con progresividad: </a:t>
            </a:r>
            <a:r>
              <a:rPr lang="es-ES" sz="1600" dirty="0">
                <a:latin typeface="Roboto" panose="02000000000000000000" pitchFamily="2" charset="0"/>
                <a:ea typeface="Roboto" panose="02000000000000000000" pitchFamily="2" charset="0"/>
                <a:cs typeface="Roboto" panose="02000000000000000000" pitchFamily="2" charset="0"/>
              </a:rPr>
              <a:t>El Estado de la residencia renuncia al gravamen de las rentas originadas en el extranjero excluyéndolas de la base del impuesto sobre la renta pero tiene en cuenta su importe a fin de determinar el tipo progresivo (PN).</a:t>
            </a:r>
            <a:endParaRPr lang="en-US" sz="1600" dirty="0">
              <a:latin typeface="Roboto" panose="02000000000000000000" pitchFamily="2" charset="0"/>
              <a:ea typeface="Roboto" panose="02000000000000000000" pitchFamily="2" charset="0"/>
              <a:cs typeface="Roboto" panose="02000000000000000000" pitchFamily="2" charset="0"/>
            </a:endParaRPr>
          </a:p>
        </p:txBody>
      </p:sp>
      <p:sp>
        <p:nvSpPr>
          <p:cNvPr id="22" name="Abrir llave 21">
            <a:extLst>
              <a:ext uri="{FF2B5EF4-FFF2-40B4-BE49-F238E27FC236}">
                <a16:creationId xmlns:a16="http://schemas.microsoft.com/office/drawing/2014/main" id="{FAEAD15F-2248-422C-88B7-84DDC21BD673}"/>
              </a:ext>
            </a:extLst>
          </p:cNvPr>
          <p:cNvSpPr/>
          <p:nvPr/>
        </p:nvSpPr>
        <p:spPr>
          <a:xfrm>
            <a:off x="3907220" y="4328482"/>
            <a:ext cx="336331" cy="2448524"/>
          </a:xfrm>
          <a:prstGeom prst="leftBrace">
            <a:avLst>
              <a:gd name="adj1" fmla="val 0"/>
              <a:gd name="adj2" fmla="val 53331"/>
            </a:avLst>
          </a:prstGeom>
          <a:ln w="254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CuadroTexto 4">
            <a:extLst>
              <a:ext uri="{FF2B5EF4-FFF2-40B4-BE49-F238E27FC236}">
                <a16:creationId xmlns:a16="http://schemas.microsoft.com/office/drawing/2014/main" id="{D9AFD946-E9CB-CB7C-EDED-8E20BEED49EA}"/>
              </a:ext>
            </a:extLst>
          </p:cNvPr>
          <p:cNvSpPr txBox="1"/>
          <p:nvPr/>
        </p:nvSpPr>
        <p:spPr>
          <a:xfrm>
            <a:off x="483476" y="512900"/>
            <a:ext cx="10499834" cy="769441"/>
          </a:xfrm>
          <a:prstGeom prst="rect">
            <a:avLst/>
          </a:prstGeom>
          <a:noFill/>
        </p:spPr>
        <p:txBody>
          <a:bodyPr wrap="square" rtlCol="0">
            <a:spAutoFit/>
          </a:bodyPr>
          <a:lstStyle/>
          <a:p>
            <a:pPr algn="ctr"/>
            <a:r>
              <a:rPr lang="es-ES" sz="4400" b="1" dirty="0">
                <a:solidFill>
                  <a:srgbClr val="B41C38"/>
                </a:solidFill>
                <a:latin typeface="Barlow SemiBold" pitchFamily="2" charset="77"/>
                <a:ea typeface="+mj-ea"/>
                <a:cs typeface="+mj-cs"/>
              </a:rPr>
              <a:t>5. Métodos para evitar la doble imposición</a:t>
            </a:r>
            <a:endParaRPr lang="en-US" sz="4400" b="1" dirty="0">
              <a:solidFill>
                <a:srgbClr val="B41C38"/>
              </a:solidFill>
              <a:latin typeface="Barlow SemiBold" pitchFamily="2" charset="77"/>
              <a:ea typeface="+mj-ea"/>
              <a:cs typeface="+mj-cs"/>
            </a:endParaRPr>
          </a:p>
        </p:txBody>
      </p:sp>
    </p:spTree>
    <p:extLst>
      <p:ext uri="{BB962C8B-B14F-4D97-AF65-F5344CB8AC3E}">
        <p14:creationId xmlns:p14="http://schemas.microsoft.com/office/powerpoint/2010/main" val="1463475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E36B1258-2BE9-4F01-83B1-50CB290ECCE5}"/>
              </a:ext>
            </a:extLst>
          </p:cNvPr>
          <p:cNvSpPr txBox="1"/>
          <p:nvPr/>
        </p:nvSpPr>
        <p:spPr>
          <a:xfrm>
            <a:off x="2456793" y="4089314"/>
            <a:ext cx="1545020" cy="369332"/>
          </a:xfrm>
          <a:prstGeom prst="rect">
            <a:avLst/>
          </a:prstGeom>
          <a:noFill/>
        </p:spPr>
        <p:txBody>
          <a:bodyPr wrap="square">
            <a:spAutoFit/>
          </a:bodyPr>
          <a:lstStyle/>
          <a:p>
            <a:r>
              <a:rPr lang="es-ES" b="1" dirty="0">
                <a:solidFill>
                  <a:srgbClr val="800000"/>
                </a:solidFill>
              </a:rPr>
              <a:t>Íntegra</a:t>
            </a:r>
            <a:r>
              <a:rPr lang="es-ES" sz="1800" b="1" dirty="0">
                <a:solidFill>
                  <a:srgbClr val="800000"/>
                </a:solidFill>
              </a:rPr>
              <a:t> </a:t>
            </a:r>
            <a:endParaRPr lang="en-US" dirty="0"/>
          </a:p>
        </p:txBody>
      </p:sp>
      <p:sp>
        <p:nvSpPr>
          <p:cNvPr id="14" name="CuadroTexto 13">
            <a:extLst>
              <a:ext uri="{FF2B5EF4-FFF2-40B4-BE49-F238E27FC236}">
                <a16:creationId xmlns:a16="http://schemas.microsoft.com/office/drawing/2014/main" id="{B69FF985-2DB8-4AD9-8009-3DFF6BEFB6A9}"/>
              </a:ext>
            </a:extLst>
          </p:cNvPr>
          <p:cNvSpPr txBox="1"/>
          <p:nvPr/>
        </p:nvSpPr>
        <p:spPr>
          <a:xfrm>
            <a:off x="7630510" y="4097959"/>
            <a:ext cx="2406869" cy="369332"/>
          </a:xfrm>
          <a:prstGeom prst="rect">
            <a:avLst/>
          </a:prstGeom>
          <a:noFill/>
        </p:spPr>
        <p:txBody>
          <a:bodyPr wrap="square">
            <a:spAutoFit/>
          </a:bodyPr>
          <a:lstStyle/>
          <a:p>
            <a:r>
              <a:rPr lang="es-ES" b="1" dirty="0">
                <a:solidFill>
                  <a:srgbClr val="800000"/>
                </a:solidFill>
              </a:rPr>
              <a:t>Con progresividad  </a:t>
            </a:r>
            <a:r>
              <a:rPr lang="es-ES" sz="1800" b="1" dirty="0">
                <a:solidFill>
                  <a:srgbClr val="800000"/>
                </a:solidFill>
              </a:rPr>
              <a:t> </a:t>
            </a:r>
            <a:endParaRPr lang="en-US" dirty="0"/>
          </a:p>
        </p:txBody>
      </p:sp>
      <p:sp>
        <p:nvSpPr>
          <p:cNvPr id="16" name="CuadroTexto 15">
            <a:extLst>
              <a:ext uri="{FF2B5EF4-FFF2-40B4-BE49-F238E27FC236}">
                <a16:creationId xmlns:a16="http://schemas.microsoft.com/office/drawing/2014/main" id="{267D081F-9F1A-4251-8485-4CBD00B9F340}"/>
              </a:ext>
            </a:extLst>
          </p:cNvPr>
          <p:cNvSpPr txBox="1"/>
          <p:nvPr/>
        </p:nvSpPr>
        <p:spPr>
          <a:xfrm>
            <a:off x="688427" y="1380099"/>
            <a:ext cx="10378966" cy="1815882"/>
          </a:xfrm>
          <a:prstGeom prst="rect">
            <a:avLst/>
          </a:prstGeom>
          <a:noFill/>
        </p:spPr>
        <p:txBody>
          <a:bodyPr wrap="square">
            <a:spAutoFit/>
          </a:bodyPr>
          <a:lstStyle/>
          <a:p>
            <a:r>
              <a:rPr lang="es-ES" sz="1600" b="1" dirty="0">
                <a:solidFill>
                  <a:srgbClr val="800000"/>
                </a:solidFill>
                <a:latin typeface="Roboto" panose="02000000000000000000" pitchFamily="2" charset="0"/>
                <a:ea typeface="Roboto" panose="02000000000000000000" pitchFamily="2" charset="0"/>
                <a:cs typeface="Roboto" panose="02000000000000000000" pitchFamily="2" charset="0"/>
              </a:rPr>
              <a:t>Ejemplo: </a:t>
            </a:r>
            <a:r>
              <a:rPr lang="en-US" sz="1600" b="1" dirty="0" err="1">
                <a:solidFill>
                  <a:srgbClr val="800000"/>
                </a:solidFill>
                <a:latin typeface="Roboto" panose="02000000000000000000" pitchFamily="2" charset="0"/>
                <a:ea typeface="Roboto" panose="02000000000000000000" pitchFamily="2" charset="0"/>
                <a:cs typeface="Roboto" panose="02000000000000000000" pitchFamily="2" charset="0"/>
              </a:rPr>
              <a:t>Exención</a:t>
            </a:r>
            <a:r>
              <a:rPr lang="en-US" sz="1600" b="1" dirty="0">
                <a:solidFill>
                  <a:srgbClr val="800000"/>
                </a:solidFill>
                <a:latin typeface="Roboto" panose="02000000000000000000" pitchFamily="2" charset="0"/>
                <a:ea typeface="Roboto" panose="02000000000000000000" pitchFamily="2" charset="0"/>
                <a:cs typeface="Roboto" panose="02000000000000000000" pitchFamily="2" charset="0"/>
              </a:rPr>
              <a:t>: </a:t>
            </a:r>
          </a:p>
          <a:p>
            <a:endParaRPr lang="es-ES" sz="1600" dirty="0">
              <a:latin typeface="Roboto" panose="02000000000000000000" pitchFamily="2" charset="0"/>
              <a:ea typeface="Roboto" panose="02000000000000000000" pitchFamily="2" charset="0"/>
              <a:cs typeface="Roboto" panose="02000000000000000000" pitchFamily="2" charset="0"/>
            </a:endParaRPr>
          </a:p>
          <a:p>
            <a:r>
              <a:rPr lang="es-ES" sz="1600" dirty="0">
                <a:latin typeface="Roboto" panose="02000000000000000000" pitchFamily="2" charset="0"/>
                <a:ea typeface="Roboto" panose="02000000000000000000" pitchFamily="2" charset="0"/>
                <a:cs typeface="Roboto" panose="02000000000000000000" pitchFamily="2" charset="0"/>
              </a:rPr>
              <a:t>Una persona obtiene en su Estado de residencia US$ 30.000  y en otro Estado (fuente) obtiene US$ 20.000.</a:t>
            </a:r>
          </a:p>
          <a:p>
            <a:r>
              <a:rPr lang="es-ES" sz="1600" dirty="0">
                <a:latin typeface="Roboto" panose="02000000000000000000" pitchFamily="2" charset="0"/>
                <a:ea typeface="Roboto" panose="02000000000000000000" pitchFamily="2" charset="0"/>
                <a:cs typeface="Roboto" panose="02000000000000000000" pitchFamily="2" charset="0"/>
              </a:rPr>
              <a:t>En el Estado de la residencia las rentas se gravan de acuerdo con lo siguiente:</a:t>
            </a:r>
          </a:p>
          <a:p>
            <a:r>
              <a:rPr lang="es-ES" sz="1600" dirty="0">
                <a:latin typeface="Roboto" panose="02000000000000000000" pitchFamily="2" charset="0"/>
                <a:ea typeface="Roboto" panose="02000000000000000000" pitchFamily="2" charset="0"/>
                <a:cs typeface="Roboto" panose="02000000000000000000" pitchFamily="2" charset="0"/>
              </a:rPr>
              <a:t>- De 0 a 30000. 30%</a:t>
            </a:r>
          </a:p>
          <a:p>
            <a:r>
              <a:rPr lang="es-ES" sz="1600" dirty="0">
                <a:latin typeface="Roboto" panose="02000000000000000000" pitchFamily="2" charset="0"/>
                <a:ea typeface="Roboto" panose="02000000000000000000" pitchFamily="2" charset="0"/>
                <a:cs typeface="Roboto" panose="02000000000000000000" pitchFamily="2" charset="0"/>
              </a:rPr>
              <a:t>- De 30001 a 50000. 40%</a:t>
            </a:r>
          </a:p>
          <a:p>
            <a:r>
              <a:rPr lang="es-ES" sz="1600" dirty="0">
                <a:latin typeface="Roboto" panose="02000000000000000000" pitchFamily="2" charset="0"/>
                <a:ea typeface="Roboto" panose="02000000000000000000" pitchFamily="2" charset="0"/>
                <a:cs typeface="Roboto" panose="02000000000000000000" pitchFamily="2" charset="0"/>
              </a:rPr>
              <a:t>En el Estado de la fuente, el tipo de gravamen es de 15%</a:t>
            </a:r>
          </a:p>
        </p:txBody>
      </p:sp>
      <p:sp>
        <p:nvSpPr>
          <p:cNvPr id="18" name="CuadroTexto 17">
            <a:extLst>
              <a:ext uri="{FF2B5EF4-FFF2-40B4-BE49-F238E27FC236}">
                <a16:creationId xmlns:a16="http://schemas.microsoft.com/office/drawing/2014/main" id="{38B1B39C-B5F1-4BF1-BD49-DA2E2CB4417A}"/>
              </a:ext>
            </a:extLst>
          </p:cNvPr>
          <p:cNvSpPr txBox="1"/>
          <p:nvPr/>
        </p:nvSpPr>
        <p:spPr>
          <a:xfrm>
            <a:off x="6427076" y="4739237"/>
            <a:ext cx="5071241" cy="1200329"/>
          </a:xfrm>
          <a:prstGeom prst="rect">
            <a:avLst/>
          </a:prstGeom>
          <a:noFill/>
        </p:spPr>
        <p:txBody>
          <a:bodyPr wrap="square">
            <a:spAutoFit/>
          </a:bodyPr>
          <a:lstStyle/>
          <a:p>
            <a:r>
              <a:rPr lang="en-US" dirty="0">
                <a:latin typeface="Roboto" panose="02000000000000000000" pitchFamily="2" charset="0"/>
                <a:ea typeface="Roboto" panose="02000000000000000000" pitchFamily="2" charset="0"/>
                <a:cs typeface="Roboto" panose="02000000000000000000" pitchFamily="2" charset="0"/>
              </a:rPr>
              <a:t>Residencia. 30000 x 40% (</a:t>
            </a:r>
            <a:r>
              <a:rPr lang="en-US" dirty="0" err="1">
                <a:latin typeface="Roboto" panose="02000000000000000000" pitchFamily="2" charset="0"/>
                <a:ea typeface="Roboto" panose="02000000000000000000" pitchFamily="2" charset="0"/>
                <a:cs typeface="Roboto" panose="02000000000000000000" pitchFamily="2" charset="0"/>
              </a:rPr>
              <a:t>tipo</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correspondiente</a:t>
            </a:r>
            <a:r>
              <a:rPr lang="en-US" dirty="0">
                <a:latin typeface="Roboto" panose="02000000000000000000" pitchFamily="2" charset="0"/>
                <a:ea typeface="Roboto" panose="02000000000000000000" pitchFamily="2" charset="0"/>
                <a:cs typeface="Roboto" panose="02000000000000000000" pitchFamily="2" charset="0"/>
              </a:rPr>
              <a:t> a 50.000) = 12.000</a:t>
            </a:r>
          </a:p>
          <a:p>
            <a:r>
              <a:rPr lang="en-US" dirty="0">
                <a:latin typeface="Roboto" panose="02000000000000000000" pitchFamily="2" charset="0"/>
                <a:ea typeface="Roboto" panose="02000000000000000000" pitchFamily="2" charset="0"/>
                <a:cs typeface="Roboto" panose="02000000000000000000" pitchFamily="2" charset="0"/>
              </a:rPr>
              <a:t>Fuente. 20000x 15% = 3.000</a:t>
            </a:r>
          </a:p>
          <a:p>
            <a:r>
              <a:rPr lang="en-US" b="1" dirty="0">
                <a:latin typeface="Roboto" panose="02000000000000000000" pitchFamily="2" charset="0"/>
                <a:ea typeface="Roboto" panose="02000000000000000000" pitchFamily="2" charset="0"/>
                <a:cs typeface="Roboto" panose="02000000000000000000" pitchFamily="2" charset="0"/>
              </a:rPr>
              <a:t>Total </a:t>
            </a:r>
            <a:r>
              <a:rPr lang="en-US" b="1" dirty="0" err="1">
                <a:latin typeface="Roboto" panose="02000000000000000000" pitchFamily="2" charset="0"/>
                <a:ea typeface="Roboto" panose="02000000000000000000" pitchFamily="2" charset="0"/>
                <a:cs typeface="Roboto" panose="02000000000000000000" pitchFamily="2" charset="0"/>
              </a:rPr>
              <a:t>pagado</a:t>
            </a:r>
            <a:r>
              <a:rPr lang="en-US" b="1" dirty="0">
                <a:latin typeface="Roboto" panose="02000000000000000000" pitchFamily="2" charset="0"/>
                <a:ea typeface="Roboto" panose="02000000000000000000" pitchFamily="2" charset="0"/>
                <a:cs typeface="Roboto" panose="02000000000000000000" pitchFamily="2" charset="0"/>
              </a:rPr>
              <a:t>: US$ 15.000 </a:t>
            </a:r>
          </a:p>
        </p:txBody>
      </p:sp>
      <p:sp>
        <p:nvSpPr>
          <p:cNvPr id="20" name="CuadroTexto 19">
            <a:extLst>
              <a:ext uri="{FF2B5EF4-FFF2-40B4-BE49-F238E27FC236}">
                <a16:creationId xmlns:a16="http://schemas.microsoft.com/office/drawing/2014/main" id="{5B981519-C0FF-45AA-B044-660FBF2A0495}"/>
              </a:ext>
            </a:extLst>
          </p:cNvPr>
          <p:cNvSpPr txBox="1"/>
          <p:nvPr/>
        </p:nvSpPr>
        <p:spPr>
          <a:xfrm>
            <a:off x="1124607" y="4739237"/>
            <a:ext cx="4209393" cy="1477328"/>
          </a:xfrm>
          <a:prstGeom prst="rect">
            <a:avLst/>
          </a:prstGeom>
          <a:noFill/>
        </p:spPr>
        <p:txBody>
          <a:bodyPr wrap="square">
            <a:spAutoFit/>
          </a:bodyPr>
          <a:lstStyle/>
          <a:p>
            <a:r>
              <a:rPr lang="es-ES" dirty="0">
                <a:latin typeface="Roboto" panose="02000000000000000000" pitchFamily="2" charset="0"/>
                <a:ea typeface="Roboto" panose="02000000000000000000" pitchFamily="2" charset="0"/>
                <a:cs typeface="Roboto" panose="02000000000000000000" pitchFamily="2" charset="0"/>
              </a:rPr>
              <a:t>Gravamen en el Estado de la Residencia. 30.000 x 30% = US$ 9000</a:t>
            </a:r>
          </a:p>
          <a:p>
            <a:r>
              <a:rPr lang="es-ES" dirty="0">
                <a:latin typeface="Roboto" panose="02000000000000000000" pitchFamily="2" charset="0"/>
                <a:ea typeface="Roboto" panose="02000000000000000000" pitchFamily="2" charset="0"/>
                <a:cs typeface="Roboto" panose="02000000000000000000" pitchFamily="2" charset="0"/>
              </a:rPr>
              <a:t>Gravamen en el Estado de la Fuente. 20.000x 15% = US$ 3000 </a:t>
            </a:r>
          </a:p>
          <a:p>
            <a:r>
              <a:rPr lang="es-ES" b="1" dirty="0">
                <a:latin typeface="Roboto" panose="02000000000000000000" pitchFamily="2" charset="0"/>
                <a:ea typeface="Roboto" panose="02000000000000000000" pitchFamily="2" charset="0"/>
                <a:cs typeface="Roboto" panose="02000000000000000000" pitchFamily="2" charset="0"/>
              </a:rPr>
              <a:t>Total pagado: US$ 12.000 </a:t>
            </a:r>
            <a:endParaRPr lang="en-US" b="1" dirty="0">
              <a:latin typeface="Roboto" panose="02000000000000000000" pitchFamily="2" charset="0"/>
              <a:ea typeface="Roboto" panose="02000000000000000000" pitchFamily="2" charset="0"/>
              <a:cs typeface="Roboto" panose="02000000000000000000" pitchFamily="2" charset="0"/>
            </a:endParaRPr>
          </a:p>
        </p:txBody>
      </p:sp>
      <p:sp>
        <p:nvSpPr>
          <p:cNvPr id="4" name="CuadroTexto 3">
            <a:extLst>
              <a:ext uri="{FF2B5EF4-FFF2-40B4-BE49-F238E27FC236}">
                <a16:creationId xmlns:a16="http://schemas.microsoft.com/office/drawing/2014/main" id="{E3B0CD26-0FD6-BD69-B39D-8881F5053225}"/>
              </a:ext>
            </a:extLst>
          </p:cNvPr>
          <p:cNvSpPr txBox="1"/>
          <p:nvPr/>
        </p:nvSpPr>
        <p:spPr>
          <a:xfrm>
            <a:off x="483476" y="512900"/>
            <a:ext cx="10499834" cy="769441"/>
          </a:xfrm>
          <a:prstGeom prst="rect">
            <a:avLst/>
          </a:prstGeom>
          <a:noFill/>
        </p:spPr>
        <p:txBody>
          <a:bodyPr wrap="square" rtlCol="0">
            <a:spAutoFit/>
          </a:bodyPr>
          <a:lstStyle/>
          <a:p>
            <a:pPr algn="ctr"/>
            <a:r>
              <a:rPr lang="es-ES" sz="4400" b="1" dirty="0">
                <a:solidFill>
                  <a:srgbClr val="B41C38"/>
                </a:solidFill>
                <a:latin typeface="Barlow SemiBold" pitchFamily="2" charset="77"/>
                <a:ea typeface="+mj-ea"/>
                <a:cs typeface="+mj-cs"/>
              </a:rPr>
              <a:t>5. Métodos para evitar la doble imposición</a:t>
            </a:r>
            <a:endParaRPr lang="en-US" sz="4400" b="1" dirty="0">
              <a:solidFill>
                <a:srgbClr val="B41C38"/>
              </a:solidFill>
              <a:latin typeface="Barlow SemiBold" pitchFamily="2" charset="77"/>
              <a:ea typeface="+mj-ea"/>
              <a:cs typeface="+mj-cs"/>
            </a:endParaRPr>
          </a:p>
        </p:txBody>
      </p:sp>
    </p:spTree>
    <p:extLst>
      <p:ext uri="{BB962C8B-B14F-4D97-AF65-F5344CB8AC3E}">
        <p14:creationId xmlns:p14="http://schemas.microsoft.com/office/powerpoint/2010/main" val="65382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p:txBody>
          <a:bodyPr/>
          <a:lstStyle/>
          <a:p>
            <a:r>
              <a:rPr lang="es-ES_tradnl" dirty="0"/>
              <a:t>1. Conceptos </a:t>
            </a:r>
            <a:r>
              <a:rPr lang="es-EC" dirty="0"/>
              <a:t>Generales</a:t>
            </a:r>
            <a:endParaRPr lang="es-ES_tradnl" dirty="0"/>
          </a:p>
        </p:txBody>
      </p:sp>
      <p:graphicFrame>
        <p:nvGraphicFramePr>
          <p:cNvPr id="6" name="Diagrama 5">
            <a:extLst>
              <a:ext uri="{FF2B5EF4-FFF2-40B4-BE49-F238E27FC236}">
                <a16:creationId xmlns:a16="http://schemas.microsoft.com/office/drawing/2014/main" id="{C4DCA898-65AA-43DD-293C-F5CC4FDBDB37}"/>
              </a:ext>
            </a:extLst>
          </p:cNvPr>
          <p:cNvGraphicFramePr/>
          <p:nvPr>
            <p:extLst>
              <p:ext uri="{D42A27DB-BD31-4B8C-83A1-F6EECF244321}">
                <p14:modId xmlns:p14="http://schemas.microsoft.com/office/powerpoint/2010/main" val="1308021811"/>
              </p:ext>
            </p:extLst>
          </p:nvPr>
        </p:nvGraphicFramePr>
        <p:xfrm>
          <a:off x="2032000" y="1690688"/>
          <a:ext cx="7137879" cy="3886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620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E36B1258-2BE9-4F01-83B1-50CB290ECCE5}"/>
              </a:ext>
            </a:extLst>
          </p:cNvPr>
          <p:cNvSpPr txBox="1"/>
          <p:nvPr/>
        </p:nvSpPr>
        <p:spPr>
          <a:xfrm>
            <a:off x="2483070" y="3205541"/>
            <a:ext cx="1545020" cy="369332"/>
          </a:xfrm>
          <a:prstGeom prst="rect">
            <a:avLst/>
          </a:prstGeom>
          <a:noFill/>
        </p:spPr>
        <p:txBody>
          <a:bodyPr wrap="square">
            <a:spAutoFit/>
          </a:bodyPr>
          <a:lstStyle/>
          <a:p>
            <a:r>
              <a:rPr lang="es-ES" b="1" dirty="0">
                <a:solidFill>
                  <a:srgbClr val="800000"/>
                </a:solidFill>
              </a:rPr>
              <a:t>Íntegra</a:t>
            </a:r>
            <a:r>
              <a:rPr lang="es-ES" sz="1800" b="1" dirty="0">
                <a:solidFill>
                  <a:srgbClr val="800000"/>
                </a:solidFill>
              </a:rPr>
              <a:t> </a:t>
            </a:r>
            <a:endParaRPr lang="en-US" dirty="0"/>
          </a:p>
        </p:txBody>
      </p:sp>
      <p:sp>
        <p:nvSpPr>
          <p:cNvPr id="14" name="CuadroTexto 13">
            <a:extLst>
              <a:ext uri="{FF2B5EF4-FFF2-40B4-BE49-F238E27FC236}">
                <a16:creationId xmlns:a16="http://schemas.microsoft.com/office/drawing/2014/main" id="{B69FF985-2DB8-4AD9-8009-3DFF6BEFB6A9}"/>
              </a:ext>
            </a:extLst>
          </p:cNvPr>
          <p:cNvSpPr txBox="1"/>
          <p:nvPr/>
        </p:nvSpPr>
        <p:spPr>
          <a:xfrm>
            <a:off x="8427983" y="2836209"/>
            <a:ext cx="2406869" cy="369332"/>
          </a:xfrm>
          <a:prstGeom prst="rect">
            <a:avLst/>
          </a:prstGeom>
          <a:noFill/>
        </p:spPr>
        <p:txBody>
          <a:bodyPr wrap="square">
            <a:spAutoFit/>
          </a:bodyPr>
          <a:lstStyle/>
          <a:p>
            <a:r>
              <a:rPr lang="es-ES" b="1" dirty="0">
                <a:solidFill>
                  <a:srgbClr val="800000"/>
                </a:solidFill>
              </a:rPr>
              <a:t>Ordinaria  </a:t>
            </a:r>
            <a:r>
              <a:rPr lang="es-ES" sz="1800" b="1" dirty="0">
                <a:solidFill>
                  <a:srgbClr val="800000"/>
                </a:solidFill>
              </a:rPr>
              <a:t> </a:t>
            </a:r>
            <a:endParaRPr lang="en-US" dirty="0"/>
          </a:p>
        </p:txBody>
      </p:sp>
      <p:sp>
        <p:nvSpPr>
          <p:cNvPr id="16" name="CuadroTexto 15">
            <a:extLst>
              <a:ext uri="{FF2B5EF4-FFF2-40B4-BE49-F238E27FC236}">
                <a16:creationId xmlns:a16="http://schemas.microsoft.com/office/drawing/2014/main" id="{267D081F-9F1A-4251-8485-4CBD00B9F340}"/>
              </a:ext>
            </a:extLst>
          </p:cNvPr>
          <p:cNvSpPr txBox="1"/>
          <p:nvPr/>
        </p:nvSpPr>
        <p:spPr>
          <a:xfrm>
            <a:off x="688427" y="1031196"/>
            <a:ext cx="10378966" cy="1815882"/>
          </a:xfrm>
          <a:prstGeom prst="rect">
            <a:avLst/>
          </a:prstGeom>
          <a:noFill/>
        </p:spPr>
        <p:txBody>
          <a:bodyPr wrap="square">
            <a:spAutoFit/>
          </a:bodyPr>
          <a:lstStyle/>
          <a:p>
            <a:r>
              <a:rPr lang="es-ES" sz="1600" b="1" dirty="0">
                <a:solidFill>
                  <a:srgbClr val="800000"/>
                </a:solidFill>
                <a:latin typeface="Roboto" panose="02000000000000000000" pitchFamily="2" charset="0"/>
                <a:ea typeface="Roboto" panose="02000000000000000000" pitchFamily="2" charset="0"/>
                <a:cs typeface="Roboto" panose="02000000000000000000" pitchFamily="2" charset="0"/>
              </a:rPr>
              <a:t>Ejemplo: </a:t>
            </a:r>
            <a:r>
              <a:rPr lang="en-US" sz="1600" b="1" dirty="0" err="1">
                <a:solidFill>
                  <a:srgbClr val="800000"/>
                </a:solidFill>
                <a:latin typeface="Roboto" panose="02000000000000000000" pitchFamily="2" charset="0"/>
                <a:ea typeface="Roboto" panose="02000000000000000000" pitchFamily="2" charset="0"/>
                <a:cs typeface="Roboto" panose="02000000000000000000" pitchFamily="2" charset="0"/>
              </a:rPr>
              <a:t>Imputación</a:t>
            </a:r>
            <a:r>
              <a:rPr lang="en-US" sz="1600" b="1" dirty="0">
                <a:solidFill>
                  <a:srgbClr val="800000"/>
                </a:solidFill>
                <a:latin typeface="Roboto" panose="02000000000000000000" pitchFamily="2" charset="0"/>
                <a:ea typeface="Roboto" panose="02000000000000000000" pitchFamily="2" charset="0"/>
                <a:cs typeface="Roboto" panose="02000000000000000000" pitchFamily="2" charset="0"/>
              </a:rPr>
              <a:t>: </a:t>
            </a:r>
          </a:p>
          <a:p>
            <a:endParaRPr lang="es-ES" sz="1600" dirty="0">
              <a:latin typeface="Roboto" panose="02000000000000000000" pitchFamily="2" charset="0"/>
              <a:ea typeface="Roboto" panose="02000000000000000000" pitchFamily="2" charset="0"/>
              <a:cs typeface="Roboto" panose="02000000000000000000" pitchFamily="2" charset="0"/>
            </a:endParaRPr>
          </a:p>
          <a:p>
            <a:r>
              <a:rPr lang="es-ES" sz="1600" dirty="0">
                <a:latin typeface="Roboto" panose="02000000000000000000" pitchFamily="2" charset="0"/>
                <a:ea typeface="Roboto" panose="02000000000000000000" pitchFamily="2" charset="0"/>
                <a:cs typeface="Roboto" panose="02000000000000000000" pitchFamily="2" charset="0"/>
              </a:rPr>
              <a:t>Una persona obtiene en su Estado de residencia US$ 30.000  y en otro Estado (fuente) obtiene US$ 20.000.</a:t>
            </a:r>
          </a:p>
          <a:p>
            <a:r>
              <a:rPr lang="es-ES" sz="1600" dirty="0">
                <a:latin typeface="Roboto" panose="02000000000000000000" pitchFamily="2" charset="0"/>
                <a:ea typeface="Roboto" panose="02000000000000000000" pitchFamily="2" charset="0"/>
                <a:cs typeface="Roboto" panose="02000000000000000000" pitchFamily="2" charset="0"/>
              </a:rPr>
              <a:t>En el Estado de la residencia las rentas se gravan de acuerdo con lo siguiente:</a:t>
            </a:r>
          </a:p>
          <a:p>
            <a:r>
              <a:rPr lang="es-ES" sz="1600" dirty="0">
                <a:latin typeface="Roboto" panose="02000000000000000000" pitchFamily="2" charset="0"/>
                <a:ea typeface="Roboto" panose="02000000000000000000" pitchFamily="2" charset="0"/>
                <a:cs typeface="Roboto" panose="02000000000000000000" pitchFamily="2" charset="0"/>
              </a:rPr>
              <a:t>- De 0 a 30000. 30%</a:t>
            </a:r>
          </a:p>
          <a:p>
            <a:r>
              <a:rPr lang="es-ES" sz="1600" dirty="0">
                <a:latin typeface="Roboto" panose="02000000000000000000" pitchFamily="2" charset="0"/>
                <a:ea typeface="Roboto" panose="02000000000000000000" pitchFamily="2" charset="0"/>
                <a:cs typeface="Roboto" panose="02000000000000000000" pitchFamily="2" charset="0"/>
              </a:rPr>
              <a:t>- De 30001 a 50000. 40%</a:t>
            </a:r>
          </a:p>
          <a:p>
            <a:r>
              <a:rPr lang="es-ES" sz="1600" dirty="0">
                <a:latin typeface="Roboto" panose="02000000000000000000" pitchFamily="2" charset="0"/>
                <a:ea typeface="Roboto" panose="02000000000000000000" pitchFamily="2" charset="0"/>
                <a:cs typeface="Roboto" panose="02000000000000000000" pitchFamily="2" charset="0"/>
              </a:rPr>
              <a:t>En el Estado de la fuente, el tipo de gravamen es de 15%</a:t>
            </a:r>
          </a:p>
        </p:txBody>
      </p:sp>
      <p:sp>
        <p:nvSpPr>
          <p:cNvPr id="18" name="CuadroTexto 17">
            <a:extLst>
              <a:ext uri="{FF2B5EF4-FFF2-40B4-BE49-F238E27FC236}">
                <a16:creationId xmlns:a16="http://schemas.microsoft.com/office/drawing/2014/main" id="{38B1B39C-B5F1-4BF1-BD49-DA2E2CB4417A}"/>
              </a:ext>
            </a:extLst>
          </p:cNvPr>
          <p:cNvSpPr txBox="1"/>
          <p:nvPr/>
        </p:nvSpPr>
        <p:spPr>
          <a:xfrm>
            <a:off x="5969876" y="3205541"/>
            <a:ext cx="6143297" cy="2800767"/>
          </a:xfrm>
          <a:prstGeom prst="rect">
            <a:avLst/>
          </a:prstGeom>
          <a:noFill/>
        </p:spPr>
        <p:txBody>
          <a:bodyPr wrap="square">
            <a:spAutoFit/>
          </a:bodyPr>
          <a:lstStyle/>
          <a:p>
            <a:r>
              <a:rPr lang="es-ES" sz="1600" dirty="0">
                <a:latin typeface="Roboto" panose="02000000000000000000" pitchFamily="2" charset="0"/>
                <a:ea typeface="Roboto" panose="02000000000000000000" pitchFamily="2" charset="0"/>
                <a:cs typeface="Roboto" panose="02000000000000000000" pitchFamily="2" charset="0"/>
              </a:rPr>
              <a:t>Estado de la Residencia. 50.000 (renta mundial: 30.000+20.000) x40% = 20.000 (antes de deducción).</a:t>
            </a:r>
          </a:p>
          <a:p>
            <a:r>
              <a:rPr lang="es-ES" sz="1600" dirty="0">
                <a:latin typeface="Roboto" panose="02000000000000000000" pitchFamily="2" charset="0"/>
                <a:ea typeface="Roboto" panose="02000000000000000000" pitchFamily="2" charset="0"/>
                <a:cs typeface="Roboto" panose="02000000000000000000" pitchFamily="2" charset="0"/>
              </a:rPr>
              <a:t>Estado de la Fuente. 20.000x 15% = 3.000</a:t>
            </a:r>
          </a:p>
          <a:p>
            <a:r>
              <a:rPr lang="es-ES" sz="1600" dirty="0">
                <a:latin typeface="Roboto" panose="02000000000000000000" pitchFamily="2" charset="0"/>
                <a:ea typeface="Roboto" panose="02000000000000000000" pitchFamily="2" charset="0"/>
                <a:cs typeface="Roboto" panose="02000000000000000000" pitchFamily="2" charset="0"/>
              </a:rPr>
              <a:t>Impuesto deducible: el menor de:</a:t>
            </a:r>
          </a:p>
          <a:p>
            <a:r>
              <a:rPr lang="es-ES" sz="1600" dirty="0">
                <a:latin typeface="Roboto" panose="02000000000000000000" pitchFamily="2" charset="0"/>
                <a:ea typeface="Roboto" panose="02000000000000000000" pitchFamily="2" charset="0"/>
                <a:cs typeface="Roboto" panose="02000000000000000000" pitchFamily="2" charset="0"/>
              </a:rPr>
              <a:t>- Impuesto pagado en el Estado de la fuente: </a:t>
            </a:r>
            <a:r>
              <a:rPr lang="es-ES" sz="1600" b="1" dirty="0">
                <a:latin typeface="Roboto" panose="02000000000000000000" pitchFamily="2" charset="0"/>
                <a:ea typeface="Roboto" panose="02000000000000000000" pitchFamily="2" charset="0"/>
                <a:cs typeface="Roboto" panose="02000000000000000000" pitchFamily="2" charset="0"/>
              </a:rPr>
              <a:t>3.000</a:t>
            </a:r>
          </a:p>
          <a:p>
            <a:r>
              <a:rPr lang="es-ES" sz="1600" dirty="0">
                <a:latin typeface="Roboto" panose="02000000000000000000" pitchFamily="2" charset="0"/>
                <a:ea typeface="Roboto" panose="02000000000000000000" pitchFamily="2" charset="0"/>
                <a:cs typeface="Roboto" panose="02000000000000000000" pitchFamily="2" charset="0"/>
              </a:rPr>
              <a:t>- Impuesto que debería pagarse en el Estado de la residencia por la renta de fuente extranjera:</a:t>
            </a:r>
          </a:p>
          <a:p>
            <a:r>
              <a:rPr lang="es-ES" sz="1600" dirty="0">
                <a:latin typeface="Roboto" panose="02000000000000000000" pitchFamily="2" charset="0"/>
                <a:ea typeface="Roboto" panose="02000000000000000000" pitchFamily="2" charset="0"/>
                <a:cs typeface="Roboto" panose="02000000000000000000" pitchFamily="2" charset="0"/>
              </a:rPr>
              <a:t>20.000 x 30% = 6.000</a:t>
            </a:r>
          </a:p>
          <a:p>
            <a:r>
              <a:rPr lang="es-ES" sz="1600" dirty="0">
                <a:latin typeface="Roboto" panose="02000000000000000000" pitchFamily="2" charset="0"/>
                <a:ea typeface="Roboto" panose="02000000000000000000" pitchFamily="2" charset="0"/>
                <a:cs typeface="Roboto" panose="02000000000000000000" pitchFamily="2" charset="0"/>
              </a:rPr>
              <a:t>Impuesto que debe satisfacerse en el Estado de la residencia = </a:t>
            </a:r>
            <a:r>
              <a:rPr lang="es-ES" sz="1600" b="1" dirty="0">
                <a:latin typeface="Roboto" panose="02000000000000000000" pitchFamily="2" charset="0"/>
                <a:ea typeface="Roboto" panose="02000000000000000000" pitchFamily="2" charset="0"/>
                <a:cs typeface="Roboto" panose="02000000000000000000" pitchFamily="2" charset="0"/>
              </a:rPr>
              <a:t>17.000</a:t>
            </a:r>
            <a:r>
              <a:rPr lang="es-ES" sz="1600" dirty="0">
                <a:latin typeface="Roboto" panose="02000000000000000000" pitchFamily="2" charset="0"/>
                <a:ea typeface="Roboto" panose="02000000000000000000" pitchFamily="2" charset="0"/>
                <a:cs typeface="Roboto" panose="02000000000000000000" pitchFamily="2" charset="0"/>
              </a:rPr>
              <a:t> (después de deducción).</a:t>
            </a:r>
          </a:p>
          <a:p>
            <a:r>
              <a:rPr lang="es-ES" sz="1600" b="1" dirty="0">
                <a:latin typeface="Roboto" panose="02000000000000000000" pitchFamily="2" charset="0"/>
                <a:ea typeface="Roboto" panose="02000000000000000000" pitchFamily="2" charset="0"/>
                <a:cs typeface="Roboto" panose="02000000000000000000" pitchFamily="2" charset="0"/>
              </a:rPr>
              <a:t>Impuestos pagados en total: US$ 20.000 .</a:t>
            </a:r>
            <a:endParaRPr lang="en-US" sz="1600" b="1" dirty="0">
              <a:latin typeface="Roboto" panose="02000000000000000000" pitchFamily="2" charset="0"/>
              <a:ea typeface="Roboto" panose="02000000000000000000" pitchFamily="2" charset="0"/>
              <a:cs typeface="Roboto" panose="02000000000000000000" pitchFamily="2" charset="0"/>
            </a:endParaRPr>
          </a:p>
        </p:txBody>
      </p:sp>
      <p:sp>
        <p:nvSpPr>
          <p:cNvPr id="20" name="CuadroTexto 19">
            <a:extLst>
              <a:ext uri="{FF2B5EF4-FFF2-40B4-BE49-F238E27FC236}">
                <a16:creationId xmlns:a16="http://schemas.microsoft.com/office/drawing/2014/main" id="{5B981519-C0FF-45AA-B044-660FBF2A0495}"/>
              </a:ext>
            </a:extLst>
          </p:cNvPr>
          <p:cNvSpPr txBox="1"/>
          <p:nvPr/>
        </p:nvSpPr>
        <p:spPr>
          <a:xfrm>
            <a:off x="541284" y="3625560"/>
            <a:ext cx="4619296" cy="1815882"/>
          </a:xfrm>
          <a:prstGeom prst="rect">
            <a:avLst/>
          </a:prstGeom>
          <a:noFill/>
        </p:spPr>
        <p:txBody>
          <a:bodyPr wrap="square">
            <a:spAutoFit/>
          </a:bodyPr>
          <a:lstStyle/>
          <a:p>
            <a:r>
              <a:rPr lang="es-ES" sz="1600" dirty="0">
                <a:latin typeface="Roboto" panose="02000000000000000000" pitchFamily="2" charset="0"/>
                <a:ea typeface="Roboto" panose="02000000000000000000" pitchFamily="2" charset="0"/>
                <a:cs typeface="Roboto" panose="02000000000000000000" pitchFamily="2" charset="0"/>
              </a:rPr>
              <a:t>Estado de la Residencia. 50.000 (renta mundial: 30.000+20.000) x40% = 20.000 (antes de deducción).</a:t>
            </a:r>
          </a:p>
          <a:p>
            <a:r>
              <a:rPr lang="es-ES" sz="1600" dirty="0">
                <a:latin typeface="Roboto" panose="02000000000000000000" pitchFamily="2" charset="0"/>
                <a:ea typeface="Roboto" panose="02000000000000000000" pitchFamily="2" charset="0"/>
                <a:cs typeface="Roboto" panose="02000000000000000000" pitchFamily="2" charset="0"/>
              </a:rPr>
              <a:t>Estado de la Fuente. 20.000x 15% = </a:t>
            </a:r>
            <a:r>
              <a:rPr lang="es-ES" sz="1600" b="1" dirty="0">
                <a:latin typeface="Roboto" panose="02000000000000000000" pitchFamily="2" charset="0"/>
                <a:ea typeface="Roboto" panose="02000000000000000000" pitchFamily="2" charset="0"/>
                <a:cs typeface="Roboto" panose="02000000000000000000" pitchFamily="2" charset="0"/>
              </a:rPr>
              <a:t>3.000</a:t>
            </a:r>
          </a:p>
          <a:p>
            <a:r>
              <a:rPr lang="es-ES" sz="1600" dirty="0">
                <a:latin typeface="Roboto" panose="02000000000000000000" pitchFamily="2" charset="0"/>
                <a:ea typeface="Roboto" panose="02000000000000000000" pitchFamily="2" charset="0"/>
                <a:cs typeface="Roboto" panose="02000000000000000000" pitchFamily="2" charset="0"/>
              </a:rPr>
              <a:t>Impuesto en el Estado de la residencia = </a:t>
            </a:r>
            <a:r>
              <a:rPr lang="es-ES" sz="1600" b="1" dirty="0">
                <a:latin typeface="Roboto" panose="02000000000000000000" pitchFamily="2" charset="0"/>
                <a:ea typeface="Roboto" panose="02000000000000000000" pitchFamily="2" charset="0"/>
                <a:cs typeface="Roboto" panose="02000000000000000000" pitchFamily="2" charset="0"/>
              </a:rPr>
              <a:t>17.000</a:t>
            </a:r>
            <a:r>
              <a:rPr lang="es-ES" sz="1600" dirty="0">
                <a:latin typeface="Roboto" panose="02000000000000000000" pitchFamily="2" charset="0"/>
                <a:ea typeface="Roboto" panose="02000000000000000000" pitchFamily="2" charset="0"/>
                <a:cs typeface="Roboto" panose="02000000000000000000" pitchFamily="2" charset="0"/>
              </a:rPr>
              <a:t> (después de deducción).</a:t>
            </a:r>
          </a:p>
          <a:p>
            <a:r>
              <a:rPr lang="es-ES" sz="1600" b="1" dirty="0">
                <a:latin typeface="Roboto" panose="02000000000000000000" pitchFamily="2" charset="0"/>
                <a:ea typeface="Roboto" panose="02000000000000000000" pitchFamily="2" charset="0"/>
                <a:cs typeface="Roboto" panose="02000000000000000000" pitchFamily="2" charset="0"/>
              </a:rPr>
              <a:t>Impuestos pagados en total: US$ 20.000 </a:t>
            </a:r>
            <a:endParaRPr lang="en-US" sz="1600" b="1" dirty="0">
              <a:latin typeface="Roboto" panose="02000000000000000000" pitchFamily="2" charset="0"/>
              <a:ea typeface="Roboto" panose="02000000000000000000" pitchFamily="2" charset="0"/>
              <a:cs typeface="Roboto" panose="02000000000000000000" pitchFamily="2" charset="0"/>
            </a:endParaRPr>
          </a:p>
        </p:txBody>
      </p:sp>
      <p:sp>
        <p:nvSpPr>
          <p:cNvPr id="4" name="CuadroTexto 3">
            <a:extLst>
              <a:ext uri="{FF2B5EF4-FFF2-40B4-BE49-F238E27FC236}">
                <a16:creationId xmlns:a16="http://schemas.microsoft.com/office/drawing/2014/main" id="{DF3ABC6B-2557-FEFF-AAA6-C17B747ED782}"/>
              </a:ext>
            </a:extLst>
          </p:cNvPr>
          <p:cNvSpPr txBox="1"/>
          <p:nvPr/>
        </p:nvSpPr>
        <p:spPr>
          <a:xfrm>
            <a:off x="483476" y="293365"/>
            <a:ext cx="10499834" cy="769441"/>
          </a:xfrm>
          <a:prstGeom prst="rect">
            <a:avLst/>
          </a:prstGeom>
          <a:noFill/>
        </p:spPr>
        <p:txBody>
          <a:bodyPr wrap="square" rtlCol="0">
            <a:spAutoFit/>
          </a:bodyPr>
          <a:lstStyle/>
          <a:p>
            <a:pPr algn="ctr"/>
            <a:r>
              <a:rPr lang="es-ES" sz="4400" b="1" dirty="0">
                <a:solidFill>
                  <a:srgbClr val="B41C38"/>
                </a:solidFill>
                <a:latin typeface="Barlow SemiBold" pitchFamily="2" charset="77"/>
                <a:ea typeface="+mj-ea"/>
                <a:cs typeface="+mj-cs"/>
              </a:rPr>
              <a:t>5. Métodos para evitar la doble imposición</a:t>
            </a:r>
            <a:endParaRPr lang="en-US" sz="4400" b="1" dirty="0">
              <a:solidFill>
                <a:srgbClr val="B41C38"/>
              </a:solidFill>
              <a:latin typeface="Barlow SemiBold" pitchFamily="2" charset="77"/>
              <a:ea typeface="+mj-ea"/>
              <a:cs typeface="+mj-cs"/>
            </a:endParaRPr>
          </a:p>
        </p:txBody>
      </p:sp>
    </p:spTree>
    <p:extLst>
      <p:ext uri="{BB962C8B-B14F-4D97-AF65-F5344CB8AC3E}">
        <p14:creationId xmlns:p14="http://schemas.microsoft.com/office/powerpoint/2010/main" val="3713727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DCBCA63-A2D3-41D6-8609-A10BAFFC20BF}"/>
              </a:ext>
            </a:extLst>
          </p:cNvPr>
          <p:cNvSpPr txBox="1"/>
          <p:nvPr/>
        </p:nvSpPr>
        <p:spPr>
          <a:xfrm>
            <a:off x="483476" y="266410"/>
            <a:ext cx="10499834" cy="769441"/>
          </a:xfrm>
          <a:prstGeom prst="rect">
            <a:avLst/>
          </a:prstGeom>
          <a:noFill/>
        </p:spPr>
        <p:txBody>
          <a:bodyPr wrap="square" rtlCol="0">
            <a:spAutoFit/>
          </a:bodyPr>
          <a:lstStyle/>
          <a:p>
            <a:pPr algn="ctr"/>
            <a:r>
              <a:rPr lang="es-ES" sz="4400" b="1" dirty="0">
                <a:solidFill>
                  <a:srgbClr val="800000"/>
                </a:solidFill>
              </a:rPr>
              <a:t>Métodos para evitar la doble imposición</a:t>
            </a:r>
            <a:endParaRPr lang="en-US" sz="4400" b="1" dirty="0">
              <a:solidFill>
                <a:srgbClr val="800000"/>
              </a:solidFill>
            </a:endParaRPr>
          </a:p>
        </p:txBody>
      </p:sp>
      <p:sp>
        <p:nvSpPr>
          <p:cNvPr id="13" name="CuadroTexto 12">
            <a:extLst>
              <a:ext uri="{FF2B5EF4-FFF2-40B4-BE49-F238E27FC236}">
                <a16:creationId xmlns:a16="http://schemas.microsoft.com/office/drawing/2014/main" id="{E36B1258-2BE9-4F01-83B1-50CB290ECCE5}"/>
              </a:ext>
            </a:extLst>
          </p:cNvPr>
          <p:cNvSpPr txBox="1"/>
          <p:nvPr/>
        </p:nvSpPr>
        <p:spPr>
          <a:xfrm>
            <a:off x="1786759" y="1561236"/>
            <a:ext cx="8933793" cy="3970318"/>
          </a:xfrm>
          <a:prstGeom prst="rect">
            <a:avLst/>
          </a:prstGeom>
          <a:noFill/>
        </p:spPr>
        <p:txBody>
          <a:bodyPr wrap="square">
            <a:spAutoFit/>
          </a:bodyPr>
          <a:lstStyle/>
          <a:p>
            <a:r>
              <a:rPr lang="es-ES" sz="2800" b="1" dirty="0">
                <a:solidFill>
                  <a:srgbClr val="800000"/>
                </a:solidFill>
                <a:latin typeface="Roboto" panose="02000000000000000000" pitchFamily="2" charset="0"/>
                <a:ea typeface="Roboto" panose="02000000000000000000" pitchFamily="2" charset="0"/>
                <a:cs typeface="Roboto" panose="02000000000000000000" pitchFamily="2" charset="0"/>
              </a:rPr>
              <a:t>Trabajo en clase</a:t>
            </a:r>
          </a:p>
          <a:p>
            <a:endParaRPr lang="es-ES" sz="2800" b="1" dirty="0">
              <a:solidFill>
                <a:srgbClr val="800000"/>
              </a:solidFill>
              <a:latin typeface="Roboto" panose="02000000000000000000" pitchFamily="2" charset="0"/>
              <a:ea typeface="Roboto" panose="02000000000000000000" pitchFamily="2" charset="0"/>
              <a:cs typeface="Roboto" panose="02000000000000000000" pitchFamily="2" charset="0"/>
            </a:endParaRPr>
          </a:p>
          <a:p>
            <a:pPr marL="457200" indent="-457200">
              <a:buFontTx/>
              <a:buChar char="-"/>
            </a:pPr>
            <a:r>
              <a:rPr lang="es-ES" sz="2800" dirty="0">
                <a:latin typeface="Roboto" panose="02000000000000000000" pitchFamily="2" charset="0"/>
                <a:ea typeface="Roboto" panose="02000000000000000000" pitchFamily="2" charset="0"/>
                <a:cs typeface="Roboto" panose="02000000000000000000" pitchFamily="2" charset="0"/>
              </a:rPr>
              <a:t>Grupo de cinco personas</a:t>
            </a:r>
          </a:p>
          <a:p>
            <a:pPr marL="457200" indent="-457200">
              <a:buFontTx/>
              <a:buChar char="-"/>
            </a:pPr>
            <a:r>
              <a:rPr lang="es-ES" sz="2800" dirty="0">
                <a:latin typeface="Roboto" panose="02000000000000000000" pitchFamily="2" charset="0"/>
                <a:ea typeface="Roboto" panose="02000000000000000000" pitchFamily="2" charset="0"/>
                <a:cs typeface="Roboto" panose="02000000000000000000" pitchFamily="2" charset="0"/>
              </a:rPr>
              <a:t>Explicar los cálculos aplicando los cuatro métodos de corrección de la doble imposición internacional.</a:t>
            </a:r>
          </a:p>
          <a:p>
            <a:pPr marL="457200" indent="-457200">
              <a:buFontTx/>
              <a:buChar char="-"/>
            </a:pPr>
            <a:r>
              <a:rPr lang="es-ES" sz="2800" dirty="0">
                <a:latin typeface="Roboto" panose="02000000000000000000" pitchFamily="2" charset="0"/>
                <a:ea typeface="Roboto" panose="02000000000000000000" pitchFamily="2" charset="0"/>
                <a:cs typeface="Roboto" panose="02000000000000000000" pitchFamily="2" charset="0"/>
              </a:rPr>
              <a:t>Tiempo de solución (2 horas)</a:t>
            </a:r>
          </a:p>
          <a:p>
            <a:pPr marL="457200" indent="-457200">
              <a:buFontTx/>
              <a:buChar char="-"/>
            </a:pPr>
            <a:r>
              <a:rPr lang="es-ES" sz="2800" dirty="0">
                <a:latin typeface="Roboto" panose="02000000000000000000" pitchFamily="2" charset="0"/>
                <a:ea typeface="Roboto" panose="02000000000000000000" pitchFamily="2" charset="0"/>
                <a:cs typeface="Roboto" panose="02000000000000000000" pitchFamily="2" charset="0"/>
              </a:rPr>
              <a:t>Tiempo de Sustentación (2 horas)</a:t>
            </a:r>
          </a:p>
          <a:p>
            <a:pPr marL="457200" indent="-457200">
              <a:buFontTx/>
              <a:buChar char="-"/>
            </a:pPr>
            <a:r>
              <a:rPr lang="es-ES" sz="2800" dirty="0">
                <a:latin typeface="Roboto" panose="02000000000000000000" pitchFamily="2" charset="0"/>
                <a:ea typeface="Roboto" panose="02000000000000000000" pitchFamily="2" charset="0"/>
                <a:cs typeface="Roboto" panose="02000000000000000000" pitchFamily="2" charset="0"/>
              </a:rPr>
              <a:t>Analizar cual es el escenario idóneo para el sujeto pasivo. Justifique su respuesta</a:t>
            </a:r>
            <a:endParaRPr lang="en-US" sz="2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94204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BDCBCA63-A2D3-41D6-8609-A10BAFFC20BF}"/>
              </a:ext>
            </a:extLst>
          </p:cNvPr>
          <p:cNvSpPr txBox="1"/>
          <p:nvPr/>
        </p:nvSpPr>
        <p:spPr>
          <a:xfrm>
            <a:off x="483476" y="266410"/>
            <a:ext cx="10499834" cy="769441"/>
          </a:xfrm>
          <a:prstGeom prst="rect">
            <a:avLst/>
          </a:prstGeom>
          <a:noFill/>
        </p:spPr>
        <p:txBody>
          <a:bodyPr wrap="square" rtlCol="0">
            <a:spAutoFit/>
          </a:bodyPr>
          <a:lstStyle/>
          <a:p>
            <a:pPr algn="ctr"/>
            <a:r>
              <a:rPr lang="es-ES" sz="4400" b="1" dirty="0">
                <a:solidFill>
                  <a:srgbClr val="800000"/>
                </a:solidFill>
              </a:rPr>
              <a:t>Métodos para evitar la doble imposición</a:t>
            </a:r>
            <a:endParaRPr lang="en-US" sz="4400" b="1" dirty="0">
              <a:solidFill>
                <a:srgbClr val="800000"/>
              </a:solidFill>
            </a:endParaRPr>
          </a:p>
        </p:txBody>
      </p:sp>
      <p:sp>
        <p:nvSpPr>
          <p:cNvPr id="13" name="CuadroTexto 12">
            <a:extLst>
              <a:ext uri="{FF2B5EF4-FFF2-40B4-BE49-F238E27FC236}">
                <a16:creationId xmlns:a16="http://schemas.microsoft.com/office/drawing/2014/main" id="{E36B1258-2BE9-4F01-83B1-50CB290ECCE5}"/>
              </a:ext>
            </a:extLst>
          </p:cNvPr>
          <p:cNvSpPr txBox="1"/>
          <p:nvPr/>
        </p:nvSpPr>
        <p:spPr>
          <a:xfrm>
            <a:off x="1786759" y="1561236"/>
            <a:ext cx="8933793" cy="1015663"/>
          </a:xfrm>
          <a:prstGeom prst="rect">
            <a:avLst/>
          </a:prstGeom>
          <a:noFill/>
        </p:spPr>
        <p:txBody>
          <a:bodyPr wrap="square">
            <a:spAutoFit/>
          </a:bodyPr>
          <a:lstStyle/>
          <a:p>
            <a:r>
              <a:rPr lang="es-ES" sz="3000" b="1" dirty="0">
                <a:solidFill>
                  <a:srgbClr val="800000"/>
                </a:solidFill>
              </a:rPr>
              <a:t>Trabajo en clase</a:t>
            </a:r>
          </a:p>
          <a:p>
            <a:endParaRPr lang="es-ES" sz="3000" b="1" dirty="0">
              <a:solidFill>
                <a:srgbClr val="800000"/>
              </a:solidFill>
            </a:endParaRPr>
          </a:p>
        </p:txBody>
      </p:sp>
      <p:graphicFrame>
        <p:nvGraphicFramePr>
          <p:cNvPr id="2" name="Tabla 1">
            <a:extLst>
              <a:ext uri="{FF2B5EF4-FFF2-40B4-BE49-F238E27FC236}">
                <a16:creationId xmlns:a16="http://schemas.microsoft.com/office/drawing/2014/main" id="{ADDEE9C0-95D3-4492-8654-E9EE73FEB98E}"/>
              </a:ext>
            </a:extLst>
          </p:cNvPr>
          <p:cNvGraphicFramePr>
            <a:graphicFrameLocks noGrp="1"/>
          </p:cNvGraphicFramePr>
          <p:nvPr/>
        </p:nvGraphicFramePr>
        <p:xfrm>
          <a:off x="1303283" y="2252663"/>
          <a:ext cx="9364717" cy="4014470"/>
        </p:xfrm>
        <a:graphic>
          <a:graphicData uri="http://schemas.openxmlformats.org/drawingml/2006/table">
            <a:tbl>
              <a:tblPr>
                <a:tableStyleId>{5C22544A-7EE6-4342-B048-85BDC9FD1C3A}</a:tableStyleId>
              </a:tblPr>
              <a:tblGrid>
                <a:gridCol w="9364717">
                  <a:extLst>
                    <a:ext uri="{9D8B030D-6E8A-4147-A177-3AD203B41FA5}">
                      <a16:colId xmlns:a16="http://schemas.microsoft.com/office/drawing/2014/main" val="579162778"/>
                    </a:ext>
                  </a:extLst>
                </a:gridCol>
              </a:tblGrid>
              <a:tr h="3202206">
                <a:tc>
                  <a:txBody>
                    <a:bodyPr/>
                    <a:lstStyle/>
                    <a:p>
                      <a:pPr algn="l" fontAlgn="b"/>
                      <a:r>
                        <a:rPr lang="es-ES" sz="1800" u="none" strike="noStrike" dirty="0">
                          <a:effectLst/>
                        </a:rPr>
                        <a:t>Supuesto 1: Juan López es residente en el estado "A" donde obtiene diversas rentas de su trabajo profesional y también obtiene rentas en el estado "B". Corregir la doble imposición internacional de acuerdo a los cuatro métodos existentes y justificar cual es el supuesto idóneo.</a:t>
                      </a:r>
                      <a:br>
                        <a:rPr lang="es-ES" sz="1800" u="none" strike="noStrike" dirty="0">
                          <a:effectLst/>
                        </a:rPr>
                      </a:br>
                      <a:br>
                        <a:rPr lang="es-ES" sz="1800" u="none" strike="noStrike" dirty="0">
                          <a:effectLst/>
                        </a:rPr>
                      </a:br>
                      <a:r>
                        <a:rPr lang="es-ES" sz="1800" u="none" strike="noStrike" dirty="0">
                          <a:effectLst/>
                        </a:rPr>
                        <a:t>Las rentas obtenidas en ambos Estados son las siguientes:</a:t>
                      </a:r>
                      <a:br>
                        <a:rPr lang="es-ES" sz="1800" u="none" strike="noStrike" dirty="0">
                          <a:effectLst/>
                        </a:rPr>
                      </a:br>
                      <a:r>
                        <a:rPr lang="es-ES" sz="1800" u="none" strike="noStrike" dirty="0">
                          <a:effectLst/>
                        </a:rPr>
                        <a:t>Estado A: USD 4.000.000 </a:t>
                      </a:r>
                      <a:br>
                        <a:rPr lang="es-ES" sz="1800" u="none" strike="noStrike" dirty="0">
                          <a:effectLst/>
                        </a:rPr>
                      </a:br>
                      <a:r>
                        <a:rPr lang="es-ES" sz="1800" u="none" strike="noStrike" dirty="0">
                          <a:effectLst/>
                        </a:rPr>
                        <a:t>Estado B: USD 1.000.000 </a:t>
                      </a:r>
                      <a:br>
                        <a:rPr lang="es-ES" sz="1800" u="none" strike="noStrike" dirty="0">
                          <a:effectLst/>
                        </a:rPr>
                      </a:br>
                      <a:br>
                        <a:rPr lang="es-ES" sz="1800" u="none" strike="noStrike" dirty="0">
                          <a:effectLst/>
                        </a:rPr>
                      </a:br>
                      <a:r>
                        <a:rPr lang="es-ES" sz="1800" u="none" strike="noStrike" dirty="0">
                          <a:effectLst/>
                        </a:rPr>
                        <a:t>Los tipos de gravamen son los siguientes: En el Estado A: </a:t>
                      </a:r>
                      <a:br>
                        <a:rPr lang="es-ES" sz="1800" u="none" strike="noStrike" dirty="0">
                          <a:effectLst/>
                        </a:rPr>
                      </a:br>
                      <a:r>
                        <a:rPr lang="es-ES" sz="1800" u="none" strike="noStrike" dirty="0">
                          <a:effectLst/>
                        </a:rPr>
                        <a:t>De 0 a 2.500.000 corresponde al 20%</a:t>
                      </a:r>
                      <a:br>
                        <a:rPr lang="es-ES" sz="1800" u="none" strike="noStrike" dirty="0">
                          <a:effectLst/>
                        </a:rPr>
                      </a:br>
                      <a:r>
                        <a:rPr lang="es-ES" sz="1800" u="none" strike="noStrike" dirty="0">
                          <a:effectLst/>
                        </a:rPr>
                        <a:t>De 2.500.001 a 5.000.000 corresponde al 30%. </a:t>
                      </a:r>
                      <a:br>
                        <a:rPr lang="es-ES" sz="1800" u="none" strike="noStrike" dirty="0">
                          <a:effectLst/>
                        </a:rPr>
                      </a:br>
                      <a:r>
                        <a:rPr lang="es-ES" sz="1800" u="none" strike="noStrike" dirty="0">
                          <a:effectLst/>
                        </a:rPr>
                        <a:t>Mas de 5.000.000 corresponde al 40%</a:t>
                      </a:r>
                      <a:br>
                        <a:rPr lang="es-ES" sz="1800" u="none" strike="noStrike" dirty="0">
                          <a:effectLst/>
                        </a:rPr>
                      </a:br>
                      <a:r>
                        <a:rPr lang="es-ES" sz="1800" u="none" strike="noStrike" dirty="0">
                          <a:effectLst/>
                        </a:rPr>
                        <a:t>En el Estado B:</a:t>
                      </a:r>
                      <a:br>
                        <a:rPr lang="es-ES" sz="1800" u="none" strike="noStrike" dirty="0">
                          <a:effectLst/>
                        </a:rPr>
                      </a:br>
                      <a:r>
                        <a:rPr lang="es-ES" sz="1800" u="none" strike="noStrike" dirty="0">
                          <a:effectLst/>
                        </a:rPr>
                        <a:t>Para USD 1.000.000: 10%</a:t>
                      </a:r>
                      <a:br>
                        <a:rPr lang="es-ES" sz="1100" u="none" strike="noStrike" dirty="0">
                          <a:effectLst/>
                        </a:rPr>
                      </a:br>
                      <a:endParaRPr lang="es-E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9698289"/>
                  </a:ext>
                </a:extLst>
              </a:tr>
            </a:tbl>
          </a:graphicData>
        </a:graphic>
      </p:graphicFrame>
    </p:spTree>
    <p:extLst>
      <p:ext uri="{BB962C8B-B14F-4D97-AF65-F5344CB8AC3E}">
        <p14:creationId xmlns:p14="http://schemas.microsoft.com/office/powerpoint/2010/main" val="3678320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A70D-62E2-9A45-B29D-DBCF9B6D0E8B}"/>
              </a:ext>
            </a:extLst>
          </p:cNvPr>
          <p:cNvSpPr>
            <a:spLocks noGrp="1"/>
          </p:cNvSpPr>
          <p:nvPr>
            <p:ph type="title"/>
          </p:nvPr>
        </p:nvSpPr>
        <p:spPr>
          <a:xfrm>
            <a:off x="838199" y="119581"/>
            <a:ext cx="10515600" cy="1325563"/>
          </a:xfrm>
        </p:spPr>
        <p:txBody>
          <a:bodyPr/>
          <a:lstStyle/>
          <a:p>
            <a:r>
              <a:rPr lang="es-ES_tradnl" dirty="0"/>
              <a:t>6. </a:t>
            </a:r>
            <a:r>
              <a:rPr lang="es-ES" dirty="0"/>
              <a:t>Convenios para evitar la doble imposición.  Modelos y estructura</a:t>
            </a:r>
            <a:endParaRPr lang="es-ES_tradnl" dirty="0"/>
          </a:p>
        </p:txBody>
      </p:sp>
      <p:graphicFrame>
        <p:nvGraphicFramePr>
          <p:cNvPr id="5" name="Diagrama 4">
            <a:extLst>
              <a:ext uri="{FF2B5EF4-FFF2-40B4-BE49-F238E27FC236}">
                <a16:creationId xmlns:a16="http://schemas.microsoft.com/office/drawing/2014/main" id="{C6F72302-F6CA-0BEA-E39F-39EAB36F88A7}"/>
              </a:ext>
            </a:extLst>
          </p:cNvPr>
          <p:cNvGraphicFramePr/>
          <p:nvPr>
            <p:extLst>
              <p:ext uri="{D42A27DB-BD31-4B8C-83A1-F6EECF244321}">
                <p14:modId xmlns:p14="http://schemas.microsoft.com/office/powerpoint/2010/main" val="1666417485"/>
              </p:ext>
            </p:extLst>
          </p:nvPr>
        </p:nvGraphicFramePr>
        <p:xfrm>
          <a:off x="1176067" y="1535413"/>
          <a:ext cx="9743057" cy="5030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380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A70D-62E2-9A45-B29D-DBCF9B6D0E8B}"/>
              </a:ext>
            </a:extLst>
          </p:cNvPr>
          <p:cNvSpPr>
            <a:spLocks noGrp="1"/>
          </p:cNvSpPr>
          <p:nvPr>
            <p:ph type="title"/>
          </p:nvPr>
        </p:nvSpPr>
        <p:spPr/>
        <p:txBody>
          <a:bodyPr/>
          <a:lstStyle/>
          <a:p>
            <a:r>
              <a:rPr lang="es-ES_tradnl" dirty="0">
                <a:latin typeface="Roboto" panose="02000000000000000000" pitchFamily="2" charset="0"/>
                <a:ea typeface="Roboto" panose="02000000000000000000" pitchFamily="2" charset="0"/>
                <a:cs typeface="Roboto" panose="02000000000000000000" pitchFamily="2" charset="0"/>
              </a:rPr>
              <a:t>6. </a:t>
            </a:r>
            <a:r>
              <a:rPr lang="es-ES" dirty="0">
                <a:latin typeface="Roboto" panose="02000000000000000000" pitchFamily="2" charset="0"/>
                <a:ea typeface="Roboto" panose="02000000000000000000" pitchFamily="2" charset="0"/>
                <a:cs typeface="Roboto" panose="02000000000000000000" pitchFamily="2" charset="0"/>
              </a:rPr>
              <a:t>Convenios para evitar la doble imposición.  Modelos y estructura</a:t>
            </a:r>
            <a:endParaRPr lang="es-ES_tradnl" dirty="0">
              <a:latin typeface="Roboto" panose="02000000000000000000" pitchFamily="2" charset="0"/>
              <a:ea typeface="Roboto" panose="02000000000000000000" pitchFamily="2" charset="0"/>
              <a:cs typeface="Roboto" panose="02000000000000000000" pitchFamily="2" charset="0"/>
            </a:endParaRPr>
          </a:p>
        </p:txBody>
      </p:sp>
      <p:sp>
        <p:nvSpPr>
          <p:cNvPr id="4" name="CuadroTexto 3">
            <a:extLst>
              <a:ext uri="{FF2B5EF4-FFF2-40B4-BE49-F238E27FC236}">
                <a16:creationId xmlns:a16="http://schemas.microsoft.com/office/drawing/2014/main" id="{CB604AEB-8D82-02C5-5C9A-D61FB06DC99B}"/>
              </a:ext>
            </a:extLst>
          </p:cNvPr>
          <p:cNvSpPr txBox="1"/>
          <p:nvPr/>
        </p:nvSpPr>
        <p:spPr>
          <a:xfrm>
            <a:off x="838200" y="1794619"/>
            <a:ext cx="10738449" cy="4524315"/>
          </a:xfrm>
          <a:prstGeom prst="rect">
            <a:avLst/>
          </a:prstGeom>
          <a:noFill/>
        </p:spPr>
        <p:txBody>
          <a:bodyPr wrap="square">
            <a:spAutoFit/>
          </a:bodyPr>
          <a:lstStyle/>
          <a:p>
            <a:pPr algn="just"/>
            <a:r>
              <a:rPr lang="es-ES" sz="1700" b="1" dirty="0" err="1">
                <a:latin typeface="Roboto" panose="02000000000000000000" pitchFamily="2" charset="0"/>
                <a:ea typeface="Roboto" panose="02000000000000000000" pitchFamily="2" charset="0"/>
                <a:cs typeface="Roboto" panose="02000000000000000000" pitchFamily="2" charset="0"/>
              </a:rPr>
              <a:t>Tax</a:t>
            </a:r>
            <a:r>
              <a:rPr lang="es-ES" sz="1700" b="1" dirty="0">
                <a:latin typeface="Roboto" panose="02000000000000000000" pitchFamily="2" charset="0"/>
                <a:ea typeface="Roboto" panose="02000000000000000000" pitchFamily="2" charset="0"/>
                <a:cs typeface="Roboto" panose="02000000000000000000" pitchFamily="2" charset="0"/>
              </a:rPr>
              <a:t> </a:t>
            </a:r>
            <a:r>
              <a:rPr lang="es-ES" sz="1700" b="1" dirty="0" err="1">
                <a:latin typeface="Roboto" panose="02000000000000000000" pitchFamily="2" charset="0"/>
                <a:ea typeface="Roboto" panose="02000000000000000000" pitchFamily="2" charset="0"/>
                <a:cs typeface="Roboto" panose="02000000000000000000" pitchFamily="2" charset="0"/>
              </a:rPr>
              <a:t>Sparing</a:t>
            </a:r>
            <a:r>
              <a:rPr lang="es-ES" sz="1700" b="1" dirty="0">
                <a:latin typeface="Roboto" panose="02000000000000000000" pitchFamily="2" charset="0"/>
                <a:ea typeface="Roboto" panose="02000000000000000000" pitchFamily="2" charset="0"/>
                <a:cs typeface="Roboto" panose="02000000000000000000" pitchFamily="2" charset="0"/>
              </a:rPr>
              <a:t>: </a:t>
            </a:r>
          </a:p>
          <a:p>
            <a:pPr algn="just"/>
            <a:endParaRPr lang="es-ES" sz="1700" b="1"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s-ES" sz="1700" dirty="0">
                <a:latin typeface="Roboto" panose="02000000000000000000" pitchFamily="2" charset="0"/>
                <a:ea typeface="Roboto" panose="02000000000000000000" pitchFamily="2" charset="0"/>
                <a:cs typeface="Roboto" panose="02000000000000000000" pitchFamily="2" charset="0"/>
              </a:rPr>
              <a:t>El reconocimiento por parte del país de la residencia, de que los incentivos fiscales otorgados por el país extranjero, son equivalentes al pago de impuestos en el país extranjero </a:t>
            </a:r>
            <a:r>
              <a:rPr lang="es-ES" sz="1700" i="1" dirty="0">
                <a:latin typeface="Roboto" panose="02000000000000000000" pitchFamily="2" charset="0"/>
                <a:ea typeface="Roboto" panose="02000000000000000000" pitchFamily="2" charset="0"/>
                <a:cs typeface="Roboto" panose="02000000000000000000" pitchFamily="2" charset="0"/>
              </a:rPr>
              <a:t>(Fuente: International </a:t>
            </a:r>
            <a:r>
              <a:rPr lang="es-ES" sz="1700" i="1" dirty="0" err="1">
                <a:latin typeface="Roboto" panose="02000000000000000000" pitchFamily="2" charset="0"/>
                <a:ea typeface="Roboto" panose="02000000000000000000" pitchFamily="2" charset="0"/>
                <a:cs typeface="Roboto" panose="02000000000000000000" pitchFamily="2" charset="0"/>
              </a:rPr>
              <a:t>Law</a:t>
            </a:r>
            <a:r>
              <a:rPr lang="es-ES" sz="1700" i="1" dirty="0">
                <a:latin typeface="Roboto" panose="02000000000000000000" pitchFamily="2" charset="0"/>
                <a:ea typeface="Roboto" panose="02000000000000000000" pitchFamily="2" charset="0"/>
                <a:cs typeface="Roboto" panose="02000000000000000000" pitchFamily="2" charset="0"/>
              </a:rPr>
              <a:t> </a:t>
            </a:r>
            <a:r>
              <a:rPr lang="es-ES" sz="1700" i="1" dirty="0" err="1">
                <a:latin typeface="Roboto" panose="02000000000000000000" pitchFamily="2" charset="0"/>
                <a:ea typeface="Roboto" panose="02000000000000000000" pitchFamily="2" charset="0"/>
                <a:cs typeface="Roboto" panose="02000000000000000000" pitchFamily="2" charset="0"/>
              </a:rPr>
              <a:t>Dictorionary</a:t>
            </a:r>
            <a:r>
              <a:rPr lang="es-ES" sz="1700" i="1" dirty="0">
                <a:latin typeface="Roboto" panose="02000000000000000000" pitchFamily="2" charset="0"/>
                <a:ea typeface="Roboto" panose="02000000000000000000" pitchFamily="2" charset="0"/>
                <a:cs typeface="Roboto" panose="02000000000000000000" pitchFamily="2" charset="0"/>
              </a:rPr>
              <a:t> and </a:t>
            </a:r>
            <a:r>
              <a:rPr lang="es-ES" sz="1700" i="1" dirty="0" err="1">
                <a:latin typeface="Roboto" panose="02000000000000000000" pitchFamily="2" charset="0"/>
                <a:ea typeface="Roboto" panose="02000000000000000000" pitchFamily="2" charset="0"/>
                <a:cs typeface="Roboto" panose="02000000000000000000" pitchFamily="2" charset="0"/>
              </a:rPr>
              <a:t>Directory</a:t>
            </a:r>
            <a:r>
              <a:rPr lang="es-ES" sz="1700" i="1" dirty="0">
                <a:latin typeface="Roboto" panose="02000000000000000000" pitchFamily="2" charset="0"/>
                <a:ea typeface="Roboto" panose="02000000000000000000" pitchFamily="2" charset="0"/>
                <a:cs typeface="Roboto" panose="02000000000000000000" pitchFamily="2" charset="0"/>
              </a:rPr>
              <a:t>)</a:t>
            </a:r>
          </a:p>
          <a:p>
            <a:pPr marL="285750" indent="-285750" algn="just">
              <a:buFont typeface="Arial" panose="020B0604020202020204" pitchFamily="34" charset="0"/>
              <a:buChar char="•"/>
            </a:pPr>
            <a:r>
              <a:rPr lang="es-ES" sz="17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El país del domicilio a más de imputar como pago de su impuesto lo que se pagó en el extranjero, acepta también imputar como pago lo que el otro país, generalmente el de la fuente, eximió al contribuyente </a:t>
            </a:r>
            <a:r>
              <a:rPr lang="es-ES" sz="1700" b="0" i="1"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a:t>
            </a:r>
            <a:r>
              <a:rPr lang="es-EC" sz="1700" b="0" i="1"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José Vicente Troya, Estudios de Derecho Internacional) </a:t>
            </a:r>
          </a:p>
          <a:p>
            <a:pPr algn="just"/>
            <a:endParaRPr lang="es-EC" sz="1700" i="1"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just"/>
            <a:r>
              <a:rPr lang="es-ES" sz="1700" b="1" dirty="0" err="1">
                <a:latin typeface="Roboto" panose="02000000000000000000" pitchFamily="2" charset="0"/>
                <a:ea typeface="Roboto" panose="02000000000000000000" pitchFamily="2" charset="0"/>
                <a:cs typeface="Roboto" panose="02000000000000000000" pitchFamily="2" charset="0"/>
              </a:rPr>
              <a:t>Treaty</a:t>
            </a:r>
            <a:r>
              <a:rPr lang="es-ES" sz="1700" b="1" dirty="0">
                <a:latin typeface="Roboto" panose="02000000000000000000" pitchFamily="2" charset="0"/>
                <a:ea typeface="Roboto" panose="02000000000000000000" pitchFamily="2" charset="0"/>
                <a:cs typeface="Roboto" panose="02000000000000000000" pitchFamily="2" charset="0"/>
              </a:rPr>
              <a:t> shopping: </a:t>
            </a:r>
          </a:p>
          <a:p>
            <a:pPr algn="just"/>
            <a:r>
              <a:rPr lang="es-ES" sz="1700" dirty="0">
                <a:latin typeface="Roboto" panose="02000000000000000000" pitchFamily="2" charset="0"/>
                <a:ea typeface="Roboto" panose="02000000000000000000" pitchFamily="2" charset="0"/>
                <a:cs typeface="Roboto" panose="02000000000000000000" pitchFamily="2" charset="0"/>
              </a:rPr>
              <a:t>Aquellas conductas dirigidas a reducir o evitar la tributación en el Estado de la fuente de unas rentas usando un Convenio que, en principio, no es aplicable. La forma utilizada normalmente consiste en interponer entre los dos Estados contratantes un sujeto residente en un Estado con</a:t>
            </a:r>
            <a:r>
              <a:rPr lang="es-EC" sz="1700" i="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s-ES" sz="1700" dirty="0">
                <a:latin typeface="Roboto" panose="02000000000000000000" pitchFamily="2" charset="0"/>
                <a:ea typeface="Roboto" panose="02000000000000000000" pitchFamily="2" charset="0"/>
                <a:cs typeface="Roboto" panose="02000000000000000000" pitchFamily="2" charset="0"/>
              </a:rPr>
              <a:t>un convenio más favorable para la operación de que se trate. Este sujeto interpuesto puede ser una persona física o jurídica que actúa por cuenta del titular del rendimiento o bien una entidad a la que se atribuye formal y materialmente la titularidad del rendimiento generado en el Estado de la fuente (Fuente: </a:t>
            </a:r>
            <a:r>
              <a:rPr lang="es-ES" sz="1600" dirty="0">
                <a:latin typeface="Roboto" panose="02000000000000000000" pitchFamily="2" charset="0"/>
                <a:ea typeface="Roboto" panose="02000000000000000000" pitchFamily="2" charset="0"/>
                <a:cs typeface="Roboto" panose="02000000000000000000" pitchFamily="2" charset="0"/>
              </a:rPr>
              <a:t>El concepto de beneficiario efectivo y su jurisprudencia, Aida Ceballos)</a:t>
            </a:r>
            <a:endParaRPr lang="es-EC" sz="1700" i="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17382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A70D-62E2-9A45-B29D-DBCF9B6D0E8B}"/>
              </a:ext>
            </a:extLst>
          </p:cNvPr>
          <p:cNvSpPr>
            <a:spLocks noGrp="1"/>
          </p:cNvSpPr>
          <p:nvPr>
            <p:ph type="title"/>
          </p:nvPr>
        </p:nvSpPr>
        <p:spPr/>
        <p:txBody>
          <a:bodyPr/>
          <a:lstStyle/>
          <a:p>
            <a:r>
              <a:rPr lang="es-ES_tradnl" dirty="0"/>
              <a:t>6. </a:t>
            </a:r>
            <a:r>
              <a:rPr lang="es-ES" dirty="0"/>
              <a:t>Convenios para evitar la doble imposición.  Modelos y estructura</a:t>
            </a:r>
            <a:endParaRPr lang="es-ES_tradnl" dirty="0"/>
          </a:p>
        </p:txBody>
      </p:sp>
      <p:graphicFrame>
        <p:nvGraphicFramePr>
          <p:cNvPr id="8" name="Tabla 7">
            <a:extLst>
              <a:ext uri="{FF2B5EF4-FFF2-40B4-BE49-F238E27FC236}">
                <a16:creationId xmlns:a16="http://schemas.microsoft.com/office/drawing/2014/main" id="{A072270A-266D-C2F2-DF9D-93A320A46B9C}"/>
              </a:ext>
            </a:extLst>
          </p:cNvPr>
          <p:cNvGraphicFramePr>
            <a:graphicFrameLocks noGrp="1"/>
          </p:cNvGraphicFramePr>
          <p:nvPr/>
        </p:nvGraphicFramePr>
        <p:xfrm>
          <a:off x="1960880" y="2604294"/>
          <a:ext cx="8646159" cy="2800824"/>
        </p:xfrm>
        <a:graphic>
          <a:graphicData uri="http://schemas.openxmlformats.org/drawingml/2006/table">
            <a:tbl>
              <a:tblPr firstRow="1" bandRow="1">
                <a:tableStyleId>{5C22544A-7EE6-4342-B048-85BDC9FD1C3A}</a:tableStyleId>
              </a:tblPr>
              <a:tblGrid>
                <a:gridCol w="2882053">
                  <a:extLst>
                    <a:ext uri="{9D8B030D-6E8A-4147-A177-3AD203B41FA5}">
                      <a16:colId xmlns:a16="http://schemas.microsoft.com/office/drawing/2014/main" val="3616022339"/>
                    </a:ext>
                  </a:extLst>
                </a:gridCol>
                <a:gridCol w="2882053">
                  <a:extLst>
                    <a:ext uri="{9D8B030D-6E8A-4147-A177-3AD203B41FA5}">
                      <a16:colId xmlns:a16="http://schemas.microsoft.com/office/drawing/2014/main" val="2715712303"/>
                    </a:ext>
                  </a:extLst>
                </a:gridCol>
                <a:gridCol w="2882053">
                  <a:extLst>
                    <a:ext uri="{9D8B030D-6E8A-4147-A177-3AD203B41FA5}">
                      <a16:colId xmlns:a16="http://schemas.microsoft.com/office/drawing/2014/main" val="3051294943"/>
                    </a:ext>
                  </a:extLst>
                </a:gridCol>
              </a:tblGrid>
              <a:tr h="466804">
                <a:tc>
                  <a:txBody>
                    <a:bodyPr/>
                    <a:lstStyle/>
                    <a:p>
                      <a:pPr marL="0" indent="0">
                        <a:buNone/>
                      </a:pPr>
                      <a:r>
                        <a:rPr lang="en-US" sz="1600" dirty="0">
                          <a:solidFill>
                            <a:srgbClr val="000000"/>
                          </a:solidFill>
                          <a:latin typeface="Calibri SemiBold" pitchFamily="34" charset="0"/>
                          <a:ea typeface="Calibri SemiBold" pitchFamily="34" charset="-122"/>
                          <a:cs typeface="Calibri SemiBold" pitchFamily="34" charset="-120"/>
                        </a:rPr>
                        <a:t>País A</a:t>
                      </a:r>
                      <a:endParaRPr lang="en-US" sz="1600" dirty="0">
                        <a:latin typeface="Calibri SemiBold" charset="0"/>
                        <a:ea typeface="Calibri SemiBold" charset="0"/>
                        <a:cs typeface="Calibri SemiBold" charset="0"/>
                      </a:endParaRPr>
                    </a:p>
                  </a:txBody>
                  <a:tcPr marL="73152" marR="73152" marT="73152" marB="73152" anchor="ctr"/>
                </a:tc>
                <a:tc>
                  <a:txBody>
                    <a:bodyPr/>
                    <a:lstStyle/>
                    <a:p>
                      <a:pPr marL="0" indent="0">
                        <a:buNone/>
                      </a:pPr>
                      <a:r>
                        <a:rPr lang="en-US" sz="1600" dirty="0">
                          <a:solidFill>
                            <a:srgbClr val="000000"/>
                          </a:solidFill>
                          <a:latin typeface="Calibri SemiBold" pitchFamily="34" charset="0"/>
                          <a:ea typeface="Calibri SemiBold" pitchFamily="34" charset="-122"/>
                          <a:cs typeface="Calibri SemiBold" pitchFamily="34" charset="-120"/>
                        </a:rPr>
                        <a:t>País B</a:t>
                      </a:r>
                      <a:endParaRPr lang="en-US" sz="1600" dirty="0">
                        <a:latin typeface="Calibri SemiBold" charset="0"/>
                        <a:ea typeface="Calibri SemiBold" charset="0"/>
                        <a:cs typeface="Calibri SemiBold" charset="0"/>
                      </a:endParaRPr>
                    </a:p>
                  </a:txBody>
                  <a:tcPr marL="73152" marR="73152" marT="73152" marB="73152" anchor="ctr"/>
                </a:tc>
                <a:tc>
                  <a:txBody>
                    <a:bodyPr/>
                    <a:lstStyle/>
                    <a:p>
                      <a:pPr marL="0" indent="0">
                        <a:buNone/>
                      </a:pPr>
                      <a:r>
                        <a:rPr lang="en-US" sz="1600" dirty="0">
                          <a:solidFill>
                            <a:srgbClr val="000000"/>
                          </a:solidFill>
                          <a:latin typeface="Calibri SemiBold" pitchFamily="34" charset="0"/>
                          <a:ea typeface="Calibri SemiBold" pitchFamily="34" charset="-122"/>
                          <a:cs typeface="Calibri SemiBold" pitchFamily="34" charset="-120"/>
                        </a:rPr>
                        <a:t>Tipo de Tratado</a:t>
                      </a:r>
                      <a:endParaRPr lang="en-US" sz="1600" dirty="0">
                        <a:latin typeface="Calibri SemiBold" charset="0"/>
                        <a:ea typeface="Calibri SemiBold" charset="0"/>
                        <a:cs typeface="Calibri SemiBold" charset="0"/>
                      </a:endParaRPr>
                    </a:p>
                  </a:txBody>
                  <a:tcPr marL="73152" marR="73152" marT="73152" marB="73152" anchor="ctr"/>
                </a:tc>
                <a:extLst>
                  <a:ext uri="{0D108BD9-81ED-4DB2-BD59-A6C34878D82A}">
                    <a16:rowId xmlns:a16="http://schemas.microsoft.com/office/drawing/2014/main" val="2985678751"/>
                  </a:ext>
                </a:extLst>
              </a:tr>
              <a:tr h="466804">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EEUU</a:t>
                      </a:r>
                      <a:endParaRPr lang="en-US" sz="1600" dirty="0">
                        <a:latin typeface="Calibri" charset="0"/>
                        <a:ea typeface="Calibri" charset="0"/>
                        <a:cs typeface="Calibri" charset="0"/>
                      </a:endParaRPr>
                    </a:p>
                  </a:txBody>
                  <a:tcPr marL="73152" marR="73152" marT="73152" marB="73152" anchor="ctr"/>
                </a:tc>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México</a:t>
                      </a:r>
                      <a:endParaRPr lang="en-US" sz="1600" dirty="0">
                        <a:latin typeface="Calibri" charset="0"/>
                        <a:ea typeface="Calibri" charset="0"/>
                        <a:cs typeface="Calibri" charset="0"/>
                      </a:endParaRPr>
                    </a:p>
                  </a:txBody>
                  <a:tcPr marL="73152" marR="73152" marT="73152" marB="73152" anchor="ctr"/>
                </a:tc>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Prevención de Doble Imposición</a:t>
                      </a:r>
                      <a:endParaRPr lang="en-US" sz="1600" dirty="0">
                        <a:latin typeface="Calibri" charset="0"/>
                        <a:ea typeface="Calibri" charset="0"/>
                        <a:cs typeface="Calibri" charset="0"/>
                      </a:endParaRPr>
                    </a:p>
                  </a:txBody>
                  <a:tcPr marL="73152" marR="73152" marT="73152" marB="73152" anchor="ctr"/>
                </a:tc>
                <a:extLst>
                  <a:ext uri="{0D108BD9-81ED-4DB2-BD59-A6C34878D82A}">
                    <a16:rowId xmlns:a16="http://schemas.microsoft.com/office/drawing/2014/main" val="2415368405"/>
                  </a:ext>
                </a:extLst>
              </a:tr>
              <a:tr h="466804">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España</a:t>
                      </a:r>
                      <a:endParaRPr lang="en-US" sz="1600" dirty="0">
                        <a:latin typeface="Calibri" charset="0"/>
                        <a:ea typeface="Calibri" charset="0"/>
                        <a:cs typeface="Calibri" charset="0"/>
                      </a:endParaRPr>
                    </a:p>
                  </a:txBody>
                  <a:tcPr marL="73152" marR="73152" marT="73152" marB="73152" anchor="ctr"/>
                </a:tc>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Argentina</a:t>
                      </a:r>
                      <a:endParaRPr lang="en-US" sz="1600" dirty="0">
                        <a:latin typeface="Calibri" charset="0"/>
                        <a:ea typeface="Calibri" charset="0"/>
                        <a:cs typeface="Calibri" charset="0"/>
                      </a:endParaRPr>
                    </a:p>
                  </a:txBody>
                  <a:tcPr marL="73152" marR="73152" marT="73152" marB="73152" anchor="ctr"/>
                </a:tc>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Intercambio de Información</a:t>
                      </a:r>
                      <a:endParaRPr lang="en-US" sz="1600" dirty="0">
                        <a:latin typeface="Calibri" charset="0"/>
                        <a:ea typeface="Calibri" charset="0"/>
                        <a:cs typeface="Calibri" charset="0"/>
                      </a:endParaRPr>
                    </a:p>
                  </a:txBody>
                  <a:tcPr marL="73152" marR="73152" marT="73152" marB="73152" anchor="ctr"/>
                </a:tc>
                <a:extLst>
                  <a:ext uri="{0D108BD9-81ED-4DB2-BD59-A6C34878D82A}">
                    <a16:rowId xmlns:a16="http://schemas.microsoft.com/office/drawing/2014/main" val="1490212939"/>
                  </a:ext>
                </a:extLst>
              </a:tr>
              <a:tr h="466804">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Reino Unido</a:t>
                      </a:r>
                      <a:endParaRPr lang="en-US" sz="1600" dirty="0">
                        <a:latin typeface="Calibri" charset="0"/>
                        <a:ea typeface="Calibri" charset="0"/>
                        <a:cs typeface="Calibri" charset="0"/>
                      </a:endParaRPr>
                    </a:p>
                  </a:txBody>
                  <a:tcPr marL="73152" marR="73152" marT="73152" marB="73152" anchor="ctr"/>
                </a:tc>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Alemania</a:t>
                      </a:r>
                      <a:endParaRPr lang="en-US" sz="1600" dirty="0">
                        <a:latin typeface="Calibri" charset="0"/>
                        <a:ea typeface="Calibri" charset="0"/>
                        <a:cs typeface="Calibri" charset="0"/>
                      </a:endParaRPr>
                    </a:p>
                  </a:txBody>
                  <a:tcPr marL="73152" marR="73152" marT="73152" marB="73152" anchor="ctr"/>
                </a:tc>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Evitar Doble Imposición</a:t>
                      </a:r>
                      <a:endParaRPr lang="en-US" sz="1600" dirty="0">
                        <a:latin typeface="Calibri" charset="0"/>
                        <a:ea typeface="Calibri" charset="0"/>
                        <a:cs typeface="Calibri" charset="0"/>
                      </a:endParaRPr>
                    </a:p>
                  </a:txBody>
                  <a:tcPr marL="73152" marR="73152" marT="73152" marB="73152" anchor="ctr"/>
                </a:tc>
                <a:extLst>
                  <a:ext uri="{0D108BD9-81ED-4DB2-BD59-A6C34878D82A}">
                    <a16:rowId xmlns:a16="http://schemas.microsoft.com/office/drawing/2014/main" val="3934517415"/>
                  </a:ext>
                </a:extLst>
              </a:tr>
              <a:tr h="466804">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Francia</a:t>
                      </a:r>
                      <a:endParaRPr lang="en-US" sz="1600" dirty="0">
                        <a:latin typeface="Calibri" charset="0"/>
                        <a:ea typeface="Calibri" charset="0"/>
                        <a:cs typeface="Calibri" charset="0"/>
                      </a:endParaRPr>
                    </a:p>
                  </a:txBody>
                  <a:tcPr marL="73152" marR="73152" marT="73152" marB="73152" anchor="ctr"/>
                </a:tc>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Canadá</a:t>
                      </a:r>
                      <a:endParaRPr lang="en-US" sz="1600" dirty="0">
                        <a:latin typeface="Calibri" charset="0"/>
                        <a:ea typeface="Calibri" charset="0"/>
                        <a:cs typeface="Calibri" charset="0"/>
                      </a:endParaRPr>
                    </a:p>
                  </a:txBody>
                  <a:tcPr marL="73152" marR="73152" marT="73152" marB="73152" anchor="ctr"/>
                </a:tc>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Asistencia Mutua</a:t>
                      </a:r>
                      <a:endParaRPr lang="en-US" sz="1600" dirty="0">
                        <a:latin typeface="Calibri" charset="0"/>
                        <a:ea typeface="Calibri" charset="0"/>
                        <a:cs typeface="Calibri" charset="0"/>
                      </a:endParaRPr>
                    </a:p>
                  </a:txBody>
                  <a:tcPr marL="73152" marR="73152" marT="73152" marB="73152" anchor="ctr"/>
                </a:tc>
                <a:extLst>
                  <a:ext uri="{0D108BD9-81ED-4DB2-BD59-A6C34878D82A}">
                    <a16:rowId xmlns:a16="http://schemas.microsoft.com/office/drawing/2014/main" val="1306107040"/>
                  </a:ext>
                </a:extLst>
              </a:tr>
              <a:tr h="466804">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Italia</a:t>
                      </a:r>
                      <a:endParaRPr lang="en-US" sz="1600" dirty="0">
                        <a:latin typeface="Calibri" charset="0"/>
                        <a:ea typeface="Calibri" charset="0"/>
                        <a:cs typeface="Calibri" charset="0"/>
                      </a:endParaRPr>
                    </a:p>
                  </a:txBody>
                  <a:tcPr marL="73152" marR="73152" marT="73152" marB="73152" anchor="ctr"/>
                </a:tc>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Brasil</a:t>
                      </a:r>
                      <a:endParaRPr lang="en-US" sz="1600" dirty="0">
                        <a:latin typeface="Calibri" charset="0"/>
                        <a:ea typeface="Calibri" charset="0"/>
                        <a:cs typeface="Calibri" charset="0"/>
                      </a:endParaRPr>
                    </a:p>
                  </a:txBody>
                  <a:tcPr marL="73152" marR="73152" marT="73152" marB="73152" anchor="ctr"/>
                </a:tc>
                <a:tc>
                  <a:txBody>
                    <a:bodyPr/>
                    <a:lstStyle/>
                    <a:p>
                      <a:pPr marL="0" indent="0">
                        <a:buNone/>
                      </a:pPr>
                      <a:r>
                        <a:rPr lang="en-US" sz="1600" dirty="0">
                          <a:solidFill>
                            <a:srgbClr val="000000"/>
                          </a:solidFill>
                          <a:latin typeface="Calibri" pitchFamily="34" charset="0"/>
                          <a:ea typeface="Calibri" pitchFamily="34" charset="-122"/>
                          <a:cs typeface="Calibri" pitchFamily="34" charset="-120"/>
                        </a:rPr>
                        <a:t>Reducir Tasa Impositiva</a:t>
                      </a:r>
                      <a:endParaRPr lang="en-US" sz="1600" dirty="0">
                        <a:latin typeface="Calibri" charset="0"/>
                        <a:ea typeface="Calibri" charset="0"/>
                        <a:cs typeface="Calibri" charset="0"/>
                      </a:endParaRPr>
                    </a:p>
                  </a:txBody>
                  <a:tcPr marL="73152" marR="73152" marT="73152" marB="73152" anchor="ctr"/>
                </a:tc>
                <a:extLst>
                  <a:ext uri="{0D108BD9-81ED-4DB2-BD59-A6C34878D82A}">
                    <a16:rowId xmlns:a16="http://schemas.microsoft.com/office/drawing/2014/main" val="1476273864"/>
                  </a:ext>
                </a:extLst>
              </a:tr>
            </a:tbl>
          </a:graphicData>
        </a:graphic>
      </p:graphicFrame>
    </p:spTree>
    <p:extLst>
      <p:ext uri="{BB962C8B-B14F-4D97-AF65-F5344CB8AC3E}">
        <p14:creationId xmlns:p14="http://schemas.microsoft.com/office/powerpoint/2010/main" val="2986397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08671FB-30DD-BB03-3C42-FC1910BD699E}"/>
              </a:ext>
            </a:extLst>
          </p:cNvPr>
          <p:cNvSpPr>
            <a:spLocks noGrp="1"/>
          </p:cNvSpPr>
          <p:nvPr>
            <p:ph sz="half" idx="1"/>
          </p:nvPr>
        </p:nvSpPr>
        <p:spPr>
          <a:xfrm>
            <a:off x="838200" y="1825625"/>
            <a:ext cx="10145110" cy="995213"/>
          </a:xfrm>
        </p:spPr>
        <p:txBody>
          <a:bodyPr>
            <a:noAutofit/>
          </a:bodyPr>
          <a:lstStyle/>
          <a:p>
            <a:pPr algn="just"/>
            <a:r>
              <a:rPr lang="en-US" sz="2200" dirty="0">
                <a:latin typeface="Roboto" panose="02000000000000000000" pitchFamily="2" charset="0"/>
                <a:ea typeface="Roboto" panose="02000000000000000000" pitchFamily="2" charset="0"/>
                <a:cs typeface="Roboto" panose="02000000000000000000" pitchFamily="2" charset="0"/>
              </a:rPr>
              <a:t>Son </a:t>
            </a:r>
            <a:r>
              <a:rPr lang="es-ES" sz="2200" dirty="0">
                <a:latin typeface="Roboto" panose="02000000000000000000" pitchFamily="2" charset="0"/>
                <a:ea typeface="Roboto" panose="02000000000000000000" pitchFamily="2" charset="0"/>
                <a:cs typeface="Roboto" panose="02000000000000000000" pitchFamily="2" charset="0"/>
              </a:rPr>
              <a:t>fuentes normativas con forma de tratado internacional. En la práctica han ido adquiriendo relevancia los modelos de convenios de la OCDE o de la ONU, y sus comentarios interpretativos. </a:t>
            </a:r>
            <a:endParaRPr lang="es-EC" sz="2200" dirty="0">
              <a:latin typeface="Roboto" panose="02000000000000000000" pitchFamily="2" charset="0"/>
              <a:ea typeface="Roboto" panose="02000000000000000000" pitchFamily="2" charset="0"/>
              <a:cs typeface="Roboto" panose="02000000000000000000" pitchFamily="2" charset="0"/>
            </a:endParaRPr>
          </a:p>
        </p:txBody>
      </p:sp>
      <p:sp>
        <p:nvSpPr>
          <p:cNvPr id="7" name="CuadroTexto 6">
            <a:extLst>
              <a:ext uri="{FF2B5EF4-FFF2-40B4-BE49-F238E27FC236}">
                <a16:creationId xmlns:a16="http://schemas.microsoft.com/office/drawing/2014/main" id="{2AD8D157-D061-4E23-8CAC-F23EAEB0D67B}"/>
              </a:ext>
            </a:extLst>
          </p:cNvPr>
          <p:cNvSpPr txBox="1"/>
          <p:nvPr/>
        </p:nvSpPr>
        <p:spPr>
          <a:xfrm>
            <a:off x="1072054" y="3429000"/>
            <a:ext cx="10142482" cy="2554545"/>
          </a:xfrm>
          <a:prstGeom prst="rect">
            <a:avLst/>
          </a:prstGeom>
          <a:noFill/>
        </p:spPr>
        <p:txBody>
          <a:bodyPr wrap="square">
            <a:spAutoFit/>
          </a:bodyPr>
          <a:lstStyle/>
          <a:p>
            <a:pPr marL="285750" indent="-285750">
              <a:buFont typeface="Wingdings" panose="05000000000000000000" pitchFamily="2" charset="2"/>
              <a:buChar char="ü"/>
            </a:pPr>
            <a:r>
              <a:rPr lang="es-ES" sz="2000" dirty="0">
                <a:latin typeface="Roboto" panose="02000000000000000000" pitchFamily="2" charset="0"/>
                <a:ea typeface="Roboto" panose="02000000000000000000" pitchFamily="2" charset="0"/>
                <a:cs typeface="Roboto" panose="02000000000000000000" pitchFamily="2" charset="0"/>
              </a:rPr>
              <a:t>Acuerdos internacionales entre Estados</a:t>
            </a:r>
          </a:p>
          <a:p>
            <a:pPr marL="285750" indent="-285750">
              <a:buFont typeface="Wingdings" panose="05000000000000000000" pitchFamily="2" charset="2"/>
              <a:buChar char="ü"/>
            </a:pPr>
            <a:r>
              <a:rPr lang="es-ES" sz="2000" dirty="0">
                <a:latin typeface="Roboto" panose="02000000000000000000" pitchFamily="2" charset="0"/>
                <a:ea typeface="Roboto" panose="02000000000000000000" pitchFamily="2" charset="0"/>
                <a:cs typeface="Roboto" panose="02000000000000000000" pitchFamily="2" charset="0"/>
              </a:rPr>
              <a:t>Su objetivo es evitar la doble imposición mediante la renuncia de un ámbito de soberanía fiscal por parte de cada uno de los Estado</a:t>
            </a:r>
          </a:p>
          <a:p>
            <a:pPr marL="285750" indent="-285750">
              <a:buFont typeface="Wingdings" panose="05000000000000000000" pitchFamily="2" charset="2"/>
              <a:buChar char="ü"/>
            </a:pPr>
            <a:r>
              <a:rPr lang="es-ES" sz="2000" dirty="0">
                <a:latin typeface="Roboto" panose="02000000000000000000" pitchFamily="2" charset="0"/>
                <a:ea typeface="Roboto" panose="02000000000000000000" pitchFamily="2" charset="0"/>
                <a:cs typeface="Roboto" panose="02000000000000000000" pitchFamily="2" charset="0"/>
              </a:rPr>
              <a:t>Facilitar y atraer las inversiones extranjeras</a:t>
            </a:r>
          </a:p>
          <a:p>
            <a:pPr marL="285750" indent="-285750">
              <a:buFont typeface="Wingdings" panose="05000000000000000000" pitchFamily="2" charset="2"/>
              <a:buChar char="ü"/>
            </a:pPr>
            <a:r>
              <a:rPr lang="es-ES" sz="2000" dirty="0">
                <a:latin typeface="Roboto" panose="02000000000000000000" pitchFamily="2" charset="0"/>
                <a:ea typeface="Roboto" panose="02000000000000000000" pitchFamily="2" charset="0"/>
                <a:cs typeface="Roboto" panose="02000000000000000000" pitchFamily="2" charset="0"/>
              </a:rPr>
              <a:t>Armonización de las distintas legislaciones</a:t>
            </a:r>
          </a:p>
          <a:p>
            <a:pPr marL="285750" indent="-285750">
              <a:buFont typeface="Wingdings" panose="05000000000000000000" pitchFamily="2" charset="2"/>
              <a:buChar char="ü"/>
            </a:pPr>
            <a:r>
              <a:rPr lang="es-ES" sz="2000" dirty="0">
                <a:latin typeface="Roboto" panose="02000000000000000000" pitchFamily="2" charset="0"/>
                <a:ea typeface="Roboto" panose="02000000000000000000" pitchFamily="2" charset="0"/>
                <a:cs typeface="Roboto" panose="02000000000000000000" pitchFamily="2" charset="0"/>
              </a:rPr>
              <a:t>Combate a la elusión y evasión fiscal</a:t>
            </a:r>
          </a:p>
          <a:p>
            <a:pPr marL="285750" indent="-285750">
              <a:buFont typeface="Wingdings" panose="05000000000000000000" pitchFamily="2" charset="2"/>
              <a:buChar char="ü"/>
            </a:pPr>
            <a:r>
              <a:rPr lang="es-ES" sz="2000" dirty="0">
                <a:latin typeface="Roboto" panose="02000000000000000000" pitchFamily="2" charset="0"/>
                <a:ea typeface="Roboto" panose="02000000000000000000" pitchFamily="2" charset="0"/>
                <a:cs typeface="Roboto" panose="02000000000000000000" pitchFamily="2" charset="0"/>
              </a:rPr>
              <a:t>Intercambio de información tributaria</a:t>
            </a:r>
          </a:p>
          <a:p>
            <a:pPr marL="285750" indent="-285750">
              <a:buFont typeface="Wingdings" panose="05000000000000000000" pitchFamily="2" charset="2"/>
              <a:buChar char="ü"/>
            </a:pPr>
            <a:endParaRPr lang="en-US" sz="2000" dirty="0">
              <a:solidFill>
                <a:srgbClr val="800000"/>
              </a:solidFill>
              <a:latin typeface="Roboto" panose="02000000000000000000" pitchFamily="2" charset="0"/>
              <a:ea typeface="Roboto" panose="02000000000000000000" pitchFamily="2" charset="0"/>
              <a:cs typeface="Roboto" panose="02000000000000000000" pitchFamily="2" charset="0"/>
            </a:endParaRPr>
          </a:p>
        </p:txBody>
      </p:sp>
      <p:cxnSp>
        <p:nvCxnSpPr>
          <p:cNvPr id="5" name="Conector recto 4">
            <a:extLst>
              <a:ext uri="{FF2B5EF4-FFF2-40B4-BE49-F238E27FC236}">
                <a16:creationId xmlns:a16="http://schemas.microsoft.com/office/drawing/2014/main" id="{FD055B4A-481B-4496-80C6-7518F0F67F64}"/>
              </a:ext>
            </a:extLst>
          </p:cNvPr>
          <p:cNvCxnSpPr/>
          <p:nvPr/>
        </p:nvCxnSpPr>
        <p:spPr>
          <a:xfrm>
            <a:off x="987972" y="3090041"/>
            <a:ext cx="10142483" cy="0"/>
          </a:xfrm>
          <a:prstGeom prst="line">
            <a:avLst/>
          </a:prstGeom>
          <a:ln w="317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670B044-FFF7-E0F7-D2B3-BA7EB24296D8}"/>
              </a:ext>
            </a:extLst>
          </p:cNvPr>
          <p:cNvSpPr>
            <a:spLocks noGrp="1"/>
          </p:cNvSpPr>
          <p:nvPr>
            <p:ph type="title"/>
          </p:nvPr>
        </p:nvSpPr>
        <p:spPr>
          <a:xfrm>
            <a:off x="838200" y="365125"/>
            <a:ext cx="10515600" cy="1325563"/>
          </a:xfrm>
        </p:spPr>
        <p:txBody>
          <a:bodyPr/>
          <a:lstStyle/>
          <a:p>
            <a:r>
              <a:rPr lang="es-ES_tradnl" dirty="0"/>
              <a:t>6. </a:t>
            </a:r>
            <a:r>
              <a:rPr lang="es-ES" dirty="0"/>
              <a:t>Convenios para evitar la doble imposición.  Modelos y estructura</a:t>
            </a:r>
            <a:endParaRPr lang="es-ES_tradnl" dirty="0"/>
          </a:p>
        </p:txBody>
      </p:sp>
    </p:spTree>
    <p:extLst>
      <p:ext uri="{BB962C8B-B14F-4D97-AF65-F5344CB8AC3E}">
        <p14:creationId xmlns:p14="http://schemas.microsoft.com/office/powerpoint/2010/main" val="963932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1953045A-B0E6-4263-8C47-3D2EA525969F}"/>
              </a:ext>
            </a:extLst>
          </p:cNvPr>
          <p:cNvGraphicFramePr/>
          <p:nvPr>
            <p:extLst>
              <p:ext uri="{D42A27DB-BD31-4B8C-83A1-F6EECF244321}">
                <p14:modId xmlns:p14="http://schemas.microsoft.com/office/powerpoint/2010/main" val="3187850421"/>
              </p:ext>
            </p:extLst>
          </p:nvPr>
        </p:nvGraphicFramePr>
        <p:xfrm>
          <a:off x="2032000" y="1725283"/>
          <a:ext cx="8431842" cy="4791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684C6111-0884-76CB-4E76-8FA8B6A5368E}"/>
              </a:ext>
            </a:extLst>
          </p:cNvPr>
          <p:cNvSpPr>
            <a:spLocks noGrp="1"/>
          </p:cNvSpPr>
          <p:nvPr>
            <p:ph type="title"/>
          </p:nvPr>
        </p:nvSpPr>
        <p:spPr>
          <a:xfrm>
            <a:off x="779699" y="25790"/>
            <a:ext cx="10515600" cy="1325563"/>
          </a:xfrm>
        </p:spPr>
        <p:txBody>
          <a:bodyPr/>
          <a:lstStyle/>
          <a:p>
            <a:r>
              <a:rPr lang="es-ES_tradnl" dirty="0"/>
              <a:t>6. </a:t>
            </a:r>
            <a:r>
              <a:rPr lang="es-ES" dirty="0"/>
              <a:t>Convenios para evitar la doble imposición.  Modelos y estructura</a:t>
            </a:r>
            <a:endParaRPr lang="es-ES_tradnl" dirty="0"/>
          </a:p>
        </p:txBody>
      </p:sp>
    </p:spTree>
    <p:extLst>
      <p:ext uri="{BB962C8B-B14F-4D97-AF65-F5344CB8AC3E}">
        <p14:creationId xmlns:p14="http://schemas.microsoft.com/office/powerpoint/2010/main" val="2170508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F448444-14D4-4EC0-98CC-AA30724DB5D7}"/>
              </a:ext>
            </a:extLst>
          </p:cNvPr>
          <p:cNvGraphicFramePr/>
          <p:nvPr>
            <p:extLst>
              <p:ext uri="{D42A27DB-BD31-4B8C-83A1-F6EECF244321}">
                <p14:modId xmlns:p14="http://schemas.microsoft.com/office/powerpoint/2010/main" val="3854682349"/>
              </p:ext>
            </p:extLst>
          </p:nvPr>
        </p:nvGraphicFramePr>
        <p:xfrm>
          <a:off x="2031999" y="2104845"/>
          <a:ext cx="8854537" cy="4064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657FDA6B-6336-C04F-28AC-C7C480FC5487}"/>
              </a:ext>
            </a:extLst>
          </p:cNvPr>
          <p:cNvSpPr>
            <a:spLocks noGrp="1"/>
          </p:cNvSpPr>
          <p:nvPr>
            <p:ph type="title"/>
          </p:nvPr>
        </p:nvSpPr>
        <p:spPr>
          <a:xfrm>
            <a:off x="779699" y="181065"/>
            <a:ext cx="10515600" cy="1325563"/>
          </a:xfrm>
        </p:spPr>
        <p:txBody>
          <a:bodyPr/>
          <a:lstStyle/>
          <a:p>
            <a:r>
              <a:rPr lang="es-ES_tradnl" dirty="0"/>
              <a:t>6. </a:t>
            </a:r>
            <a:r>
              <a:rPr lang="es-ES" dirty="0"/>
              <a:t>Convenios para evitar la doble imposición.  Modelos y estructura</a:t>
            </a:r>
            <a:endParaRPr lang="es-ES_tradnl" dirty="0"/>
          </a:p>
        </p:txBody>
      </p:sp>
    </p:spTree>
    <p:extLst>
      <p:ext uri="{BB962C8B-B14F-4D97-AF65-F5344CB8AC3E}">
        <p14:creationId xmlns:p14="http://schemas.microsoft.com/office/powerpoint/2010/main" val="1502977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B8779-E523-C2E2-274A-0C894E85E65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8C63B7-AF9F-DFDA-C1AD-C0E5850743E0}"/>
              </a:ext>
            </a:extLst>
          </p:cNvPr>
          <p:cNvSpPr>
            <a:spLocks noGrp="1"/>
          </p:cNvSpPr>
          <p:nvPr>
            <p:ph type="title"/>
          </p:nvPr>
        </p:nvSpPr>
        <p:spPr>
          <a:xfrm>
            <a:off x="779699" y="181065"/>
            <a:ext cx="10515600" cy="1325563"/>
          </a:xfrm>
        </p:spPr>
        <p:txBody>
          <a:bodyPr/>
          <a:lstStyle/>
          <a:p>
            <a:r>
              <a:rPr lang="es-ES_tradnl" dirty="0"/>
              <a:t>6. </a:t>
            </a:r>
            <a:r>
              <a:rPr lang="es-ES" dirty="0"/>
              <a:t>Convenios para evitar la doble imposición.  Modelos y estructura</a:t>
            </a:r>
            <a:endParaRPr lang="es-ES_tradnl" dirty="0"/>
          </a:p>
        </p:txBody>
      </p:sp>
      <p:graphicFrame>
        <p:nvGraphicFramePr>
          <p:cNvPr id="3" name="Diagrama 2">
            <a:extLst>
              <a:ext uri="{FF2B5EF4-FFF2-40B4-BE49-F238E27FC236}">
                <a16:creationId xmlns:a16="http://schemas.microsoft.com/office/drawing/2014/main" id="{0FA0C1E0-9D34-6672-CF21-7B3A15259965}"/>
              </a:ext>
            </a:extLst>
          </p:cNvPr>
          <p:cNvGraphicFramePr/>
          <p:nvPr>
            <p:extLst>
              <p:ext uri="{D42A27DB-BD31-4B8C-83A1-F6EECF244321}">
                <p14:modId xmlns:p14="http://schemas.microsoft.com/office/powerpoint/2010/main" val="2411538347"/>
              </p:ext>
            </p:extLst>
          </p:nvPr>
        </p:nvGraphicFramePr>
        <p:xfrm>
          <a:off x="2032000" y="1587260"/>
          <a:ext cx="7931509" cy="455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37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6841B1B-C8A5-94C2-ACF4-E9131F7873B4}"/>
              </a:ext>
            </a:extLst>
          </p:cNvPr>
          <p:cNvPicPr>
            <a:picLocks noChangeAspect="1"/>
          </p:cNvPicPr>
          <p:nvPr/>
        </p:nvPicPr>
        <p:blipFill>
          <a:blip r:embed="rId2">
            <a:alphaModFix amt="20000"/>
          </a:blip>
          <a:stretch>
            <a:fillRect/>
          </a:stretch>
        </p:blipFill>
        <p:spPr>
          <a:xfrm>
            <a:off x="679571" y="2270684"/>
            <a:ext cx="3447137" cy="3480101"/>
          </a:xfrm>
          <a:prstGeom prst="rect">
            <a:avLst/>
          </a:prstGeom>
        </p:spPr>
      </p:pic>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p:txBody>
          <a:bodyPr/>
          <a:lstStyle/>
          <a:p>
            <a:r>
              <a:rPr lang="es-ES_tradnl" dirty="0"/>
              <a:t>1. Conceptos </a:t>
            </a:r>
            <a:r>
              <a:rPr lang="es-EC" dirty="0"/>
              <a:t>Generales</a:t>
            </a:r>
            <a:endParaRPr lang="es-ES_tradnl" dirty="0"/>
          </a:p>
        </p:txBody>
      </p:sp>
      <p:sp>
        <p:nvSpPr>
          <p:cNvPr id="10" name="Título 1">
            <a:extLst>
              <a:ext uri="{FF2B5EF4-FFF2-40B4-BE49-F238E27FC236}">
                <a16:creationId xmlns:a16="http://schemas.microsoft.com/office/drawing/2014/main" id="{587BBFD2-36CC-17D9-5287-585F164FE6B5}"/>
              </a:ext>
            </a:extLst>
          </p:cNvPr>
          <p:cNvSpPr txBox="1">
            <a:spLocks/>
          </p:cNvSpPr>
          <p:nvPr/>
        </p:nvSpPr>
        <p:spPr>
          <a:xfrm>
            <a:off x="457200" y="1035119"/>
            <a:ext cx="10972800" cy="1230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9C247B"/>
                </a:solidFill>
                <a:latin typeface="Barlow SemiBold" pitchFamily="2" charset="77"/>
                <a:ea typeface="+mj-ea"/>
                <a:cs typeface="+mj-cs"/>
              </a:defRPr>
            </a:lvl1pPr>
          </a:lstStyle>
          <a:p>
            <a:r>
              <a:rPr lang="es-EC" sz="2800" dirty="0">
                <a:solidFill>
                  <a:schemeClr val="tx1"/>
                </a:solidFill>
                <a:latin typeface="Roboto" panose="02000000000000000000" pitchFamily="2" charset="0"/>
                <a:ea typeface="Roboto" panose="02000000000000000000" pitchFamily="2" charset="0"/>
                <a:cs typeface="Roboto" panose="02000000000000000000" pitchFamily="2" charset="0"/>
              </a:rPr>
              <a:t>Impacto de la Globalización</a:t>
            </a:r>
          </a:p>
        </p:txBody>
      </p:sp>
      <p:pic>
        <p:nvPicPr>
          <p:cNvPr id="12" name="Imagen 11">
            <a:extLst>
              <a:ext uri="{FF2B5EF4-FFF2-40B4-BE49-F238E27FC236}">
                <a16:creationId xmlns:a16="http://schemas.microsoft.com/office/drawing/2014/main" id="{3A6052F0-038F-8BE5-F716-BF5ED4040EFD}"/>
              </a:ext>
            </a:extLst>
          </p:cNvPr>
          <p:cNvPicPr>
            <a:picLocks noChangeAspect="1"/>
          </p:cNvPicPr>
          <p:nvPr/>
        </p:nvPicPr>
        <p:blipFill>
          <a:blip r:embed="rId3"/>
          <a:stretch>
            <a:fillRect/>
          </a:stretch>
        </p:blipFill>
        <p:spPr>
          <a:xfrm>
            <a:off x="4525594" y="2246433"/>
            <a:ext cx="2403477" cy="1011171"/>
          </a:xfrm>
          <a:prstGeom prst="rect">
            <a:avLst/>
          </a:prstGeom>
        </p:spPr>
      </p:pic>
      <p:pic>
        <p:nvPicPr>
          <p:cNvPr id="14" name="Imagen 13">
            <a:extLst>
              <a:ext uri="{FF2B5EF4-FFF2-40B4-BE49-F238E27FC236}">
                <a16:creationId xmlns:a16="http://schemas.microsoft.com/office/drawing/2014/main" id="{F60249F4-9A9C-12AF-5C2B-7F0D65675F78}"/>
              </a:ext>
            </a:extLst>
          </p:cNvPr>
          <p:cNvPicPr>
            <a:picLocks noChangeAspect="1"/>
          </p:cNvPicPr>
          <p:nvPr/>
        </p:nvPicPr>
        <p:blipFill>
          <a:blip r:embed="rId4"/>
          <a:stretch>
            <a:fillRect/>
          </a:stretch>
        </p:blipFill>
        <p:spPr>
          <a:xfrm>
            <a:off x="6918602" y="3257636"/>
            <a:ext cx="2622224" cy="1423493"/>
          </a:xfrm>
          <a:prstGeom prst="rect">
            <a:avLst/>
          </a:prstGeom>
        </p:spPr>
      </p:pic>
      <p:pic>
        <p:nvPicPr>
          <p:cNvPr id="16" name="Imagen 15">
            <a:extLst>
              <a:ext uri="{FF2B5EF4-FFF2-40B4-BE49-F238E27FC236}">
                <a16:creationId xmlns:a16="http://schemas.microsoft.com/office/drawing/2014/main" id="{2A77F68C-4C0C-0CE2-07BD-10470F293090}"/>
              </a:ext>
            </a:extLst>
          </p:cNvPr>
          <p:cNvPicPr>
            <a:picLocks noChangeAspect="1"/>
          </p:cNvPicPr>
          <p:nvPr/>
        </p:nvPicPr>
        <p:blipFill>
          <a:blip r:embed="rId5"/>
          <a:stretch>
            <a:fillRect/>
          </a:stretch>
        </p:blipFill>
        <p:spPr>
          <a:xfrm>
            <a:off x="9540825" y="4815809"/>
            <a:ext cx="2406108" cy="1230485"/>
          </a:xfrm>
          <a:prstGeom prst="rect">
            <a:avLst/>
          </a:prstGeom>
        </p:spPr>
      </p:pic>
    </p:spTree>
    <p:extLst>
      <p:ext uri="{BB962C8B-B14F-4D97-AF65-F5344CB8AC3E}">
        <p14:creationId xmlns:p14="http://schemas.microsoft.com/office/powerpoint/2010/main" val="480218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AD8D157-D061-4E23-8CAC-F23EAEB0D67B}"/>
              </a:ext>
            </a:extLst>
          </p:cNvPr>
          <p:cNvSpPr txBox="1"/>
          <p:nvPr/>
        </p:nvSpPr>
        <p:spPr>
          <a:xfrm>
            <a:off x="951285" y="2524862"/>
            <a:ext cx="4550980" cy="2862322"/>
          </a:xfrm>
          <a:prstGeom prst="rect">
            <a:avLst/>
          </a:prstGeom>
          <a:noFill/>
        </p:spPr>
        <p:txBody>
          <a:bodyPr wrap="square">
            <a:spAutoFit/>
          </a:bodyPr>
          <a:lstStyle/>
          <a:p>
            <a:pPr marL="457200" indent="-4572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Rentas</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inmobiliarias</a:t>
            </a:r>
            <a:endParaRPr lang="en-US"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Beneficios</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empresariales</a:t>
            </a:r>
            <a:endParaRPr lang="en-US"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Rentas</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derivadas</a:t>
            </a:r>
            <a:r>
              <a:rPr lang="en-US" sz="2000" dirty="0">
                <a:latin typeface="Roboto" panose="02000000000000000000" pitchFamily="2" charset="0"/>
                <a:ea typeface="Roboto" panose="02000000000000000000" pitchFamily="2" charset="0"/>
                <a:cs typeface="Roboto" panose="02000000000000000000" pitchFamily="2" charset="0"/>
              </a:rPr>
              <a:t> de la </a:t>
            </a:r>
            <a:r>
              <a:rPr lang="en-US" sz="2000" dirty="0" err="1">
                <a:latin typeface="Roboto" panose="02000000000000000000" pitchFamily="2" charset="0"/>
                <a:ea typeface="Roboto" panose="02000000000000000000" pitchFamily="2" charset="0"/>
                <a:cs typeface="Roboto" panose="02000000000000000000" pitchFamily="2" charset="0"/>
              </a:rPr>
              <a:t>navegación</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marítima</a:t>
            </a:r>
            <a:r>
              <a:rPr lang="en-US" sz="2000" dirty="0">
                <a:latin typeface="Roboto" panose="02000000000000000000" pitchFamily="2" charset="0"/>
                <a:ea typeface="Roboto" panose="02000000000000000000" pitchFamily="2" charset="0"/>
                <a:cs typeface="Roboto" panose="02000000000000000000" pitchFamily="2" charset="0"/>
              </a:rPr>
              <a:t> o </a:t>
            </a:r>
            <a:r>
              <a:rPr lang="en-US" sz="2000" dirty="0" err="1">
                <a:latin typeface="Roboto" panose="02000000000000000000" pitchFamily="2" charset="0"/>
                <a:ea typeface="Roboto" panose="02000000000000000000" pitchFamily="2" charset="0"/>
                <a:cs typeface="Roboto" panose="02000000000000000000" pitchFamily="2" charset="0"/>
              </a:rPr>
              <a:t>aérea</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internacional</a:t>
            </a:r>
            <a:endParaRPr lang="en-US"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Empresas</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asociadas</a:t>
            </a:r>
            <a:endParaRPr lang="en-US"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Dividendos</a:t>
            </a:r>
            <a:endParaRPr lang="en-US"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Intereses</a:t>
            </a:r>
            <a:endParaRPr lang="en-US"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Cánones</a:t>
            </a:r>
            <a:r>
              <a:rPr lang="en-US" sz="2000" dirty="0">
                <a:latin typeface="Roboto" panose="02000000000000000000" pitchFamily="2" charset="0"/>
                <a:ea typeface="Roboto" panose="02000000000000000000" pitchFamily="2" charset="0"/>
                <a:cs typeface="Roboto" panose="02000000000000000000" pitchFamily="2" charset="0"/>
              </a:rPr>
              <a:t> o </a:t>
            </a:r>
            <a:r>
              <a:rPr lang="en-US" sz="2000" dirty="0" err="1">
                <a:latin typeface="Roboto" panose="02000000000000000000" pitchFamily="2" charset="0"/>
                <a:ea typeface="Roboto" panose="02000000000000000000" pitchFamily="2" charset="0"/>
                <a:cs typeface="Roboto" panose="02000000000000000000" pitchFamily="2" charset="0"/>
              </a:rPr>
              <a:t>regalías</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8" name="CuadroTexto 7">
            <a:extLst>
              <a:ext uri="{FF2B5EF4-FFF2-40B4-BE49-F238E27FC236}">
                <a16:creationId xmlns:a16="http://schemas.microsoft.com/office/drawing/2014/main" id="{E18E0FCC-1A2C-4EEC-9890-4FF0257FD828}"/>
              </a:ext>
            </a:extLst>
          </p:cNvPr>
          <p:cNvSpPr txBox="1"/>
          <p:nvPr/>
        </p:nvSpPr>
        <p:spPr>
          <a:xfrm>
            <a:off x="6170960" y="2524862"/>
            <a:ext cx="5675587" cy="2862322"/>
          </a:xfrm>
          <a:prstGeom prst="rect">
            <a:avLst/>
          </a:prstGeom>
          <a:noFill/>
        </p:spPr>
        <p:txBody>
          <a:bodyPr wrap="square">
            <a:spAutoFit/>
          </a:bodyPr>
          <a:lstStyle/>
          <a:p>
            <a:pPr marL="342900" indent="-3429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Ganancias</a:t>
            </a:r>
            <a:r>
              <a:rPr lang="en-US" sz="2000" dirty="0">
                <a:latin typeface="Roboto" panose="02000000000000000000" pitchFamily="2" charset="0"/>
                <a:ea typeface="Roboto" panose="02000000000000000000" pitchFamily="2" charset="0"/>
                <a:cs typeface="Roboto" panose="02000000000000000000" pitchFamily="2" charset="0"/>
              </a:rPr>
              <a:t> de capital</a:t>
            </a:r>
          </a:p>
          <a:p>
            <a:pPr marL="342900" indent="-3429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Trabajo</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independiente</a:t>
            </a:r>
            <a:endParaRPr lang="en-US" sz="20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Trabajo</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dependiente</a:t>
            </a:r>
            <a:endParaRPr lang="en-US" sz="20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Participaciones</a:t>
            </a:r>
            <a:r>
              <a:rPr lang="en-US" sz="2000" dirty="0">
                <a:latin typeface="Roboto" panose="02000000000000000000" pitchFamily="2" charset="0"/>
                <a:ea typeface="Roboto" panose="02000000000000000000" pitchFamily="2" charset="0"/>
                <a:cs typeface="Roboto" panose="02000000000000000000" pitchFamily="2" charset="0"/>
              </a:rPr>
              <a:t> de </a:t>
            </a:r>
            <a:r>
              <a:rPr lang="en-US" sz="2000" dirty="0" err="1">
                <a:latin typeface="Roboto" panose="02000000000000000000" pitchFamily="2" charset="0"/>
                <a:ea typeface="Roboto" panose="02000000000000000000" pitchFamily="2" charset="0"/>
                <a:cs typeface="Roboto" panose="02000000000000000000" pitchFamily="2" charset="0"/>
              </a:rPr>
              <a:t>consejeros</a:t>
            </a:r>
            <a:endParaRPr lang="en-US" sz="20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Artistas</a:t>
            </a:r>
            <a:r>
              <a:rPr lang="en-US" sz="2000" dirty="0">
                <a:latin typeface="Roboto" panose="02000000000000000000" pitchFamily="2" charset="0"/>
                <a:ea typeface="Roboto" panose="02000000000000000000" pitchFamily="2" charset="0"/>
                <a:cs typeface="Roboto" panose="02000000000000000000" pitchFamily="2" charset="0"/>
              </a:rPr>
              <a:t> y </a:t>
            </a:r>
            <a:r>
              <a:rPr lang="en-US" sz="2000" dirty="0" err="1">
                <a:latin typeface="Roboto" panose="02000000000000000000" pitchFamily="2" charset="0"/>
                <a:ea typeface="Roboto" panose="02000000000000000000" pitchFamily="2" charset="0"/>
                <a:cs typeface="Roboto" panose="02000000000000000000" pitchFamily="2" charset="0"/>
              </a:rPr>
              <a:t>deportistas</a:t>
            </a:r>
            <a:endParaRPr lang="en-US"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Pensiones</a:t>
            </a:r>
            <a:endParaRPr lang="en-US"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Remuneraciones</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públicas</a:t>
            </a:r>
            <a:endParaRPr lang="en-US"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Estudiantes</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profesores</a:t>
            </a:r>
            <a:r>
              <a:rPr lang="en-US" sz="2000" dirty="0">
                <a:latin typeface="Roboto" panose="02000000000000000000" pitchFamily="2" charset="0"/>
                <a:ea typeface="Roboto" panose="02000000000000000000" pitchFamily="2" charset="0"/>
                <a:cs typeface="Roboto" panose="02000000000000000000" pitchFamily="2" charset="0"/>
              </a:rPr>
              <a:t>)</a:t>
            </a:r>
          </a:p>
          <a:p>
            <a:pPr marL="457200" indent="-457200">
              <a:buFont typeface="Wingdings" panose="05000000000000000000" pitchFamily="2" charset="2"/>
              <a:buChar char="ü"/>
            </a:pPr>
            <a:r>
              <a:rPr lang="en-US" sz="2000" dirty="0" err="1">
                <a:latin typeface="Roboto" panose="02000000000000000000" pitchFamily="2" charset="0"/>
                <a:ea typeface="Roboto" panose="02000000000000000000" pitchFamily="2" charset="0"/>
                <a:cs typeface="Roboto" panose="02000000000000000000" pitchFamily="2" charset="0"/>
              </a:rPr>
              <a:t>Otras</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rentas</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12" name="Title 1">
            <a:extLst>
              <a:ext uri="{FF2B5EF4-FFF2-40B4-BE49-F238E27FC236}">
                <a16:creationId xmlns:a16="http://schemas.microsoft.com/office/drawing/2014/main" id="{AA1C293C-10AC-A798-9DDA-4614992F8B7E}"/>
              </a:ext>
            </a:extLst>
          </p:cNvPr>
          <p:cNvSpPr>
            <a:spLocks noGrp="1"/>
          </p:cNvSpPr>
          <p:nvPr>
            <p:ph type="title"/>
          </p:nvPr>
        </p:nvSpPr>
        <p:spPr>
          <a:xfrm>
            <a:off x="779699" y="181065"/>
            <a:ext cx="10515600" cy="1325563"/>
          </a:xfrm>
        </p:spPr>
        <p:txBody>
          <a:bodyPr/>
          <a:lstStyle/>
          <a:p>
            <a:r>
              <a:rPr lang="es-ES_tradnl" dirty="0"/>
              <a:t>6. </a:t>
            </a:r>
            <a:r>
              <a:rPr lang="es-ES" dirty="0"/>
              <a:t>Convenios para evitar la doble imposición.  Modelos y estructura</a:t>
            </a:r>
            <a:endParaRPr lang="es-ES_tradnl" dirty="0"/>
          </a:p>
        </p:txBody>
      </p:sp>
    </p:spTree>
    <p:extLst>
      <p:ext uri="{BB962C8B-B14F-4D97-AF65-F5344CB8AC3E}">
        <p14:creationId xmlns:p14="http://schemas.microsoft.com/office/powerpoint/2010/main" val="3406117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A70D-62E2-9A45-B29D-DBCF9B6D0E8B}"/>
              </a:ext>
            </a:extLst>
          </p:cNvPr>
          <p:cNvSpPr>
            <a:spLocks noGrp="1"/>
          </p:cNvSpPr>
          <p:nvPr>
            <p:ph type="title"/>
          </p:nvPr>
        </p:nvSpPr>
        <p:spPr/>
        <p:txBody>
          <a:bodyPr>
            <a:normAutofit/>
          </a:bodyPr>
          <a:lstStyle/>
          <a:p>
            <a:r>
              <a:rPr lang="es-ES" sz="4000" dirty="0"/>
              <a:t>7.	Otras medidas </a:t>
            </a:r>
            <a:r>
              <a:rPr lang="es-ES" sz="4000" dirty="0" err="1"/>
              <a:t>antielusión</a:t>
            </a:r>
            <a:r>
              <a:rPr lang="es-ES" sz="4000" dirty="0"/>
              <a:t> internacional</a:t>
            </a:r>
            <a:endParaRPr lang="es-ES_tradnl" sz="4000" dirty="0"/>
          </a:p>
        </p:txBody>
      </p:sp>
      <p:graphicFrame>
        <p:nvGraphicFramePr>
          <p:cNvPr id="4" name="TextBox 3">
            <a:extLst>
              <a:ext uri="{FF2B5EF4-FFF2-40B4-BE49-F238E27FC236}">
                <a16:creationId xmlns:a16="http://schemas.microsoft.com/office/drawing/2014/main" id="{58FB467F-EC7F-8DED-08FF-CB3C9D922429}"/>
              </a:ext>
            </a:extLst>
          </p:cNvPr>
          <p:cNvGraphicFramePr/>
          <p:nvPr>
            <p:extLst>
              <p:ext uri="{D42A27DB-BD31-4B8C-83A1-F6EECF244321}">
                <p14:modId xmlns:p14="http://schemas.microsoft.com/office/powerpoint/2010/main" val="412057243"/>
              </p:ext>
            </p:extLst>
          </p:nvPr>
        </p:nvGraphicFramePr>
        <p:xfrm>
          <a:off x="2015573" y="1794293"/>
          <a:ext cx="7930684" cy="4385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955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A70D-62E2-9A45-B29D-DBCF9B6D0E8B}"/>
              </a:ext>
            </a:extLst>
          </p:cNvPr>
          <p:cNvSpPr>
            <a:spLocks noGrp="1"/>
          </p:cNvSpPr>
          <p:nvPr>
            <p:ph type="title"/>
          </p:nvPr>
        </p:nvSpPr>
        <p:spPr/>
        <p:txBody>
          <a:bodyPr>
            <a:normAutofit/>
          </a:bodyPr>
          <a:lstStyle/>
          <a:p>
            <a:r>
              <a:rPr lang="es-ES" sz="4000" dirty="0"/>
              <a:t>7.	Otras medidas </a:t>
            </a:r>
            <a:r>
              <a:rPr lang="es-ES" sz="4000" dirty="0" err="1"/>
              <a:t>antielusión</a:t>
            </a:r>
            <a:r>
              <a:rPr lang="es-ES" sz="4000" dirty="0"/>
              <a:t> internacional</a:t>
            </a:r>
            <a:endParaRPr lang="es-ES_tradnl" sz="4000" dirty="0"/>
          </a:p>
        </p:txBody>
      </p:sp>
      <p:graphicFrame>
        <p:nvGraphicFramePr>
          <p:cNvPr id="3" name="TextBox 2">
            <a:extLst>
              <a:ext uri="{FF2B5EF4-FFF2-40B4-BE49-F238E27FC236}">
                <a16:creationId xmlns:a16="http://schemas.microsoft.com/office/drawing/2014/main" id="{46827BF2-B6D4-B0A6-8622-8EFCEDB1EB53}"/>
              </a:ext>
            </a:extLst>
          </p:cNvPr>
          <p:cNvGraphicFramePr/>
          <p:nvPr>
            <p:extLst>
              <p:ext uri="{D42A27DB-BD31-4B8C-83A1-F6EECF244321}">
                <p14:modId xmlns:p14="http://schemas.microsoft.com/office/powerpoint/2010/main" val="748109278"/>
              </p:ext>
            </p:extLst>
          </p:nvPr>
        </p:nvGraphicFramePr>
        <p:xfrm>
          <a:off x="2161715" y="1690688"/>
          <a:ext cx="7868569" cy="4478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9706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4E138D-E501-689C-63D2-4645695F4F2E}"/>
              </a:ext>
            </a:extLst>
          </p:cNvPr>
          <p:cNvSpPr>
            <a:spLocks noGrp="1"/>
          </p:cNvSpPr>
          <p:nvPr>
            <p:ph type="title"/>
          </p:nvPr>
        </p:nvSpPr>
        <p:spPr/>
        <p:txBody>
          <a:bodyPr/>
          <a:lstStyle/>
          <a:p>
            <a:r>
              <a:rPr lang="es-ES" dirty="0"/>
              <a:t>BEPS</a:t>
            </a:r>
            <a:endParaRPr lang="es-EC" dirty="0"/>
          </a:p>
        </p:txBody>
      </p:sp>
      <p:sp>
        <p:nvSpPr>
          <p:cNvPr id="3" name="Marcador de contenido 2">
            <a:extLst>
              <a:ext uri="{FF2B5EF4-FFF2-40B4-BE49-F238E27FC236}">
                <a16:creationId xmlns:a16="http://schemas.microsoft.com/office/drawing/2014/main" id="{E434BB28-56D3-0A20-60BF-8601360D09D1}"/>
              </a:ext>
            </a:extLst>
          </p:cNvPr>
          <p:cNvSpPr>
            <a:spLocks noGrp="1"/>
          </p:cNvSpPr>
          <p:nvPr>
            <p:ph sz="half" idx="1"/>
          </p:nvPr>
        </p:nvSpPr>
        <p:spPr>
          <a:xfrm>
            <a:off x="838200" y="1690688"/>
            <a:ext cx="10515600" cy="4351338"/>
          </a:xfrm>
        </p:spPr>
        <p:txBody>
          <a:bodyPr>
            <a:normAutofit fontScale="92500" lnSpcReduction="10000"/>
          </a:bodyPr>
          <a:lstStyle/>
          <a:p>
            <a:pPr marL="0" indent="0">
              <a:buNone/>
            </a:pPr>
            <a:r>
              <a:rPr lang="es-ES" b="1" dirty="0">
                <a:latin typeface="Roboto" panose="02000000000000000000" pitchFamily="2" charset="0"/>
                <a:ea typeface="Roboto" panose="02000000000000000000" pitchFamily="2" charset="0"/>
                <a:cs typeface="Roboto" panose="02000000000000000000" pitchFamily="2" charset="0"/>
              </a:rPr>
              <a:t>Causas de </a:t>
            </a:r>
            <a:r>
              <a:rPr lang="es-ES" b="1" dirty="0">
                <a:latin typeface="Roboto" panose="02000000000000000000" pitchFamily="2" charset="0"/>
                <a:ea typeface="Roboto" panose="02000000000000000000" pitchFamily="2" charset="0"/>
                <a:cs typeface="Roboto" panose="02000000000000000000" pitchFamily="2" charset="0"/>
                <a:hlinkClick r:id="rId2" action="ppaction://hlinksldjump"/>
              </a:rPr>
              <a:t>BEPS</a:t>
            </a:r>
            <a:endParaRPr lang="es-ES" dirty="0">
              <a:latin typeface="Roboto" panose="02000000000000000000" pitchFamily="2" charset="0"/>
              <a:ea typeface="Roboto" panose="02000000000000000000" pitchFamily="2" charset="0"/>
              <a:cs typeface="Roboto" panose="02000000000000000000" pitchFamily="2" charset="0"/>
            </a:endParaRPr>
          </a:p>
          <a:p>
            <a:r>
              <a:rPr lang="es-ES" dirty="0">
                <a:latin typeface="Roboto" panose="02000000000000000000" pitchFamily="2" charset="0"/>
                <a:ea typeface="Roboto" panose="02000000000000000000" pitchFamily="2" charset="0"/>
                <a:cs typeface="Roboto" panose="02000000000000000000" pitchFamily="2" charset="0"/>
              </a:rPr>
              <a:t>Disparidades en las legislaciones nacionales.</a:t>
            </a:r>
          </a:p>
          <a:p>
            <a:pPr>
              <a:buFont typeface="Arial" panose="020B0604020202020204" pitchFamily="34" charset="0"/>
              <a:buChar char="•"/>
            </a:pPr>
            <a:r>
              <a:rPr lang="es-ES" dirty="0">
                <a:latin typeface="Roboto" panose="02000000000000000000" pitchFamily="2" charset="0"/>
                <a:ea typeface="Roboto" panose="02000000000000000000" pitchFamily="2" charset="0"/>
                <a:cs typeface="Roboto" panose="02000000000000000000" pitchFamily="2" charset="0"/>
              </a:rPr>
              <a:t>Uso de precios de transferencia para manipular beneficios.</a:t>
            </a:r>
          </a:p>
          <a:p>
            <a:pPr>
              <a:buFont typeface="Arial" panose="020B0604020202020204" pitchFamily="34" charset="0"/>
              <a:buChar char="•"/>
            </a:pPr>
            <a:r>
              <a:rPr lang="es-ES" dirty="0">
                <a:latin typeface="Roboto" panose="02000000000000000000" pitchFamily="2" charset="0"/>
                <a:ea typeface="Roboto" panose="02000000000000000000" pitchFamily="2" charset="0"/>
                <a:cs typeface="Roboto" panose="02000000000000000000" pitchFamily="2" charset="0"/>
              </a:rPr>
              <a:t>Tratados fiscales internacionales que permiten la doble no imposición.</a:t>
            </a:r>
          </a:p>
          <a:p>
            <a:pPr marL="0" indent="0">
              <a:buNone/>
            </a:pPr>
            <a:endParaRPr lang="es-ES" b="1" dirty="0">
              <a:latin typeface="Roboto" panose="02000000000000000000" pitchFamily="2" charset="0"/>
              <a:ea typeface="Roboto" panose="02000000000000000000" pitchFamily="2" charset="0"/>
              <a:cs typeface="Roboto" panose="02000000000000000000" pitchFamily="2" charset="0"/>
            </a:endParaRPr>
          </a:p>
          <a:p>
            <a:pPr marL="0" indent="0">
              <a:buNone/>
            </a:pPr>
            <a:r>
              <a:rPr lang="es-ES" b="1" dirty="0">
                <a:latin typeface="Roboto" panose="02000000000000000000" pitchFamily="2" charset="0"/>
                <a:ea typeface="Roboto" panose="02000000000000000000" pitchFamily="2" charset="0"/>
                <a:cs typeface="Roboto" panose="02000000000000000000" pitchFamily="2" charset="0"/>
              </a:rPr>
              <a:t>Acciones de la OCDE contra BEPS</a:t>
            </a:r>
            <a:endParaRPr lang="es-ES" dirty="0">
              <a:latin typeface="Roboto" panose="02000000000000000000" pitchFamily="2" charset="0"/>
              <a:ea typeface="Roboto" panose="02000000000000000000" pitchFamily="2" charset="0"/>
              <a:cs typeface="Roboto" panose="02000000000000000000" pitchFamily="2" charset="0"/>
            </a:endParaRPr>
          </a:p>
          <a:p>
            <a:pPr>
              <a:buFont typeface="Arial" panose="020B0604020202020204" pitchFamily="34" charset="0"/>
              <a:buChar char="•"/>
            </a:pPr>
            <a:r>
              <a:rPr lang="es-ES" dirty="0">
                <a:latin typeface="Roboto" panose="02000000000000000000" pitchFamily="2" charset="0"/>
                <a:ea typeface="Roboto" panose="02000000000000000000" pitchFamily="2" charset="0"/>
                <a:cs typeface="Roboto" panose="02000000000000000000" pitchFamily="2" charset="0"/>
              </a:rPr>
              <a:t>15 acciones para combatir BEPS.</a:t>
            </a:r>
          </a:p>
          <a:p>
            <a:pPr>
              <a:buFont typeface="Arial" panose="020B0604020202020204" pitchFamily="34" charset="0"/>
              <a:buChar char="•"/>
            </a:pPr>
            <a:r>
              <a:rPr lang="es-ES" dirty="0">
                <a:latin typeface="Roboto" panose="02000000000000000000" pitchFamily="2" charset="0"/>
                <a:ea typeface="Roboto" panose="02000000000000000000" pitchFamily="2" charset="0"/>
                <a:cs typeface="Roboto" panose="02000000000000000000" pitchFamily="2" charset="0"/>
              </a:rPr>
              <a:t>Transparencia y cooperación internacional.</a:t>
            </a:r>
          </a:p>
          <a:p>
            <a:pPr>
              <a:buFont typeface="Arial" panose="020B0604020202020204" pitchFamily="34" charset="0"/>
              <a:buChar char="•"/>
            </a:pPr>
            <a:r>
              <a:rPr lang="es-ES" dirty="0">
                <a:latin typeface="Roboto" panose="02000000000000000000" pitchFamily="2" charset="0"/>
                <a:ea typeface="Roboto" panose="02000000000000000000" pitchFamily="2" charset="0"/>
                <a:cs typeface="Roboto" panose="02000000000000000000" pitchFamily="2" charset="0"/>
              </a:rPr>
              <a:t>Reformas en materia de precios de transferencia y tratados fiscales.</a:t>
            </a:r>
          </a:p>
          <a:p>
            <a:pPr>
              <a:buFont typeface="Arial" panose="020B0604020202020204" pitchFamily="34" charset="0"/>
              <a:buChar char="•"/>
            </a:pPr>
            <a:endParaRPr lang="es-E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38323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31249-A05F-2E42-237B-A1712E2A1649}"/>
              </a:ext>
            </a:extLst>
          </p:cNvPr>
          <p:cNvSpPr>
            <a:spLocks noGrp="1"/>
          </p:cNvSpPr>
          <p:nvPr>
            <p:ph type="title"/>
          </p:nvPr>
        </p:nvSpPr>
        <p:spPr/>
        <p:txBody>
          <a:bodyPr/>
          <a:lstStyle/>
          <a:p>
            <a:r>
              <a:rPr lang="en-US" sz="4400" b="1" i="0" dirty="0" err="1">
                <a:latin typeface="Roboto" panose="02000000000000000000" pitchFamily="2" charset="0"/>
                <a:ea typeface="Roboto" panose="02000000000000000000" pitchFamily="2" charset="0"/>
                <a:cs typeface="Roboto" panose="02000000000000000000" pitchFamily="2" charset="0"/>
              </a:rPr>
              <a:t>Impuestos</a:t>
            </a:r>
            <a:r>
              <a:rPr lang="en-US" sz="4400" b="1" i="0" dirty="0">
                <a:latin typeface="Roboto" panose="02000000000000000000" pitchFamily="2" charset="0"/>
                <a:ea typeface="Roboto" panose="02000000000000000000" pitchFamily="2" charset="0"/>
                <a:cs typeface="Roboto" panose="02000000000000000000" pitchFamily="2" charset="0"/>
              </a:rPr>
              <a:t> a la Economía Digital</a:t>
            </a:r>
            <a:br>
              <a:rPr lang="es-EC" dirty="0"/>
            </a:br>
            <a:endParaRPr lang="es-EC" dirty="0"/>
          </a:p>
        </p:txBody>
      </p:sp>
      <p:graphicFrame>
        <p:nvGraphicFramePr>
          <p:cNvPr id="12" name="Tabla 11">
            <a:extLst>
              <a:ext uri="{FF2B5EF4-FFF2-40B4-BE49-F238E27FC236}">
                <a16:creationId xmlns:a16="http://schemas.microsoft.com/office/drawing/2014/main" id="{EF91AF73-9030-1745-6AEE-79EF1C9C74EA}"/>
              </a:ext>
            </a:extLst>
          </p:cNvPr>
          <p:cNvGraphicFramePr>
            <a:graphicFrameLocks noGrp="1"/>
          </p:cNvGraphicFramePr>
          <p:nvPr>
            <p:extLst>
              <p:ext uri="{D42A27DB-BD31-4B8C-83A1-F6EECF244321}">
                <p14:modId xmlns:p14="http://schemas.microsoft.com/office/powerpoint/2010/main" val="3081715713"/>
              </p:ext>
            </p:extLst>
          </p:nvPr>
        </p:nvGraphicFramePr>
        <p:xfrm>
          <a:off x="499533" y="1313180"/>
          <a:ext cx="11556999" cy="4942840"/>
        </p:xfrm>
        <a:graphic>
          <a:graphicData uri="http://schemas.openxmlformats.org/drawingml/2006/table">
            <a:tbl>
              <a:tblPr firstRow="1" bandRow="1">
                <a:tableStyleId>{5C22544A-7EE6-4342-B048-85BDC9FD1C3A}</a:tableStyleId>
              </a:tblPr>
              <a:tblGrid>
                <a:gridCol w="2424822">
                  <a:extLst>
                    <a:ext uri="{9D8B030D-6E8A-4147-A177-3AD203B41FA5}">
                      <a16:colId xmlns:a16="http://schemas.microsoft.com/office/drawing/2014/main" val="1140663523"/>
                    </a:ext>
                  </a:extLst>
                </a:gridCol>
                <a:gridCol w="5279844">
                  <a:extLst>
                    <a:ext uri="{9D8B030D-6E8A-4147-A177-3AD203B41FA5}">
                      <a16:colId xmlns:a16="http://schemas.microsoft.com/office/drawing/2014/main" val="1864426705"/>
                    </a:ext>
                  </a:extLst>
                </a:gridCol>
                <a:gridCol w="3852333">
                  <a:extLst>
                    <a:ext uri="{9D8B030D-6E8A-4147-A177-3AD203B41FA5}">
                      <a16:colId xmlns:a16="http://schemas.microsoft.com/office/drawing/2014/main" val="3006181612"/>
                    </a:ext>
                  </a:extLst>
                </a:gridCol>
              </a:tblGrid>
              <a:tr h="370840">
                <a:tc>
                  <a:txBody>
                    <a:bodyPr/>
                    <a:lstStyle/>
                    <a:p>
                      <a:pPr algn="ctr"/>
                      <a:r>
                        <a:rPr lang="es-ES" dirty="0">
                          <a:latin typeface="Roboto" panose="02000000000000000000" pitchFamily="2" charset="0"/>
                          <a:ea typeface="Roboto" panose="02000000000000000000" pitchFamily="2" charset="0"/>
                          <a:cs typeface="Roboto" panose="02000000000000000000" pitchFamily="2" charset="0"/>
                          <a:hlinkClick r:id="rId2" action="ppaction://hlinksldjump"/>
                        </a:rPr>
                        <a:t>Aspecto</a:t>
                      </a:r>
                      <a:endParaRPr lang="es-EC"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ctr"/>
                      <a:r>
                        <a:rPr lang="es-ES" dirty="0">
                          <a:latin typeface="Roboto" panose="02000000000000000000" pitchFamily="2" charset="0"/>
                          <a:ea typeface="Roboto" panose="02000000000000000000" pitchFamily="2" charset="0"/>
                          <a:cs typeface="Roboto" panose="02000000000000000000" pitchFamily="2" charset="0"/>
                        </a:rPr>
                        <a:t>Descripción</a:t>
                      </a:r>
                      <a:endParaRPr lang="es-EC"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ctr"/>
                      <a:r>
                        <a:rPr lang="es-ES" dirty="0">
                          <a:latin typeface="Roboto" panose="02000000000000000000" pitchFamily="2" charset="0"/>
                          <a:ea typeface="Roboto" panose="02000000000000000000" pitchFamily="2" charset="0"/>
                          <a:cs typeface="Roboto" panose="02000000000000000000" pitchFamily="2" charset="0"/>
                        </a:rPr>
                        <a:t>Ejemplos/implementación</a:t>
                      </a:r>
                      <a:endParaRPr lang="es-EC"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393687238"/>
                  </a:ext>
                </a:extLst>
              </a:tr>
              <a:tr h="370840">
                <a:tc>
                  <a:txBody>
                    <a:bodyPr/>
                    <a:lstStyle/>
                    <a:p>
                      <a:r>
                        <a:rPr lang="es-ES" dirty="0">
                          <a:latin typeface="Roboto" panose="02000000000000000000" pitchFamily="2" charset="0"/>
                          <a:ea typeface="Roboto" panose="02000000000000000000" pitchFamily="2" charset="0"/>
                          <a:cs typeface="Roboto" panose="02000000000000000000" pitchFamily="2" charset="0"/>
                        </a:rPr>
                        <a:t>Definición</a:t>
                      </a:r>
                      <a:endParaRPr lang="es-EC"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ES" dirty="0">
                          <a:latin typeface="Roboto" panose="02000000000000000000" pitchFamily="2" charset="0"/>
                          <a:ea typeface="Roboto" panose="02000000000000000000" pitchFamily="2" charset="0"/>
                          <a:cs typeface="Roboto" panose="02000000000000000000" pitchFamily="2" charset="0"/>
                        </a:rPr>
                        <a:t>Impuestos aplicados a empresas que operan digitalmente, donde los productos y servicios son ofrecidos a través de plataformas digitales.</a:t>
                      </a:r>
                      <a:endParaRPr lang="es-EC"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EC" dirty="0">
                          <a:latin typeface="Roboto" panose="02000000000000000000" pitchFamily="2" charset="0"/>
                          <a:ea typeface="Roboto" panose="02000000000000000000" pitchFamily="2" charset="0"/>
                          <a:cs typeface="Roboto" panose="02000000000000000000" pitchFamily="2" charset="0"/>
                        </a:rPr>
                        <a:t>Impuesto sobre Servicios Digitales.</a:t>
                      </a:r>
                    </a:p>
                  </a:txBody>
                  <a:tcPr/>
                </a:tc>
                <a:extLst>
                  <a:ext uri="{0D108BD9-81ED-4DB2-BD59-A6C34878D82A}">
                    <a16:rowId xmlns:a16="http://schemas.microsoft.com/office/drawing/2014/main" val="3652832706"/>
                  </a:ext>
                </a:extLst>
              </a:tr>
              <a:tr h="370840">
                <a:tc>
                  <a:txBody>
                    <a:bodyPr/>
                    <a:lstStyle/>
                    <a:p>
                      <a:r>
                        <a:rPr lang="es-ES" dirty="0">
                          <a:latin typeface="Roboto" panose="02000000000000000000" pitchFamily="2" charset="0"/>
                          <a:ea typeface="Roboto" panose="02000000000000000000" pitchFamily="2" charset="0"/>
                          <a:cs typeface="Roboto" panose="02000000000000000000" pitchFamily="2" charset="0"/>
                        </a:rPr>
                        <a:t>Objetivo</a:t>
                      </a:r>
                      <a:endParaRPr lang="es-EC"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ES" dirty="0">
                          <a:latin typeface="Roboto" panose="02000000000000000000" pitchFamily="2" charset="0"/>
                          <a:ea typeface="Roboto" panose="02000000000000000000" pitchFamily="2" charset="0"/>
                          <a:cs typeface="Roboto" panose="02000000000000000000" pitchFamily="2" charset="0"/>
                        </a:rPr>
                        <a:t>Ampliar la base imponible para incluir actividades que tradicionalmente escapan a la tributación en jurisdicciones donde generan valor.</a:t>
                      </a:r>
                      <a:endParaRPr lang="es-EC"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EC" dirty="0">
                          <a:latin typeface="Roboto" panose="02000000000000000000" pitchFamily="2" charset="0"/>
                          <a:ea typeface="Roboto" panose="02000000000000000000" pitchFamily="2" charset="0"/>
                          <a:cs typeface="Roboto" panose="02000000000000000000" pitchFamily="2" charset="0"/>
                        </a:rPr>
                        <a:t>Captar ingresos de gigantes tecnológicos.</a:t>
                      </a:r>
                    </a:p>
                  </a:txBody>
                  <a:tcPr/>
                </a:tc>
                <a:extLst>
                  <a:ext uri="{0D108BD9-81ED-4DB2-BD59-A6C34878D82A}">
                    <a16:rowId xmlns:a16="http://schemas.microsoft.com/office/drawing/2014/main" val="3911742627"/>
                  </a:ext>
                </a:extLst>
              </a:tr>
              <a:tr h="370840">
                <a:tc>
                  <a:txBody>
                    <a:bodyPr/>
                    <a:lstStyle/>
                    <a:p>
                      <a:r>
                        <a:rPr lang="es-EC" dirty="0">
                          <a:latin typeface="Roboto" panose="02000000000000000000" pitchFamily="2" charset="0"/>
                          <a:ea typeface="Roboto" panose="02000000000000000000" pitchFamily="2" charset="0"/>
                          <a:cs typeface="Roboto" panose="02000000000000000000" pitchFamily="2" charset="0"/>
                        </a:rPr>
                        <a:t>Desafíos</a:t>
                      </a:r>
                    </a:p>
                  </a:txBody>
                  <a:tcPr/>
                </a:tc>
                <a:tc>
                  <a:txBody>
                    <a:bodyPr/>
                    <a:lstStyle/>
                    <a:p>
                      <a:r>
                        <a:rPr lang="es-ES" dirty="0">
                          <a:latin typeface="Roboto" panose="02000000000000000000" pitchFamily="2" charset="0"/>
                          <a:ea typeface="Roboto" panose="02000000000000000000" pitchFamily="2" charset="0"/>
                          <a:cs typeface="Roboto" panose="02000000000000000000" pitchFamily="2" charset="0"/>
                        </a:rPr>
                        <a:t>Determinar la jurisdicción de tributación y la asignación adecuada de ingresos entre países.</a:t>
                      </a:r>
                      <a:endParaRPr lang="es-EC"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ES" dirty="0">
                          <a:latin typeface="Roboto" panose="02000000000000000000" pitchFamily="2" charset="0"/>
                          <a:ea typeface="Roboto" panose="02000000000000000000" pitchFamily="2" charset="0"/>
                          <a:cs typeface="Roboto" panose="02000000000000000000" pitchFamily="2" charset="0"/>
                        </a:rPr>
                        <a:t>Doble tributación, conflictos de asignación.</a:t>
                      </a:r>
                      <a:endParaRPr lang="es-EC"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657320896"/>
                  </a:ext>
                </a:extLst>
              </a:tr>
              <a:tr h="370840">
                <a:tc>
                  <a:txBody>
                    <a:bodyPr/>
                    <a:lstStyle/>
                    <a:p>
                      <a:r>
                        <a:rPr lang="es-ES" dirty="0">
                          <a:latin typeface="Roboto" panose="02000000000000000000" pitchFamily="2" charset="0"/>
                          <a:ea typeface="Roboto" panose="02000000000000000000" pitchFamily="2" charset="0"/>
                          <a:cs typeface="Roboto" panose="02000000000000000000" pitchFamily="2" charset="0"/>
                        </a:rPr>
                        <a:t>Métodos de Tributación</a:t>
                      </a:r>
                      <a:endParaRPr lang="es-EC"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ES" dirty="0">
                          <a:latin typeface="Roboto" panose="02000000000000000000" pitchFamily="2" charset="0"/>
                          <a:ea typeface="Roboto" panose="02000000000000000000" pitchFamily="2" charset="0"/>
                          <a:cs typeface="Roboto" panose="02000000000000000000" pitchFamily="2" charset="0"/>
                        </a:rPr>
                        <a:t>- Impuestos directos sobre ventas o ingresos generados en ciertas jurisdicciones. </a:t>
                      </a:r>
                      <a:br>
                        <a:rPr lang="es-ES" dirty="0">
                          <a:latin typeface="Roboto" panose="02000000000000000000" pitchFamily="2" charset="0"/>
                          <a:ea typeface="Roboto" panose="02000000000000000000" pitchFamily="2" charset="0"/>
                          <a:cs typeface="Roboto" panose="02000000000000000000" pitchFamily="2" charset="0"/>
                        </a:rPr>
                      </a:br>
                      <a:r>
                        <a:rPr lang="es-ES" dirty="0">
                          <a:latin typeface="Roboto" panose="02000000000000000000" pitchFamily="2" charset="0"/>
                          <a:ea typeface="Roboto" panose="02000000000000000000" pitchFamily="2" charset="0"/>
                          <a:cs typeface="Roboto" panose="02000000000000000000" pitchFamily="2" charset="0"/>
                        </a:rPr>
                        <a:t>- Impuestos indirectos sobre bienes y servicios digitales.</a:t>
                      </a:r>
                      <a:endParaRPr lang="es-EC"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EC" dirty="0">
                          <a:latin typeface="Roboto" panose="02000000000000000000" pitchFamily="2" charset="0"/>
                          <a:ea typeface="Roboto" panose="02000000000000000000" pitchFamily="2" charset="0"/>
                          <a:cs typeface="Roboto" panose="02000000000000000000" pitchFamily="2" charset="0"/>
                        </a:rPr>
                        <a:t>Italia, España.</a:t>
                      </a:r>
                    </a:p>
                  </a:txBody>
                  <a:tcPr/>
                </a:tc>
                <a:extLst>
                  <a:ext uri="{0D108BD9-81ED-4DB2-BD59-A6C34878D82A}">
                    <a16:rowId xmlns:a16="http://schemas.microsoft.com/office/drawing/2014/main" val="555049566"/>
                  </a:ext>
                </a:extLst>
              </a:tr>
              <a:tr h="370840">
                <a:tc>
                  <a:txBody>
                    <a:bodyPr/>
                    <a:lstStyle/>
                    <a:p>
                      <a:r>
                        <a:rPr lang="es-EC" dirty="0">
                          <a:latin typeface="Roboto" panose="02000000000000000000" pitchFamily="2" charset="0"/>
                          <a:ea typeface="Roboto" panose="02000000000000000000" pitchFamily="2" charset="0"/>
                          <a:cs typeface="Roboto" panose="02000000000000000000" pitchFamily="2" charset="0"/>
                        </a:rPr>
                        <a:t>Respuesta Internacional</a:t>
                      </a:r>
                    </a:p>
                  </a:txBody>
                  <a:tcPr/>
                </a:tc>
                <a:tc>
                  <a:txBody>
                    <a:bodyPr/>
                    <a:lstStyle/>
                    <a:p>
                      <a:r>
                        <a:rPr lang="es-ES" dirty="0">
                          <a:latin typeface="Roboto" panose="02000000000000000000" pitchFamily="2" charset="0"/>
                          <a:ea typeface="Roboto" panose="02000000000000000000" pitchFamily="2" charset="0"/>
                          <a:cs typeface="Roboto" panose="02000000000000000000" pitchFamily="2" charset="0"/>
                        </a:rPr>
                        <a:t>Iniciativas como la propuesta de la OCDE para la tributación de la economía digital, buscando consenso global.</a:t>
                      </a:r>
                      <a:endParaRPr lang="es-EC"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ES" dirty="0">
                          <a:latin typeface="Roboto" panose="02000000000000000000" pitchFamily="2" charset="0"/>
                          <a:ea typeface="Roboto" panose="02000000000000000000" pitchFamily="2" charset="0"/>
                          <a:cs typeface="Roboto" panose="02000000000000000000" pitchFamily="2" charset="0"/>
                        </a:rPr>
                        <a:t>Propuestas de los Pilares 1 y 2 de la OCDE</a:t>
                      </a:r>
                      <a:endParaRPr lang="es-EC"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4227848808"/>
                  </a:ext>
                </a:extLst>
              </a:tr>
            </a:tbl>
          </a:graphicData>
        </a:graphic>
      </p:graphicFrame>
    </p:spTree>
    <p:extLst>
      <p:ext uri="{BB962C8B-B14F-4D97-AF65-F5344CB8AC3E}">
        <p14:creationId xmlns:p14="http://schemas.microsoft.com/office/powerpoint/2010/main" val="1423658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31C298DF-3CD1-343E-85B6-3152868D9A2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FA7EDA-36EE-E1E2-A717-5C458E384988}"/>
              </a:ext>
            </a:extLst>
          </p:cNvPr>
          <p:cNvSpPr>
            <a:spLocks noGrp="1"/>
          </p:cNvSpPr>
          <p:nvPr>
            <p:ph type="title"/>
          </p:nvPr>
        </p:nvSpPr>
        <p:spPr/>
        <p:txBody>
          <a:bodyPr/>
          <a:lstStyle/>
          <a:p>
            <a:r>
              <a:rPr lang="es-ES" dirty="0"/>
              <a:t>Transparencia e Intercambio de Información</a:t>
            </a:r>
          </a:p>
        </p:txBody>
      </p:sp>
      <p:sp>
        <p:nvSpPr>
          <p:cNvPr id="3" name="Marcador de contenido 2">
            <a:extLst>
              <a:ext uri="{FF2B5EF4-FFF2-40B4-BE49-F238E27FC236}">
                <a16:creationId xmlns:a16="http://schemas.microsoft.com/office/drawing/2014/main" id="{44E9596D-1BB7-1F9F-163C-BDD33BEE6CE9}"/>
              </a:ext>
            </a:extLst>
          </p:cNvPr>
          <p:cNvSpPr>
            <a:spLocks noGrp="1"/>
          </p:cNvSpPr>
          <p:nvPr>
            <p:ph sz="half" idx="1"/>
          </p:nvPr>
        </p:nvSpPr>
        <p:spPr>
          <a:xfrm>
            <a:off x="543464" y="1811458"/>
            <a:ext cx="11102196" cy="4351338"/>
          </a:xfrm>
        </p:spPr>
        <p:txBody>
          <a:bodyPr>
            <a:noAutofit/>
          </a:bodyPr>
          <a:lstStyle/>
          <a:p>
            <a:pPr marL="0" indent="0" algn="just">
              <a:lnSpc>
                <a:spcPct val="100000"/>
              </a:lnSpc>
              <a:buNone/>
            </a:pPr>
            <a:r>
              <a:rPr lang="es-ES" sz="1600" b="1" dirty="0">
                <a:latin typeface="Roboto" panose="02000000000000000000" pitchFamily="2" charset="0"/>
                <a:ea typeface="Roboto" panose="02000000000000000000" pitchFamily="2" charset="0"/>
                <a:cs typeface="Roboto" panose="02000000000000000000" pitchFamily="2" charset="0"/>
              </a:rPr>
              <a:t>¿Qué comprende el CRS?</a:t>
            </a:r>
          </a:p>
          <a:p>
            <a:pPr algn="just">
              <a:lnSpc>
                <a:spcPct val="100000"/>
              </a:lnSpc>
              <a:buFont typeface="Arial" panose="020B0604020202020204" pitchFamily="34" charset="0"/>
              <a:buChar char="•"/>
            </a:pPr>
            <a:r>
              <a:rPr lang="es-ES" sz="1600" b="1" dirty="0">
                <a:latin typeface="Roboto" panose="02000000000000000000" pitchFamily="2" charset="0"/>
                <a:ea typeface="Roboto" panose="02000000000000000000" pitchFamily="2" charset="0"/>
                <a:cs typeface="Roboto" panose="02000000000000000000" pitchFamily="2" charset="0"/>
              </a:rPr>
              <a:t>Definición:</a:t>
            </a:r>
            <a:r>
              <a:rPr lang="es-ES" sz="1600" dirty="0">
                <a:latin typeface="Roboto" panose="02000000000000000000" pitchFamily="2" charset="0"/>
                <a:ea typeface="Roboto" panose="02000000000000000000" pitchFamily="2" charset="0"/>
                <a:cs typeface="Roboto" panose="02000000000000000000" pitchFamily="2" charset="0"/>
              </a:rPr>
              <a:t> El CRS es un Estándar de Información Financiera Común (CRS, por sus siglas en inglés) desarrollado por la OCDE para el intercambio automático de información financiera entre países, con el objetivo de combatir la evasión fiscal.</a:t>
            </a:r>
          </a:p>
          <a:p>
            <a:pPr algn="just">
              <a:lnSpc>
                <a:spcPct val="100000"/>
              </a:lnSpc>
              <a:buFont typeface="Arial" panose="020B0604020202020204" pitchFamily="34" charset="0"/>
              <a:buChar char="•"/>
            </a:pPr>
            <a:r>
              <a:rPr lang="es-ES" sz="1600" b="1" dirty="0">
                <a:latin typeface="Roboto" panose="02000000000000000000" pitchFamily="2" charset="0"/>
                <a:ea typeface="Roboto" panose="02000000000000000000" pitchFamily="2" charset="0"/>
                <a:cs typeface="Roboto" panose="02000000000000000000" pitchFamily="2" charset="0"/>
              </a:rPr>
              <a:t>Información intercambiada:</a:t>
            </a:r>
            <a:r>
              <a:rPr lang="es-ES" sz="1600" dirty="0">
                <a:latin typeface="Roboto" panose="02000000000000000000" pitchFamily="2" charset="0"/>
                <a:ea typeface="Roboto" panose="02000000000000000000" pitchFamily="2" charset="0"/>
                <a:cs typeface="Roboto" panose="02000000000000000000" pitchFamily="2" charset="0"/>
              </a:rPr>
              <a:t> Incluye saldos de cuentas, intereses, dividendos y otros ingresos, así como ganancias de capital de entidades financieras.</a:t>
            </a:r>
          </a:p>
          <a:p>
            <a:pPr marL="0" indent="0" algn="just">
              <a:lnSpc>
                <a:spcPct val="100000"/>
              </a:lnSpc>
              <a:buNone/>
            </a:pPr>
            <a:endParaRPr lang="es-ES" sz="1600" b="1" dirty="0">
              <a:latin typeface="Roboto" panose="02000000000000000000" pitchFamily="2" charset="0"/>
              <a:ea typeface="Roboto" panose="02000000000000000000" pitchFamily="2" charset="0"/>
              <a:cs typeface="Roboto" panose="02000000000000000000" pitchFamily="2" charset="0"/>
            </a:endParaRPr>
          </a:p>
          <a:p>
            <a:pPr marL="0" indent="0" algn="just">
              <a:lnSpc>
                <a:spcPct val="100000"/>
              </a:lnSpc>
              <a:buNone/>
            </a:pPr>
            <a:r>
              <a:rPr lang="es-ES" sz="1600" b="1" dirty="0">
                <a:latin typeface="Roboto" panose="02000000000000000000" pitchFamily="2" charset="0"/>
                <a:ea typeface="Roboto" panose="02000000000000000000" pitchFamily="2" charset="0"/>
                <a:cs typeface="Roboto" panose="02000000000000000000" pitchFamily="2" charset="0"/>
              </a:rPr>
              <a:t>Desafíos </a:t>
            </a:r>
          </a:p>
          <a:p>
            <a:pPr algn="just">
              <a:lnSpc>
                <a:spcPct val="100000"/>
              </a:lnSpc>
              <a:buFont typeface="Arial" panose="020B0604020202020204" pitchFamily="34" charset="0"/>
              <a:buChar char="•"/>
            </a:pPr>
            <a:r>
              <a:rPr lang="es-ES" sz="1600" b="1" dirty="0">
                <a:latin typeface="Roboto" panose="02000000000000000000" pitchFamily="2" charset="0"/>
                <a:ea typeface="Roboto" panose="02000000000000000000" pitchFamily="2" charset="0"/>
                <a:cs typeface="Roboto" panose="02000000000000000000" pitchFamily="2" charset="0"/>
              </a:rPr>
              <a:t>Costo de implementación:</a:t>
            </a:r>
            <a:r>
              <a:rPr lang="es-ES" sz="1600" dirty="0">
                <a:latin typeface="Roboto" panose="02000000000000000000" pitchFamily="2" charset="0"/>
                <a:ea typeface="Roboto" panose="02000000000000000000" pitchFamily="2" charset="0"/>
                <a:cs typeface="Roboto" panose="02000000000000000000" pitchFamily="2" charset="0"/>
              </a:rPr>
              <a:t> Los costos administrativos y tecnológicos pueden ser significativos, especialmente para países con recursos limitados.</a:t>
            </a:r>
          </a:p>
          <a:p>
            <a:pPr algn="just">
              <a:lnSpc>
                <a:spcPct val="100000"/>
              </a:lnSpc>
              <a:buFont typeface="Arial" panose="020B0604020202020204" pitchFamily="34" charset="0"/>
              <a:buChar char="•"/>
            </a:pPr>
            <a:r>
              <a:rPr lang="es-ES" sz="1600" b="1" dirty="0">
                <a:latin typeface="Roboto" panose="02000000000000000000" pitchFamily="2" charset="0"/>
                <a:ea typeface="Roboto" panose="02000000000000000000" pitchFamily="2" charset="0"/>
                <a:cs typeface="Roboto" panose="02000000000000000000" pitchFamily="2" charset="0"/>
              </a:rPr>
              <a:t>Protección de datos:</a:t>
            </a:r>
            <a:r>
              <a:rPr lang="es-ES" sz="1600" dirty="0">
                <a:latin typeface="Roboto" panose="02000000000000000000" pitchFamily="2" charset="0"/>
                <a:ea typeface="Roboto" panose="02000000000000000000" pitchFamily="2" charset="0"/>
                <a:cs typeface="Roboto" panose="02000000000000000000" pitchFamily="2" charset="0"/>
              </a:rPr>
              <a:t> Garantizar la protección y privacidad de la información personal compartida es un desafío crucial.</a:t>
            </a:r>
          </a:p>
          <a:p>
            <a:pPr algn="just">
              <a:lnSpc>
                <a:spcPct val="100000"/>
              </a:lnSpc>
              <a:buFont typeface="Arial" panose="020B0604020202020204" pitchFamily="34" charset="0"/>
              <a:buChar char="•"/>
            </a:pPr>
            <a:r>
              <a:rPr lang="es-ES" sz="1600" b="1" dirty="0">
                <a:latin typeface="Roboto" panose="02000000000000000000" pitchFamily="2" charset="0"/>
                <a:ea typeface="Roboto" panose="02000000000000000000" pitchFamily="2" charset="0"/>
                <a:cs typeface="Roboto" panose="02000000000000000000" pitchFamily="2" charset="0"/>
              </a:rPr>
              <a:t>Cumplimiento:</a:t>
            </a:r>
            <a:r>
              <a:rPr lang="es-ES" sz="1600" dirty="0">
                <a:latin typeface="Roboto" panose="02000000000000000000" pitchFamily="2" charset="0"/>
                <a:ea typeface="Roboto" panose="02000000000000000000" pitchFamily="2" charset="0"/>
                <a:cs typeface="Roboto" panose="02000000000000000000" pitchFamily="2" charset="0"/>
              </a:rPr>
              <a:t> Necesidad de asegurar que las instituciones financieras cumplan con los requerimientos del CRS.</a:t>
            </a:r>
          </a:p>
          <a:p>
            <a:pPr algn="just">
              <a:lnSpc>
                <a:spcPct val="100000"/>
              </a:lnSpc>
              <a:buFont typeface="Arial" panose="020B0604020202020204" pitchFamily="34" charset="0"/>
              <a:buChar char="•"/>
            </a:pPr>
            <a:endParaRPr lang="es-ES"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32233883"/>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6936-D3DB-FBF2-5980-3E7D0E046DE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644E6DB-17AC-6930-4F6E-BC4ED0A45E13}"/>
              </a:ext>
            </a:extLst>
          </p:cNvPr>
          <p:cNvSpPr>
            <a:spLocks noGrp="1"/>
          </p:cNvSpPr>
          <p:nvPr>
            <p:ph type="title"/>
          </p:nvPr>
        </p:nvSpPr>
        <p:spPr/>
        <p:txBody>
          <a:bodyPr/>
          <a:lstStyle/>
          <a:p>
            <a:r>
              <a:rPr lang="es-ES" dirty="0"/>
              <a:t>Transparencia e Intercambio de Información</a:t>
            </a:r>
          </a:p>
        </p:txBody>
      </p:sp>
      <p:sp>
        <p:nvSpPr>
          <p:cNvPr id="3" name="Marcador de contenido 2">
            <a:extLst>
              <a:ext uri="{FF2B5EF4-FFF2-40B4-BE49-F238E27FC236}">
                <a16:creationId xmlns:a16="http://schemas.microsoft.com/office/drawing/2014/main" id="{E86039E4-8C6C-34E8-AC10-BA1D74B6FF10}"/>
              </a:ext>
            </a:extLst>
          </p:cNvPr>
          <p:cNvSpPr>
            <a:spLocks noGrp="1"/>
          </p:cNvSpPr>
          <p:nvPr>
            <p:ph sz="half" idx="1"/>
          </p:nvPr>
        </p:nvSpPr>
        <p:spPr>
          <a:xfrm>
            <a:off x="838200" y="1690688"/>
            <a:ext cx="10515600" cy="4351338"/>
          </a:xfrm>
        </p:spPr>
        <p:txBody>
          <a:bodyPr>
            <a:noAutofit/>
          </a:bodyPr>
          <a:lstStyle/>
          <a:p>
            <a:pPr marL="0" indent="0" algn="just">
              <a:lnSpc>
                <a:spcPct val="100000"/>
              </a:lnSpc>
              <a:buNone/>
            </a:pPr>
            <a:r>
              <a:rPr lang="es-ES" sz="1700" b="1" dirty="0">
                <a:latin typeface="Roboto" panose="02000000000000000000" pitchFamily="2" charset="0"/>
                <a:ea typeface="Roboto" panose="02000000000000000000" pitchFamily="2" charset="0"/>
                <a:cs typeface="Roboto" panose="02000000000000000000" pitchFamily="2" charset="0"/>
              </a:rPr>
              <a:t>Situación actual</a:t>
            </a:r>
          </a:p>
          <a:p>
            <a:pPr algn="just">
              <a:lnSpc>
                <a:spcPct val="100000"/>
              </a:lnSpc>
              <a:buFont typeface="Arial" panose="020B0604020202020204" pitchFamily="34" charset="0"/>
              <a:buChar char="•"/>
            </a:pPr>
            <a:r>
              <a:rPr lang="es-ES" sz="1700" b="1" dirty="0">
                <a:latin typeface="Roboto" panose="02000000000000000000" pitchFamily="2" charset="0"/>
                <a:ea typeface="Roboto" panose="02000000000000000000" pitchFamily="2" charset="0"/>
                <a:cs typeface="Roboto" panose="02000000000000000000" pitchFamily="2" charset="0"/>
              </a:rPr>
              <a:t>Adopción:</a:t>
            </a:r>
            <a:r>
              <a:rPr lang="es-ES" sz="1700" dirty="0">
                <a:latin typeface="Roboto" panose="02000000000000000000" pitchFamily="2" charset="0"/>
                <a:ea typeface="Roboto" panose="02000000000000000000" pitchFamily="2" charset="0"/>
                <a:cs typeface="Roboto" panose="02000000000000000000" pitchFamily="2" charset="0"/>
              </a:rPr>
              <a:t> Más de 100 países se han comprometido a implementar el estándar, incluyendo todos los miembros de la OCDE y los centros financieros más importantes.</a:t>
            </a:r>
          </a:p>
          <a:p>
            <a:pPr algn="just">
              <a:lnSpc>
                <a:spcPct val="100000"/>
              </a:lnSpc>
              <a:buFont typeface="Arial" panose="020B0604020202020204" pitchFamily="34" charset="0"/>
              <a:buChar char="•"/>
            </a:pPr>
            <a:r>
              <a:rPr lang="es-ES" sz="1700" b="1" dirty="0">
                <a:latin typeface="Roboto" panose="02000000000000000000" pitchFamily="2" charset="0"/>
                <a:ea typeface="Roboto" panose="02000000000000000000" pitchFamily="2" charset="0"/>
                <a:cs typeface="Roboto" panose="02000000000000000000" pitchFamily="2" charset="0"/>
              </a:rPr>
              <a:t>Resultados:</a:t>
            </a:r>
            <a:r>
              <a:rPr lang="es-ES" sz="1700" dirty="0">
                <a:latin typeface="Roboto" panose="02000000000000000000" pitchFamily="2" charset="0"/>
                <a:ea typeface="Roboto" panose="02000000000000000000" pitchFamily="2" charset="0"/>
                <a:cs typeface="Roboto" panose="02000000000000000000" pitchFamily="2" charset="0"/>
              </a:rPr>
              <a:t> Hasta la fecha, se han intercambiado automáticamente millones de informes, revelando activos no declarados y aumentando los ingresos fiscales de los países participantes.</a:t>
            </a:r>
          </a:p>
          <a:p>
            <a:pPr algn="just">
              <a:lnSpc>
                <a:spcPct val="100000"/>
              </a:lnSpc>
              <a:buFont typeface="Arial" panose="020B0604020202020204" pitchFamily="34" charset="0"/>
              <a:buChar char="•"/>
            </a:pPr>
            <a:endParaRPr lang="es-ES" sz="1700" dirty="0">
              <a:latin typeface="Roboto" panose="02000000000000000000" pitchFamily="2" charset="0"/>
              <a:ea typeface="Roboto" panose="02000000000000000000" pitchFamily="2" charset="0"/>
              <a:cs typeface="Roboto" panose="02000000000000000000" pitchFamily="2" charset="0"/>
            </a:endParaRPr>
          </a:p>
          <a:p>
            <a:pPr marL="0" indent="0" algn="just">
              <a:lnSpc>
                <a:spcPct val="100000"/>
              </a:lnSpc>
              <a:buNone/>
            </a:pPr>
            <a:r>
              <a:rPr lang="es-ES" sz="1700" b="1" dirty="0">
                <a:latin typeface="Roboto" panose="02000000000000000000" pitchFamily="2" charset="0"/>
                <a:ea typeface="Roboto" panose="02000000000000000000" pitchFamily="2" charset="0"/>
                <a:cs typeface="Roboto" panose="02000000000000000000" pitchFamily="2" charset="0"/>
              </a:rPr>
              <a:t>Ejemplos </a:t>
            </a:r>
          </a:p>
          <a:p>
            <a:pPr algn="just">
              <a:lnSpc>
                <a:spcPct val="100000"/>
              </a:lnSpc>
              <a:buFont typeface="Arial" panose="020B0604020202020204" pitchFamily="34" charset="0"/>
              <a:buChar char="•"/>
            </a:pPr>
            <a:r>
              <a:rPr lang="es-ES" sz="1700" b="1" dirty="0">
                <a:latin typeface="Roboto" panose="02000000000000000000" pitchFamily="2" charset="0"/>
                <a:ea typeface="Roboto" panose="02000000000000000000" pitchFamily="2" charset="0"/>
                <a:cs typeface="Roboto" panose="02000000000000000000" pitchFamily="2" charset="0"/>
              </a:rPr>
              <a:t>Europa:</a:t>
            </a:r>
            <a:r>
              <a:rPr lang="es-ES" sz="1700" dirty="0">
                <a:latin typeface="Roboto" panose="02000000000000000000" pitchFamily="2" charset="0"/>
                <a:ea typeface="Roboto" panose="02000000000000000000" pitchFamily="2" charset="0"/>
                <a:cs typeface="Roboto" panose="02000000000000000000" pitchFamily="2" charset="0"/>
              </a:rPr>
              <a:t> Países como Alemania y Francia han liderado la implementación del CRS, resultando en la recuperación de grandes sumas de dinero en impuestos previamente no pagados.</a:t>
            </a:r>
          </a:p>
          <a:p>
            <a:pPr algn="just">
              <a:lnSpc>
                <a:spcPct val="100000"/>
              </a:lnSpc>
              <a:buFont typeface="Arial" panose="020B0604020202020204" pitchFamily="34" charset="0"/>
              <a:buChar char="•"/>
            </a:pPr>
            <a:r>
              <a:rPr lang="es-ES" sz="1700" b="1" dirty="0">
                <a:latin typeface="Roboto" panose="02000000000000000000" pitchFamily="2" charset="0"/>
                <a:ea typeface="Roboto" panose="02000000000000000000" pitchFamily="2" charset="0"/>
                <a:cs typeface="Roboto" panose="02000000000000000000" pitchFamily="2" charset="0"/>
              </a:rPr>
              <a:t>América Latina:</a:t>
            </a:r>
            <a:r>
              <a:rPr lang="es-ES" sz="1700" dirty="0">
                <a:latin typeface="Roboto" panose="02000000000000000000" pitchFamily="2" charset="0"/>
                <a:ea typeface="Roboto" panose="02000000000000000000" pitchFamily="2" charset="0"/>
                <a:cs typeface="Roboto" panose="02000000000000000000" pitchFamily="2" charset="0"/>
              </a:rPr>
              <a:t> Países como México y Argentina están implementando el CRS y han comenzado a recibir datos que facilitan la administración tributaria.</a:t>
            </a:r>
          </a:p>
          <a:p>
            <a:pPr algn="just">
              <a:lnSpc>
                <a:spcPct val="100000"/>
              </a:lnSpc>
              <a:buFont typeface="Arial" panose="020B0604020202020204" pitchFamily="34" charset="0"/>
              <a:buChar char="•"/>
            </a:pPr>
            <a:endParaRPr lang="es-ES" sz="17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82843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5CE03-6DD8-0B99-FB78-97500723C2F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8AFEFC-87F8-71C1-02D3-DE545E31B163}"/>
              </a:ext>
            </a:extLst>
          </p:cNvPr>
          <p:cNvSpPr>
            <a:spLocks noGrp="1"/>
          </p:cNvSpPr>
          <p:nvPr>
            <p:ph type="title"/>
          </p:nvPr>
        </p:nvSpPr>
        <p:spPr/>
        <p:txBody>
          <a:bodyPr/>
          <a:lstStyle/>
          <a:p>
            <a:r>
              <a:rPr lang="es-ES" dirty="0"/>
              <a:t>Transparencia e Intercambio de Información</a:t>
            </a:r>
          </a:p>
        </p:txBody>
      </p:sp>
      <p:sp>
        <p:nvSpPr>
          <p:cNvPr id="3" name="Marcador de contenido 2">
            <a:extLst>
              <a:ext uri="{FF2B5EF4-FFF2-40B4-BE49-F238E27FC236}">
                <a16:creationId xmlns:a16="http://schemas.microsoft.com/office/drawing/2014/main" id="{8D4E2C63-03E4-CCA1-9F1B-FA03082E58E1}"/>
              </a:ext>
            </a:extLst>
          </p:cNvPr>
          <p:cNvSpPr>
            <a:spLocks noGrp="1"/>
          </p:cNvSpPr>
          <p:nvPr>
            <p:ph sz="half" idx="1"/>
          </p:nvPr>
        </p:nvSpPr>
        <p:spPr>
          <a:xfrm>
            <a:off x="838200" y="2018491"/>
            <a:ext cx="10515600" cy="4351338"/>
          </a:xfrm>
        </p:spPr>
        <p:txBody>
          <a:bodyPr>
            <a:noAutofit/>
          </a:bodyPr>
          <a:lstStyle/>
          <a:p>
            <a:pPr marL="0" indent="0" algn="just">
              <a:lnSpc>
                <a:spcPct val="100000"/>
              </a:lnSpc>
              <a:buNone/>
            </a:pPr>
            <a:r>
              <a:rPr lang="es-ES" sz="1800" b="1" dirty="0">
                <a:latin typeface="Roboto" panose="02000000000000000000" pitchFamily="2" charset="0"/>
                <a:ea typeface="Roboto" panose="02000000000000000000" pitchFamily="2" charset="0"/>
                <a:cs typeface="Roboto" panose="02000000000000000000" pitchFamily="2" charset="0"/>
              </a:rPr>
              <a:t>Foro Global sobre Transparencia y Intercambio de Información con Fines Fiscales :</a:t>
            </a:r>
            <a:r>
              <a:rPr lang="es-ES" sz="1800" dirty="0">
                <a:latin typeface="Roboto" panose="02000000000000000000" pitchFamily="2" charset="0"/>
                <a:ea typeface="Roboto" panose="02000000000000000000" pitchFamily="2" charset="0"/>
                <a:cs typeface="Roboto" panose="02000000000000000000" pitchFamily="2" charset="0"/>
              </a:rPr>
              <a:t> Organismo que revisa y promueve la adhesión a los estándares de transparencia fiscal.</a:t>
            </a:r>
          </a:p>
          <a:p>
            <a:pPr marL="0" indent="0" algn="just">
              <a:lnSpc>
                <a:spcPct val="100000"/>
              </a:lnSpc>
              <a:buNone/>
            </a:pPr>
            <a:r>
              <a:rPr lang="es-ES" sz="1800" b="1" dirty="0">
                <a:latin typeface="Roboto" panose="02000000000000000000" pitchFamily="2" charset="0"/>
                <a:ea typeface="Roboto" panose="02000000000000000000" pitchFamily="2" charset="0"/>
                <a:cs typeface="Roboto" panose="02000000000000000000" pitchFamily="2" charset="0"/>
              </a:rPr>
              <a:t>Participación global: </a:t>
            </a:r>
            <a:r>
              <a:rPr lang="es-ES" sz="1800" dirty="0">
                <a:latin typeface="Roboto" panose="02000000000000000000" pitchFamily="2" charset="0"/>
                <a:ea typeface="Roboto" panose="02000000000000000000" pitchFamily="2" charset="0"/>
                <a:cs typeface="Roboto" panose="02000000000000000000" pitchFamily="2" charset="0"/>
              </a:rPr>
              <a:t>Más de 160 países son miembros del Foro Global y se han comprometido a implementar los estándares de transparencia e intercambio de información</a:t>
            </a:r>
            <a:r>
              <a:rPr lang="es-ES" sz="1800" b="1" dirty="0">
                <a:latin typeface="Roboto" panose="02000000000000000000" pitchFamily="2" charset="0"/>
                <a:ea typeface="Roboto" panose="02000000000000000000" pitchFamily="2" charset="0"/>
                <a:cs typeface="Roboto" panose="02000000000000000000" pitchFamily="2" charset="0"/>
              </a:rPr>
              <a:t>.</a:t>
            </a:r>
          </a:p>
          <a:p>
            <a:pPr marL="0" indent="0" algn="just">
              <a:lnSpc>
                <a:spcPct val="100000"/>
              </a:lnSpc>
              <a:buNone/>
            </a:pPr>
            <a:endParaRPr lang="es-ES" sz="1800" b="1" dirty="0">
              <a:latin typeface="Roboto" panose="02000000000000000000" pitchFamily="2" charset="0"/>
              <a:ea typeface="Roboto" panose="02000000000000000000" pitchFamily="2" charset="0"/>
              <a:cs typeface="Roboto" panose="02000000000000000000" pitchFamily="2" charset="0"/>
            </a:endParaRPr>
          </a:p>
          <a:p>
            <a:pPr marL="0" indent="0" algn="just">
              <a:lnSpc>
                <a:spcPct val="100000"/>
              </a:lnSpc>
              <a:buNone/>
            </a:pPr>
            <a:r>
              <a:rPr lang="es-ES" sz="1800" b="1" dirty="0">
                <a:latin typeface="Roboto" panose="02000000000000000000" pitchFamily="2" charset="0"/>
                <a:ea typeface="Roboto" panose="02000000000000000000" pitchFamily="2" charset="0"/>
                <a:cs typeface="Roboto" panose="02000000000000000000" pitchFamily="2" charset="0"/>
                <a:hlinkClick r:id="rId2" action="ppaction://hlinksldjump"/>
              </a:rPr>
              <a:t>Resultados obtenidos: </a:t>
            </a:r>
            <a:endParaRPr lang="es-ES" sz="1800" b="1" dirty="0">
              <a:latin typeface="Roboto" panose="02000000000000000000" pitchFamily="2" charset="0"/>
              <a:ea typeface="Roboto" panose="02000000000000000000" pitchFamily="2" charset="0"/>
              <a:cs typeface="Roboto" panose="02000000000000000000" pitchFamily="2" charset="0"/>
            </a:endParaRPr>
          </a:p>
          <a:p>
            <a:pPr algn="just">
              <a:lnSpc>
                <a:spcPct val="100000"/>
              </a:lnSpc>
            </a:pPr>
            <a:r>
              <a:rPr lang="es-ES" sz="1800" b="1" dirty="0">
                <a:latin typeface="Roboto" panose="02000000000000000000" pitchFamily="2" charset="0"/>
                <a:ea typeface="Roboto" panose="02000000000000000000" pitchFamily="2" charset="0"/>
                <a:cs typeface="Roboto" panose="02000000000000000000" pitchFamily="2" charset="0"/>
              </a:rPr>
              <a:t>Billones de euros recuperados: </a:t>
            </a:r>
            <a:r>
              <a:rPr lang="es-ES" sz="1800" dirty="0">
                <a:latin typeface="Roboto" panose="02000000000000000000" pitchFamily="2" charset="0"/>
                <a:ea typeface="Roboto" panose="02000000000000000000" pitchFamily="2" charset="0"/>
                <a:cs typeface="Roboto" panose="02000000000000000000" pitchFamily="2" charset="0"/>
              </a:rPr>
              <a:t>Las evaluaciones del Foro Global han llevado a la identificación y recuperación de activos e ingresos fiscales no declarados en varios países.</a:t>
            </a:r>
          </a:p>
          <a:p>
            <a:pPr algn="just">
              <a:lnSpc>
                <a:spcPct val="100000"/>
              </a:lnSpc>
            </a:pPr>
            <a:r>
              <a:rPr lang="es-ES" sz="1800" b="1" dirty="0">
                <a:latin typeface="Roboto" panose="02000000000000000000" pitchFamily="2" charset="0"/>
                <a:ea typeface="Roboto" panose="02000000000000000000" pitchFamily="2" charset="0"/>
                <a:cs typeface="Roboto" panose="02000000000000000000" pitchFamily="2" charset="0"/>
              </a:rPr>
              <a:t>Mejoras legislativas: </a:t>
            </a:r>
            <a:r>
              <a:rPr lang="es-ES" sz="1800" dirty="0">
                <a:latin typeface="Roboto" panose="02000000000000000000" pitchFamily="2" charset="0"/>
                <a:ea typeface="Roboto" panose="02000000000000000000" pitchFamily="2" charset="0"/>
                <a:cs typeface="Roboto" panose="02000000000000000000" pitchFamily="2" charset="0"/>
              </a:rPr>
              <a:t>Muchos países han reformado sus leyes y regulaciones para cerrar brechas que permitían la evasión fiscal.</a:t>
            </a:r>
          </a:p>
        </p:txBody>
      </p:sp>
    </p:spTree>
    <p:extLst>
      <p:ext uri="{BB962C8B-B14F-4D97-AF65-F5344CB8AC3E}">
        <p14:creationId xmlns:p14="http://schemas.microsoft.com/office/powerpoint/2010/main" val="3534488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66C47-D1A4-FA4A-D0F9-57BB96F76B9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0B113FA-DC58-C854-55F3-6DA3DE77E9F3}"/>
              </a:ext>
            </a:extLst>
          </p:cNvPr>
          <p:cNvSpPr>
            <a:spLocks noGrp="1"/>
          </p:cNvSpPr>
          <p:nvPr>
            <p:ph type="title"/>
          </p:nvPr>
        </p:nvSpPr>
        <p:spPr/>
        <p:txBody>
          <a:bodyPr/>
          <a:lstStyle/>
          <a:p>
            <a:r>
              <a:rPr lang="es-ES" dirty="0"/>
              <a:t>Tributación de la Economía Compartida</a:t>
            </a:r>
          </a:p>
        </p:txBody>
      </p:sp>
      <p:sp>
        <p:nvSpPr>
          <p:cNvPr id="3" name="Marcador de contenido 2">
            <a:extLst>
              <a:ext uri="{FF2B5EF4-FFF2-40B4-BE49-F238E27FC236}">
                <a16:creationId xmlns:a16="http://schemas.microsoft.com/office/drawing/2014/main" id="{2CFEE35D-7E73-8F96-24AC-D23E862E905A}"/>
              </a:ext>
            </a:extLst>
          </p:cNvPr>
          <p:cNvSpPr>
            <a:spLocks noGrp="1"/>
          </p:cNvSpPr>
          <p:nvPr>
            <p:ph sz="half" idx="1"/>
          </p:nvPr>
        </p:nvSpPr>
        <p:spPr>
          <a:xfrm>
            <a:off x="603849" y="1397389"/>
            <a:ext cx="10749951" cy="5020664"/>
          </a:xfrm>
        </p:spPr>
        <p:txBody>
          <a:bodyPr>
            <a:noAutofit/>
          </a:bodyPr>
          <a:lstStyle/>
          <a:p>
            <a:pPr marL="0" indent="0" algn="just">
              <a:lnSpc>
                <a:spcPct val="100000"/>
              </a:lnSpc>
              <a:buNone/>
            </a:pPr>
            <a:r>
              <a:rPr lang="es-ES" sz="1600" dirty="0">
                <a:latin typeface="Roboto" panose="02000000000000000000" pitchFamily="2" charset="0"/>
                <a:ea typeface="Roboto" panose="02000000000000000000" pitchFamily="2" charset="0"/>
                <a:cs typeface="Roboto" panose="02000000000000000000" pitchFamily="2" charset="0"/>
              </a:rPr>
              <a:t>La economía compartida involucra el </a:t>
            </a:r>
            <a:r>
              <a:rPr lang="es-ES" sz="1600" b="1" dirty="0">
                <a:latin typeface="Roboto" panose="02000000000000000000" pitchFamily="2" charset="0"/>
                <a:ea typeface="Roboto" panose="02000000000000000000" pitchFamily="2" charset="0"/>
                <a:cs typeface="Roboto" panose="02000000000000000000" pitchFamily="2" charset="0"/>
              </a:rPr>
              <a:t>uso de plataformas digitales </a:t>
            </a:r>
            <a:r>
              <a:rPr lang="es-ES" sz="1600" dirty="0">
                <a:latin typeface="Roboto" panose="02000000000000000000" pitchFamily="2" charset="0"/>
                <a:ea typeface="Roboto" panose="02000000000000000000" pitchFamily="2" charset="0"/>
                <a:cs typeface="Roboto" panose="02000000000000000000" pitchFamily="2" charset="0"/>
              </a:rPr>
              <a:t>para conectar a individuos que ofrecen servicios o activos directamente a consumidores, como alojamientos temporales, transporte, y otros servicios personales.</a:t>
            </a:r>
          </a:p>
          <a:p>
            <a:pPr marL="0" indent="0" algn="just">
              <a:lnSpc>
                <a:spcPct val="100000"/>
              </a:lnSpc>
              <a:buNone/>
            </a:pPr>
            <a:endParaRPr lang="es-ES" sz="1600" b="1" dirty="0">
              <a:latin typeface="Roboto" panose="02000000000000000000" pitchFamily="2" charset="0"/>
              <a:ea typeface="Roboto" panose="02000000000000000000" pitchFamily="2" charset="0"/>
              <a:cs typeface="Roboto" panose="02000000000000000000" pitchFamily="2" charset="0"/>
            </a:endParaRPr>
          </a:p>
          <a:p>
            <a:pPr marL="0" indent="0" algn="just">
              <a:lnSpc>
                <a:spcPct val="100000"/>
              </a:lnSpc>
              <a:buNone/>
            </a:pPr>
            <a:r>
              <a:rPr lang="es-ES" sz="1600" b="1" dirty="0">
                <a:latin typeface="Roboto" panose="02000000000000000000" pitchFamily="2" charset="0"/>
                <a:ea typeface="Roboto" panose="02000000000000000000" pitchFamily="2" charset="0"/>
                <a:cs typeface="Roboto" panose="02000000000000000000" pitchFamily="2" charset="0"/>
              </a:rPr>
              <a:t>Desafíos</a:t>
            </a:r>
          </a:p>
          <a:p>
            <a:pPr algn="just">
              <a:lnSpc>
                <a:spcPct val="100000"/>
              </a:lnSpc>
              <a:buFont typeface="Arial" panose="020B0604020202020204" pitchFamily="34" charset="0"/>
              <a:buChar char="•"/>
            </a:pPr>
            <a:r>
              <a:rPr lang="es-ES" sz="1600" dirty="0">
                <a:latin typeface="Roboto" panose="02000000000000000000" pitchFamily="2" charset="0"/>
                <a:ea typeface="Roboto" panose="02000000000000000000" pitchFamily="2" charset="0"/>
                <a:cs typeface="Roboto" panose="02000000000000000000" pitchFamily="2" charset="0"/>
              </a:rPr>
              <a:t>Dificultad para identificar y rastrear a los proveedores individuales que utilizan las plataformas.</a:t>
            </a:r>
          </a:p>
          <a:p>
            <a:pPr algn="just">
              <a:lnSpc>
                <a:spcPct val="100000"/>
              </a:lnSpc>
              <a:buFont typeface="Arial" panose="020B0604020202020204" pitchFamily="34" charset="0"/>
              <a:buChar char="•"/>
            </a:pPr>
            <a:r>
              <a:rPr lang="es-ES" sz="1600" dirty="0">
                <a:latin typeface="Roboto" panose="02000000000000000000" pitchFamily="2" charset="0"/>
                <a:ea typeface="Roboto" panose="02000000000000000000" pitchFamily="2" charset="0"/>
                <a:cs typeface="Roboto" panose="02000000000000000000" pitchFamily="2" charset="0"/>
              </a:rPr>
              <a:t>Problemas para determinar el monto real de los ingresos generados </a:t>
            </a:r>
          </a:p>
          <a:p>
            <a:pPr algn="just">
              <a:lnSpc>
                <a:spcPct val="100000"/>
              </a:lnSpc>
              <a:buFont typeface="Arial" panose="020B0604020202020204" pitchFamily="34" charset="0"/>
              <a:buChar char="•"/>
            </a:pPr>
            <a:r>
              <a:rPr lang="es-ES" sz="1600" dirty="0">
                <a:latin typeface="Roboto" panose="02000000000000000000" pitchFamily="2" charset="0"/>
                <a:ea typeface="Roboto" panose="02000000000000000000" pitchFamily="2" charset="0"/>
                <a:cs typeface="Roboto" panose="02000000000000000000" pitchFamily="2" charset="0"/>
              </a:rPr>
              <a:t>Asegurar que tanto las plataformas como los usuarios cumplan con sus obligaciones fiscales.</a:t>
            </a:r>
          </a:p>
          <a:p>
            <a:pPr algn="just">
              <a:lnSpc>
                <a:spcPct val="100000"/>
              </a:lnSpc>
              <a:buFont typeface="Arial" panose="020B0604020202020204" pitchFamily="34" charset="0"/>
              <a:buChar char="•"/>
            </a:pPr>
            <a:endParaRPr lang="es-ES" sz="1600" dirty="0">
              <a:latin typeface="Roboto" panose="02000000000000000000" pitchFamily="2" charset="0"/>
              <a:ea typeface="Roboto" panose="02000000000000000000" pitchFamily="2" charset="0"/>
              <a:cs typeface="Roboto" panose="02000000000000000000" pitchFamily="2" charset="0"/>
            </a:endParaRPr>
          </a:p>
          <a:p>
            <a:pPr marL="0" indent="0" algn="just">
              <a:lnSpc>
                <a:spcPct val="100000"/>
              </a:lnSpc>
              <a:buNone/>
            </a:pPr>
            <a:r>
              <a:rPr lang="es-ES" sz="1600" b="1" dirty="0">
                <a:latin typeface="Roboto" panose="02000000000000000000" pitchFamily="2" charset="0"/>
                <a:ea typeface="Roboto" panose="02000000000000000000" pitchFamily="2" charset="0"/>
                <a:cs typeface="Roboto" panose="02000000000000000000" pitchFamily="2" charset="0"/>
                <a:hlinkClick r:id="rId2" action="ppaction://hlinksldjump"/>
              </a:rPr>
              <a:t>Ejemplos</a:t>
            </a:r>
            <a:endParaRPr lang="es-ES" sz="1600" b="1" dirty="0">
              <a:latin typeface="Roboto" panose="02000000000000000000" pitchFamily="2" charset="0"/>
              <a:ea typeface="Roboto" panose="02000000000000000000" pitchFamily="2" charset="0"/>
              <a:cs typeface="Roboto" panose="02000000000000000000" pitchFamily="2" charset="0"/>
            </a:endParaRPr>
          </a:p>
          <a:p>
            <a:pPr algn="just">
              <a:lnSpc>
                <a:spcPct val="100000"/>
              </a:lnSpc>
              <a:buFont typeface="Arial" panose="020B0604020202020204" pitchFamily="34" charset="0"/>
              <a:buChar char="•"/>
            </a:pPr>
            <a:r>
              <a:rPr lang="es-ES" sz="1600" b="1" dirty="0">
                <a:latin typeface="Roboto" panose="02000000000000000000" pitchFamily="2" charset="0"/>
                <a:ea typeface="Roboto" panose="02000000000000000000" pitchFamily="2" charset="0"/>
                <a:cs typeface="Roboto" panose="02000000000000000000" pitchFamily="2" charset="0"/>
              </a:rPr>
              <a:t>Estados Unidos:</a:t>
            </a:r>
            <a:r>
              <a:rPr lang="es-ES" sz="1600" dirty="0">
                <a:latin typeface="Roboto" panose="02000000000000000000" pitchFamily="2" charset="0"/>
                <a:ea typeface="Roboto" panose="02000000000000000000" pitchFamily="2" charset="0"/>
                <a:cs typeface="Roboto" panose="02000000000000000000" pitchFamily="2" charset="0"/>
              </a:rPr>
              <a:t> La IRS requiere que plataformas como Airbnb y Uber informen sobre los ingresos de sus usuarios a través de formularios específicos .</a:t>
            </a:r>
          </a:p>
          <a:p>
            <a:pPr algn="just">
              <a:lnSpc>
                <a:spcPct val="100000"/>
              </a:lnSpc>
              <a:buFont typeface="Arial" panose="020B0604020202020204" pitchFamily="34" charset="0"/>
              <a:buChar char="•"/>
            </a:pPr>
            <a:r>
              <a:rPr lang="es-ES" sz="1600" b="1" dirty="0">
                <a:latin typeface="Roboto" panose="02000000000000000000" pitchFamily="2" charset="0"/>
                <a:ea typeface="Roboto" panose="02000000000000000000" pitchFamily="2" charset="0"/>
                <a:cs typeface="Roboto" panose="02000000000000000000" pitchFamily="2" charset="0"/>
              </a:rPr>
              <a:t>América Latina:</a:t>
            </a:r>
            <a:r>
              <a:rPr lang="es-ES" sz="1600" dirty="0">
                <a:latin typeface="Roboto" panose="02000000000000000000" pitchFamily="2" charset="0"/>
                <a:ea typeface="Roboto" panose="02000000000000000000" pitchFamily="2" charset="0"/>
                <a:cs typeface="Roboto" panose="02000000000000000000" pitchFamily="2" charset="0"/>
              </a:rPr>
              <a:t> Países como México y Argentina han comenzado a regular y a exigir a plataformas que retengan y remitan impuestos directamente de los ingresos pagados a los usuarios.</a:t>
            </a:r>
          </a:p>
          <a:p>
            <a:pPr algn="just">
              <a:lnSpc>
                <a:spcPct val="100000"/>
              </a:lnSpc>
              <a:buFont typeface="Arial" panose="020B0604020202020204" pitchFamily="34" charset="0"/>
              <a:buChar char="•"/>
            </a:pPr>
            <a:r>
              <a:rPr lang="es-ES" sz="1600" b="1" dirty="0">
                <a:latin typeface="Roboto" panose="02000000000000000000" pitchFamily="2" charset="0"/>
                <a:ea typeface="Roboto" panose="02000000000000000000" pitchFamily="2" charset="0"/>
                <a:cs typeface="Roboto" panose="02000000000000000000" pitchFamily="2" charset="0"/>
              </a:rPr>
              <a:t>España:</a:t>
            </a:r>
            <a:r>
              <a:rPr lang="es-ES" sz="1600" dirty="0">
                <a:latin typeface="Roboto" panose="02000000000000000000" pitchFamily="2" charset="0"/>
                <a:ea typeface="Roboto" panose="02000000000000000000" pitchFamily="2" charset="0"/>
                <a:cs typeface="Roboto" panose="02000000000000000000" pitchFamily="2" charset="0"/>
              </a:rPr>
              <a:t> ha implementado leyes que obligan a las plataformas de economía compartida a compartir información con la autoridad fiscal sobre las transacciones realizadas por los usuarios.</a:t>
            </a:r>
          </a:p>
          <a:p>
            <a:pPr algn="just">
              <a:lnSpc>
                <a:spcPct val="100000"/>
              </a:lnSpc>
              <a:buFont typeface="Arial" panose="020B0604020202020204" pitchFamily="34" charset="0"/>
              <a:buChar char="•"/>
            </a:pPr>
            <a:endParaRPr lang="es-ES"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70968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F431C-8421-DC7B-DDBF-5870759209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D47FF7F-1265-2CA7-B486-294908DBA683}"/>
              </a:ext>
            </a:extLst>
          </p:cNvPr>
          <p:cNvSpPr>
            <a:spLocks noGrp="1"/>
          </p:cNvSpPr>
          <p:nvPr>
            <p:ph type="title"/>
          </p:nvPr>
        </p:nvSpPr>
        <p:spPr/>
        <p:txBody>
          <a:bodyPr/>
          <a:lstStyle/>
          <a:p>
            <a:r>
              <a:rPr lang="es-ES" dirty="0"/>
              <a:t>Impuestos Digitales</a:t>
            </a:r>
          </a:p>
        </p:txBody>
      </p:sp>
      <p:sp>
        <p:nvSpPr>
          <p:cNvPr id="3" name="Marcador de contenido 2">
            <a:extLst>
              <a:ext uri="{FF2B5EF4-FFF2-40B4-BE49-F238E27FC236}">
                <a16:creationId xmlns:a16="http://schemas.microsoft.com/office/drawing/2014/main" id="{E0910433-F555-A103-5605-8D41155BBB05}"/>
              </a:ext>
            </a:extLst>
          </p:cNvPr>
          <p:cNvSpPr>
            <a:spLocks noGrp="1"/>
          </p:cNvSpPr>
          <p:nvPr>
            <p:ph sz="half" idx="1"/>
          </p:nvPr>
        </p:nvSpPr>
        <p:spPr>
          <a:xfrm>
            <a:off x="603849" y="1397389"/>
            <a:ext cx="10749951" cy="5020664"/>
          </a:xfrm>
        </p:spPr>
        <p:txBody>
          <a:bodyPr>
            <a:noAutofit/>
          </a:bodyPr>
          <a:lstStyle/>
          <a:p>
            <a:pPr marL="0" indent="0" algn="just">
              <a:lnSpc>
                <a:spcPct val="100000"/>
              </a:lnSpc>
              <a:buNone/>
            </a:pPr>
            <a:r>
              <a:rPr lang="es-ES" sz="1600" dirty="0">
                <a:latin typeface="Roboto" panose="02000000000000000000" pitchFamily="2" charset="0"/>
                <a:ea typeface="Roboto" panose="02000000000000000000" pitchFamily="2" charset="0"/>
                <a:cs typeface="Roboto" panose="02000000000000000000" pitchFamily="2" charset="0"/>
              </a:rPr>
              <a:t>Son impuestos aplicados específicamente a los ingresos generados por empresas digitales que operan globalmente, diseñados para garantizar que estas empresas paguen impuestos donde generan valor, incluso si no tienen una presencia física significativa. Generalmente apuntan a servicios como la </a:t>
            </a:r>
            <a:r>
              <a:rPr lang="es-ES" sz="1600" b="1" dirty="0">
                <a:latin typeface="Roboto" panose="02000000000000000000" pitchFamily="2" charset="0"/>
                <a:ea typeface="Roboto" panose="02000000000000000000" pitchFamily="2" charset="0"/>
                <a:cs typeface="Roboto" panose="02000000000000000000" pitchFamily="2" charset="0"/>
              </a:rPr>
              <a:t>publicidad en línea, la venta de datos de usuarios y las plataformas de intermediación digital</a:t>
            </a:r>
            <a:r>
              <a:rPr lang="es-ES" sz="1600" dirty="0">
                <a:latin typeface="Roboto" panose="02000000000000000000" pitchFamily="2" charset="0"/>
                <a:ea typeface="Roboto" panose="02000000000000000000" pitchFamily="2" charset="0"/>
                <a:cs typeface="Roboto" panose="02000000000000000000" pitchFamily="2" charset="0"/>
              </a:rPr>
              <a:t>.</a:t>
            </a:r>
          </a:p>
          <a:p>
            <a:pPr marL="0" indent="0" algn="just">
              <a:lnSpc>
                <a:spcPct val="100000"/>
              </a:lnSpc>
              <a:buNone/>
            </a:pPr>
            <a:endParaRPr lang="es-ES" sz="1600" b="1" dirty="0">
              <a:latin typeface="Roboto" panose="02000000000000000000" pitchFamily="2" charset="0"/>
              <a:ea typeface="Roboto" panose="02000000000000000000" pitchFamily="2" charset="0"/>
              <a:cs typeface="Roboto" panose="02000000000000000000" pitchFamily="2" charset="0"/>
            </a:endParaRPr>
          </a:p>
          <a:p>
            <a:pPr marL="0" indent="0">
              <a:buNone/>
            </a:pPr>
            <a:r>
              <a:rPr lang="es-ES" sz="1800" b="1" dirty="0">
                <a:latin typeface="Roboto" panose="02000000000000000000" pitchFamily="2" charset="0"/>
                <a:ea typeface="Roboto" panose="02000000000000000000" pitchFamily="2" charset="0"/>
                <a:cs typeface="Roboto" panose="02000000000000000000" pitchFamily="2" charset="0"/>
              </a:rPr>
              <a:t>Desafíos de los Impuestos Digitales</a:t>
            </a:r>
          </a:p>
          <a:p>
            <a:pPr>
              <a:buFont typeface="Arial" panose="020B0604020202020204" pitchFamily="34" charset="0"/>
              <a:buChar char="•"/>
            </a:pPr>
            <a:r>
              <a:rPr lang="es-ES" sz="1800" b="1" dirty="0">
                <a:latin typeface="Roboto" panose="02000000000000000000" pitchFamily="2" charset="0"/>
                <a:ea typeface="Roboto" panose="02000000000000000000" pitchFamily="2" charset="0"/>
                <a:cs typeface="Roboto" panose="02000000000000000000" pitchFamily="2" charset="0"/>
              </a:rPr>
              <a:t>Determinación de la base imponible:</a:t>
            </a:r>
            <a:r>
              <a:rPr lang="es-ES" sz="1800" dirty="0">
                <a:latin typeface="Roboto" panose="02000000000000000000" pitchFamily="2" charset="0"/>
                <a:ea typeface="Roboto" panose="02000000000000000000" pitchFamily="2" charset="0"/>
                <a:cs typeface="Roboto" panose="02000000000000000000" pitchFamily="2" charset="0"/>
              </a:rPr>
              <a:t> Establecer cuánto ingreso atribuir a cada jurisdicción es complejo.</a:t>
            </a:r>
          </a:p>
          <a:p>
            <a:pPr>
              <a:buFont typeface="Arial" panose="020B0604020202020204" pitchFamily="34" charset="0"/>
              <a:buChar char="•"/>
            </a:pPr>
            <a:r>
              <a:rPr lang="es-ES" sz="1800" b="1" dirty="0">
                <a:latin typeface="Roboto" panose="02000000000000000000" pitchFamily="2" charset="0"/>
                <a:ea typeface="Roboto" panose="02000000000000000000" pitchFamily="2" charset="0"/>
                <a:cs typeface="Roboto" panose="02000000000000000000" pitchFamily="2" charset="0"/>
              </a:rPr>
              <a:t>Conflictos comerciales:</a:t>
            </a:r>
            <a:r>
              <a:rPr lang="es-ES" sz="1800" dirty="0">
                <a:latin typeface="Roboto" panose="02000000000000000000" pitchFamily="2" charset="0"/>
                <a:ea typeface="Roboto" panose="02000000000000000000" pitchFamily="2" charset="0"/>
                <a:cs typeface="Roboto" panose="02000000000000000000" pitchFamily="2" charset="0"/>
              </a:rPr>
              <a:t> Pueden provocar tensiones comerciales entre países, especialmente si se perciben como discriminatorios contra empresas extranjeras.</a:t>
            </a:r>
          </a:p>
          <a:p>
            <a:pPr>
              <a:buFont typeface="Arial" panose="020B0604020202020204" pitchFamily="34" charset="0"/>
              <a:buChar char="•"/>
            </a:pPr>
            <a:r>
              <a:rPr lang="es-ES" sz="1800" b="1" dirty="0">
                <a:latin typeface="Roboto" panose="02000000000000000000" pitchFamily="2" charset="0"/>
                <a:ea typeface="Roboto" panose="02000000000000000000" pitchFamily="2" charset="0"/>
                <a:cs typeface="Roboto" panose="02000000000000000000" pitchFamily="2" charset="0"/>
              </a:rPr>
              <a:t>Doble tributación:</a:t>
            </a:r>
            <a:r>
              <a:rPr lang="es-ES" sz="1800" dirty="0">
                <a:latin typeface="Roboto" panose="02000000000000000000" pitchFamily="2" charset="0"/>
                <a:ea typeface="Roboto" panose="02000000000000000000" pitchFamily="2" charset="0"/>
                <a:cs typeface="Roboto" panose="02000000000000000000" pitchFamily="2" charset="0"/>
              </a:rPr>
              <a:t> Riesgo de que las empresas sean gravadas dos veces por el mismo ingreso en diferentes jurisdicciones.</a:t>
            </a:r>
          </a:p>
          <a:p>
            <a:pPr algn="just">
              <a:lnSpc>
                <a:spcPct val="100000"/>
              </a:lnSpc>
              <a:buFont typeface="Arial" panose="020B0604020202020204" pitchFamily="34" charset="0"/>
              <a:buChar char="•"/>
            </a:pPr>
            <a:endParaRPr lang="es-ES"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6045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6E75B8-FE26-69D8-BE5C-A88B1021E8F4}"/>
              </a:ext>
            </a:extLst>
          </p:cNvPr>
          <p:cNvSpPr>
            <a:spLocks noGrp="1"/>
          </p:cNvSpPr>
          <p:nvPr>
            <p:ph type="title"/>
          </p:nvPr>
        </p:nvSpPr>
        <p:spPr/>
        <p:txBody>
          <a:bodyPr/>
          <a:lstStyle/>
          <a:p>
            <a:r>
              <a:rPr lang="es-ES_tradnl" dirty="0"/>
              <a:t>1. Conceptos </a:t>
            </a:r>
            <a:r>
              <a:rPr lang="es-EC" dirty="0"/>
              <a:t>Generales</a:t>
            </a:r>
          </a:p>
        </p:txBody>
      </p:sp>
      <p:sp>
        <p:nvSpPr>
          <p:cNvPr id="5" name="Marcador de texto 6">
            <a:extLst>
              <a:ext uri="{FF2B5EF4-FFF2-40B4-BE49-F238E27FC236}">
                <a16:creationId xmlns:a16="http://schemas.microsoft.com/office/drawing/2014/main" id="{A5622F74-EF34-B349-7389-B68E3AD9F575}"/>
              </a:ext>
            </a:extLst>
          </p:cNvPr>
          <p:cNvSpPr txBox="1">
            <a:spLocks/>
          </p:cNvSpPr>
          <p:nvPr/>
        </p:nvSpPr>
        <p:spPr>
          <a:xfrm>
            <a:off x="761997" y="2185521"/>
            <a:ext cx="3452196" cy="593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dirty="0"/>
          </a:p>
        </p:txBody>
      </p:sp>
      <p:pic>
        <p:nvPicPr>
          <p:cNvPr id="9" name="Imagen 8">
            <a:extLst>
              <a:ext uri="{FF2B5EF4-FFF2-40B4-BE49-F238E27FC236}">
                <a16:creationId xmlns:a16="http://schemas.microsoft.com/office/drawing/2014/main" id="{80D1F16D-53AC-B59B-0426-62C0B9603FCC}"/>
              </a:ext>
            </a:extLst>
          </p:cNvPr>
          <p:cNvPicPr>
            <a:picLocks noChangeAspect="1"/>
          </p:cNvPicPr>
          <p:nvPr/>
        </p:nvPicPr>
        <p:blipFill>
          <a:blip r:embed="rId2"/>
          <a:srcRect b="38735"/>
          <a:stretch/>
        </p:blipFill>
        <p:spPr>
          <a:xfrm>
            <a:off x="838200" y="1926555"/>
            <a:ext cx="10487794" cy="2145113"/>
          </a:xfrm>
          <a:prstGeom prst="rect">
            <a:avLst/>
          </a:prstGeom>
        </p:spPr>
      </p:pic>
      <p:pic>
        <p:nvPicPr>
          <p:cNvPr id="10" name="Marcador de posición de imagen 9">
            <a:extLst>
              <a:ext uri="{FF2B5EF4-FFF2-40B4-BE49-F238E27FC236}">
                <a16:creationId xmlns:a16="http://schemas.microsoft.com/office/drawing/2014/main" id="{2B4E7F81-A355-1E3E-13A0-ECA1DD7AAAC8}"/>
              </a:ext>
            </a:extLst>
          </p:cNvPr>
          <p:cNvPicPr>
            <a:picLocks noChangeAspect="1"/>
          </p:cNvPicPr>
          <p:nvPr/>
        </p:nvPicPr>
        <p:blipFill>
          <a:blip r:embed="rId3"/>
          <a:srcRect l="3941" r="3941"/>
          <a:stretch>
            <a:fillRect/>
          </a:stretch>
        </p:blipFill>
        <p:spPr>
          <a:xfrm>
            <a:off x="609599" y="4700837"/>
            <a:ext cx="10972800" cy="539496"/>
          </a:xfrm>
          <a:prstGeom prst="rect">
            <a:avLst/>
          </a:prstGeom>
        </p:spPr>
      </p:pic>
    </p:spTree>
    <p:extLst>
      <p:ext uri="{BB962C8B-B14F-4D97-AF65-F5344CB8AC3E}">
        <p14:creationId xmlns:p14="http://schemas.microsoft.com/office/powerpoint/2010/main" val="13271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9EA8D-2683-C765-7196-5BAB642E2F5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A6ECA89-FACA-7553-AB0C-D4F99CFE6DA9}"/>
              </a:ext>
            </a:extLst>
          </p:cNvPr>
          <p:cNvSpPr>
            <a:spLocks noGrp="1"/>
          </p:cNvSpPr>
          <p:nvPr>
            <p:ph type="title"/>
          </p:nvPr>
        </p:nvSpPr>
        <p:spPr/>
        <p:txBody>
          <a:bodyPr/>
          <a:lstStyle/>
          <a:p>
            <a:r>
              <a:rPr lang="es-ES" dirty="0"/>
              <a:t>Impuestos Digitales</a:t>
            </a:r>
          </a:p>
        </p:txBody>
      </p:sp>
      <p:sp>
        <p:nvSpPr>
          <p:cNvPr id="6" name="Rectangle 3">
            <a:extLst>
              <a:ext uri="{FF2B5EF4-FFF2-40B4-BE49-F238E27FC236}">
                <a16:creationId xmlns:a16="http://schemas.microsoft.com/office/drawing/2014/main" id="{266DECB9-4C19-1FAE-518B-5D4EC245F429}"/>
              </a:ext>
            </a:extLst>
          </p:cNvPr>
          <p:cNvSpPr>
            <a:spLocks noGrp="1" noChangeArrowheads="1"/>
          </p:cNvSpPr>
          <p:nvPr>
            <p:ph sz="half" idx="1"/>
          </p:nvPr>
        </p:nvSpPr>
        <p:spPr bwMode="auto">
          <a:xfrm>
            <a:off x="609300" y="1617993"/>
            <a:ext cx="10973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s-EC" altLang="es-EC" sz="2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hlinkClick r:id="rId2" action="ppaction://hlinksldjump"/>
              </a:rPr>
              <a:t>Ejemplos: </a:t>
            </a:r>
            <a:endParaRPr kumimoji="0" lang="es-EC" altLang="es-EC" sz="2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s-EC" altLang="es-EC" sz="2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eaLnBrk="0" fontAlgn="base" hangingPunct="0">
              <a:lnSpc>
                <a:spcPct val="100000"/>
              </a:lnSpc>
              <a:spcBef>
                <a:spcPct val="0"/>
              </a:spcBef>
              <a:spcAft>
                <a:spcPct val="0"/>
              </a:spcAft>
            </a:pPr>
            <a:r>
              <a:rPr kumimoji="0" lang="es-EC" altLang="es-EC" sz="2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Francia:</a:t>
            </a:r>
            <a:r>
              <a:rPr kumimoji="0" lang="es-EC" altLang="es-EC" sz="2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Implementó un impuesto digital del 3% sobre los ingresos de grandes empresas tecnológicas que generan ingresos globales significativos y específicos ingresos en Francia.</a:t>
            </a:r>
          </a:p>
          <a:p>
            <a:pPr eaLnBrk="0" fontAlgn="base" hangingPunct="0">
              <a:lnSpc>
                <a:spcPct val="100000"/>
              </a:lnSpc>
              <a:spcBef>
                <a:spcPct val="0"/>
              </a:spcBef>
              <a:spcAft>
                <a:spcPct val="0"/>
              </a:spcAft>
            </a:pPr>
            <a:r>
              <a:rPr kumimoji="0" lang="es-EC" altLang="es-EC" sz="2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España:</a:t>
            </a:r>
            <a:r>
              <a:rPr kumimoji="0" lang="es-EC" altLang="es-EC" sz="2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También introdujo un impuesto digital dirigido a servicios de publicidad en línea, servicios de intermediación digital y la venta de datos, aplicando un 3% sobre los ingresos derivados de usuarios en España.</a:t>
            </a:r>
          </a:p>
          <a:p>
            <a:pPr eaLnBrk="0" fontAlgn="base" hangingPunct="0">
              <a:lnSpc>
                <a:spcPct val="100000"/>
              </a:lnSpc>
              <a:spcBef>
                <a:spcPct val="0"/>
              </a:spcBef>
              <a:spcAft>
                <a:spcPct val="0"/>
              </a:spcAft>
            </a:pPr>
            <a:r>
              <a:rPr kumimoji="0" lang="es-EC" altLang="es-EC" sz="2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Reino Unido:</a:t>
            </a:r>
            <a:r>
              <a:rPr kumimoji="0" lang="es-EC" altLang="es-EC" sz="2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s-EC" altLang="es-EC" sz="2000" dirty="0">
                <a:latin typeface="Roboto" panose="02000000000000000000" pitchFamily="2" charset="0"/>
                <a:ea typeface="Roboto" panose="02000000000000000000" pitchFamily="2" charset="0"/>
                <a:cs typeface="Roboto" panose="02000000000000000000" pitchFamily="2" charset="0"/>
              </a:rPr>
              <a:t>H</a:t>
            </a:r>
            <a:r>
              <a:rPr kumimoji="0" lang="es-EC" altLang="es-EC" sz="2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 aplicado un impuesto del 2% sobre los ingresos de los motores de búsqueda, redes sociales y mercados digitales que derivan valor de usuarios británicos. </a:t>
            </a:r>
          </a:p>
          <a:p>
            <a:pPr eaLnBrk="0" fontAlgn="base" hangingPunct="0">
              <a:lnSpc>
                <a:spcPct val="100000"/>
              </a:lnSpc>
              <a:spcBef>
                <a:spcPct val="0"/>
              </a:spcBef>
              <a:spcAft>
                <a:spcPct val="0"/>
              </a:spcAft>
            </a:pPr>
            <a:endParaRPr lang="es-EC" altLang="es-EC" sz="2000" dirty="0">
              <a:latin typeface="Roboto" panose="02000000000000000000" pitchFamily="2" charset="0"/>
              <a:ea typeface="Roboto" panose="02000000000000000000" pitchFamily="2" charset="0"/>
              <a:cs typeface="Roboto" panose="02000000000000000000" pitchFamily="2" charset="0"/>
            </a:endParaRPr>
          </a:p>
          <a:p>
            <a:pPr marL="0" indent="0" eaLnBrk="0" fontAlgn="base" hangingPunct="0">
              <a:lnSpc>
                <a:spcPct val="100000"/>
              </a:lnSpc>
              <a:spcBef>
                <a:spcPct val="0"/>
              </a:spcBef>
              <a:spcAft>
                <a:spcPct val="0"/>
              </a:spcAft>
              <a:buNone/>
            </a:pPr>
            <a:r>
              <a:rPr lang="es-ES" sz="2000" dirty="0">
                <a:latin typeface="Roboto" panose="02000000000000000000" pitchFamily="2" charset="0"/>
                <a:ea typeface="Roboto" panose="02000000000000000000" pitchFamily="2" charset="0"/>
                <a:cs typeface="Roboto" panose="02000000000000000000" pitchFamily="2" charset="0"/>
              </a:rPr>
              <a:t>Se pretende dar una solución global que aborde los desafíos fiscales de la digitalización, conocidas como los </a:t>
            </a:r>
            <a:r>
              <a:rPr lang="es-ES" sz="2000" b="1" dirty="0">
                <a:latin typeface="Roboto" panose="02000000000000000000" pitchFamily="2" charset="0"/>
                <a:ea typeface="Roboto" panose="02000000000000000000" pitchFamily="2" charset="0"/>
                <a:cs typeface="Roboto" panose="02000000000000000000" pitchFamily="2" charset="0"/>
              </a:rPr>
              <a:t>Pilares 1 y 2</a:t>
            </a:r>
            <a:endParaRPr lang="es-EC" altLang="es-EC" sz="20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887937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1AD7A5-FEEB-C4CD-4B7C-D28368796014}"/>
              </a:ext>
            </a:extLst>
          </p:cNvPr>
          <p:cNvSpPr>
            <a:spLocks noGrp="1"/>
          </p:cNvSpPr>
          <p:nvPr>
            <p:ph type="title"/>
          </p:nvPr>
        </p:nvSpPr>
        <p:spPr/>
        <p:txBody>
          <a:bodyPr/>
          <a:lstStyle/>
          <a:p>
            <a:r>
              <a:rPr lang="es-ES" dirty="0"/>
              <a:t>Tributación de los No Residentes</a:t>
            </a:r>
            <a:endParaRPr lang="es-EC" dirty="0"/>
          </a:p>
        </p:txBody>
      </p:sp>
      <p:sp>
        <p:nvSpPr>
          <p:cNvPr id="4" name="Rectangle 1">
            <a:extLst>
              <a:ext uri="{FF2B5EF4-FFF2-40B4-BE49-F238E27FC236}">
                <a16:creationId xmlns:a16="http://schemas.microsoft.com/office/drawing/2014/main" id="{2DE0FEB8-57AB-A382-A788-5E74579C4021}"/>
              </a:ext>
            </a:extLst>
          </p:cNvPr>
          <p:cNvSpPr>
            <a:spLocks noGrp="1" noChangeArrowheads="1"/>
          </p:cNvSpPr>
          <p:nvPr>
            <p:ph sz="half" idx="1"/>
          </p:nvPr>
        </p:nvSpPr>
        <p:spPr bwMode="auto">
          <a:xfrm>
            <a:off x="838200" y="1241752"/>
            <a:ext cx="10798834" cy="5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s-EC" altLang="es-EC" sz="1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Se refiere al impuesto que se aplica a los ingresos generados en un país por individuos o entidades que no son residentes fiscales de ese país. Generalmente incluye ingresos de fuentes como empleo, inversiones, negocios realizados o propiedades ubicadas en el país.</a:t>
            </a:r>
          </a:p>
          <a:p>
            <a:pPr marL="0" marR="0" lvl="0" indent="0" algn="l" defTabSz="914400" rtl="0" eaLnBrk="0" fontAlgn="base" latinLnBrk="0" hangingPunct="0">
              <a:lnSpc>
                <a:spcPct val="100000"/>
              </a:lnSpc>
              <a:spcBef>
                <a:spcPct val="0"/>
              </a:spcBef>
              <a:spcAft>
                <a:spcPct val="0"/>
              </a:spcAft>
              <a:buClrTx/>
              <a:buSzTx/>
              <a:buNone/>
              <a:tabLst/>
            </a:pPr>
            <a:endParaRPr lang="es-EC" altLang="es-EC" sz="1600" dirty="0">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None/>
              <a:tabLst/>
            </a:pPr>
            <a:r>
              <a:rPr lang="es-ES" sz="1600" b="1" dirty="0">
                <a:latin typeface="Roboto" panose="02000000000000000000" pitchFamily="2" charset="0"/>
                <a:ea typeface="Roboto" panose="02000000000000000000" pitchFamily="2" charset="0"/>
                <a:cs typeface="Roboto" panose="02000000000000000000" pitchFamily="2" charset="0"/>
              </a:rPr>
              <a:t>Ventajas:</a:t>
            </a:r>
          </a:p>
          <a:p>
            <a:pPr marL="0" marR="0" lvl="0" indent="0" algn="l" defTabSz="914400" rtl="0" eaLnBrk="0" fontAlgn="base" latinLnBrk="0" hangingPunct="0">
              <a:lnSpc>
                <a:spcPct val="100000"/>
              </a:lnSpc>
              <a:spcBef>
                <a:spcPct val="0"/>
              </a:spcBef>
              <a:spcAft>
                <a:spcPct val="0"/>
              </a:spcAft>
              <a:buClrTx/>
              <a:buSzTx/>
              <a:buNone/>
              <a:tabLst/>
            </a:pPr>
            <a:endParaRPr lang="es-ES" sz="1600" b="1" dirty="0">
              <a:latin typeface="Roboto" panose="02000000000000000000" pitchFamily="2" charset="0"/>
              <a:ea typeface="Roboto" panose="02000000000000000000" pitchFamily="2" charset="0"/>
              <a:cs typeface="Roboto" panose="02000000000000000000" pitchFamily="2" charset="0"/>
            </a:endParaRPr>
          </a:p>
          <a:p>
            <a:pPr eaLnBrk="0" fontAlgn="base" hangingPunct="0">
              <a:lnSpc>
                <a:spcPct val="100000"/>
              </a:lnSpc>
              <a:spcBef>
                <a:spcPct val="0"/>
              </a:spcBef>
              <a:spcAft>
                <a:spcPct val="0"/>
              </a:spcAft>
            </a:pPr>
            <a:r>
              <a:rPr lang="es-ES" sz="1600" dirty="0">
                <a:latin typeface="Roboto" panose="02000000000000000000" pitchFamily="2" charset="0"/>
                <a:ea typeface="Roboto" panose="02000000000000000000" pitchFamily="2" charset="0"/>
                <a:cs typeface="Roboto" panose="02000000000000000000" pitchFamily="2" charset="0"/>
              </a:rPr>
              <a:t>Permite que los países graven ingresos generados dentro de sus fronteras, independientemente del lugar de residencia del contribuyente.</a:t>
            </a:r>
            <a:r>
              <a:rPr kumimoji="0" lang="es-EC" altLang="es-EC" sz="1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es-EC" altLang="es-EC" sz="1600" dirty="0">
              <a:latin typeface="Roboto" panose="02000000000000000000" pitchFamily="2" charset="0"/>
              <a:ea typeface="Roboto" panose="02000000000000000000" pitchFamily="2" charset="0"/>
              <a:cs typeface="Roboto" panose="02000000000000000000" pitchFamily="2" charset="0"/>
            </a:endParaRPr>
          </a:p>
          <a:p>
            <a:pPr eaLnBrk="0" fontAlgn="base" hangingPunct="0">
              <a:lnSpc>
                <a:spcPct val="100000"/>
              </a:lnSpc>
              <a:spcBef>
                <a:spcPct val="0"/>
              </a:spcBef>
              <a:spcAft>
                <a:spcPct val="0"/>
              </a:spcAft>
            </a:pPr>
            <a:r>
              <a:rPr lang="es-ES" sz="1600" dirty="0">
                <a:latin typeface="Roboto" panose="02000000000000000000" pitchFamily="2" charset="0"/>
                <a:ea typeface="Roboto" panose="02000000000000000000" pitchFamily="2" charset="0"/>
                <a:cs typeface="Roboto" panose="02000000000000000000" pitchFamily="2" charset="0"/>
              </a:rPr>
              <a:t>Los regímenes tributarios claros y equitativos pueden atraer inversión extranjera, al proporcionar certeza fiscal.</a:t>
            </a:r>
          </a:p>
          <a:p>
            <a:pPr eaLnBrk="0" fontAlgn="base" hangingPunct="0">
              <a:lnSpc>
                <a:spcPct val="100000"/>
              </a:lnSpc>
              <a:spcBef>
                <a:spcPct val="0"/>
              </a:spcBef>
              <a:spcAft>
                <a:spcPct val="0"/>
              </a:spcAft>
            </a:pPr>
            <a:endParaRPr lang="es-ES" sz="1600" b="1" dirty="0">
              <a:latin typeface="Roboto" panose="02000000000000000000" pitchFamily="2" charset="0"/>
              <a:ea typeface="Roboto" panose="02000000000000000000" pitchFamily="2" charset="0"/>
              <a:cs typeface="Roboto" panose="02000000000000000000" pitchFamily="2" charset="0"/>
            </a:endParaRPr>
          </a:p>
          <a:p>
            <a:pPr marL="0" indent="0" eaLnBrk="0" fontAlgn="base" hangingPunct="0">
              <a:lnSpc>
                <a:spcPct val="100000"/>
              </a:lnSpc>
              <a:spcBef>
                <a:spcPct val="0"/>
              </a:spcBef>
              <a:spcAft>
                <a:spcPct val="0"/>
              </a:spcAft>
              <a:buNone/>
            </a:pPr>
            <a:r>
              <a:rPr lang="es-ES" sz="1600" b="1" dirty="0">
                <a:latin typeface="Roboto" panose="02000000000000000000" pitchFamily="2" charset="0"/>
                <a:ea typeface="Roboto" panose="02000000000000000000" pitchFamily="2" charset="0"/>
                <a:cs typeface="Roboto" panose="02000000000000000000" pitchFamily="2" charset="0"/>
              </a:rPr>
              <a:t>Desafíos </a:t>
            </a:r>
          </a:p>
          <a:p>
            <a:pPr marL="0" indent="0" eaLnBrk="0" fontAlgn="base" hangingPunct="0">
              <a:lnSpc>
                <a:spcPct val="100000"/>
              </a:lnSpc>
              <a:spcBef>
                <a:spcPct val="0"/>
              </a:spcBef>
              <a:spcAft>
                <a:spcPct val="0"/>
              </a:spcAft>
              <a:buNone/>
            </a:pPr>
            <a:endParaRPr lang="es-ES" sz="1600" b="1" dirty="0">
              <a:latin typeface="Roboto" panose="02000000000000000000" pitchFamily="2" charset="0"/>
              <a:ea typeface="Roboto" panose="02000000000000000000" pitchFamily="2" charset="0"/>
              <a:cs typeface="Roboto" panose="02000000000000000000" pitchFamily="2" charset="0"/>
            </a:endParaRPr>
          </a:p>
          <a:p>
            <a:pPr eaLnBrk="0" fontAlgn="base" hangingPunct="0">
              <a:lnSpc>
                <a:spcPct val="100000"/>
              </a:lnSpc>
              <a:spcBef>
                <a:spcPct val="0"/>
              </a:spcBef>
              <a:spcAft>
                <a:spcPct val="0"/>
              </a:spcAft>
            </a:pPr>
            <a:r>
              <a:rPr lang="es-ES" sz="1600" b="1" dirty="0">
                <a:latin typeface="Roboto" panose="02000000000000000000" pitchFamily="2" charset="0"/>
                <a:ea typeface="Roboto" panose="02000000000000000000" pitchFamily="2" charset="0"/>
                <a:cs typeface="Roboto" panose="02000000000000000000" pitchFamily="2" charset="0"/>
              </a:rPr>
              <a:t>Complejidad administrativa:</a:t>
            </a:r>
            <a:r>
              <a:rPr lang="es-ES" sz="1600" dirty="0">
                <a:latin typeface="Roboto" panose="02000000000000000000" pitchFamily="2" charset="0"/>
                <a:ea typeface="Roboto" panose="02000000000000000000" pitchFamily="2" charset="0"/>
                <a:cs typeface="Roboto" panose="02000000000000000000" pitchFamily="2" charset="0"/>
              </a:rPr>
              <a:t> La determinación de la residencia fiscal y la gestión de los créditos por impuestos pagados en otros países pueden ser procesos complejos.</a:t>
            </a:r>
          </a:p>
          <a:p>
            <a:pPr>
              <a:buFont typeface="Arial" panose="020B0604020202020204" pitchFamily="34" charset="0"/>
              <a:buChar char="•"/>
            </a:pPr>
            <a:r>
              <a:rPr lang="es-ES" sz="1600" b="1" dirty="0">
                <a:latin typeface="Roboto" panose="02000000000000000000" pitchFamily="2" charset="0"/>
                <a:ea typeface="Roboto" panose="02000000000000000000" pitchFamily="2" charset="0"/>
                <a:cs typeface="Roboto" panose="02000000000000000000" pitchFamily="2" charset="0"/>
              </a:rPr>
              <a:t>Riesgos de doble tributación:</a:t>
            </a:r>
            <a:r>
              <a:rPr lang="es-ES" sz="1600" dirty="0">
                <a:latin typeface="Roboto" panose="02000000000000000000" pitchFamily="2" charset="0"/>
                <a:ea typeface="Roboto" panose="02000000000000000000" pitchFamily="2" charset="0"/>
                <a:cs typeface="Roboto" panose="02000000000000000000" pitchFamily="2" charset="0"/>
              </a:rPr>
              <a:t> Existe el riesgo de que los ingresos sean gravados tanto en el país de origen como en el país de residencia del contribuyente.</a:t>
            </a:r>
          </a:p>
          <a:p>
            <a:pPr>
              <a:buFont typeface="Arial" panose="020B0604020202020204" pitchFamily="34" charset="0"/>
              <a:buChar char="•"/>
            </a:pPr>
            <a:r>
              <a:rPr lang="es-ES" sz="1600" b="1" dirty="0">
                <a:latin typeface="Roboto" panose="02000000000000000000" pitchFamily="2" charset="0"/>
                <a:ea typeface="Roboto" panose="02000000000000000000" pitchFamily="2" charset="0"/>
                <a:cs typeface="Roboto" panose="02000000000000000000" pitchFamily="2" charset="0"/>
              </a:rPr>
              <a:t>Necesidad de tratados fiscales:</a:t>
            </a:r>
            <a:r>
              <a:rPr lang="es-ES" sz="1600" dirty="0">
                <a:latin typeface="Roboto" panose="02000000000000000000" pitchFamily="2" charset="0"/>
                <a:ea typeface="Roboto" panose="02000000000000000000" pitchFamily="2" charset="0"/>
                <a:cs typeface="Roboto" panose="02000000000000000000" pitchFamily="2" charset="0"/>
              </a:rPr>
              <a:t> Los países deben negociar tratados para evitar la doble tributación, lo cual requiere coordinación y cooperación internacional.</a:t>
            </a:r>
          </a:p>
          <a:p>
            <a:pPr eaLnBrk="0" fontAlgn="base" hangingPunct="0">
              <a:lnSpc>
                <a:spcPct val="100000"/>
              </a:lnSpc>
              <a:spcBef>
                <a:spcPct val="0"/>
              </a:spcBef>
              <a:spcAft>
                <a:spcPct val="0"/>
              </a:spcAft>
            </a:pPr>
            <a:endParaRPr kumimoji="0" lang="es-EC" altLang="es-EC" sz="1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1426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6819C-FD7B-6EE4-163B-FA3E7A18AA2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23B6066-42DA-BE21-ED72-6AF9F6580475}"/>
              </a:ext>
            </a:extLst>
          </p:cNvPr>
          <p:cNvSpPr>
            <a:spLocks noGrp="1"/>
          </p:cNvSpPr>
          <p:nvPr>
            <p:ph type="title"/>
          </p:nvPr>
        </p:nvSpPr>
        <p:spPr/>
        <p:txBody>
          <a:bodyPr/>
          <a:lstStyle/>
          <a:p>
            <a:r>
              <a:rPr lang="es-ES" dirty="0"/>
              <a:t>Tributación de los No Residentes</a:t>
            </a:r>
            <a:endParaRPr lang="es-EC" dirty="0"/>
          </a:p>
        </p:txBody>
      </p:sp>
      <p:sp>
        <p:nvSpPr>
          <p:cNvPr id="4" name="Rectangle 1">
            <a:extLst>
              <a:ext uri="{FF2B5EF4-FFF2-40B4-BE49-F238E27FC236}">
                <a16:creationId xmlns:a16="http://schemas.microsoft.com/office/drawing/2014/main" id="{8CD17518-BA51-F942-2DA5-ECE6802EB945}"/>
              </a:ext>
            </a:extLst>
          </p:cNvPr>
          <p:cNvSpPr>
            <a:spLocks noGrp="1" noChangeArrowheads="1"/>
          </p:cNvSpPr>
          <p:nvPr>
            <p:ph sz="half" idx="1"/>
          </p:nvPr>
        </p:nvSpPr>
        <p:spPr bwMode="auto">
          <a:xfrm rot="10800000">
            <a:off x="2279360" y="7199693"/>
            <a:ext cx="62106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eaLnBrk="0" fontAlgn="base" hangingPunct="0">
              <a:lnSpc>
                <a:spcPct val="100000"/>
              </a:lnSpc>
              <a:spcBef>
                <a:spcPct val="0"/>
              </a:spcBef>
              <a:spcAft>
                <a:spcPct val="0"/>
              </a:spcAft>
            </a:pPr>
            <a:endParaRPr kumimoji="0" lang="es-EC" altLang="es-EC" sz="1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sp>
        <p:nvSpPr>
          <p:cNvPr id="5" name="Rectangle 2">
            <a:extLst>
              <a:ext uri="{FF2B5EF4-FFF2-40B4-BE49-F238E27FC236}">
                <a16:creationId xmlns:a16="http://schemas.microsoft.com/office/drawing/2014/main" id="{3585730E-30A5-2667-35FA-691AF2CF2D2A}"/>
              </a:ext>
            </a:extLst>
          </p:cNvPr>
          <p:cNvSpPr>
            <a:spLocks noChangeArrowheads="1"/>
          </p:cNvSpPr>
          <p:nvPr/>
        </p:nvSpPr>
        <p:spPr bwMode="auto">
          <a:xfrm rot="10800000" flipV="1">
            <a:off x="923027" y="2131237"/>
            <a:ext cx="1051559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altLang="es-EC" sz="18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Situación actual en países: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C" altLang="es-EC" sz="18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C" altLang="es-EC" sz="18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Australia:</a:t>
            </a:r>
            <a:r>
              <a:rPr kumimoji="0" lang="es-EC" altLang="es-EC" sz="18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Los no residentes son gravados únicamente sobre sus ingresos australianos, con tasas impositivas que comienzan en un punto más alto que para los residentes.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C" altLang="es-EC" sz="18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España:</a:t>
            </a:r>
            <a:r>
              <a:rPr kumimoji="0" lang="es-EC" altLang="es-EC" sz="18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Utiliza un sistema donde los no residentes tributan a un tipo fijo del 24% sobre los ingresos obtenidos en España </a:t>
            </a:r>
          </a:p>
          <a:p>
            <a:pPr marL="0" marR="0" lvl="0" indent="0" algn="l" defTabSz="914400" rtl="0" eaLnBrk="0" fontAlgn="base" latinLnBrk="0" hangingPunct="0">
              <a:lnSpc>
                <a:spcPct val="100000"/>
              </a:lnSpc>
              <a:spcBef>
                <a:spcPct val="0"/>
              </a:spcBef>
              <a:spcAft>
                <a:spcPct val="0"/>
              </a:spcAft>
              <a:buClrTx/>
              <a:buSzTx/>
              <a:buFontTx/>
              <a:buChar char="•"/>
              <a:tabLst/>
            </a:pPr>
            <a:endParaRPr lang="es-EC" altLang="es-EC" dirty="0">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tabLst/>
            </a:pPr>
            <a:r>
              <a:rPr kumimoji="0" lang="es-ES" altLang="es-EC" sz="18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hlinkClick r:id="rId2" action="ppaction://hlinksldjump"/>
              </a:rPr>
              <a:t>Ejemplos de implementación:</a:t>
            </a:r>
            <a:endParaRPr kumimoji="0" lang="es-ES" altLang="es-EC" sz="18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tabLst/>
            </a:pPr>
            <a:endParaRPr kumimoji="0" lang="es-ES" altLang="es-EC" sz="18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C" sz="18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India</a:t>
            </a:r>
            <a:r>
              <a:rPr kumimoji="0" lang="es-ES" altLang="es-EC" sz="18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Ha implementado retenciones fiscales en la fuente para gestionar la tributación de no residentes, especialmente en pagos relacionados con servicios técnicos y regalías.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C" sz="18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Canadá: </a:t>
            </a:r>
            <a:r>
              <a:rPr kumimoji="0" lang="es-ES" altLang="es-EC" sz="18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Aplica una retención del 25% sobre ciertos tipos de ingresos de no residentes, como alquileres y pensiones, sujeta a posibles reducciones bajo tratados fiscales.</a:t>
            </a:r>
            <a:endParaRPr kumimoji="0" lang="es-EC" altLang="es-EC" sz="18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14163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D05D7-BE99-F988-DBF3-873E5ADED5F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6663B2C-D432-B1EE-87FF-354308C7590A}"/>
              </a:ext>
            </a:extLst>
          </p:cNvPr>
          <p:cNvSpPr>
            <a:spLocks noGrp="1"/>
          </p:cNvSpPr>
          <p:nvPr>
            <p:ph type="title"/>
          </p:nvPr>
        </p:nvSpPr>
        <p:spPr/>
        <p:txBody>
          <a:bodyPr/>
          <a:lstStyle/>
          <a:p>
            <a:r>
              <a:rPr lang="es-ES" dirty="0"/>
              <a:t>Acuerdos de Comercio e Inversión</a:t>
            </a:r>
          </a:p>
        </p:txBody>
      </p:sp>
      <p:sp>
        <p:nvSpPr>
          <p:cNvPr id="4" name="Rectangle 1">
            <a:extLst>
              <a:ext uri="{FF2B5EF4-FFF2-40B4-BE49-F238E27FC236}">
                <a16:creationId xmlns:a16="http://schemas.microsoft.com/office/drawing/2014/main" id="{CED80CD7-D2AF-85B5-748B-D18D5DC059E5}"/>
              </a:ext>
            </a:extLst>
          </p:cNvPr>
          <p:cNvSpPr>
            <a:spLocks noGrp="1" noChangeArrowheads="1"/>
          </p:cNvSpPr>
          <p:nvPr>
            <p:ph sz="half" idx="1"/>
          </p:nvPr>
        </p:nvSpPr>
        <p:spPr bwMode="auto">
          <a:xfrm rot="10800000">
            <a:off x="2279360" y="7199693"/>
            <a:ext cx="62106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eaLnBrk="0" fontAlgn="base" hangingPunct="0">
              <a:lnSpc>
                <a:spcPct val="100000"/>
              </a:lnSpc>
              <a:spcBef>
                <a:spcPct val="0"/>
              </a:spcBef>
              <a:spcAft>
                <a:spcPct val="0"/>
              </a:spcAft>
            </a:pPr>
            <a:endParaRPr kumimoji="0" lang="es-EC" altLang="es-EC" sz="1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sp>
        <p:nvSpPr>
          <p:cNvPr id="5" name="Rectangle 2">
            <a:extLst>
              <a:ext uri="{FF2B5EF4-FFF2-40B4-BE49-F238E27FC236}">
                <a16:creationId xmlns:a16="http://schemas.microsoft.com/office/drawing/2014/main" id="{049C4403-39F0-967D-D617-AC3E78BEE94B}"/>
              </a:ext>
            </a:extLst>
          </p:cNvPr>
          <p:cNvSpPr>
            <a:spLocks noChangeArrowheads="1"/>
          </p:cNvSpPr>
          <p:nvPr/>
        </p:nvSpPr>
        <p:spPr bwMode="auto">
          <a:xfrm rot="10800000" flipV="1">
            <a:off x="1536940" y="1715740"/>
            <a:ext cx="990168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S" altLang="es-EC" sz="1800" i="0" u="none" strike="noStrike" cap="none" normalizeH="0" baseline="0" dirty="0">
                <a:ln>
                  <a:noFill/>
                </a:ln>
                <a:solidFill>
                  <a:schemeClr val="tx1"/>
                </a:solidFill>
                <a:effectLst/>
                <a:latin typeface="Arial" panose="020B0604020202020204" pitchFamily="34" charset="0"/>
              </a:rPr>
              <a:t>Son tratados bilaterales o multilaterales que los países firman para promover y facilitar el comercio y la inversión entre sus economías. Estos acuerdos reducen barreras comerciales y crean un entorno predecible y seguro para los inversores.</a:t>
            </a:r>
          </a:p>
          <a:p>
            <a:pPr marL="0" marR="0" lvl="0" indent="0" algn="l" defTabSz="914400" rtl="0" eaLnBrk="0" fontAlgn="base" latinLnBrk="0" hangingPunct="0">
              <a:lnSpc>
                <a:spcPct val="100000"/>
              </a:lnSpc>
              <a:spcBef>
                <a:spcPct val="0"/>
              </a:spcBef>
              <a:spcAft>
                <a:spcPct val="0"/>
              </a:spcAft>
              <a:buClrTx/>
              <a:buSzTx/>
              <a:tabLst/>
            </a:pPr>
            <a:endParaRPr kumimoji="0" lang="es-ES" altLang="es-EC" sz="1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altLang="es-EC" sz="1800" b="1" i="0" u="none" strike="noStrike" cap="none" normalizeH="0" baseline="0" dirty="0">
                <a:ln>
                  <a:noFill/>
                </a:ln>
                <a:solidFill>
                  <a:schemeClr val="tx1"/>
                </a:solidFill>
                <a:effectLst/>
                <a:latin typeface="Arial" panose="020B0604020202020204" pitchFamily="34" charset="0"/>
              </a:rPr>
              <a:t>Elementos clave: </a:t>
            </a:r>
            <a:r>
              <a:rPr kumimoji="0" lang="es-ES" altLang="es-EC" sz="1800" i="0" u="none" strike="noStrike" cap="none" normalizeH="0" baseline="0" dirty="0">
                <a:ln>
                  <a:noFill/>
                </a:ln>
                <a:solidFill>
                  <a:schemeClr val="tx1"/>
                </a:solidFill>
                <a:effectLst/>
                <a:latin typeface="Arial" panose="020B0604020202020204" pitchFamily="34" charset="0"/>
              </a:rPr>
              <a:t>Incluyen reducción de tarifas, normas de origen, protección de inversiones, solución de controversias entre inversores y estados, y a menudo, cláusulas sobre propiedad intelectual y movilidad laboral.</a:t>
            </a:r>
          </a:p>
          <a:p>
            <a:pPr marL="0" marR="0" lvl="0" indent="0" algn="l" defTabSz="914400" rtl="0" eaLnBrk="0" fontAlgn="base" latinLnBrk="0" hangingPunct="0">
              <a:lnSpc>
                <a:spcPct val="100000"/>
              </a:lnSpc>
              <a:spcBef>
                <a:spcPct val="0"/>
              </a:spcBef>
              <a:spcAft>
                <a:spcPct val="0"/>
              </a:spcAft>
              <a:buClrTx/>
              <a:buSzTx/>
              <a:tabLst/>
            </a:pPr>
            <a:endParaRPr lang="es-EC" altLang="es-EC"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altLang="es-EC" sz="1800" b="1" i="0" u="none" strike="noStrike" cap="none" normalizeH="0" baseline="0" dirty="0">
                <a:ln>
                  <a:noFill/>
                </a:ln>
                <a:solidFill>
                  <a:schemeClr val="tx1"/>
                </a:solidFill>
                <a:effectLst/>
                <a:latin typeface="Arial" panose="020B0604020202020204" pitchFamily="34" charset="0"/>
              </a:rPr>
              <a:t>Ejemplos:</a:t>
            </a:r>
          </a:p>
          <a:p>
            <a:pPr marL="0" marR="0" lvl="0" indent="0" algn="l" defTabSz="914400" rtl="0" eaLnBrk="0" fontAlgn="base" latinLnBrk="0" hangingPunct="0">
              <a:lnSpc>
                <a:spcPct val="100000"/>
              </a:lnSpc>
              <a:spcBef>
                <a:spcPct val="0"/>
              </a:spcBef>
              <a:spcAft>
                <a:spcPct val="0"/>
              </a:spcAft>
              <a:buClrTx/>
              <a:buSzTx/>
              <a:tabLst/>
            </a:pPr>
            <a:endParaRPr kumimoji="0" lang="es-ES" altLang="es-EC" sz="1800" b="1"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C" sz="1800" b="1" i="0" u="none" strike="noStrike" cap="none" normalizeH="0" baseline="0" dirty="0">
                <a:ln>
                  <a:noFill/>
                </a:ln>
                <a:solidFill>
                  <a:schemeClr val="tx1"/>
                </a:solidFill>
                <a:effectLst/>
                <a:latin typeface="Arial" panose="020B0604020202020204" pitchFamily="34" charset="0"/>
              </a:rPr>
              <a:t>Estados Unidos-México-Canadá (T-MEC): </a:t>
            </a:r>
            <a:r>
              <a:rPr kumimoji="0" lang="es-ES" altLang="es-EC" sz="1800" i="0" u="none" strike="noStrike" cap="none" normalizeH="0" baseline="0" dirty="0">
                <a:ln>
                  <a:noFill/>
                </a:ln>
                <a:solidFill>
                  <a:schemeClr val="tx1"/>
                </a:solidFill>
                <a:effectLst/>
                <a:latin typeface="Arial" panose="020B0604020202020204" pitchFamily="34" charset="0"/>
              </a:rPr>
              <a:t>Reemplazo del NAFTA que incluye disposiciones modernizadas en materia de comercio digital, propiedad intelectual y laborales.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C" sz="1800" b="1" i="0" u="none" strike="noStrike" cap="none" normalizeH="0" baseline="0" dirty="0">
                <a:ln>
                  <a:noFill/>
                </a:ln>
                <a:solidFill>
                  <a:schemeClr val="tx1"/>
                </a:solidFill>
                <a:effectLst/>
                <a:latin typeface="Arial" panose="020B0604020202020204" pitchFamily="34" charset="0"/>
              </a:rPr>
              <a:t>Asia-Pacífico (RCEP): </a:t>
            </a:r>
            <a:r>
              <a:rPr kumimoji="0" lang="es-ES" altLang="es-EC" sz="1800" i="0" u="none" strike="noStrike" cap="none" normalizeH="0" baseline="0" dirty="0">
                <a:ln>
                  <a:noFill/>
                </a:ln>
                <a:solidFill>
                  <a:schemeClr val="tx1"/>
                </a:solidFill>
                <a:effectLst/>
                <a:latin typeface="Arial" panose="020B0604020202020204" pitchFamily="34" charset="0"/>
              </a:rPr>
              <a:t>El Acuerdo de Asociación Económica Integral Regional, uno de los acuerdos de libre comercio más grandes, incluye a 15 países de Asia y el Pacífico, buscando crear una importante zona de libre comercio</a:t>
            </a:r>
            <a:endParaRPr kumimoji="0" lang="es-EC" altLang="es-EC" sz="1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3296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6894-9F84-3C46-8F58-80615DE29BDE}"/>
              </a:ext>
            </a:extLst>
          </p:cNvPr>
          <p:cNvSpPr>
            <a:spLocks noGrp="1"/>
          </p:cNvSpPr>
          <p:nvPr>
            <p:ph type="title"/>
          </p:nvPr>
        </p:nvSpPr>
        <p:spPr/>
        <p:txBody>
          <a:bodyPr>
            <a:normAutofit/>
          </a:bodyPr>
          <a:lstStyle/>
          <a:p>
            <a:r>
              <a:rPr lang="es-ES_tradnl" sz="3600" dirty="0"/>
              <a:t>Nancy </a:t>
            </a:r>
            <a:r>
              <a:rPr lang="es-ES_tradnl" sz="3600" dirty="0" err="1"/>
              <a:t>Barberan</a:t>
            </a:r>
            <a:r>
              <a:rPr lang="es-ES_tradnl" sz="3600" dirty="0"/>
              <a:t> Zambrano</a:t>
            </a:r>
          </a:p>
        </p:txBody>
      </p:sp>
      <p:sp>
        <p:nvSpPr>
          <p:cNvPr id="3" name="Text Placeholder 2">
            <a:extLst>
              <a:ext uri="{FF2B5EF4-FFF2-40B4-BE49-F238E27FC236}">
                <a16:creationId xmlns:a16="http://schemas.microsoft.com/office/drawing/2014/main" id="{83B26991-C936-054B-B2DF-664F103AA050}"/>
              </a:ext>
            </a:extLst>
          </p:cNvPr>
          <p:cNvSpPr>
            <a:spLocks noGrp="1"/>
          </p:cNvSpPr>
          <p:nvPr>
            <p:ph type="body" idx="1"/>
          </p:nvPr>
        </p:nvSpPr>
        <p:spPr/>
        <p:txBody>
          <a:bodyPr>
            <a:normAutofit fontScale="70000" lnSpcReduction="20000"/>
          </a:bodyPr>
          <a:lstStyle/>
          <a:p>
            <a:endParaRPr lang="es-ES_tradnl"/>
          </a:p>
        </p:txBody>
      </p:sp>
      <p:sp>
        <p:nvSpPr>
          <p:cNvPr id="4" name="Text Placeholder 3">
            <a:extLst>
              <a:ext uri="{FF2B5EF4-FFF2-40B4-BE49-F238E27FC236}">
                <a16:creationId xmlns:a16="http://schemas.microsoft.com/office/drawing/2014/main" id="{3C08483C-9096-F64F-9498-C44F57EDF8A6}"/>
              </a:ext>
            </a:extLst>
          </p:cNvPr>
          <p:cNvSpPr>
            <a:spLocks noGrp="1"/>
          </p:cNvSpPr>
          <p:nvPr>
            <p:ph type="body" idx="11"/>
          </p:nvPr>
        </p:nvSpPr>
        <p:spPr/>
        <p:txBody>
          <a:bodyPr/>
          <a:lstStyle/>
          <a:p>
            <a:endParaRPr lang="es-ES_tradnl"/>
          </a:p>
        </p:txBody>
      </p:sp>
      <p:sp>
        <p:nvSpPr>
          <p:cNvPr id="5" name="Text Placeholder 4">
            <a:extLst>
              <a:ext uri="{FF2B5EF4-FFF2-40B4-BE49-F238E27FC236}">
                <a16:creationId xmlns:a16="http://schemas.microsoft.com/office/drawing/2014/main" id="{CCF0E631-34AC-AB42-8E8A-04360F0CE503}"/>
              </a:ext>
            </a:extLst>
          </p:cNvPr>
          <p:cNvSpPr>
            <a:spLocks noGrp="1"/>
          </p:cNvSpPr>
          <p:nvPr>
            <p:ph type="body" sz="quarter" idx="12"/>
          </p:nvPr>
        </p:nvSpPr>
        <p:spPr/>
        <p:txBody>
          <a:bodyPr/>
          <a:lstStyle/>
          <a:p>
            <a:r>
              <a:rPr lang="es-ES_tradnl" dirty="0"/>
              <a:t>t. +593 987296492</a:t>
            </a:r>
          </a:p>
          <a:p>
            <a:r>
              <a:rPr lang="es-ES_tradnl" dirty="0"/>
              <a:t>c. njbarberan@gmail.com</a:t>
            </a:r>
          </a:p>
        </p:txBody>
      </p:sp>
    </p:spTree>
    <p:extLst>
      <p:ext uri="{BB962C8B-B14F-4D97-AF65-F5344CB8AC3E}">
        <p14:creationId xmlns:p14="http://schemas.microsoft.com/office/powerpoint/2010/main" val="81540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4DB3984-2705-588A-9DD1-9D87B3661343}"/>
              </a:ext>
            </a:extLst>
          </p:cNvPr>
          <p:cNvPicPr>
            <a:picLocks noChangeAspect="1"/>
          </p:cNvPicPr>
          <p:nvPr/>
        </p:nvPicPr>
        <p:blipFill>
          <a:blip r:embed="rId2">
            <a:extLst>
              <a:ext uri="{BEBA8EAE-BF5A-486C-A8C5-ECC9F3942E4B}">
                <a14:imgProps xmlns:a14="http://schemas.microsoft.com/office/drawing/2010/main">
                  <a14:imgLayer r:embed="rId3">
                    <a14:imgEffect>
                      <a14:artisticPaintStrokes/>
                    </a14:imgEffect>
                  </a14:imgLayer>
                </a14:imgProps>
              </a:ext>
            </a:extLst>
          </a:blip>
          <a:stretch>
            <a:fillRect/>
          </a:stretch>
        </p:blipFill>
        <p:spPr>
          <a:xfrm>
            <a:off x="8008560" y="3807492"/>
            <a:ext cx="2283520" cy="2267986"/>
          </a:xfrm>
          <a:prstGeom prst="rect">
            <a:avLst/>
          </a:prstGeom>
          <a:effectLst>
            <a:outerShdw blurRad="50800" dist="38100" dir="10800000" algn="r" rotWithShape="0">
              <a:prstClr val="black">
                <a:alpha val="40000"/>
              </a:prstClr>
            </a:outerShdw>
            <a:softEdge rad="12700"/>
          </a:effectLst>
          <a:scene3d>
            <a:camera prst="orthographicFront"/>
            <a:lightRig rig="threePt" dir="t"/>
          </a:scene3d>
          <a:sp3d prstMaterial="plastic">
            <a:bevelT/>
          </a:sp3d>
        </p:spPr>
      </p:pic>
      <p:sp>
        <p:nvSpPr>
          <p:cNvPr id="2" name="Título 1">
            <a:extLst>
              <a:ext uri="{FF2B5EF4-FFF2-40B4-BE49-F238E27FC236}">
                <a16:creationId xmlns:a16="http://schemas.microsoft.com/office/drawing/2014/main" id="{9F6E75B8-FE26-69D8-BE5C-A88B1021E8F4}"/>
              </a:ext>
            </a:extLst>
          </p:cNvPr>
          <p:cNvSpPr>
            <a:spLocks noGrp="1"/>
          </p:cNvSpPr>
          <p:nvPr>
            <p:ph type="title"/>
          </p:nvPr>
        </p:nvSpPr>
        <p:spPr/>
        <p:txBody>
          <a:bodyPr/>
          <a:lstStyle/>
          <a:p>
            <a:r>
              <a:rPr lang="es-ES_tradnl" dirty="0"/>
              <a:t>1. Conceptos </a:t>
            </a:r>
            <a:r>
              <a:rPr lang="es-EC" dirty="0"/>
              <a:t>Generales</a:t>
            </a:r>
          </a:p>
        </p:txBody>
      </p:sp>
      <p:sp>
        <p:nvSpPr>
          <p:cNvPr id="5" name="Marcador de texto 6">
            <a:extLst>
              <a:ext uri="{FF2B5EF4-FFF2-40B4-BE49-F238E27FC236}">
                <a16:creationId xmlns:a16="http://schemas.microsoft.com/office/drawing/2014/main" id="{A5622F74-EF34-B349-7389-B68E3AD9F575}"/>
              </a:ext>
            </a:extLst>
          </p:cNvPr>
          <p:cNvSpPr txBox="1">
            <a:spLocks/>
          </p:cNvSpPr>
          <p:nvPr/>
        </p:nvSpPr>
        <p:spPr>
          <a:xfrm>
            <a:off x="761997" y="2185521"/>
            <a:ext cx="3452196" cy="593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dirty="0"/>
          </a:p>
        </p:txBody>
      </p:sp>
      <p:sp>
        <p:nvSpPr>
          <p:cNvPr id="3" name="Marcador de texto 2">
            <a:extLst>
              <a:ext uri="{FF2B5EF4-FFF2-40B4-BE49-F238E27FC236}">
                <a16:creationId xmlns:a16="http://schemas.microsoft.com/office/drawing/2014/main" id="{491DE150-8DBF-0A13-0D20-1649B0E002C3}"/>
              </a:ext>
            </a:extLst>
          </p:cNvPr>
          <p:cNvSpPr txBox="1">
            <a:spLocks/>
          </p:cNvSpPr>
          <p:nvPr/>
        </p:nvSpPr>
        <p:spPr>
          <a:xfrm>
            <a:off x="962439" y="1925949"/>
            <a:ext cx="5157787" cy="593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latin typeface="Roboto" panose="02000000000000000000" pitchFamily="2" charset="0"/>
                <a:ea typeface="Roboto" panose="02000000000000000000" pitchFamily="2" charset="0"/>
                <a:cs typeface="Roboto" panose="02000000000000000000" pitchFamily="2" charset="0"/>
              </a:rPr>
              <a:t>Definición de Evasión Fiscal</a:t>
            </a:r>
          </a:p>
        </p:txBody>
      </p:sp>
      <p:sp>
        <p:nvSpPr>
          <p:cNvPr id="4" name="Marcador de texto 3">
            <a:extLst>
              <a:ext uri="{FF2B5EF4-FFF2-40B4-BE49-F238E27FC236}">
                <a16:creationId xmlns:a16="http://schemas.microsoft.com/office/drawing/2014/main" id="{38075DE6-59E6-A091-D1D5-A7007EEB3C98}"/>
              </a:ext>
            </a:extLst>
          </p:cNvPr>
          <p:cNvSpPr txBox="1">
            <a:spLocks/>
          </p:cNvSpPr>
          <p:nvPr/>
        </p:nvSpPr>
        <p:spPr>
          <a:xfrm>
            <a:off x="962439" y="2537496"/>
            <a:ext cx="5157786" cy="8832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400" dirty="0">
                <a:latin typeface="Roboto" panose="02000000000000000000" pitchFamily="2" charset="0"/>
                <a:ea typeface="Roboto" panose="02000000000000000000" pitchFamily="2" charset="0"/>
                <a:cs typeface="Roboto" panose="02000000000000000000" pitchFamily="2" charset="0"/>
              </a:rPr>
              <a:t>La evasión fiscal se refiere a la acción de no cumplir con las obligaciones fiscales a través de medios ilegales, como la ocultación de ingresos o la exageración de deducciones.</a:t>
            </a:r>
            <a:endParaRPr lang="es-EC" sz="1400" dirty="0">
              <a:latin typeface="Roboto" panose="02000000000000000000" pitchFamily="2" charset="0"/>
              <a:ea typeface="Roboto" panose="02000000000000000000" pitchFamily="2" charset="0"/>
              <a:cs typeface="Roboto" panose="02000000000000000000" pitchFamily="2" charset="0"/>
            </a:endParaRPr>
          </a:p>
        </p:txBody>
      </p:sp>
      <p:sp>
        <p:nvSpPr>
          <p:cNvPr id="6" name="Marcador de texto 4">
            <a:extLst>
              <a:ext uri="{FF2B5EF4-FFF2-40B4-BE49-F238E27FC236}">
                <a16:creationId xmlns:a16="http://schemas.microsoft.com/office/drawing/2014/main" id="{00A2A39A-1B94-C60F-ECA8-D16AFA737EAC}"/>
              </a:ext>
            </a:extLst>
          </p:cNvPr>
          <p:cNvSpPr txBox="1">
            <a:spLocks/>
          </p:cNvSpPr>
          <p:nvPr/>
        </p:nvSpPr>
        <p:spPr>
          <a:xfrm>
            <a:off x="6426387" y="1925949"/>
            <a:ext cx="5157787" cy="593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latin typeface="Roboto" panose="02000000000000000000" pitchFamily="2" charset="0"/>
                <a:ea typeface="Roboto" panose="02000000000000000000" pitchFamily="2" charset="0"/>
                <a:cs typeface="Roboto" panose="02000000000000000000" pitchFamily="2" charset="0"/>
              </a:rPr>
              <a:t>Formas Comunes</a:t>
            </a:r>
          </a:p>
        </p:txBody>
      </p:sp>
      <p:sp>
        <p:nvSpPr>
          <p:cNvPr id="7" name="Marcador de texto 5">
            <a:extLst>
              <a:ext uri="{FF2B5EF4-FFF2-40B4-BE49-F238E27FC236}">
                <a16:creationId xmlns:a16="http://schemas.microsoft.com/office/drawing/2014/main" id="{B3A0A320-0BDF-876F-D08D-22F9FD56454B}"/>
              </a:ext>
            </a:extLst>
          </p:cNvPr>
          <p:cNvSpPr txBox="1">
            <a:spLocks/>
          </p:cNvSpPr>
          <p:nvPr/>
        </p:nvSpPr>
        <p:spPr>
          <a:xfrm>
            <a:off x="6426387" y="2537496"/>
            <a:ext cx="5157786" cy="8832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400" dirty="0">
                <a:latin typeface="Roboto" panose="02000000000000000000" pitchFamily="2" charset="0"/>
                <a:ea typeface="Roboto" panose="02000000000000000000" pitchFamily="2" charset="0"/>
                <a:cs typeface="Roboto" panose="02000000000000000000" pitchFamily="2" charset="0"/>
              </a:rPr>
              <a:t>Las formas comunes de evasión fiscal incluyen el uso de paraísos fiscales, la manipulación de precios de transferencia y la falta de declaración de ingresos generados en el extranjero.</a:t>
            </a:r>
            <a:endParaRPr lang="es-EC" sz="1400" dirty="0">
              <a:latin typeface="Roboto" panose="02000000000000000000" pitchFamily="2" charset="0"/>
              <a:ea typeface="Roboto" panose="02000000000000000000" pitchFamily="2" charset="0"/>
              <a:cs typeface="Roboto" panose="02000000000000000000" pitchFamily="2" charset="0"/>
            </a:endParaRPr>
          </a:p>
        </p:txBody>
      </p:sp>
      <p:sp>
        <p:nvSpPr>
          <p:cNvPr id="8" name="Marcador de texto 6">
            <a:extLst>
              <a:ext uri="{FF2B5EF4-FFF2-40B4-BE49-F238E27FC236}">
                <a16:creationId xmlns:a16="http://schemas.microsoft.com/office/drawing/2014/main" id="{4AF14AAD-E6BE-8E21-1D5A-55140E67C221}"/>
              </a:ext>
            </a:extLst>
          </p:cNvPr>
          <p:cNvSpPr txBox="1">
            <a:spLocks/>
          </p:cNvSpPr>
          <p:nvPr/>
        </p:nvSpPr>
        <p:spPr>
          <a:xfrm>
            <a:off x="960665" y="3752680"/>
            <a:ext cx="5157787" cy="593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latin typeface="Roboto" panose="02000000000000000000" pitchFamily="2" charset="0"/>
                <a:ea typeface="Roboto" panose="02000000000000000000" pitchFamily="2" charset="0"/>
                <a:cs typeface="Roboto" panose="02000000000000000000" pitchFamily="2" charset="0"/>
              </a:rPr>
              <a:t>Consecuencias Legales</a:t>
            </a:r>
          </a:p>
        </p:txBody>
      </p:sp>
      <p:sp>
        <p:nvSpPr>
          <p:cNvPr id="11" name="Marcador de texto 7">
            <a:extLst>
              <a:ext uri="{FF2B5EF4-FFF2-40B4-BE49-F238E27FC236}">
                <a16:creationId xmlns:a16="http://schemas.microsoft.com/office/drawing/2014/main" id="{17740C4D-5582-F8C0-1A46-0D087898DB75}"/>
              </a:ext>
            </a:extLst>
          </p:cNvPr>
          <p:cNvSpPr txBox="1">
            <a:spLocks/>
          </p:cNvSpPr>
          <p:nvPr/>
        </p:nvSpPr>
        <p:spPr>
          <a:xfrm>
            <a:off x="960665" y="4364227"/>
            <a:ext cx="5157786" cy="8832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dirty="0">
                <a:latin typeface="Roboto" panose="02000000000000000000" pitchFamily="2" charset="0"/>
                <a:ea typeface="Roboto" panose="02000000000000000000" pitchFamily="2" charset="0"/>
                <a:cs typeface="Roboto" panose="02000000000000000000" pitchFamily="2" charset="0"/>
              </a:rPr>
              <a:t>Las consecuencias de la evasión fiscal incluyen multas y sanciones severas. Además, afecta las finanzas públicas y la equidad del sistema fiscal.</a:t>
            </a:r>
            <a:endParaRPr lang="es-EC"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9344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6E75B8-FE26-69D8-BE5C-A88B1021E8F4}"/>
              </a:ext>
            </a:extLst>
          </p:cNvPr>
          <p:cNvSpPr>
            <a:spLocks noGrp="1"/>
          </p:cNvSpPr>
          <p:nvPr>
            <p:ph type="title"/>
          </p:nvPr>
        </p:nvSpPr>
        <p:spPr/>
        <p:txBody>
          <a:bodyPr/>
          <a:lstStyle/>
          <a:p>
            <a:r>
              <a:rPr lang="es-ES_tradnl" dirty="0"/>
              <a:t>1. Conceptos </a:t>
            </a:r>
            <a:r>
              <a:rPr lang="es-EC" dirty="0"/>
              <a:t>Generales</a:t>
            </a:r>
          </a:p>
        </p:txBody>
      </p:sp>
      <p:sp>
        <p:nvSpPr>
          <p:cNvPr id="5" name="Marcador de texto 6">
            <a:extLst>
              <a:ext uri="{FF2B5EF4-FFF2-40B4-BE49-F238E27FC236}">
                <a16:creationId xmlns:a16="http://schemas.microsoft.com/office/drawing/2014/main" id="{A5622F74-EF34-B349-7389-B68E3AD9F575}"/>
              </a:ext>
            </a:extLst>
          </p:cNvPr>
          <p:cNvSpPr txBox="1">
            <a:spLocks/>
          </p:cNvSpPr>
          <p:nvPr/>
        </p:nvSpPr>
        <p:spPr>
          <a:xfrm>
            <a:off x="761997" y="2185521"/>
            <a:ext cx="3452196" cy="593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dirty="0"/>
          </a:p>
        </p:txBody>
      </p:sp>
      <p:sp>
        <p:nvSpPr>
          <p:cNvPr id="9" name="Título 1">
            <a:extLst>
              <a:ext uri="{FF2B5EF4-FFF2-40B4-BE49-F238E27FC236}">
                <a16:creationId xmlns:a16="http://schemas.microsoft.com/office/drawing/2014/main" id="{CBB374F2-D67A-85B5-7465-0FB595AB1163}"/>
              </a:ext>
            </a:extLst>
          </p:cNvPr>
          <p:cNvSpPr txBox="1">
            <a:spLocks/>
          </p:cNvSpPr>
          <p:nvPr/>
        </p:nvSpPr>
        <p:spPr>
          <a:xfrm>
            <a:off x="960666" y="1427994"/>
            <a:ext cx="7061200" cy="8100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9C247B"/>
                </a:solidFill>
                <a:latin typeface="Barlow SemiBold" pitchFamily="2" charset="77"/>
                <a:ea typeface="+mj-ea"/>
                <a:cs typeface="+mj-cs"/>
              </a:defRPr>
            </a:lvl1pPr>
          </a:lstStyle>
          <a:p>
            <a:r>
              <a:rPr lang="es-EC" sz="3000" dirty="0">
                <a:solidFill>
                  <a:schemeClr val="tx1"/>
                </a:solidFill>
              </a:rPr>
              <a:t>Planificación Fiscal</a:t>
            </a:r>
          </a:p>
        </p:txBody>
      </p:sp>
      <p:sp>
        <p:nvSpPr>
          <p:cNvPr id="10" name="Marcador de texto 2">
            <a:extLst>
              <a:ext uri="{FF2B5EF4-FFF2-40B4-BE49-F238E27FC236}">
                <a16:creationId xmlns:a16="http://schemas.microsoft.com/office/drawing/2014/main" id="{19EDDB65-1617-6F72-CEF3-125C9AEE7440}"/>
              </a:ext>
            </a:extLst>
          </p:cNvPr>
          <p:cNvSpPr txBox="1">
            <a:spLocks/>
          </p:cNvSpPr>
          <p:nvPr/>
        </p:nvSpPr>
        <p:spPr>
          <a:xfrm>
            <a:off x="916609" y="2238087"/>
            <a:ext cx="6970824" cy="593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latin typeface="Roboto" panose="02000000000000000000" pitchFamily="2" charset="0"/>
                <a:ea typeface="Roboto" panose="02000000000000000000" pitchFamily="2" charset="0"/>
                <a:cs typeface="Roboto" panose="02000000000000000000" pitchFamily="2" charset="0"/>
              </a:rPr>
              <a:t>Estrategias Efectivas</a:t>
            </a:r>
          </a:p>
        </p:txBody>
      </p:sp>
      <p:sp>
        <p:nvSpPr>
          <p:cNvPr id="12" name="Marcador de texto 3">
            <a:extLst>
              <a:ext uri="{FF2B5EF4-FFF2-40B4-BE49-F238E27FC236}">
                <a16:creationId xmlns:a16="http://schemas.microsoft.com/office/drawing/2014/main" id="{09D1862D-76C6-838B-FFBA-0AAD2C48F575}"/>
              </a:ext>
            </a:extLst>
          </p:cNvPr>
          <p:cNvSpPr txBox="1">
            <a:spLocks/>
          </p:cNvSpPr>
          <p:nvPr/>
        </p:nvSpPr>
        <p:spPr>
          <a:xfrm>
            <a:off x="916609" y="2726041"/>
            <a:ext cx="6970825" cy="7029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400" dirty="0">
                <a:latin typeface="Roboto" panose="02000000000000000000" pitchFamily="2" charset="0"/>
                <a:ea typeface="Roboto" panose="02000000000000000000" pitchFamily="2" charset="0"/>
                <a:cs typeface="Roboto" panose="02000000000000000000" pitchFamily="2" charset="0"/>
              </a:rPr>
              <a:t>La planificación fiscal implica organizar actividades financieras de manera que se minimicen las obligaciones fiscales dentro de la ley. Esto puede incluir la elección de estructuras corporativas.</a:t>
            </a:r>
            <a:endParaRPr lang="es-EC" sz="1400" dirty="0">
              <a:latin typeface="Roboto" panose="02000000000000000000" pitchFamily="2" charset="0"/>
              <a:ea typeface="Roboto" panose="02000000000000000000" pitchFamily="2" charset="0"/>
              <a:cs typeface="Roboto" panose="02000000000000000000" pitchFamily="2" charset="0"/>
            </a:endParaRPr>
          </a:p>
        </p:txBody>
      </p:sp>
      <p:sp>
        <p:nvSpPr>
          <p:cNvPr id="14" name="Marcador de texto 4">
            <a:extLst>
              <a:ext uri="{FF2B5EF4-FFF2-40B4-BE49-F238E27FC236}">
                <a16:creationId xmlns:a16="http://schemas.microsoft.com/office/drawing/2014/main" id="{999F34EF-DF26-4ADD-705F-1EB3172D98F4}"/>
              </a:ext>
            </a:extLst>
          </p:cNvPr>
          <p:cNvSpPr txBox="1">
            <a:spLocks/>
          </p:cNvSpPr>
          <p:nvPr/>
        </p:nvSpPr>
        <p:spPr>
          <a:xfrm>
            <a:off x="1838740" y="3725166"/>
            <a:ext cx="6139069" cy="593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latin typeface="Roboto" panose="02000000000000000000" pitchFamily="2" charset="0"/>
                <a:ea typeface="Roboto" panose="02000000000000000000" pitchFamily="2" charset="0"/>
                <a:cs typeface="Roboto" panose="02000000000000000000" pitchFamily="2" charset="0"/>
              </a:rPr>
              <a:t>Optimización de Impuestos</a:t>
            </a:r>
          </a:p>
        </p:txBody>
      </p:sp>
      <p:sp>
        <p:nvSpPr>
          <p:cNvPr id="15" name="Marcador de texto 5">
            <a:extLst>
              <a:ext uri="{FF2B5EF4-FFF2-40B4-BE49-F238E27FC236}">
                <a16:creationId xmlns:a16="http://schemas.microsoft.com/office/drawing/2014/main" id="{1BAED736-A8CB-644B-DAC9-CB86D53D4B59}"/>
              </a:ext>
            </a:extLst>
          </p:cNvPr>
          <p:cNvSpPr txBox="1">
            <a:spLocks/>
          </p:cNvSpPr>
          <p:nvPr/>
        </p:nvSpPr>
        <p:spPr>
          <a:xfrm>
            <a:off x="1838740" y="4235231"/>
            <a:ext cx="6139068" cy="7029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dirty="0">
                <a:latin typeface="Roboto" panose="02000000000000000000" pitchFamily="2" charset="0"/>
                <a:ea typeface="Roboto" panose="02000000000000000000" pitchFamily="2" charset="0"/>
                <a:cs typeface="Roboto" panose="02000000000000000000" pitchFamily="2" charset="0"/>
              </a:rPr>
              <a:t>La optimización se refiere a las prácticas que permiten a las empresas reducir su carga tributaria legítimamente, como la utilización de créditos fiscales o deducciones.</a:t>
            </a:r>
            <a:endParaRPr lang="es-EC" sz="1400" dirty="0">
              <a:latin typeface="Roboto" panose="02000000000000000000" pitchFamily="2" charset="0"/>
              <a:ea typeface="Roboto" panose="02000000000000000000" pitchFamily="2" charset="0"/>
              <a:cs typeface="Roboto" panose="02000000000000000000" pitchFamily="2" charset="0"/>
            </a:endParaRPr>
          </a:p>
        </p:txBody>
      </p:sp>
      <p:sp>
        <p:nvSpPr>
          <p:cNvPr id="16" name="Marcador de texto 6">
            <a:extLst>
              <a:ext uri="{FF2B5EF4-FFF2-40B4-BE49-F238E27FC236}">
                <a16:creationId xmlns:a16="http://schemas.microsoft.com/office/drawing/2014/main" id="{A80F396F-DBE7-1C52-CA8E-C4107FD182CA}"/>
              </a:ext>
            </a:extLst>
          </p:cNvPr>
          <p:cNvSpPr txBox="1">
            <a:spLocks/>
          </p:cNvSpPr>
          <p:nvPr/>
        </p:nvSpPr>
        <p:spPr>
          <a:xfrm>
            <a:off x="960666" y="5151335"/>
            <a:ext cx="6970823" cy="593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latin typeface="Roboto" panose="02000000000000000000" pitchFamily="2" charset="0"/>
                <a:ea typeface="Roboto" panose="02000000000000000000" pitchFamily="2" charset="0"/>
                <a:cs typeface="Roboto" panose="02000000000000000000" pitchFamily="2" charset="0"/>
              </a:rPr>
              <a:t>Riesgos Asociados</a:t>
            </a:r>
          </a:p>
        </p:txBody>
      </p:sp>
      <p:sp>
        <p:nvSpPr>
          <p:cNvPr id="17" name="Marcador de texto 7">
            <a:extLst>
              <a:ext uri="{FF2B5EF4-FFF2-40B4-BE49-F238E27FC236}">
                <a16:creationId xmlns:a16="http://schemas.microsoft.com/office/drawing/2014/main" id="{D052521C-B0A5-69DD-9635-151312AB3647}"/>
              </a:ext>
            </a:extLst>
          </p:cNvPr>
          <p:cNvSpPr txBox="1">
            <a:spLocks/>
          </p:cNvSpPr>
          <p:nvPr/>
        </p:nvSpPr>
        <p:spPr>
          <a:xfrm>
            <a:off x="916612" y="5680485"/>
            <a:ext cx="6970822" cy="7029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400" dirty="0">
                <a:latin typeface="Roboto" panose="02000000000000000000" pitchFamily="2" charset="0"/>
                <a:ea typeface="Roboto" panose="02000000000000000000" pitchFamily="2" charset="0"/>
                <a:cs typeface="Roboto" panose="02000000000000000000" pitchFamily="2" charset="0"/>
              </a:rPr>
              <a:t>Aunque la planificación fiscal es legal, puede llevar a riesgos si se percibe como evasión. Es crucial seguir estrictamente las normas para evitar repercusiones.</a:t>
            </a:r>
            <a:endParaRPr lang="es-EC" sz="1400" dirty="0">
              <a:latin typeface="Roboto" panose="02000000000000000000" pitchFamily="2" charset="0"/>
              <a:ea typeface="Roboto" panose="02000000000000000000" pitchFamily="2" charset="0"/>
              <a:cs typeface="Roboto" panose="02000000000000000000" pitchFamily="2" charset="0"/>
            </a:endParaRPr>
          </a:p>
        </p:txBody>
      </p:sp>
      <p:pic>
        <p:nvPicPr>
          <p:cNvPr id="18" name="Marcador de posición de imagen 10">
            <a:extLst>
              <a:ext uri="{FF2B5EF4-FFF2-40B4-BE49-F238E27FC236}">
                <a16:creationId xmlns:a16="http://schemas.microsoft.com/office/drawing/2014/main" id="{4449ABCE-58B2-AC64-7BE5-ED2200301C74}"/>
              </a:ext>
            </a:extLst>
          </p:cNvPr>
          <p:cNvPicPr>
            <a:picLocks noChangeAspect="1"/>
          </p:cNvPicPr>
          <p:nvPr/>
        </p:nvPicPr>
        <p:blipFill>
          <a:blip r:embed="rId2"/>
          <a:srcRect l="16667" r="16667"/>
          <a:stretch>
            <a:fillRect/>
          </a:stretch>
        </p:blipFill>
        <p:spPr>
          <a:xfrm>
            <a:off x="8379376" y="2479039"/>
            <a:ext cx="3203023" cy="3203023"/>
          </a:xfrm>
          <a:prstGeom prst="ellipse">
            <a:avLst/>
          </a:prstGeom>
        </p:spPr>
      </p:pic>
    </p:spTree>
    <p:extLst>
      <p:ext uri="{BB962C8B-B14F-4D97-AF65-F5344CB8AC3E}">
        <p14:creationId xmlns:p14="http://schemas.microsoft.com/office/powerpoint/2010/main" val="328597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22E2F-C89A-28D4-E079-ADD8CBB734A2}"/>
              </a:ext>
            </a:extLst>
          </p:cNvPr>
          <p:cNvSpPr>
            <a:spLocks noGrp="1"/>
          </p:cNvSpPr>
          <p:nvPr>
            <p:ph type="title"/>
          </p:nvPr>
        </p:nvSpPr>
        <p:spPr/>
        <p:txBody>
          <a:bodyPr/>
          <a:lstStyle/>
          <a:p>
            <a:r>
              <a:rPr lang="es-ES_tradnl" dirty="0"/>
              <a:t>1. Conceptos </a:t>
            </a:r>
            <a:r>
              <a:rPr lang="es-EC" dirty="0"/>
              <a:t>Generales</a:t>
            </a:r>
          </a:p>
        </p:txBody>
      </p:sp>
      <p:graphicFrame>
        <p:nvGraphicFramePr>
          <p:cNvPr id="4" name="Tabla 3">
            <a:extLst>
              <a:ext uri="{FF2B5EF4-FFF2-40B4-BE49-F238E27FC236}">
                <a16:creationId xmlns:a16="http://schemas.microsoft.com/office/drawing/2014/main" id="{F92DB7D3-88A1-7945-FD67-A0152EA930B1}"/>
              </a:ext>
            </a:extLst>
          </p:cNvPr>
          <p:cNvGraphicFramePr>
            <a:graphicFrameLocks noGrp="1"/>
          </p:cNvGraphicFramePr>
          <p:nvPr>
            <p:extLst>
              <p:ext uri="{D42A27DB-BD31-4B8C-83A1-F6EECF244321}">
                <p14:modId xmlns:p14="http://schemas.microsoft.com/office/powerpoint/2010/main" val="442111208"/>
              </p:ext>
            </p:extLst>
          </p:nvPr>
        </p:nvGraphicFramePr>
        <p:xfrm>
          <a:off x="1381760" y="2552700"/>
          <a:ext cx="9832581" cy="2971931"/>
        </p:xfrm>
        <a:graphic>
          <a:graphicData uri="http://schemas.openxmlformats.org/drawingml/2006/table">
            <a:tbl>
              <a:tblPr firstRow="1" bandRow="1">
                <a:tableStyleId>{2A488322-F2BA-4B5B-9748-0D474271808F}</a:tableStyleId>
              </a:tblPr>
              <a:tblGrid>
                <a:gridCol w="3299019">
                  <a:extLst>
                    <a:ext uri="{9D8B030D-6E8A-4147-A177-3AD203B41FA5}">
                      <a16:colId xmlns:a16="http://schemas.microsoft.com/office/drawing/2014/main" val="2377579258"/>
                    </a:ext>
                  </a:extLst>
                </a:gridCol>
                <a:gridCol w="3299019">
                  <a:extLst>
                    <a:ext uri="{9D8B030D-6E8A-4147-A177-3AD203B41FA5}">
                      <a16:colId xmlns:a16="http://schemas.microsoft.com/office/drawing/2014/main" val="2020512036"/>
                    </a:ext>
                  </a:extLst>
                </a:gridCol>
                <a:gridCol w="3234543">
                  <a:extLst>
                    <a:ext uri="{9D8B030D-6E8A-4147-A177-3AD203B41FA5}">
                      <a16:colId xmlns:a16="http://schemas.microsoft.com/office/drawing/2014/main" val="1545874078"/>
                    </a:ext>
                  </a:extLst>
                </a:gridCol>
              </a:tblGrid>
              <a:tr h="435995">
                <a:tc>
                  <a:txBody>
                    <a:bodyPr/>
                    <a:lstStyle/>
                    <a:p>
                      <a:pPr marL="0" indent="0">
                        <a:buNone/>
                      </a:pPr>
                      <a:r>
                        <a:rPr lang="en-US" sz="1600" dirty="0">
                          <a:solidFill>
                            <a:srgbClr val="000000"/>
                          </a:solidFill>
                        </a:rPr>
                        <a:t>Instrumento</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tc>
                  <a:txBody>
                    <a:bodyPr/>
                    <a:lstStyle/>
                    <a:p>
                      <a:pPr marL="0" indent="0">
                        <a:buNone/>
                      </a:pPr>
                      <a:r>
                        <a:rPr lang="en-US" sz="1600" dirty="0">
                          <a:solidFill>
                            <a:srgbClr val="000000"/>
                          </a:solidFill>
                        </a:rPr>
                        <a:t>Descripción</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tc>
                  <a:txBody>
                    <a:bodyPr/>
                    <a:lstStyle/>
                    <a:p>
                      <a:pPr marL="0" indent="0">
                        <a:buNone/>
                      </a:pPr>
                      <a:r>
                        <a:rPr lang="en-US" sz="1600" dirty="0">
                          <a:solidFill>
                            <a:srgbClr val="000000"/>
                          </a:solidFill>
                        </a:rPr>
                        <a:t>Aplicación</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extLst>
                  <a:ext uri="{0D108BD9-81ED-4DB2-BD59-A6C34878D82A}">
                    <a16:rowId xmlns:a16="http://schemas.microsoft.com/office/drawing/2014/main" val="2175169490"/>
                  </a:ext>
                </a:extLst>
              </a:tr>
              <a:tr h="602032">
                <a:tc>
                  <a:txBody>
                    <a:bodyPr/>
                    <a:lstStyle/>
                    <a:p>
                      <a:pPr marL="0" indent="0">
                        <a:buNone/>
                      </a:pPr>
                      <a:r>
                        <a:rPr lang="en-US" sz="1600" dirty="0">
                          <a:solidFill>
                            <a:srgbClr val="000000"/>
                          </a:solidFill>
                        </a:rPr>
                        <a:t>Créditos Fiscales</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tc>
                  <a:txBody>
                    <a:bodyPr/>
                    <a:lstStyle/>
                    <a:p>
                      <a:pPr marL="0" indent="0">
                        <a:buNone/>
                      </a:pPr>
                      <a:r>
                        <a:rPr lang="en-US" sz="1600" dirty="0">
                          <a:solidFill>
                            <a:srgbClr val="000000"/>
                          </a:solidFill>
                        </a:rPr>
                        <a:t>Reducción del impuesto total a pagar</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tc>
                  <a:txBody>
                    <a:bodyPr/>
                    <a:lstStyle/>
                    <a:p>
                      <a:pPr marL="0" indent="0">
                        <a:buNone/>
                      </a:pPr>
                      <a:r>
                        <a:rPr lang="en-US" sz="1600" dirty="0">
                          <a:solidFill>
                            <a:srgbClr val="000000"/>
                          </a:solidFill>
                        </a:rPr>
                        <a:t>Usados por individuos y empresas para aliviar la carga fiscal</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extLst>
                  <a:ext uri="{0D108BD9-81ED-4DB2-BD59-A6C34878D82A}">
                    <a16:rowId xmlns:a16="http://schemas.microsoft.com/office/drawing/2014/main" val="1067685635"/>
                  </a:ext>
                </a:extLst>
              </a:tr>
              <a:tr h="602032">
                <a:tc>
                  <a:txBody>
                    <a:bodyPr/>
                    <a:lstStyle/>
                    <a:p>
                      <a:pPr marL="0" indent="0">
                        <a:buNone/>
                      </a:pPr>
                      <a:r>
                        <a:rPr lang="en-US" sz="1600" dirty="0">
                          <a:solidFill>
                            <a:srgbClr val="000000"/>
                          </a:solidFill>
                        </a:rPr>
                        <a:t>Tratados Internacionales</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tc>
                  <a:txBody>
                    <a:bodyPr/>
                    <a:lstStyle/>
                    <a:p>
                      <a:pPr marL="0" indent="0">
                        <a:buNone/>
                      </a:pPr>
                      <a:r>
                        <a:rPr lang="en-US" sz="1600" dirty="0">
                          <a:solidFill>
                            <a:srgbClr val="000000"/>
                          </a:solidFill>
                        </a:rPr>
                        <a:t>Acuerdos para evitar la doble imposición</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tc>
                  <a:txBody>
                    <a:bodyPr/>
                    <a:lstStyle/>
                    <a:p>
                      <a:pPr marL="0" indent="0">
                        <a:buNone/>
                      </a:pPr>
                      <a:r>
                        <a:rPr lang="en-US" sz="1600" dirty="0">
                          <a:solidFill>
                            <a:srgbClr val="000000"/>
                          </a:solidFill>
                        </a:rPr>
                        <a:t>Facilitan el comercio y la inversión transfronteriza</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extLst>
                  <a:ext uri="{0D108BD9-81ED-4DB2-BD59-A6C34878D82A}">
                    <a16:rowId xmlns:a16="http://schemas.microsoft.com/office/drawing/2014/main" val="1814658574"/>
                  </a:ext>
                </a:extLst>
              </a:tr>
              <a:tr h="602032">
                <a:tc>
                  <a:txBody>
                    <a:bodyPr/>
                    <a:lstStyle/>
                    <a:p>
                      <a:pPr marL="0" indent="0">
                        <a:buNone/>
                      </a:pPr>
                      <a:r>
                        <a:rPr lang="en-US" sz="1600" dirty="0">
                          <a:solidFill>
                            <a:srgbClr val="000000"/>
                          </a:solidFill>
                        </a:rPr>
                        <a:t>Normas de Transferencia</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tc>
                  <a:txBody>
                    <a:bodyPr/>
                    <a:lstStyle/>
                    <a:p>
                      <a:pPr marL="0" indent="0">
                        <a:buNone/>
                      </a:pPr>
                      <a:r>
                        <a:rPr lang="en-US" sz="1600" dirty="0">
                          <a:solidFill>
                            <a:srgbClr val="000000"/>
                          </a:solidFill>
                        </a:rPr>
                        <a:t>Reglamento sobre precios entre empresas relacionadas</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tc>
                  <a:txBody>
                    <a:bodyPr/>
                    <a:lstStyle/>
                    <a:p>
                      <a:pPr marL="0" indent="0">
                        <a:buNone/>
                      </a:pPr>
                      <a:r>
                        <a:rPr lang="en-US" sz="1600" dirty="0">
                          <a:solidFill>
                            <a:srgbClr val="000000"/>
                          </a:solidFill>
                        </a:rPr>
                        <a:t>Aseguran precios justos en transacciones internacionales</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extLst>
                  <a:ext uri="{0D108BD9-81ED-4DB2-BD59-A6C34878D82A}">
                    <a16:rowId xmlns:a16="http://schemas.microsoft.com/office/drawing/2014/main" val="3568423869"/>
                  </a:ext>
                </a:extLst>
              </a:tr>
              <a:tr h="602032">
                <a:tc>
                  <a:txBody>
                    <a:bodyPr/>
                    <a:lstStyle/>
                    <a:p>
                      <a:pPr marL="0" indent="0">
                        <a:buNone/>
                      </a:pPr>
                      <a:r>
                        <a:rPr lang="en-US" sz="1600" dirty="0">
                          <a:solidFill>
                            <a:srgbClr val="000000"/>
                          </a:solidFill>
                        </a:rPr>
                        <a:t>Incentivos Fiscales</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tc>
                  <a:txBody>
                    <a:bodyPr/>
                    <a:lstStyle/>
                    <a:p>
                      <a:pPr marL="0" indent="0">
                        <a:buNone/>
                      </a:pPr>
                      <a:r>
                        <a:rPr lang="en-US" sz="1600" dirty="0">
                          <a:solidFill>
                            <a:srgbClr val="000000"/>
                          </a:solidFill>
                        </a:rPr>
                        <a:t>Beneficios para atraer inversión extranjera</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tc>
                  <a:txBody>
                    <a:bodyPr/>
                    <a:lstStyle/>
                    <a:p>
                      <a:pPr marL="0" indent="0">
                        <a:buNone/>
                      </a:pPr>
                      <a:r>
                        <a:rPr lang="en-US" sz="1600" dirty="0">
                          <a:solidFill>
                            <a:srgbClr val="000000"/>
                          </a:solidFill>
                        </a:rPr>
                        <a:t>Utilizados por países para fomentar el desarrollo económico</a:t>
                      </a:r>
                      <a:endParaRPr lang="en-US" sz="1600" dirty="0">
                        <a:latin typeface="Roboto" panose="02000000000000000000" pitchFamily="2" charset="0"/>
                        <a:ea typeface="Roboto" panose="02000000000000000000" pitchFamily="2" charset="0"/>
                        <a:cs typeface="Roboto" panose="02000000000000000000" pitchFamily="2" charset="0"/>
                      </a:endParaRPr>
                    </a:p>
                  </a:txBody>
                  <a:tcPr marL="73152" marR="73152" marT="73152" marB="73152" anchor="ctr"/>
                </a:tc>
                <a:extLst>
                  <a:ext uri="{0D108BD9-81ED-4DB2-BD59-A6C34878D82A}">
                    <a16:rowId xmlns:a16="http://schemas.microsoft.com/office/drawing/2014/main" val="3073396247"/>
                  </a:ext>
                </a:extLst>
              </a:tr>
            </a:tbl>
          </a:graphicData>
        </a:graphic>
      </p:graphicFrame>
      <p:sp>
        <p:nvSpPr>
          <p:cNvPr id="5" name="Text 0">
            <a:extLst>
              <a:ext uri="{FF2B5EF4-FFF2-40B4-BE49-F238E27FC236}">
                <a16:creationId xmlns:a16="http://schemas.microsoft.com/office/drawing/2014/main" id="{0882FF4F-3FB9-3DCA-74CA-720006D65440}"/>
              </a:ext>
            </a:extLst>
          </p:cNvPr>
          <p:cNvSpPr/>
          <p:nvPr/>
        </p:nvSpPr>
        <p:spPr>
          <a:xfrm>
            <a:off x="876300" y="1231900"/>
            <a:ext cx="10439400" cy="1320800"/>
          </a:xfrm>
          <a:prstGeom prst="rect">
            <a:avLst/>
          </a:prstGeom>
          <a:noFill/>
          <a:ln/>
        </p:spPr>
        <p:txBody>
          <a:bodyPr wrap="square" rtlCol="0" anchor="ctr" anchorCtr="0"/>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3000" dirty="0" err="1">
                <a:latin typeface="Roboto" panose="02000000000000000000" pitchFamily="2" charset="0"/>
                <a:ea typeface="Roboto" panose="02000000000000000000" pitchFamily="2" charset="0"/>
                <a:cs typeface="Roboto" panose="02000000000000000000" pitchFamily="2" charset="0"/>
              </a:rPr>
              <a:t>Instrumentos</a:t>
            </a:r>
            <a:r>
              <a:rPr lang="en-US" sz="3000" dirty="0">
                <a:latin typeface="Roboto" panose="02000000000000000000" pitchFamily="2" charset="0"/>
                <a:ea typeface="Roboto" panose="02000000000000000000" pitchFamily="2" charset="0"/>
                <a:cs typeface="Roboto" panose="02000000000000000000" pitchFamily="2" charset="0"/>
              </a:rPr>
              <a:t> </a:t>
            </a:r>
            <a:r>
              <a:rPr lang="en-US" sz="3000" dirty="0" err="1">
                <a:latin typeface="Roboto" panose="02000000000000000000" pitchFamily="2" charset="0"/>
                <a:ea typeface="Roboto" panose="02000000000000000000" pitchFamily="2" charset="0"/>
                <a:cs typeface="Roboto" panose="02000000000000000000" pitchFamily="2" charset="0"/>
              </a:rPr>
              <a:t>Fiscales</a:t>
            </a:r>
            <a:endParaRPr lang="en-US" sz="3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35018652"/>
      </p:ext>
    </p:extLst>
  </p:cSld>
  <p:clrMapOvr>
    <a:masterClrMapping/>
  </p:clrMapOvr>
</p:sld>
</file>

<file path=ppt/theme/theme1.xml><?xml version="1.0" encoding="utf-8"?>
<a:theme xmlns:a="http://schemas.openxmlformats.org/drawingml/2006/main" name="Principal Verde">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131FF56C-BAF6-C942-A89A-7E300801CF1D}"/>
    </a:ext>
  </a:extLst>
</a:theme>
</file>

<file path=ppt/theme/theme2.xml><?xml version="1.0" encoding="utf-8"?>
<a:theme xmlns:a="http://schemas.openxmlformats.org/drawingml/2006/main" name="Principal Azul">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21E463-9042-E049-8462-9D56BF9D53BA}"/>
    </a:ext>
  </a:extLst>
</a:theme>
</file>

<file path=ppt/theme/theme3.xml><?xml version="1.0" encoding="utf-8"?>
<a:theme xmlns:a="http://schemas.openxmlformats.org/drawingml/2006/main" name="Sección Anaranajad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7F3C2A67-4D81-434B-8437-434C5A7CA9A5}"/>
    </a:ext>
  </a:extLst>
</a:theme>
</file>

<file path=ppt/theme/theme4.xml><?xml version="1.0" encoding="utf-8"?>
<a:theme xmlns:a="http://schemas.openxmlformats.org/drawingml/2006/main" name="Sección Morada">
  <a:themeElements>
    <a:clrScheme name="Naranja roj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27935772-539B-0F4E-AD6B-25A4EB94CA29}"/>
    </a:ext>
  </a:extLst>
</a:theme>
</file>

<file path=ppt/theme/theme5.xml><?xml version="1.0" encoding="utf-8"?>
<a:theme xmlns:a="http://schemas.openxmlformats.org/drawingml/2006/main" name="Sección Rojo Viv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B892B2-1885-4C4A-AE08-7D7466B7CFC7}"/>
    </a:ext>
  </a:extLst>
</a:theme>
</file>

<file path=ppt/theme/theme6.xml><?xml version="1.0" encoding="utf-8"?>
<a:theme xmlns:a="http://schemas.openxmlformats.org/drawingml/2006/main" name="Dri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1" id="{19F6FF4A-BFB8-D448-81DB-A8F1C71F8E46}" vid="{CDCDF023-17A4-CF46-89DD-D6386F64A91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themeOverride>
</file>

<file path=docProps/app.xml><?xml version="1.0" encoding="utf-8"?>
<Properties xmlns="http://schemas.openxmlformats.org/officeDocument/2006/extended-properties" xmlns:vt="http://schemas.openxmlformats.org/officeDocument/2006/docPropsVTypes">
  <Template>Principal Verde</Template>
  <TotalTime>1895</TotalTime>
  <Words>6859</Words>
  <Application>Microsoft Office PowerPoint</Application>
  <PresentationFormat>Panorámica</PresentationFormat>
  <Paragraphs>496</Paragraphs>
  <Slides>64</Slides>
  <Notes>0</Notes>
  <HiddenSlides>0</HiddenSlides>
  <MMClips>0</MMClips>
  <ScaleCrop>false</ScaleCrop>
  <HeadingPairs>
    <vt:vector size="6" baseType="variant">
      <vt:variant>
        <vt:lpstr>Fuentes usadas</vt:lpstr>
      </vt:variant>
      <vt:variant>
        <vt:i4>10</vt:i4>
      </vt:variant>
      <vt:variant>
        <vt:lpstr>Tema</vt:lpstr>
      </vt:variant>
      <vt:variant>
        <vt:i4>6</vt:i4>
      </vt:variant>
      <vt:variant>
        <vt:lpstr>Títulos de diapositiva</vt:lpstr>
      </vt:variant>
      <vt:variant>
        <vt:i4>64</vt:i4>
      </vt:variant>
    </vt:vector>
  </HeadingPairs>
  <TitlesOfParts>
    <vt:vector size="80" baseType="lpstr">
      <vt:lpstr>Aptos</vt:lpstr>
      <vt:lpstr>Arial</vt:lpstr>
      <vt:lpstr>Barlow</vt:lpstr>
      <vt:lpstr>Barlow Medium</vt:lpstr>
      <vt:lpstr>Barlow SemiBold</vt:lpstr>
      <vt:lpstr>Calibri</vt:lpstr>
      <vt:lpstr>Calibri SemiBold</vt:lpstr>
      <vt:lpstr>Gill Sans</vt:lpstr>
      <vt:lpstr>Roboto</vt:lpstr>
      <vt:lpstr>Wingdings</vt:lpstr>
      <vt:lpstr>Principal Verde</vt:lpstr>
      <vt:lpstr>Principal Azul</vt:lpstr>
      <vt:lpstr>Sección Anaranajada</vt:lpstr>
      <vt:lpstr>Sección Morada</vt:lpstr>
      <vt:lpstr>Sección Rojo Vivo</vt:lpstr>
      <vt:lpstr>Drift</vt:lpstr>
      <vt:lpstr>Introducción: Elementos de fiscalidad Internacional</vt:lpstr>
      <vt:lpstr>1. Conceptos generales 2. Criterios de sujeción fiscal. 3. Residencia fiscal. 4. Doble imposición internacional. 5. Métodos para evitar la doble imposición. 6. Convenios para evitar la doble imposición.  Modelos y estructura. 7. Otras medidas antielusión internacional</vt:lpstr>
      <vt:lpstr>1. Conceptos Generales</vt:lpstr>
      <vt:lpstr>1. Conceptos Generales</vt:lpstr>
      <vt:lpstr>1. Conceptos Generales</vt:lpstr>
      <vt:lpstr>1. Conceptos Generales</vt:lpstr>
      <vt:lpstr>1. Conceptos Generales</vt:lpstr>
      <vt:lpstr>1. Conceptos Generales</vt:lpstr>
      <vt:lpstr>1. Conceptos Generales</vt:lpstr>
      <vt:lpstr>2. Criterios de Sujeción Fiscal</vt:lpstr>
      <vt:lpstr>2. Criterios de Sujeción Fiscal</vt:lpstr>
      <vt:lpstr>2. Criterios de Sujeción Fiscal</vt:lpstr>
      <vt:lpstr>2. Criterios de Sujeción Fiscal</vt:lpstr>
      <vt:lpstr>2. Criterios de Sujeción Fiscal</vt:lpstr>
      <vt:lpstr>2. Criterios de Sujeción Fiscal</vt:lpstr>
      <vt:lpstr>2. Criterios de Sujeción Fiscal</vt:lpstr>
      <vt:lpstr>2. Criterios de Sujeción Fiscal</vt:lpstr>
      <vt:lpstr>2. Criterios de Sujeción Fiscal</vt:lpstr>
      <vt:lpstr>2. Criterios de Sujeción Fiscal</vt:lpstr>
      <vt:lpstr>2. Criterios de Sujeción Fiscal</vt:lpstr>
      <vt:lpstr>2. Criterios de Sujeción Fiscal</vt:lpstr>
      <vt:lpstr>2. Criterios de Sujeción Fiscal</vt:lpstr>
      <vt:lpstr>2. Criterios de Sujeción Fiscal</vt:lpstr>
      <vt:lpstr>3. Residencia fiscal</vt:lpstr>
      <vt:lpstr>3. Residencia fiscal</vt:lpstr>
      <vt:lpstr>3. Residencia fiscal</vt:lpstr>
      <vt:lpstr>3. Residencia fiscal</vt:lpstr>
      <vt:lpstr>3. Residencia fiscal</vt:lpstr>
      <vt:lpstr>3. Residencia fiscal</vt:lpstr>
      <vt:lpstr>3. Residencia fiscal</vt:lpstr>
      <vt:lpstr>3. Residencia fiscal</vt:lpstr>
      <vt:lpstr>3. Residencia fiscal</vt:lpstr>
      <vt:lpstr>4. Doble Imposición Internacional</vt:lpstr>
      <vt:lpstr>4. Doble Imposición Internacional</vt:lpstr>
      <vt:lpstr>4. Doble Imposición Internacional</vt:lpstr>
      <vt:lpstr>4. Doble Imposición Internacional</vt:lpstr>
      <vt:lpstr>Presentación de PowerPoint</vt:lpstr>
      <vt:lpstr>Presentación de PowerPoint</vt:lpstr>
      <vt:lpstr>Presentación de PowerPoint</vt:lpstr>
      <vt:lpstr>Presentación de PowerPoint</vt:lpstr>
      <vt:lpstr>Presentación de PowerPoint</vt:lpstr>
      <vt:lpstr>Presentación de PowerPoint</vt:lpstr>
      <vt:lpstr>6. Convenios para evitar la doble imposición.  Modelos y estructura</vt:lpstr>
      <vt:lpstr>6. Convenios para evitar la doble imposición.  Modelos y estructura</vt:lpstr>
      <vt:lpstr>6. Convenios para evitar la doble imposición.  Modelos y estructura</vt:lpstr>
      <vt:lpstr>6. Convenios para evitar la doble imposición.  Modelos y estructura</vt:lpstr>
      <vt:lpstr>6. Convenios para evitar la doble imposición.  Modelos y estructura</vt:lpstr>
      <vt:lpstr>6. Convenios para evitar la doble imposición.  Modelos y estructura</vt:lpstr>
      <vt:lpstr>6. Convenios para evitar la doble imposición.  Modelos y estructura</vt:lpstr>
      <vt:lpstr>6. Convenios para evitar la doble imposición.  Modelos y estructura</vt:lpstr>
      <vt:lpstr>7. Otras medidas antielusión internacional</vt:lpstr>
      <vt:lpstr>7. Otras medidas antielusión internacional</vt:lpstr>
      <vt:lpstr>BEPS</vt:lpstr>
      <vt:lpstr>Impuestos a la Economía Digital </vt:lpstr>
      <vt:lpstr>Transparencia e Intercambio de Información</vt:lpstr>
      <vt:lpstr>Transparencia e Intercambio de Información</vt:lpstr>
      <vt:lpstr>Transparencia e Intercambio de Información</vt:lpstr>
      <vt:lpstr>Tributación de la Economía Compartida</vt:lpstr>
      <vt:lpstr>Impuestos Digitales</vt:lpstr>
      <vt:lpstr>Impuestos Digitales</vt:lpstr>
      <vt:lpstr>Tributación de los No Residentes</vt:lpstr>
      <vt:lpstr>Tributación de los No Residentes</vt:lpstr>
      <vt:lpstr>Acuerdos de Comercio e Inversión</vt:lpstr>
      <vt:lpstr>Nancy Barberan Zambrano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presentaciones</dc:title>
  <dc:creator>Microsoft Office User</dc:creator>
  <cp:lastModifiedBy>NANCY BARBERAN</cp:lastModifiedBy>
  <cp:revision>2</cp:revision>
  <cp:lastPrinted>2018-06-20T11:59:15Z</cp:lastPrinted>
  <dcterms:created xsi:type="dcterms:W3CDTF">2018-06-20T21:30:45Z</dcterms:created>
  <dcterms:modified xsi:type="dcterms:W3CDTF">2024-11-11T13:38:59Z</dcterms:modified>
</cp:coreProperties>
</file>