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4.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07" r:id="rId2"/>
    <p:sldMasterId id="2147483673" r:id="rId3"/>
    <p:sldMasterId id="2147483689" r:id="rId4"/>
    <p:sldMasterId id="2147483672" r:id="rId5"/>
  </p:sldMasterIdLst>
  <p:notesMasterIdLst>
    <p:notesMasterId r:id="rId30"/>
  </p:notesMasterIdLst>
  <p:handoutMasterIdLst>
    <p:handoutMasterId r:id="rId31"/>
  </p:handoutMasterIdLst>
  <p:sldIdLst>
    <p:sldId id="257" r:id="rId6"/>
    <p:sldId id="390" r:id="rId7"/>
    <p:sldId id="854" r:id="rId8"/>
    <p:sldId id="351" r:id="rId9"/>
    <p:sldId id="364" r:id="rId10"/>
    <p:sldId id="363" r:id="rId11"/>
    <p:sldId id="365" r:id="rId12"/>
    <p:sldId id="848" r:id="rId13"/>
    <p:sldId id="366" r:id="rId14"/>
    <p:sldId id="368" r:id="rId15"/>
    <p:sldId id="369" r:id="rId16"/>
    <p:sldId id="367" r:id="rId17"/>
    <p:sldId id="370" r:id="rId18"/>
    <p:sldId id="371" r:id="rId19"/>
    <p:sldId id="372" r:id="rId20"/>
    <p:sldId id="319" r:id="rId21"/>
    <p:sldId id="847" r:id="rId22"/>
    <p:sldId id="299" r:id="rId23"/>
    <p:sldId id="373" r:id="rId24"/>
    <p:sldId id="374" r:id="rId25"/>
    <p:sldId id="840" r:id="rId26"/>
    <p:sldId id="375" r:id="rId27"/>
    <p:sldId id="849" r:id="rId28"/>
    <p:sldId id="323"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berto Redondo S." initials="ARS" lastIdx="1" clrIdx="0">
    <p:extLst>
      <p:ext uri="{19B8F6BF-5375-455C-9EA6-DF929625EA0E}">
        <p15:presenceInfo xmlns:p15="http://schemas.microsoft.com/office/powerpoint/2012/main" userId="Alberto Redondo 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BAE45"/>
    <a:srgbClr val="4279BB"/>
    <a:srgbClr val="B41C38"/>
    <a:srgbClr val="FD9301"/>
    <a:srgbClr val="00AF60"/>
    <a:srgbClr val="FFFFFF"/>
    <a:srgbClr val="FF4D0D"/>
    <a:srgbClr val="01A39B"/>
    <a:srgbClr val="FFC9C9"/>
    <a:srgbClr val="D2E8C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C09FBD-08D7-4725-846C-57C4267B5BA9}" v="1" dt="2022-10-21T16:39:19.273"/>
  </p1510:revLst>
</p1510:revInfo>
</file>

<file path=ppt/tableStyles.xml><?xml version="1.0" encoding="utf-8"?>
<a:tblStyleLst xmlns:a="http://schemas.openxmlformats.org/drawingml/2006/main" def="{5C22544A-7EE6-4342-B048-85BDC9FD1C3A}">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000" autoAdjust="0"/>
    <p:restoredTop sz="94624"/>
  </p:normalViewPr>
  <p:slideViewPr>
    <p:cSldViewPr snapToGrid="0" snapToObjects="1">
      <p:cViewPr varScale="1">
        <p:scale>
          <a:sx n="79" d="100"/>
          <a:sy n="79" d="100"/>
        </p:scale>
        <p:origin x="773" y="72"/>
      </p:cViewPr>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snapToObjects="1">
      <p:cViewPr varScale="1">
        <p:scale>
          <a:sx n="89" d="100"/>
          <a:sy n="89" d="100"/>
        </p:scale>
        <p:origin x="3672"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Ibarra" userId="6381a7e87e33aa9e" providerId="LiveId" clId="{70A94425-B5FB-42BB-8CBB-214631B0CD08}"/>
    <pc:docChg chg="addSld delSld modSld sldOrd">
      <pc:chgData name="Maria Ibarra" userId="6381a7e87e33aa9e" providerId="LiveId" clId="{70A94425-B5FB-42BB-8CBB-214631B0CD08}" dt="2022-10-21T16:32:49.974" v="9" actId="47"/>
      <pc:docMkLst>
        <pc:docMk/>
      </pc:docMkLst>
      <pc:sldChg chg="ord">
        <pc:chgData name="Maria Ibarra" userId="6381a7e87e33aa9e" providerId="LiveId" clId="{70A94425-B5FB-42BB-8CBB-214631B0CD08}" dt="2022-10-21T16:26:45.340" v="8"/>
        <pc:sldMkLst>
          <pc:docMk/>
          <pc:sldMk cId="4071689492" sldId="271"/>
        </pc:sldMkLst>
      </pc:sldChg>
      <pc:sldChg chg="ord">
        <pc:chgData name="Maria Ibarra" userId="6381a7e87e33aa9e" providerId="LiveId" clId="{70A94425-B5FB-42BB-8CBB-214631B0CD08}" dt="2022-10-21T16:26:20.693" v="6"/>
        <pc:sldMkLst>
          <pc:docMk/>
          <pc:sldMk cId="2603576352" sldId="302"/>
        </pc:sldMkLst>
      </pc:sldChg>
      <pc:sldChg chg="ord">
        <pc:chgData name="Maria Ibarra" userId="6381a7e87e33aa9e" providerId="LiveId" clId="{70A94425-B5FB-42BB-8CBB-214631B0CD08}" dt="2022-10-21T16:26:20.693" v="6"/>
        <pc:sldMkLst>
          <pc:docMk/>
          <pc:sldMk cId="65823428" sldId="304"/>
        </pc:sldMkLst>
      </pc:sldChg>
      <pc:sldChg chg="ord">
        <pc:chgData name="Maria Ibarra" userId="6381a7e87e33aa9e" providerId="LiveId" clId="{70A94425-B5FB-42BB-8CBB-214631B0CD08}" dt="2022-10-21T16:26:45.340" v="8"/>
        <pc:sldMkLst>
          <pc:docMk/>
          <pc:sldMk cId="940014279" sldId="359"/>
        </pc:sldMkLst>
      </pc:sldChg>
      <pc:sldChg chg="ord">
        <pc:chgData name="Maria Ibarra" userId="6381a7e87e33aa9e" providerId="LiveId" clId="{70A94425-B5FB-42BB-8CBB-214631B0CD08}" dt="2022-10-21T16:26:45.340" v="8"/>
        <pc:sldMkLst>
          <pc:docMk/>
          <pc:sldMk cId="2590404599" sldId="361"/>
        </pc:sldMkLst>
      </pc:sldChg>
      <pc:sldChg chg="ord">
        <pc:chgData name="Maria Ibarra" userId="6381a7e87e33aa9e" providerId="LiveId" clId="{70A94425-B5FB-42BB-8CBB-214631B0CD08}" dt="2022-10-21T16:26:45.340" v="8"/>
        <pc:sldMkLst>
          <pc:docMk/>
          <pc:sldMk cId="2249777301" sldId="362"/>
        </pc:sldMkLst>
      </pc:sldChg>
      <pc:sldChg chg="ord">
        <pc:chgData name="Maria Ibarra" userId="6381a7e87e33aa9e" providerId="LiveId" clId="{70A94425-B5FB-42BB-8CBB-214631B0CD08}" dt="2022-10-21T16:26:20.693" v="6"/>
        <pc:sldMkLst>
          <pc:docMk/>
          <pc:sldMk cId="540952621" sldId="376"/>
        </pc:sldMkLst>
      </pc:sldChg>
      <pc:sldChg chg="ord">
        <pc:chgData name="Maria Ibarra" userId="6381a7e87e33aa9e" providerId="LiveId" clId="{70A94425-B5FB-42BB-8CBB-214631B0CD08}" dt="2022-10-21T16:26:20.693" v="6"/>
        <pc:sldMkLst>
          <pc:docMk/>
          <pc:sldMk cId="29936863" sldId="377"/>
        </pc:sldMkLst>
      </pc:sldChg>
      <pc:sldChg chg="ord">
        <pc:chgData name="Maria Ibarra" userId="6381a7e87e33aa9e" providerId="LiveId" clId="{70A94425-B5FB-42BB-8CBB-214631B0CD08}" dt="2022-10-21T16:26:20.693" v="6"/>
        <pc:sldMkLst>
          <pc:docMk/>
          <pc:sldMk cId="1896673874" sldId="378"/>
        </pc:sldMkLst>
      </pc:sldChg>
      <pc:sldChg chg="ord">
        <pc:chgData name="Maria Ibarra" userId="6381a7e87e33aa9e" providerId="LiveId" clId="{70A94425-B5FB-42BB-8CBB-214631B0CD08}" dt="2022-10-21T16:26:20.693" v="6"/>
        <pc:sldMkLst>
          <pc:docMk/>
          <pc:sldMk cId="2019604219" sldId="379"/>
        </pc:sldMkLst>
      </pc:sldChg>
      <pc:sldChg chg="ord">
        <pc:chgData name="Maria Ibarra" userId="6381a7e87e33aa9e" providerId="LiveId" clId="{70A94425-B5FB-42BB-8CBB-214631B0CD08}" dt="2022-10-21T16:26:20.693" v="6"/>
        <pc:sldMkLst>
          <pc:docMk/>
          <pc:sldMk cId="4236445999" sldId="380"/>
        </pc:sldMkLst>
      </pc:sldChg>
      <pc:sldChg chg="ord">
        <pc:chgData name="Maria Ibarra" userId="6381a7e87e33aa9e" providerId="LiveId" clId="{70A94425-B5FB-42BB-8CBB-214631B0CD08}" dt="2022-10-21T16:26:20.693" v="6"/>
        <pc:sldMkLst>
          <pc:docMk/>
          <pc:sldMk cId="3300648861" sldId="381"/>
        </pc:sldMkLst>
      </pc:sldChg>
      <pc:sldChg chg="ord">
        <pc:chgData name="Maria Ibarra" userId="6381a7e87e33aa9e" providerId="LiveId" clId="{70A94425-B5FB-42BB-8CBB-214631B0CD08}" dt="2022-10-21T16:26:20.693" v="6"/>
        <pc:sldMkLst>
          <pc:docMk/>
          <pc:sldMk cId="1818536908" sldId="382"/>
        </pc:sldMkLst>
      </pc:sldChg>
      <pc:sldChg chg="ord">
        <pc:chgData name="Maria Ibarra" userId="6381a7e87e33aa9e" providerId="LiveId" clId="{70A94425-B5FB-42BB-8CBB-214631B0CD08}" dt="2022-10-21T16:26:20.693" v="6"/>
        <pc:sldMkLst>
          <pc:docMk/>
          <pc:sldMk cId="2541487329" sldId="383"/>
        </pc:sldMkLst>
      </pc:sldChg>
      <pc:sldChg chg="ord">
        <pc:chgData name="Maria Ibarra" userId="6381a7e87e33aa9e" providerId="LiveId" clId="{70A94425-B5FB-42BB-8CBB-214631B0CD08}" dt="2022-10-21T16:26:20.693" v="6"/>
        <pc:sldMkLst>
          <pc:docMk/>
          <pc:sldMk cId="1808155885" sldId="384"/>
        </pc:sldMkLst>
      </pc:sldChg>
      <pc:sldChg chg="ord">
        <pc:chgData name="Maria Ibarra" userId="6381a7e87e33aa9e" providerId="LiveId" clId="{70A94425-B5FB-42BB-8CBB-214631B0CD08}" dt="2022-10-21T16:26:20.693" v="6"/>
        <pc:sldMkLst>
          <pc:docMk/>
          <pc:sldMk cId="2477874445" sldId="385"/>
        </pc:sldMkLst>
      </pc:sldChg>
      <pc:sldChg chg="ord">
        <pc:chgData name="Maria Ibarra" userId="6381a7e87e33aa9e" providerId="LiveId" clId="{70A94425-B5FB-42BB-8CBB-214631B0CD08}" dt="2022-10-21T16:26:20.693" v="6"/>
        <pc:sldMkLst>
          <pc:docMk/>
          <pc:sldMk cId="1412031871" sldId="386"/>
        </pc:sldMkLst>
      </pc:sldChg>
      <pc:sldChg chg="ord">
        <pc:chgData name="Maria Ibarra" userId="6381a7e87e33aa9e" providerId="LiveId" clId="{70A94425-B5FB-42BB-8CBB-214631B0CD08}" dt="2022-10-21T16:26:20.693" v="6"/>
        <pc:sldMkLst>
          <pc:docMk/>
          <pc:sldMk cId="2810170983" sldId="387"/>
        </pc:sldMkLst>
      </pc:sldChg>
      <pc:sldChg chg="ord">
        <pc:chgData name="Maria Ibarra" userId="6381a7e87e33aa9e" providerId="LiveId" clId="{70A94425-B5FB-42BB-8CBB-214631B0CD08}" dt="2022-10-21T16:26:20.693" v="6"/>
        <pc:sldMkLst>
          <pc:docMk/>
          <pc:sldMk cId="1044358490" sldId="388"/>
        </pc:sldMkLst>
      </pc:sldChg>
      <pc:sldChg chg="ord">
        <pc:chgData name="Maria Ibarra" userId="6381a7e87e33aa9e" providerId="LiveId" clId="{70A94425-B5FB-42BB-8CBB-214631B0CD08}" dt="2022-10-21T16:26:20.693" v="6"/>
        <pc:sldMkLst>
          <pc:docMk/>
          <pc:sldMk cId="1396185287" sldId="389"/>
        </pc:sldMkLst>
      </pc:sldChg>
      <pc:sldChg chg="del">
        <pc:chgData name="Maria Ibarra" userId="6381a7e87e33aa9e" providerId="LiveId" clId="{70A94425-B5FB-42BB-8CBB-214631B0CD08}" dt="2022-10-21T16:32:49.974" v="9" actId="47"/>
        <pc:sldMkLst>
          <pc:docMk/>
          <pc:sldMk cId="1071121850" sldId="836"/>
        </pc:sldMkLst>
      </pc:sldChg>
      <pc:sldChg chg="new del">
        <pc:chgData name="Maria Ibarra" userId="6381a7e87e33aa9e" providerId="LiveId" clId="{70A94425-B5FB-42BB-8CBB-214631B0CD08}" dt="2022-10-21T16:21:37.443" v="1" actId="47"/>
        <pc:sldMkLst>
          <pc:docMk/>
          <pc:sldMk cId="1299012916" sldId="853"/>
        </pc:sldMkLst>
      </pc:sldChg>
      <pc:sldChg chg="new del">
        <pc:chgData name="Maria Ibarra" userId="6381a7e87e33aa9e" providerId="LiveId" clId="{70A94425-B5FB-42BB-8CBB-214631B0CD08}" dt="2022-10-21T16:22:28.276" v="3" actId="47"/>
        <pc:sldMkLst>
          <pc:docMk/>
          <pc:sldMk cId="2094829155" sldId="853"/>
        </pc:sldMkLst>
      </pc:sldChg>
      <pc:sldChg chg="new">
        <pc:chgData name="Maria Ibarra" userId="6381a7e87e33aa9e" providerId="LiveId" clId="{70A94425-B5FB-42BB-8CBB-214631B0CD08}" dt="2022-10-21T16:25:54.873" v="4" actId="680"/>
        <pc:sldMkLst>
          <pc:docMk/>
          <pc:sldMk cId="2690953220" sldId="853"/>
        </pc:sldMkLst>
      </pc:sldChg>
    </pc:docChg>
  </pc:docChgLst>
  <pc:docChgLst>
    <pc:chgData name="Maria Ibarra" userId="6381a7e87e33aa9e" providerId="LiveId" clId="{61C09FBD-08D7-4725-846C-57C4267B5BA9}"/>
    <pc:docChg chg="custSel addSld delSld modSld">
      <pc:chgData name="Maria Ibarra" userId="6381a7e87e33aa9e" providerId="LiveId" clId="{61C09FBD-08D7-4725-846C-57C4267B5BA9}" dt="2022-10-21T16:40:44.038" v="73" actId="47"/>
      <pc:docMkLst>
        <pc:docMk/>
      </pc:docMkLst>
      <pc:sldChg chg="del">
        <pc:chgData name="Maria Ibarra" userId="6381a7e87e33aa9e" providerId="LiveId" clId="{61C09FBD-08D7-4725-846C-57C4267B5BA9}" dt="2022-10-21T16:40:44.038" v="73" actId="47"/>
        <pc:sldMkLst>
          <pc:docMk/>
          <pc:sldMk cId="1246510079" sldId="258"/>
        </pc:sldMkLst>
      </pc:sldChg>
      <pc:sldChg chg="del">
        <pc:chgData name="Maria Ibarra" userId="6381a7e87e33aa9e" providerId="LiveId" clId="{61C09FBD-08D7-4725-846C-57C4267B5BA9}" dt="2022-10-21T16:39:59.982" v="24" actId="47"/>
        <pc:sldMkLst>
          <pc:docMk/>
          <pc:sldMk cId="4071689492" sldId="271"/>
        </pc:sldMkLst>
      </pc:sldChg>
      <pc:sldChg chg="del">
        <pc:chgData name="Maria Ibarra" userId="6381a7e87e33aa9e" providerId="LiveId" clId="{61C09FBD-08D7-4725-846C-57C4267B5BA9}" dt="2022-10-21T16:39:59.982" v="24" actId="47"/>
        <pc:sldMkLst>
          <pc:docMk/>
          <pc:sldMk cId="991893974" sldId="287"/>
        </pc:sldMkLst>
      </pc:sldChg>
      <pc:sldChg chg="del">
        <pc:chgData name="Maria Ibarra" userId="6381a7e87e33aa9e" providerId="LiveId" clId="{61C09FBD-08D7-4725-846C-57C4267B5BA9}" dt="2022-10-21T16:39:59.982" v="24" actId="47"/>
        <pc:sldMkLst>
          <pc:docMk/>
          <pc:sldMk cId="1812608512" sldId="292"/>
        </pc:sldMkLst>
      </pc:sldChg>
      <pc:sldChg chg="del">
        <pc:chgData name="Maria Ibarra" userId="6381a7e87e33aa9e" providerId="LiveId" clId="{61C09FBD-08D7-4725-846C-57C4267B5BA9}" dt="2022-10-21T16:39:59.982" v="24" actId="47"/>
        <pc:sldMkLst>
          <pc:docMk/>
          <pc:sldMk cId="3630494037" sldId="294"/>
        </pc:sldMkLst>
      </pc:sldChg>
      <pc:sldChg chg="del">
        <pc:chgData name="Maria Ibarra" userId="6381a7e87e33aa9e" providerId="LiveId" clId="{61C09FBD-08D7-4725-846C-57C4267B5BA9}" dt="2022-10-21T16:39:59.982" v="24" actId="47"/>
        <pc:sldMkLst>
          <pc:docMk/>
          <pc:sldMk cId="272339578" sldId="300"/>
        </pc:sldMkLst>
      </pc:sldChg>
      <pc:sldChg chg="del">
        <pc:chgData name="Maria Ibarra" userId="6381a7e87e33aa9e" providerId="LiveId" clId="{61C09FBD-08D7-4725-846C-57C4267B5BA9}" dt="2022-10-21T16:39:59.982" v="24" actId="47"/>
        <pc:sldMkLst>
          <pc:docMk/>
          <pc:sldMk cId="2603576352" sldId="302"/>
        </pc:sldMkLst>
      </pc:sldChg>
      <pc:sldChg chg="del">
        <pc:chgData name="Maria Ibarra" userId="6381a7e87e33aa9e" providerId="LiveId" clId="{61C09FBD-08D7-4725-846C-57C4267B5BA9}" dt="2022-10-21T16:39:59.982" v="24" actId="47"/>
        <pc:sldMkLst>
          <pc:docMk/>
          <pc:sldMk cId="65823428" sldId="304"/>
        </pc:sldMkLst>
      </pc:sldChg>
      <pc:sldChg chg="del">
        <pc:chgData name="Maria Ibarra" userId="6381a7e87e33aa9e" providerId="LiveId" clId="{61C09FBD-08D7-4725-846C-57C4267B5BA9}" dt="2022-10-21T16:39:59.982" v="24" actId="47"/>
        <pc:sldMkLst>
          <pc:docMk/>
          <pc:sldMk cId="3544384109" sldId="318"/>
        </pc:sldMkLst>
      </pc:sldChg>
      <pc:sldChg chg="del">
        <pc:chgData name="Maria Ibarra" userId="6381a7e87e33aa9e" providerId="LiveId" clId="{61C09FBD-08D7-4725-846C-57C4267B5BA9}" dt="2022-10-21T16:39:59.982" v="24" actId="47"/>
        <pc:sldMkLst>
          <pc:docMk/>
          <pc:sldMk cId="903402806" sldId="352"/>
        </pc:sldMkLst>
      </pc:sldChg>
      <pc:sldChg chg="del">
        <pc:chgData name="Maria Ibarra" userId="6381a7e87e33aa9e" providerId="LiveId" clId="{61C09FBD-08D7-4725-846C-57C4267B5BA9}" dt="2022-10-21T16:39:59.982" v="24" actId="47"/>
        <pc:sldMkLst>
          <pc:docMk/>
          <pc:sldMk cId="2765976733" sldId="353"/>
        </pc:sldMkLst>
      </pc:sldChg>
      <pc:sldChg chg="del">
        <pc:chgData name="Maria Ibarra" userId="6381a7e87e33aa9e" providerId="LiveId" clId="{61C09FBD-08D7-4725-846C-57C4267B5BA9}" dt="2022-10-21T16:39:59.982" v="24" actId="47"/>
        <pc:sldMkLst>
          <pc:docMk/>
          <pc:sldMk cId="3755211779" sldId="354"/>
        </pc:sldMkLst>
      </pc:sldChg>
      <pc:sldChg chg="del">
        <pc:chgData name="Maria Ibarra" userId="6381a7e87e33aa9e" providerId="LiveId" clId="{61C09FBD-08D7-4725-846C-57C4267B5BA9}" dt="2022-10-21T16:39:59.982" v="24" actId="47"/>
        <pc:sldMkLst>
          <pc:docMk/>
          <pc:sldMk cId="3163230589" sldId="355"/>
        </pc:sldMkLst>
      </pc:sldChg>
      <pc:sldChg chg="del">
        <pc:chgData name="Maria Ibarra" userId="6381a7e87e33aa9e" providerId="LiveId" clId="{61C09FBD-08D7-4725-846C-57C4267B5BA9}" dt="2022-10-21T16:39:59.982" v="24" actId="47"/>
        <pc:sldMkLst>
          <pc:docMk/>
          <pc:sldMk cId="1360545814" sldId="356"/>
        </pc:sldMkLst>
      </pc:sldChg>
      <pc:sldChg chg="del">
        <pc:chgData name="Maria Ibarra" userId="6381a7e87e33aa9e" providerId="LiveId" clId="{61C09FBD-08D7-4725-846C-57C4267B5BA9}" dt="2022-10-21T16:39:59.982" v="24" actId="47"/>
        <pc:sldMkLst>
          <pc:docMk/>
          <pc:sldMk cId="1729667995" sldId="357"/>
        </pc:sldMkLst>
      </pc:sldChg>
      <pc:sldChg chg="del">
        <pc:chgData name="Maria Ibarra" userId="6381a7e87e33aa9e" providerId="LiveId" clId="{61C09FBD-08D7-4725-846C-57C4267B5BA9}" dt="2022-10-21T16:39:59.982" v="24" actId="47"/>
        <pc:sldMkLst>
          <pc:docMk/>
          <pc:sldMk cId="2359373482" sldId="358"/>
        </pc:sldMkLst>
      </pc:sldChg>
      <pc:sldChg chg="del">
        <pc:chgData name="Maria Ibarra" userId="6381a7e87e33aa9e" providerId="LiveId" clId="{61C09FBD-08D7-4725-846C-57C4267B5BA9}" dt="2022-10-21T16:39:59.982" v="24" actId="47"/>
        <pc:sldMkLst>
          <pc:docMk/>
          <pc:sldMk cId="940014279" sldId="359"/>
        </pc:sldMkLst>
      </pc:sldChg>
      <pc:sldChg chg="del">
        <pc:chgData name="Maria Ibarra" userId="6381a7e87e33aa9e" providerId="LiveId" clId="{61C09FBD-08D7-4725-846C-57C4267B5BA9}" dt="2022-10-21T16:39:59.982" v="24" actId="47"/>
        <pc:sldMkLst>
          <pc:docMk/>
          <pc:sldMk cId="2590404599" sldId="361"/>
        </pc:sldMkLst>
      </pc:sldChg>
      <pc:sldChg chg="del">
        <pc:chgData name="Maria Ibarra" userId="6381a7e87e33aa9e" providerId="LiveId" clId="{61C09FBD-08D7-4725-846C-57C4267B5BA9}" dt="2022-10-21T16:39:59.982" v="24" actId="47"/>
        <pc:sldMkLst>
          <pc:docMk/>
          <pc:sldMk cId="2249777301" sldId="362"/>
        </pc:sldMkLst>
      </pc:sldChg>
      <pc:sldChg chg="del">
        <pc:chgData name="Maria Ibarra" userId="6381a7e87e33aa9e" providerId="LiveId" clId="{61C09FBD-08D7-4725-846C-57C4267B5BA9}" dt="2022-10-21T16:39:59.982" v="24" actId="47"/>
        <pc:sldMkLst>
          <pc:docMk/>
          <pc:sldMk cId="540952621" sldId="376"/>
        </pc:sldMkLst>
      </pc:sldChg>
      <pc:sldChg chg="del">
        <pc:chgData name="Maria Ibarra" userId="6381a7e87e33aa9e" providerId="LiveId" clId="{61C09FBD-08D7-4725-846C-57C4267B5BA9}" dt="2022-10-21T16:39:59.982" v="24" actId="47"/>
        <pc:sldMkLst>
          <pc:docMk/>
          <pc:sldMk cId="29936863" sldId="377"/>
        </pc:sldMkLst>
      </pc:sldChg>
      <pc:sldChg chg="del">
        <pc:chgData name="Maria Ibarra" userId="6381a7e87e33aa9e" providerId="LiveId" clId="{61C09FBD-08D7-4725-846C-57C4267B5BA9}" dt="2022-10-21T16:39:59.982" v="24" actId="47"/>
        <pc:sldMkLst>
          <pc:docMk/>
          <pc:sldMk cId="1896673874" sldId="378"/>
        </pc:sldMkLst>
      </pc:sldChg>
      <pc:sldChg chg="del">
        <pc:chgData name="Maria Ibarra" userId="6381a7e87e33aa9e" providerId="LiveId" clId="{61C09FBD-08D7-4725-846C-57C4267B5BA9}" dt="2022-10-21T16:39:59.982" v="24" actId="47"/>
        <pc:sldMkLst>
          <pc:docMk/>
          <pc:sldMk cId="2019604219" sldId="379"/>
        </pc:sldMkLst>
      </pc:sldChg>
      <pc:sldChg chg="del">
        <pc:chgData name="Maria Ibarra" userId="6381a7e87e33aa9e" providerId="LiveId" clId="{61C09FBD-08D7-4725-846C-57C4267B5BA9}" dt="2022-10-21T16:39:59.982" v="24" actId="47"/>
        <pc:sldMkLst>
          <pc:docMk/>
          <pc:sldMk cId="4236445999" sldId="380"/>
        </pc:sldMkLst>
      </pc:sldChg>
      <pc:sldChg chg="del">
        <pc:chgData name="Maria Ibarra" userId="6381a7e87e33aa9e" providerId="LiveId" clId="{61C09FBD-08D7-4725-846C-57C4267B5BA9}" dt="2022-10-21T16:39:59.982" v="24" actId="47"/>
        <pc:sldMkLst>
          <pc:docMk/>
          <pc:sldMk cId="3300648861" sldId="381"/>
        </pc:sldMkLst>
      </pc:sldChg>
      <pc:sldChg chg="del">
        <pc:chgData name="Maria Ibarra" userId="6381a7e87e33aa9e" providerId="LiveId" clId="{61C09FBD-08D7-4725-846C-57C4267B5BA9}" dt="2022-10-21T16:39:59.982" v="24" actId="47"/>
        <pc:sldMkLst>
          <pc:docMk/>
          <pc:sldMk cId="1818536908" sldId="382"/>
        </pc:sldMkLst>
      </pc:sldChg>
      <pc:sldChg chg="del">
        <pc:chgData name="Maria Ibarra" userId="6381a7e87e33aa9e" providerId="LiveId" clId="{61C09FBD-08D7-4725-846C-57C4267B5BA9}" dt="2022-10-21T16:39:59.982" v="24" actId="47"/>
        <pc:sldMkLst>
          <pc:docMk/>
          <pc:sldMk cId="2541487329" sldId="383"/>
        </pc:sldMkLst>
      </pc:sldChg>
      <pc:sldChg chg="del">
        <pc:chgData name="Maria Ibarra" userId="6381a7e87e33aa9e" providerId="LiveId" clId="{61C09FBD-08D7-4725-846C-57C4267B5BA9}" dt="2022-10-21T16:39:59.982" v="24" actId="47"/>
        <pc:sldMkLst>
          <pc:docMk/>
          <pc:sldMk cId="1808155885" sldId="384"/>
        </pc:sldMkLst>
      </pc:sldChg>
      <pc:sldChg chg="del">
        <pc:chgData name="Maria Ibarra" userId="6381a7e87e33aa9e" providerId="LiveId" clId="{61C09FBD-08D7-4725-846C-57C4267B5BA9}" dt="2022-10-21T16:39:59.982" v="24" actId="47"/>
        <pc:sldMkLst>
          <pc:docMk/>
          <pc:sldMk cId="2477874445" sldId="385"/>
        </pc:sldMkLst>
      </pc:sldChg>
      <pc:sldChg chg="del">
        <pc:chgData name="Maria Ibarra" userId="6381a7e87e33aa9e" providerId="LiveId" clId="{61C09FBD-08D7-4725-846C-57C4267B5BA9}" dt="2022-10-21T16:39:59.982" v="24" actId="47"/>
        <pc:sldMkLst>
          <pc:docMk/>
          <pc:sldMk cId="1412031871" sldId="386"/>
        </pc:sldMkLst>
      </pc:sldChg>
      <pc:sldChg chg="del">
        <pc:chgData name="Maria Ibarra" userId="6381a7e87e33aa9e" providerId="LiveId" clId="{61C09FBD-08D7-4725-846C-57C4267B5BA9}" dt="2022-10-21T16:39:59.982" v="24" actId="47"/>
        <pc:sldMkLst>
          <pc:docMk/>
          <pc:sldMk cId="2810170983" sldId="387"/>
        </pc:sldMkLst>
      </pc:sldChg>
      <pc:sldChg chg="del">
        <pc:chgData name="Maria Ibarra" userId="6381a7e87e33aa9e" providerId="LiveId" clId="{61C09FBD-08D7-4725-846C-57C4267B5BA9}" dt="2022-10-21T16:39:59.982" v="24" actId="47"/>
        <pc:sldMkLst>
          <pc:docMk/>
          <pc:sldMk cId="1044358490" sldId="388"/>
        </pc:sldMkLst>
      </pc:sldChg>
      <pc:sldChg chg="del">
        <pc:chgData name="Maria Ibarra" userId="6381a7e87e33aa9e" providerId="LiveId" clId="{61C09FBD-08D7-4725-846C-57C4267B5BA9}" dt="2022-10-21T16:39:59.982" v="24" actId="47"/>
        <pc:sldMkLst>
          <pc:docMk/>
          <pc:sldMk cId="1396185287" sldId="389"/>
        </pc:sldMkLst>
      </pc:sldChg>
      <pc:sldChg chg="modSp mod">
        <pc:chgData name="Maria Ibarra" userId="6381a7e87e33aa9e" providerId="LiveId" clId="{61C09FBD-08D7-4725-846C-57C4267B5BA9}" dt="2022-10-21T16:40:21.482" v="72" actId="5793"/>
        <pc:sldMkLst>
          <pc:docMk/>
          <pc:sldMk cId="1546796989" sldId="390"/>
        </pc:sldMkLst>
        <pc:spChg chg="mod">
          <ac:chgData name="Maria Ibarra" userId="6381a7e87e33aa9e" providerId="LiveId" clId="{61C09FBD-08D7-4725-846C-57C4267B5BA9}" dt="2022-10-21T16:39:30.748" v="22" actId="20577"/>
          <ac:spMkLst>
            <pc:docMk/>
            <pc:sldMk cId="1546796989" sldId="390"/>
            <ac:spMk id="3" creationId="{26D682CC-C2BE-BB41-8A97-4103C56EE1BF}"/>
          </ac:spMkLst>
        </pc:spChg>
        <pc:spChg chg="mod">
          <ac:chgData name="Maria Ibarra" userId="6381a7e87e33aa9e" providerId="LiveId" clId="{61C09FBD-08D7-4725-846C-57C4267B5BA9}" dt="2022-10-21T16:40:21.482" v="72" actId="5793"/>
          <ac:spMkLst>
            <pc:docMk/>
            <pc:sldMk cId="1546796989" sldId="390"/>
            <ac:spMk id="4" creationId="{4EC8DEC5-433E-4A48-918E-26C30FEB34A1}"/>
          </ac:spMkLst>
        </pc:spChg>
      </pc:sldChg>
      <pc:sldChg chg="del">
        <pc:chgData name="Maria Ibarra" userId="6381a7e87e33aa9e" providerId="LiveId" clId="{61C09FBD-08D7-4725-846C-57C4267B5BA9}" dt="2022-10-21T16:40:44.038" v="73" actId="47"/>
        <pc:sldMkLst>
          <pc:docMk/>
          <pc:sldMk cId="3746688796" sldId="391"/>
        </pc:sldMkLst>
      </pc:sldChg>
      <pc:sldChg chg="del">
        <pc:chgData name="Maria Ibarra" userId="6381a7e87e33aa9e" providerId="LiveId" clId="{61C09FBD-08D7-4725-846C-57C4267B5BA9}" dt="2022-10-21T16:40:44.038" v="73" actId="47"/>
        <pc:sldMkLst>
          <pc:docMk/>
          <pc:sldMk cId="2314322020" sldId="392"/>
        </pc:sldMkLst>
      </pc:sldChg>
      <pc:sldChg chg="del">
        <pc:chgData name="Maria Ibarra" userId="6381a7e87e33aa9e" providerId="LiveId" clId="{61C09FBD-08D7-4725-846C-57C4267B5BA9}" dt="2022-10-21T16:40:44.038" v="73" actId="47"/>
        <pc:sldMkLst>
          <pc:docMk/>
          <pc:sldMk cId="1309089252" sldId="797"/>
        </pc:sldMkLst>
      </pc:sldChg>
      <pc:sldChg chg="del">
        <pc:chgData name="Maria Ibarra" userId="6381a7e87e33aa9e" providerId="LiveId" clId="{61C09FBD-08D7-4725-846C-57C4267B5BA9}" dt="2022-10-21T16:40:44.038" v="73" actId="47"/>
        <pc:sldMkLst>
          <pc:docMk/>
          <pc:sldMk cId="3399074263" sldId="802"/>
        </pc:sldMkLst>
      </pc:sldChg>
      <pc:sldChg chg="del">
        <pc:chgData name="Maria Ibarra" userId="6381a7e87e33aa9e" providerId="LiveId" clId="{61C09FBD-08D7-4725-846C-57C4267B5BA9}" dt="2022-10-21T16:40:44.038" v="73" actId="47"/>
        <pc:sldMkLst>
          <pc:docMk/>
          <pc:sldMk cId="3003126159" sldId="803"/>
        </pc:sldMkLst>
      </pc:sldChg>
      <pc:sldChg chg="del">
        <pc:chgData name="Maria Ibarra" userId="6381a7e87e33aa9e" providerId="LiveId" clId="{61C09FBD-08D7-4725-846C-57C4267B5BA9}" dt="2022-10-21T16:40:44.038" v="73" actId="47"/>
        <pc:sldMkLst>
          <pc:docMk/>
          <pc:sldMk cId="1939281078" sldId="804"/>
        </pc:sldMkLst>
      </pc:sldChg>
      <pc:sldChg chg="del">
        <pc:chgData name="Maria Ibarra" userId="6381a7e87e33aa9e" providerId="LiveId" clId="{61C09FBD-08D7-4725-846C-57C4267B5BA9}" dt="2022-10-21T16:40:44.038" v="73" actId="47"/>
        <pc:sldMkLst>
          <pc:docMk/>
          <pc:sldMk cId="84295594" sldId="805"/>
        </pc:sldMkLst>
      </pc:sldChg>
      <pc:sldChg chg="del">
        <pc:chgData name="Maria Ibarra" userId="6381a7e87e33aa9e" providerId="LiveId" clId="{61C09FBD-08D7-4725-846C-57C4267B5BA9}" dt="2022-10-21T16:40:44.038" v="73" actId="47"/>
        <pc:sldMkLst>
          <pc:docMk/>
          <pc:sldMk cId="1631741718" sldId="807"/>
        </pc:sldMkLst>
      </pc:sldChg>
      <pc:sldChg chg="del">
        <pc:chgData name="Maria Ibarra" userId="6381a7e87e33aa9e" providerId="LiveId" clId="{61C09FBD-08D7-4725-846C-57C4267B5BA9}" dt="2022-10-21T16:40:44.038" v="73" actId="47"/>
        <pc:sldMkLst>
          <pc:docMk/>
          <pc:sldMk cId="415466941" sldId="808"/>
        </pc:sldMkLst>
      </pc:sldChg>
      <pc:sldChg chg="del">
        <pc:chgData name="Maria Ibarra" userId="6381a7e87e33aa9e" providerId="LiveId" clId="{61C09FBD-08D7-4725-846C-57C4267B5BA9}" dt="2022-10-21T16:40:44.038" v="73" actId="47"/>
        <pc:sldMkLst>
          <pc:docMk/>
          <pc:sldMk cId="3462939919" sldId="809"/>
        </pc:sldMkLst>
      </pc:sldChg>
      <pc:sldChg chg="del">
        <pc:chgData name="Maria Ibarra" userId="6381a7e87e33aa9e" providerId="LiveId" clId="{61C09FBD-08D7-4725-846C-57C4267B5BA9}" dt="2022-10-21T16:40:44.038" v="73" actId="47"/>
        <pc:sldMkLst>
          <pc:docMk/>
          <pc:sldMk cId="4048423556" sldId="833"/>
        </pc:sldMkLst>
      </pc:sldChg>
      <pc:sldChg chg="del">
        <pc:chgData name="Maria Ibarra" userId="6381a7e87e33aa9e" providerId="LiveId" clId="{61C09FBD-08D7-4725-846C-57C4267B5BA9}" dt="2022-10-21T16:40:44.038" v="73" actId="47"/>
        <pc:sldMkLst>
          <pc:docMk/>
          <pc:sldMk cId="1514807044" sldId="834"/>
        </pc:sldMkLst>
      </pc:sldChg>
      <pc:sldChg chg="del">
        <pc:chgData name="Maria Ibarra" userId="6381a7e87e33aa9e" providerId="LiveId" clId="{61C09FBD-08D7-4725-846C-57C4267B5BA9}" dt="2022-10-21T16:40:44.038" v="73" actId="47"/>
        <pc:sldMkLst>
          <pc:docMk/>
          <pc:sldMk cId="1721537436" sldId="835"/>
        </pc:sldMkLst>
      </pc:sldChg>
      <pc:sldChg chg="del">
        <pc:chgData name="Maria Ibarra" userId="6381a7e87e33aa9e" providerId="LiveId" clId="{61C09FBD-08D7-4725-846C-57C4267B5BA9}" dt="2022-10-21T16:40:44.038" v="73" actId="47"/>
        <pc:sldMkLst>
          <pc:docMk/>
          <pc:sldMk cId="942777207" sldId="837"/>
        </pc:sldMkLst>
      </pc:sldChg>
      <pc:sldChg chg="del">
        <pc:chgData name="Maria Ibarra" userId="6381a7e87e33aa9e" providerId="LiveId" clId="{61C09FBD-08D7-4725-846C-57C4267B5BA9}" dt="2022-10-21T16:40:44.038" v="73" actId="47"/>
        <pc:sldMkLst>
          <pc:docMk/>
          <pc:sldMk cId="895110728" sldId="838"/>
        </pc:sldMkLst>
      </pc:sldChg>
      <pc:sldChg chg="del">
        <pc:chgData name="Maria Ibarra" userId="6381a7e87e33aa9e" providerId="LiveId" clId="{61C09FBD-08D7-4725-846C-57C4267B5BA9}" dt="2022-10-21T16:40:44.038" v="73" actId="47"/>
        <pc:sldMkLst>
          <pc:docMk/>
          <pc:sldMk cId="2455107407" sldId="839"/>
        </pc:sldMkLst>
      </pc:sldChg>
      <pc:sldChg chg="del">
        <pc:chgData name="Maria Ibarra" userId="6381a7e87e33aa9e" providerId="LiveId" clId="{61C09FBD-08D7-4725-846C-57C4267B5BA9}" dt="2022-10-21T16:39:59.982" v="24" actId="47"/>
        <pc:sldMkLst>
          <pc:docMk/>
          <pc:sldMk cId="3177376934" sldId="844"/>
        </pc:sldMkLst>
      </pc:sldChg>
      <pc:sldChg chg="del">
        <pc:chgData name="Maria Ibarra" userId="6381a7e87e33aa9e" providerId="LiveId" clId="{61C09FBD-08D7-4725-846C-57C4267B5BA9}" dt="2022-10-21T16:39:59.982" v="24" actId="47"/>
        <pc:sldMkLst>
          <pc:docMk/>
          <pc:sldMk cId="703164890" sldId="845"/>
        </pc:sldMkLst>
      </pc:sldChg>
      <pc:sldChg chg="del">
        <pc:chgData name="Maria Ibarra" userId="6381a7e87e33aa9e" providerId="LiveId" clId="{61C09FBD-08D7-4725-846C-57C4267B5BA9}" dt="2022-10-21T16:39:59.982" v="24" actId="47"/>
        <pc:sldMkLst>
          <pc:docMk/>
          <pc:sldMk cId="2552329056" sldId="846"/>
        </pc:sldMkLst>
      </pc:sldChg>
      <pc:sldChg chg="del">
        <pc:chgData name="Maria Ibarra" userId="6381a7e87e33aa9e" providerId="LiveId" clId="{61C09FBD-08D7-4725-846C-57C4267B5BA9}" dt="2022-10-21T16:40:44.038" v="73" actId="47"/>
        <pc:sldMkLst>
          <pc:docMk/>
          <pc:sldMk cId="1456745994" sldId="850"/>
        </pc:sldMkLst>
      </pc:sldChg>
      <pc:sldChg chg="del">
        <pc:chgData name="Maria Ibarra" userId="6381a7e87e33aa9e" providerId="LiveId" clId="{61C09FBD-08D7-4725-846C-57C4267B5BA9}" dt="2022-10-21T16:40:44.038" v="73" actId="47"/>
        <pc:sldMkLst>
          <pc:docMk/>
          <pc:sldMk cId="423683366" sldId="851"/>
        </pc:sldMkLst>
      </pc:sldChg>
      <pc:sldChg chg="del">
        <pc:chgData name="Maria Ibarra" userId="6381a7e87e33aa9e" providerId="LiveId" clId="{61C09FBD-08D7-4725-846C-57C4267B5BA9}" dt="2022-10-21T16:40:44.038" v="73" actId="47"/>
        <pc:sldMkLst>
          <pc:docMk/>
          <pc:sldMk cId="1025128944" sldId="852"/>
        </pc:sldMkLst>
      </pc:sldChg>
      <pc:sldChg chg="del">
        <pc:chgData name="Maria Ibarra" userId="6381a7e87e33aa9e" providerId="LiveId" clId="{61C09FBD-08D7-4725-846C-57C4267B5BA9}" dt="2022-10-21T16:39:59.982" v="24" actId="47"/>
        <pc:sldMkLst>
          <pc:docMk/>
          <pc:sldMk cId="2690953220" sldId="853"/>
        </pc:sldMkLst>
      </pc:sldChg>
      <pc:sldChg chg="add">
        <pc:chgData name="Maria Ibarra" userId="6381a7e87e33aa9e" providerId="LiveId" clId="{61C09FBD-08D7-4725-846C-57C4267B5BA9}" dt="2022-10-21T16:39:19.256" v="0"/>
        <pc:sldMkLst>
          <pc:docMk/>
          <pc:sldMk cId="3706143436" sldId="854"/>
        </pc:sldMkLst>
      </pc:sldChg>
      <pc:sldMasterChg chg="delSldLayout">
        <pc:chgData name="Maria Ibarra" userId="6381a7e87e33aa9e" providerId="LiveId" clId="{61C09FBD-08D7-4725-846C-57C4267B5BA9}" dt="2022-10-21T16:40:44.038" v="73" actId="47"/>
        <pc:sldMasterMkLst>
          <pc:docMk/>
          <pc:sldMasterMk cId="2304019006" sldId="2147483648"/>
        </pc:sldMasterMkLst>
        <pc:sldLayoutChg chg="del">
          <pc:chgData name="Maria Ibarra" userId="6381a7e87e33aa9e" providerId="LiveId" clId="{61C09FBD-08D7-4725-846C-57C4267B5BA9}" dt="2022-10-21T16:40:44.038" v="73" actId="47"/>
          <pc:sldLayoutMkLst>
            <pc:docMk/>
            <pc:sldMasterMk cId="2304019006" sldId="2147483648"/>
            <pc:sldLayoutMk cId="2052957189" sldId="2147483720"/>
          </pc:sldLayoutMkLst>
        </pc:sldLayoutChg>
      </pc:sldMasterChg>
      <pc:sldMasterChg chg="delSldLayout">
        <pc:chgData name="Maria Ibarra" userId="6381a7e87e33aa9e" providerId="LiveId" clId="{61C09FBD-08D7-4725-846C-57C4267B5BA9}" dt="2022-10-21T16:40:44.038" v="73" actId="47"/>
        <pc:sldMasterMkLst>
          <pc:docMk/>
          <pc:sldMasterMk cId="1153974537" sldId="2147483672"/>
        </pc:sldMasterMkLst>
        <pc:sldLayoutChg chg="del">
          <pc:chgData name="Maria Ibarra" userId="6381a7e87e33aa9e" providerId="LiveId" clId="{61C09FBD-08D7-4725-846C-57C4267B5BA9}" dt="2022-10-21T16:40:44.038" v="73" actId="47"/>
          <pc:sldLayoutMkLst>
            <pc:docMk/>
            <pc:sldMasterMk cId="1153974537" sldId="2147483672"/>
            <pc:sldLayoutMk cId="3676716263" sldId="2147483718"/>
          </pc:sldLayoutMkLst>
        </pc:sldLayoutChg>
        <pc:sldLayoutChg chg="del">
          <pc:chgData name="Maria Ibarra" userId="6381a7e87e33aa9e" providerId="LiveId" clId="{61C09FBD-08D7-4725-846C-57C4267B5BA9}" dt="2022-10-21T16:40:44.038" v="73" actId="47"/>
          <pc:sldLayoutMkLst>
            <pc:docMk/>
            <pc:sldMasterMk cId="1153974537" sldId="2147483672"/>
            <pc:sldLayoutMk cId="3849714632" sldId="2147483719"/>
          </pc:sldLayoutMkLst>
        </pc:sldLayoutChg>
      </pc:sldMasterChg>
      <pc:sldMasterChg chg="delSldLayout">
        <pc:chgData name="Maria Ibarra" userId="6381a7e87e33aa9e" providerId="LiveId" clId="{61C09FBD-08D7-4725-846C-57C4267B5BA9}" dt="2022-10-21T16:39:59.982" v="24" actId="47"/>
        <pc:sldMasterMkLst>
          <pc:docMk/>
          <pc:sldMasterMk cId="3425665157" sldId="2147483673"/>
        </pc:sldMasterMkLst>
        <pc:sldLayoutChg chg="del">
          <pc:chgData name="Maria Ibarra" userId="6381a7e87e33aa9e" providerId="LiveId" clId="{61C09FBD-08D7-4725-846C-57C4267B5BA9}" dt="2022-10-21T16:39:59.982" v="24" actId="47"/>
          <pc:sldLayoutMkLst>
            <pc:docMk/>
            <pc:sldMasterMk cId="3425665157" sldId="2147483673"/>
            <pc:sldLayoutMk cId="3833555886" sldId="2147483721"/>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5_5">
  <dgm:title val=""/>
  <dgm:desc val=""/>
  <dgm:catLst>
    <dgm:cat type="accent5" pri="11500"/>
  </dgm:catLst>
  <dgm:styleLbl name="node0">
    <dgm:fillClrLst meth="cycle">
      <a:schemeClr val="accent5">
        <a:alpha val="80000"/>
      </a:schemeClr>
    </dgm:fillClrLst>
    <dgm:linClrLst meth="repeat">
      <a:schemeClr val="lt1"/>
    </dgm:linClrLst>
    <dgm:effectClrLst/>
    <dgm:txLinClrLst/>
    <dgm:txFillClrLst/>
    <dgm:txEffectClrLst/>
  </dgm:styleLbl>
  <dgm:styleLbl name="node1">
    <dgm:fillClrLst>
      <a:schemeClr val="accent5">
        <a:alpha val="90000"/>
      </a:schemeClr>
      <a:schemeClr val="accent5">
        <a:alpha val="50000"/>
      </a:schemeClr>
    </dgm:fillClrLst>
    <dgm:linClrLst meth="repeat">
      <a:schemeClr val="lt1"/>
    </dgm:linClrLst>
    <dgm:effectClrLst/>
    <dgm:txLinClrLst/>
    <dgm:txFillClrLst/>
    <dgm:txEffectClrLst/>
  </dgm:styleLbl>
  <dgm:styleLbl name="alignNode1">
    <dgm:fillClrLst>
      <a:schemeClr val="accent5">
        <a:alpha val="90000"/>
      </a:schemeClr>
      <a:schemeClr val="accent5">
        <a:alpha val="50000"/>
      </a:schemeClr>
    </dgm:fillClrLst>
    <dgm:linClrLst>
      <a:schemeClr val="accent5">
        <a:alpha val="90000"/>
      </a:schemeClr>
      <a:schemeClr val="accent5">
        <a:alpha val="50000"/>
      </a:schemeClr>
    </dgm:linClrLst>
    <dgm:effectClrLst/>
    <dgm:txLinClrLst/>
    <dgm:txFillClrLst/>
    <dgm:txEffectClrLst/>
  </dgm:styleLbl>
  <dgm:styleLbl name="lnNode1">
    <dgm:fillClrLst>
      <a:schemeClr val="accent5">
        <a:shade val="90000"/>
      </a:schemeClr>
      <a:schemeClr val="accent5">
        <a:alpha val="50000"/>
        <a:tint val="5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alpha val="20000"/>
      </a:schemeClr>
    </dgm:fillClrLst>
    <dgm:linClrLst meth="repeat">
      <a:schemeClr val="lt1"/>
    </dgm:linClrLst>
    <dgm:effectClrLst/>
    <dgm:txLinClrLst/>
    <dgm:txFillClrLst/>
    <dgm:txEffectClrLst/>
  </dgm:styleLbl>
  <dgm:styleLbl name="node2">
    <dgm:fillClrLst>
      <a:schemeClr val="accent5">
        <a:alpha val="70000"/>
      </a:schemeClr>
    </dgm:fillClrLst>
    <dgm:linClrLst meth="repeat">
      <a:schemeClr val="lt1"/>
    </dgm:linClrLst>
    <dgm:effectClrLst/>
    <dgm:txLinClrLst/>
    <dgm:txFillClrLst/>
    <dgm:txEffectClrLst/>
  </dgm:styleLbl>
  <dgm:styleLbl name="node3">
    <dgm:fillClrLst>
      <a:schemeClr val="accent5">
        <a:alpha val="50000"/>
      </a:schemeClr>
    </dgm:fillClrLst>
    <dgm:linClrLst meth="repeat">
      <a:schemeClr val="lt1"/>
    </dgm:linClrLst>
    <dgm:effectClrLst/>
    <dgm:txLinClrLst/>
    <dgm:txFillClrLst/>
    <dgm:txEffectClrLst/>
  </dgm:styleLbl>
  <dgm:styleLbl name="node4">
    <dgm:fillClrLst>
      <a:schemeClr val="accent5">
        <a:alpha val="30000"/>
      </a:schemeClr>
    </dgm:fillClrLst>
    <dgm:linClrLst meth="repeat">
      <a:schemeClr val="lt1"/>
    </dgm:linClrLst>
    <dgm:effectClrLst/>
    <dgm:txLinClrLst/>
    <dgm:txFillClrLst/>
    <dgm:txEffectClrLst/>
  </dgm:styleLbl>
  <dgm:styleLbl name="fgImgPlace1">
    <dgm:fillClrLst>
      <a:schemeClr val="accent5">
        <a:tint val="50000"/>
        <a:alpha val="90000"/>
      </a:schemeClr>
      <a:schemeClr val="accent5">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f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bgSibTrans2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dgm:txEffectClrLst/>
  </dgm:styleLbl>
  <dgm:styleLbl name="sibTrans1D1">
    <dgm:fillClrLst>
      <a:schemeClr val="accent5">
        <a:shade val="90000"/>
      </a:schemeClr>
      <a:schemeClr val="accent5">
        <a:tint val="50000"/>
      </a:schemeClr>
    </dgm:fillClrLst>
    <dgm:linClrLst>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alpha val="90000"/>
      </a:schemeClr>
    </dgm:fillClrLst>
    <dgm:linClrLst meth="repeat">
      <a:schemeClr val="lt1"/>
    </dgm:linClrLst>
    <dgm:effectClrLst/>
    <dgm:txLinClrLst/>
    <dgm:txFillClrLst/>
    <dgm:txEffectClrLst/>
  </dgm:styleLbl>
  <dgm:styleLbl name="asst1">
    <dgm:fillClrLst meth="repeat">
      <a:schemeClr val="accent5">
        <a:alpha val="90000"/>
      </a:schemeClr>
    </dgm:fillClrLst>
    <dgm:linClrLst meth="repeat">
      <a:schemeClr val="lt1"/>
    </dgm:linClrLst>
    <dgm:effectClrLst/>
    <dgm:txLinClrLst/>
    <dgm:txFillClrLst/>
    <dgm:txEffectClrLst/>
  </dgm:styleLbl>
  <dgm:styleLbl name="asst2">
    <dgm:fillClrLst>
      <a:schemeClr val="accent5">
        <a:alpha val="90000"/>
      </a:schemeClr>
    </dgm:fillClrLst>
    <dgm:linClrLst meth="repeat">
      <a:schemeClr val="lt1"/>
    </dgm:linClrLst>
    <dgm:effectClrLst/>
    <dgm:txLinClrLst/>
    <dgm:txFillClrLst/>
    <dgm:txEffectClrLst/>
  </dgm:styleLbl>
  <dgm:styleLbl name="asst3">
    <dgm:fillClrLst>
      <a:schemeClr val="accent5">
        <a:alpha val="70000"/>
      </a:schemeClr>
    </dgm:fillClrLst>
    <dgm:linClrLst meth="repeat">
      <a:schemeClr val="lt1"/>
    </dgm:linClrLst>
    <dgm:effectClrLst/>
    <dgm:txLinClrLst/>
    <dgm:txFillClrLst/>
    <dgm:txEffectClrLst/>
  </dgm:styleLbl>
  <dgm:styleLbl name="asst4">
    <dgm:fillClrLst>
      <a:schemeClr val="accent5">
        <a:alpha val="50000"/>
      </a:schemeClr>
    </dgm:fillClrLst>
    <dgm:linClrLst meth="repeat">
      <a:schemeClr val="lt1"/>
    </dgm:linClrLst>
    <dgm:effectClrLst/>
    <dgm:txLinClrLst/>
    <dgm:txFillClrLst/>
    <dgm:txEffectClrLst/>
  </dgm:styleLbl>
  <dgm:styleLbl name="parChTrans2D1">
    <dgm:fillClrLst meth="repeat">
      <a:schemeClr val="accent5">
        <a:shade val="8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5">
        <a:alpha val="90000"/>
      </a:schemeClr>
      <a:schemeClr val="accent5">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a:schemeClr val="accent5">
        <a:alpha val="90000"/>
        <a:tint val="40000"/>
      </a:schemeClr>
      <a:schemeClr val="accent5">
        <a:alpha val="5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DC0171-8034-455F-8C97-F2223B374959}" type="doc">
      <dgm:prSet loTypeId="urn:microsoft.com/office/officeart/2005/8/layout/radial6" loCatId="cycle" qsTypeId="urn:microsoft.com/office/officeart/2005/8/quickstyle/simple3" qsCatId="simple" csTypeId="urn:microsoft.com/office/officeart/2005/8/colors/accent5_5" csCatId="accent5" phldr="1"/>
      <dgm:spPr/>
      <dgm:t>
        <a:bodyPr/>
        <a:lstStyle/>
        <a:p>
          <a:endParaRPr lang="es-CO"/>
        </a:p>
      </dgm:t>
    </dgm:pt>
    <dgm:pt modelId="{BF2EDE63-8867-4810-B366-0118911E95CE}">
      <dgm:prSet phldrT="[Texto]" custT="1"/>
      <dgm:spPr/>
      <dgm:t>
        <a:bodyPr/>
        <a:lstStyle/>
        <a:p>
          <a:r>
            <a:rPr lang="es-ES" altLang="es-CO" sz="1800" b="1" dirty="0">
              <a:latin typeface="Barlow" panose="00000500000000000000" pitchFamily="2" charset="0"/>
            </a:rPr>
            <a:t>Visión</a:t>
          </a:r>
          <a:endParaRPr lang="es-CO" sz="1800" b="1" dirty="0">
            <a:latin typeface="Barlow" panose="00000500000000000000" pitchFamily="2" charset="0"/>
          </a:endParaRPr>
        </a:p>
      </dgm:t>
    </dgm:pt>
    <dgm:pt modelId="{FA2F6CAF-9261-4C90-A4A4-50341D7833A5}" type="parTrans" cxnId="{68902E5A-1E65-4EED-8998-A317A4823F0A}">
      <dgm:prSet/>
      <dgm:spPr/>
      <dgm:t>
        <a:bodyPr/>
        <a:lstStyle/>
        <a:p>
          <a:endParaRPr lang="es-CO" sz="4000" b="1">
            <a:latin typeface="Barlow" panose="00000500000000000000" pitchFamily="2" charset="0"/>
          </a:endParaRPr>
        </a:p>
      </dgm:t>
    </dgm:pt>
    <dgm:pt modelId="{C72CC1A0-B846-4E16-A133-AF434CB4D8EE}" type="sibTrans" cxnId="{68902E5A-1E65-4EED-8998-A317A4823F0A}">
      <dgm:prSet/>
      <dgm:spPr/>
      <dgm:t>
        <a:bodyPr/>
        <a:lstStyle/>
        <a:p>
          <a:endParaRPr lang="es-CO" sz="4000" b="1">
            <a:latin typeface="Barlow" panose="00000500000000000000" pitchFamily="2" charset="0"/>
          </a:endParaRPr>
        </a:p>
      </dgm:t>
    </dgm:pt>
    <dgm:pt modelId="{CD7B4F5C-E7D2-4F2F-B331-2A17D47AC5B1}">
      <dgm:prSet custT="1"/>
      <dgm:spPr/>
      <dgm:t>
        <a:bodyPr/>
        <a:lstStyle/>
        <a:p>
          <a:r>
            <a:rPr lang="es-ES" altLang="es-CO" sz="1800" b="1" dirty="0">
              <a:latin typeface="Barlow" panose="00000500000000000000" pitchFamily="2" charset="0"/>
            </a:rPr>
            <a:t>Misión</a:t>
          </a:r>
        </a:p>
      </dgm:t>
    </dgm:pt>
    <dgm:pt modelId="{34607D99-9DB9-4D76-B528-D1E983CD6D83}" type="parTrans" cxnId="{C0C428C8-0059-4062-AACC-DB99230143DA}">
      <dgm:prSet/>
      <dgm:spPr/>
      <dgm:t>
        <a:bodyPr/>
        <a:lstStyle/>
        <a:p>
          <a:endParaRPr lang="es-CO" sz="4000" b="1">
            <a:latin typeface="Barlow" panose="00000500000000000000" pitchFamily="2" charset="0"/>
          </a:endParaRPr>
        </a:p>
      </dgm:t>
    </dgm:pt>
    <dgm:pt modelId="{FB631145-D5F6-47E3-99A3-2DF10EDD6B11}" type="sibTrans" cxnId="{C0C428C8-0059-4062-AACC-DB99230143DA}">
      <dgm:prSet/>
      <dgm:spPr/>
      <dgm:t>
        <a:bodyPr/>
        <a:lstStyle/>
        <a:p>
          <a:endParaRPr lang="es-CO" sz="4000" b="1">
            <a:latin typeface="Barlow" panose="00000500000000000000" pitchFamily="2" charset="0"/>
          </a:endParaRPr>
        </a:p>
      </dgm:t>
    </dgm:pt>
    <dgm:pt modelId="{93A75428-1A2E-4F94-9451-A491E4B0A954}">
      <dgm:prSet phldrT="[Texto]" custT="1"/>
      <dgm:spPr/>
      <dgm:t>
        <a:bodyPr/>
        <a:lstStyle/>
        <a:p>
          <a:r>
            <a:rPr lang="es-ES" altLang="es-CO" sz="1800" b="1" dirty="0">
              <a:latin typeface="Barlow" panose="00000500000000000000" pitchFamily="2" charset="0"/>
            </a:rPr>
            <a:t>Premisas</a:t>
          </a:r>
          <a:endParaRPr lang="es-CO" sz="1800" b="1" dirty="0">
            <a:latin typeface="Barlow" panose="00000500000000000000" pitchFamily="2" charset="0"/>
          </a:endParaRPr>
        </a:p>
      </dgm:t>
    </dgm:pt>
    <dgm:pt modelId="{C4CCCC2C-2029-4D2A-999A-021B8630236E}" type="parTrans" cxnId="{964658D2-ECDA-4CF7-8835-45E116A1CDDA}">
      <dgm:prSet/>
      <dgm:spPr/>
      <dgm:t>
        <a:bodyPr/>
        <a:lstStyle/>
        <a:p>
          <a:endParaRPr lang="es-CO" sz="4000" b="1">
            <a:latin typeface="Barlow" panose="00000500000000000000" pitchFamily="2" charset="0"/>
          </a:endParaRPr>
        </a:p>
      </dgm:t>
    </dgm:pt>
    <dgm:pt modelId="{32E06FDF-2FB8-4332-80E0-8BA4EE2F9B81}" type="sibTrans" cxnId="{964658D2-ECDA-4CF7-8835-45E116A1CDDA}">
      <dgm:prSet/>
      <dgm:spPr/>
      <dgm:t>
        <a:bodyPr/>
        <a:lstStyle/>
        <a:p>
          <a:endParaRPr lang="es-CO" sz="4000" b="1">
            <a:latin typeface="Barlow" panose="00000500000000000000" pitchFamily="2" charset="0"/>
          </a:endParaRPr>
        </a:p>
      </dgm:t>
    </dgm:pt>
    <dgm:pt modelId="{3C1B5DD5-A1DA-4C3E-8488-DFFB3D1EE8C8}">
      <dgm:prSet custT="1"/>
      <dgm:spPr/>
      <dgm:t>
        <a:bodyPr/>
        <a:lstStyle/>
        <a:p>
          <a:r>
            <a:rPr lang="es-ES" altLang="es-CO" sz="1800" b="1" dirty="0">
              <a:latin typeface="Barlow" panose="00000500000000000000" pitchFamily="2" charset="0"/>
            </a:rPr>
            <a:t>Objetivos y metas</a:t>
          </a:r>
        </a:p>
      </dgm:t>
    </dgm:pt>
    <dgm:pt modelId="{D6A24940-1352-45BC-824A-307F2529C5E5}" type="parTrans" cxnId="{5F6CD847-1ECA-460E-92ED-F182D879C2F9}">
      <dgm:prSet/>
      <dgm:spPr/>
      <dgm:t>
        <a:bodyPr/>
        <a:lstStyle/>
        <a:p>
          <a:endParaRPr lang="es-CO" sz="4000" b="1">
            <a:latin typeface="Barlow" panose="00000500000000000000" pitchFamily="2" charset="0"/>
          </a:endParaRPr>
        </a:p>
      </dgm:t>
    </dgm:pt>
    <dgm:pt modelId="{2CB72980-E720-43C0-BCD1-B81F468BEF95}" type="sibTrans" cxnId="{5F6CD847-1ECA-460E-92ED-F182D879C2F9}">
      <dgm:prSet/>
      <dgm:spPr/>
      <dgm:t>
        <a:bodyPr/>
        <a:lstStyle/>
        <a:p>
          <a:endParaRPr lang="es-CO" sz="4000" b="1">
            <a:latin typeface="Barlow" panose="00000500000000000000" pitchFamily="2" charset="0"/>
          </a:endParaRPr>
        </a:p>
      </dgm:t>
    </dgm:pt>
    <dgm:pt modelId="{2069244C-6A4A-4139-B617-1B5A2588B42B}">
      <dgm:prSet custT="1"/>
      <dgm:spPr/>
      <dgm:t>
        <a:bodyPr/>
        <a:lstStyle/>
        <a:p>
          <a:r>
            <a:rPr lang="es-ES" altLang="es-CO" sz="1800" b="1" dirty="0">
              <a:latin typeface="Barlow" panose="00000500000000000000" pitchFamily="2" charset="0"/>
            </a:rPr>
            <a:t>Estrategias</a:t>
          </a:r>
        </a:p>
      </dgm:t>
    </dgm:pt>
    <dgm:pt modelId="{0BA835DB-7EB3-4F68-AD22-D2E85599E8A4}" type="parTrans" cxnId="{DA1A3BAA-51A8-45E5-B7C7-500FB3EE41FD}">
      <dgm:prSet/>
      <dgm:spPr/>
      <dgm:t>
        <a:bodyPr/>
        <a:lstStyle/>
        <a:p>
          <a:endParaRPr lang="es-CO" sz="4000" b="1">
            <a:latin typeface="Barlow" panose="00000500000000000000" pitchFamily="2" charset="0"/>
          </a:endParaRPr>
        </a:p>
      </dgm:t>
    </dgm:pt>
    <dgm:pt modelId="{D7C559F4-875A-49E5-945D-1B23FC155111}" type="sibTrans" cxnId="{DA1A3BAA-51A8-45E5-B7C7-500FB3EE41FD}">
      <dgm:prSet/>
      <dgm:spPr/>
      <dgm:t>
        <a:bodyPr/>
        <a:lstStyle/>
        <a:p>
          <a:endParaRPr lang="es-CO" sz="4000" b="1">
            <a:latin typeface="Barlow" panose="00000500000000000000" pitchFamily="2" charset="0"/>
          </a:endParaRPr>
        </a:p>
      </dgm:t>
    </dgm:pt>
    <dgm:pt modelId="{C031E70E-8579-405C-BE91-DC05DA846451}">
      <dgm:prSet custT="1"/>
      <dgm:spPr/>
      <dgm:t>
        <a:bodyPr/>
        <a:lstStyle/>
        <a:p>
          <a:r>
            <a:rPr lang="es-ES" altLang="es-CO" sz="1800" b="1" dirty="0">
              <a:latin typeface="Barlow" panose="00000500000000000000" pitchFamily="2" charset="0"/>
            </a:rPr>
            <a:t>Políticas</a:t>
          </a:r>
        </a:p>
      </dgm:t>
    </dgm:pt>
    <dgm:pt modelId="{D7F6BD65-8C1A-40A4-ADF3-CDB30E2C886E}" type="parTrans" cxnId="{8026A6AD-C817-49F4-A56C-A785939EBA0E}">
      <dgm:prSet/>
      <dgm:spPr/>
      <dgm:t>
        <a:bodyPr/>
        <a:lstStyle/>
        <a:p>
          <a:endParaRPr lang="es-CO" sz="4000" b="1">
            <a:latin typeface="Barlow" panose="00000500000000000000" pitchFamily="2" charset="0"/>
          </a:endParaRPr>
        </a:p>
      </dgm:t>
    </dgm:pt>
    <dgm:pt modelId="{4EC8AC84-6547-42DE-96D4-EEB930D491D7}" type="sibTrans" cxnId="{8026A6AD-C817-49F4-A56C-A785939EBA0E}">
      <dgm:prSet/>
      <dgm:spPr/>
      <dgm:t>
        <a:bodyPr/>
        <a:lstStyle/>
        <a:p>
          <a:endParaRPr lang="es-CO" sz="4000" b="1">
            <a:latin typeface="Barlow" panose="00000500000000000000" pitchFamily="2" charset="0"/>
          </a:endParaRPr>
        </a:p>
      </dgm:t>
    </dgm:pt>
    <dgm:pt modelId="{B0CAF316-B3A0-4A06-A00F-E65E0834F086}">
      <dgm:prSet custT="1"/>
      <dgm:spPr/>
      <dgm:t>
        <a:bodyPr/>
        <a:lstStyle/>
        <a:p>
          <a:r>
            <a:rPr lang="es-CR" altLang="es-CO" sz="1800" b="1" dirty="0">
              <a:latin typeface="Barlow" panose="00000500000000000000" pitchFamily="2" charset="0"/>
            </a:rPr>
            <a:t>Programas</a:t>
          </a:r>
        </a:p>
      </dgm:t>
    </dgm:pt>
    <dgm:pt modelId="{FF25B215-B556-47B9-B2F9-7C7394F3AF03}" type="parTrans" cxnId="{754FBC26-E180-49E6-BF64-ECB0A1F2AC45}">
      <dgm:prSet/>
      <dgm:spPr/>
      <dgm:t>
        <a:bodyPr/>
        <a:lstStyle/>
        <a:p>
          <a:endParaRPr lang="es-CO" sz="4000" b="1">
            <a:latin typeface="Barlow" panose="00000500000000000000" pitchFamily="2" charset="0"/>
          </a:endParaRPr>
        </a:p>
      </dgm:t>
    </dgm:pt>
    <dgm:pt modelId="{2A2BDEAC-032A-484A-901A-BDBE8D5284FC}" type="sibTrans" cxnId="{754FBC26-E180-49E6-BF64-ECB0A1F2AC45}">
      <dgm:prSet/>
      <dgm:spPr/>
      <dgm:t>
        <a:bodyPr/>
        <a:lstStyle/>
        <a:p>
          <a:endParaRPr lang="es-CO" sz="4000" b="1">
            <a:latin typeface="Barlow" panose="00000500000000000000" pitchFamily="2" charset="0"/>
          </a:endParaRPr>
        </a:p>
      </dgm:t>
    </dgm:pt>
    <dgm:pt modelId="{935933ED-1A8B-4960-BAAF-7FD101F62F9B}">
      <dgm:prSet custT="1"/>
      <dgm:spPr/>
      <dgm:t>
        <a:bodyPr/>
        <a:lstStyle/>
        <a:p>
          <a:r>
            <a:rPr lang="es-CR" altLang="es-CO" sz="1800" b="1" dirty="0">
              <a:latin typeface="Barlow" panose="00000500000000000000" pitchFamily="2" charset="0"/>
            </a:rPr>
            <a:t>Presupuestos</a:t>
          </a:r>
        </a:p>
      </dgm:t>
    </dgm:pt>
    <dgm:pt modelId="{3E669FDF-395E-4C20-B0E1-56E36CBCA76E}" type="parTrans" cxnId="{CCB297C8-7E2D-43FD-8F96-9122B2C3D294}">
      <dgm:prSet/>
      <dgm:spPr/>
      <dgm:t>
        <a:bodyPr/>
        <a:lstStyle/>
        <a:p>
          <a:endParaRPr lang="es-CO" sz="4000" b="1">
            <a:latin typeface="Barlow" panose="00000500000000000000" pitchFamily="2" charset="0"/>
          </a:endParaRPr>
        </a:p>
      </dgm:t>
    </dgm:pt>
    <dgm:pt modelId="{E77B3992-D366-41B8-A311-49A58FECA0DC}" type="sibTrans" cxnId="{CCB297C8-7E2D-43FD-8F96-9122B2C3D294}">
      <dgm:prSet/>
      <dgm:spPr/>
      <dgm:t>
        <a:bodyPr/>
        <a:lstStyle/>
        <a:p>
          <a:endParaRPr lang="es-CO" sz="4000" b="1">
            <a:latin typeface="Barlow" panose="00000500000000000000" pitchFamily="2" charset="0"/>
          </a:endParaRPr>
        </a:p>
      </dgm:t>
    </dgm:pt>
    <dgm:pt modelId="{384CC956-DE01-426B-AADB-4926A12FFA2E}">
      <dgm:prSet phldrT="[Texto]" custT="1"/>
      <dgm:spPr/>
      <dgm:t>
        <a:bodyPr/>
        <a:lstStyle/>
        <a:p>
          <a:r>
            <a:rPr lang="es-CO" sz="1600" b="1" dirty="0">
              <a:latin typeface="Barlow" panose="00000500000000000000" pitchFamily="2" charset="0"/>
            </a:rPr>
            <a:t>Planeación Estratégica</a:t>
          </a:r>
        </a:p>
      </dgm:t>
    </dgm:pt>
    <dgm:pt modelId="{C0598440-7EB0-4D4B-AAAB-9B5063B2D5DC}" type="parTrans" cxnId="{FAFF8841-FD21-49CD-A577-2FDC1CFD6DE8}">
      <dgm:prSet/>
      <dgm:spPr/>
      <dgm:t>
        <a:bodyPr/>
        <a:lstStyle/>
        <a:p>
          <a:endParaRPr lang="es-CO" sz="4000" b="1">
            <a:latin typeface="Barlow" panose="00000500000000000000" pitchFamily="2" charset="0"/>
          </a:endParaRPr>
        </a:p>
      </dgm:t>
    </dgm:pt>
    <dgm:pt modelId="{FDC760E3-AF38-449B-BC29-3B9835245692}" type="sibTrans" cxnId="{FAFF8841-FD21-49CD-A577-2FDC1CFD6DE8}">
      <dgm:prSet/>
      <dgm:spPr/>
      <dgm:t>
        <a:bodyPr/>
        <a:lstStyle/>
        <a:p>
          <a:endParaRPr lang="es-CO" sz="4000" b="1">
            <a:latin typeface="Barlow" panose="00000500000000000000" pitchFamily="2" charset="0"/>
          </a:endParaRPr>
        </a:p>
      </dgm:t>
    </dgm:pt>
    <dgm:pt modelId="{6A0D489F-8732-40D9-9B69-54BE292CEBDE}" type="pres">
      <dgm:prSet presAssocID="{20DC0171-8034-455F-8C97-F2223B374959}" presName="Name0" presStyleCnt="0">
        <dgm:presLayoutVars>
          <dgm:chMax val="1"/>
          <dgm:dir/>
          <dgm:animLvl val="ctr"/>
          <dgm:resizeHandles val="exact"/>
        </dgm:presLayoutVars>
      </dgm:prSet>
      <dgm:spPr/>
    </dgm:pt>
    <dgm:pt modelId="{DAE34A2B-B2B0-4E80-971D-FAF1CB00D8C0}" type="pres">
      <dgm:prSet presAssocID="{384CC956-DE01-426B-AADB-4926A12FFA2E}" presName="centerShape" presStyleLbl="node0" presStyleIdx="0" presStyleCnt="1"/>
      <dgm:spPr/>
    </dgm:pt>
    <dgm:pt modelId="{189F1EB1-5744-4861-8CB1-28D77D0A93BC}" type="pres">
      <dgm:prSet presAssocID="{BF2EDE63-8867-4810-B366-0118911E95CE}" presName="node" presStyleLbl="node1" presStyleIdx="0" presStyleCnt="8" custScaleX="182156" custScaleY="77396" custRadScaleRad="100119" custRadScaleInc="-11354">
        <dgm:presLayoutVars>
          <dgm:bulletEnabled val="1"/>
        </dgm:presLayoutVars>
      </dgm:prSet>
      <dgm:spPr/>
    </dgm:pt>
    <dgm:pt modelId="{885062DB-838A-4508-880C-31AE9F937CFC}" type="pres">
      <dgm:prSet presAssocID="{BF2EDE63-8867-4810-B366-0118911E95CE}" presName="dummy" presStyleCnt="0"/>
      <dgm:spPr/>
    </dgm:pt>
    <dgm:pt modelId="{C5F7618B-DA1B-46A5-B990-4EFAADB40755}" type="pres">
      <dgm:prSet presAssocID="{C72CC1A0-B846-4E16-A133-AF434CB4D8EE}" presName="sibTrans" presStyleLbl="sibTrans2D1" presStyleIdx="0" presStyleCnt="8"/>
      <dgm:spPr/>
    </dgm:pt>
    <dgm:pt modelId="{5DF3DC29-8213-45DC-BD7F-6B59A2AE01DA}" type="pres">
      <dgm:prSet presAssocID="{CD7B4F5C-E7D2-4F2F-B331-2A17D47AC5B1}" presName="node" presStyleLbl="node1" presStyleIdx="1" presStyleCnt="8" custScaleX="182156" custScaleY="77396" custRadScaleRad="103749" custRadScaleInc="52479">
        <dgm:presLayoutVars>
          <dgm:bulletEnabled val="1"/>
        </dgm:presLayoutVars>
      </dgm:prSet>
      <dgm:spPr/>
    </dgm:pt>
    <dgm:pt modelId="{1F13E7D9-7809-449A-9870-C06C4BE46A40}" type="pres">
      <dgm:prSet presAssocID="{CD7B4F5C-E7D2-4F2F-B331-2A17D47AC5B1}" presName="dummy" presStyleCnt="0"/>
      <dgm:spPr/>
    </dgm:pt>
    <dgm:pt modelId="{5A3C47D7-E12D-4492-AAE1-6A0ED5393A07}" type="pres">
      <dgm:prSet presAssocID="{FB631145-D5F6-47E3-99A3-2DF10EDD6B11}" presName="sibTrans" presStyleLbl="sibTrans2D1" presStyleIdx="1" presStyleCnt="8"/>
      <dgm:spPr/>
    </dgm:pt>
    <dgm:pt modelId="{9DB760B3-C652-41FE-B2EA-2E25A184ED81}" type="pres">
      <dgm:prSet presAssocID="{93A75428-1A2E-4F94-9451-A491E4B0A954}" presName="node" presStyleLbl="node1" presStyleIdx="2" presStyleCnt="8" custScaleX="182156" custScaleY="77396" custRadScaleRad="102363" custRadScaleInc="-14924">
        <dgm:presLayoutVars>
          <dgm:bulletEnabled val="1"/>
        </dgm:presLayoutVars>
      </dgm:prSet>
      <dgm:spPr/>
    </dgm:pt>
    <dgm:pt modelId="{E21B118D-177E-4EF2-BB06-AA8D5FCDE691}" type="pres">
      <dgm:prSet presAssocID="{93A75428-1A2E-4F94-9451-A491E4B0A954}" presName="dummy" presStyleCnt="0"/>
      <dgm:spPr/>
    </dgm:pt>
    <dgm:pt modelId="{24A0B995-83EC-45CB-AED8-70E1D97160C4}" type="pres">
      <dgm:prSet presAssocID="{32E06FDF-2FB8-4332-80E0-8BA4EE2F9B81}" presName="sibTrans" presStyleLbl="sibTrans2D1" presStyleIdx="2" presStyleCnt="8"/>
      <dgm:spPr/>
    </dgm:pt>
    <dgm:pt modelId="{9FCE190E-B3A6-40A6-8943-667711CE4ED6}" type="pres">
      <dgm:prSet presAssocID="{3C1B5DD5-A1DA-4C3E-8488-DFFB3D1EE8C8}" presName="node" presStyleLbl="node1" presStyleIdx="3" presStyleCnt="8" custScaleX="182156" custScaleY="77396" custRadScaleRad="107062" custRadScaleInc="-69513">
        <dgm:presLayoutVars>
          <dgm:bulletEnabled val="1"/>
        </dgm:presLayoutVars>
      </dgm:prSet>
      <dgm:spPr/>
    </dgm:pt>
    <dgm:pt modelId="{92378677-21F5-4C8F-A243-8E5924337468}" type="pres">
      <dgm:prSet presAssocID="{3C1B5DD5-A1DA-4C3E-8488-DFFB3D1EE8C8}" presName="dummy" presStyleCnt="0"/>
      <dgm:spPr/>
    </dgm:pt>
    <dgm:pt modelId="{176B5B8B-2217-4976-ADBC-2A3FC15C2CDD}" type="pres">
      <dgm:prSet presAssocID="{2CB72980-E720-43C0-BCD1-B81F468BEF95}" presName="sibTrans" presStyleLbl="sibTrans2D1" presStyleIdx="3" presStyleCnt="8"/>
      <dgm:spPr/>
    </dgm:pt>
    <dgm:pt modelId="{4B54DC23-6B0C-4720-B6D6-275124939A3A}" type="pres">
      <dgm:prSet presAssocID="{2069244C-6A4A-4139-B617-1B5A2588B42B}" presName="node" presStyleLbl="node1" presStyleIdx="4" presStyleCnt="8" custScaleX="182156" custScaleY="77396" custRadScaleRad="105661" custRadScaleInc="11942">
        <dgm:presLayoutVars>
          <dgm:bulletEnabled val="1"/>
        </dgm:presLayoutVars>
      </dgm:prSet>
      <dgm:spPr/>
    </dgm:pt>
    <dgm:pt modelId="{4FC38B7A-AA78-4329-8A7B-CE6C97F5C132}" type="pres">
      <dgm:prSet presAssocID="{2069244C-6A4A-4139-B617-1B5A2588B42B}" presName="dummy" presStyleCnt="0"/>
      <dgm:spPr/>
    </dgm:pt>
    <dgm:pt modelId="{2F8C5692-0282-4762-8599-9D11C8B36A18}" type="pres">
      <dgm:prSet presAssocID="{D7C559F4-875A-49E5-945D-1B23FC155111}" presName="sibTrans" presStyleLbl="sibTrans2D1" presStyleIdx="4" presStyleCnt="8"/>
      <dgm:spPr/>
    </dgm:pt>
    <dgm:pt modelId="{E298693A-8920-41E9-A405-7741159C9B94}" type="pres">
      <dgm:prSet presAssocID="{C031E70E-8579-405C-BE91-DC05DA846451}" presName="node" presStyleLbl="node1" presStyleIdx="5" presStyleCnt="8" custScaleX="182156" custScaleY="77396" custRadScaleRad="105976" custRadScaleInc="68426">
        <dgm:presLayoutVars>
          <dgm:bulletEnabled val="1"/>
        </dgm:presLayoutVars>
      </dgm:prSet>
      <dgm:spPr/>
    </dgm:pt>
    <dgm:pt modelId="{08F2F1C6-BF07-4636-86F3-DD321C4DDC2D}" type="pres">
      <dgm:prSet presAssocID="{C031E70E-8579-405C-BE91-DC05DA846451}" presName="dummy" presStyleCnt="0"/>
      <dgm:spPr/>
    </dgm:pt>
    <dgm:pt modelId="{DAE0A22C-D6CA-4532-B469-079CDE0CE80B}" type="pres">
      <dgm:prSet presAssocID="{4EC8AC84-6547-42DE-96D4-EEB930D491D7}" presName="sibTrans" presStyleLbl="sibTrans2D1" presStyleIdx="5" presStyleCnt="8"/>
      <dgm:spPr/>
    </dgm:pt>
    <dgm:pt modelId="{EF4E6A1B-6511-4845-ADD5-36E3554B1F7E}" type="pres">
      <dgm:prSet presAssocID="{B0CAF316-B3A0-4A06-A00F-E65E0834F086}" presName="node" presStyleLbl="node1" presStyleIdx="6" presStyleCnt="8" custScaleX="182156" custScaleY="77396" custRadScaleRad="101157" custRadScaleInc="4343">
        <dgm:presLayoutVars>
          <dgm:bulletEnabled val="1"/>
        </dgm:presLayoutVars>
      </dgm:prSet>
      <dgm:spPr/>
    </dgm:pt>
    <dgm:pt modelId="{D07B1935-B15F-43A6-9088-ABA049DA3213}" type="pres">
      <dgm:prSet presAssocID="{B0CAF316-B3A0-4A06-A00F-E65E0834F086}" presName="dummy" presStyleCnt="0"/>
      <dgm:spPr/>
    </dgm:pt>
    <dgm:pt modelId="{B10669A2-A343-4BCE-9E18-DD58738964DC}" type="pres">
      <dgm:prSet presAssocID="{2A2BDEAC-032A-484A-901A-BDBE8D5284FC}" presName="sibTrans" presStyleLbl="sibTrans2D1" presStyleIdx="6" presStyleCnt="8"/>
      <dgm:spPr/>
    </dgm:pt>
    <dgm:pt modelId="{D477C322-5B6B-471B-A5F0-9FF2081BF5E6}" type="pres">
      <dgm:prSet presAssocID="{935933ED-1A8B-4960-BAAF-7FD101F62F9B}" presName="node" presStyleLbl="node1" presStyleIdx="7" presStyleCnt="8" custScaleX="182156" custScaleY="77396" custRadScaleRad="102439" custRadScaleInc="-57564">
        <dgm:presLayoutVars>
          <dgm:bulletEnabled val="1"/>
        </dgm:presLayoutVars>
      </dgm:prSet>
      <dgm:spPr/>
    </dgm:pt>
    <dgm:pt modelId="{F1D829EA-CE57-487A-AE29-8BBA9B7AD612}" type="pres">
      <dgm:prSet presAssocID="{935933ED-1A8B-4960-BAAF-7FD101F62F9B}" presName="dummy" presStyleCnt="0"/>
      <dgm:spPr/>
    </dgm:pt>
    <dgm:pt modelId="{66D2A870-0D01-4880-819D-E41D0B53DCAF}" type="pres">
      <dgm:prSet presAssocID="{E77B3992-D366-41B8-A311-49A58FECA0DC}" presName="sibTrans" presStyleLbl="sibTrans2D1" presStyleIdx="7" presStyleCnt="8"/>
      <dgm:spPr/>
    </dgm:pt>
  </dgm:ptLst>
  <dgm:cxnLst>
    <dgm:cxn modelId="{B4694002-7723-4791-9E50-CAB832DE4A0B}" type="presOf" srcId="{CD7B4F5C-E7D2-4F2F-B331-2A17D47AC5B1}" destId="{5DF3DC29-8213-45DC-BD7F-6B59A2AE01DA}" srcOrd="0" destOrd="0" presId="urn:microsoft.com/office/officeart/2005/8/layout/radial6"/>
    <dgm:cxn modelId="{4095DF07-4C68-426A-8E2E-564B280E0856}" type="presOf" srcId="{4EC8AC84-6547-42DE-96D4-EEB930D491D7}" destId="{DAE0A22C-D6CA-4532-B469-079CDE0CE80B}" srcOrd="0" destOrd="0" presId="urn:microsoft.com/office/officeart/2005/8/layout/radial6"/>
    <dgm:cxn modelId="{658E1B0F-CA31-45D4-8F37-DF4AB9B68A88}" type="presOf" srcId="{20DC0171-8034-455F-8C97-F2223B374959}" destId="{6A0D489F-8732-40D9-9B69-54BE292CEBDE}" srcOrd="0" destOrd="0" presId="urn:microsoft.com/office/officeart/2005/8/layout/radial6"/>
    <dgm:cxn modelId="{EE56EE18-B2AE-45EF-93FA-9096585C0269}" type="presOf" srcId="{3C1B5DD5-A1DA-4C3E-8488-DFFB3D1EE8C8}" destId="{9FCE190E-B3A6-40A6-8943-667711CE4ED6}" srcOrd="0" destOrd="0" presId="urn:microsoft.com/office/officeart/2005/8/layout/radial6"/>
    <dgm:cxn modelId="{1D85C023-BC51-4EA7-AB20-525C27C532D6}" type="presOf" srcId="{384CC956-DE01-426B-AADB-4926A12FFA2E}" destId="{DAE34A2B-B2B0-4E80-971D-FAF1CB00D8C0}" srcOrd="0" destOrd="0" presId="urn:microsoft.com/office/officeart/2005/8/layout/radial6"/>
    <dgm:cxn modelId="{754FBC26-E180-49E6-BF64-ECB0A1F2AC45}" srcId="{384CC956-DE01-426B-AADB-4926A12FFA2E}" destId="{B0CAF316-B3A0-4A06-A00F-E65E0834F086}" srcOrd="6" destOrd="0" parTransId="{FF25B215-B556-47B9-B2F9-7C7394F3AF03}" sibTransId="{2A2BDEAC-032A-484A-901A-BDBE8D5284FC}"/>
    <dgm:cxn modelId="{E091202E-BB91-4407-8BEF-18C709056423}" type="presOf" srcId="{C72CC1A0-B846-4E16-A133-AF434CB4D8EE}" destId="{C5F7618B-DA1B-46A5-B990-4EFAADB40755}" srcOrd="0" destOrd="0" presId="urn:microsoft.com/office/officeart/2005/8/layout/radial6"/>
    <dgm:cxn modelId="{4B102536-B458-4187-90F7-4A0162723D04}" type="presOf" srcId="{2CB72980-E720-43C0-BCD1-B81F468BEF95}" destId="{176B5B8B-2217-4976-ADBC-2A3FC15C2CDD}" srcOrd="0" destOrd="0" presId="urn:microsoft.com/office/officeart/2005/8/layout/radial6"/>
    <dgm:cxn modelId="{FAFF8841-FD21-49CD-A577-2FDC1CFD6DE8}" srcId="{20DC0171-8034-455F-8C97-F2223B374959}" destId="{384CC956-DE01-426B-AADB-4926A12FFA2E}" srcOrd="0" destOrd="0" parTransId="{C0598440-7EB0-4D4B-AAAB-9B5063B2D5DC}" sibTransId="{FDC760E3-AF38-449B-BC29-3B9835245692}"/>
    <dgm:cxn modelId="{3E421E46-FF54-4373-B811-2BF857BDB935}" type="presOf" srcId="{B0CAF316-B3A0-4A06-A00F-E65E0834F086}" destId="{EF4E6A1B-6511-4845-ADD5-36E3554B1F7E}" srcOrd="0" destOrd="0" presId="urn:microsoft.com/office/officeart/2005/8/layout/radial6"/>
    <dgm:cxn modelId="{5F6CD847-1ECA-460E-92ED-F182D879C2F9}" srcId="{384CC956-DE01-426B-AADB-4926A12FFA2E}" destId="{3C1B5DD5-A1DA-4C3E-8488-DFFB3D1EE8C8}" srcOrd="3" destOrd="0" parTransId="{D6A24940-1352-45BC-824A-307F2529C5E5}" sibTransId="{2CB72980-E720-43C0-BCD1-B81F468BEF95}"/>
    <dgm:cxn modelId="{BECF2D72-E219-4454-869A-C6ED89653558}" type="presOf" srcId="{935933ED-1A8B-4960-BAAF-7FD101F62F9B}" destId="{D477C322-5B6B-471B-A5F0-9FF2081BF5E6}" srcOrd="0" destOrd="0" presId="urn:microsoft.com/office/officeart/2005/8/layout/radial6"/>
    <dgm:cxn modelId="{1F74057A-DDDD-4218-883E-E847383D19E6}" type="presOf" srcId="{D7C559F4-875A-49E5-945D-1B23FC155111}" destId="{2F8C5692-0282-4762-8599-9D11C8B36A18}" srcOrd="0" destOrd="0" presId="urn:microsoft.com/office/officeart/2005/8/layout/radial6"/>
    <dgm:cxn modelId="{68902E5A-1E65-4EED-8998-A317A4823F0A}" srcId="{384CC956-DE01-426B-AADB-4926A12FFA2E}" destId="{BF2EDE63-8867-4810-B366-0118911E95CE}" srcOrd="0" destOrd="0" parTransId="{FA2F6CAF-9261-4C90-A4A4-50341D7833A5}" sibTransId="{C72CC1A0-B846-4E16-A133-AF434CB4D8EE}"/>
    <dgm:cxn modelId="{A40FB97A-C30F-4482-8B40-AC0AE30B6094}" type="presOf" srcId="{2069244C-6A4A-4139-B617-1B5A2588B42B}" destId="{4B54DC23-6B0C-4720-B6D6-275124939A3A}" srcOrd="0" destOrd="0" presId="urn:microsoft.com/office/officeart/2005/8/layout/radial6"/>
    <dgm:cxn modelId="{0CF301A3-884F-47C6-A55E-51F7EAEEF7CB}" type="presOf" srcId="{C031E70E-8579-405C-BE91-DC05DA846451}" destId="{E298693A-8920-41E9-A405-7741159C9B94}" srcOrd="0" destOrd="0" presId="urn:microsoft.com/office/officeart/2005/8/layout/radial6"/>
    <dgm:cxn modelId="{DA1A3BAA-51A8-45E5-B7C7-500FB3EE41FD}" srcId="{384CC956-DE01-426B-AADB-4926A12FFA2E}" destId="{2069244C-6A4A-4139-B617-1B5A2588B42B}" srcOrd="4" destOrd="0" parTransId="{0BA835DB-7EB3-4F68-AD22-D2E85599E8A4}" sibTransId="{D7C559F4-875A-49E5-945D-1B23FC155111}"/>
    <dgm:cxn modelId="{8026A6AD-C817-49F4-A56C-A785939EBA0E}" srcId="{384CC956-DE01-426B-AADB-4926A12FFA2E}" destId="{C031E70E-8579-405C-BE91-DC05DA846451}" srcOrd="5" destOrd="0" parTransId="{D7F6BD65-8C1A-40A4-ADF3-CDB30E2C886E}" sibTransId="{4EC8AC84-6547-42DE-96D4-EEB930D491D7}"/>
    <dgm:cxn modelId="{56B419AF-0330-49F1-B3D3-FFF9149EE7C4}" type="presOf" srcId="{FB631145-D5F6-47E3-99A3-2DF10EDD6B11}" destId="{5A3C47D7-E12D-4492-AAE1-6A0ED5393A07}" srcOrd="0" destOrd="0" presId="urn:microsoft.com/office/officeart/2005/8/layout/radial6"/>
    <dgm:cxn modelId="{EFF62BC7-3863-482D-BE86-22183C0F05B7}" type="presOf" srcId="{93A75428-1A2E-4F94-9451-A491E4B0A954}" destId="{9DB760B3-C652-41FE-B2EA-2E25A184ED81}" srcOrd="0" destOrd="0" presId="urn:microsoft.com/office/officeart/2005/8/layout/radial6"/>
    <dgm:cxn modelId="{7F9925C8-5B8F-41F0-8285-80225F6E0C01}" type="presOf" srcId="{32E06FDF-2FB8-4332-80E0-8BA4EE2F9B81}" destId="{24A0B995-83EC-45CB-AED8-70E1D97160C4}" srcOrd="0" destOrd="0" presId="urn:microsoft.com/office/officeart/2005/8/layout/radial6"/>
    <dgm:cxn modelId="{C0C428C8-0059-4062-AACC-DB99230143DA}" srcId="{384CC956-DE01-426B-AADB-4926A12FFA2E}" destId="{CD7B4F5C-E7D2-4F2F-B331-2A17D47AC5B1}" srcOrd="1" destOrd="0" parTransId="{34607D99-9DB9-4D76-B528-D1E983CD6D83}" sibTransId="{FB631145-D5F6-47E3-99A3-2DF10EDD6B11}"/>
    <dgm:cxn modelId="{CCB297C8-7E2D-43FD-8F96-9122B2C3D294}" srcId="{384CC956-DE01-426B-AADB-4926A12FFA2E}" destId="{935933ED-1A8B-4960-BAAF-7FD101F62F9B}" srcOrd="7" destOrd="0" parTransId="{3E669FDF-395E-4C20-B0E1-56E36CBCA76E}" sibTransId="{E77B3992-D366-41B8-A311-49A58FECA0DC}"/>
    <dgm:cxn modelId="{2ABCD2CF-C1BF-4BBB-A7C6-A15824B0997C}" type="presOf" srcId="{BF2EDE63-8867-4810-B366-0118911E95CE}" destId="{189F1EB1-5744-4861-8CB1-28D77D0A93BC}" srcOrd="0" destOrd="0" presId="urn:microsoft.com/office/officeart/2005/8/layout/radial6"/>
    <dgm:cxn modelId="{964658D2-ECDA-4CF7-8835-45E116A1CDDA}" srcId="{384CC956-DE01-426B-AADB-4926A12FFA2E}" destId="{93A75428-1A2E-4F94-9451-A491E4B0A954}" srcOrd="2" destOrd="0" parTransId="{C4CCCC2C-2029-4D2A-999A-021B8630236E}" sibTransId="{32E06FDF-2FB8-4332-80E0-8BA4EE2F9B81}"/>
    <dgm:cxn modelId="{C1E1A2D3-B8D2-4836-A7A1-2DD685FD70BB}" type="presOf" srcId="{E77B3992-D366-41B8-A311-49A58FECA0DC}" destId="{66D2A870-0D01-4880-819D-E41D0B53DCAF}" srcOrd="0" destOrd="0" presId="urn:microsoft.com/office/officeart/2005/8/layout/radial6"/>
    <dgm:cxn modelId="{A48005DF-06BE-4431-84C4-D2AF59041C47}" type="presOf" srcId="{2A2BDEAC-032A-484A-901A-BDBE8D5284FC}" destId="{B10669A2-A343-4BCE-9E18-DD58738964DC}" srcOrd="0" destOrd="0" presId="urn:microsoft.com/office/officeart/2005/8/layout/radial6"/>
    <dgm:cxn modelId="{5F3917D2-0F68-46E4-BF3B-319F6B780C7D}" type="presParOf" srcId="{6A0D489F-8732-40D9-9B69-54BE292CEBDE}" destId="{DAE34A2B-B2B0-4E80-971D-FAF1CB00D8C0}" srcOrd="0" destOrd="0" presId="urn:microsoft.com/office/officeart/2005/8/layout/radial6"/>
    <dgm:cxn modelId="{F7AE657F-C9B8-4478-9803-43AAB96F6514}" type="presParOf" srcId="{6A0D489F-8732-40D9-9B69-54BE292CEBDE}" destId="{189F1EB1-5744-4861-8CB1-28D77D0A93BC}" srcOrd="1" destOrd="0" presId="urn:microsoft.com/office/officeart/2005/8/layout/radial6"/>
    <dgm:cxn modelId="{B5C6E666-6248-4899-99C4-99B35B5B7F3A}" type="presParOf" srcId="{6A0D489F-8732-40D9-9B69-54BE292CEBDE}" destId="{885062DB-838A-4508-880C-31AE9F937CFC}" srcOrd="2" destOrd="0" presId="urn:microsoft.com/office/officeart/2005/8/layout/radial6"/>
    <dgm:cxn modelId="{B1F817FF-AF33-45AB-90B7-D1F13EFF021B}" type="presParOf" srcId="{6A0D489F-8732-40D9-9B69-54BE292CEBDE}" destId="{C5F7618B-DA1B-46A5-B990-4EFAADB40755}" srcOrd="3" destOrd="0" presId="urn:microsoft.com/office/officeart/2005/8/layout/radial6"/>
    <dgm:cxn modelId="{336CD441-B42F-4D6A-B1B3-05C1A1D72239}" type="presParOf" srcId="{6A0D489F-8732-40D9-9B69-54BE292CEBDE}" destId="{5DF3DC29-8213-45DC-BD7F-6B59A2AE01DA}" srcOrd="4" destOrd="0" presId="urn:microsoft.com/office/officeart/2005/8/layout/radial6"/>
    <dgm:cxn modelId="{3B55A8F8-C057-4178-BBB8-5500782F25AB}" type="presParOf" srcId="{6A0D489F-8732-40D9-9B69-54BE292CEBDE}" destId="{1F13E7D9-7809-449A-9870-C06C4BE46A40}" srcOrd="5" destOrd="0" presId="urn:microsoft.com/office/officeart/2005/8/layout/radial6"/>
    <dgm:cxn modelId="{AFEACFFA-2174-4FC7-BF77-C6D1E528CFD7}" type="presParOf" srcId="{6A0D489F-8732-40D9-9B69-54BE292CEBDE}" destId="{5A3C47D7-E12D-4492-AAE1-6A0ED5393A07}" srcOrd="6" destOrd="0" presId="urn:microsoft.com/office/officeart/2005/8/layout/radial6"/>
    <dgm:cxn modelId="{E43E5287-D1A1-46EE-BB5E-F02ACFCE490F}" type="presParOf" srcId="{6A0D489F-8732-40D9-9B69-54BE292CEBDE}" destId="{9DB760B3-C652-41FE-B2EA-2E25A184ED81}" srcOrd="7" destOrd="0" presId="urn:microsoft.com/office/officeart/2005/8/layout/radial6"/>
    <dgm:cxn modelId="{0A068135-8906-4B67-959D-FEC95F25452D}" type="presParOf" srcId="{6A0D489F-8732-40D9-9B69-54BE292CEBDE}" destId="{E21B118D-177E-4EF2-BB06-AA8D5FCDE691}" srcOrd="8" destOrd="0" presId="urn:microsoft.com/office/officeart/2005/8/layout/radial6"/>
    <dgm:cxn modelId="{8C2C160A-A37B-4A99-945A-F153D8F48B30}" type="presParOf" srcId="{6A0D489F-8732-40D9-9B69-54BE292CEBDE}" destId="{24A0B995-83EC-45CB-AED8-70E1D97160C4}" srcOrd="9" destOrd="0" presId="urn:microsoft.com/office/officeart/2005/8/layout/radial6"/>
    <dgm:cxn modelId="{89963BB5-9BF2-4B76-A4A7-B26B13C9E1D0}" type="presParOf" srcId="{6A0D489F-8732-40D9-9B69-54BE292CEBDE}" destId="{9FCE190E-B3A6-40A6-8943-667711CE4ED6}" srcOrd="10" destOrd="0" presId="urn:microsoft.com/office/officeart/2005/8/layout/radial6"/>
    <dgm:cxn modelId="{FAC907E5-C41F-4746-8324-5CB9A9F8307E}" type="presParOf" srcId="{6A0D489F-8732-40D9-9B69-54BE292CEBDE}" destId="{92378677-21F5-4C8F-A243-8E5924337468}" srcOrd="11" destOrd="0" presId="urn:microsoft.com/office/officeart/2005/8/layout/radial6"/>
    <dgm:cxn modelId="{B7CE7147-092B-4D95-A1AF-BB144C683A01}" type="presParOf" srcId="{6A0D489F-8732-40D9-9B69-54BE292CEBDE}" destId="{176B5B8B-2217-4976-ADBC-2A3FC15C2CDD}" srcOrd="12" destOrd="0" presId="urn:microsoft.com/office/officeart/2005/8/layout/radial6"/>
    <dgm:cxn modelId="{0FBCC47E-ECAF-41AB-8A0B-DB105CD8746B}" type="presParOf" srcId="{6A0D489F-8732-40D9-9B69-54BE292CEBDE}" destId="{4B54DC23-6B0C-4720-B6D6-275124939A3A}" srcOrd="13" destOrd="0" presId="urn:microsoft.com/office/officeart/2005/8/layout/radial6"/>
    <dgm:cxn modelId="{0F626F8A-03C3-4BC9-9CBB-7E9A846BCDF4}" type="presParOf" srcId="{6A0D489F-8732-40D9-9B69-54BE292CEBDE}" destId="{4FC38B7A-AA78-4329-8A7B-CE6C97F5C132}" srcOrd="14" destOrd="0" presId="urn:microsoft.com/office/officeart/2005/8/layout/radial6"/>
    <dgm:cxn modelId="{651EFB0F-E9E6-4354-9514-BDCB0B417FFD}" type="presParOf" srcId="{6A0D489F-8732-40D9-9B69-54BE292CEBDE}" destId="{2F8C5692-0282-4762-8599-9D11C8B36A18}" srcOrd="15" destOrd="0" presId="urn:microsoft.com/office/officeart/2005/8/layout/radial6"/>
    <dgm:cxn modelId="{E8C0121D-298B-49BB-A3BB-11385421300B}" type="presParOf" srcId="{6A0D489F-8732-40D9-9B69-54BE292CEBDE}" destId="{E298693A-8920-41E9-A405-7741159C9B94}" srcOrd="16" destOrd="0" presId="urn:microsoft.com/office/officeart/2005/8/layout/radial6"/>
    <dgm:cxn modelId="{24E90D5D-810F-4654-B976-3A35E3ED65B3}" type="presParOf" srcId="{6A0D489F-8732-40D9-9B69-54BE292CEBDE}" destId="{08F2F1C6-BF07-4636-86F3-DD321C4DDC2D}" srcOrd="17" destOrd="0" presId="urn:microsoft.com/office/officeart/2005/8/layout/radial6"/>
    <dgm:cxn modelId="{6AE4C67B-C8C5-47D2-A396-F467EA2FFB62}" type="presParOf" srcId="{6A0D489F-8732-40D9-9B69-54BE292CEBDE}" destId="{DAE0A22C-D6CA-4532-B469-079CDE0CE80B}" srcOrd="18" destOrd="0" presId="urn:microsoft.com/office/officeart/2005/8/layout/radial6"/>
    <dgm:cxn modelId="{421598D3-6255-49EF-93A1-23D66698D0E6}" type="presParOf" srcId="{6A0D489F-8732-40D9-9B69-54BE292CEBDE}" destId="{EF4E6A1B-6511-4845-ADD5-36E3554B1F7E}" srcOrd="19" destOrd="0" presId="urn:microsoft.com/office/officeart/2005/8/layout/radial6"/>
    <dgm:cxn modelId="{FF6F1C3C-F5AA-4A20-9763-3E9EAF1AB18D}" type="presParOf" srcId="{6A0D489F-8732-40D9-9B69-54BE292CEBDE}" destId="{D07B1935-B15F-43A6-9088-ABA049DA3213}" srcOrd="20" destOrd="0" presId="urn:microsoft.com/office/officeart/2005/8/layout/radial6"/>
    <dgm:cxn modelId="{7EABD7F0-3F2A-4913-9791-788CD02C7C28}" type="presParOf" srcId="{6A0D489F-8732-40D9-9B69-54BE292CEBDE}" destId="{B10669A2-A343-4BCE-9E18-DD58738964DC}" srcOrd="21" destOrd="0" presId="urn:microsoft.com/office/officeart/2005/8/layout/radial6"/>
    <dgm:cxn modelId="{DCCA8BFA-DA4D-4ED9-B13E-6F8823DA1EF3}" type="presParOf" srcId="{6A0D489F-8732-40D9-9B69-54BE292CEBDE}" destId="{D477C322-5B6B-471B-A5F0-9FF2081BF5E6}" srcOrd="22" destOrd="0" presId="urn:microsoft.com/office/officeart/2005/8/layout/radial6"/>
    <dgm:cxn modelId="{5DC39344-B278-49C3-93AE-6150CE21E9DD}" type="presParOf" srcId="{6A0D489F-8732-40D9-9B69-54BE292CEBDE}" destId="{F1D829EA-CE57-487A-AE29-8BBA9B7AD612}" srcOrd="23" destOrd="0" presId="urn:microsoft.com/office/officeart/2005/8/layout/radial6"/>
    <dgm:cxn modelId="{88EE2B17-78F1-409F-BD4A-55EB2D25F2A0}" type="presParOf" srcId="{6A0D489F-8732-40D9-9B69-54BE292CEBDE}" destId="{66D2A870-0D01-4880-819D-E41D0B53DCAF}" srcOrd="24"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C500F2A-138F-430F-9120-F9ED745F00BF}" type="doc">
      <dgm:prSet loTypeId="urn:microsoft.com/office/officeart/2005/8/layout/hList1" loCatId="list" qsTypeId="urn:microsoft.com/office/officeart/2005/8/quickstyle/3d1" qsCatId="3D" csTypeId="urn:microsoft.com/office/officeart/2005/8/colors/colorful1" csCatId="colorful" phldr="1"/>
      <dgm:spPr/>
      <dgm:t>
        <a:bodyPr/>
        <a:lstStyle/>
        <a:p>
          <a:endParaRPr lang="es-ES"/>
        </a:p>
      </dgm:t>
    </dgm:pt>
    <dgm:pt modelId="{1F624960-DA82-4E38-BB28-D9982EBE2D15}">
      <dgm:prSet phldrT="[Texto]" custT="1"/>
      <dgm:spPr/>
      <dgm:t>
        <a:bodyPr/>
        <a:lstStyle/>
        <a:p>
          <a:r>
            <a:rPr lang="es-ES" sz="2400" b="1">
              <a:effectLst>
                <a:outerShdw blurRad="38100" dist="38100" dir="2700000" algn="tl">
                  <a:srgbClr val="000000">
                    <a:alpha val="43137"/>
                  </a:srgbClr>
                </a:outerShdw>
              </a:effectLst>
              <a:latin typeface="Barlow" panose="00000500000000000000" pitchFamily="2" charset="0"/>
            </a:rPr>
            <a:t>S</a:t>
          </a:r>
          <a:r>
            <a:rPr lang="es-ES" sz="2000" b="1">
              <a:effectLst>
                <a:outerShdw blurRad="38100" dist="38100" dir="2700000" algn="tl">
                  <a:srgbClr val="000000">
                    <a:alpha val="43137"/>
                  </a:srgbClr>
                </a:outerShdw>
              </a:effectLst>
              <a:latin typeface="Barlow" panose="00000500000000000000" pitchFamily="2" charset="0"/>
            </a:rPr>
            <a:t>pecific</a:t>
          </a:r>
          <a:endParaRPr lang="es-ES" sz="2000" b="1" dirty="0">
            <a:effectLst>
              <a:outerShdw blurRad="38100" dist="38100" dir="2700000" algn="tl">
                <a:srgbClr val="000000">
                  <a:alpha val="43137"/>
                </a:srgbClr>
              </a:outerShdw>
            </a:effectLst>
            <a:latin typeface="Barlow" panose="00000500000000000000" pitchFamily="2" charset="0"/>
          </a:endParaRPr>
        </a:p>
      </dgm:t>
    </dgm:pt>
    <dgm:pt modelId="{D9E8CD93-9DCE-4D70-8738-3724FFDE9F02}" type="parTrans" cxnId="{4963FC79-A2AA-438E-82AD-3D65A7652F9E}">
      <dgm:prSet/>
      <dgm:spPr/>
      <dgm:t>
        <a:bodyPr/>
        <a:lstStyle/>
        <a:p>
          <a:endParaRPr lang="es-ES" sz="2000">
            <a:latin typeface="Barlow" panose="00000500000000000000" pitchFamily="2" charset="0"/>
          </a:endParaRPr>
        </a:p>
      </dgm:t>
    </dgm:pt>
    <dgm:pt modelId="{1932B395-192D-437A-87E5-7CFC4ED09387}" type="sibTrans" cxnId="{4963FC79-A2AA-438E-82AD-3D65A7652F9E}">
      <dgm:prSet/>
      <dgm:spPr/>
      <dgm:t>
        <a:bodyPr/>
        <a:lstStyle/>
        <a:p>
          <a:endParaRPr lang="es-ES" sz="2000">
            <a:latin typeface="Barlow" panose="00000500000000000000" pitchFamily="2" charset="0"/>
          </a:endParaRPr>
        </a:p>
      </dgm:t>
    </dgm:pt>
    <dgm:pt modelId="{7F64078B-2B43-4D4C-BB20-50B6D1E1C6C0}">
      <dgm:prSet custT="1"/>
      <dgm:spPr/>
      <dgm:t>
        <a:bodyPr/>
        <a:lstStyle/>
        <a:p>
          <a:r>
            <a:rPr lang="es-ES" sz="2400" b="1">
              <a:effectLst>
                <a:outerShdw blurRad="38100" dist="38100" dir="2700000" algn="tl">
                  <a:srgbClr val="000000">
                    <a:alpha val="43137"/>
                  </a:srgbClr>
                </a:outerShdw>
              </a:effectLst>
              <a:latin typeface="Barlow" panose="00000500000000000000" pitchFamily="2" charset="0"/>
            </a:rPr>
            <a:t>M</a:t>
          </a:r>
          <a:r>
            <a:rPr lang="es-ES" sz="2000" b="1">
              <a:effectLst>
                <a:outerShdw blurRad="38100" dist="38100" dir="2700000" algn="tl">
                  <a:srgbClr val="000000">
                    <a:alpha val="43137"/>
                  </a:srgbClr>
                </a:outerShdw>
              </a:effectLst>
              <a:latin typeface="Barlow" panose="00000500000000000000" pitchFamily="2" charset="0"/>
            </a:rPr>
            <a:t>easurable</a:t>
          </a:r>
          <a:endParaRPr lang="es-ES" sz="2000" b="1" dirty="0">
            <a:effectLst>
              <a:outerShdw blurRad="38100" dist="38100" dir="2700000" algn="tl">
                <a:srgbClr val="000000">
                  <a:alpha val="43137"/>
                </a:srgbClr>
              </a:outerShdw>
            </a:effectLst>
            <a:latin typeface="Barlow" panose="00000500000000000000" pitchFamily="2" charset="0"/>
          </a:endParaRPr>
        </a:p>
      </dgm:t>
    </dgm:pt>
    <dgm:pt modelId="{EC032FEB-C3E8-4282-9E9A-74EEAFB936DC}" type="parTrans" cxnId="{1DD9A869-A27C-4034-9F2C-65AF0EB85F40}">
      <dgm:prSet/>
      <dgm:spPr/>
      <dgm:t>
        <a:bodyPr/>
        <a:lstStyle/>
        <a:p>
          <a:endParaRPr lang="es-ES" sz="2000">
            <a:latin typeface="Barlow" panose="00000500000000000000" pitchFamily="2" charset="0"/>
          </a:endParaRPr>
        </a:p>
      </dgm:t>
    </dgm:pt>
    <dgm:pt modelId="{F2989BD9-9C43-4F59-B619-E1F5D3610999}" type="sibTrans" cxnId="{1DD9A869-A27C-4034-9F2C-65AF0EB85F40}">
      <dgm:prSet/>
      <dgm:spPr/>
      <dgm:t>
        <a:bodyPr/>
        <a:lstStyle/>
        <a:p>
          <a:endParaRPr lang="es-ES" sz="2000">
            <a:latin typeface="Barlow" panose="00000500000000000000" pitchFamily="2" charset="0"/>
          </a:endParaRPr>
        </a:p>
      </dgm:t>
    </dgm:pt>
    <dgm:pt modelId="{4013B206-1E04-41F9-8263-97CCDAAE8C97}">
      <dgm:prSet custT="1"/>
      <dgm:spPr/>
      <dgm:t>
        <a:bodyPr/>
        <a:lstStyle/>
        <a:p>
          <a:r>
            <a:rPr lang="es-ES" sz="2400" b="1">
              <a:effectLst>
                <a:outerShdw blurRad="38100" dist="38100" dir="2700000" algn="tl">
                  <a:srgbClr val="000000">
                    <a:alpha val="43137"/>
                  </a:srgbClr>
                </a:outerShdw>
              </a:effectLst>
              <a:latin typeface="Barlow" panose="00000500000000000000" pitchFamily="2" charset="0"/>
            </a:rPr>
            <a:t>A</a:t>
          </a:r>
          <a:r>
            <a:rPr lang="es-ES" sz="2000" b="1">
              <a:effectLst>
                <a:outerShdw blurRad="38100" dist="38100" dir="2700000" algn="tl">
                  <a:srgbClr val="000000">
                    <a:alpha val="43137"/>
                  </a:srgbClr>
                </a:outerShdw>
              </a:effectLst>
              <a:latin typeface="Barlow" panose="00000500000000000000" pitchFamily="2" charset="0"/>
            </a:rPr>
            <a:t>chievable</a:t>
          </a:r>
          <a:endParaRPr lang="es-ES" sz="2000" b="1" dirty="0">
            <a:effectLst>
              <a:outerShdw blurRad="38100" dist="38100" dir="2700000" algn="tl">
                <a:srgbClr val="000000">
                  <a:alpha val="43137"/>
                </a:srgbClr>
              </a:outerShdw>
            </a:effectLst>
            <a:latin typeface="Barlow" panose="00000500000000000000" pitchFamily="2" charset="0"/>
          </a:endParaRPr>
        </a:p>
      </dgm:t>
    </dgm:pt>
    <dgm:pt modelId="{8403A657-2CC7-4BF8-89C7-68BF5ECE4EF9}" type="parTrans" cxnId="{F929814A-A354-4417-B192-8ECE5BF1F707}">
      <dgm:prSet/>
      <dgm:spPr/>
      <dgm:t>
        <a:bodyPr/>
        <a:lstStyle/>
        <a:p>
          <a:endParaRPr lang="es-ES" sz="2000">
            <a:latin typeface="Barlow" panose="00000500000000000000" pitchFamily="2" charset="0"/>
          </a:endParaRPr>
        </a:p>
      </dgm:t>
    </dgm:pt>
    <dgm:pt modelId="{E09504DF-EC2D-4825-995F-E277A8139535}" type="sibTrans" cxnId="{F929814A-A354-4417-B192-8ECE5BF1F707}">
      <dgm:prSet/>
      <dgm:spPr/>
      <dgm:t>
        <a:bodyPr/>
        <a:lstStyle/>
        <a:p>
          <a:endParaRPr lang="es-ES" sz="2000">
            <a:latin typeface="Barlow" panose="00000500000000000000" pitchFamily="2" charset="0"/>
          </a:endParaRPr>
        </a:p>
      </dgm:t>
    </dgm:pt>
    <dgm:pt modelId="{AD5B94E8-6294-4940-AB57-AE151A5133C3}">
      <dgm:prSet custT="1"/>
      <dgm:spPr/>
      <dgm:t>
        <a:bodyPr/>
        <a:lstStyle/>
        <a:p>
          <a:r>
            <a:rPr lang="es-ES" sz="2400" b="1">
              <a:effectLst>
                <a:outerShdw blurRad="38100" dist="38100" dir="2700000" algn="tl">
                  <a:srgbClr val="000000">
                    <a:alpha val="43137"/>
                  </a:srgbClr>
                </a:outerShdw>
              </a:effectLst>
              <a:latin typeface="Barlow" panose="00000500000000000000" pitchFamily="2" charset="0"/>
            </a:rPr>
            <a:t>R</a:t>
          </a:r>
          <a:r>
            <a:rPr lang="es-ES" sz="2000" b="1">
              <a:effectLst>
                <a:outerShdw blurRad="38100" dist="38100" dir="2700000" algn="tl">
                  <a:srgbClr val="000000">
                    <a:alpha val="43137"/>
                  </a:srgbClr>
                </a:outerShdw>
              </a:effectLst>
              <a:latin typeface="Barlow" panose="00000500000000000000" pitchFamily="2" charset="0"/>
            </a:rPr>
            <a:t>elevant</a:t>
          </a:r>
          <a:endParaRPr lang="es-ES" sz="2000" b="1" dirty="0">
            <a:effectLst>
              <a:outerShdw blurRad="38100" dist="38100" dir="2700000" algn="tl">
                <a:srgbClr val="000000">
                  <a:alpha val="43137"/>
                </a:srgbClr>
              </a:outerShdw>
            </a:effectLst>
            <a:latin typeface="Barlow" panose="00000500000000000000" pitchFamily="2" charset="0"/>
          </a:endParaRPr>
        </a:p>
      </dgm:t>
    </dgm:pt>
    <dgm:pt modelId="{791A3628-9297-4690-A966-4655E4984287}" type="parTrans" cxnId="{1ACA924B-DADA-449B-A53E-6520906E4CD4}">
      <dgm:prSet/>
      <dgm:spPr/>
      <dgm:t>
        <a:bodyPr/>
        <a:lstStyle/>
        <a:p>
          <a:endParaRPr lang="es-ES" sz="2000">
            <a:latin typeface="Barlow" panose="00000500000000000000" pitchFamily="2" charset="0"/>
          </a:endParaRPr>
        </a:p>
      </dgm:t>
    </dgm:pt>
    <dgm:pt modelId="{C2EDAC56-CADD-4B34-B7BE-AFEAD77DFF4F}" type="sibTrans" cxnId="{1ACA924B-DADA-449B-A53E-6520906E4CD4}">
      <dgm:prSet/>
      <dgm:spPr/>
      <dgm:t>
        <a:bodyPr/>
        <a:lstStyle/>
        <a:p>
          <a:endParaRPr lang="es-ES" sz="2000">
            <a:latin typeface="Barlow" panose="00000500000000000000" pitchFamily="2" charset="0"/>
          </a:endParaRPr>
        </a:p>
      </dgm:t>
    </dgm:pt>
    <dgm:pt modelId="{FEE3D214-946B-4F90-B24D-A726D6F815A8}">
      <dgm:prSet custT="1"/>
      <dgm:spPr/>
      <dgm:t>
        <a:bodyPr/>
        <a:lstStyle/>
        <a:p>
          <a:r>
            <a:rPr lang="es-ES" sz="2400" b="1">
              <a:effectLst>
                <a:outerShdw blurRad="38100" dist="38100" dir="2700000" algn="tl">
                  <a:srgbClr val="000000">
                    <a:alpha val="43137"/>
                  </a:srgbClr>
                </a:outerShdw>
              </a:effectLst>
              <a:latin typeface="Barlow" panose="00000500000000000000" pitchFamily="2" charset="0"/>
            </a:rPr>
            <a:t>T</a:t>
          </a:r>
          <a:r>
            <a:rPr lang="es-ES" sz="2000" b="1">
              <a:effectLst>
                <a:outerShdw blurRad="38100" dist="38100" dir="2700000" algn="tl">
                  <a:srgbClr val="000000">
                    <a:alpha val="43137"/>
                  </a:srgbClr>
                </a:outerShdw>
              </a:effectLst>
              <a:latin typeface="Barlow" panose="00000500000000000000" pitchFamily="2" charset="0"/>
            </a:rPr>
            <a:t>ime-bound</a:t>
          </a:r>
          <a:r>
            <a:rPr lang="es-ES" sz="2000">
              <a:effectLst>
                <a:outerShdw blurRad="38100" dist="38100" dir="2700000" algn="tl">
                  <a:srgbClr val="000000">
                    <a:alpha val="43137"/>
                  </a:srgbClr>
                </a:outerShdw>
              </a:effectLst>
              <a:latin typeface="Barlow" panose="00000500000000000000" pitchFamily="2" charset="0"/>
            </a:rPr>
            <a:t> </a:t>
          </a:r>
          <a:endParaRPr lang="es-ES" sz="2000" dirty="0">
            <a:effectLst>
              <a:outerShdw blurRad="38100" dist="38100" dir="2700000" algn="tl">
                <a:srgbClr val="000000">
                  <a:alpha val="43137"/>
                </a:srgbClr>
              </a:outerShdw>
            </a:effectLst>
            <a:latin typeface="Barlow" panose="00000500000000000000" pitchFamily="2" charset="0"/>
          </a:endParaRPr>
        </a:p>
      </dgm:t>
    </dgm:pt>
    <dgm:pt modelId="{8B078FF7-B28F-48F7-978B-69493A6B7B82}" type="parTrans" cxnId="{EE9A76E9-EEBA-4DA4-B7F3-EE6EDA6A29AC}">
      <dgm:prSet/>
      <dgm:spPr/>
      <dgm:t>
        <a:bodyPr/>
        <a:lstStyle/>
        <a:p>
          <a:endParaRPr lang="es-ES" sz="2000">
            <a:latin typeface="Barlow" panose="00000500000000000000" pitchFamily="2" charset="0"/>
          </a:endParaRPr>
        </a:p>
      </dgm:t>
    </dgm:pt>
    <dgm:pt modelId="{9E1CD439-5373-4C60-8BD1-36E6CBCE42F3}" type="sibTrans" cxnId="{EE9A76E9-EEBA-4DA4-B7F3-EE6EDA6A29AC}">
      <dgm:prSet/>
      <dgm:spPr/>
      <dgm:t>
        <a:bodyPr/>
        <a:lstStyle/>
        <a:p>
          <a:endParaRPr lang="es-ES" sz="2000">
            <a:latin typeface="Barlow" panose="00000500000000000000" pitchFamily="2" charset="0"/>
          </a:endParaRPr>
        </a:p>
      </dgm:t>
    </dgm:pt>
    <dgm:pt modelId="{6EF7748D-BD4E-4E82-9CCC-C0DC69D84D0C}">
      <dgm:prSet phldrT="[Texto]" custT="1"/>
      <dgm:spPr/>
      <dgm:t>
        <a:bodyPr/>
        <a:lstStyle/>
        <a:p>
          <a:r>
            <a:rPr lang="es-CO" sz="1800" dirty="0">
              <a:latin typeface="Barlow" panose="00000500000000000000" pitchFamily="2" charset="0"/>
            </a:rPr>
            <a:t>Está bien definido y es comprensible para todos.</a:t>
          </a:r>
          <a:endParaRPr lang="es-ES" sz="1800" dirty="0">
            <a:latin typeface="Barlow" panose="00000500000000000000" pitchFamily="2" charset="0"/>
          </a:endParaRPr>
        </a:p>
      </dgm:t>
    </dgm:pt>
    <dgm:pt modelId="{7B90E90B-B23E-4D29-ACE4-9E106862BDC3}" type="parTrans" cxnId="{2A0BB90F-494D-45E9-89BF-73B3CDC7360F}">
      <dgm:prSet/>
      <dgm:spPr/>
      <dgm:t>
        <a:bodyPr/>
        <a:lstStyle/>
        <a:p>
          <a:endParaRPr lang="es-ES" sz="2000">
            <a:latin typeface="Barlow" panose="00000500000000000000" pitchFamily="2" charset="0"/>
          </a:endParaRPr>
        </a:p>
      </dgm:t>
    </dgm:pt>
    <dgm:pt modelId="{B35F3811-D03B-49F7-8AFE-9855FED59E0B}" type="sibTrans" cxnId="{2A0BB90F-494D-45E9-89BF-73B3CDC7360F}">
      <dgm:prSet/>
      <dgm:spPr/>
      <dgm:t>
        <a:bodyPr/>
        <a:lstStyle/>
        <a:p>
          <a:endParaRPr lang="es-ES" sz="2000">
            <a:latin typeface="Barlow" panose="00000500000000000000" pitchFamily="2" charset="0"/>
          </a:endParaRPr>
        </a:p>
      </dgm:t>
    </dgm:pt>
    <dgm:pt modelId="{BA7CD8F0-BEC2-456D-AED9-2A35A34CA108}">
      <dgm:prSet custT="1"/>
      <dgm:spPr/>
      <dgm:t>
        <a:bodyPr/>
        <a:lstStyle/>
        <a:p>
          <a:r>
            <a:rPr lang="es-ES" sz="1800" dirty="0">
              <a:latin typeface="Barlow" panose="00000500000000000000" pitchFamily="2" charset="0"/>
            </a:rPr>
            <a:t>Determina una forma de medir el éxito de lo resultados</a:t>
          </a:r>
        </a:p>
      </dgm:t>
    </dgm:pt>
    <dgm:pt modelId="{D854C864-EC70-47EF-9E0C-51AE5D362C69}" type="parTrans" cxnId="{829B001C-7602-46E9-97C1-26DF7797BE2F}">
      <dgm:prSet/>
      <dgm:spPr/>
      <dgm:t>
        <a:bodyPr/>
        <a:lstStyle/>
        <a:p>
          <a:endParaRPr lang="es-ES" sz="2000">
            <a:latin typeface="Barlow" panose="00000500000000000000" pitchFamily="2" charset="0"/>
          </a:endParaRPr>
        </a:p>
      </dgm:t>
    </dgm:pt>
    <dgm:pt modelId="{8AAB9481-31AC-4F4B-87B7-1E8A69170050}" type="sibTrans" cxnId="{829B001C-7602-46E9-97C1-26DF7797BE2F}">
      <dgm:prSet/>
      <dgm:spPr/>
      <dgm:t>
        <a:bodyPr/>
        <a:lstStyle/>
        <a:p>
          <a:endParaRPr lang="es-ES" sz="2000">
            <a:latin typeface="Barlow" panose="00000500000000000000" pitchFamily="2" charset="0"/>
          </a:endParaRPr>
        </a:p>
      </dgm:t>
    </dgm:pt>
    <dgm:pt modelId="{D068BAC5-AF52-499F-BB01-AABDB9B024DF}">
      <dgm:prSet custT="1"/>
      <dgm:spPr/>
      <dgm:t>
        <a:bodyPr/>
        <a:lstStyle/>
        <a:p>
          <a:r>
            <a:rPr lang="es-ES" sz="1800" dirty="0">
              <a:latin typeface="Barlow" panose="00000500000000000000" pitchFamily="2" charset="0"/>
            </a:rPr>
            <a:t>Está dentro del alcance.</a:t>
          </a:r>
        </a:p>
      </dgm:t>
    </dgm:pt>
    <dgm:pt modelId="{358B0C80-5E1C-4D6D-9880-C6359D93E25D}" type="parTrans" cxnId="{E73BB6C4-0EDA-48EB-B7FF-A7D8DAAC5F18}">
      <dgm:prSet/>
      <dgm:spPr/>
      <dgm:t>
        <a:bodyPr/>
        <a:lstStyle/>
        <a:p>
          <a:endParaRPr lang="es-ES" sz="2000">
            <a:latin typeface="Barlow" panose="00000500000000000000" pitchFamily="2" charset="0"/>
          </a:endParaRPr>
        </a:p>
      </dgm:t>
    </dgm:pt>
    <dgm:pt modelId="{37E71CC3-4941-4C10-8E2E-226CEAB55A46}" type="sibTrans" cxnId="{E73BB6C4-0EDA-48EB-B7FF-A7D8DAAC5F18}">
      <dgm:prSet/>
      <dgm:spPr/>
      <dgm:t>
        <a:bodyPr/>
        <a:lstStyle/>
        <a:p>
          <a:endParaRPr lang="es-ES" sz="2000">
            <a:latin typeface="Barlow" panose="00000500000000000000" pitchFamily="2" charset="0"/>
          </a:endParaRPr>
        </a:p>
      </dgm:t>
    </dgm:pt>
    <dgm:pt modelId="{4B9DAB15-9CC9-4C2C-B9A3-F9E96D35D8B0}">
      <dgm:prSet custT="1"/>
      <dgm:spPr/>
      <dgm:t>
        <a:bodyPr/>
        <a:lstStyle/>
        <a:p>
          <a:r>
            <a:rPr lang="es-CO" sz="1800" dirty="0">
              <a:latin typeface="Barlow" panose="00000500000000000000" pitchFamily="2" charset="0"/>
            </a:rPr>
            <a:t>Es importante para la estrategia.</a:t>
          </a:r>
          <a:endParaRPr lang="es-ES" sz="1800" dirty="0">
            <a:latin typeface="Barlow" panose="00000500000000000000" pitchFamily="2" charset="0"/>
          </a:endParaRPr>
        </a:p>
      </dgm:t>
    </dgm:pt>
    <dgm:pt modelId="{73872370-E06C-4393-A1C4-F7988E7E0322}" type="parTrans" cxnId="{E38597AE-267E-4F5D-8A62-779D92CC6996}">
      <dgm:prSet/>
      <dgm:spPr/>
      <dgm:t>
        <a:bodyPr/>
        <a:lstStyle/>
        <a:p>
          <a:endParaRPr lang="es-ES" sz="2000">
            <a:latin typeface="Barlow" panose="00000500000000000000" pitchFamily="2" charset="0"/>
          </a:endParaRPr>
        </a:p>
      </dgm:t>
    </dgm:pt>
    <dgm:pt modelId="{9D1214AD-D011-4008-ACFE-BB31DA232689}" type="sibTrans" cxnId="{E38597AE-267E-4F5D-8A62-779D92CC6996}">
      <dgm:prSet/>
      <dgm:spPr/>
      <dgm:t>
        <a:bodyPr/>
        <a:lstStyle/>
        <a:p>
          <a:endParaRPr lang="es-ES" sz="2000">
            <a:latin typeface="Barlow" panose="00000500000000000000" pitchFamily="2" charset="0"/>
          </a:endParaRPr>
        </a:p>
      </dgm:t>
    </dgm:pt>
    <dgm:pt modelId="{1FEA5FFD-2340-4AE9-8BB8-D056205A7741}">
      <dgm:prSet custT="1"/>
      <dgm:spPr/>
      <dgm:t>
        <a:bodyPr/>
        <a:lstStyle/>
        <a:p>
          <a:r>
            <a:rPr lang="es-CO" sz="1800" dirty="0">
              <a:latin typeface="Barlow" panose="00000500000000000000" pitchFamily="2" charset="0"/>
            </a:rPr>
            <a:t>Se establece claramente cuándo se debe cumplir.</a:t>
          </a:r>
          <a:endParaRPr lang="es-ES" sz="1800" dirty="0">
            <a:latin typeface="Barlow" panose="00000500000000000000" pitchFamily="2" charset="0"/>
          </a:endParaRPr>
        </a:p>
      </dgm:t>
    </dgm:pt>
    <dgm:pt modelId="{FBF2B08A-B2D2-4867-AD81-F579B137B7B0}" type="parTrans" cxnId="{F8E76398-BE1B-4342-85CC-2E39C215D707}">
      <dgm:prSet/>
      <dgm:spPr/>
      <dgm:t>
        <a:bodyPr/>
        <a:lstStyle/>
        <a:p>
          <a:endParaRPr lang="es-ES" sz="2000">
            <a:latin typeface="Barlow" panose="00000500000000000000" pitchFamily="2" charset="0"/>
          </a:endParaRPr>
        </a:p>
      </dgm:t>
    </dgm:pt>
    <dgm:pt modelId="{02FC8CC3-7792-436B-9E34-CE42A8783645}" type="sibTrans" cxnId="{F8E76398-BE1B-4342-85CC-2E39C215D707}">
      <dgm:prSet/>
      <dgm:spPr/>
      <dgm:t>
        <a:bodyPr/>
        <a:lstStyle/>
        <a:p>
          <a:endParaRPr lang="es-ES" sz="2000">
            <a:latin typeface="Barlow" panose="00000500000000000000" pitchFamily="2" charset="0"/>
          </a:endParaRPr>
        </a:p>
      </dgm:t>
    </dgm:pt>
    <dgm:pt modelId="{9DF43FAE-7DDA-4452-9F17-D7016172CCBF}">
      <dgm:prSet custT="1"/>
      <dgm:spPr/>
      <dgm:t>
        <a:bodyPr/>
        <a:lstStyle/>
        <a:p>
          <a:r>
            <a:rPr lang="es-ES" sz="1800" dirty="0">
              <a:latin typeface="Barlow" panose="00000500000000000000" pitchFamily="2" charset="0"/>
            </a:rPr>
            <a:t>Es posible de lograr sosteniblemente</a:t>
          </a:r>
        </a:p>
      </dgm:t>
    </dgm:pt>
    <dgm:pt modelId="{80402202-108D-41F1-8E14-97F22FDFC3A3}" type="parTrans" cxnId="{5CB8F3FE-F3E8-432D-BCF2-AA024557E43D}">
      <dgm:prSet/>
      <dgm:spPr/>
      <dgm:t>
        <a:bodyPr/>
        <a:lstStyle/>
        <a:p>
          <a:endParaRPr lang="es-CO">
            <a:latin typeface="Barlow" panose="00000500000000000000" pitchFamily="2" charset="0"/>
          </a:endParaRPr>
        </a:p>
      </dgm:t>
    </dgm:pt>
    <dgm:pt modelId="{B70A1E9E-8A1B-4B9D-9C89-824E7B3E6239}" type="sibTrans" cxnId="{5CB8F3FE-F3E8-432D-BCF2-AA024557E43D}">
      <dgm:prSet/>
      <dgm:spPr/>
      <dgm:t>
        <a:bodyPr/>
        <a:lstStyle/>
        <a:p>
          <a:endParaRPr lang="es-CO">
            <a:latin typeface="Barlow" panose="00000500000000000000" pitchFamily="2" charset="0"/>
          </a:endParaRPr>
        </a:p>
      </dgm:t>
    </dgm:pt>
    <dgm:pt modelId="{4F802DE8-6865-4400-B1C3-6C818EC8B1DF}">
      <dgm:prSet custT="1"/>
      <dgm:spPr/>
      <dgm:t>
        <a:bodyPr/>
        <a:lstStyle/>
        <a:p>
          <a:r>
            <a:rPr lang="es-ES" sz="1800" dirty="0">
              <a:latin typeface="Barlow" panose="00000500000000000000" pitchFamily="2" charset="0"/>
            </a:rPr>
            <a:t>Utiliza métricas y datos comparables</a:t>
          </a:r>
        </a:p>
      </dgm:t>
    </dgm:pt>
    <dgm:pt modelId="{8E72113D-7CAC-40AD-A0B8-E1B62BA360D8}" type="parTrans" cxnId="{6CB0E31D-5A3F-41DB-AE82-E06F5C232344}">
      <dgm:prSet/>
      <dgm:spPr/>
      <dgm:t>
        <a:bodyPr/>
        <a:lstStyle/>
        <a:p>
          <a:endParaRPr lang="es-CO">
            <a:latin typeface="Barlow" panose="00000500000000000000" pitchFamily="2" charset="0"/>
          </a:endParaRPr>
        </a:p>
      </dgm:t>
    </dgm:pt>
    <dgm:pt modelId="{805081A3-D08D-44C9-8615-B0ECBBCACA26}" type="sibTrans" cxnId="{6CB0E31D-5A3F-41DB-AE82-E06F5C232344}">
      <dgm:prSet/>
      <dgm:spPr/>
      <dgm:t>
        <a:bodyPr/>
        <a:lstStyle/>
        <a:p>
          <a:endParaRPr lang="es-CO">
            <a:latin typeface="Barlow" panose="00000500000000000000" pitchFamily="2" charset="0"/>
          </a:endParaRPr>
        </a:p>
      </dgm:t>
    </dgm:pt>
    <dgm:pt modelId="{026354DE-0188-4F90-9194-FD364133B0C5}">
      <dgm:prSet phldrT="[Texto]" custT="1"/>
      <dgm:spPr/>
      <dgm:t>
        <a:bodyPr/>
        <a:lstStyle/>
        <a:p>
          <a:endParaRPr lang="es-ES" sz="2000" dirty="0">
            <a:latin typeface="Barlow" panose="00000500000000000000" pitchFamily="2" charset="0"/>
          </a:endParaRPr>
        </a:p>
      </dgm:t>
    </dgm:pt>
    <dgm:pt modelId="{13C39ABB-D8A0-4750-9A68-8DD64D9C14F7}" type="parTrans" cxnId="{AD860F3A-EC06-40CC-9DA3-1C3E73986E92}">
      <dgm:prSet/>
      <dgm:spPr/>
      <dgm:t>
        <a:bodyPr/>
        <a:lstStyle/>
        <a:p>
          <a:endParaRPr lang="es-CO">
            <a:latin typeface="Barlow" panose="00000500000000000000" pitchFamily="2" charset="0"/>
          </a:endParaRPr>
        </a:p>
      </dgm:t>
    </dgm:pt>
    <dgm:pt modelId="{398E249A-2F3E-4127-95C5-69DD3545AF46}" type="sibTrans" cxnId="{AD860F3A-EC06-40CC-9DA3-1C3E73986E92}">
      <dgm:prSet/>
      <dgm:spPr/>
      <dgm:t>
        <a:bodyPr/>
        <a:lstStyle/>
        <a:p>
          <a:endParaRPr lang="es-CO">
            <a:latin typeface="Barlow" panose="00000500000000000000" pitchFamily="2" charset="0"/>
          </a:endParaRPr>
        </a:p>
      </dgm:t>
    </dgm:pt>
    <dgm:pt modelId="{8A59514C-29E3-47C7-AEFD-7601ED98228E}">
      <dgm:prSet phldrT="[Texto]" custT="1"/>
      <dgm:spPr/>
      <dgm:t>
        <a:bodyPr/>
        <a:lstStyle/>
        <a:p>
          <a:r>
            <a:rPr lang="es-ES" sz="1800" dirty="0">
              <a:latin typeface="Barlow" panose="00000500000000000000" pitchFamily="2" charset="0"/>
            </a:rPr>
            <a:t>Determina acciones específicas.</a:t>
          </a:r>
        </a:p>
      </dgm:t>
    </dgm:pt>
    <dgm:pt modelId="{2C9E7FE4-9F0E-4E43-B29B-91892ED76089}" type="parTrans" cxnId="{9EBF8DDF-DE07-4C5B-9387-3A2E13051D0B}">
      <dgm:prSet/>
      <dgm:spPr/>
      <dgm:t>
        <a:bodyPr/>
        <a:lstStyle/>
        <a:p>
          <a:endParaRPr lang="es-CO">
            <a:latin typeface="Barlow" panose="00000500000000000000" pitchFamily="2" charset="0"/>
          </a:endParaRPr>
        </a:p>
      </dgm:t>
    </dgm:pt>
    <dgm:pt modelId="{D00A1D0B-DCF0-4578-86CE-40800140B54A}" type="sibTrans" cxnId="{9EBF8DDF-DE07-4C5B-9387-3A2E13051D0B}">
      <dgm:prSet/>
      <dgm:spPr/>
      <dgm:t>
        <a:bodyPr/>
        <a:lstStyle/>
        <a:p>
          <a:endParaRPr lang="es-CO">
            <a:latin typeface="Barlow" panose="00000500000000000000" pitchFamily="2" charset="0"/>
          </a:endParaRPr>
        </a:p>
      </dgm:t>
    </dgm:pt>
    <dgm:pt modelId="{6D39EB42-1A09-45E9-A0E8-A6AC8AC3F728}">
      <dgm:prSet custT="1"/>
      <dgm:spPr/>
      <dgm:t>
        <a:bodyPr/>
        <a:lstStyle/>
        <a:p>
          <a:r>
            <a:rPr lang="es-ES" sz="1800" dirty="0">
              <a:latin typeface="Barlow" panose="00000500000000000000" pitchFamily="2" charset="0"/>
            </a:rPr>
            <a:t>Permite mejorar los procesos de negocio.</a:t>
          </a:r>
        </a:p>
      </dgm:t>
    </dgm:pt>
    <dgm:pt modelId="{2F178AE2-8289-42AF-A726-8A1FF494B3E8}" type="parTrans" cxnId="{08A28B4C-4293-4921-BD74-859FF453EC79}">
      <dgm:prSet/>
      <dgm:spPr/>
      <dgm:t>
        <a:bodyPr/>
        <a:lstStyle/>
        <a:p>
          <a:endParaRPr lang="es-CO">
            <a:latin typeface="Barlow" panose="00000500000000000000" pitchFamily="2" charset="0"/>
          </a:endParaRPr>
        </a:p>
      </dgm:t>
    </dgm:pt>
    <dgm:pt modelId="{3C110194-E384-471E-AE19-421114F1E696}" type="sibTrans" cxnId="{08A28B4C-4293-4921-BD74-859FF453EC79}">
      <dgm:prSet/>
      <dgm:spPr/>
      <dgm:t>
        <a:bodyPr/>
        <a:lstStyle/>
        <a:p>
          <a:endParaRPr lang="es-CO">
            <a:latin typeface="Barlow" panose="00000500000000000000" pitchFamily="2" charset="0"/>
          </a:endParaRPr>
        </a:p>
      </dgm:t>
    </dgm:pt>
    <dgm:pt modelId="{422960B3-ACD7-45C1-8DDF-1AA70101FA7D}">
      <dgm:prSet custT="1"/>
      <dgm:spPr/>
      <dgm:t>
        <a:bodyPr/>
        <a:lstStyle/>
        <a:p>
          <a:r>
            <a:rPr lang="es-ES" sz="1800" dirty="0">
              <a:latin typeface="Barlow" panose="00000500000000000000" pitchFamily="2" charset="0"/>
            </a:rPr>
            <a:t>Determina la forma y tiempo de medición.</a:t>
          </a:r>
        </a:p>
      </dgm:t>
    </dgm:pt>
    <dgm:pt modelId="{A927EC7B-50C4-4A0C-A041-F1D59E69260F}" type="parTrans" cxnId="{24136959-4C63-4D19-AD58-A4104C147F7C}">
      <dgm:prSet/>
      <dgm:spPr/>
      <dgm:t>
        <a:bodyPr/>
        <a:lstStyle/>
        <a:p>
          <a:endParaRPr lang="es-CO">
            <a:latin typeface="Barlow" panose="00000500000000000000" pitchFamily="2" charset="0"/>
          </a:endParaRPr>
        </a:p>
      </dgm:t>
    </dgm:pt>
    <dgm:pt modelId="{50D28F6A-0AA6-4321-96BB-11307A3E6A0E}" type="sibTrans" cxnId="{24136959-4C63-4D19-AD58-A4104C147F7C}">
      <dgm:prSet/>
      <dgm:spPr/>
      <dgm:t>
        <a:bodyPr/>
        <a:lstStyle/>
        <a:p>
          <a:endParaRPr lang="es-CO">
            <a:latin typeface="Barlow" panose="00000500000000000000" pitchFamily="2" charset="0"/>
          </a:endParaRPr>
        </a:p>
      </dgm:t>
    </dgm:pt>
    <dgm:pt modelId="{CEBED188-FB07-42D7-AB14-62DC76D68764}" type="pres">
      <dgm:prSet presAssocID="{6C500F2A-138F-430F-9120-F9ED745F00BF}" presName="Name0" presStyleCnt="0">
        <dgm:presLayoutVars>
          <dgm:dir/>
          <dgm:animLvl val="lvl"/>
          <dgm:resizeHandles val="exact"/>
        </dgm:presLayoutVars>
      </dgm:prSet>
      <dgm:spPr/>
    </dgm:pt>
    <dgm:pt modelId="{2AAA1015-6648-4325-901B-D4AA51D6C577}" type="pres">
      <dgm:prSet presAssocID="{1F624960-DA82-4E38-BB28-D9982EBE2D15}" presName="composite" presStyleCnt="0"/>
      <dgm:spPr/>
    </dgm:pt>
    <dgm:pt modelId="{DD2CDB15-922B-4F09-A25B-42A0440024CC}" type="pres">
      <dgm:prSet presAssocID="{1F624960-DA82-4E38-BB28-D9982EBE2D15}" presName="parTx" presStyleLbl="alignNode1" presStyleIdx="0" presStyleCnt="5">
        <dgm:presLayoutVars>
          <dgm:chMax val="0"/>
          <dgm:chPref val="0"/>
          <dgm:bulletEnabled val="1"/>
        </dgm:presLayoutVars>
      </dgm:prSet>
      <dgm:spPr/>
    </dgm:pt>
    <dgm:pt modelId="{046EE012-DB63-40B9-8C3D-82FE9FFBE809}" type="pres">
      <dgm:prSet presAssocID="{1F624960-DA82-4E38-BB28-D9982EBE2D15}" presName="desTx" presStyleLbl="alignAccFollowNode1" presStyleIdx="0" presStyleCnt="5">
        <dgm:presLayoutVars>
          <dgm:bulletEnabled val="1"/>
        </dgm:presLayoutVars>
      </dgm:prSet>
      <dgm:spPr/>
    </dgm:pt>
    <dgm:pt modelId="{62AC8B77-366C-4E01-8793-51715791D145}" type="pres">
      <dgm:prSet presAssocID="{1932B395-192D-437A-87E5-7CFC4ED09387}" presName="space" presStyleCnt="0"/>
      <dgm:spPr/>
    </dgm:pt>
    <dgm:pt modelId="{DA87D219-779A-4BEC-9270-AE3830F0D896}" type="pres">
      <dgm:prSet presAssocID="{7F64078B-2B43-4D4C-BB20-50B6D1E1C6C0}" presName="composite" presStyleCnt="0"/>
      <dgm:spPr/>
    </dgm:pt>
    <dgm:pt modelId="{7C8EC940-C107-4183-88B3-722ECC1B71B9}" type="pres">
      <dgm:prSet presAssocID="{7F64078B-2B43-4D4C-BB20-50B6D1E1C6C0}" presName="parTx" presStyleLbl="alignNode1" presStyleIdx="1" presStyleCnt="5">
        <dgm:presLayoutVars>
          <dgm:chMax val="0"/>
          <dgm:chPref val="0"/>
          <dgm:bulletEnabled val="1"/>
        </dgm:presLayoutVars>
      </dgm:prSet>
      <dgm:spPr/>
    </dgm:pt>
    <dgm:pt modelId="{9A38ECDF-63D4-4C94-9024-B636983E318E}" type="pres">
      <dgm:prSet presAssocID="{7F64078B-2B43-4D4C-BB20-50B6D1E1C6C0}" presName="desTx" presStyleLbl="alignAccFollowNode1" presStyleIdx="1" presStyleCnt="5">
        <dgm:presLayoutVars>
          <dgm:bulletEnabled val="1"/>
        </dgm:presLayoutVars>
      </dgm:prSet>
      <dgm:spPr/>
    </dgm:pt>
    <dgm:pt modelId="{FF31CB96-46F4-4C3F-A78F-CB2DCBBFCC7E}" type="pres">
      <dgm:prSet presAssocID="{F2989BD9-9C43-4F59-B619-E1F5D3610999}" presName="space" presStyleCnt="0"/>
      <dgm:spPr/>
    </dgm:pt>
    <dgm:pt modelId="{929020F3-6AE4-4B1E-9002-018AD908F4DF}" type="pres">
      <dgm:prSet presAssocID="{4013B206-1E04-41F9-8263-97CCDAAE8C97}" presName="composite" presStyleCnt="0"/>
      <dgm:spPr/>
    </dgm:pt>
    <dgm:pt modelId="{C6D2D034-20F8-4807-982E-F02DAD34C7B1}" type="pres">
      <dgm:prSet presAssocID="{4013B206-1E04-41F9-8263-97CCDAAE8C97}" presName="parTx" presStyleLbl="alignNode1" presStyleIdx="2" presStyleCnt="5" custScaleX="108831">
        <dgm:presLayoutVars>
          <dgm:chMax val="0"/>
          <dgm:chPref val="0"/>
          <dgm:bulletEnabled val="1"/>
        </dgm:presLayoutVars>
      </dgm:prSet>
      <dgm:spPr/>
    </dgm:pt>
    <dgm:pt modelId="{EA08968A-D90C-4137-B74E-7BC535DDBBD0}" type="pres">
      <dgm:prSet presAssocID="{4013B206-1E04-41F9-8263-97CCDAAE8C97}" presName="desTx" presStyleLbl="alignAccFollowNode1" presStyleIdx="2" presStyleCnt="5" custScaleX="108831">
        <dgm:presLayoutVars>
          <dgm:bulletEnabled val="1"/>
        </dgm:presLayoutVars>
      </dgm:prSet>
      <dgm:spPr/>
    </dgm:pt>
    <dgm:pt modelId="{BF8EB025-0D37-4853-A5E6-2548775A4476}" type="pres">
      <dgm:prSet presAssocID="{E09504DF-EC2D-4825-995F-E277A8139535}" presName="space" presStyleCnt="0"/>
      <dgm:spPr/>
    </dgm:pt>
    <dgm:pt modelId="{E74A4F60-0215-4255-B346-83B4C39F78D5}" type="pres">
      <dgm:prSet presAssocID="{AD5B94E8-6294-4940-AB57-AE151A5133C3}" presName="composite" presStyleCnt="0"/>
      <dgm:spPr/>
    </dgm:pt>
    <dgm:pt modelId="{D3521AA4-65A3-4838-9859-E738761DAE79}" type="pres">
      <dgm:prSet presAssocID="{AD5B94E8-6294-4940-AB57-AE151A5133C3}" presName="parTx" presStyleLbl="alignNode1" presStyleIdx="3" presStyleCnt="5">
        <dgm:presLayoutVars>
          <dgm:chMax val="0"/>
          <dgm:chPref val="0"/>
          <dgm:bulletEnabled val="1"/>
        </dgm:presLayoutVars>
      </dgm:prSet>
      <dgm:spPr/>
    </dgm:pt>
    <dgm:pt modelId="{8DCB7D6A-45F2-4FAF-9D30-FFD89FF401D8}" type="pres">
      <dgm:prSet presAssocID="{AD5B94E8-6294-4940-AB57-AE151A5133C3}" presName="desTx" presStyleLbl="alignAccFollowNode1" presStyleIdx="3" presStyleCnt="5">
        <dgm:presLayoutVars>
          <dgm:bulletEnabled val="1"/>
        </dgm:presLayoutVars>
      </dgm:prSet>
      <dgm:spPr/>
    </dgm:pt>
    <dgm:pt modelId="{4017DCDC-9C5A-445E-8CF8-B4012B911B64}" type="pres">
      <dgm:prSet presAssocID="{C2EDAC56-CADD-4B34-B7BE-AFEAD77DFF4F}" presName="space" presStyleCnt="0"/>
      <dgm:spPr/>
    </dgm:pt>
    <dgm:pt modelId="{B2CEA8CB-899F-4406-A542-FC365F814742}" type="pres">
      <dgm:prSet presAssocID="{FEE3D214-946B-4F90-B24D-A726D6F815A8}" presName="composite" presStyleCnt="0"/>
      <dgm:spPr/>
    </dgm:pt>
    <dgm:pt modelId="{C2B7F661-9C29-4264-9732-4708EDB65C8C}" type="pres">
      <dgm:prSet presAssocID="{FEE3D214-946B-4F90-B24D-A726D6F815A8}" presName="parTx" presStyleLbl="alignNode1" presStyleIdx="4" presStyleCnt="5">
        <dgm:presLayoutVars>
          <dgm:chMax val="0"/>
          <dgm:chPref val="0"/>
          <dgm:bulletEnabled val="1"/>
        </dgm:presLayoutVars>
      </dgm:prSet>
      <dgm:spPr/>
    </dgm:pt>
    <dgm:pt modelId="{AB809845-15E3-4E37-B878-27399BEC85DC}" type="pres">
      <dgm:prSet presAssocID="{FEE3D214-946B-4F90-B24D-A726D6F815A8}" presName="desTx" presStyleLbl="alignAccFollowNode1" presStyleIdx="4" presStyleCnt="5">
        <dgm:presLayoutVars>
          <dgm:bulletEnabled val="1"/>
        </dgm:presLayoutVars>
      </dgm:prSet>
      <dgm:spPr/>
    </dgm:pt>
  </dgm:ptLst>
  <dgm:cxnLst>
    <dgm:cxn modelId="{CD9E9E09-CA05-4D9E-892B-031BD3F6DD4F}" type="presOf" srcId="{422960B3-ACD7-45C1-8DDF-1AA70101FA7D}" destId="{AB809845-15E3-4E37-B878-27399BEC85DC}" srcOrd="0" destOrd="1" presId="urn:microsoft.com/office/officeart/2005/8/layout/hList1"/>
    <dgm:cxn modelId="{2A0BB90F-494D-45E9-89BF-73B3CDC7360F}" srcId="{1F624960-DA82-4E38-BB28-D9982EBE2D15}" destId="{6EF7748D-BD4E-4E82-9CCC-C0DC69D84D0C}" srcOrd="0" destOrd="0" parTransId="{7B90E90B-B23E-4D29-ACE4-9E106862BDC3}" sibTransId="{B35F3811-D03B-49F7-8AFE-9855FED59E0B}"/>
    <dgm:cxn modelId="{829B001C-7602-46E9-97C1-26DF7797BE2F}" srcId="{7F64078B-2B43-4D4C-BB20-50B6D1E1C6C0}" destId="{BA7CD8F0-BEC2-456D-AED9-2A35A34CA108}" srcOrd="0" destOrd="0" parTransId="{D854C864-EC70-47EF-9E0C-51AE5D362C69}" sibTransId="{8AAB9481-31AC-4F4B-87B7-1E8A69170050}"/>
    <dgm:cxn modelId="{6CB0E31D-5A3F-41DB-AE82-E06F5C232344}" srcId="{7F64078B-2B43-4D4C-BB20-50B6D1E1C6C0}" destId="{4F802DE8-6865-4400-B1C3-6C818EC8B1DF}" srcOrd="1" destOrd="0" parTransId="{8E72113D-7CAC-40AD-A0B8-E1B62BA360D8}" sibTransId="{805081A3-D08D-44C9-8615-B0ECBBCACA26}"/>
    <dgm:cxn modelId="{53992434-4C4B-494C-87E2-0672691B7323}" type="presOf" srcId="{D068BAC5-AF52-499F-BB01-AABDB9B024DF}" destId="{EA08968A-D90C-4137-B74E-7BC535DDBBD0}" srcOrd="0" destOrd="0" presId="urn:microsoft.com/office/officeart/2005/8/layout/hList1"/>
    <dgm:cxn modelId="{7FDCE034-09D6-4B41-A3F2-04D9FCA69898}" type="presOf" srcId="{7F64078B-2B43-4D4C-BB20-50B6D1E1C6C0}" destId="{7C8EC940-C107-4183-88B3-722ECC1B71B9}" srcOrd="0" destOrd="0" presId="urn:microsoft.com/office/officeart/2005/8/layout/hList1"/>
    <dgm:cxn modelId="{AD860F3A-EC06-40CC-9DA3-1C3E73986E92}" srcId="{1F624960-DA82-4E38-BB28-D9982EBE2D15}" destId="{026354DE-0188-4F90-9194-FD364133B0C5}" srcOrd="2" destOrd="0" parTransId="{13C39ABB-D8A0-4750-9A68-8DD64D9C14F7}" sibTransId="{398E249A-2F3E-4127-95C5-69DD3545AF46}"/>
    <dgm:cxn modelId="{C4BDF740-0D25-459A-84CD-15E2BC54661D}" type="presOf" srcId="{FEE3D214-946B-4F90-B24D-A726D6F815A8}" destId="{C2B7F661-9C29-4264-9732-4708EDB65C8C}" srcOrd="0" destOrd="0" presId="urn:microsoft.com/office/officeart/2005/8/layout/hList1"/>
    <dgm:cxn modelId="{1DD9A869-A27C-4034-9F2C-65AF0EB85F40}" srcId="{6C500F2A-138F-430F-9120-F9ED745F00BF}" destId="{7F64078B-2B43-4D4C-BB20-50B6D1E1C6C0}" srcOrd="1" destOrd="0" parTransId="{EC032FEB-C3E8-4282-9E9A-74EEAFB936DC}" sibTransId="{F2989BD9-9C43-4F59-B619-E1F5D3610999}"/>
    <dgm:cxn modelId="{6133116A-430F-4335-B3E4-BFEC52CBFBDE}" type="presOf" srcId="{6C500F2A-138F-430F-9120-F9ED745F00BF}" destId="{CEBED188-FB07-42D7-AB14-62DC76D68764}" srcOrd="0" destOrd="0" presId="urn:microsoft.com/office/officeart/2005/8/layout/hList1"/>
    <dgm:cxn modelId="{F929814A-A354-4417-B192-8ECE5BF1F707}" srcId="{6C500F2A-138F-430F-9120-F9ED745F00BF}" destId="{4013B206-1E04-41F9-8263-97CCDAAE8C97}" srcOrd="2" destOrd="0" parTransId="{8403A657-2CC7-4BF8-89C7-68BF5ECE4EF9}" sibTransId="{E09504DF-EC2D-4825-995F-E277A8139535}"/>
    <dgm:cxn modelId="{1ACA924B-DADA-449B-A53E-6520906E4CD4}" srcId="{6C500F2A-138F-430F-9120-F9ED745F00BF}" destId="{AD5B94E8-6294-4940-AB57-AE151A5133C3}" srcOrd="3" destOrd="0" parTransId="{791A3628-9297-4690-A966-4655E4984287}" sibTransId="{C2EDAC56-CADD-4B34-B7BE-AFEAD77DFF4F}"/>
    <dgm:cxn modelId="{08A28B4C-4293-4921-BD74-859FF453EC79}" srcId="{AD5B94E8-6294-4940-AB57-AE151A5133C3}" destId="{6D39EB42-1A09-45E9-A0E8-A6AC8AC3F728}" srcOrd="1" destOrd="0" parTransId="{2F178AE2-8289-42AF-A726-8A1FF494B3E8}" sibTransId="{3C110194-E384-471E-AE19-421114F1E696}"/>
    <dgm:cxn modelId="{24136959-4C63-4D19-AD58-A4104C147F7C}" srcId="{FEE3D214-946B-4F90-B24D-A726D6F815A8}" destId="{422960B3-ACD7-45C1-8DDF-1AA70101FA7D}" srcOrd="1" destOrd="0" parTransId="{A927EC7B-50C4-4A0C-A041-F1D59E69260F}" sibTransId="{50D28F6A-0AA6-4321-96BB-11307A3E6A0E}"/>
    <dgm:cxn modelId="{4963FC79-A2AA-438E-82AD-3D65A7652F9E}" srcId="{6C500F2A-138F-430F-9120-F9ED745F00BF}" destId="{1F624960-DA82-4E38-BB28-D9982EBE2D15}" srcOrd="0" destOrd="0" parTransId="{D9E8CD93-9DCE-4D70-8738-3724FFDE9F02}" sibTransId="{1932B395-192D-437A-87E5-7CFC4ED09387}"/>
    <dgm:cxn modelId="{26CA4180-4AA8-4ED6-BEC9-94141C983226}" type="presOf" srcId="{BA7CD8F0-BEC2-456D-AED9-2A35A34CA108}" destId="{9A38ECDF-63D4-4C94-9024-B636983E318E}" srcOrd="0" destOrd="0" presId="urn:microsoft.com/office/officeart/2005/8/layout/hList1"/>
    <dgm:cxn modelId="{A6866889-3AFC-4A1D-860D-E9B21CD8A3EA}" type="presOf" srcId="{6EF7748D-BD4E-4E82-9CCC-C0DC69D84D0C}" destId="{046EE012-DB63-40B9-8C3D-82FE9FFBE809}" srcOrd="0" destOrd="0" presId="urn:microsoft.com/office/officeart/2005/8/layout/hList1"/>
    <dgm:cxn modelId="{BB69658A-BB5A-4835-A5CB-E242205054B1}" type="presOf" srcId="{4F802DE8-6865-4400-B1C3-6C818EC8B1DF}" destId="{9A38ECDF-63D4-4C94-9024-B636983E318E}" srcOrd="0" destOrd="1" presId="urn:microsoft.com/office/officeart/2005/8/layout/hList1"/>
    <dgm:cxn modelId="{E48D028C-C802-4AF8-B69E-F9186AAFD72E}" type="presOf" srcId="{1F624960-DA82-4E38-BB28-D9982EBE2D15}" destId="{DD2CDB15-922B-4F09-A25B-42A0440024CC}" srcOrd="0" destOrd="0" presId="urn:microsoft.com/office/officeart/2005/8/layout/hList1"/>
    <dgm:cxn modelId="{F8E76398-BE1B-4342-85CC-2E39C215D707}" srcId="{FEE3D214-946B-4F90-B24D-A726D6F815A8}" destId="{1FEA5FFD-2340-4AE9-8BB8-D056205A7741}" srcOrd="0" destOrd="0" parTransId="{FBF2B08A-B2D2-4867-AD81-F579B137B7B0}" sibTransId="{02FC8CC3-7792-436B-9E34-CE42A8783645}"/>
    <dgm:cxn modelId="{5E5B46A2-30E9-4F2B-84F8-0A12EF655E03}" type="presOf" srcId="{8A59514C-29E3-47C7-AEFD-7601ED98228E}" destId="{046EE012-DB63-40B9-8C3D-82FE9FFBE809}" srcOrd="0" destOrd="1" presId="urn:microsoft.com/office/officeart/2005/8/layout/hList1"/>
    <dgm:cxn modelId="{36A3AEA4-CF0E-476C-84B6-89B6FF561AFA}" type="presOf" srcId="{9DF43FAE-7DDA-4452-9F17-D7016172CCBF}" destId="{EA08968A-D90C-4137-B74E-7BC535DDBBD0}" srcOrd="0" destOrd="1" presId="urn:microsoft.com/office/officeart/2005/8/layout/hList1"/>
    <dgm:cxn modelId="{CAA866A7-4ECB-4E20-B9EB-2FF5F86F3834}" type="presOf" srcId="{026354DE-0188-4F90-9194-FD364133B0C5}" destId="{046EE012-DB63-40B9-8C3D-82FE9FFBE809}" srcOrd="0" destOrd="2" presId="urn:microsoft.com/office/officeart/2005/8/layout/hList1"/>
    <dgm:cxn modelId="{E38597AE-267E-4F5D-8A62-779D92CC6996}" srcId="{AD5B94E8-6294-4940-AB57-AE151A5133C3}" destId="{4B9DAB15-9CC9-4C2C-B9A3-F9E96D35D8B0}" srcOrd="0" destOrd="0" parTransId="{73872370-E06C-4393-A1C4-F7988E7E0322}" sibTransId="{9D1214AD-D011-4008-ACFE-BB31DA232689}"/>
    <dgm:cxn modelId="{7218F8BD-EBFA-44AE-A894-8C4884B20AB7}" type="presOf" srcId="{6D39EB42-1A09-45E9-A0E8-A6AC8AC3F728}" destId="{8DCB7D6A-45F2-4FAF-9D30-FFD89FF401D8}" srcOrd="0" destOrd="1" presId="urn:microsoft.com/office/officeart/2005/8/layout/hList1"/>
    <dgm:cxn modelId="{E73BB6C4-0EDA-48EB-B7FF-A7D8DAAC5F18}" srcId="{4013B206-1E04-41F9-8263-97CCDAAE8C97}" destId="{D068BAC5-AF52-499F-BB01-AABDB9B024DF}" srcOrd="0" destOrd="0" parTransId="{358B0C80-5E1C-4D6D-9880-C6359D93E25D}" sibTransId="{37E71CC3-4941-4C10-8E2E-226CEAB55A46}"/>
    <dgm:cxn modelId="{112430D5-1ABB-49FC-8ED7-C9E3B9B09051}" type="presOf" srcId="{4013B206-1E04-41F9-8263-97CCDAAE8C97}" destId="{C6D2D034-20F8-4807-982E-F02DAD34C7B1}" srcOrd="0" destOrd="0" presId="urn:microsoft.com/office/officeart/2005/8/layout/hList1"/>
    <dgm:cxn modelId="{9EBF8DDF-DE07-4C5B-9387-3A2E13051D0B}" srcId="{1F624960-DA82-4E38-BB28-D9982EBE2D15}" destId="{8A59514C-29E3-47C7-AEFD-7601ED98228E}" srcOrd="1" destOrd="0" parTransId="{2C9E7FE4-9F0E-4E43-B29B-91892ED76089}" sibTransId="{D00A1D0B-DCF0-4578-86CE-40800140B54A}"/>
    <dgm:cxn modelId="{9107F9E4-AE30-463E-AAF8-D14D291E9DA6}" type="presOf" srcId="{AD5B94E8-6294-4940-AB57-AE151A5133C3}" destId="{D3521AA4-65A3-4838-9859-E738761DAE79}" srcOrd="0" destOrd="0" presId="urn:microsoft.com/office/officeart/2005/8/layout/hList1"/>
    <dgm:cxn modelId="{EE9A76E9-EEBA-4DA4-B7F3-EE6EDA6A29AC}" srcId="{6C500F2A-138F-430F-9120-F9ED745F00BF}" destId="{FEE3D214-946B-4F90-B24D-A726D6F815A8}" srcOrd="4" destOrd="0" parTransId="{8B078FF7-B28F-48F7-978B-69493A6B7B82}" sibTransId="{9E1CD439-5373-4C60-8BD1-36E6CBCE42F3}"/>
    <dgm:cxn modelId="{C7DC14FA-60B3-4816-B7E0-99BDD946F182}" type="presOf" srcId="{1FEA5FFD-2340-4AE9-8BB8-D056205A7741}" destId="{AB809845-15E3-4E37-B878-27399BEC85DC}" srcOrd="0" destOrd="0" presId="urn:microsoft.com/office/officeart/2005/8/layout/hList1"/>
    <dgm:cxn modelId="{BF45A1FB-5FCE-4F44-AE3C-0FA4FDA8E8CA}" type="presOf" srcId="{4B9DAB15-9CC9-4C2C-B9A3-F9E96D35D8B0}" destId="{8DCB7D6A-45F2-4FAF-9D30-FFD89FF401D8}" srcOrd="0" destOrd="0" presId="urn:microsoft.com/office/officeart/2005/8/layout/hList1"/>
    <dgm:cxn modelId="{5CB8F3FE-F3E8-432D-BCF2-AA024557E43D}" srcId="{4013B206-1E04-41F9-8263-97CCDAAE8C97}" destId="{9DF43FAE-7DDA-4452-9F17-D7016172CCBF}" srcOrd="1" destOrd="0" parTransId="{80402202-108D-41F1-8E14-97F22FDFC3A3}" sibTransId="{B70A1E9E-8A1B-4B9D-9C89-824E7B3E6239}"/>
    <dgm:cxn modelId="{1C602DB2-EB79-4B05-AD39-4A075149F921}" type="presParOf" srcId="{CEBED188-FB07-42D7-AB14-62DC76D68764}" destId="{2AAA1015-6648-4325-901B-D4AA51D6C577}" srcOrd="0" destOrd="0" presId="urn:microsoft.com/office/officeart/2005/8/layout/hList1"/>
    <dgm:cxn modelId="{F2B72AA8-6579-43B8-8A27-BC1C1577D42C}" type="presParOf" srcId="{2AAA1015-6648-4325-901B-D4AA51D6C577}" destId="{DD2CDB15-922B-4F09-A25B-42A0440024CC}" srcOrd="0" destOrd="0" presId="urn:microsoft.com/office/officeart/2005/8/layout/hList1"/>
    <dgm:cxn modelId="{42BED070-86F0-40E1-AB61-3B7E99D5A4B5}" type="presParOf" srcId="{2AAA1015-6648-4325-901B-D4AA51D6C577}" destId="{046EE012-DB63-40B9-8C3D-82FE9FFBE809}" srcOrd="1" destOrd="0" presId="urn:microsoft.com/office/officeart/2005/8/layout/hList1"/>
    <dgm:cxn modelId="{0E9704E2-B512-497B-B27A-0A1FAA6B4A9B}" type="presParOf" srcId="{CEBED188-FB07-42D7-AB14-62DC76D68764}" destId="{62AC8B77-366C-4E01-8793-51715791D145}" srcOrd="1" destOrd="0" presId="urn:microsoft.com/office/officeart/2005/8/layout/hList1"/>
    <dgm:cxn modelId="{4DB57A2B-BB69-4629-9717-D341F85A3547}" type="presParOf" srcId="{CEBED188-FB07-42D7-AB14-62DC76D68764}" destId="{DA87D219-779A-4BEC-9270-AE3830F0D896}" srcOrd="2" destOrd="0" presId="urn:microsoft.com/office/officeart/2005/8/layout/hList1"/>
    <dgm:cxn modelId="{5C808249-C9CE-4EBE-A5E9-03E703963198}" type="presParOf" srcId="{DA87D219-779A-4BEC-9270-AE3830F0D896}" destId="{7C8EC940-C107-4183-88B3-722ECC1B71B9}" srcOrd="0" destOrd="0" presId="urn:microsoft.com/office/officeart/2005/8/layout/hList1"/>
    <dgm:cxn modelId="{323BB072-9DB1-4E62-9DCF-2233BF0AFC6C}" type="presParOf" srcId="{DA87D219-779A-4BEC-9270-AE3830F0D896}" destId="{9A38ECDF-63D4-4C94-9024-B636983E318E}" srcOrd="1" destOrd="0" presId="urn:microsoft.com/office/officeart/2005/8/layout/hList1"/>
    <dgm:cxn modelId="{651E1977-E1B6-419D-BA0B-063BD41BA02D}" type="presParOf" srcId="{CEBED188-FB07-42D7-AB14-62DC76D68764}" destId="{FF31CB96-46F4-4C3F-A78F-CB2DCBBFCC7E}" srcOrd="3" destOrd="0" presId="urn:microsoft.com/office/officeart/2005/8/layout/hList1"/>
    <dgm:cxn modelId="{BB6A0188-0763-4BC1-A4A0-41A2E2BDCABC}" type="presParOf" srcId="{CEBED188-FB07-42D7-AB14-62DC76D68764}" destId="{929020F3-6AE4-4B1E-9002-018AD908F4DF}" srcOrd="4" destOrd="0" presId="urn:microsoft.com/office/officeart/2005/8/layout/hList1"/>
    <dgm:cxn modelId="{7B8E3D96-BC55-47D6-ADE8-A17C0A004D64}" type="presParOf" srcId="{929020F3-6AE4-4B1E-9002-018AD908F4DF}" destId="{C6D2D034-20F8-4807-982E-F02DAD34C7B1}" srcOrd="0" destOrd="0" presId="urn:microsoft.com/office/officeart/2005/8/layout/hList1"/>
    <dgm:cxn modelId="{F8A09794-869D-4D1A-A673-6AF4C88EE984}" type="presParOf" srcId="{929020F3-6AE4-4B1E-9002-018AD908F4DF}" destId="{EA08968A-D90C-4137-B74E-7BC535DDBBD0}" srcOrd="1" destOrd="0" presId="urn:microsoft.com/office/officeart/2005/8/layout/hList1"/>
    <dgm:cxn modelId="{53C60123-19AE-4B8B-88CD-80A2F3CC02E0}" type="presParOf" srcId="{CEBED188-FB07-42D7-AB14-62DC76D68764}" destId="{BF8EB025-0D37-4853-A5E6-2548775A4476}" srcOrd="5" destOrd="0" presId="urn:microsoft.com/office/officeart/2005/8/layout/hList1"/>
    <dgm:cxn modelId="{D37C19F7-81F5-4AAA-AA7D-F3D40DEA6690}" type="presParOf" srcId="{CEBED188-FB07-42D7-AB14-62DC76D68764}" destId="{E74A4F60-0215-4255-B346-83B4C39F78D5}" srcOrd="6" destOrd="0" presId="urn:microsoft.com/office/officeart/2005/8/layout/hList1"/>
    <dgm:cxn modelId="{6503CCBE-B135-46EA-9F04-82151737E671}" type="presParOf" srcId="{E74A4F60-0215-4255-B346-83B4C39F78D5}" destId="{D3521AA4-65A3-4838-9859-E738761DAE79}" srcOrd="0" destOrd="0" presId="urn:microsoft.com/office/officeart/2005/8/layout/hList1"/>
    <dgm:cxn modelId="{9FFCA8D2-B144-4D27-AC61-8AEC531AC9BF}" type="presParOf" srcId="{E74A4F60-0215-4255-B346-83B4C39F78D5}" destId="{8DCB7D6A-45F2-4FAF-9D30-FFD89FF401D8}" srcOrd="1" destOrd="0" presId="urn:microsoft.com/office/officeart/2005/8/layout/hList1"/>
    <dgm:cxn modelId="{6B712BA4-025E-4BDA-AB64-61E42F4F9067}" type="presParOf" srcId="{CEBED188-FB07-42D7-AB14-62DC76D68764}" destId="{4017DCDC-9C5A-445E-8CF8-B4012B911B64}" srcOrd="7" destOrd="0" presId="urn:microsoft.com/office/officeart/2005/8/layout/hList1"/>
    <dgm:cxn modelId="{0565B225-3CDD-432F-96CD-1BE4CF00E052}" type="presParOf" srcId="{CEBED188-FB07-42D7-AB14-62DC76D68764}" destId="{B2CEA8CB-899F-4406-A542-FC365F814742}" srcOrd="8" destOrd="0" presId="urn:microsoft.com/office/officeart/2005/8/layout/hList1"/>
    <dgm:cxn modelId="{A9C8C27E-8CFF-4F59-914A-F81A82AF18A4}" type="presParOf" srcId="{B2CEA8CB-899F-4406-A542-FC365F814742}" destId="{C2B7F661-9C29-4264-9732-4708EDB65C8C}" srcOrd="0" destOrd="0" presId="urn:microsoft.com/office/officeart/2005/8/layout/hList1"/>
    <dgm:cxn modelId="{5262542C-9C1F-42F2-8D3E-D7B2BC37EAE0}" type="presParOf" srcId="{B2CEA8CB-899F-4406-A542-FC365F814742}" destId="{AB809845-15E3-4E37-B878-27399BEC85DC}"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12066AE-770E-4A29-935C-FE1DE3A4CED0}" type="doc">
      <dgm:prSet loTypeId="urn:microsoft.com/office/officeart/2005/8/layout/list1" loCatId="list" qsTypeId="urn:microsoft.com/office/officeart/2005/8/quickstyle/simple1" qsCatId="simple" csTypeId="urn:microsoft.com/office/officeart/2005/8/colors/accent5_1" csCatId="accent5" phldr="1"/>
      <dgm:spPr/>
      <dgm:t>
        <a:bodyPr/>
        <a:lstStyle/>
        <a:p>
          <a:endParaRPr lang="es-ES"/>
        </a:p>
      </dgm:t>
    </dgm:pt>
    <dgm:pt modelId="{B72BFCAF-5EBE-4F56-AFC5-993B0F317710}">
      <dgm:prSet phldrT="[Texto]" custT="1"/>
      <dgm:spPr/>
      <dgm:t>
        <a:bodyPr/>
        <a:lstStyle/>
        <a:p>
          <a:r>
            <a:rPr lang="es-CO" sz="1800" b="1" dirty="0">
              <a:effectLst/>
              <a:latin typeface="Barlow" panose="00000500000000000000" pitchFamily="2" charset="0"/>
            </a:rPr>
            <a:t>Señalan la dirección</a:t>
          </a:r>
          <a:endParaRPr lang="es-ES" sz="1800" b="1" dirty="0">
            <a:effectLst/>
            <a:latin typeface="Barlow" panose="00000500000000000000" pitchFamily="2" charset="0"/>
          </a:endParaRPr>
        </a:p>
      </dgm:t>
    </dgm:pt>
    <dgm:pt modelId="{0CB4A685-52C7-46A5-A5E5-20C8FE5A0F66}" type="parTrans" cxnId="{FEF303C7-A382-4D42-B65F-746B5B42220B}">
      <dgm:prSet/>
      <dgm:spPr/>
      <dgm:t>
        <a:bodyPr/>
        <a:lstStyle/>
        <a:p>
          <a:endParaRPr lang="es-ES" sz="1800" b="1">
            <a:effectLst/>
            <a:latin typeface="Barlow" panose="00000500000000000000" pitchFamily="2" charset="0"/>
          </a:endParaRPr>
        </a:p>
      </dgm:t>
    </dgm:pt>
    <dgm:pt modelId="{5A12FE0A-EE20-46DF-931D-2ACCBA44B169}" type="sibTrans" cxnId="{FEF303C7-A382-4D42-B65F-746B5B42220B}">
      <dgm:prSet/>
      <dgm:spPr/>
      <dgm:t>
        <a:bodyPr/>
        <a:lstStyle/>
        <a:p>
          <a:endParaRPr lang="es-ES" sz="1800" b="1">
            <a:effectLst/>
            <a:latin typeface="Barlow" panose="00000500000000000000" pitchFamily="2" charset="0"/>
          </a:endParaRPr>
        </a:p>
      </dgm:t>
    </dgm:pt>
    <dgm:pt modelId="{45BBD0F1-393D-4FBF-99B9-BE2BEC770D61}">
      <dgm:prSet phldrT="[Texto]" custT="1"/>
      <dgm:spPr/>
      <dgm:t>
        <a:bodyPr/>
        <a:lstStyle/>
        <a:p>
          <a:r>
            <a:rPr lang="es-CO" sz="1800" b="1" dirty="0">
              <a:effectLst/>
              <a:latin typeface="Barlow" panose="00000500000000000000" pitchFamily="2" charset="0"/>
            </a:rPr>
            <a:t>Ayudan en la evaluación</a:t>
          </a:r>
          <a:endParaRPr lang="es-ES" sz="1800" b="1" dirty="0">
            <a:effectLst/>
            <a:latin typeface="Barlow" panose="00000500000000000000" pitchFamily="2" charset="0"/>
          </a:endParaRPr>
        </a:p>
      </dgm:t>
    </dgm:pt>
    <dgm:pt modelId="{19F5C489-E88C-4233-ADB1-2DBB257F5E07}" type="parTrans" cxnId="{9B19184A-BF6A-4C82-8F9F-5C8317791DB4}">
      <dgm:prSet/>
      <dgm:spPr/>
      <dgm:t>
        <a:bodyPr/>
        <a:lstStyle/>
        <a:p>
          <a:endParaRPr lang="es-ES" sz="1800" b="1">
            <a:effectLst/>
            <a:latin typeface="Barlow" panose="00000500000000000000" pitchFamily="2" charset="0"/>
          </a:endParaRPr>
        </a:p>
      </dgm:t>
    </dgm:pt>
    <dgm:pt modelId="{E669021B-1E93-4719-8521-32CBF5B8D639}" type="sibTrans" cxnId="{9B19184A-BF6A-4C82-8F9F-5C8317791DB4}">
      <dgm:prSet/>
      <dgm:spPr/>
      <dgm:t>
        <a:bodyPr/>
        <a:lstStyle/>
        <a:p>
          <a:endParaRPr lang="es-ES" sz="1800" b="1">
            <a:effectLst/>
            <a:latin typeface="Barlow" panose="00000500000000000000" pitchFamily="2" charset="0"/>
          </a:endParaRPr>
        </a:p>
      </dgm:t>
    </dgm:pt>
    <dgm:pt modelId="{636C578B-13E0-4084-849E-3512D6E588E6}">
      <dgm:prSet phldrT="[Texto]" custT="1"/>
      <dgm:spPr/>
      <dgm:t>
        <a:bodyPr/>
        <a:lstStyle/>
        <a:p>
          <a:r>
            <a:rPr lang="es-CO" sz="1800" b="1" dirty="0">
              <a:effectLst/>
              <a:latin typeface="Barlow" panose="00000500000000000000" pitchFamily="2" charset="0"/>
            </a:rPr>
            <a:t>Crean sinergia</a:t>
          </a:r>
          <a:endParaRPr lang="es-ES" sz="1800" b="1" dirty="0">
            <a:effectLst/>
            <a:latin typeface="Barlow" panose="00000500000000000000" pitchFamily="2" charset="0"/>
          </a:endParaRPr>
        </a:p>
      </dgm:t>
    </dgm:pt>
    <dgm:pt modelId="{82788F68-0C1B-490C-84BF-217127AC60A8}" type="parTrans" cxnId="{0C3F6693-3924-4267-BA37-1789AB57D61A}">
      <dgm:prSet/>
      <dgm:spPr/>
      <dgm:t>
        <a:bodyPr/>
        <a:lstStyle/>
        <a:p>
          <a:endParaRPr lang="es-ES" sz="1800" b="1">
            <a:effectLst/>
            <a:latin typeface="Barlow" panose="00000500000000000000" pitchFamily="2" charset="0"/>
          </a:endParaRPr>
        </a:p>
      </dgm:t>
    </dgm:pt>
    <dgm:pt modelId="{EE5D85DF-C11B-486F-9773-61DBDD12E8AE}" type="sibTrans" cxnId="{0C3F6693-3924-4267-BA37-1789AB57D61A}">
      <dgm:prSet/>
      <dgm:spPr/>
      <dgm:t>
        <a:bodyPr/>
        <a:lstStyle/>
        <a:p>
          <a:endParaRPr lang="es-ES" sz="1800" b="1">
            <a:effectLst/>
            <a:latin typeface="Barlow" panose="00000500000000000000" pitchFamily="2" charset="0"/>
          </a:endParaRPr>
        </a:p>
      </dgm:t>
    </dgm:pt>
    <dgm:pt modelId="{920CEACD-9DB0-488E-94A1-893F364B4CF1}">
      <dgm:prSet phldrT="[Texto]" custT="1"/>
      <dgm:spPr/>
      <dgm:t>
        <a:bodyPr/>
        <a:lstStyle/>
        <a:p>
          <a:r>
            <a:rPr lang="es-CO" sz="1800" b="1" dirty="0">
              <a:effectLst/>
              <a:latin typeface="Barlow" panose="00000500000000000000" pitchFamily="2" charset="0"/>
            </a:rPr>
            <a:t>Revelan las prioridades</a:t>
          </a:r>
          <a:endParaRPr lang="es-ES" sz="1800" b="1" dirty="0">
            <a:effectLst/>
            <a:latin typeface="Barlow" panose="00000500000000000000" pitchFamily="2" charset="0"/>
          </a:endParaRPr>
        </a:p>
      </dgm:t>
    </dgm:pt>
    <dgm:pt modelId="{7D2CFFF1-45F4-43F2-88FE-2386940BD916}" type="parTrans" cxnId="{87CC0387-2475-409F-93AA-C0F0435B6EF7}">
      <dgm:prSet/>
      <dgm:spPr/>
      <dgm:t>
        <a:bodyPr/>
        <a:lstStyle/>
        <a:p>
          <a:endParaRPr lang="es-ES" sz="1800" b="1">
            <a:effectLst/>
            <a:latin typeface="Barlow" panose="00000500000000000000" pitchFamily="2" charset="0"/>
          </a:endParaRPr>
        </a:p>
      </dgm:t>
    </dgm:pt>
    <dgm:pt modelId="{631B82D7-F9CE-4547-A00E-4CB205BEE6A6}" type="sibTrans" cxnId="{87CC0387-2475-409F-93AA-C0F0435B6EF7}">
      <dgm:prSet/>
      <dgm:spPr/>
      <dgm:t>
        <a:bodyPr/>
        <a:lstStyle/>
        <a:p>
          <a:endParaRPr lang="es-ES" sz="1800" b="1">
            <a:effectLst/>
            <a:latin typeface="Barlow" panose="00000500000000000000" pitchFamily="2" charset="0"/>
          </a:endParaRPr>
        </a:p>
      </dgm:t>
    </dgm:pt>
    <dgm:pt modelId="{C266B0D3-0FE8-4CC0-9626-B58A6316535E}">
      <dgm:prSet phldrT="[Texto]" custT="1"/>
      <dgm:spPr/>
      <dgm:t>
        <a:bodyPr/>
        <a:lstStyle/>
        <a:p>
          <a:r>
            <a:rPr lang="es-CO" sz="1800" b="1" dirty="0">
              <a:effectLst/>
              <a:latin typeface="Barlow" panose="00000500000000000000" pitchFamily="2" charset="0"/>
            </a:rPr>
            <a:t>Se centran en la coordinación</a:t>
          </a:r>
          <a:endParaRPr lang="es-ES" sz="1800" b="1" dirty="0">
            <a:effectLst/>
            <a:latin typeface="Barlow" panose="00000500000000000000" pitchFamily="2" charset="0"/>
          </a:endParaRPr>
        </a:p>
      </dgm:t>
    </dgm:pt>
    <dgm:pt modelId="{34730DAA-BB7C-4E0E-9502-C2BF4877FBA0}" type="parTrans" cxnId="{D1988D84-FA58-473E-91F9-9D661DB08309}">
      <dgm:prSet/>
      <dgm:spPr/>
      <dgm:t>
        <a:bodyPr/>
        <a:lstStyle/>
        <a:p>
          <a:endParaRPr lang="es-ES" sz="1800" b="1">
            <a:effectLst/>
            <a:latin typeface="Barlow" panose="00000500000000000000" pitchFamily="2" charset="0"/>
          </a:endParaRPr>
        </a:p>
      </dgm:t>
    </dgm:pt>
    <dgm:pt modelId="{B9EB17F5-6858-4712-9C71-44AC1D85D3D1}" type="sibTrans" cxnId="{D1988D84-FA58-473E-91F9-9D661DB08309}">
      <dgm:prSet/>
      <dgm:spPr/>
      <dgm:t>
        <a:bodyPr/>
        <a:lstStyle/>
        <a:p>
          <a:endParaRPr lang="es-ES" sz="1800" b="1">
            <a:effectLst/>
            <a:latin typeface="Barlow" panose="00000500000000000000" pitchFamily="2" charset="0"/>
          </a:endParaRPr>
        </a:p>
      </dgm:t>
    </dgm:pt>
    <dgm:pt modelId="{1CA69AF5-9364-4230-B201-D3CBFFDD1667}">
      <dgm:prSet phldrT="[Texto]" custT="1"/>
      <dgm:spPr/>
      <dgm:t>
        <a:bodyPr/>
        <a:lstStyle/>
        <a:p>
          <a:r>
            <a:rPr lang="es-CO" sz="1800" b="1" dirty="0">
              <a:effectLst/>
              <a:latin typeface="Barlow" panose="00000500000000000000" pitchFamily="2" charset="0"/>
            </a:rPr>
            <a:t>Establecen una base para las la gestión de </a:t>
          </a:r>
          <a:r>
            <a:rPr lang="es-CO" sz="1800" b="1" dirty="0" err="1">
              <a:effectLst/>
              <a:latin typeface="Barlow" panose="00000500000000000000" pitchFamily="2" charset="0"/>
            </a:rPr>
            <a:t>P+O+D+C</a:t>
          </a:r>
          <a:r>
            <a:rPr lang="es-CO" sz="1800" b="1" dirty="0">
              <a:effectLst/>
              <a:latin typeface="Barlow" panose="00000500000000000000" pitchFamily="2" charset="0"/>
            </a:rPr>
            <a:t> y las actividades de </a:t>
          </a:r>
          <a:r>
            <a:rPr lang="es-CO" sz="1800" b="1" dirty="0" err="1">
              <a:effectLst/>
              <a:latin typeface="Barlow" panose="00000500000000000000" pitchFamily="2" charset="0"/>
            </a:rPr>
            <a:t>P+H+V+A</a:t>
          </a:r>
          <a:endParaRPr lang="es-ES" sz="1800" b="1" dirty="0">
            <a:effectLst/>
            <a:latin typeface="Barlow" panose="00000500000000000000" pitchFamily="2" charset="0"/>
          </a:endParaRPr>
        </a:p>
      </dgm:t>
    </dgm:pt>
    <dgm:pt modelId="{3186487A-8F61-4AA6-84DB-D260CE52F62E}" type="parTrans" cxnId="{70275AAD-FE7D-4885-A541-05CC2FF520F2}">
      <dgm:prSet/>
      <dgm:spPr/>
      <dgm:t>
        <a:bodyPr/>
        <a:lstStyle/>
        <a:p>
          <a:endParaRPr lang="es-ES" sz="1800" b="1">
            <a:effectLst/>
            <a:latin typeface="Barlow" panose="00000500000000000000" pitchFamily="2" charset="0"/>
          </a:endParaRPr>
        </a:p>
      </dgm:t>
    </dgm:pt>
    <dgm:pt modelId="{23B177CC-0C1B-46BC-B93E-36757439A8CD}" type="sibTrans" cxnId="{70275AAD-FE7D-4885-A541-05CC2FF520F2}">
      <dgm:prSet/>
      <dgm:spPr/>
      <dgm:t>
        <a:bodyPr/>
        <a:lstStyle/>
        <a:p>
          <a:endParaRPr lang="es-ES" sz="1800" b="1">
            <a:effectLst/>
            <a:latin typeface="Barlow" panose="00000500000000000000" pitchFamily="2" charset="0"/>
          </a:endParaRPr>
        </a:p>
      </dgm:t>
    </dgm:pt>
    <dgm:pt modelId="{9499733D-91B8-4041-A5D3-0B21AF1AEB33}" type="pres">
      <dgm:prSet presAssocID="{C12066AE-770E-4A29-935C-FE1DE3A4CED0}" presName="linear" presStyleCnt="0">
        <dgm:presLayoutVars>
          <dgm:dir/>
          <dgm:animLvl val="lvl"/>
          <dgm:resizeHandles val="exact"/>
        </dgm:presLayoutVars>
      </dgm:prSet>
      <dgm:spPr/>
    </dgm:pt>
    <dgm:pt modelId="{F799BF0B-276B-424F-932B-09666BFC9D7E}" type="pres">
      <dgm:prSet presAssocID="{B72BFCAF-5EBE-4F56-AFC5-993B0F317710}" presName="parentLin" presStyleCnt="0"/>
      <dgm:spPr/>
    </dgm:pt>
    <dgm:pt modelId="{7DDA1FC5-A76F-43E4-A9D7-C4540DE785D7}" type="pres">
      <dgm:prSet presAssocID="{B72BFCAF-5EBE-4F56-AFC5-993B0F317710}" presName="parentLeftMargin" presStyleLbl="node1" presStyleIdx="0" presStyleCnt="6"/>
      <dgm:spPr/>
    </dgm:pt>
    <dgm:pt modelId="{98781B01-4431-4D63-8FA1-DD2063511940}" type="pres">
      <dgm:prSet presAssocID="{B72BFCAF-5EBE-4F56-AFC5-993B0F317710}" presName="parentText" presStyleLbl="node1" presStyleIdx="0" presStyleCnt="6" custScaleX="133139">
        <dgm:presLayoutVars>
          <dgm:chMax val="0"/>
          <dgm:bulletEnabled val="1"/>
        </dgm:presLayoutVars>
      </dgm:prSet>
      <dgm:spPr/>
    </dgm:pt>
    <dgm:pt modelId="{258E4570-30D4-4803-8D37-93CF4E4DF4B4}" type="pres">
      <dgm:prSet presAssocID="{B72BFCAF-5EBE-4F56-AFC5-993B0F317710}" presName="negativeSpace" presStyleCnt="0"/>
      <dgm:spPr/>
    </dgm:pt>
    <dgm:pt modelId="{B3F25FEB-93DD-49AE-85F6-557D54A404F3}" type="pres">
      <dgm:prSet presAssocID="{B72BFCAF-5EBE-4F56-AFC5-993B0F317710}" presName="childText" presStyleLbl="conFgAcc1" presStyleIdx="0" presStyleCnt="6">
        <dgm:presLayoutVars>
          <dgm:bulletEnabled val="1"/>
        </dgm:presLayoutVars>
      </dgm:prSet>
      <dgm:spPr/>
    </dgm:pt>
    <dgm:pt modelId="{0A44E2AC-765E-4C57-92CB-9BE98296E689}" type="pres">
      <dgm:prSet presAssocID="{5A12FE0A-EE20-46DF-931D-2ACCBA44B169}" presName="spaceBetweenRectangles" presStyleCnt="0"/>
      <dgm:spPr/>
    </dgm:pt>
    <dgm:pt modelId="{EC5712CB-4444-48A3-B7D1-266776C604B6}" type="pres">
      <dgm:prSet presAssocID="{45BBD0F1-393D-4FBF-99B9-BE2BEC770D61}" presName="parentLin" presStyleCnt="0"/>
      <dgm:spPr/>
    </dgm:pt>
    <dgm:pt modelId="{18B46329-3E38-4190-847C-5CBD08476842}" type="pres">
      <dgm:prSet presAssocID="{45BBD0F1-393D-4FBF-99B9-BE2BEC770D61}" presName="parentLeftMargin" presStyleLbl="node1" presStyleIdx="0" presStyleCnt="6"/>
      <dgm:spPr/>
    </dgm:pt>
    <dgm:pt modelId="{81CA5E85-17E3-47AC-A3CC-6D94AD67661B}" type="pres">
      <dgm:prSet presAssocID="{45BBD0F1-393D-4FBF-99B9-BE2BEC770D61}" presName="parentText" presStyleLbl="node1" presStyleIdx="1" presStyleCnt="6" custScaleX="133139">
        <dgm:presLayoutVars>
          <dgm:chMax val="0"/>
          <dgm:bulletEnabled val="1"/>
        </dgm:presLayoutVars>
      </dgm:prSet>
      <dgm:spPr/>
    </dgm:pt>
    <dgm:pt modelId="{EBA9563C-8026-4D5D-B1D1-D91E9ACE9B23}" type="pres">
      <dgm:prSet presAssocID="{45BBD0F1-393D-4FBF-99B9-BE2BEC770D61}" presName="negativeSpace" presStyleCnt="0"/>
      <dgm:spPr/>
    </dgm:pt>
    <dgm:pt modelId="{DF5A337E-11B8-4A23-9839-5EAB8DCBD565}" type="pres">
      <dgm:prSet presAssocID="{45BBD0F1-393D-4FBF-99B9-BE2BEC770D61}" presName="childText" presStyleLbl="conFgAcc1" presStyleIdx="1" presStyleCnt="6">
        <dgm:presLayoutVars>
          <dgm:bulletEnabled val="1"/>
        </dgm:presLayoutVars>
      </dgm:prSet>
      <dgm:spPr/>
    </dgm:pt>
    <dgm:pt modelId="{51DA3618-213A-47FE-B066-3835B175B0E3}" type="pres">
      <dgm:prSet presAssocID="{E669021B-1E93-4719-8521-32CBF5B8D639}" presName="spaceBetweenRectangles" presStyleCnt="0"/>
      <dgm:spPr/>
    </dgm:pt>
    <dgm:pt modelId="{3351E0CF-5206-4BC6-97AE-F20F4B6C71CB}" type="pres">
      <dgm:prSet presAssocID="{636C578B-13E0-4084-849E-3512D6E588E6}" presName="parentLin" presStyleCnt="0"/>
      <dgm:spPr/>
    </dgm:pt>
    <dgm:pt modelId="{AF47E5CD-0F78-4AED-8BFC-0A000613B710}" type="pres">
      <dgm:prSet presAssocID="{636C578B-13E0-4084-849E-3512D6E588E6}" presName="parentLeftMargin" presStyleLbl="node1" presStyleIdx="1" presStyleCnt="6"/>
      <dgm:spPr/>
    </dgm:pt>
    <dgm:pt modelId="{C7452C2E-1FD1-46B8-BC21-4BDB94A45636}" type="pres">
      <dgm:prSet presAssocID="{636C578B-13E0-4084-849E-3512D6E588E6}" presName="parentText" presStyleLbl="node1" presStyleIdx="2" presStyleCnt="6" custScaleX="133139">
        <dgm:presLayoutVars>
          <dgm:chMax val="0"/>
          <dgm:bulletEnabled val="1"/>
        </dgm:presLayoutVars>
      </dgm:prSet>
      <dgm:spPr/>
    </dgm:pt>
    <dgm:pt modelId="{378FE852-28C2-4FD3-8974-9B1102E280F6}" type="pres">
      <dgm:prSet presAssocID="{636C578B-13E0-4084-849E-3512D6E588E6}" presName="negativeSpace" presStyleCnt="0"/>
      <dgm:spPr/>
    </dgm:pt>
    <dgm:pt modelId="{ED751358-D6A9-4D6B-B914-C448D5097FE6}" type="pres">
      <dgm:prSet presAssocID="{636C578B-13E0-4084-849E-3512D6E588E6}" presName="childText" presStyleLbl="conFgAcc1" presStyleIdx="2" presStyleCnt="6">
        <dgm:presLayoutVars>
          <dgm:bulletEnabled val="1"/>
        </dgm:presLayoutVars>
      </dgm:prSet>
      <dgm:spPr/>
    </dgm:pt>
    <dgm:pt modelId="{E8450A2A-6DE8-4305-A7BD-6F2BD6B82D13}" type="pres">
      <dgm:prSet presAssocID="{EE5D85DF-C11B-486F-9773-61DBDD12E8AE}" presName="spaceBetweenRectangles" presStyleCnt="0"/>
      <dgm:spPr/>
    </dgm:pt>
    <dgm:pt modelId="{AA0A7005-FE16-4102-857D-7D32842C345B}" type="pres">
      <dgm:prSet presAssocID="{920CEACD-9DB0-488E-94A1-893F364B4CF1}" presName="parentLin" presStyleCnt="0"/>
      <dgm:spPr/>
    </dgm:pt>
    <dgm:pt modelId="{7B2FD077-E452-4819-ADC1-CAFB0F6AF1F8}" type="pres">
      <dgm:prSet presAssocID="{920CEACD-9DB0-488E-94A1-893F364B4CF1}" presName="parentLeftMargin" presStyleLbl="node1" presStyleIdx="2" presStyleCnt="6"/>
      <dgm:spPr/>
    </dgm:pt>
    <dgm:pt modelId="{DC2C88C3-E438-42F1-B6CF-2ED6BCCF4E31}" type="pres">
      <dgm:prSet presAssocID="{920CEACD-9DB0-488E-94A1-893F364B4CF1}" presName="parentText" presStyleLbl="node1" presStyleIdx="3" presStyleCnt="6" custScaleX="133139">
        <dgm:presLayoutVars>
          <dgm:chMax val="0"/>
          <dgm:bulletEnabled val="1"/>
        </dgm:presLayoutVars>
      </dgm:prSet>
      <dgm:spPr/>
    </dgm:pt>
    <dgm:pt modelId="{938BAAB5-0226-41C9-AAF9-B106C95F47A1}" type="pres">
      <dgm:prSet presAssocID="{920CEACD-9DB0-488E-94A1-893F364B4CF1}" presName="negativeSpace" presStyleCnt="0"/>
      <dgm:spPr/>
    </dgm:pt>
    <dgm:pt modelId="{75009ED2-D590-42D9-96A4-30AFCF1EE1B6}" type="pres">
      <dgm:prSet presAssocID="{920CEACD-9DB0-488E-94A1-893F364B4CF1}" presName="childText" presStyleLbl="conFgAcc1" presStyleIdx="3" presStyleCnt="6">
        <dgm:presLayoutVars>
          <dgm:bulletEnabled val="1"/>
        </dgm:presLayoutVars>
      </dgm:prSet>
      <dgm:spPr/>
    </dgm:pt>
    <dgm:pt modelId="{628D259E-E9C1-48B1-8547-14386E904E1A}" type="pres">
      <dgm:prSet presAssocID="{631B82D7-F9CE-4547-A00E-4CB205BEE6A6}" presName="spaceBetweenRectangles" presStyleCnt="0"/>
      <dgm:spPr/>
    </dgm:pt>
    <dgm:pt modelId="{400C1FC2-7142-4479-9DCC-7E8B7DB4AB0F}" type="pres">
      <dgm:prSet presAssocID="{C266B0D3-0FE8-4CC0-9626-B58A6316535E}" presName="parentLin" presStyleCnt="0"/>
      <dgm:spPr/>
    </dgm:pt>
    <dgm:pt modelId="{EF40E79C-5DC5-4879-9A79-D21E03656CDB}" type="pres">
      <dgm:prSet presAssocID="{C266B0D3-0FE8-4CC0-9626-B58A6316535E}" presName="parentLeftMargin" presStyleLbl="node1" presStyleIdx="3" presStyleCnt="6"/>
      <dgm:spPr/>
    </dgm:pt>
    <dgm:pt modelId="{90ABEFFB-D258-4FE0-9DD3-9D4B7F04286A}" type="pres">
      <dgm:prSet presAssocID="{C266B0D3-0FE8-4CC0-9626-B58A6316535E}" presName="parentText" presStyleLbl="node1" presStyleIdx="4" presStyleCnt="6" custScaleX="133139">
        <dgm:presLayoutVars>
          <dgm:chMax val="0"/>
          <dgm:bulletEnabled val="1"/>
        </dgm:presLayoutVars>
      </dgm:prSet>
      <dgm:spPr/>
    </dgm:pt>
    <dgm:pt modelId="{B5AE44A1-3FBB-4C20-9BB9-E7F979535342}" type="pres">
      <dgm:prSet presAssocID="{C266B0D3-0FE8-4CC0-9626-B58A6316535E}" presName="negativeSpace" presStyleCnt="0"/>
      <dgm:spPr/>
    </dgm:pt>
    <dgm:pt modelId="{F9B20B35-1F67-4167-B123-C9A519672DCD}" type="pres">
      <dgm:prSet presAssocID="{C266B0D3-0FE8-4CC0-9626-B58A6316535E}" presName="childText" presStyleLbl="conFgAcc1" presStyleIdx="4" presStyleCnt="6">
        <dgm:presLayoutVars>
          <dgm:bulletEnabled val="1"/>
        </dgm:presLayoutVars>
      </dgm:prSet>
      <dgm:spPr/>
    </dgm:pt>
    <dgm:pt modelId="{C6507B41-7F1C-4134-BA05-140D5020F4B2}" type="pres">
      <dgm:prSet presAssocID="{B9EB17F5-6858-4712-9C71-44AC1D85D3D1}" presName="spaceBetweenRectangles" presStyleCnt="0"/>
      <dgm:spPr/>
    </dgm:pt>
    <dgm:pt modelId="{E1E101D6-0B0E-458E-AC0C-393B82D4A38D}" type="pres">
      <dgm:prSet presAssocID="{1CA69AF5-9364-4230-B201-D3CBFFDD1667}" presName="parentLin" presStyleCnt="0"/>
      <dgm:spPr/>
    </dgm:pt>
    <dgm:pt modelId="{287FB810-AF36-4DC2-9BBD-DF8EADB2CBED}" type="pres">
      <dgm:prSet presAssocID="{1CA69AF5-9364-4230-B201-D3CBFFDD1667}" presName="parentLeftMargin" presStyleLbl="node1" presStyleIdx="4" presStyleCnt="6"/>
      <dgm:spPr/>
    </dgm:pt>
    <dgm:pt modelId="{6C0AF25E-2FE2-422B-AAF9-021581C7E5B4}" type="pres">
      <dgm:prSet presAssocID="{1CA69AF5-9364-4230-B201-D3CBFFDD1667}" presName="parentText" presStyleLbl="node1" presStyleIdx="5" presStyleCnt="6" custScaleX="133139">
        <dgm:presLayoutVars>
          <dgm:chMax val="0"/>
          <dgm:bulletEnabled val="1"/>
        </dgm:presLayoutVars>
      </dgm:prSet>
      <dgm:spPr/>
    </dgm:pt>
    <dgm:pt modelId="{2EA53AC6-1A91-49C9-A602-1340225FA6B8}" type="pres">
      <dgm:prSet presAssocID="{1CA69AF5-9364-4230-B201-D3CBFFDD1667}" presName="negativeSpace" presStyleCnt="0"/>
      <dgm:spPr/>
    </dgm:pt>
    <dgm:pt modelId="{2DF73F1D-5139-46A9-8FE1-43E45A4E46BD}" type="pres">
      <dgm:prSet presAssocID="{1CA69AF5-9364-4230-B201-D3CBFFDD1667}" presName="childText" presStyleLbl="conFgAcc1" presStyleIdx="5" presStyleCnt="6">
        <dgm:presLayoutVars>
          <dgm:bulletEnabled val="1"/>
        </dgm:presLayoutVars>
      </dgm:prSet>
      <dgm:spPr/>
    </dgm:pt>
  </dgm:ptLst>
  <dgm:cxnLst>
    <dgm:cxn modelId="{A2CB0A07-9B17-49DA-A043-86C9F9B72093}" type="presOf" srcId="{B72BFCAF-5EBE-4F56-AFC5-993B0F317710}" destId="{98781B01-4431-4D63-8FA1-DD2063511940}" srcOrd="1" destOrd="0" presId="urn:microsoft.com/office/officeart/2005/8/layout/list1"/>
    <dgm:cxn modelId="{52088E10-4633-4277-AE9C-60FAA54DB089}" type="presOf" srcId="{636C578B-13E0-4084-849E-3512D6E588E6}" destId="{C7452C2E-1FD1-46B8-BC21-4BDB94A45636}" srcOrd="1" destOrd="0" presId="urn:microsoft.com/office/officeart/2005/8/layout/list1"/>
    <dgm:cxn modelId="{18251113-45DC-4B58-AF6B-A61FC86E83BA}" type="presOf" srcId="{636C578B-13E0-4084-849E-3512D6E588E6}" destId="{AF47E5CD-0F78-4AED-8BFC-0A000613B710}" srcOrd="0" destOrd="0" presId="urn:microsoft.com/office/officeart/2005/8/layout/list1"/>
    <dgm:cxn modelId="{52923513-F7A2-4D46-ABD1-8F7FE7B5789C}" type="presOf" srcId="{B72BFCAF-5EBE-4F56-AFC5-993B0F317710}" destId="{7DDA1FC5-A76F-43E4-A9D7-C4540DE785D7}" srcOrd="0" destOrd="0" presId="urn:microsoft.com/office/officeart/2005/8/layout/list1"/>
    <dgm:cxn modelId="{40179918-05CA-4071-A825-DFA3B7C9CFCE}" type="presOf" srcId="{C266B0D3-0FE8-4CC0-9626-B58A6316535E}" destId="{EF40E79C-5DC5-4879-9A79-D21E03656CDB}" srcOrd="0" destOrd="0" presId="urn:microsoft.com/office/officeart/2005/8/layout/list1"/>
    <dgm:cxn modelId="{7E2AF927-3271-4FB3-BEB2-7F3D9112A52A}" type="presOf" srcId="{45BBD0F1-393D-4FBF-99B9-BE2BEC770D61}" destId="{18B46329-3E38-4190-847C-5CBD08476842}" srcOrd="0" destOrd="0" presId="urn:microsoft.com/office/officeart/2005/8/layout/list1"/>
    <dgm:cxn modelId="{9B19184A-BF6A-4C82-8F9F-5C8317791DB4}" srcId="{C12066AE-770E-4A29-935C-FE1DE3A4CED0}" destId="{45BBD0F1-393D-4FBF-99B9-BE2BEC770D61}" srcOrd="1" destOrd="0" parTransId="{19F5C489-E88C-4233-ADB1-2DBB257F5E07}" sibTransId="{E669021B-1E93-4719-8521-32CBF5B8D639}"/>
    <dgm:cxn modelId="{D1988D84-FA58-473E-91F9-9D661DB08309}" srcId="{C12066AE-770E-4A29-935C-FE1DE3A4CED0}" destId="{C266B0D3-0FE8-4CC0-9626-B58A6316535E}" srcOrd="4" destOrd="0" parTransId="{34730DAA-BB7C-4E0E-9502-C2BF4877FBA0}" sibTransId="{B9EB17F5-6858-4712-9C71-44AC1D85D3D1}"/>
    <dgm:cxn modelId="{87CC0387-2475-409F-93AA-C0F0435B6EF7}" srcId="{C12066AE-770E-4A29-935C-FE1DE3A4CED0}" destId="{920CEACD-9DB0-488E-94A1-893F364B4CF1}" srcOrd="3" destOrd="0" parTransId="{7D2CFFF1-45F4-43F2-88FE-2386940BD916}" sibTransId="{631B82D7-F9CE-4547-A00E-4CB205BEE6A6}"/>
    <dgm:cxn modelId="{6178A38A-1CE4-4C22-A9E1-7D1B832D1FC3}" type="presOf" srcId="{920CEACD-9DB0-488E-94A1-893F364B4CF1}" destId="{DC2C88C3-E438-42F1-B6CF-2ED6BCCF4E31}" srcOrd="1" destOrd="0" presId="urn:microsoft.com/office/officeart/2005/8/layout/list1"/>
    <dgm:cxn modelId="{92B4658D-9384-4ACE-8651-625E12F8462B}" type="presOf" srcId="{1CA69AF5-9364-4230-B201-D3CBFFDD1667}" destId="{6C0AF25E-2FE2-422B-AAF9-021581C7E5B4}" srcOrd="1" destOrd="0" presId="urn:microsoft.com/office/officeart/2005/8/layout/list1"/>
    <dgm:cxn modelId="{0C3F6693-3924-4267-BA37-1789AB57D61A}" srcId="{C12066AE-770E-4A29-935C-FE1DE3A4CED0}" destId="{636C578B-13E0-4084-849E-3512D6E588E6}" srcOrd="2" destOrd="0" parTransId="{82788F68-0C1B-490C-84BF-217127AC60A8}" sibTransId="{EE5D85DF-C11B-486F-9773-61DBDD12E8AE}"/>
    <dgm:cxn modelId="{06337EA6-4D9A-4939-973E-0C4F54B99F08}" type="presOf" srcId="{920CEACD-9DB0-488E-94A1-893F364B4CF1}" destId="{7B2FD077-E452-4819-ADC1-CAFB0F6AF1F8}" srcOrd="0" destOrd="0" presId="urn:microsoft.com/office/officeart/2005/8/layout/list1"/>
    <dgm:cxn modelId="{8A1782A9-C758-485C-9030-A103CE403A49}" type="presOf" srcId="{45BBD0F1-393D-4FBF-99B9-BE2BEC770D61}" destId="{81CA5E85-17E3-47AC-A3CC-6D94AD67661B}" srcOrd="1" destOrd="0" presId="urn:microsoft.com/office/officeart/2005/8/layout/list1"/>
    <dgm:cxn modelId="{70275AAD-FE7D-4885-A541-05CC2FF520F2}" srcId="{C12066AE-770E-4A29-935C-FE1DE3A4CED0}" destId="{1CA69AF5-9364-4230-B201-D3CBFFDD1667}" srcOrd="5" destOrd="0" parTransId="{3186487A-8F61-4AA6-84DB-D260CE52F62E}" sibTransId="{23B177CC-0C1B-46BC-B93E-36757439A8CD}"/>
    <dgm:cxn modelId="{FEF303C7-A382-4D42-B65F-746B5B42220B}" srcId="{C12066AE-770E-4A29-935C-FE1DE3A4CED0}" destId="{B72BFCAF-5EBE-4F56-AFC5-993B0F317710}" srcOrd="0" destOrd="0" parTransId="{0CB4A685-52C7-46A5-A5E5-20C8FE5A0F66}" sibTransId="{5A12FE0A-EE20-46DF-931D-2ACCBA44B169}"/>
    <dgm:cxn modelId="{0FE37EE8-3BF8-48F3-A75B-4597040AE51D}" type="presOf" srcId="{C12066AE-770E-4A29-935C-FE1DE3A4CED0}" destId="{9499733D-91B8-4041-A5D3-0B21AF1AEB33}" srcOrd="0" destOrd="0" presId="urn:microsoft.com/office/officeart/2005/8/layout/list1"/>
    <dgm:cxn modelId="{EC1465F6-1621-491F-818B-C97409EF0547}" type="presOf" srcId="{1CA69AF5-9364-4230-B201-D3CBFFDD1667}" destId="{287FB810-AF36-4DC2-9BBD-DF8EADB2CBED}" srcOrd="0" destOrd="0" presId="urn:microsoft.com/office/officeart/2005/8/layout/list1"/>
    <dgm:cxn modelId="{26DD4CF7-7330-4F56-9E25-D554DB212125}" type="presOf" srcId="{C266B0D3-0FE8-4CC0-9626-B58A6316535E}" destId="{90ABEFFB-D258-4FE0-9DD3-9D4B7F04286A}" srcOrd="1" destOrd="0" presId="urn:microsoft.com/office/officeart/2005/8/layout/list1"/>
    <dgm:cxn modelId="{45A71D72-AA1F-44F3-8674-376132AFE9B9}" type="presParOf" srcId="{9499733D-91B8-4041-A5D3-0B21AF1AEB33}" destId="{F799BF0B-276B-424F-932B-09666BFC9D7E}" srcOrd="0" destOrd="0" presId="urn:microsoft.com/office/officeart/2005/8/layout/list1"/>
    <dgm:cxn modelId="{E7C0878B-C860-4B95-9BDD-878F95223E46}" type="presParOf" srcId="{F799BF0B-276B-424F-932B-09666BFC9D7E}" destId="{7DDA1FC5-A76F-43E4-A9D7-C4540DE785D7}" srcOrd="0" destOrd="0" presId="urn:microsoft.com/office/officeart/2005/8/layout/list1"/>
    <dgm:cxn modelId="{CE56E2F1-18EA-4711-AAEC-AD74550A12F2}" type="presParOf" srcId="{F799BF0B-276B-424F-932B-09666BFC9D7E}" destId="{98781B01-4431-4D63-8FA1-DD2063511940}" srcOrd="1" destOrd="0" presId="urn:microsoft.com/office/officeart/2005/8/layout/list1"/>
    <dgm:cxn modelId="{8B996C8C-D02E-4616-ACC4-BFE303C33003}" type="presParOf" srcId="{9499733D-91B8-4041-A5D3-0B21AF1AEB33}" destId="{258E4570-30D4-4803-8D37-93CF4E4DF4B4}" srcOrd="1" destOrd="0" presId="urn:microsoft.com/office/officeart/2005/8/layout/list1"/>
    <dgm:cxn modelId="{ECD095A8-6B8B-4A76-B41C-ED7F053740F5}" type="presParOf" srcId="{9499733D-91B8-4041-A5D3-0B21AF1AEB33}" destId="{B3F25FEB-93DD-49AE-85F6-557D54A404F3}" srcOrd="2" destOrd="0" presId="urn:microsoft.com/office/officeart/2005/8/layout/list1"/>
    <dgm:cxn modelId="{706A7B4A-CB7E-4D43-9F77-DD9ED8A35F5D}" type="presParOf" srcId="{9499733D-91B8-4041-A5D3-0B21AF1AEB33}" destId="{0A44E2AC-765E-4C57-92CB-9BE98296E689}" srcOrd="3" destOrd="0" presId="urn:microsoft.com/office/officeart/2005/8/layout/list1"/>
    <dgm:cxn modelId="{49FB8C77-3E0A-49C5-BF9F-2C0DB2ABAA29}" type="presParOf" srcId="{9499733D-91B8-4041-A5D3-0B21AF1AEB33}" destId="{EC5712CB-4444-48A3-B7D1-266776C604B6}" srcOrd="4" destOrd="0" presId="urn:microsoft.com/office/officeart/2005/8/layout/list1"/>
    <dgm:cxn modelId="{E00A5EA3-A9DA-458D-AB70-7A3DB2C8DE68}" type="presParOf" srcId="{EC5712CB-4444-48A3-B7D1-266776C604B6}" destId="{18B46329-3E38-4190-847C-5CBD08476842}" srcOrd="0" destOrd="0" presId="urn:microsoft.com/office/officeart/2005/8/layout/list1"/>
    <dgm:cxn modelId="{441CC088-07CD-4709-8162-36180466DDFB}" type="presParOf" srcId="{EC5712CB-4444-48A3-B7D1-266776C604B6}" destId="{81CA5E85-17E3-47AC-A3CC-6D94AD67661B}" srcOrd="1" destOrd="0" presId="urn:microsoft.com/office/officeart/2005/8/layout/list1"/>
    <dgm:cxn modelId="{15C96FA5-5CF3-4659-8E4D-2734CAE732C0}" type="presParOf" srcId="{9499733D-91B8-4041-A5D3-0B21AF1AEB33}" destId="{EBA9563C-8026-4D5D-B1D1-D91E9ACE9B23}" srcOrd="5" destOrd="0" presId="urn:microsoft.com/office/officeart/2005/8/layout/list1"/>
    <dgm:cxn modelId="{22D1FBA0-964E-48EE-AAA8-24AEAD07DA04}" type="presParOf" srcId="{9499733D-91B8-4041-A5D3-0B21AF1AEB33}" destId="{DF5A337E-11B8-4A23-9839-5EAB8DCBD565}" srcOrd="6" destOrd="0" presId="urn:microsoft.com/office/officeart/2005/8/layout/list1"/>
    <dgm:cxn modelId="{3B6E2966-9631-4A22-B2C5-CFC73F93E7D7}" type="presParOf" srcId="{9499733D-91B8-4041-A5D3-0B21AF1AEB33}" destId="{51DA3618-213A-47FE-B066-3835B175B0E3}" srcOrd="7" destOrd="0" presId="urn:microsoft.com/office/officeart/2005/8/layout/list1"/>
    <dgm:cxn modelId="{C20282A0-9AEC-4E65-A7DB-115044F8FFE2}" type="presParOf" srcId="{9499733D-91B8-4041-A5D3-0B21AF1AEB33}" destId="{3351E0CF-5206-4BC6-97AE-F20F4B6C71CB}" srcOrd="8" destOrd="0" presId="urn:microsoft.com/office/officeart/2005/8/layout/list1"/>
    <dgm:cxn modelId="{4510FA96-62A9-4AD5-B7FA-87878C7C2981}" type="presParOf" srcId="{3351E0CF-5206-4BC6-97AE-F20F4B6C71CB}" destId="{AF47E5CD-0F78-4AED-8BFC-0A000613B710}" srcOrd="0" destOrd="0" presId="urn:microsoft.com/office/officeart/2005/8/layout/list1"/>
    <dgm:cxn modelId="{95BB72C1-7FA2-46B9-8FFB-5D4F6C2BA15D}" type="presParOf" srcId="{3351E0CF-5206-4BC6-97AE-F20F4B6C71CB}" destId="{C7452C2E-1FD1-46B8-BC21-4BDB94A45636}" srcOrd="1" destOrd="0" presId="urn:microsoft.com/office/officeart/2005/8/layout/list1"/>
    <dgm:cxn modelId="{DF0E17B1-86C6-4F14-B45A-4884372A9590}" type="presParOf" srcId="{9499733D-91B8-4041-A5D3-0B21AF1AEB33}" destId="{378FE852-28C2-4FD3-8974-9B1102E280F6}" srcOrd="9" destOrd="0" presId="urn:microsoft.com/office/officeart/2005/8/layout/list1"/>
    <dgm:cxn modelId="{0820D709-ED55-4A05-BCB0-9F66ADF81206}" type="presParOf" srcId="{9499733D-91B8-4041-A5D3-0B21AF1AEB33}" destId="{ED751358-D6A9-4D6B-B914-C448D5097FE6}" srcOrd="10" destOrd="0" presId="urn:microsoft.com/office/officeart/2005/8/layout/list1"/>
    <dgm:cxn modelId="{61B40B0D-12FA-4132-B8D7-22D923C4CE78}" type="presParOf" srcId="{9499733D-91B8-4041-A5D3-0B21AF1AEB33}" destId="{E8450A2A-6DE8-4305-A7BD-6F2BD6B82D13}" srcOrd="11" destOrd="0" presId="urn:microsoft.com/office/officeart/2005/8/layout/list1"/>
    <dgm:cxn modelId="{007AEDBA-5E77-4966-B954-20FE184F39F1}" type="presParOf" srcId="{9499733D-91B8-4041-A5D3-0B21AF1AEB33}" destId="{AA0A7005-FE16-4102-857D-7D32842C345B}" srcOrd="12" destOrd="0" presId="urn:microsoft.com/office/officeart/2005/8/layout/list1"/>
    <dgm:cxn modelId="{4B15D5A6-3186-4813-8604-8C519AAC63B0}" type="presParOf" srcId="{AA0A7005-FE16-4102-857D-7D32842C345B}" destId="{7B2FD077-E452-4819-ADC1-CAFB0F6AF1F8}" srcOrd="0" destOrd="0" presId="urn:microsoft.com/office/officeart/2005/8/layout/list1"/>
    <dgm:cxn modelId="{731DCA2B-729B-421B-B78A-CD96652A09C8}" type="presParOf" srcId="{AA0A7005-FE16-4102-857D-7D32842C345B}" destId="{DC2C88C3-E438-42F1-B6CF-2ED6BCCF4E31}" srcOrd="1" destOrd="0" presId="urn:microsoft.com/office/officeart/2005/8/layout/list1"/>
    <dgm:cxn modelId="{9949C165-142B-4688-9C03-C20219F020AD}" type="presParOf" srcId="{9499733D-91B8-4041-A5D3-0B21AF1AEB33}" destId="{938BAAB5-0226-41C9-AAF9-B106C95F47A1}" srcOrd="13" destOrd="0" presId="urn:microsoft.com/office/officeart/2005/8/layout/list1"/>
    <dgm:cxn modelId="{750EB3F8-05F8-411E-ADB5-F7E7E839EF99}" type="presParOf" srcId="{9499733D-91B8-4041-A5D3-0B21AF1AEB33}" destId="{75009ED2-D590-42D9-96A4-30AFCF1EE1B6}" srcOrd="14" destOrd="0" presId="urn:microsoft.com/office/officeart/2005/8/layout/list1"/>
    <dgm:cxn modelId="{8B060AF2-DEC1-4151-B5B6-FCF0A32118ED}" type="presParOf" srcId="{9499733D-91B8-4041-A5D3-0B21AF1AEB33}" destId="{628D259E-E9C1-48B1-8547-14386E904E1A}" srcOrd="15" destOrd="0" presId="urn:microsoft.com/office/officeart/2005/8/layout/list1"/>
    <dgm:cxn modelId="{0DA0F5B2-AAEE-42D7-830E-2ECAB7035967}" type="presParOf" srcId="{9499733D-91B8-4041-A5D3-0B21AF1AEB33}" destId="{400C1FC2-7142-4479-9DCC-7E8B7DB4AB0F}" srcOrd="16" destOrd="0" presId="urn:microsoft.com/office/officeart/2005/8/layout/list1"/>
    <dgm:cxn modelId="{A046F3B5-E0AF-4627-9A41-BF77BD199738}" type="presParOf" srcId="{400C1FC2-7142-4479-9DCC-7E8B7DB4AB0F}" destId="{EF40E79C-5DC5-4879-9A79-D21E03656CDB}" srcOrd="0" destOrd="0" presId="urn:microsoft.com/office/officeart/2005/8/layout/list1"/>
    <dgm:cxn modelId="{DFD144FC-C1E9-4480-B8DB-1803DC9061F5}" type="presParOf" srcId="{400C1FC2-7142-4479-9DCC-7E8B7DB4AB0F}" destId="{90ABEFFB-D258-4FE0-9DD3-9D4B7F04286A}" srcOrd="1" destOrd="0" presId="urn:microsoft.com/office/officeart/2005/8/layout/list1"/>
    <dgm:cxn modelId="{76871511-A40C-45D6-9EB0-9E274513B545}" type="presParOf" srcId="{9499733D-91B8-4041-A5D3-0B21AF1AEB33}" destId="{B5AE44A1-3FBB-4C20-9BB9-E7F979535342}" srcOrd="17" destOrd="0" presId="urn:microsoft.com/office/officeart/2005/8/layout/list1"/>
    <dgm:cxn modelId="{50E567DA-B671-43E6-BC93-7EA22BEEBC88}" type="presParOf" srcId="{9499733D-91B8-4041-A5D3-0B21AF1AEB33}" destId="{F9B20B35-1F67-4167-B123-C9A519672DCD}" srcOrd="18" destOrd="0" presId="urn:microsoft.com/office/officeart/2005/8/layout/list1"/>
    <dgm:cxn modelId="{851D20E8-6532-4CE3-BA52-101FF9BF11B1}" type="presParOf" srcId="{9499733D-91B8-4041-A5D3-0B21AF1AEB33}" destId="{C6507B41-7F1C-4134-BA05-140D5020F4B2}" srcOrd="19" destOrd="0" presId="urn:microsoft.com/office/officeart/2005/8/layout/list1"/>
    <dgm:cxn modelId="{2A15D98C-7842-404A-9261-780A97FB2C24}" type="presParOf" srcId="{9499733D-91B8-4041-A5D3-0B21AF1AEB33}" destId="{E1E101D6-0B0E-458E-AC0C-393B82D4A38D}" srcOrd="20" destOrd="0" presId="urn:microsoft.com/office/officeart/2005/8/layout/list1"/>
    <dgm:cxn modelId="{29417169-7DD1-42F0-82AF-F297226C275C}" type="presParOf" srcId="{E1E101D6-0B0E-458E-AC0C-393B82D4A38D}" destId="{287FB810-AF36-4DC2-9BBD-DF8EADB2CBED}" srcOrd="0" destOrd="0" presId="urn:microsoft.com/office/officeart/2005/8/layout/list1"/>
    <dgm:cxn modelId="{4270EF27-BAF2-4307-B7F1-3CA6DAC06149}" type="presParOf" srcId="{E1E101D6-0B0E-458E-AC0C-393B82D4A38D}" destId="{6C0AF25E-2FE2-422B-AAF9-021581C7E5B4}" srcOrd="1" destOrd="0" presId="urn:microsoft.com/office/officeart/2005/8/layout/list1"/>
    <dgm:cxn modelId="{D02C6FBD-43B5-4329-93BA-B0892AB99492}" type="presParOf" srcId="{9499733D-91B8-4041-A5D3-0B21AF1AEB33}" destId="{2EA53AC6-1A91-49C9-A602-1340225FA6B8}" srcOrd="21" destOrd="0" presId="urn:microsoft.com/office/officeart/2005/8/layout/list1"/>
    <dgm:cxn modelId="{B1C595FC-3381-46FF-884A-58BF1486FA26}" type="presParOf" srcId="{9499733D-91B8-4041-A5D3-0B21AF1AEB33}" destId="{2DF73F1D-5139-46A9-8FE1-43E45A4E46BD}" srcOrd="2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DFE1EF1-C893-402F-96CC-85B8B082378F}" type="doc">
      <dgm:prSet loTypeId="urn:microsoft.com/office/officeart/2005/8/layout/hList1" loCatId="list" qsTypeId="urn:microsoft.com/office/officeart/2005/8/quickstyle/simple3" qsCatId="simple" csTypeId="urn:microsoft.com/office/officeart/2005/8/colors/colorful1#4" csCatId="colorful" phldr="1"/>
      <dgm:spPr/>
      <dgm:t>
        <a:bodyPr/>
        <a:lstStyle/>
        <a:p>
          <a:endParaRPr lang="es-ES"/>
        </a:p>
      </dgm:t>
    </dgm:pt>
    <dgm:pt modelId="{1B68E346-EB3E-47E7-8A53-9260CFBA2087}">
      <dgm:prSet phldrT="[Texto]" custT="1"/>
      <dgm:spPr/>
      <dgm:t>
        <a:bodyPr/>
        <a:lstStyle/>
        <a:p>
          <a:r>
            <a:rPr lang="es-ES_tradnl" sz="1600" b="1">
              <a:latin typeface="Arial" pitchFamily="34" charset="0"/>
              <a:cs typeface="Arial" pitchFamily="34" charset="0"/>
            </a:rPr>
            <a:t>Ejemplo</a:t>
          </a:r>
          <a:endParaRPr lang="es-ES" sz="1600" b="1" dirty="0">
            <a:latin typeface="Arial" pitchFamily="34" charset="0"/>
            <a:cs typeface="Arial" pitchFamily="34" charset="0"/>
          </a:endParaRPr>
        </a:p>
      </dgm:t>
    </dgm:pt>
    <dgm:pt modelId="{935EBF18-A1A6-4E9A-9B7A-1396475F64DE}" type="parTrans" cxnId="{20BC4736-B448-4880-8948-4DA70B6D3D72}">
      <dgm:prSet/>
      <dgm:spPr/>
      <dgm:t>
        <a:bodyPr/>
        <a:lstStyle/>
        <a:p>
          <a:endParaRPr lang="es-ES" sz="1800">
            <a:solidFill>
              <a:schemeClr val="tx1"/>
            </a:solidFill>
            <a:latin typeface="Arial" pitchFamily="34" charset="0"/>
            <a:cs typeface="Arial" pitchFamily="34" charset="0"/>
          </a:endParaRPr>
        </a:p>
      </dgm:t>
    </dgm:pt>
    <dgm:pt modelId="{26E3ED87-A677-4DD0-9FDC-3D585AD6E35E}" type="sibTrans" cxnId="{20BC4736-B448-4880-8948-4DA70B6D3D72}">
      <dgm:prSet/>
      <dgm:spPr/>
      <dgm:t>
        <a:bodyPr/>
        <a:lstStyle/>
        <a:p>
          <a:endParaRPr lang="es-ES" sz="1800">
            <a:solidFill>
              <a:schemeClr val="tx1"/>
            </a:solidFill>
            <a:latin typeface="Arial" pitchFamily="34" charset="0"/>
            <a:cs typeface="Arial" pitchFamily="34" charset="0"/>
          </a:endParaRPr>
        </a:p>
      </dgm:t>
    </dgm:pt>
    <dgm:pt modelId="{C486A219-D82A-4A46-BFEB-45DD10A11039}">
      <dgm:prSet phldrT="[Texto]" custT="1"/>
      <dgm:spPr/>
      <dgm:t>
        <a:bodyPr/>
        <a:lstStyle/>
        <a:p>
          <a:r>
            <a:rPr lang="es-ES" sz="1600" dirty="0">
              <a:latin typeface="Arial" pitchFamily="34" charset="0"/>
              <a:cs typeface="Arial" pitchFamily="34" charset="0"/>
            </a:rPr>
            <a:t>Asegurar altos estándares de calidad en los procesos/ productos para incrementar los niveles de satisfacción de los clientes</a:t>
          </a:r>
        </a:p>
      </dgm:t>
    </dgm:pt>
    <dgm:pt modelId="{269F1901-99FB-41A6-971F-C9E3B9B2FA19}" type="parTrans" cxnId="{C151372C-6B44-4700-BB6F-B9840103FCD9}">
      <dgm:prSet/>
      <dgm:spPr/>
      <dgm:t>
        <a:bodyPr/>
        <a:lstStyle/>
        <a:p>
          <a:endParaRPr lang="es-ES" sz="1800">
            <a:solidFill>
              <a:schemeClr val="tx1"/>
            </a:solidFill>
            <a:latin typeface="Arial" pitchFamily="34" charset="0"/>
            <a:cs typeface="Arial" pitchFamily="34" charset="0"/>
          </a:endParaRPr>
        </a:p>
      </dgm:t>
    </dgm:pt>
    <dgm:pt modelId="{D5B200DC-6ACB-41AE-9194-1E5CE83ECCD5}" type="sibTrans" cxnId="{C151372C-6B44-4700-BB6F-B9840103FCD9}">
      <dgm:prSet/>
      <dgm:spPr/>
      <dgm:t>
        <a:bodyPr/>
        <a:lstStyle/>
        <a:p>
          <a:endParaRPr lang="es-ES" sz="1800">
            <a:solidFill>
              <a:schemeClr val="tx1"/>
            </a:solidFill>
            <a:latin typeface="Arial" pitchFamily="34" charset="0"/>
            <a:cs typeface="Arial" pitchFamily="34" charset="0"/>
          </a:endParaRPr>
        </a:p>
      </dgm:t>
    </dgm:pt>
    <dgm:pt modelId="{87411FC3-F4BF-4477-9A05-9A34108E307D}">
      <dgm:prSet phldrT="[Texto]" custT="1"/>
      <dgm:spPr/>
      <dgm:t>
        <a:bodyPr/>
        <a:lstStyle/>
        <a:p>
          <a:r>
            <a:rPr lang="es-ES_tradnl" sz="1600" b="1">
              <a:latin typeface="Arial" pitchFamily="34" charset="0"/>
              <a:cs typeface="Arial" pitchFamily="34" charset="0"/>
            </a:rPr>
            <a:t>Ejemplo</a:t>
          </a:r>
          <a:endParaRPr lang="es-ES" sz="1600" b="1" dirty="0">
            <a:latin typeface="Arial" pitchFamily="34" charset="0"/>
            <a:cs typeface="Arial" pitchFamily="34" charset="0"/>
          </a:endParaRPr>
        </a:p>
      </dgm:t>
    </dgm:pt>
    <dgm:pt modelId="{BBF8D67A-3F1B-464C-A863-42E5D45706DB}" type="parTrans" cxnId="{74D25D7E-46F3-4AE6-A82E-E39425040957}">
      <dgm:prSet/>
      <dgm:spPr/>
      <dgm:t>
        <a:bodyPr/>
        <a:lstStyle/>
        <a:p>
          <a:endParaRPr lang="es-ES" sz="1800">
            <a:solidFill>
              <a:schemeClr val="tx1"/>
            </a:solidFill>
            <a:latin typeface="Arial" pitchFamily="34" charset="0"/>
            <a:cs typeface="Arial" pitchFamily="34" charset="0"/>
          </a:endParaRPr>
        </a:p>
      </dgm:t>
    </dgm:pt>
    <dgm:pt modelId="{4DB331A0-AFA7-4A0E-B14E-6C4C2F3D333A}" type="sibTrans" cxnId="{74D25D7E-46F3-4AE6-A82E-E39425040957}">
      <dgm:prSet/>
      <dgm:spPr/>
      <dgm:t>
        <a:bodyPr/>
        <a:lstStyle/>
        <a:p>
          <a:endParaRPr lang="es-ES" sz="1800">
            <a:solidFill>
              <a:schemeClr val="tx1"/>
            </a:solidFill>
            <a:latin typeface="Arial" pitchFamily="34" charset="0"/>
            <a:cs typeface="Arial" pitchFamily="34" charset="0"/>
          </a:endParaRPr>
        </a:p>
      </dgm:t>
    </dgm:pt>
    <dgm:pt modelId="{C8C1BACE-54D0-4C5B-80D8-014D9CFB276E}">
      <dgm:prSet phldrT="[Texto]" custT="1"/>
      <dgm:spPr/>
      <dgm:t>
        <a:bodyPr/>
        <a:lstStyle/>
        <a:p>
          <a:r>
            <a:rPr lang="es-ES_tradnl" sz="1600">
              <a:latin typeface="Arial" pitchFamily="34" charset="0"/>
              <a:cs typeface="Arial" pitchFamily="34" charset="0"/>
            </a:rPr>
            <a:t>Nivel de satisfacción de los clientes con respecto a sus requerimientos</a:t>
          </a:r>
          <a:endParaRPr lang="es-ES_tradnl" sz="1600" dirty="0">
            <a:latin typeface="Arial" pitchFamily="34" charset="0"/>
            <a:cs typeface="Arial" pitchFamily="34" charset="0"/>
          </a:endParaRPr>
        </a:p>
      </dgm:t>
    </dgm:pt>
    <dgm:pt modelId="{92075FE8-ADD6-43DD-A537-105C59D197E3}" type="parTrans" cxnId="{9C5EE921-233D-4A28-A22D-BE43DA65D75C}">
      <dgm:prSet/>
      <dgm:spPr/>
      <dgm:t>
        <a:bodyPr/>
        <a:lstStyle/>
        <a:p>
          <a:endParaRPr lang="es-ES" sz="1800">
            <a:solidFill>
              <a:schemeClr val="tx1"/>
            </a:solidFill>
            <a:latin typeface="Arial" pitchFamily="34" charset="0"/>
            <a:cs typeface="Arial" pitchFamily="34" charset="0"/>
          </a:endParaRPr>
        </a:p>
      </dgm:t>
    </dgm:pt>
    <dgm:pt modelId="{C5851E85-4D5D-4D0D-84FF-92D45066C6CA}" type="sibTrans" cxnId="{9C5EE921-233D-4A28-A22D-BE43DA65D75C}">
      <dgm:prSet/>
      <dgm:spPr/>
      <dgm:t>
        <a:bodyPr/>
        <a:lstStyle/>
        <a:p>
          <a:endParaRPr lang="es-ES" sz="1800">
            <a:solidFill>
              <a:schemeClr val="tx1"/>
            </a:solidFill>
            <a:latin typeface="Arial" pitchFamily="34" charset="0"/>
            <a:cs typeface="Arial" pitchFamily="34" charset="0"/>
          </a:endParaRPr>
        </a:p>
      </dgm:t>
    </dgm:pt>
    <dgm:pt modelId="{96CB52D1-2CAF-472E-AF5D-14CB3E31A397}">
      <dgm:prSet phldrT="[Texto]" custT="1"/>
      <dgm:spPr/>
      <dgm:t>
        <a:bodyPr/>
        <a:lstStyle/>
        <a:p>
          <a:r>
            <a:rPr lang="es-ES_tradnl" sz="1600" b="1">
              <a:latin typeface="Arial" pitchFamily="34" charset="0"/>
              <a:cs typeface="Arial" pitchFamily="34" charset="0"/>
            </a:rPr>
            <a:t>Ejemplo</a:t>
          </a:r>
          <a:endParaRPr lang="es-ES" sz="1600" b="1" dirty="0">
            <a:latin typeface="Arial" pitchFamily="34" charset="0"/>
            <a:cs typeface="Arial" pitchFamily="34" charset="0"/>
          </a:endParaRPr>
        </a:p>
      </dgm:t>
    </dgm:pt>
    <dgm:pt modelId="{EFDB3A4D-DF63-45E6-9376-1BD052A3B0BB}" type="parTrans" cxnId="{CDFCF5A0-5F45-479A-BB4E-C59B7A81E73D}">
      <dgm:prSet/>
      <dgm:spPr/>
      <dgm:t>
        <a:bodyPr/>
        <a:lstStyle/>
        <a:p>
          <a:endParaRPr lang="es-ES" sz="1800">
            <a:solidFill>
              <a:schemeClr val="tx1"/>
            </a:solidFill>
            <a:latin typeface="Arial" pitchFamily="34" charset="0"/>
            <a:cs typeface="Arial" pitchFamily="34" charset="0"/>
          </a:endParaRPr>
        </a:p>
      </dgm:t>
    </dgm:pt>
    <dgm:pt modelId="{C8BB28B0-E126-449D-81C4-8A6CB07D32D5}" type="sibTrans" cxnId="{CDFCF5A0-5F45-479A-BB4E-C59B7A81E73D}">
      <dgm:prSet/>
      <dgm:spPr/>
      <dgm:t>
        <a:bodyPr/>
        <a:lstStyle/>
        <a:p>
          <a:endParaRPr lang="es-ES" sz="1800">
            <a:solidFill>
              <a:schemeClr val="tx1"/>
            </a:solidFill>
            <a:latin typeface="Arial" pitchFamily="34" charset="0"/>
            <a:cs typeface="Arial" pitchFamily="34" charset="0"/>
          </a:endParaRPr>
        </a:p>
      </dgm:t>
    </dgm:pt>
    <dgm:pt modelId="{B49FF99F-962A-47BA-8669-785F52F1124F}">
      <dgm:prSet phldrT="[Texto]" custT="1"/>
      <dgm:spPr/>
      <dgm:t>
        <a:bodyPr/>
        <a:lstStyle/>
        <a:p>
          <a:r>
            <a:rPr lang="es-ES_tradnl" sz="1600">
              <a:latin typeface="Arial" pitchFamily="34" charset="0"/>
              <a:cs typeface="Arial" pitchFamily="34" charset="0"/>
            </a:rPr>
            <a:t>El 90% de nuestros clientes evidenciarán un nivel de satisfacción “muy alta”</a:t>
          </a:r>
          <a:endParaRPr lang="es-ES_tradnl" sz="1600" dirty="0">
            <a:latin typeface="Arial" pitchFamily="34" charset="0"/>
            <a:cs typeface="Arial" pitchFamily="34" charset="0"/>
          </a:endParaRPr>
        </a:p>
      </dgm:t>
    </dgm:pt>
    <dgm:pt modelId="{0F729491-7154-4638-9334-9826F9D85C36}" type="parTrans" cxnId="{1B1EFF99-D9A3-4C23-BC9E-485C4C0E5DD8}">
      <dgm:prSet/>
      <dgm:spPr/>
      <dgm:t>
        <a:bodyPr/>
        <a:lstStyle/>
        <a:p>
          <a:endParaRPr lang="es-ES" sz="1800">
            <a:solidFill>
              <a:schemeClr val="tx1"/>
            </a:solidFill>
            <a:latin typeface="Arial" pitchFamily="34" charset="0"/>
            <a:cs typeface="Arial" pitchFamily="34" charset="0"/>
          </a:endParaRPr>
        </a:p>
      </dgm:t>
    </dgm:pt>
    <dgm:pt modelId="{A3254EBD-527F-44FF-A580-5DFB1A59D223}" type="sibTrans" cxnId="{1B1EFF99-D9A3-4C23-BC9E-485C4C0E5DD8}">
      <dgm:prSet/>
      <dgm:spPr/>
      <dgm:t>
        <a:bodyPr/>
        <a:lstStyle/>
        <a:p>
          <a:endParaRPr lang="es-ES" sz="1800">
            <a:solidFill>
              <a:schemeClr val="tx1"/>
            </a:solidFill>
            <a:latin typeface="Arial" pitchFamily="34" charset="0"/>
            <a:cs typeface="Arial" pitchFamily="34" charset="0"/>
          </a:endParaRPr>
        </a:p>
      </dgm:t>
    </dgm:pt>
    <dgm:pt modelId="{D54F0BFC-C8FD-439B-B812-1B6015AEEACE}">
      <dgm:prSet phldrT="[Texto]" custT="1"/>
      <dgm:spPr/>
      <dgm:t>
        <a:bodyPr/>
        <a:lstStyle/>
        <a:p>
          <a:r>
            <a:rPr lang="es-ES_tradnl" sz="1600" b="1">
              <a:latin typeface="Arial" pitchFamily="34" charset="0"/>
              <a:cs typeface="Arial" pitchFamily="34" charset="0"/>
            </a:rPr>
            <a:t>Ejemplo</a:t>
          </a:r>
          <a:endParaRPr lang="es-ES" sz="1600" b="1" dirty="0">
            <a:latin typeface="Arial" pitchFamily="34" charset="0"/>
            <a:cs typeface="Arial" pitchFamily="34" charset="0"/>
          </a:endParaRPr>
        </a:p>
      </dgm:t>
    </dgm:pt>
    <dgm:pt modelId="{FD25D4D7-368C-48D3-84F3-69F3722C4AB4}" type="parTrans" cxnId="{4A3C4501-D047-402A-B8D7-C2141BBB0217}">
      <dgm:prSet/>
      <dgm:spPr/>
      <dgm:t>
        <a:bodyPr/>
        <a:lstStyle/>
        <a:p>
          <a:endParaRPr lang="es-ES" sz="1800">
            <a:solidFill>
              <a:schemeClr val="tx1"/>
            </a:solidFill>
            <a:latin typeface="Arial" pitchFamily="34" charset="0"/>
            <a:cs typeface="Arial" pitchFamily="34" charset="0"/>
          </a:endParaRPr>
        </a:p>
      </dgm:t>
    </dgm:pt>
    <dgm:pt modelId="{2AFCAF83-D841-4BC8-ABF4-12C4AE617D1B}" type="sibTrans" cxnId="{4A3C4501-D047-402A-B8D7-C2141BBB0217}">
      <dgm:prSet/>
      <dgm:spPr/>
      <dgm:t>
        <a:bodyPr/>
        <a:lstStyle/>
        <a:p>
          <a:endParaRPr lang="es-ES" sz="1800">
            <a:solidFill>
              <a:schemeClr val="tx1"/>
            </a:solidFill>
            <a:latin typeface="Arial" pitchFamily="34" charset="0"/>
            <a:cs typeface="Arial" pitchFamily="34" charset="0"/>
          </a:endParaRPr>
        </a:p>
      </dgm:t>
    </dgm:pt>
    <dgm:pt modelId="{89D28B9D-9567-4567-8249-874FA398BB18}">
      <dgm:prSet phldrT="[Texto]" custT="1"/>
      <dgm:spPr/>
      <dgm:t>
        <a:bodyPr/>
        <a:lstStyle/>
        <a:p>
          <a:r>
            <a:rPr lang="es-ES" sz="1600" dirty="0">
              <a:latin typeface="Arial" pitchFamily="34" charset="0"/>
              <a:cs typeface="Arial" pitchFamily="34" charset="0"/>
            </a:rPr>
            <a:t>Implementar un Sistema de Gestión de Calidad (SGC) certificado mediante la norma ISO 9001 al finalizar el año.</a:t>
          </a:r>
        </a:p>
      </dgm:t>
    </dgm:pt>
    <dgm:pt modelId="{239A5A14-F05F-41D1-9C86-A3DC5339282F}" type="parTrans" cxnId="{D8D6E4D2-085E-4DE3-8EBC-94535CDB7FD6}">
      <dgm:prSet/>
      <dgm:spPr/>
      <dgm:t>
        <a:bodyPr/>
        <a:lstStyle/>
        <a:p>
          <a:endParaRPr lang="es-ES" sz="1800">
            <a:solidFill>
              <a:schemeClr val="tx1"/>
            </a:solidFill>
            <a:latin typeface="Arial" pitchFamily="34" charset="0"/>
            <a:cs typeface="Arial" pitchFamily="34" charset="0"/>
          </a:endParaRPr>
        </a:p>
      </dgm:t>
    </dgm:pt>
    <dgm:pt modelId="{A2D2FEE4-6AA1-4F19-A9C1-9DD52D2FD6DA}" type="sibTrans" cxnId="{D8D6E4D2-085E-4DE3-8EBC-94535CDB7FD6}">
      <dgm:prSet/>
      <dgm:spPr/>
      <dgm:t>
        <a:bodyPr/>
        <a:lstStyle/>
        <a:p>
          <a:endParaRPr lang="es-ES" sz="1800">
            <a:solidFill>
              <a:schemeClr val="tx1"/>
            </a:solidFill>
            <a:latin typeface="Arial" pitchFamily="34" charset="0"/>
            <a:cs typeface="Arial" pitchFamily="34" charset="0"/>
          </a:endParaRPr>
        </a:p>
      </dgm:t>
    </dgm:pt>
    <dgm:pt modelId="{9F557EFB-B208-4732-97B2-BACACE34E5FB}">
      <dgm:prSet custT="1"/>
      <dgm:spPr/>
      <dgm:t>
        <a:bodyPr/>
        <a:lstStyle/>
        <a:p>
          <a:endParaRPr lang="es-ES" sz="1400" dirty="0">
            <a:solidFill>
              <a:schemeClr val="tx1"/>
            </a:solidFill>
            <a:latin typeface="Arial" pitchFamily="34" charset="0"/>
            <a:cs typeface="Arial" pitchFamily="34" charset="0"/>
          </a:endParaRPr>
        </a:p>
      </dgm:t>
    </dgm:pt>
    <dgm:pt modelId="{B1C99BCE-6834-4F6A-854B-B0D526C64F7D}" type="parTrans" cxnId="{FBEF60E2-6325-43EC-B627-3EDB40B97110}">
      <dgm:prSet/>
      <dgm:spPr/>
      <dgm:t>
        <a:bodyPr/>
        <a:lstStyle/>
        <a:p>
          <a:endParaRPr lang="es-ES" sz="1600"/>
        </a:p>
      </dgm:t>
    </dgm:pt>
    <dgm:pt modelId="{652560B9-F576-481B-BD18-AFD6A22F0FA6}" type="sibTrans" cxnId="{FBEF60E2-6325-43EC-B627-3EDB40B97110}">
      <dgm:prSet/>
      <dgm:spPr/>
      <dgm:t>
        <a:bodyPr/>
        <a:lstStyle/>
        <a:p>
          <a:endParaRPr lang="es-ES" sz="1600"/>
        </a:p>
      </dgm:t>
    </dgm:pt>
    <dgm:pt modelId="{F96DB156-3A4A-459C-BD5F-2A9A49E177E2}">
      <dgm:prSet phldrT="[Texto]" custT="1"/>
      <dgm:spPr/>
      <dgm:t>
        <a:bodyPr/>
        <a:lstStyle/>
        <a:p>
          <a:r>
            <a:rPr lang="es-ES" sz="1600" dirty="0">
              <a:latin typeface="Arial" pitchFamily="34" charset="0"/>
              <a:cs typeface="Arial" pitchFamily="34" charset="0"/>
            </a:rPr>
            <a:t>Implementar un sistema de fidelización de clientes a octubre.</a:t>
          </a:r>
        </a:p>
      </dgm:t>
    </dgm:pt>
    <dgm:pt modelId="{E36A8FB8-5774-4001-9456-B6D2B75E513B}" type="parTrans" cxnId="{8A33BEB2-41EA-4DAD-815F-7C404A81F148}">
      <dgm:prSet/>
      <dgm:spPr/>
      <dgm:t>
        <a:bodyPr/>
        <a:lstStyle/>
        <a:p>
          <a:endParaRPr lang="es-ES" sz="1600"/>
        </a:p>
      </dgm:t>
    </dgm:pt>
    <dgm:pt modelId="{764986F4-0CB9-49CA-8493-D5B353144169}" type="sibTrans" cxnId="{8A33BEB2-41EA-4DAD-815F-7C404A81F148}">
      <dgm:prSet/>
      <dgm:spPr/>
      <dgm:t>
        <a:bodyPr/>
        <a:lstStyle/>
        <a:p>
          <a:endParaRPr lang="es-ES" sz="1600"/>
        </a:p>
      </dgm:t>
    </dgm:pt>
    <dgm:pt modelId="{DED39EA7-4B9D-40E7-81C7-972CE492F22A}" type="pres">
      <dgm:prSet presAssocID="{4DFE1EF1-C893-402F-96CC-85B8B082378F}" presName="Name0" presStyleCnt="0">
        <dgm:presLayoutVars>
          <dgm:dir/>
          <dgm:animLvl val="lvl"/>
          <dgm:resizeHandles val="exact"/>
        </dgm:presLayoutVars>
      </dgm:prSet>
      <dgm:spPr/>
    </dgm:pt>
    <dgm:pt modelId="{C112F08C-8C39-4E21-8C8B-EFFCC7D3888C}" type="pres">
      <dgm:prSet presAssocID="{1B68E346-EB3E-47E7-8A53-9260CFBA2087}" presName="composite" presStyleCnt="0"/>
      <dgm:spPr/>
    </dgm:pt>
    <dgm:pt modelId="{C682F626-A1D0-4677-98DF-1B3C82CD9AC4}" type="pres">
      <dgm:prSet presAssocID="{1B68E346-EB3E-47E7-8A53-9260CFBA2087}" presName="parTx" presStyleLbl="alignNode1" presStyleIdx="0" presStyleCnt="4">
        <dgm:presLayoutVars>
          <dgm:chMax val="0"/>
          <dgm:chPref val="0"/>
          <dgm:bulletEnabled val="1"/>
        </dgm:presLayoutVars>
      </dgm:prSet>
      <dgm:spPr/>
    </dgm:pt>
    <dgm:pt modelId="{51A955D9-AF77-43E9-B14F-DE40C61414F8}" type="pres">
      <dgm:prSet presAssocID="{1B68E346-EB3E-47E7-8A53-9260CFBA2087}" presName="desTx" presStyleLbl="alignAccFollowNode1" presStyleIdx="0" presStyleCnt="4">
        <dgm:presLayoutVars>
          <dgm:bulletEnabled val="1"/>
        </dgm:presLayoutVars>
      </dgm:prSet>
      <dgm:spPr/>
    </dgm:pt>
    <dgm:pt modelId="{AEAEAE91-5124-4B1E-88A2-2B4FEBA3FD44}" type="pres">
      <dgm:prSet presAssocID="{26E3ED87-A677-4DD0-9FDC-3D585AD6E35E}" presName="space" presStyleCnt="0"/>
      <dgm:spPr/>
    </dgm:pt>
    <dgm:pt modelId="{4A0A2ACC-6414-487D-8F9C-79BBA470CC6E}" type="pres">
      <dgm:prSet presAssocID="{87411FC3-F4BF-4477-9A05-9A34108E307D}" presName="composite" presStyleCnt="0"/>
      <dgm:spPr/>
    </dgm:pt>
    <dgm:pt modelId="{5873B8FE-9F7E-4B39-8AF2-F19869CA50BD}" type="pres">
      <dgm:prSet presAssocID="{87411FC3-F4BF-4477-9A05-9A34108E307D}" presName="parTx" presStyleLbl="alignNode1" presStyleIdx="1" presStyleCnt="4">
        <dgm:presLayoutVars>
          <dgm:chMax val="0"/>
          <dgm:chPref val="0"/>
          <dgm:bulletEnabled val="1"/>
        </dgm:presLayoutVars>
      </dgm:prSet>
      <dgm:spPr/>
    </dgm:pt>
    <dgm:pt modelId="{27912F64-92A9-4B48-8DA8-618F07B2D5BE}" type="pres">
      <dgm:prSet presAssocID="{87411FC3-F4BF-4477-9A05-9A34108E307D}" presName="desTx" presStyleLbl="alignAccFollowNode1" presStyleIdx="1" presStyleCnt="4">
        <dgm:presLayoutVars>
          <dgm:bulletEnabled val="1"/>
        </dgm:presLayoutVars>
      </dgm:prSet>
      <dgm:spPr/>
    </dgm:pt>
    <dgm:pt modelId="{8FB8153C-5338-4375-96E0-E6750215D49D}" type="pres">
      <dgm:prSet presAssocID="{4DB331A0-AFA7-4A0E-B14E-6C4C2F3D333A}" presName="space" presStyleCnt="0"/>
      <dgm:spPr/>
    </dgm:pt>
    <dgm:pt modelId="{ABFF8034-7A47-4E93-8A7D-532701D26134}" type="pres">
      <dgm:prSet presAssocID="{96CB52D1-2CAF-472E-AF5D-14CB3E31A397}" presName="composite" presStyleCnt="0"/>
      <dgm:spPr/>
    </dgm:pt>
    <dgm:pt modelId="{9BFEF725-ECEB-491F-AFBE-C7F35A6766B9}" type="pres">
      <dgm:prSet presAssocID="{96CB52D1-2CAF-472E-AF5D-14CB3E31A397}" presName="parTx" presStyleLbl="alignNode1" presStyleIdx="2" presStyleCnt="4">
        <dgm:presLayoutVars>
          <dgm:chMax val="0"/>
          <dgm:chPref val="0"/>
          <dgm:bulletEnabled val="1"/>
        </dgm:presLayoutVars>
      </dgm:prSet>
      <dgm:spPr/>
    </dgm:pt>
    <dgm:pt modelId="{9E5F72C7-848F-4E73-9B05-DCC277DD617A}" type="pres">
      <dgm:prSet presAssocID="{96CB52D1-2CAF-472E-AF5D-14CB3E31A397}" presName="desTx" presStyleLbl="alignAccFollowNode1" presStyleIdx="2" presStyleCnt="4">
        <dgm:presLayoutVars>
          <dgm:bulletEnabled val="1"/>
        </dgm:presLayoutVars>
      </dgm:prSet>
      <dgm:spPr/>
    </dgm:pt>
    <dgm:pt modelId="{B19C70BB-E42E-4428-936D-A913BAD6F8E9}" type="pres">
      <dgm:prSet presAssocID="{C8BB28B0-E126-449D-81C4-8A6CB07D32D5}" presName="space" presStyleCnt="0"/>
      <dgm:spPr/>
    </dgm:pt>
    <dgm:pt modelId="{79D40BDA-DE74-4E21-9304-10D4CD2707A2}" type="pres">
      <dgm:prSet presAssocID="{D54F0BFC-C8FD-439B-B812-1B6015AEEACE}" presName="composite" presStyleCnt="0"/>
      <dgm:spPr/>
    </dgm:pt>
    <dgm:pt modelId="{BF968FE0-A6AA-4615-81FE-9BD6A736946F}" type="pres">
      <dgm:prSet presAssocID="{D54F0BFC-C8FD-439B-B812-1B6015AEEACE}" presName="parTx" presStyleLbl="alignNode1" presStyleIdx="3" presStyleCnt="4">
        <dgm:presLayoutVars>
          <dgm:chMax val="0"/>
          <dgm:chPref val="0"/>
          <dgm:bulletEnabled val="1"/>
        </dgm:presLayoutVars>
      </dgm:prSet>
      <dgm:spPr/>
    </dgm:pt>
    <dgm:pt modelId="{E04DBC5F-84DB-4FCB-B0DA-E9B0CAA7B468}" type="pres">
      <dgm:prSet presAssocID="{D54F0BFC-C8FD-439B-B812-1B6015AEEACE}" presName="desTx" presStyleLbl="alignAccFollowNode1" presStyleIdx="3" presStyleCnt="4">
        <dgm:presLayoutVars>
          <dgm:bulletEnabled val="1"/>
        </dgm:presLayoutVars>
      </dgm:prSet>
      <dgm:spPr/>
    </dgm:pt>
  </dgm:ptLst>
  <dgm:cxnLst>
    <dgm:cxn modelId="{4A3C4501-D047-402A-B8D7-C2141BBB0217}" srcId="{4DFE1EF1-C893-402F-96CC-85B8B082378F}" destId="{D54F0BFC-C8FD-439B-B812-1B6015AEEACE}" srcOrd="3" destOrd="0" parTransId="{FD25D4D7-368C-48D3-84F3-69F3722C4AB4}" sibTransId="{2AFCAF83-D841-4BC8-ABF4-12C4AE617D1B}"/>
    <dgm:cxn modelId="{974D7016-9A56-4D81-B1D9-81DBE23D3F17}" type="presOf" srcId="{C486A219-D82A-4A46-BFEB-45DD10A11039}" destId="{51A955D9-AF77-43E9-B14F-DE40C61414F8}" srcOrd="0" destOrd="0" presId="urn:microsoft.com/office/officeart/2005/8/layout/hList1"/>
    <dgm:cxn modelId="{9C5EE921-233D-4A28-A22D-BE43DA65D75C}" srcId="{87411FC3-F4BF-4477-9A05-9A34108E307D}" destId="{C8C1BACE-54D0-4C5B-80D8-014D9CFB276E}" srcOrd="0" destOrd="0" parTransId="{92075FE8-ADD6-43DD-A537-105C59D197E3}" sibTransId="{C5851E85-4D5D-4D0D-84FF-92D45066C6CA}"/>
    <dgm:cxn modelId="{C151372C-6B44-4700-BB6F-B9840103FCD9}" srcId="{1B68E346-EB3E-47E7-8A53-9260CFBA2087}" destId="{C486A219-D82A-4A46-BFEB-45DD10A11039}" srcOrd="0" destOrd="0" parTransId="{269F1901-99FB-41A6-971F-C9E3B9B2FA19}" sibTransId="{D5B200DC-6ACB-41AE-9194-1E5CE83ECCD5}"/>
    <dgm:cxn modelId="{20BC4736-B448-4880-8948-4DA70B6D3D72}" srcId="{4DFE1EF1-C893-402F-96CC-85B8B082378F}" destId="{1B68E346-EB3E-47E7-8A53-9260CFBA2087}" srcOrd="0" destOrd="0" parTransId="{935EBF18-A1A6-4E9A-9B7A-1396475F64DE}" sibTransId="{26E3ED87-A677-4DD0-9FDC-3D585AD6E35E}"/>
    <dgm:cxn modelId="{8982EC4A-0436-4126-9A57-E909EB01DF4D}" type="presOf" srcId="{F96DB156-3A4A-459C-BD5F-2A9A49E177E2}" destId="{E04DBC5F-84DB-4FCB-B0DA-E9B0CAA7B468}" srcOrd="0" destOrd="1" presId="urn:microsoft.com/office/officeart/2005/8/layout/hList1"/>
    <dgm:cxn modelId="{549F7472-D637-4582-AC1E-EEF11EE8E1FE}" type="presOf" srcId="{D54F0BFC-C8FD-439B-B812-1B6015AEEACE}" destId="{BF968FE0-A6AA-4615-81FE-9BD6A736946F}" srcOrd="0" destOrd="0" presId="urn:microsoft.com/office/officeart/2005/8/layout/hList1"/>
    <dgm:cxn modelId="{FB3B2158-F3DA-498B-8422-89DCC16B7EBF}" type="presOf" srcId="{96CB52D1-2CAF-472E-AF5D-14CB3E31A397}" destId="{9BFEF725-ECEB-491F-AFBE-C7F35A6766B9}" srcOrd="0" destOrd="0" presId="urn:microsoft.com/office/officeart/2005/8/layout/hList1"/>
    <dgm:cxn modelId="{113D777A-DA96-4896-8DE3-A07C0843F4D2}" type="presOf" srcId="{89D28B9D-9567-4567-8249-874FA398BB18}" destId="{E04DBC5F-84DB-4FCB-B0DA-E9B0CAA7B468}" srcOrd="0" destOrd="0" presId="urn:microsoft.com/office/officeart/2005/8/layout/hList1"/>
    <dgm:cxn modelId="{74D25D7E-46F3-4AE6-A82E-E39425040957}" srcId="{4DFE1EF1-C893-402F-96CC-85B8B082378F}" destId="{87411FC3-F4BF-4477-9A05-9A34108E307D}" srcOrd="1" destOrd="0" parTransId="{BBF8D67A-3F1B-464C-A863-42E5D45706DB}" sibTransId="{4DB331A0-AFA7-4A0E-B14E-6C4C2F3D333A}"/>
    <dgm:cxn modelId="{ED71D693-A48F-4FA3-A7A8-6DF1B897F0D1}" type="presOf" srcId="{87411FC3-F4BF-4477-9A05-9A34108E307D}" destId="{5873B8FE-9F7E-4B39-8AF2-F19869CA50BD}" srcOrd="0" destOrd="0" presId="urn:microsoft.com/office/officeart/2005/8/layout/hList1"/>
    <dgm:cxn modelId="{1B1EFF99-D9A3-4C23-BC9E-485C4C0E5DD8}" srcId="{96CB52D1-2CAF-472E-AF5D-14CB3E31A397}" destId="{B49FF99F-962A-47BA-8669-785F52F1124F}" srcOrd="0" destOrd="0" parTransId="{0F729491-7154-4638-9334-9826F9D85C36}" sibTransId="{A3254EBD-527F-44FF-A580-5DFB1A59D223}"/>
    <dgm:cxn modelId="{2F75EC9B-5E01-4A58-9D1F-F2D999EDE7B8}" type="presOf" srcId="{1B68E346-EB3E-47E7-8A53-9260CFBA2087}" destId="{C682F626-A1D0-4677-98DF-1B3C82CD9AC4}" srcOrd="0" destOrd="0" presId="urn:microsoft.com/office/officeart/2005/8/layout/hList1"/>
    <dgm:cxn modelId="{CDFCF5A0-5F45-479A-BB4E-C59B7A81E73D}" srcId="{4DFE1EF1-C893-402F-96CC-85B8B082378F}" destId="{96CB52D1-2CAF-472E-AF5D-14CB3E31A397}" srcOrd="2" destOrd="0" parTransId="{EFDB3A4D-DF63-45E6-9376-1BD052A3B0BB}" sibTransId="{C8BB28B0-E126-449D-81C4-8A6CB07D32D5}"/>
    <dgm:cxn modelId="{8A33BEB2-41EA-4DAD-815F-7C404A81F148}" srcId="{D54F0BFC-C8FD-439B-B812-1B6015AEEACE}" destId="{F96DB156-3A4A-459C-BD5F-2A9A49E177E2}" srcOrd="1" destOrd="0" parTransId="{E36A8FB8-5774-4001-9456-B6D2B75E513B}" sibTransId="{764986F4-0CB9-49CA-8493-D5B353144169}"/>
    <dgm:cxn modelId="{362FC9BD-35F5-44B9-B7F2-FDA3F208E9C6}" type="presOf" srcId="{C8C1BACE-54D0-4C5B-80D8-014D9CFB276E}" destId="{27912F64-92A9-4B48-8DA8-618F07B2D5BE}" srcOrd="0" destOrd="0" presId="urn:microsoft.com/office/officeart/2005/8/layout/hList1"/>
    <dgm:cxn modelId="{D8D6E4D2-085E-4DE3-8EBC-94535CDB7FD6}" srcId="{D54F0BFC-C8FD-439B-B812-1B6015AEEACE}" destId="{89D28B9D-9567-4567-8249-874FA398BB18}" srcOrd="0" destOrd="0" parTransId="{239A5A14-F05F-41D1-9C86-A3DC5339282F}" sibTransId="{A2D2FEE4-6AA1-4F19-A9C1-9DD52D2FD6DA}"/>
    <dgm:cxn modelId="{12C469DF-9CF3-406C-A7DC-D9A64DAA063A}" type="presOf" srcId="{B49FF99F-962A-47BA-8669-785F52F1124F}" destId="{9E5F72C7-848F-4E73-9B05-DCC277DD617A}" srcOrd="0" destOrd="0" presId="urn:microsoft.com/office/officeart/2005/8/layout/hList1"/>
    <dgm:cxn modelId="{FBEF60E2-6325-43EC-B627-3EDB40B97110}" srcId="{1B68E346-EB3E-47E7-8A53-9260CFBA2087}" destId="{9F557EFB-B208-4732-97B2-BACACE34E5FB}" srcOrd="1" destOrd="0" parTransId="{B1C99BCE-6834-4F6A-854B-B0D526C64F7D}" sibTransId="{652560B9-F576-481B-BD18-AFD6A22F0FA6}"/>
    <dgm:cxn modelId="{94A677EF-AF66-4101-85CE-075CC6381610}" type="presOf" srcId="{4DFE1EF1-C893-402F-96CC-85B8B082378F}" destId="{DED39EA7-4B9D-40E7-81C7-972CE492F22A}" srcOrd="0" destOrd="0" presId="urn:microsoft.com/office/officeart/2005/8/layout/hList1"/>
    <dgm:cxn modelId="{1FCFAFF6-6F0B-4C17-AAB6-1E1B3DB1237B}" type="presOf" srcId="{9F557EFB-B208-4732-97B2-BACACE34E5FB}" destId="{51A955D9-AF77-43E9-B14F-DE40C61414F8}" srcOrd="0" destOrd="1" presId="urn:microsoft.com/office/officeart/2005/8/layout/hList1"/>
    <dgm:cxn modelId="{F1CDAD75-B9FC-48BD-AE84-2B2086178346}" type="presParOf" srcId="{DED39EA7-4B9D-40E7-81C7-972CE492F22A}" destId="{C112F08C-8C39-4E21-8C8B-EFFCC7D3888C}" srcOrd="0" destOrd="0" presId="urn:microsoft.com/office/officeart/2005/8/layout/hList1"/>
    <dgm:cxn modelId="{30F4E0DA-DA90-4FB4-B0FA-0B5ED33E1B0F}" type="presParOf" srcId="{C112F08C-8C39-4E21-8C8B-EFFCC7D3888C}" destId="{C682F626-A1D0-4677-98DF-1B3C82CD9AC4}" srcOrd="0" destOrd="0" presId="urn:microsoft.com/office/officeart/2005/8/layout/hList1"/>
    <dgm:cxn modelId="{FDB6318B-9C87-47B9-BDFA-7D0800E299BB}" type="presParOf" srcId="{C112F08C-8C39-4E21-8C8B-EFFCC7D3888C}" destId="{51A955D9-AF77-43E9-B14F-DE40C61414F8}" srcOrd="1" destOrd="0" presId="urn:microsoft.com/office/officeart/2005/8/layout/hList1"/>
    <dgm:cxn modelId="{24B65B8A-5750-4FCF-AD2E-05F298237AEA}" type="presParOf" srcId="{DED39EA7-4B9D-40E7-81C7-972CE492F22A}" destId="{AEAEAE91-5124-4B1E-88A2-2B4FEBA3FD44}" srcOrd="1" destOrd="0" presId="urn:microsoft.com/office/officeart/2005/8/layout/hList1"/>
    <dgm:cxn modelId="{9AE7C02A-0D3E-4183-8B9F-0F53E76D333A}" type="presParOf" srcId="{DED39EA7-4B9D-40E7-81C7-972CE492F22A}" destId="{4A0A2ACC-6414-487D-8F9C-79BBA470CC6E}" srcOrd="2" destOrd="0" presId="urn:microsoft.com/office/officeart/2005/8/layout/hList1"/>
    <dgm:cxn modelId="{5E518EDB-5877-4ED1-B7DD-2669E7F752D3}" type="presParOf" srcId="{4A0A2ACC-6414-487D-8F9C-79BBA470CC6E}" destId="{5873B8FE-9F7E-4B39-8AF2-F19869CA50BD}" srcOrd="0" destOrd="0" presId="urn:microsoft.com/office/officeart/2005/8/layout/hList1"/>
    <dgm:cxn modelId="{54AFEB60-EEE5-40AC-82B5-F4AF486387C9}" type="presParOf" srcId="{4A0A2ACC-6414-487D-8F9C-79BBA470CC6E}" destId="{27912F64-92A9-4B48-8DA8-618F07B2D5BE}" srcOrd="1" destOrd="0" presId="urn:microsoft.com/office/officeart/2005/8/layout/hList1"/>
    <dgm:cxn modelId="{508AF15B-8587-489C-AE2A-0C47389F4AB4}" type="presParOf" srcId="{DED39EA7-4B9D-40E7-81C7-972CE492F22A}" destId="{8FB8153C-5338-4375-96E0-E6750215D49D}" srcOrd="3" destOrd="0" presId="urn:microsoft.com/office/officeart/2005/8/layout/hList1"/>
    <dgm:cxn modelId="{D58C7151-6FF4-4385-9CC7-2C4858142F03}" type="presParOf" srcId="{DED39EA7-4B9D-40E7-81C7-972CE492F22A}" destId="{ABFF8034-7A47-4E93-8A7D-532701D26134}" srcOrd="4" destOrd="0" presId="urn:microsoft.com/office/officeart/2005/8/layout/hList1"/>
    <dgm:cxn modelId="{39F2C27F-672B-4FC9-B8D7-FF19058C452A}" type="presParOf" srcId="{ABFF8034-7A47-4E93-8A7D-532701D26134}" destId="{9BFEF725-ECEB-491F-AFBE-C7F35A6766B9}" srcOrd="0" destOrd="0" presId="urn:microsoft.com/office/officeart/2005/8/layout/hList1"/>
    <dgm:cxn modelId="{9F5D35E5-AC8E-437C-8907-0D536F5E1938}" type="presParOf" srcId="{ABFF8034-7A47-4E93-8A7D-532701D26134}" destId="{9E5F72C7-848F-4E73-9B05-DCC277DD617A}" srcOrd="1" destOrd="0" presId="urn:microsoft.com/office/officeart/2005/8/layout/hList1"/>
    <dgm:cxn modelId="{892FEA9B-B8BC-4320-AD6F-FF907B0CD2E0}" type="presParOf" srcId="{DED39EA7-4B9D-40E7-81C7-972CE492F22A}" destId="{B19C70BB-E42E-4428-936D-A913BAD6F8E9}" srcOrd="5" destOrd="0" presId="urn:microsoft.com/office/officeart/2005/8/layout/hList1"/>
    <dgm:cxn modelId="{20186CB9-2293-492F-A745-8349DC6956C2}" type="presParOf" srcId="{DED39EA7-4B9D-40E7-81C7-972CE492F22A}" destId="{79D40BDA-DE74-4E21-9304-10D4CD2707A2}" srcOrd="6" destOrd="0" presId="urn:microsoft.com/office/officeart/2005/8/layout/hList1"/>
    <dgm:cxn modelId="{1E5172EE-3B86-42B1-83A0-249A2877515C}" type="presParOf" srcId="{79D40BDA-DE74-4E21-9304-10D4CD2707A2}" destId="{BF968FE0-A6AA-4615-81FE-9BD6A736946F}" srcOrd="0" destOrd="0" presId="urn:microsoft.com/office/officeart/2005/8/layout/hList1"/>
    <dgm:cxn modelId="{12E4C48A-0095-49C4-AE32-454BE06DC919}" type="presParOf" srcId="{79D40BDA-DE74-4E21-9304-10D4CD2707A2}" destId="{E04DBC5F-84DB-4FCB-B0DA-E9B0CAA7B468}"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DFE1EF1-C893-402F-96CC-85B8B082378F}" type="doc">
      <dgm:prSet loTypeId="urn:microsoft.com/office/officeart/2005/8/layout/hList1" loCatId="list" qsTypeId="urn:microsoft.com/office/officeart/2005/8/quickstyle/simple3" qsCatId="simple" csTypeId="urn:microsoft.com/office/officeart/2005/8/colors/colorful1#4" csCatId="colorful" phldr="1"/>
      <dgm:spPr/>
      <dgm:t>
        <a:bodyPr/>
        <a:lstStyle/>
        <a:p>
          <a:endParaRPr lang="es-ES"/>
        </a:p>
      </dgm:t>
    </dgm:pt>
    <dgm:pt modelId="{1B68E346-EB3E-47E7-8A53-9260CFBA2087}">
      <dgm:prSet phldrT="[Texto]" custT="1"/>
      <dgm:spPr/>
      <dgm:t>
        <a:bodyPr/>
        <a:lstStyle/>
        <a:p>
          <a:r>
            <a:rPr lang="es-ES_tradnl" sz="1600" b="1" dirty="0">
              <a:latin typeface="Arial" pitchFamily="34" charset="0"/>
              <a:cs typeface="Arial" pitchFamily="34" charset="0"/>
            </a:rPr>
            <a:t>Objetivo estratégico</a:t>
          </a:r>
          <a:endParaRPr lang="es-ES" sz="1600" b="1" dirty="0">
            <a:latin typeface="Arial" pitchFamily="34" charset="0"/>
            <a:cs typeface="Arial" pitchFamily="34" charset="0"/>
          </a:endParaRPr>
        </a:p>
      </dgm:t>
    </dgm:pt>
    <dgm:pt modelId="{935EBF18-A1A6-4E9A-9B7A-1396475F64DE}" type="parTrans" cxnId="{20BC4736-B448-4880-8948-4DA70B6D3D72}">
      <dgm:prSet/>
      <dgm:spPr/>
      <dgm:t>
        <a:bodyPr/>
        <a:lstStyle/>
        <a:p>
          <a:endParaRPr lang="es-ES" sz="1800">
            <a:solidFill>
              <a:schemeClr val="tx1"/>
            </a:solidFill>
            <a:latin typeface="Arial" pitchFamily="34" charset="0"/>
            <a:cs typeface="Arial" pitchFamily="34" charset="0"/>
          </a:endParaRPr>
        </a:p>
      </dgm:t>
    </dgm:pt>
    <dgm:pt modelId="{26E3ED87-A677-4DD0-9FDC-3D585AD6E35E}" type="sibTrans" cxnId="{20BC4736-B448-4880-8948-4DA70B6D3D72}">
      <dgm:prSet/>
      <dgm:spPr/>
      <dgm:t>
        <a:bodyPr/>
        <a:lstStyle/>
        <a:p>
          <a:endParaRPr lang="es-ES" sz="1800">
            <a:solidFill>
              <a:schemeClr val="tx1"/>
            </a:solidFill>
            <a:latin typeface="Arial" pitchFamily="34" charset="0"/>
            <a:cs typeface="Arial" pitchFamily="34" charset="0"/>
          </a:endParaRPr>
        </a:p>
      </dgm:t>
    </dgm:pt>
    <dgm:pt modelId="{C486A219-D82A-4A46-BFEB-45DD10A11039}">
      <dgm:prSet phldrT="[Texto]" custT="1"/>
      <dgm:spPr/>
      <dgm:t>
        <a:bodyPr/>
        <a:lstStyle/>
        <a:p>
          <a:r>
            <a:rPr lang="es-ES_tradnl" sz="1600" dirty="0">
              <a:latin typeface="Arial" pitchFamily="34" charset="0"/>
              <a:cs typeface="Arial" pitchFamily="34" charset="0"/>
            </a:rPr>
            <a:t>Declaración de lo que la estrategia debe alcanzar y lo que es crítico para su éxito</a:t>
          </a:r>
          <a:endParaRPr lang="es-ES" sz="1600" dirty="0">
            <a:latin typeface="Arial" pitchFamily="34" charset="0"/>
            <a:cs typeface="Arial" pitchFamily="34" charset="0"/>
          </a:endParaRPr>
        </a:p>
      </dgm:t>
    </dgm:pt>
    <dgm:pt modelId="{269F1901-99FB-41A6-971F-C9E3B9B2FA19}" type="parTrans" cxnId="{C151372C-6B44-4700-BB6F-B9840103FCD9}">
      <dgm:prSet/>
      <dgm:spPr/>
      <dgm:t>
        <a:bodyPr/>
        <a:lstStyle/>
        <a:p>
          <a:endParaRPr lang="es-ES" sz="1800">
            <a:solidFill>
              <a:schemeClr val="tx1"/>
            </a:solidFill>
            <a:latin typeface="Arial" pitchFamily="34" charset="0"/>
            <a:cs typeface="Arial" pitchFamily="34" charset="0"/>
          </a:endParaRPr>
        </a:p>
      </dgm:t>
    </dgm:pt>
    <dgm:pt modelId="{D5B200DC-6ACB-41AE-9194-1E5CE83ECCD5}" type="sibTrans" cxnId="{C151372C-6B44-4700-BB6F-B9840103FCD9}">
      <dgm:prSet/>
      <dgm:spPr/>
      <dgm:t>
        <a:bodyPr/>
        <a:lstStyle/>
        <a:p>
          <a:endParaRPr lang="es-ES" sz="1800">
            <a:solidFill>
              <a:schemeClr val="tx1"/>
            </a:solidFill>
            <a:latin typeface="Arial" pitchFamily="34" charset="0"/>
            <a:cs typeface="Arial" pitchFamily="34" charset="0"/>
          </a:endParaRPr>
        </a:p>
      </dgm:t>
    </dgm:pt>
    <dgm:pt modelId="{A5CCBD71-E907-46CD-BDB7-DC5823F55D88}">
      <dgm:prSet phldrT="[Texto]" custT="1"/>
      <dgm:spPr/>
      <dgm:t>
        <a:bodyPr/>
        <a:lstStyle/>
        <a:p>
          <a:r>
            <a:rPr lang="es-ES_tradnl" sz="1600">
              <a:latin typeface="Arial" pitchFamily="34" charset="0"/>
              <a:cs typeface="Arial" pitchFamily="34" charset="0"/>
            </a:rPr>
            <a:t>Describen el qué y el para qué.</a:t>
          </a:r>
          <a:endParaRPr lang="es-ES" sz="1600" dirty="0">
            <a:latin typeface="Arial" pitchFamily="34" charset="0"/>
            <a:cs typeface="Arial" pitchFamily="34" charset="0"/>
          </a:endParaRPr>
        </a:p>
      </dgm:t>
    </dgm:pt>
    <dgm:pt modelId="{F292019E-5640-4E8C-806F-78DB06C51E7C}" type="parTrans" cxnId="{9EE09F44-ADA3-4A02-BC3F-60A9A1387E53}">
      <dgm:prSet/>
      <dgm:spPr/>
      <dgm:t>
        <a:bodyPr/>
        <a:lstStyle/>
        <a:p>
          <a:endParaRPr lang="es-ES" sz="1800">
            <a:solidFill>
              <a:schemeClr val="tx1"/>
            </a:solidFill>
            <a:latin typeface="Arial" pitchFamily="34" charset="0"/>
            <a:cs typeface="Arial" pitchFamily="34" charset="0"/>
          </a:endParaRPr>
        </a:p>
      </dgm:t>
    </dgm:pt>
    <dgm:pt modelId="{A6DB9401-7811-442E-8329-D2A0152D85B7}" type="sibTrans" cxnId="{9EE09F44-ADA3-4A02-BC3F-60A9A1387E53}">
      <dgm:prSet/>
      <dgm:spPr/>
      <dgm:t>
        <a:bodyPr/>
        <a:lstStyle/>
        <a:p>
          <a:endParaRPr lang="es-ES" sz="1800">
            <a:solidFill>
              <a:schemeClr val="tx1"/>
            </a:solidFill>
            <a:latin typeface="Arial" pitchFamily="34" charset="0"/>
            <a:cs typeface="Arial" pitchFamily="34" charset="0"/>
          </a:endParaRPr>
        </a:p>
      </dgm:t>
    </dgm:pt>
    <dgm:pt modelId="{87411FC3-F4BF-4477-9A05-9A34108E307D}">
      <dgm:prSet phldrT="[Texto]" custT="1"/>
      <dgm:spPr/>
      <dgm:t>
        <a:bodyPr/>
        <a:lstStyle/>
        <a:p>
          <a:r>
            <a:rPr lang="es-ES_tradnl" sz="1600" b="1">
              <a:latin typeface="Arial" pitchFamily="34" charset="0"/>
              <a:cs typeface="Arial" pitchFamily="34" charset="0"/>
            </a:rPr>
            <a:t>Indicadores</a:t>
          </a:r>
          <a:endParaRPr lang="es-ES" sz="1600" b="1" dirty="0">
            <a:latin typeface="Arial" pitchFamily="34" charset="0"/>
            <a:cs typeface="Arial" pitchFamily="34" charset="0"/>
          </a:endParaRPr>
        </a:p>
      </dgm:t>
    </dgm:pt>
    <dgm:pt modelId="{BBF8D67A-3F1B-464C-A863-42E5D45706DB}" type="parTrans" cxnId="{74D25D7E-46F3-4AE6-A82E-E39425040957}">
      <dgm:prSet/>
      <dgm:spPr/>
      <dgm:t>
        <a:bodyPr/>
        <a:lstStyle/>
        <a:p>
          <a:endParaRPr lang="es-ES" sz="1800">
            <a:solidFill>
              <a:schemeClr val="tx1"/>
            </a:solidFill>
            <a:latin typeface="Arial" pitchFamily="34" charset="0"/>
            <a:cs typeface="Arial" pitchFamily="34" charset="0"/>
          </a:endParaRPr>
        </a:p>
      </dgm:t>
    </dgm:pt>
    <dgm:pt modelId="{4DB331A0-AFA7-4A0E-B14E-6C4C2F3D333A}" type="sibTrans" cxnId="{74D25D7E-46F3-4AE6-A82E-E39425040957}">
      <dgm:prSet/>
      <dgm:spPr/>
      <dgm:t>
        <a:bodyPr/>
        <a:lstStyle/>
        <a:p>
          <a:endParaRPr lang="es-ES" sz="1800">
            <a:solidFill>
              <a:schemeClr val="tx1"/>
            </a:solidFill>
            <a:latin typeface="Arial" pitchFamily="34" charset="0"/>
            <a:cs typeface="Arial" pitchFamily="34" charset="0"/>
          </a:endParaRPr>
        </a:p>
      </dgm:t>
    </dgm:pt>
    <dgm:pt modelId="{C8C1BACE-54D0-4C5B-80D8-014D9CFB276E}">
      <dgm:prSet phldrT="[Texto]" custT="1"/>
      <dgm:spPr/>
      <dgm:t>
        <a:bodyPr/>
        <a:lstStyle/>
        <a:p>
          <a:r>
            <a:rPr lang="es-ES_tradnl" sz="1600">
              <a:latin typeface="Arial" pitchFamily="34" charset="0"/>
              <a:cs typeface="Arial" pitchFamily="34" charset="0"/>
            </a:rPr>
            <a:t>Forma de medición y seguimiento del nivel de logro de la estrategia</a:t>
          </a:r>
          <a:endParaRPr lang="es-ES_tradnl" sz="1600" dirty="0">
            <a:latin typeface="Arial" pitchFamily="34" charset="0"/>
            <a:cs typeface="Arial" pitchFamily="34" charset="0"/>
          </a:endParaRPr>
        </a:p>
      </dgm:t>
    </dgm:pt>
    <dgm:pt modelId="{92075FE8-ADD6-43DD-A537-105C59D197E3}" type="parTrans" cxnId="{9C5EE921-233D-4A28-A22D-BE43DA65D75C}">
      <dgm:prSet/>
      <dgm:spPr/>
      <dgm:t>
        <a:bodyPr/>
        <a:lstStyle/>
        <a:p>
          <a:endParaRPr lang="es-ES" sz="1800">
            <a:solidFill>
              <a:schemeClr val="tx1"/>
            </a:solidFill>
            <a:latin typeface="Arial" pitchFamily="34" charset="0"/>
            <a:cs typeface="Arial" pitchFamily="34" charset="0"/>
          </a:endParaRPr>
        </a:p>
      </dgm:t>
    </dgm:pt>
    <dgm:pt modelId="{C5851E85-4D5D-4D0D-84FF-92D45066C6CA}" type="sibTrans" cxnId="{9C5EE921-233D-4A28-A22D-BE43DA65D75C}">
      <dgm:prSet/>
      <dgm:spPr/>
      <dgm:t>
        <a:bodyPr/>
        <a:lstStyle/>
        <a:p>
          <a:endParaRPr lang="es-ES" sz="1800">
            <a:solidFill>
              <a:schemeClr val="tx1"/>
            </a:solidFill>
            <a:latin typeface="Arial" pitchFamily="34" charset="0"/>
            <a:cs typeface="Arial" pitchFamily="34" charset="0"/>
          </a:endParaRPr>
        </a:p>
      </dgm:t>
    </dgm:pt>
    <dgm:pt modelId="{96CB52D1-2CAF-472E-AF5D-14CB3E31A397}">
      <dgm:prSet phldrT="[Texto]" custT="1"/>
      <dgm:spPr/>
      <dgm:t>
        <a:bodyPr/>
        <a:lstStyle/>
        <a:p>
          <a:r>
            <a:rPr lang="es-ES_tradnl" sz="1600" b="1">
              <a:latin typeface="Arial" pitchFamily="34" charset="0"/>
              <a:cs typeface="Arial" pitchFamily="34" charset="0"/>
            </a:rPr>
            <a:t>Metas</a:t>
          </a:r>
          <a:endParaRPr lang="es-ES" sz="1600" b="1" dirty="0">
            <a:latin typeface="Arial" pitchFamily="34" charset="0"/>
            <a:cs typeface="Arial" pitchFamily="34" charset="0"/>
          </a:endParaRPr>
        </a:p>
      </dgm:t>
    </dgm:pt>
    <dgm:pt modelId="{EFDB3A4D-DF63-45E6-9376-1BD052A3B0BB}" type="parTrans" cxnId="{CDFCF5A0-5F45-479A-BB4E-C59B7A81E73D}">
      <dgm:prSet/>
      <dgm:spPr/>
      <dgm:t>
        <a:bodyPr/>
        <a:lstStyle/>
        <a:p>
          <a:endParaRPr lang="es-ES" sz="1800">
            <a:solidFill>
              <a:schemeClr val="tx1"/>
            </a:solidFill>
            <a:latin typeface="Arial" pitchFamily="34" charset="0"/>
            <a:cs typeface="Arial" pitchFamily="34" charset="0"/>
          </a:endParaRPr>
        </a:p>
      </dgm:t>
    </dgm:pt>
    <dgm:pt modelId="{C8BB28B0-E126-449D-81C4-8A6CB07D32D5}" type="sibTrans" cxnId="{CDFCF5A0-5F45-479A-BB4E-C59B7A81E73D}">
      <dgm:prSet/>
      <dgm:spPr/>
      <dgm:t>
        <a:bodyPr/>
        <a:lstStyle/>
        <a:p>
          <a:endParaRPr lang="es-ES" sz="1800">
            <a:solidFill>
              <a:schemeClr val="tx1"/>
            </a:solidFill>
            <a:latin typeface="Arial" pitchFamily="34" charset="0"/>
            <a:cs typeface="Arial" pitchFamily="34" charset="0"/>
          </a:endParaRPr>
        </a:p>
      </dgm:t>
    </dgm:pt>
    <dgm:pt modelId="{B49FF99F-962A-47BA-8669-785F52F1124F}">
      <dgm:prSet phldrT="[Texto]" custT="1"/>
      <dgm:spPr/>
      <dgm:t>
        <a:bodyPr/>
        <a:lstStyle/>
        <a:p>
          <a:r>
            <a:rPr lang="es-ES_tradnl" sz="1600" dirty="0">
              <a:latin typeface="Arial" pitchFamily="34" charset="0"/>
              <a:cs typeface="Arial" pitchFamily="34" charset="0"/>
            </a:rPr>
            <a:t>Nivel de desempeño planificado.</a:t>
          </a:r>
        </a:p>
      </dgm:t>
    </dgm:pt>
    <dgm:pt modelId="{0F729491-7154-4638-9334-9826F9D85C36}" type="parTrans" cxnId="{1B1EFF99-D9A3-4C23-BC9E-485C4C0E5DD8}">
      <dgm:prSet/>
      <dgm:spPr/>
      <dgm:t>
        <a:bodyPr/>
        <a:lstStyle/>
        <a:p>
          <a:endParaRPr lang="es-ES" sz="1800">
            <a:solidFill>
              <a:schemeClr val="tx1"/>
            </a:solidFill>
            <a:latin typeface="Arial" pitchFamily="34" charset="0"/>
            <a:cs typeface="Arial" pitchFamily="34" charset="0"/>
          </a:endParaRPr>
        </a:p>
      </dgm:t>
    </dgm:pt>
    <dgm:pt modelId="{A3254EBD-527F-44FF-A580-5DFB1A59D223}" type="sibTrans" cxnId="{1B1EFF99-D9A3-4C23-BC9E-485C4C0E5DD8}">
      <dgm:prSet/>
      <dgm:spPr/>
      <dgm:t>
        <a:bodyPr/>
        <a:lstStyle/>
        <a:p>
          <a:endParaRPr lang="es-ES" sz="1800">
            <a:solidFill>
              <a:schemeClr val="tx1"/>
            </a:solidFill>
            <a:latin typeface="Arial" pitchFamily="34" charset="0"/>
            <a:cs typeface="Arial" pitchFamily="34" charset="0"/>
          </a:endParaRPr>
        </a:p>
      </dgm:t>
    </dgm:pt>
    <dgm:pt modelId="{D54F0BFC-C8FD-439B-B812-1B6015AEEACE}">
      <dgm:prSet phldrT="[Texto]" custT="1"/>
      <dgm:spPr/>
      <dgm:t>
        <a:bodyPr/>
        <a:lstStyle/>
        <a:p>
          <a:r>
            <a:rPr lang="es-ES_tradnl" sz="1600" b="1">
              <a:latin typeface="Arial" pitchFamily="34" charset="0"/>
              <a:cs typeface="Arial" pitchFamily="34" charset="0"/>
            </a:rPr>
            <a:t>Iniciativas</a:t>
          </a:r>
          <a:endParaRPr lang="es-ES" sz="1600" b="1" dirty="0">
            <a:latin typeface="Arial" pitchFamily="34" charset="0"/>
            <a:cs typeface="Arial" pitchFamily="34" charset="0"/>
          </a:endParaRPr>
        </a:p>
      </dgm:t>
    </dgm:pt>
    <dgm:pt modelId="{FD25D4D7-368C-48D3-84F3-69F3722C4AB4}" type="parTrans" cxnId="{4A3C4501-D047-402A-B8D7-C2141BBB0217}">
      <dgm:prSet/>
      <dgm:spPr/>
      <dgm:t>
        <a:bodyPr/>
        <a:lstStyle/>
        <a:p>
          <a:endParaRPr lang="es-ES" sz="1800">
            <a:solidFill>
              <a:schemeClr val="tx1"/>
            </a:solidFill>
            <a:latin typeface="Arial" pitchFamily="34" charset="0"/>
            <a:cs typeface="Arial" pitchFamily="34" charset="0"/>
          </a:endParaRPr>
        </a:p>
      </dgm:t>
    </dgm:pt>
    <dgm:pt modelId="{2AFCAF83-D841-4BC8-ABF4-12C4AE617D1B}" type="sibTrans" cxnId="{4A3C4501-D047-402A-B8D7-C2141BBB0217}">
      <dgm:prSet/>
      <dgm:spPr/>
      <dgm:t>
        <a:bodyPr/>
        <a:lstStyle/>
        <a:p>
          <a:endParaRPr lang="es-ES" sz="1800">
            <a:solidFill>
              <a:schemeClr val="tx1"/>
            </a:solidFill>
            <a:latin typeface="Arial" pitchFamily="34" charset="0"/>
            <a:cs typeface="Arial" pitchFamily="34" charset="0"/>
          </a:endParaRPr>
        </a:p>
      </dgm:t>
    </dgm:pt>
    <dgm:pt modelId="{9A976A39-BCBB-4D8C-9A13-E8DC9C209633}">
      <dgm:prSet phldrT="[Texto]" custT="1"/>
      <dgm:spPr/>
      <dgm:t>
        <a:bodyPr/>
        <a:lstStyle/>
        <a:p>
          <a:r>
            <a:rPr lang="es-ES_tradnl" sz="1600">
              <a:latin typeface="Arial" pitchFamily="34" charset="0"/>
              <a:cs typeface="Arial" pitchFamily="34" charset="0"/>
            </a:rPr>
            <a:t>Tasa de mejora ideal.</a:t>
          </a:r>
          <a:endParaRPr lang="es-ES_tradnl" sz="1600" dirty="0">
            <a:latin typeface="Arial" pitchFamily="34" charset="0"/>
            <a:cs typeface="Arial" pitchFamily="34" charset="0"/>
          </a:endParaRPr>
        </a:p>
      </dgm:t>
    </dgm:pt>
    <dgm:pt modelId="{13FE97D2-AD6C-4E1A-94A1-D2DF5814E986}" type="parTrans" cxnId="{046353EA-94FB-487A-B719-22BDA63AAEE3}">
      <dgm:prSet/>
      <dgm:spPr/>
      <dgm:t>
        <a:bodyPr/>
        <a:lstStyle/>
        <a:p>
          <a:endParaRPr lang="es-ES" sz="1800">
            <a:solidFill>
              <a:schemeClr val="tx1"/>
            </a:solidFill>
            <a:latin typeface="Arial" pitchFamily="34" charset="0"/>
            <a:cs typeface="Arial" pitchFamily="34" charset="0"/>
          </a:endParaRPr>
        </a:p>
      </dgm:t>
    </dgm:pt>
    <dgm:pt modelId="{80C5175A-C33D-40FB-9AB5-3651EC452F15}" type="sibTrans" cxnId="{046353EA-94FB-487A-B719-22BDA63AAEE3}">
      <dgm:prSet/>
      <dgm:spPr/>
      <dgm:t>
        <a:bodyPr/>
        <a:lstStyle/>
        <a:p>
          <a:endParaRPr lang="es-ES" sz="1800">
            <a:solidFill>
              <a:schemeClr val="tx1"/>
            </a:solidFill>
            <a:latin typeface="Arial" pitchFamily="34" charset="0"/>
            <a:cs typeface="Arial" pitchFamily="34" charset="0"/>
          </a:endParaRPr>
        </a:p>
      </dgm:t>
    </dgm:pt>
    <dgm:pt modelId="{89D28B9D-9567-4567-8249-874FA398BB18}">
      <dgm:prSet phldrT="[Texto]" custT="1"/>
      <dgm:spPr/>
      <dgm:t>
        <a:bodyPr/>
        <a:lstStyle/>
        <a:p>
          <a:r>
            <a:rPr lang="es-ES_tradnl" sz="1600">
              <a:latin typeface="Arial" pitchFamily="34" charset="0"/>
              <a:cs typeface="Arial" pitchFamily="34" charset="0"/>
            </a:rPr>
            <a:t>Acciones clave requeridas para alcanzar los objetivos.</a:t>
          </a:r>
          <a:endParaRPr lang="es-ES" sz="1600" dirty="0">
            <a:latin typeface="Arial" pitchFamily="34" charset="0"/>
            <a:cs typeface="Arial" pitchFamily="34" charset="0"/>
          </a:endParaRPr>
        </a:p>
      </dgm:t>
    </dgm:pt>
    <dgm:pt modelId="{239A5A14-F05F-41D1-9C86-A3DC5339282F}" type="parTrans" cxnId="{D8D6E4D2-085E-4DE3-8EBC-94535CDB7FD6}">
      <dgm:prSet/>
      <dgm:spPr/>
      <dgm:t>
        <a:bodyPr/>
        <a:lstStyle/>
        <a:p>
          <a:endParaRPr lang="es-ES" sz="1800">
            <a:solidFill>
              <a:schemeClr val="tx1"/>
            </a:solidFill>
            <a:latin typeface="Arial" pitchFamily="34" charset="0"/>
            <a:cs typeface="Arial" pitchFamily="34" charset="0"/>
          </a:endParaRPr>
        </a:p>
      </dgm:t>
    </dgm:pt>
    <dgm:pt modelId="{A2D2FEE4-6AA1-4F19-A9C1-9DD52D2FD6DA}" type="sibTrans" cxnId="{D8D6E4D2-085E-4DE3-8EBC-94535CDB7FD6}">
      <dgm:prSet/>
      <dgm:spPr/>
      <dgm:t>
        <a:bodyPr/>
        <a:lstStyle/>
        <a:p>
          <a:endParaRPr lang="es-ES" sz="1800">
            <a:solidFill>
              <a:schemeClr val="tx1"/>
            </a:solidFill>
            <a:latin typeface="Arial" pitchFamily="34" charset="0"/>
            <a:cs typeface="Arial" pitchFamily="34" charset="0"/>
          </a:endParaRPr>
        </a:p>
      </dgm:t>
    </dgm:pt>
    <dgm:pt modelId="{671BB942-F58F-448B-9A1C-E3416CEA8CF2}">
      <dgm:prSet phldrT="[Texto]" custT="1"/>
      <dgm:spPr/>
      <dgm:t>
        <a:bodyPr/>
        <a:lstStyle/>
        <a:p>
          <a:r>
            <a:rPr lang="es-ES_tradnl" sz="1600">
              <a:latin typeface="Arial" pitchFamily="34" charset="0"/>
              <a:cs typeface="Arial" pitchFamily="34" charset="0"/>
            </a:rPr>
            <a:t>Pueden ser uno o varios proyectos.</a:t>
          </a:r>
          <a:endParaRPr lang="es-ES" sz="1600" dirty="0">
            <a:latin typeface="Arial" pitchFamily="34" charset="0"/>
            <a:cs typeface="Arial" pitchFamily="34" charset="0"/>
          </a:endParaRPr>
        </a:p>
      </dgm:t>
    </dgm:pt>
    <dgm:pt modelId="{957AAAE6-FB91-4216-B50A-F07FE30F8D5D}" type="parTrans" cxnId="{86F08EC1-AF94-4C58-B6D5-99AD693E04ED}">
      <dgm:prSet/>
      <dgm:spPr/>
      <dgm:t>
        <a:bodyPr/>
        <a:lstStyle/>
        <a:p>
          <a:endParaRPr lang="es-ES" sz="1800">
            <a:solidFill>
              <a:schemeClr val="tx1"/>
            </a:solidFill>
            <a:latin typeface="Arial" pitchFamily="34" charset="0"/>
            <a:cs typeface="Arial" pitchFamily="34" charset="0"/>
          </a:endParaRPr>
        </a:p>
      </dgm:t>
    </dgm:pt>
    <dgm:pt modelId="{ECB0A32C-F7F8-4D83-97C3-8953B80C4762}" type="sibTrans" cxnId="{86F08EC1-AF94-4C58-B6D5-99AD693E04ED}">
      <dgm:prSet/>
      <dgm:spPr/>
      <dgm:t>
        <a:bodyPr/>
        <a:lstStyle/>
        <a:p>
          <a:endParaRPr lang="es-ES" sz="1800">
            <a:solidFill>
              <a:schemeClr val="tx1"/>
            </a:solidFill>
            <a:latin typeface="Arial" pitchFamily="34" charset="0"/>
            <a:cs typeface="Arial" pitchFamily="34" charset="0"/>
          </a:endParaRPr>
        </a:p>
      </dgm:t>
    </dgm:pt>
    <dgm:pt modelId="{DED39EA7-4B9D-40E7-81C7-972CE492F22A}" type="pres">
      <dgm:prSet presAssocID="{4DFE1EF1-C893-402F-96CC-85B8B082378F}" presName="Name0" presStyleCnt="0">
        <dgm:presLayoutVars>
          <dgm:dir/>
          <dgm:animLvl val="lvl"/>
          <dgm:resizeHandles val="exact"/>
        </dgm:presLayoutVars>
      </dgm:prSet>
      <dgm:spPr/>
    </dgm:pt>
    <dgm:pt modelId="{C112F08C-8C39-4E21-8C8B-EFFCC7D3888C}" type="pres">
      <dgm:prSet presAssocID="{1B68E346-EB3E-47E7-8A53-9260CFBA2087}" presName="composite" presStyleCnt="0"/>
      <dgm:spPr/>
    </dgm:pt>
    <dgm:pt modelId="{C682F626-A1D0-4677-98DF-1B3C82CD9AC4}" type="pres">
      <dgm:prSet presAssocID="{1B68E346-EB3E-47E7-8A53-9260CFBA2087}" presName="parTx" presStyleLbl="alignNode1" presStyleIdx="0" presStyleCnt="4">
        <dgm:presLayoutVars>
          <dgm:chMax val="0"/>
          <dgm:chPref val="0"/>
          <dgm:bulletEnabled val="1"/>
        </dgm:presLayoutVars>
      </dgm:prSet>
      <dgm:spPr/>
    </dgm:pt>
    <dgm:pt modelId="{51A955D9-AF77-43E9-B14F-DE40C61414F8}" type="pres">
      <dgm:prSet presAssocID="{1B68E346-EB3E-47E7-8A53-9260CFBA2087}" presName="desTx" presStyleLbl="alignAccFollowNode1" presStyleIdx="0" presStyleCnt="4">
        <dgm:presLayoutVars>
          <dgm:bulletEnabled val="1"/>
        </dgm:presLayoutVars>
      </dgm:prSet>
      <dgm:spPr/>
    </dgm:pt>
    <dgm:pt modelId="{AEAEAE91-5124-4B1E-88A2-2B4FEBA3FD44}" type="pres">
      <dgm:prSet presAssocID="{26E3ED87-A677-4DD0-9FDC-3D585AD6E35E}" presName="space" presStyleCnt="0"/>
      <dgm:spPr/>
    </dgm:pt>
    <dgm:pt modelId="{4A0A2ACC-6414-487D-8F9C-79BBA470CC6E}" type="pres">
      <dgm:prSet presAssocID="{87411FC3-F4BF-4477-9A05-9A34108E307D}" presName="composite" presStyleCnt="0"/>
      <dgm:spPr/>
    </dgm:pt>
    <dgm:pt modelId="{5873B8FE-9F7E-4B39-8AF2-F19869CA50BD}" type="pres">
      <dgm:prSet presAssocID="{87411FC3-F4BF-4477-9A05-9A34108E307D}" presName="parTx" presStyleLbl="alignNode1" presStyleIdx="1" presStyleCnt="4">
        <dgm:presLayoutVars>
          <dgm:chMax val="0"/>
          <dgm:chPref val="0"/>
          <dgm:bulletEnabled val="1"/>
        </dgm:presLayoutVars>
      </dgm:prSet>
      <dgm:spPr/>
    </dgm:pt>
    <dgm:pt modelId="{27912F64-92A9-4B48-8DA8-618F07B2D5BE}" type="pres">
      <dgm:prSet presAssocID="{87411FC3-F4BF-4477-9A05-9A34108E307D}" presName="desTx" presStyleLbl="alignAccFollowNode1" presStyleIdx="1" presStyleCnt="4">
        <dgm:presLayoutVars>
          <dgm:bulletEnabled val="1"/>
        </dgm:presLayoutVars>
      </dgm:prSet>
      <dgm:spPr/>
    </dgm:pt>
    <dgm:pt modelId="{8FB8153C-5338-4375-96E0-E6750215D49D}" type="pres">
      <dgm:prSet presAssocID="{4DB331A0-AFA7-4A0E-B14E-6C4C2F3D333A}" presName="space" presStyleCnt="0"/>
      <dgm:spPr/>
    </dgm:pt>
    <dgm:pt modelId="{ABFF8034-7A47-4E93-8A7D-532701D26134}" type="pres">
      <dgm:prSet presAssocID="{96CB52D1-2CAF-472E-AF5D-14CB3E31A397}" presName="composite" presStyleCnt="0"/>
      <dgm:spPr/>
    </dgm:pt>
    <dgm:pt modelId="{9BFEF725-ECEB-491F-AFBE-C7F35A6766B9}" type="pres">
      <dgm:prSet presAssocID="{96CB52D1-2CAF-472E-AF5D-14CB3E31A397}" presName="parTx" presStyleLbl="alignNode1" presStyleIdx="2" presStyleCnt="4">
        <dgm:presLayoutVars>
          <dgm:chMax val="0"/>
          <dgm:chPref val="0"/>
          <dgm:bulletEnabled val="1"/>
        </dgm:presLayoutVars>
      </dgm:prSet>
      <dgm:spPr/>
    </dgm:pt>
    <dgm:pt modelId="{9E5F72C7-848F-4E73-9B05-DCC277DD617A}" type="pres">
      <dgm:prSet presAssocID="{96CB52D1-2CAF-472E-AF5D-14CB3E31A397}" presName="desTx" presStyleLbl="alignAccFollowNode1" presStyleIdx="2" presStyleCnt="4">
        <dgm:presLayoutVars>
          <dgm:bulletEnabled val="1"/>
        </dgm:presLayoutVars>
      </dgm:prSet>
      <dgm:spPr/>
    </dgm:pt>
    <dgm:pt modelId="{B19C70BB-E42E-4428-936D-A913BAD6F8E9}" type="pres">
      <dgm:prSet presAssocID="{C8BB28B0-E126-449D-81C4-8A6CB07D32D5}" presName="space" presStyleCnt="0"/>
      <dgm:spPr/>
    </dgm:pt>
    <dgm:pt modelId="{79D40BDA-DE74-4E21-9304-10D4CD2707A2}" type="pres">
      <dgm:prSet presAssocID="{D54F0BFC-C8FD-439B-B812-1B6015AEEACE}" presName="composite" presStyleCnt="0"/>
      <dgm:spPr/>
    </dgm:pt>
    <dgm:pt modelId="{BF968FE0-A6AA-4615-81FE-9BD6A736946F}" type="pres">
      <dgm:prSet presAssocID="{D54F0BFC-C8FD-439B-B812-1B6015AEEACE}" presName="parTx" presStyleLbl="alignNode1" presStyleIdx="3" presStyleCnt="4">
        <dgm:presLayoutVars>
          <dgm:chMax val="0"/>
          <dgm:chPref val="0"/>
          <dgm:bulletEnabled val="1"/>
        </dgm:presLayoutVars>
      </dgm:prSet>
      <dgm:spPr/>
    </dgm:pt>
    <dgm:pt modelId="{E04DBC5F-84DB-4FCB-B0DA-E9B0CAA7B468}" type="pres">
      <dgm:prSet presAssocID="{D54F0BFC-C8FD-439B-B812-1B6015AEEACE}" presName="desTx" presStyleLbl="alignAccFollowNode1" presStyleIdx="3" presStyleCnt="4">
        <dgm:presLayoutVars>
          <dgm:bulletEnabled val="1"/>
        </dgm:presLayoutVars>
      </dgm:prSet>
      <dgm:spPr/>
    </dgm:pt>
  </dgm:ptLst>
  <dgm:cxnLst>
    <dgm:cxn modelId="{4A3C4501-D047-402A-B8D7-C2141BBB0217}" srcId="{4DFE1EF1-C893-402F-96CC-85B8B082378F}" destId="{D54F0BFC-C8FD-439B-B812-1B6015AEEACE}" srcOrd="3" destOrd="0" parTransId="{FD25D4D7-368C-48D3-84F3-69F3722C4AB4}" sibTransId="{2AFCAF83-D841-4BC8-ABF4-12C4AE617D1B}"/>
    <dgm:cxn modelId="{974D7016-9A56-4D81-B1D9-81DBE23D3F17}" type="presOf" srcId="{C486A219-D82A-4A46-BFEB-45DD10A11039}" destId="{51A955D9-AF77-43E9-B14F-DE40C61414F8}" srcOrd="0" destOrd="0" presId="urn:microsoft.com/office/officeart/2005/8/layout/hList1"/>
    <dgm:cxn modelId="{E101AB21-FE07-474F-A92C-55CD162199E1}" type="presOf" srcId="{A5CCBD71-E907-46CD-BDB7-DC5823F55D88}" destId="{51A955D9-AF77-43E9-B14F-DE40C61414F8}" srcOrd="0" destOrd="1" presId="urn:microsoft.com/office/officeart/2005/8/layout/hList1"/>
    <dgm:cxn modelId="{9C5EE921-233D-4A28-A22D-BE43DA65D75C}" srcId="{87411FC3-F4BF-4477-9A05-9A34108E307D}" destId="{C8C1BACE-54D0-4C5B-80D8-014D9CFB276E}" srcOrd="0" destOrd="0" parTransId="{92075FE8-ADD6-43DD-A537-105C59D197E3}" sibTransId="{C5851E85-4D5D-4D0D-84FF-92D45066C6CA}"/>
    <dgm:cxn modelId="{C151372C-6B44-4700-BB6F-B9840103FCD9}" srcId="{1B68E346-EB3E-47E7-8A53-9260CFBA2087}" destId="{C486A219-D82A-4A46-BFEB-45DD10A11039}" srcOrd="0" destOrd="0" parTransId="{269F1901-99FB-41A6-971F-C9E3B9B2FA19}" sibTransId="{D5B200DC-6ACB-41AE-9194-1E5CE83ECCD5}"/>
    <dgm:cxn modelId="{20BC4736-B448-4880-8948-4DA70B6D3D72}" srcId="{4DFE1EF1-C893-402F-96CC-85B8B082378F}" destId="{1B68E346-EB3E-47E7-8A53-9260CFBA2087}" srcOrd="0" destOrd="0" parTransId="{935EBF18-A1A6-4E9A-9B7A-1396475F64DE}" sibTransId="{26E3ED87-A677-4DD0-9FDC-3D585AD6E35E}"/>
    <dgm:cxn modelId="{1588DF43-0C16-4FF3-8B34-442ECD3FAFCA}" type="presOf" srcId="{9A976A39-BCBB-4D8C-9A13-E8DC9C209633}" destId="{9E5F72C7-848F-4E73-9B05-DCC277DD617A}" srcOrd="0" destOrd="1" presId="urn:microsoft.com/office/officeart/2005/8/layout/hList1"/>
    <dgm:cxn modelId="{9EE09F44-ADA3-4A02-BC3F-60A9A1387E53}" srcId="{1B68E346-EB3E-47E7-8A53-9260CFBA2087}" destId="{A5CCBD71-E907-46CD-BDB7-DC5823F55D88}" srcOrd="1" destOrd="0" parTransId="{F292019E-5640-4E8C-806F-78DB06C51E7C}" sibTransId="{A6DB9401-7811-442E-8329-D2A0152D85B7}"/>
    <dgm:cxn modelId="{2EB9D650-7083-4498-B84C-412A03576503}" type="presOf" srcId="{671BB942-F58F-448B-9A1C-E3416CEA8CF2}" destId="{E04DBC5F-84DB-4FCB-B0DA-E9B0CAA7B468}" srcOrd="0" destOrd="1" presId="urn:microsoft.com/office/officeart/2005/8/layout/hList1"/>
    <dgm:cxn modelId="{549F7472-D637-4582-AC1E-EEF11EE8E1FE}" type="presOf" srcId="{D54F0BFC-C8FD-439B-B812-1B6015AEEACE}" destId="{BF968FE0-A6AA-4615-81FE-9BD6A736946F}" srcOrd="0" destOrd="0" presId="urn:microsoft.com/office/officeart/2005/8/layout/hList1"/>
    <dgm:cxn modelId="{FB3B2158-F3DA-498B-8422-89DCC16B7EBF}" type="presOf" srcId="{96CB52D1-2CAF-472E-AF5D-14CB3E31A397}" destId="{9BFEF725-ECEB-491F-AFBE-C7F35A6766B9}" srcOrd="0" destOrd="0" presId="urn:microsoft.com/office/officeart/2005/8/layout/hList1"/>
    <dgm:cxn modelId="{113D777A-DA96-4896-8DE3-A07C0843F4D2}" type="presOf" srcId="{89D28B9D-9567-4567-8249-874FA398BB18}" destId="{E04DBC5F-84DB-4FCB-B0DA-E9B0CAA7B468}" srcOrd="0" destOrd="0" presId="urn:microsoft.com/office/officeart/2005/8/layout/hList1"/>
    <dgm:cxn modelId="{74D25D7E-46F3-4AE6-A82E-E39425040957}" srcId="{4DFE1EF1-C893-402F-96CC-85B8B082378F}" destId="{87411FC3-F4BF-4477-9A05-9A34108E307D}" srcOrd="1" destOrd="0" parTransId="{BBF8D67A-3F1B-464C-A863-42E5D45706DB}" sibTransId="{4DB331A0-AFA7-4A0E-B14E-6C4C2F3D333A}"/>
    <dgm:cxn modelId="{ED71D693-A48F-4FA3-A7A8-6DF1B897F0D1}" type="presOf" srcId="{87411FC3-F4BF-4477-9A05-9A34108E307D}" destId="{5873B8FE-9F7E-4B39-8AF2-F19869CA50BD}" srcOrd="0" destOrd="0" presId="urn:microsoft.com/office/officeart/2005/8/layout/hList1"/>
    <dgm:cxn modelId="{1B1EFF99-D9A3-4C23-BC9E-485C4C0E5DD8}" srcId="{96CB52D1-2CAF-472E-AF5D-14CB3E31A397}" destId="{B49FF99F-962A-47BA-8669-785F52F1124F}" srcOrd="0" destOrd="0" parTransId="{0F729491-7154-4638-9334-9826F9D85C36}" sibTransId="{A3254EBD-527F-44FF-A580-5DFB1A59D223}"/>
    <dgm:cxn modelId="{2F75EC9B-5E01-4A58-9D1F-F2D999EDE7B8}" type="presOf" srcId="{1B68E346-EB3E-47E7-8A53-9260CFBA2087}" destId="{C682F626-A1D0-4677-98DF-1B3C82CD9AC4}" srcOrd="0" destOrd="0" presId="urn:microsoft.com/office/officeart/2005/8/layout/hList1"/>
    <dgm:cxn modelId="{CDFCF5A0-5F45-479A-BB4E-C59B7A81E73D}" srcId="{4DFE1EF1-C893-402F-96CC-85B8B082378F}" destId="{96CB52D1-2CAF-472E-AF5D-14CB3E31A397}" srcOrd="2" destOrd="0" parTransId="{EFDB3A4D-DF63-45E6-9376-1BD052A3B0BB}" sibTransId="{C8BB28B0-E126-449D-81C4-8A6CB07D32D5}"/>
    <dgm:cxn modelId="{362FC9BD-35F5-44B9-B7F2-FDA3F208E9C6}" type="presOf" srcId="{C8C1BACE-54D0-4C5B-80D8-014D9CFB276E}" destId="{27912F64-92A9-4B48-8DA8-618F07B2D5BE}" srcOrd="0" destOrd="0" presId="urn:microsoft.com/office/officeart/2005/8/layout/hList1"/>
    <dgm:cxn modelId="{86F08EC1-AF94-4C58-B6D5-99AD693E04ED}" srcId="{D54F0BFC-C8FD-439B-B812-1B6015AEEACE}" destId="{671BB942-F58F-448B-9A1C-E3416CEA8CF2}" srcOrd="1" destOrd="0" parTransId="{957AAAE6-FB91-4216-B50A-F07FE30F8D5D}" sibTransId="{ECB0A32C-F7F8-4D83-97C3-8953B80C4762}"/>
    <dgm:cxn modelId="{D8D6E4D2-085E-4DE3-8EBC-94535CDB7FD6}" srcId="{D54F0BFC-C8FD-439B-B812-1B6015AEEACE}" destId="{89D28B9D-9567-4567-8249-874FA398BB18}" srcOrd="0" destOrd="0" parTransId="{239A5A14-F05F-41D1-9C86-A3DC5339282F}" sibTransId="{A2D2FEE4-6AA1-4F19-A9C1-9DD52D2FD6DA}"/>
    <dgm:cxn modelId="{12C469DF-9CF3-406C-A7DC-D9A64DAA063A}" type="presOf" srcId="{B49FF99F-962A-47BA-8669-785F52F1124F}" destId="{9E5F72C7-848F-4E73-9B05-DCC277DD617A}" srcOrd="0" destOrd="0" presId="urn:microsoft.com/office/officeart/2005/8/layout/hList1"/>
    <dgm:cxn modelId="{046353EA-94FB-487A-B719-22BDA63AAEE3}" srcId="{96CB52D1-2CAF-472E-AF5D-14CB3E31A397}" destId="{9A976A39-BCBB-4D8C-9A13-E8DC9C209633}" srcOrd="1" destOrd="0" parTransId="{13FE97D2-AD6C-4E1A-94A1-D2DF5814E986}" sibTransId="{80C5175A-C33D-40FB-9AB5-3651EC452F15}"/>
    <dgm:cxn modelId="{94A677EF-AF66-4101-85CE-075CC6381610}" type="presOf" srcId="{4DFE1EF1-C893-402F-96CC-85B8B082378F}" destId="{DED39EA7-4B9D-40E7-81C7-972CE492F22A}" srcOrd="0" destOrd="0" presId="urn:microsoft.com/office/officeart/2005/8/layout/hList1"/>
    <dgm:cxn modelId="{F1CDAD75-B9FC-48BD-AE84-2B2086178346}" type="presParOf" srcId="{DED39EA7-4B9D-40E7-81C7-972CE492F22A}" destId="{C112F08C-8C39-4E21-8C8B-EFFCC7D3888C}" srcOrd="0" destOrd="0" presId="urn:microsoft.com/office/officeart/2005/8/layout/hList1"/>
    <dgm:cxn modelId="{30F4E0DA-DA90-4FB4-B0FA-0B5ED33E1B0F}" type="presParOf" srcId="{C112F08C-8C39-4E21-8C8B-EFFCC7D3888C}" destId="{C682F626-A1D0-4677-98DF-1B3C82CD9AC4}" srcOrd="0" destOrd="0" presId="urn:microsoft.com/office/officeart/2005/8/layout/hList1"/>
    <dgm:cxn modelId="{FDB6318B-9C87-47B9-BDFA-7D0800E299BB}" type="presParOf" srcId="{C112F08C-8C39-4E21-8C8B-EFFCC7D3888C}" destId="{51A955D9-AF77-43E9-B14F-DE40C61414F8}" srcOrd="1" destOrd="0" presId="urn:microsoft.com/office/officeart/2005/8/layout/hList1"/>
    <dgm:cxn modelId="{24B65B8A-5750-4FCF-AD2E-05F298237AEA}" type="presParOf" srcId="{DED39EA7-4B9D-40E7-81C7-972CE492F22A}" destId="{AEAEAE91-5124-4B1E-88A2-2B4FEBA3FD44}" srcOrd="1" destOrd="0" presId="urn:microsoft.com/office/officeart/2005/8/layout/hList1"/>
    <dgm:cxn modelId="{9AE7C02A-0D3E-4183-8B9F-0F53E76D333A}" type="presParOf" srcId="{DED39EA7-4B9D-40E7-81C7-972CE492F22A}" destId="{4A0A2ACC-6414-487D-8F9C-79BBA470CC6E}" srcOrd="2" destOrd="0" presId="urn:microsoft.com/office/officeart/2005/8/layout/hList1"/>
    <dgm:cxn modelId="{5E518EDB-5877-4ED1-B7DD-2669E7F752D3}" type="presParOf" srcId="{4A0A2ACC-6414-487D-8F9C-79BBA470CC6E}" destId="{5873B8FE-9F7E-4B39-8AF2-F19869CA50BD}" srcOrd="0" destOrd="0" presId="urn:microsoft.com/office/officeart/2005/8/layout/hList1"/>
    <dgm:cxn modelId="{54AFEB60-EEE5-40AC-82B5-F4AF486387C9}" type="presParOf" srcId="{4A0A2ACC-6414-487D-8F9C-79BBA470CC6E}" destId="{27912F64-92A9-4B48-8DA8-618F07B2D5BE}" srcOrd="1" destOrd="0" presId="urn:microsoft.com/office/officeart/2005/8/layout/hList1"/>
    <dgm:cxn modelId="{508AF15B-8587-489C-AE2A-0C47389F4AB4}" type="presParOf" srcId="{DED39EA7-4B9D-40E7-81C7-972CE492F22A}" destId="{8FB8153C-5338-4375-96E0-E6750215D49D}" srcOrd="3" destOrd="0" presId="urn:microsoft.com/office/officeart/2005/8/layout/hList1"/>
    <dgm:cxn modelId="{D58C7151-6FF4-4385-9CC7-2C4858142F03}" type="presParOf" srcId="{DED39EA7-4B9D-40E7-81C7-972CE492F22A}" destId="{ABFF8034-7A47-4E93-8A7D-532701D26134}" srcOrd="4" destOrd="0" presId="urn:microsoft.com/office/officeart/2005/8/layout/hList1"/>
    <dgm:cxn modelId="{39F2C27F-672B-4FC9-B8D7-FF19058C452A}" type="presParOf" srcId="{ABFF8034-7A47-4E93-8A7D-532701D26134}" destId="{9BFEF725-ECEB-491F-AFBE-C7F35A6766B9}" srcOrd="0" destOrd="0" presId="urn:microsoft.com/office/officeart/2005/8/layout/hList1"/>
    <dgm:cxn modelId="{9F5D35E5-AC8E-437C-8907-0D536F5E1938}" type="presParOf" srcId="{ABFF8034-7A47-4E93-8A7D-532701D26134}" destId="{9E5F72C7-848F-4E73-9B05-DCC277DD617A}" srcOrd="1" destOrd="0" presId="urn:microsoft.com/office/officeart/2005/8/layout/hList1"/>
    <dgm:cxn modelId="{892FEA9B-B8BC-4320-AD6F-FF907B0CD2E0}" type="presParOf" srcId="{DED39EA7-4B9D-40E7-81C7-972CE492F22A}" destId="{B19C70BB-E42E-4428-936D-A913BAD6F8E9}" srcOrd="5" destOrd="0" presId="urn:microsoft.com/office/officeart/2005/8/layout/hList1"/>
    <dgm:cxn modelId="{20186CB9-2293-492F-A745-8349DC6956C2}" type="presParOf" srcId="{DED39EA7-4B9D-40E7-81C7-972CE492F22A}" destId="{79D40BDA-DE74-4E21-9304-10D4CD2707A2}" srcOrd="6" destOrd="0" presId="urn:microsoft.com/office/officeart/2005/8/layout/hList1"/>
    <dgm:cxn modelId="{1E5172EE-3B86-42B1-83A0-249A2877515C}" type="presParOf" srcId="{79D40BDA-DE74-4E21-9304-10D4CD2707A2}" destId="{BF968FE0-A6AA-4615-81FE-9BD6A736946F}" srcOrd="0" destOrd="0" presId="urn:microsoft.com/office/officeart/2005/8/layout/hList1"/>
    <dgm:cxn modelId="{12E4C48A-0095-49C4-AE32-454BE06DC919}" type="presParOf" srcId="{79D40BDA-DE74-4E21-9304-10D4CD2707A2}" destId="{E04DBC5F-84DB-4FCB-B0DA-E9B0CAA7B468}" srcOrd="1" destOrd="0" presId="urn:microsoft.com/office/officeart/2005/8/layout/h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E8C277F-403F-48C5-AD2D-EABC54DCCF90}" type="doc">
      <dgm:prSet loTypeId="urn:microsoft.com/office/officeart/2005/8/layout/default" loCatId="list" qsTypeId="urn:microsoft.com/office/officeart/2005/8/quickstyle/simple3" qsCatId="simple" csTypeId="urn:microsoft.com/office/officeart/2005/8/colors/colorful3" csCatId="colorful" phldr="1"/>
      <dgm:spPr/>
      <dgm:t>
        <a:bodyPr/>
        <a:lstStyle/>
        <a:p>
          <a:endParaRPr lang="es-CO"/>
        </a:p>
      </dgm:t>
    </dgm:pt>
    <dgm:pt modelId="{D614B220-F15C-43B8-93BE-519798EB091E}">
      <dgm:prSet phldrT="[Texto]"/>
      <dgm:spPr/>
      <dgm:t>
        <a:bodyPr/>
        <a:lstStyle/>
        <a:p>
          <a:r>
            <a:rPr lang="es-CO">
              <a:latin typeface="Barlow SemiBold" panose="00000700000000000000" pitchFamily="2" charset="0"/>
            </a:rPr>
            <a:t>Posición en el mercado</a:t>
          </a:r>
          <a:endParaRPr lang="es-CO" dirty="0">
            <a:latin typeface="Barlow SemiBold" panose="00000700000000000000" pitchFamily="2" charset="0"/>
          </a:endParaRPr>
        </a:p>
      </dgm:t>
    </dgm:pt>
    <dgm:pt modelId="{E92FD045-B8E9-4C2E-ADE8-1C4CA5616F06}" type="parTrans" cxnId="{FAD5BD05-1D90-49F5-84F8-09477DE246C2}">
      <dgm:prSet/>
      <dgm:spPr/>
      <dgm:t>
        <a:bodyPr/>
        <a:lstStyle/>
        <a:p>
          <a:endParaRPr lang="es-CO">
            <a:latin typeface="Barlow SemiBold" panose="00000700000000000000" pitchFamily="2" charset="0"/>
          </a:endParaRPr>
        </a:p>
      </dgm:t>
    </dgm:pt>
    <dgm:pt modelId="{7D1227C7-42A5-4D1F-994B-3ABE89FDB4EA}" type="sibTrans" cxnId="{FAD5BD05-1D90-49F5-84F8-09477DE246C2}">
      <dgm:prSet/>
      <dgm:spPr/>
      <dgm:t>
        <a:bodyPr/>
        <a:lstStyle/>
        <a:p>
          <a:endParaRPr lang="es-CO">
            <a:latin typeface="Barlow SemiBold" panose="00000700000000000000" pitchFamily="2" charset="0"/>
          </a:endParaRPr>
        </a:p>
      </dgm:t>
    </dgm:pt>
    <dgm:pt modelId="{0688D7F4-F7E6-4582-8B09-29936A66B124}">
      <dgm:prSet/>
      <dgm:spPr/>
      <dgm:t>
        <a:bodyPr/>
        <a:lstStyle/>
        <a:p>
          <a:r>
            <a:rPr lang="es-CO">
              <a:latin typeface="Barlow SemiBold" panose="00000700000000000000" pitchFamily="2" charset="0"/>
            </a:rPr>
            <a:t>Innovación</a:t>
          </a:r>
          <a:endParaRPr lang="es-CO" dirty="0">
            <a:latin typeface="Barlow SemiBold" panose="00000700000000000000" pitchFamily="2" charset="0"/>
          </a:endParaRPr>
        </a:p>
      </dgm:t>
    </dgm:pt>
    <dgm:pt modelId="{0644F31B-9523-4CD7-9796-F2A74A35C26E}" type="parTrans" cxnId="{678DA0D0-8C19-4292-B793-2A8EE6ED9E67}">
      <dgm:prSet/>
      <dgm:spPr/>
      <dgm:t>
        <a:bodyPr/>
        <a:lstStyle/>
        <a:p>
          <a:endParaRPr lang="es-CO">
            <a:latin typeface="Barlow SemiBold" panose="00000700000000000000" pitchFamily="2" charset="0"/>
          </a:endParaRPr>
        </a:p>
      </dgm:t>
    </dgm:pt>
    <dgm:pt modelId="{C0BF1C74-BB43-4BAD-9FBE-E8EBBC3ACF68}" type="sibTrans" cxnId="{678DA0D0-8C19-4292-B793-2A8EE6ED9E67}">
      <dgm:prSet/>
      <dgm:spPr/>
      <dgm:t>
        <a:bodyPr/>
        <a:lstStyle/>
        <a:p>
          <a:endParaRPr lang="es-CO">
            <a:latin typeface="Barlow SemiBold" panose="00000700000000000000" pitchFamily="2" charset="0"/>
          </a:endParaRPr>
        </a:p>
      </dgm:t>
    </dgm:pt>
    <dgm:pt modelId="{B9DE377D-D591-49EE-87E0-6287DCEF3CB8}">
      <dgm:prSet/>
      <dgm:spPr/>
      <dgm:t>
        <a:bodyPr/>
        <a:lstStyle/>
        <a:p>
          <a:r>
            <a:rPr lang="es-CO" dirty="0">
              <a:latin typeface="Barlow SemiBold" panose="00000700000000000000" pitchFamily="2" charset="0"/>
            </a:rPr>
            <a:t>Productividad</a:t>
          </a:r>
        </a:p>
      </dgm:t>
    </dgm:pt>
    <dgm:pt modelId="{162E2C57-667F-4F31-A6D8-F4DA3932B3CE}" type="parTrans" cxnId="{EBFFC429-DD96-4749-B901-69FBB56C116E}">
      <dgm:prSet/>
      <dgm:spPr/>
      <dgm:t>
        <a:bodyPr/>
        <a:lstStyle/>
        <a:p>
          <a:endParaRPr lang="es-CO">
            <a:latin typeface="Barlow SemiBold" panose="00000700000000000000" pitchFamily="2" charset="0"/>
          </a:endParaRPr>
        </a:p>
      </dgm:t>
    </dgm:pt>
    <dgm:pt modelId="{297B2B57-609F-4E76-BA61-4E53CEC2FE9D}" type="sibTrans" cxnId="{EBFFC429-DD96-4749-B901-69FBB56C116E}">
      <dgm:prSet/>
      <dgm:spPr/>
      <dgm:t>
        <a:bodyPr/>
        <a:lstStyle/>
        <a:p>
          <a:endParaRPr lang="es-CO">
            <a:latin typeface="Barlow SemiBold" panose="00000700000000000000" pitchFamily="2" charset="0"/>
          </a:endParaRPr>
        </a:p>
      </dgm:t>
    </dgm:pt>
    <dgm:pt modelId="{1E2F387D-7D88-4A2E-9EBB-162BC0D055A8}">
      <dgm:prSet/>
      <dgm:spPr/>
      <dgm:t>
        <a:bodyPr/>
        <a:lstStyle/>
        <a:p>
          <a:r>
            <a:rPr lang="es-CO" dirty="0">
              <a:latin typeface="Barlow SemiBold" panose="00000700000000000000" pitchFamily="2" charset="0"/>
            </a:rPr>
            <a:t>Recursos físicos y financieros</a:t>
          </a:r>
        </a:p>
      </dgm:t>
    </dgm:pt>
    <dgm:pt modelId="{1274B365-0D71-4ED0-87AE-C88BA6B8401E}" type="parTrans" cxnId="{5B13DECE-3653-4487-B52F-40D4F85DCD9C}">
      <dgm:prSet/>
      <dgm:spPr/>
      <dgm:t>
        <a:bodyPr/>
        <a:lstStyle/>
        <a:p>
          <a:endParaRPr lang="es-CO">
            <a:latin typeface="Barlow SemiBold" panose="00000700000000000000" pitchFamily="2" charset="0"/>
          </a:endParaRPr>
        </a:p>
      </dgm:t>
    </dgm:pt>
    <dgm:pt modelId="{4ABB9457-0C36-49DC-BA0A-56C795568EE2}" type="sibTrans" cxnId="{5B13DECE-3653-4487-B52F-40D4F85DCD9C}">
      <dgm:prSet/>
      <dgm:spPr/>
      <dgm:t>
        <a:bodyPr/>
        <a:lstStyle/>
        <a:p>
          <a:endParaRPr lang="es-CO">
            <a:latin typeface="Barlow SemiBold" panose="00000700000000000000" pitchFamily="2" charset="0"/>
          </a:endParaRPr>
        </a:p>
      </dgm:t>
    </dgm:pt>
    <dgm:pt modelId="{58A6FBD2-8830-46BC-8920-96FAB066510A}">
      <dgm:prSet/>
      <dgm:spPr/>
      <dgm:t>
        <a:bodyPr/>
        <a:lstStyle/>
        <a:p>
          <a:r>
            <a:rPr lang="es-CO">
              <a:latin typeface="Barlow SemiBold" panose="00000700000000000000" pitchFamily="2" charset="0"/>
            </a:rPr>
            <a:t>Rentabilidad</a:t>
          </a:r>
          <a:endParaRPr lang="es-CO" dirty="0">
            <a:latin typeface="Barlow SemiBold" panose="00000700000000000000" pitchFamily="2" charset="0"/>
          </a:endParaRPr>
        </a:p>
      </dgm:t>
    </dgm:pt>
    <dgm:pt modelId="{CAF70220-3D5E-47AF-9DEB-09D74E6218F6}" type="parTrans" cxnId="{D2A4D23A-E2EC-4B55-9AC6-1DF942164533}">
      <dgm:prSet/>
      <dgm:spPr/>
      <dgm:t>
        <a:bodyPr/>
        <a:lstStyle/>
        <a:p>
          <a:endParaRPr lang="es-CO">
            <a:latin typeface="Barlow SemiBold" panose="00000700000000000000" pitchFamily="2" charset="0"/>
          </a:endParaRPr>
        </a:p>
      </dgm:t>
    </dgm:pt>
    <dgm:pt modelId="{B53DC999-3E03-4919-BA29-C0F145015749}" type="sibTrans" cxnId="{D2A4D23A-E2EC-4B55-9AC6-1DF942164533}">
      <dgm:prSet/>
      <dgm:spPr/>
      <dgm:t>
        <a:bodyPr/>
        <a:lstStyle/>
        <a:p>
          <a:endParaRPr lang="es-CO">
            <a:latin typeface="Barlow SemiBold" panose="00000700000000000000" pitchFamily="2" charset="0"/>
          </a:endParaRPr>
        </a:p>
      </dgm:t>
    </dgm:pt>
    <dgm:pt modelId="{59B8A590-C8B3-4A05-A7C3-315DF1B2371F}">
      <dgm:prSet/>
      <dgm:spPr/>
      <dgm:t>
        <a:bodyPr/>
        <a:lstStyle/>
        <a:p>
          <a:r>
            <a:rPr lang="es-CO">
              <a:latin typeface="Barlow SemiBold" panose="00000700000000000000" pitchFamily="2" charset="0"/>
            </a:rPr>
            <a:t>Desempeño y desarrollo del gerente</a:t>
          </a:r>
          <a:endParaRPr lang="es-CO" dirty="0">
            <a:latin typeface="Barlow SemiBold" panose="00000700000000000000" pitchFamily="2" charset="0"/>
          </a:endParaRPr>
        </a:p>
      </dgm:t>
    </dgm:pt>
    <dgm:pt modelId="{6AECDAD3-E921-4296-A01F-2D466BE27A73}" type="parTrans" cxnId="{CC1F155E-83FE-47EB-81A0-037C4D946E46}">
      <dgm:prSet/>
      <dgm:spPr/>
      <dgm:t>
        <a:bodyPr/>
        <a:lstStyle/>
        <a:p>
          <a:endParaRPr lang="es-CO">
            <a:latin typeface="Barlow SemiBold" panose="00000700000000000000" pitchFamily="2" charset="0"/>
          </a:endParaRPr>
        </a:p>
      </dgm:t>
    </dgm:pt>
    <dgm:pt modelId="{9DF2A188-3FE2-4900-A4A9-4FB45DFE17C5}" type="sibTrans" cxnId="{CC1F155E-83FE-47EB-81A0-037C4D946E46}">
      <dgm:prSet/>
      <dgm:spPr/>
      <dgm:t>
        <a:bodyPr/>
        <a:lstStyle/>
        <a:p>
          <a:endParaRPr lang="es-CO">
            <a:latin typeface="Barlow SemiBold" panose="00000700000000000000" pitchFamily="2" charset="0"/>
          </a:endParaRPr>
        </a:p>
      </dgm:t>
    </dgm:pt>
    <dgm:pt modelId="{00146BB4-28AC-48BA-9F98-AEFAF475EBAB}">
      <dgm:prSet/>
      <dgm:spPr/>
      <dgm:t>
        <a:bodyPr/>
        <a:lstStyle/>
        <a:p>
          <a:r>
            <a:rPr lang="es-CO">
              <a:latin typeface="Barlow SemiBold" panose="00000700000000000000" pitchFamily="2" charset="0"/>
            </a:rPr>
            <a:t>Desempeño y actitud del trabajador</a:t>
          </a:r>
          <a:endParaRPr lang="es-CO" dirty="0">
            <a:latin typeface="Barlow SemiBold" panose="00000700000000000000" pitchFamily="2" charset="0"/>
          </a:endParaRPr>
        </a:p>
      </dgm:t>
    </dgm:pt>
    <dgm:pt modelId="{64F5EC98-7730-413C-960B-4D2A248ECA39}" type="parTrans" cxnId="{74D1E819-A358-48F5-A224-CF5CFEE93C9C}">
      <dgm:prSet/>
      <dgm:spPr/>
      <dgm:t>
        <a:bodyPr/>
        <a:lstStyle/>
        <a:p>
          <a:endParaRPr lang="es-CO">
            <a:latin typeface="Barlow SemiBold" panose="00000700000000000000" pitchFamily="2" charset="0"/>
          </a:endParaRPr>
        </a:p>
      </dgm:t>
    </dgm:pt>
    <dgm:pt modelId="{2C7C3970-6947-4561-B60A-E740C8A65924}" type="sibTrans" cxnId="{74D1E819-A358-48F5-A224-CF5CFEE93C9C}">
      <dgm:prSet/>
      <dgm:spPr/>
      <dgm:t>
        <a:bodyPr/>
        <a:lstStyle/>
        <a:p>
          <a:endParaRPr lang="es-CO">
            <a:latin typeface="Barlow SemiBold" panose="00000700000000000000" pitchFamily="2" charset="0"/>
          </a:endParaRPr>
        </a:p>
      </dgm:t>
    </dgm:pt>
    <dgm:pt modelId="{CA0CA606-D0A1-4ED6-B73F-02383C626869}">
      <dgm:prSet/>
      <dgm:spPr/>
      <dgm:t>
        <a:bodyPr/>
        <a:lstStyle/>
        <a:p>
          <a:r>
            <a:rPr lang="es-CO">
              <a:latin typeface="Barlow SemiBold" panose="00000700000000000000" pitchFamily="2" charset="0"/>
            </a:rPr>
            <a:t>Responsabilidad Social </a:t>
          </a:r>
          <a:endParaRPr lang="es-CO" dirty="0">
            <a:latin typeface="Barlow SemiBold" panose="00000700000000000000" pitchFamily="2" charset="0"/>
          </a:endParaRPr>
        </a:p>
      </dgm:t>
    </dgm:pt>
    <dgm:pt modelId="{00E2F933-2090-4466-B848-EBE825F7A185}" type="parTrans" cxnId="{65E765B8-D8CC-4487-9619-5561990534B7}">
      <dgm:prSet/>
      <dgm:spPr/>
      <dgm:t>
        <a:bodyPr/>
        <a:lstStyle/>
        <a:p>
          <a:endParaRPr lang="es-CO">
            <a:latin typeface="Barlow SemiBold" panose="00000700000000000000" pitchFamily="2" charset="0"/>
          </a:endParaRPr>
        </a:p>
      </dgm:t>
    </dgm:pt>
    <dgm:pt modelId="{DC203B98-2599-4A38-B1FF-0C3B68EF9889}" type="sibTrans" cxnId="{65E765B8-D8CC-4487-9619-5561990534B7}">
      <dgm:prSet/>
      <dgm:spPr/>
      <dgm:t>
        <a:bodyPr/>
        <a:lstStyle/>
        <a:p>
          <a:endParaRPr lang="es-CO">
            <a:latin typeface="Barlow SemiBold" panose="00000700000000000000" pitchFamily="2" charset="0"/>
          </a:endParaRPr>
        </a:p>
      </dgm:t>
    </dgm:pt>
    <dgm:pt modelId="{5B3AA8E3-6B32-4A21-B3E1-B7BE3BA09FEA}" type="pres">
      <dgm:prSet presAssocID="{4E8C277F-403F-48C5-AD2D-EABC54DCCF90}" presName="diagram" presStyleCnt="0">
        <dgm:presLayoutVars>
          <dgm:dir/>
          <dgm:resizeHandles val="exact"/>
        </dgm:presLayoutVars>
      </dgm:prSet>
      <dgm:spPr/>
    </dgm:pt>
    <dgm:pt modelId="{8B8A7035-5AD8-4261-B035-12331BED92E2}" type="pres">
      <dgm:prSet presAssocID="{D614B220-F15C-43B8-93BE-519798EB091E}" presName="node" presStyleLbl="node1" presStyleIdx="0" presStyleCnt="8">
        <dgm:presLayoutVars>
          <dgm:bulletEnabled val="1"/>
        </dgm:presLayoutVars>
      </dgm:prSet>
      <dgm:spPr/>
    </dgm:pt>
    <dgm:pt modelId="{80B2BCF2-B5E7-4A23-B30F-75D5D87AF65A}" type="pres">
      <dgm:prSet presAssocID="{7D1227C7-42A5-4D1F-994B-3ABE89FDB4EA}" presName="sibTrans" presStyleCnt="0"/>
      <dgm:spPr/>
    </dgm:pt>
    <dgm:pt modelId="{23332601-4429-4E81-B176-72B53690F646}" type="pres">
      <dgm:prSet presAssocID="{0688D7F4-F7E6-4582-8B09-29936A66B124}" presName="node" presStyleLbl="node1" presStyleIdx="1" presStyleCnt="8">
        <dgm:presLayoutVars>
          <dgm:bulletEnabled val="1"/>
        </dgm:presLayoutVars>
      </dgm:prSet>
      <dgm:spPr/>
    </dgm:pt>
    <dgm:pt modelId="{16C2C705-3636-4740-B09A-E1BA5EFBFF04}" type="pres">
      <dgm:prSet presAssocID="{C0BF1C74-BB43-4BAD-9FBE-E8EBBC3ACF68}" presName="sibTrans" presStyleCnt="0"/>
      <dgm:spPr/>
    </dgm:pt>
    <dgm:pt modelId="{88DF6E77-B1D6-4F1A-B505-EF62C3A1EDFD}" type="pres">
      <dgm:prSet presAssocID="{B9DE377D-D591-49EE-87E0-6287DCEF3CB8}" presName="node" presStyleLbl="node1" presStyleIdx="2" presStyleCnt="8">
        <dgm:presLayoutVars>
          <dgm:bulletEnabled val="1"/>
        </dgm:presLayoutVars>
      </dgm:prSet>
      <dgm:spPr/>
    </dgm:pt>
    <dgm:pt modelId="{D9E4E290-3473-4CF7-B5EF-7E6D596C5672}" type="pres">
      <dgm:prSet presAssocID="{297B2B57-609F-4E76-BA61-4E53CEC2FE9D}" presName="sibTrans" presStyleCnt="0"/>
      <dgm:spPr/>
    </dgm:pt>
    <dgm:pt modelId="{FD67E496-15BE-4EC8-9DBC-A92821C64E11}" type="pres">
      <dgm:prSet presAssocID="{1E2F387D-7D88-4A2E-9EBB-162BC0D055A8}" presName="node" presStyleLbl="node1" presStyleIdx="3" presStyleCnt="8">
        <dgm:presLayoutVars>
          <dgm:bulletEnabled val="1"/>
        </dgm:presLayoutVars>
      </dgm:prSet>
      <dgm:spPr/>
    </dgm:pt>
    <dgm:pt modelId="{A891DAC5-F458-410A-A42A-68F77604A35B}" type="pres">
      <dgm:prSet presAssocID="{4ABB9457-0C36-49DC-BA0A-56C795568EE2}" presName="sibTrans" presStyleCnt="0"/>
      <dgm:spPr/>
    </dgm:pt>
    <dgm:pt modelId="{205E6DCD-29B1-4F6E-B197-5CABDA5DF905}" type="pres">
      <dgm:prSet presAssocID="{58A6FBD2-8830-46BC-8920-96FAB066510A}" presName="node" presStyleLbl="node1" presStyleIdx="4" presStyleCnt="8">
        <dgm:presLayoutVars>
          <dgm:bulletEnabled val="1"/>
        </dgm:presLayoutVars>
      </dgm:prSet>
      <dgm:spPr/>
    </dgm:pt>
    <dgm:pt modelId="{719227DA-2035-4543-9937-C410BEC0B9E9}" type="pres">
      <dgm:prSet presAssocID="{B53DC999-3E03-4919-BA29-C0F145015749}" presName="sibTrans" presStyleCnt="0"/>
      <dgm:spPr/>
    </dgm:pt>
    <dgm:pt modelId="{FB2B72E2-C74A-4E37-96E2-6DD195B1E19B}" type="pres">
      <dgm:prSet presAssocID="{59B8A590-C8B3-4A05-A7C3-315DF1B2371F}" presName="node" presStyleLbl="node1" presStyleIdx="5" presStyleCnt="8">
        <dgm:presLayoutVars>
          <dgm:bulletEnabled val="1"/>
        </dgm:presLayoutVars>
      </dgm:prSet>
      <dgm:spPr/>
    </dgm:pt>
    <dgm:pt modelId="{98D273B9-2158-469F-9F3D-52B2813546BF}" type="pres">
      <dgm:prSet presAssocID="{9DF2A188-3FE2-4900-A4A9-4FB45DFE17C5}" presName="sibTrans" presStyleCnt="0"/>
      <dgm:spPr/>
    </dgm:pt>
    <dgm:pt modelId="{5A9F5389-631A-46A1-9EAF-BB465A2CD862}" type="pres">
      <dgm:prSet presAssocID="{00146BB4-28AC-48BA-9F98-AEFAF475EBAB}" presName="node" presStyleLbl="node1" presStyleIdx="6" presStyleCnt="8">
        <dgm:presLayoutVars>
          <dgm:bulletEnabled val="1"/>
        </dgm:presLayoutVars>
      </dgm:prSet>
      <dgm:spPr/>
    </dgm:pt>
    <dgm:pt modelId="{E85453A9-8188-4606-A2AE-A91D12F46DAD}" type="pres">
      <dgm:prSet presAssocID="{2C7C3970-6947-4561-B60A-E740C8A65924}" presName="sibTrans" presStyleCnt="0"/>
      <dgm:spPr/>
    </dgm:pt>
    <dgm:pt modelId="{B30C1CDB-CF14-4FD6-90C6-5630D429B210}" type="pres">
      <dgm:prSet presAssocID="{CA0CA606-D0A1-4ED6-B73F-02383C626869}" presName="node" presStyleLbl="node1" presStyleIdx="7" presStyleCnt="8">
        <dgm:presLayoutVars>
          <dgm:bulletEnabled val="1"/>
        </dgm:presLayoutVars>
      </dgm:prSet>
      <dgm:spPr/>
    </dgm:pt>
  </dgm:ptLst>
  <dgm:cxnLst>
    <dgm:cxn modelId="{FAD5BD05-1D90-49F5-84F8-09477DE246C2}" srcId="{4E8C277F-403F-48C5-AD2D-EABC54DCCF90}" destId="{D614B220-F15C-43B8-93BE-519798EB091E}" srcOrd="0" destOrd="0" parTransId="{E92FD045-B8E9-4C2E-ADE8-1C4CA5616F06}" sibTransId="{7D1227C7-42A5-4D1F-994B-3ABE89FDB4EA}"/>
    <dgm:cxn modelId="{74D1E819-A358-48F5-A224-CF5CFEE93C9C}" srcId="{4E8C277F-403F-48C5-AD2D-EABC54DCCF90}" destId="{00146BB4-28AC-48BA-9F98-AEFAF475EBAB}" srcOrd="6" destOrd="0" parTransId="{64F5EC98-7730-413C-960B-4D2A248ECA39}" sibTransId="{2C7C3970-6947-4561-B60A-E740C8A65924}"/>
    <dgm:cxn modelId="{EBFFC429-DD96-4749-B901-69FBB56C116E}" srcId="{4E8C277F-403F-48C5-AD2D-EABC54DCCF90}" destId="{B9DE377D-D591-49EE-87E0-6287DCEF3CB8}" srcOrd="2" destOrd="0" parTransId="{162E2C57-667F-4F31-A6D8-F4DA3932B3CE}" sibTransId="{297B2B57-609F-4E76-BA61-4E53CEC2FE9D}"/>
    <dgm:cxn modelId="{D2A4D23A-E2EC-4B55-9AC6-1DF942164533}" srcId="{4E8C277F-403F-48C5-AD2D-EABC54DCCF90}" destId="{58A6FBD2-8830-46BC-8920-96FAB066510A}" srcOrd="4" destOrd="0" parTransId="{CAF70220-3D5E-47AF-9DEB-09D74E6218F6}" sibTransId="{B53DC999-3E03-4919-BA29-C0F145015749}"/>
    <dgm:cxn modelId="{4BCCD75C-D520-42D3-B28D-93B18C9AEAC4}" type="presOf" srcId="{0688D7F4-F7E6-4582-8B09-29936A66B124}" destId="{23332601-4429-4E81-B176-72B53690F646}" srcOrd="0" destOrd="0" presId="urn:microsoft.com/office/officeart/2005/8/layout/default"/>
    <dgm:cxn modelId="{CC1F155E-83FE-47EB-81A0-037C4D946E46}" srcId="{4E8C277F-403F-48C5-AD2D-EABC54DCCF90}" destId="{59B8A590-C8B3-4A05-A7C3-315DF1B2371F}" srcOrd="5" destOrd="0" parTransId="{6AECDAD3-E921-4296-A01F-2D466BE27A73}" sibTransId="{9DF2A188-3FE2-4900-A4A9-4FB45DFE17C5}"/>
    <dgm:cxn modelId="{74ED8455-A1EC-43CD-BA48-D0B0525D706C}" type="presOf" srcId="{00146BB4-28AC-48BA-9F98-AEFAF475EBAB}" destId="{5A9F5389-631A-46A1-9EAF-BB465A2CD862}" srcOrd="0" destOrd="0" presId="urn:microsoft.com/office/officeart/2005/8/layout/default"/>
    <dgm:cxn modelId="{F251F5AE-E04B-4E30-B476-C1C08A39C2B4}" type="presOf" srcId="{58A6FBD2-8830-46BC-8920-96FAB066510A}" destId="{205E6DCD-29B1-4F6E-B197-5CABDA5DF905}" srcOrd="0" destOrd="0" presId="urn:microsoft.com/office/officeart/2005/8/layout/default"/>
    <dgm:cxn modelId="{65E765B8-D8CC-4487-9619-5561990534B7}" srcId="{4E8C277F-403F-48C5-AD2D-EABC54DCCF90}" destId="{CA0CA606-D0A1-4ED6-B73F-02383C626869}" srcOrd="7" destOrd="0" parTransId="{00E2F933-2090-4466-B848-EBE825F7A185}" sibTransId="{DC203B98-2599-4A38-B1FF-0C3B68EF9889}"/>
    <dgm:cxn modelId="{82E5A9BA-DCCD-4526-ADEC-0603FCA8A5F6}" type="presOf" srcId="{CA0CA606-D0A1-4ED6-B73F-02383C626869}" destId="{B30C1CDB-CF14-4FD6-90C6-5630D429B210}" srcOrd="0" destOrd="0" presId="urn:microsoft.com/office/officeart/2005/8/layout/default"/>
    <dgm:cxn modelId="{A93AE1BC-0B05-4CD9-A719-D99DAA332CF8}" type="presOf" srcId="{B9DE377D-D591-49EE-87E0-6287DCEF3CB8}" destId="{88DF6E77-B1D6-4F1A-B505-EF62C3A1EDFD}" srcOrd="0" destOrd="0" presId="urn:microsoft.com/office/officeart/2005/8/layout/default"/>
    <dgm:cxn modelId="{5B13DECE-3653-4487-B52F-40D4F85DCD9C}" srcId="{4E8C277F-403F-48C5-AD2D-EABC54DCCF90}" destId="{1E2F387D-7D88-4A2E-9EBB-162BC0D055A8}" srcOrd="3" destOrd="0" parTransId="{1274B365-0D71-4ED0-87AE-C88BA6B8401E}" sibTransId="{4ABB9457-0C36-49DC-BA0A-56C795568EE2}"/>
    <dgm:cxn modelId="{678DA0D0-8C19-4292-B793-2A8EE6ED9E67}" srcId="{4E8C277F-403F-48C5-AD2D-EABC54DCCF90}" destId="{0688D7F4-F7E6-4582-8B09-29936A66B124}" srcOrd="1" destOrd="0" parTransId="{0644F31B-9523-4CD7-9796-F2A74A35C26E}" sibTransId="{C0BF1C74-BB43-4BAD-9FBE-E8EBBC3ACF68}"/>
    <dgm:cxn modelId="{908CD0DA-0F44-4FAE-8222-9D58478488FD}" type="presOf" srcId="{D614B220-F15C-43B8-93BE-519798EB091E}" destId="{8B8A7035-5AD8-4261-B035-12331BED92E2}" srcOrd="0" destOrd="0" presId="urn:microsoft.com/office/officeart/2005/8/layout/default"/>
    <dgm:cxn modelId="{388F5AE6-7671-4659-96AA-E388A6E9CF5E}" type="presOf" srcId="{4E8C277F-403F-48C5-AD2D-EABC54DCCF90}" destId="{5B3AA8E3-6B32-4A21-B3E1-B7BE3BA09FEA}" srcOrd="0" destOrd="0" presId="urn:microsoft.com/office/officeart/2005/8/layout/default"/>
    <dgm:cxn modelId="{69D8FFFA-40A1-41AB-B393-B1BDA7DF1E39}" type="presOf" srcId="{1E2F387D-7D88-4A2E-9EBB-162BC0D055A8}" destId="{FD67E496-15BE-4EC8-9DBC-A92821C64E11}" srcOrd="0" destOrd="0" presId="urn:microsoft.com/office/officeart/2005/8/layout/default"/>
    <dgm:cxn modelId="{F1A8B8FD-F3E3-4AA5-B2A6-E418A63790E5}" type="presOf" srcId="{59B8A590-C8B3-4A05-A7C3-315DF1B2371F}" destId="{FB2B72E2-C74A-4E37-96E2-6DD195B1E19B}" srcOrd="0" destOrd="0" presId="urn:microsoft.com/office/officeart/2005/8/layout/default"/>
    <dgm:cxn modelId="{DCE14B2A-CDCE-45D2-80C4-5E8AA6DB9656}" type="presParOf" srcId="{5B3AA8E3-6B32-4A21-B3E1-B7BE3BA09FEA}" destId="{8B8A7035-5AD8-4261-B035-12331BED92E2}" srcOrd="0" destOrd="0" presId="urn:microsoft.com/office/officeart/2005/8/layout/default"/>
    <dgm:cxn modelId="{4E9D0BD8-A4D5-416D-BDF8-92171B6CAC90}" type="presParOf" srcId="{5B3AA8E3-6B32-4A21-B3E1-B7BE3BA09FEA}" destId="{80B2BCF2-B5E7-4A23-B30F-75D5D87AF65A}" srcOrd="1" destOrd="0" presId="urn:microsoft.com/office/officeart/2005/8/layout/default"/>
    <dgm:cxn modelId="{AE8435D8-E061-45C6-9713-838B3B14D6EC}" type="presParOf" srcId="{5B3AA8E3-6B32-4A21-B3E1-B7BE3BA09FEA}" destId="{23332601-4429-4E81-B176-72B53690F646}" srcOrd="2" destOrd="0" presId="urn:microsoft.com/office/officeart/2005/8/layout/default"/>
    <dgm:cxn modelId="{4F916D56-61CB-4696-A1ED-C39859669F0D}" type="presParOf" srcId="{5B3AA8E3-6B32-4A21-B3E1-B7BE3BA09FEA}" destId="{16C2C705-3636-4740-B09A-E1BA5EFBFF04}" srcOrd="3" destOrd="0" presId="urn:microsoft.com/office/officeart/2005/8/layout/default"/>
    <dgm:cxn modelId="{692E7E49-3332-4E0D-85B3-8D83382E9A44}" type="presParOf" srcId="{5B3AA8E3-6B32-4A21-B3E1-B7BE3BA09FEA}" destId="{88DF6E77-B1D6-4F1A-B505-EF62C3A1EDFD}" srcOrd="4" destOrd="0" presId="urn:microsoft.com/office/officeart/2005/8/layout/default"/>
    <dgm:cxn modelId="{79222982-E87A-4C20-8123-B6D3E0666120}" type="presParOf" srcId="{5B3AA8E3-6B32-4A21-B3E1-B7BE3BA09FEA}" destId="{D9E4E290-3473-4CF7-B5EF-7E6D596C5672}" srcOrd="5" destOrd="0" presId="urn:microsoft.com/office/officeart/2005/8/layout/default"/>
    <dgm:cxn modelId="{739CEE5E-EAF9-429D-A8BC-287F7F6C1943}" type="presParOf" srcId="{5B3AA8E3-6B32-4A21-B3E1-B7BE3BA09FEA}" destId="{FD67E496-15BE-4EC8-9DBC-A92821C64E11}" srcOrd="6" destOrd="0" presId="urn:microsoft.com/office/officeart/2005/8/layout/default"/>
    <dgm:cxn modelId="{54C75327-D5DC-4EED-BD7B-A32C0590E648}" type="presParOf" srcId="{5B3AA8E3-6B32-4A21-B3E1-B7BE3BA09FEA}" destId="{A891DAC5-F458-410A-A42A-68F77604A35B}" srcOrd="7" destOrd="0" presId="urn:microsoft.com/office/officeart/2005/8/layout/default"/>
    <dgm:cxn modelId="{61224E31-BD40-420B-9E96-D95D9D3F722C}" type="presParOf" srcId="{5B3AA8E3-6B32-4A21-B3E1-B7BE3BA09FEA}" destId="{205E6DCD-29B1-4F6E-B197-5CABDA5DF905}" srcOrd="8" destOrd="0" presId="urn:microsoft.com/office/officeart/2005/8/layout/default"/>
    <dgm:cxn modelId="{0F7A67DC-8742-409A-B407-D7BCC4685C22}" type="presParOf" srcId="{5B3AA8E3-6B32-4A21-B3E1-B7BE3BA09FEA}" destId="{719227DA-2035-4543-9937-C410BEC0B9E9}" srcOrd="9" destOrd="0" presId="urn:microsoft.com/office/officeart/2005/8/layout/default"/>
    <dgm:cxn modelId="{C483493F-0287-40AC-A3F6-2A0A2F465523}" type="presParOf" srcId="{5B3AA8E3-6B32-4A21-B3E1-B7BE3BA09FEA}" destId="{FB2B72E2-C74A-4E37-96E2-6DD195B1E19B}" srcOrd="10" destOrd="0" presId="urn:microsoft.com/office/officeart/2005/8/layout/default"/>
    <dgm:cxn modelId="{69860EAA-D94A-472D-85D4-7F317D49884E}" type="presParOf" srcId="{5B3AA8E3-6B32-4A21-B3E1-B7BE3BA09FEA}" destId="{98D273B9-2158-469F-9F3D-52B2813546BF}" srcOrd="11" destOrd="0" presId="urn:microsoft.com/office/officeart/2005/8/layout/default"/>
    <dgm:cxn modelId="{7EF34017-8D35-4F63-87FD-7B9400D008ED}" type="presParOf" srcId="{5B3AA8E3-6B32-4A21-B3E1-B7BE3BA09FEA}" destId="{5A9F5389-631A-46A1-9EAF-BB465A2CD862}" srcOrd="12" destOrd="0" presId="urn:microsoft.com/office/officeart/2005/8/layout/default"/>
    <dgm:cxn modelId="{2EDA5976-5CD6-4793-9179-9E50D20FC9FE}" type="presParOf" srcId="{5B3AA8E3-6B32-4A21-B3E1-B7BE3BA09FEA}" destId="{E85453A9-8188-4606-A2AE-A91D12F46DAD}" srcOrd="13" destOrd="0" presId="urn:microsoft.com/office/officeart/2005/8/layout/default"/>
    <dgm:cxn modelId="{DB2BF29E-3D6C-4A89-8C2C-A98CF75F2080}" type="presParOf" srcId="{5B3AA8E3-6B32-4A21-B3E1-B7BE3BA09FEA}" destId="{B30C1CDB-CF14-4FD6-90C6-5630D429B210}" srcOrd="1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D2A870-0D01-4880-819D-E41D0B53DCAF}">
      <dsp:nvSpPr>
        <dsp:cNvPr id="0" name=""/>
        <dsp:cNvSpPr/>
      </dsp:nvSpPr>
      <dsp:spPr>
        <a:xfrm>
          <a:off x="1748306" y="543846"/>
          <a:ext cx="4903142" cy="4903142"/>
        </a:xfrm>
        <a:prstGeom prst="blockArc">
          <a:avLst>
            <a:gd name="adj1" fmla="val 13040845"/>
            <a:gd name="adj2" fmla="val 16200566"/>
            <a:gd name="adj3" fmla="val 3435"/>
          </a:avLst>
        </a:prstGeom>
        <a:gradFill rotWithShape="0">
          <a:gsLst>
            <a:gs pos="0">
              <a:schemeClr val="accent5">
                <a:shade val="90000"/>
                <a:hueOff val="478235"/>
                <a:satOff val="-40545"/>
                <a:lumOff val="43050"/>
                <a:alphaOff val="0"/>
                <a:lumMod val="110000"/>
                <a:satMod val="105000"/>
                <a:tint val="67000"/>
              </a:schemeClr>
            </a:gs>
            <a:gs pos="50000">
              <a:schemeClr val="accent5">
                <a:shade val="90000"/>
                <a:hueOff val="478235"/>
                <a:satOff val="-40545"/>
                <a:lumOff val="43050"/>
                <a:alphaOff val="0"/>
                <a:lumMod val="105000"/>
                <a:satMod val="103000"/>
                <a:tint val="73000"/>
              </a:schemeClr>
            </a:gs>
            <a:gs pos="100000">
              <a:schemeClr val="accent5">
                <a:shade val="90000"/>
                <a:hueOff val="478235"/>
                <a:satOff val="-40545"/>
                <a:lumOff val="4305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B10669A2-A343-4BCE-9E18-DD58738964DC}">
      <dsp:nvSpPr>
        <dsp:cNvPr id="0" name=""/>
        <dsp:cNvSpPr/>
      </dsp:nvSpPr>
      <dsp:spPr>
        <a:xfrm>
          <a:off x="1792441" y="484124"/>
          <a:ext cx="4903142" cy="4903142"/>
        </a:xfrm>
        <a:prstGeom prst="blockArc">
          <a:avLst>
            <a:gd name="adj1" fmla="val 10751756"/>
            <a:gd name="adj2" fmla="val 12934888"/>
            <a:gd name="adj3" fmla="val 3435"/>
          </a:avLst>
        </a:prstGeom>
        <a:gradFill rotWithShape="0">
          <a:gsLst>
            <a:gs pos="0">
              <a:schemeClr val="accent5">
                <a:shade val="90000"/>
                <a:hueOff val="409916"/>
                <a:satOff val="-34753"/>
                <a:lumOff val="36900"/>
                <a:alphaOff val="0"/>
                <a:lumMod val="110000"/>
                <a:satMod val="105000"/>
                <a:tint val="67000"/>
              </a:schemeClr>
            </a:gs>
            <a:gs pos="50000">
              <a:schemeClr val="accent5">
                <a:shade val="90000"/>
                <a:hueOff val="409916"/>
                <a:satOff val="-34753"/>
                <a:lumOff val="36900"/>
                <a:alphaOff val="0"/>
                <a:lumMod val="105000"/>
                <a:satMod val="103000"/>
                <a:tint val="73000"/>
              </a:schemeClr>
            </a:gs>
            <a:gs pos="100000">
              <a:schemeClr val="accent5">
                <a:shade val="90000"/>
                <a:hueOff val="409916"/>
                <a:satOff val="-34753"/>
                <a:lumOff val="3690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DAE0A22C-D6CA-4532-B469-079CDE0CE80B}">
      <dsp:nvSpPr>
        <dsp:cNvPr id="0" name=""/>
        <dsp:cNvSpPr/>
      </dsp:nvSpPr>
      <dsp:spPr>
        <a:xfrm>
          <a:off x="1781480" y="749964"/>
          <a:ext cx="4903142" cy="4903142"/>
        </a:xfrm>
        <a:prstGeom prst="blockArc">
          <a:avLst>
            <a:gd name="adj1" fmla="val 8923881"/>
            <a:gd name="adj2" fmla="val 11131563"/>
            <a:gd name="adj3" fmla="val 3435"/>
          </a:avLst>
        </a:prstGeom>
        <a:gradFill rotWithShape="0">
          <a:gsLst>
            <a:gs pos="0">
              <a:schemeClr val="accent5">
                <a:shade val="90000"/>
                <a:hueOff val="341596"/>
                <a:satOff val="-28961"/>
                <a:lumOff val="30750"/>
                <a:alphaOff val="0"/>
                <a:lumMod val="110000"/>
                <a:satMod val="105000"/>
                <a:tint val="67000"/>
              </a:schemeClr>
            </a:gs>
            <a:gs pos="50000">
              <a:schemeClr val="accent5">
                <a:shade val="90000"/>
                <a:hueOff val="341596"/>
                <a:satOff val="-28961"/>
                <a:lumOff val="30750"/>
                <a:alphaOff val="0"/>
                <a:lumMod val="105000"/>
                <a:satMod val="103000"/>
                <a:tint val="73000"/>
              </a:schemeClr>
            </a:gs>
            <a:gs pos="100000">
              <a:schemeClr val="accent5">
                <a:shade val="90000"/>
                <a:hueOff val="341596"/>
                <a:satOff val="-28961"/>
                <a:lumOff val="3075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2F8C5692-0282-4762-8599-9D11C8B36A18}">
      <dsp:nvSpPr>
        <dsp:cNvPr id="0" name=""/>
        <dsp:cNvSpPr/>
      </dsp:nvSpPr>
      <dsp:spPr>
        <a:xfrm>
          <a:off x="1737857" y="680800"/>
          <a:ext cx="4903142" cy="4903142"/>
        </a:xfrm>
        <a:prstGeom prst="blockArc">
          <a:avLst>
            <a:gd name="adj1" fmla="val 5395776"/>
            <a:gd name="adj2" fmla="val 8807207"/>
            <a:gd name="adj3" fmla="val 3435"/>
          </a:avLst>
        </a:prstGeom>
        <a:gradFill rotWithShape="0">
          <a:gsLst>
            <a:gs pos="0">
              <a:schemeClr val="accent5">
                <a:shade val="90000"/>
                <a:hueOff val="273277"/>
                <a:satOff val="-23169"/>
                <a:lumOff val="24600"/>
                <a:alphaOff val="0"/>
                <a:lumMod val="110000"/>
                <a:satMod val="105000"/>
                <a:tint val="67000"/>
              </a:schemeClr>
            </a:gs>
            <a:gs pos="50000">
              <a:schemeClr val="accent5">
                <a:shade val="90000"/>
                <a:hueOff val="273277"/>
                <a:satOff val="-23169"/>
                <a:lumOff val="24600"/>
                <a:alphaOff val="0"/>
                <a:lumMod val="105000"/>
                <a:satMod val="103000"/>
                <a:tint val="73000"/>
              </a:schemeClr>
            </a:gs>
            <a:gs pos="100000">
              <a:schemeClr val="accent5">
                <a:shade val="90000"/>
                <a:hueOff val="273277"/>
                <a:satOff val="-23169"/>
                <a:lumOff val="2460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176B5B8B-2217-4976-ADBC-2A3FC15C2CDD}">
      <dsp:nvSpPr>
        <dsp:cNvPr id="0" name=""/>
        <dsp:cNvSpPr/>
      </dsp:nvSpPr>
      <dsp:spPr>
        <a:xfrm>
          <a:off x="1929579" y="688204"/>
          <a:ext cx="4903142" cy="4903142"/>
        </a:xfrm>
        <a:prstGeom prst="blockArc">
          <a:avLst>
            <a:gd name="adj1" fmla="val 1995297"/>
            <a:gd name="adj2" fmla="val 5669596"/>
            <a:gd name="adj3" fmla="val 3435"/>
          </a:avLst>
        </a:prstGeom>
        <a:gradFill rotWithShape="0">
          <a:gsLst>
            <a:gs pos="0">
              <a:schemeClr val="accent5">
                <a:shade val="90000"/>
                <a:hueOff val="204958"/>
                <a:satOff val="-17376"/>
                <a:lumOff val="18450"/>
                <a:alphaOff val="0"/>
                <a:lumMod val="110000"/>
                <a:satMod val="105000"/>
                <a:tint val="67000"/>
              </a:schemeClr>
            </a:gs>
            <a:gs pos="50000">
              <a:schemeClr val="accent5">
                <a:shade val="90000"/>
                <a:hueOff val="204958"/>
                <a:satOff val="-17376"/>
                <a:lumOff val="18450"/>
                <a:alphaOff val="0"/>
                <a:lumMod val="105000"/>
                <a:satMod val="103000"/>
                <a:tint val="73000"/>
              </a:schemeClr>
            </a:gs>
            <a:gs pos="100000">
              <a:schemeClr val="accent5">
                <a:shade val="90000"/>
                <a:hueOff val="204958"/>
                <a:satOff val="-17376"/>
                <a:lumOff val="1845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24A0B995-83EC-45CB-AED8-70E1D97160C4}">
      <dsp:nvSpPr>
        <dsp:cNvPr id="0" name=""/>
        <dsp:cNvSpPr/>
      </dsp:nvSpPr>
      <dsp:spPr>
        <a:xfrm>
          <a:off x="1893630" y="744723"/>
          <a:ext cx="4903142" cy="4903142"/>
        </a:xfrm>
        <a:prstGeom prst="blockArc">
          <a:avLst>
            <a:gd name="adj1" fmla="val 21177449"/>
            <a:gd name="adj2" fmla="val 1899724"/>
            <a:gd name="adj3" fmla="val 3435"/>
          </a:avLst>
        </a:prstGeom>
        <a:gradFill rotWithShape="0">
          <a:gsLst>
            <a:gs pos="0">
              <a:schemeClr val="accent5">
                <a:shade val="90000"/>
                <a:hueOff val="136639"/>
                <a:satOff val="-11584"/>
                <a:lumOff val="12300"/>
                <a:alphaOff val="0"/>
                <a:lumMod val="110000"/>
                <a:satMod val="105000"/>
                <a:tint val="67000"/>
              </a:schemeClr>
            </a:gs>
            <a:gs pos="50000">
              <a:schemeClr val="accent5">
                <a:shade val="90000"/>
                <a:hueOff val="136639"/>
                <a:satOff val="-11584"/>
                <a:lumOff val="12300"/>
                <a:alphaOff val="0"/>
                <a:lumMod val="105000"/>
                <a:satMod val="103000"/>
                <a:tint val="73000"/>
              </a:schemeClr>
            </a:gs>
            <a:gs pos="100000">
              <a:schemeClr val="accent5">
                <a:shade val="90000"/>
                <a:hueOff val="136639"/>
                <a:satOff val="-11584"/>
                <a:lumOff val="1230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5A3C47D7-E12D-4492-AAE1-6A0ED5393A07}">
      <dsp:nvSpPr>
        <dsp:cNvPr id="0" name=""/>
        <dsp:cNvSpPr/>
      </dsp:nvSpPr>
      <dsp:spPr>
        <a:xfrm>
          <a:off x="1875528" y="468542"/>
          <a:ext cx="4903142" cy="4903142"/>
        </a:xfrm>
        <a:prstGeom prst="blockArc">
          <a:avLst>
            <a:gd name="adj1" fmla="val 19412546"/>
            <a:gd name="adj2" fmla="val 21572557"/>
            <a:gd name="adj3" fmla="val 3435"/>
          </a:avLst>
        </a:prstGeom>
        <a:gradFill rotWithShape="0">
          <a:gsLst>
            <a:gs pos="0">
              <a:schemeClr val="accent5">
                <a:shade val="90000"/>
                <a:hueOff val="68319"/>
                <a:satOff val="-5792"/>
                <a:lumOff val="6150"/>
                <a:alphaOff val="0"/>
                <a:lumMod val="110000"/>
                <a:satMod val="105000"/>
                <a:tint val="67000"/>
              </a:schemeClr>
            </a:gs>
            <a:gs pos="50000">
              <a:schemeClr val="accent5">
                <a:shade val="90000"/>
                <a:hueOff val="68319"/>
                <a:satOff val="-5792"/>
                <a:lumOff val="6150"/>
                <a:alphaOff val="0"/>
                <a:lumMod val="105000"/>
                <a:satMod val="103000"/>
                <a:tint val="73000"/>
              </a:schemeClr>
            </a:gs>
            <a:gs pos="100000">
              <a:schemeClr val="accent5">
                <a:shade val="90000"/>
                <a:hueOff val="68319"/>
                <a:satOff val="-5792"/>
                <a:lumOff val="615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C5F7618B-DA1B-46A5-B990-4EFAADB40755}">
      <dsp:nvSpPr>
        <dsp:cNvPr id="0" name=""/>
        <dsp:cNvSpPr/>
      </dsp:nvSpPr>
      <dsp:spPr>
        <a:xfrm>
          <a:off x="1928150" y="537155"/>
          <a:ext cx="4903142" cy="4903142"/>
        </a:xfrm>
        <a:prstGeom prst="blockArc">
          <a:avLst>
            <a:gd name="adj1" fmla="val 15943734"/>
            <a:gd name="adj2" fmla="val 19289169"/>
            <a:gd name="adj3" fmla="val 3435"/>
          </a:avLst>
        </a:prstGeom>
        <a:gradFill rotWithShape="0">
          <a:gsLst>
            <a:gs pos="0">
              <a:schemeClr val="accent5">
                <a:shade val="90000"/>
                <a:hueOff val="0"/>
                <a:satOff val="0"/>
                <a:lumOff val="0"/>
                <a:alphaOff val="0"/>
                <a:lumMod val="110000"/>
                <a:satMod val="105000"/>
                <a:tint val="67000"/>
              </a:schemeClr>
            </a:gs>
            <a:gs pos="50000">
              <a:schemeClr val="accent5">
                <a:shade val="90000"/>
                <a:hueOff val="0"/>
                <a:satOff val="0"/>
                <a:lumOff val="0"/>
                <a:alphaOff val="0"/>
                <a:lumMod val="105000"/>
                <a:satMod val="103000"/>
                <a:tint val="73000"/>
              </a:schemeClr>
            </a:gs>
            <a:gs pos="100000">
              <a:schemeClr val="accent5">
                <a:shade val="9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DAE34A2B-B2B0-4E80-971D-FAF1CB00D8C0}">
      <dsp:nvSpPr>
        <dsp:cNvPr id="0" name=""/>
        <dsp:cNvSpPr/>
      </dsp:nvSpPr>
      <dsp:spPr>
        <a:xfrm>
          <a:off x="3436557" y="2161807"/>
          <a:ext cx="1670824" cy="1670824"/>
        </a:xfrm>
        <a:prstGeom prst="ellipse">
          <a:avLst/>
        </a:prstGeom>
        <a:gradFill rotWithShape="0">
          <a:gsLst>
            <a:gs pos="0">
              <a:schemeClr val="accent5">
                <a:alpha val="80000"/>
                <a:hueOff val="0"/>
                <a:satOff val="0"/>
                <a:lumOff val="0"/>
                <a:alphaOff val="0"/>
                <a:lumMod val="110000"/>
                <a:satMod val="105000"/>
                <a:tint val="67000"/>
              </a:schemeClr>
            </a:gs>
            <a:gs pos="50000">
              <a:schemeClr val="accent5">
                <a:alpha val="80000"/>
                <a:hueOff val="0"/>
                <a:satOff val="0"/>
                <a:lumOff val="0"/>
                <a:alphaOff val="0"/>
                <a:lumMod val="105000"/>
                <a:satMod val="103000"/>
                <a:tint val="73000"/>
              </a:schemeClr>
            </a:gs>
            <a:gs pos="100000">
              <a:schemeClr val="accent5">
                <a:alpha val="8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s-CO" sz="1600" b="1" kern="1200" dirty="0">
              <a:latin typeface="Barlow" panose="00000500000000000000" pitchFamily="2" charset="0"/>
            </a:rPr>
            <a:t>Planeación Estratégica</a:t>
          </a:r>
        </a:p>
      </dsp:txBody>
      <dsp:txXfrm>
        <a:off x="3681244" y="2406494"/>
        <a:ext cx="1181450" cy="1181450"/>
      </dsp:txXfrm>
    </dsp:sp>
    <dsp:sp modelId="{189F1EB1-5744-4861-8CB1-28D77D0A93BC}">
      <dsp:nvSpPr>
        <dsp:cNvPr id="0" name=""/>
        <dsp:cNvSpPr/>
      </dsp:nvSpPr>
      <dsp:spPr>
        <a:xfrm>
          <a:off x="3135047" y="133348"/>
          <a:ext cx="2130454" cy="905205"/>
        </a:xfrm>
        <a:prstGeom prst="ellipse">
          <a:avLst/>
        </a:prstGeom>
        <a:gradFill rotWithShape="0">
          <a:gsLst>
            <a:gs pos="0">
              <a:schemeClr val="accent5">
                <a:alpha val="90000"/>
                <a:hueOff val="0"/>
                <a:satOff val="0"/>
                <a:lumOff val="0"/>
                <a:alphaOff val="0"/>
                <a:lumMod val="110000"/>
                <a:satMod val="105000"/>
                <a:tint val="67000"/>
              </a:schemeClr>
            </a:gs>
            <a:gs pos="50000">
              <a:schemeClr val="accent5">
                <a:alpha val="90000"/>
                <a:hueOff val="0"/>
                <a:satOff val="0"/>
                <a:lumOff val="0"/>
                <a:alphaOff val="0"/>
                <a:lumMod val="105000"/>
                <a:satMod val="103000"/>
                <a:tint val="73000"/>
              </a:schemeClr>
            </a:gs>
            <a:gs pos="100000">
              <a:schemeClr val="accent5">
                <a:alpha val="9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ES" altLang="es-CO" sz="1800" b="1" kern="1200" dirty="0">
              <a:latin typeface="Barlow" panose="00000500000000000000" pitchFamily="2" charset="0"/>
            </a:rPr>
            <a:t>Visión</a:t>
          </a:r>
          <a:endParaRPr lang="es-CO" sz="1800" b="1" kern="1200" dirty="0">
            <a:latin typeface="Barlow" panose="00000500000000000000" pitchFamily="2" charset="0"/>
          </a:endParaRPr>
        </a:p>
      </dsp:txBody>
      <dsp:txXfrm>
        <a:off x="3447045" y="265912"/>
        <a:ext cx="1506458" cy="640077"/>
      </dsp:txXfrm>
    </dsp:sp>
    <dsp:sp modelId="{5DF3DC29-8213-45DC-BD7F-6B59A2AE01DA}">
      <dsp:nvSpPr>
        <dsp:cNvPr id="0" name=""/>
        <dsp:cNvSpPr/>
      </dsp:nvSpPr>
      <dsp:spPr>
        <a:xfrm>
          <a:off x="5199799" y="1035739"/>
          <a:ext cx="2130454" cy="905205"/>
        </a:xfrm>
        <a:prstGeom prst="ellipse">
          <a:avLst/>
        </a:prstGeom>
        <a:gradFill rotWithShape="0">
          <a:gsLst>
            <a:gs pos="0">
              <a:schemeClr val="accent5">
                <a:alpha val="90000"/>
                <a:hueOff val="0"/>
                <a:satOff val="0"/>
                <a:lumOff val="0"/>
                <a:alphaOff val="-5714"/>
                <a:lumMod val="110000"/>
                <a:satMod val="105000"/>
                <a:tint val="67000"/>
              </a:schemeClr>
            </a:gs>
            <a:gs pos="50000">
              <a:schemeClr val="accent5">
                <a:alpha val="90000"/>
                <a:hueOff val="0"/>
                <a:satOff val="0"/>
                <a:lumOff val="0"/>
                <a:alphaOff val="-5714"/>
                <a:lumMod val="105000"/>
                <a:satMod val="103000"/>
                <a:tint val="73000"/>
              </a:schemeClr>
            </a:gs>
            <a:gs pos="100000">
              <a:schemeClr val="accent5">
                <a:alpha val="90000"/>
                <a:hueOff val="0"/>
                <a:satOff val="0"/>
                <a:lumOff val="0"/>
                <a:alphaOff val="-5714"/>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ES" altLang="es-CO" sz="1800" b="1" kern="1200" dirty="0">
              <a:latin typeface="Barlow" panose="00000500000000000000" pitchFamily="2" charset="0"/>
            </a:rPr>
            <a:t>Misión</a:t>
          </a:r>
        </a:p>
      </dsp:txBody>
      <dsp:txXfrm>
        <a:off x="5511797" y="1168303"/>
        <a:ext cx="1506458" cy="640077"/>
      </dsp:txXfrm>
    </dsp:sp>
    <dsp:sp modelId="{9DB760B3-C652-41FE-B2EA-2E25A184ED81}">
      <dsp:nvSpPr>
        <dsp:cNvPr id="0" name=""/>
        <dsp:cNvSpPr/>
      </dsp:nvSpPr>
      <dsp:spPr>
        <a:xfrm>
          <a:off x="5671262" y="2448276"/>
          <a:ext cx="2130454" cy="905205"/>
        </a:xfrm>
        <a:prstGeom prst="ellipse">
          <a:avLst/>
        </a:prstGeom>
        <a:gradFill rotWithShape="0">
          <a:gsLst>
            <a:gs pos="0">
              <a:schemeClr val="accent5">
                <a:alpha val="90000"/>
                <a:hueOff val="0"/>
                <a:satOff val="0"/>
                <a:lumOff val="0"/>
                <a:alphaOff val="-11429"/>
                <a:lumMod val="110000"/>
                <a:satMod val="105000"/>
                <a:tint val="67000"/>
              </a:schemeClr>
            </a:gs>
            <a:gs pos="50000">
              <a:schemeClr val="accent5">
                <a:alpha val="90000"/>
                <a:hueOff val="0"/>
                <a:satOff val="0"/>
                <a:lumOff val="0"/>
                <a:alphaOff val="-11429"/>
                <a:lumMod val="105000"/>
                <a:satMod val="103000"/>
                <a:tint val="73000"/>
              </a:schemeClr>
            </a:gs>
            <a:gs pos="100000">
              <a:schemeClr val="accent5">
                <a:alpha val="90000"/>
                <a:hueOff val="0"/>
                <a:satOff val="0"/>
                <a:lumOff val="0"/>
                <a:alphaOff val="-11429"/>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ES" altLang="es-CO" sz="1800" b="1" kern="1200" dirty="0">
              <a:latin typeface="Barlow" panose="00000500000000000000" pitchFamily="2" charset="0"/>
            </a:rPr>
            <a:t>Premisas</a:t>
          </a:r>
          <a:endParaRPr lang="es-CO" sz="1800" b="1" kern="1200" dirty="0">
            <a:latin typeface="Barlow" panose="00000500000000000000" pitchFamily="2" charset="0"/>
          </a:endParaRPr>
        </a:p>
      </dsp:txBody>
      <dsp:txXfrm>
        <a:off x="5983260" y="2580840"/>
        <a:ext cx="1506458" cy="640077"/>
      </dsp:txXfrm>
    </dsp:sp>
    <dsp:sp modelId="{9FCE190E-B3A6-40A6-8943-667711CE4ED6}">
      <dsp:nvSpPr>
        <dsp:cNvPr id="0" name=""/>
        <dsp:cNvSpPr/>
      </dsp:nvSpPr>
      <dsp:spPr>
        <a:xfrm>
          <a:off x="5330813" y="4008441"/>
          <a:ext cx="2130454" cy="905205"/>
        </a:xfrm>
        <a:prstGeom prst="ellipse">
          <a:avLst/>
        </a:prstGeom>
        <a:gradFill rotWithShape="0">
          <a:gsLst>
            <a:gs pos="0">
              <a:schemeClr val="accent5">
                <a:alpha val="90000"/>
                <a:hueOff val="0"/>
                <a:satOff val="0"/>
                <a:lumOff val="0"/>
                <a:alphaOff val="-17143"/>
                <a:lumMod val="110000"/>
                <a:satMod val="105000"/>
                <a:tint val="67000"/>
              </a:schemeClr>
            </a:gs>
            <a:gs pos="50000">
              <a:schemeClr val="accent5">
                <a:alpha val="90000"/>
                <a:hueOff val="0"/>
                <a:satOff val="0"/>
                <a:lumOff val="0"/>
                <a:alphaOff val="-17143"/>
                <a:lumMod val="105000"/>
                <a:satMod val="103000"/>
                <a:tint val="73000"/>
              </a:schemeClr>
            </a:gs>
            <a:gs pos="100000">
              <a:schemeClr val="accent5">
                <a:alpha val="90000"/>
                <a:hueOff val="0"/>
                <a:satOff val="0"/>
                <a:lumOff val="0"/>
                <a:alphaOff val="-17143"/>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ES" altLang="es-CO" sz="1800" b="1" kern="1200" dirty="0">
              <a:latin typeface="Barlow" panose="00000500000000000000" pitchFamily="2" charset="0"/>
            </a:rPr>
            <a:t>Objetivos y metas</a:t>
          </a:r>
        </a:p>
      </dsp:txBody>
      <dsp:txXfrm>
        <a:off x="5642811" y="4141005"/>
        <a:ext cx="1506458" cy="640077"/>
      </dsp:txXfrm>
    </dsp:sp>
    <dsp:sp modelId="{4B54DC23-6B0C-4720-B6D6-275124939A3A}">
      <dsp:nvSpPr>
        <dsp:cNvPr id="0" name=""/>
        <dsp:cNvSpPr/>
      </dsp:nvSpPr>
      <dsp:spPr>
        <a:xfrm>
          <a:off x="3127161" y="5089234"/>
          <a:ext cx="2130454" cy="905205"/>
        </a:xfrm>
        <a:prstGeom prst="ellipse">
          <a:avLst/>
        </a:prstGeom>
        <a:gradFill rotWithShape="0">
          <a:gsLst>
            <a:gs pos="0">
              <a:schemeClr val="accent5">
                <a:alpha val="90000"/>
                <a:hueOff val="0"/>
                <a:satOff val="0"/>
                <a:lumOff val="0"/>
                <a:alphaOff val="-22857"/>
                <a:lumMod val="110000"/>
                <a:satMod val="105000"/>
                <a:tint val="67000"/>
              </a:schemeClr>
            </a:gs>
            <a:gs pos="50000">
              <a:schemeClr val="accent5">
                <a:alpha val="90000"/>
                <a:hueOff val="0"/>
                <a:satOff val="0"/>
                <a:lumOff val="0"/>
                <a:alphaOff val="-22857"/>
                <a:lumMod val="105000"/>
                <a:satMod val="103000"/>
                <a:tint val="73000"/>
              </a:schemeClr>
            </a:gs>
            <a:gs pos="100000">
              <a:schemeClr val="accent5">
                <a:alpha val="90000"/>
                <a:hueOff val="0"/>
                <a:satOff val="0"/>
                <a:lumOff val="0"/>
                <a:alphaOff val="-22857"/>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ES" altLang="es-CO" sz="1800" b="1" kern="1200" dirty="0">
              <a:latin typeface="Barlow" panose="00000500000000000000" pitchFamily="2" charset="0"/>
            </a:rPr>
            <a:t>Estrategias</a:t>
          </a:r>
        </a:p>
      </dsp:txBody>
      <dsp:txXfrm>
        <a:off x="3439159" y="5221798"/>
        <a:ext cx="1506458" cy="640077"/>
      </dsp:txXfrm>
    </dsp:sp>
    <dsp:sp modelId="{E298693A-8920-41E9-A405-7741159C9B94}">
      <dsp:nvSpPr>
        <dsp:cNvPr id="0" name=""/>
        <dsp:cNvSpPr/>
      </dsp:nvSpPr>
      <dsp:spPr>
        <a:xfrm>
          <a:off x="1108350" y="3999569"/>
          <a:ext cx="2130454" cy="905205"/>
        </a:xfrm>
        <a:prstGeom prst="ellipse">
          <a:avLst/>
        </a:prstGeom>
        <a:gradFill rotWithShape="0">
          <a:gsLst>
            <a:gs pos="0">
              <a:schemeClr val="accent5">
                <a:alpha val="90000"/>
                <a:hueOff val="0"/>
                <a:satOff val="0"/>
                <a:lumOff val="0"/>
                <a:alphaOff val="-28571"/>
                <a:lumMod val="110000"/>
                <a:satMod val="105000"/>
                <a:tint val="67000"/>
              </a:schemeClr>
            </a:gs>
            <a:gs pos="50000">
              <a:schemeClr val="accent5">
                <a:alpha val="90000"/>
                <a:hueOff val="0"/>
                <a:satOff val="0"/>
                <a:lumOff val="0"/>
                <a:alphaOff val="-28571"/>
                <a:lumMod val="105000"/>
                <a:satMod val="103000"/>
                <a:tint val="73000"/>
              </a:schemeClr>
            </a:gs>
            <a:gs pos="100000">
              <a:schemeClr val="accent5">
                <a:alpha val="90000"/>
                <a:hueOff val="0"/>
                <a:satOff val="0"/>
                <a:lumOff val="0"/>
                <a:alphaOff val="-28571"/>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ES" altLang="es-CO" sz="1800" b="1" kern="1200" dirty="0">
              <a:latin typeface="Barlow" panose="00000500000000000000" pitchFamily="2" charset="0"/>
            </a:rPr>
            <a:t>Políticas</a:t>
          </a:r>
        </a:p>
      </dsp:txBody>
      <dsp:txXfrm>
        <a:off x="1420348" y="4132133"/>
        <a:ext cx="1506458" cy="640077"/>
      </dsp:txXfrm>
    </dsp:sp>
    <dsp:sp modelId="{EF4E6A1B-6511-4845-ADD5-36E3554B1F7E}">
      <dsp:nvSpPr>
        <dsp:cNvPr id="0" name=""/>
        <dsp:cNvSpPr/>
      </dsp:nvSpPr>
      <dsp:spPr>
        <a:xfrm>
          <a:off x="769556" y="2516905"/>
          <a:ext cx="2130454" cy="905205"/>
        </a:xfrm>
        <a:prstGeom prst="ellipse">
          <a:avLst/>
        </a:prstGeom>
        <a:gradFill rotWithShape="0">
          <a:gsLst>
            <a:gs pos="0">
              <a:schemeClr val="accent5">
                <a:alpha val="90000"/>
                <a:hueOff val="0"/>
                <a:satOff val="0"/>
                <a:lumOff val="0"/>
                <a:alphaOff val="-34286"/>
                <a:lumMod val="110000"/>
                <a:satMod val="105000"/>
                <a:tint val="67000"/>
              </a:schemeClr>
            </a:gs>
            <a:gs pos="50000">
              <a:schemeClr val="accent5">
                <a:alpha val="90000"/>
                <a:hueOff val="0"/>
                <a:satOff val="0"/>
                <a:lumOff val="0"/>
                <a:alphaOff val="-34286"/>
                <a:lumMod val="105000"/>
                <a:satMod val="103000"/>
                <a:tint val="73000"/>
              </a:schemeClr>
            </a:gs>
            <a:gs pos="100000">
              <a:schemeClr val="accent5">
                <a:alpha val="90000"/>
                <a:hueOff val="0"/>
                <a:satOff val="0"/>
                <a:lumOff val="0"/>
                <a:alphaOff val="-34286"/>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CR" altLang="es-CO" sz="1800" b="1" kern="1200" dirty="0">
              <a:latin typeface="Barlow" panose="00000500000000000000" pitchFamily="2" charset="0"/>
            </a:rPr>
            <a:t>Programas</a:t>
          </a:r>
        </a:p>
      </dsp:txBody>
      <dsp:txXfrm>
        <a:off x="1081554" y="2649469"/>
        <a:ext cx="1506458" cy="640077"/>
      </dsp:txXfrm>
    </dsp:sp>
    <dsp:sp modelId="{D477C322-5B6B-471B-A5F0-9FF2081BF5E6}">
      <dsp:nvSpPr>
        <dsp:cNvPr id="0" name=""/>
        <dsp:cNvSpPr/>
      </dsp:nvSpPr>
      <dsp:spPr>
        <a:xfrm>
          <a:off x="1219192" y="1081120"/>
          <a:ext cx="2130454" cy="905205"/>
        </a:xfrm>
        <a:prstGeom prst="ellipse">
          <a:avLst/>
        </a:prstGeom>
        <a:gradFill rotWithShape="0">
          <a:gsLst>
            <a:gs pos="0">
              <a:schemeClr val="accent5">
                <a:alpha val="90000"/>
                <a:hueOff val="0"/>
                <a:satOff val="0"/>
                <a:lumOff val="0"/>
                <a:alphaOff val="-40000"/>
                <a:lumMod val="110000"/>
                <a:satMod val="105000"/>
                <a:tint val="67000"/>
              </a:schemeClr>
            </a:gs>
            <a:gs pos="50000">
              <a:schemeClr val="accent5">
                <a:alpha val="90000"/>
                <a:hueOff val="0"/>
                <a:satOff val="0"/>
                <a:lumOff val="0"/>
                <a:alphaOff val="-40000"/>
                <a:lumMod val="105000"/>
                <a:satMod val="103000"/>
                <a:tint val="73000"/>
              </a:schemeClr>
            </a:gs>
            <a:gs pos="100000">
              <a:schemeClr val="accent5">
                <a:alpha val="90000"/>
                <a:hueOff val="0"/>
                <a:satOff val="0"/>
                <a:lumOff val="0"/>
                <a:alphaOff val="-4000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CR" altLang="es-CO" sz="1800" b="1" kern="1200" dirty="0">
              <a:latin typeface="Barlow" panose="00000500000000000000" pitchFamily="2" charset="0"/>
            </a:rPr>
            <a:t>Presupuestos</a:t>
          </a:r>
        </a:p>
      </dsp:txBody>
      <dsp:txXfrm>
        <a:off x="1531190" y="1213684"/>
        <a:ext cx="1506458" cy="64007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2CDB15-922B-4F09-A25B-42A0440024CC}">
      <dsp:nvSpPr>
        <dsp:cNvPr id="0" name=""/>
        <dsp:cNvSpPr/>
      </dsp:nvSpPr>
      <dsp:spPr>
        <a:xfrm>
          <a:off x="6625" y="413102"/>
          <a:ext cx="1929353" cy="536809"/>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w="6350" cap="flat" cmpd="sng" algn="ctr">
          <a:solidFill>
            <a:schemeClr val="accent2">
              <a:hueOff val="0"/>
              <a:satOff val="0"/>
              <a:lumOff val="0"/>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s-ES" sz="2400" b="1" kern="1200">
              <a:effectLst>
                <a:outerShdw blurRad="38100" dist="38100" dir="2700000" algn="tl">
                  <a:srgbClr val="000000">
                    <a:alpha val="43137"/>
                  </a:srgbClr>
                </a:outerShdw>
              </a:effectLst>
              <a:latin typeface="Barlow" panose="00000500000000000000" pitchFamily="2" charset="0"/>
            </a:rPr>
            <a:t>S</a:t>
          </a:r>
          <a:r>
            <a:rPr lang="es-ES" sz="2000" b="1" kern="1200">
              <a:effectLst>
                <a:outerShdw blurRad="38100" dist="38100" dir="2700000" algn="tl">
                  <a:srgbClr val="000000">
                    <a:alpha val="43137"/>
                  </a:srgbClr>
                </a:outerShdw>
              </a:effectLst>
              <a:latin typeface="Barlow" panose="00000500000000000000" pitchFamily="2" charset="0"/>
            </a:rPr>
            <a:t>pecific</a:t>
          </a:r>
          <a:endParaRPr lang="es-ES" sz="2000" b="1" kern="1200" dirty="0">
            <a:effectLst>
              <a:outerShdw blurRad="38100" dist="38100" dir="2700000" algn="tl">
                <a:srgbClr val="000000">
                  <a:alpha val="43137"/>
                </a:srgbClr>
              </a:outerShdw>
            </a:effectLst>
            <a:latin typeface="Barlow" panose="00000500000000000000" pitchFamily="2" charset="0"/>
          </a:endParaRPr>
        </a:p>
      </dsp:txBody>
      <dsp:txXfrm>
        <a:off x="6625" y="413102"/>
        <a:ext cx="1929353" cy="536809"/>
      </dsp:txXfrm>
    </dsp:sp>
    <dsp:sp modelId="{046EE012-DB63-40B9-8C3D-82FE9FFBE809}">
      <dsp:nvSpPr>
        <dsp:cNvPr id="0" name=""/>
        <dsp:cNvSpPr/>
      </dsp:nvSpPr>
      <dsp:spPr>
        <a:xfrm>
          <a:off x="6625" y="949912"/>
          <a:ext cx="1929353" cy="2360699"/>
        </a:xfrm>
        <a:prstGeom prst="rect">
          <a:avLst/>
        </a:prstGeom>
        <a:solidFill>
          <a:schemeClr val="accent2">
            <a:tint val="40000"/>
            <a:alpha val="90000"/>
            <a:hueOff val="0"/>
            <a:satOff val="0"/>
            <a:lumOff val="0"/>
            <a:alphaOff val="0"/>
          </a:schemeClr>
        </a:solidFill>
        <a:ln w="6350" cap="flat" cmpd="sng" algn="ctr">
          <a:solidFill>
            <a:schemeClr val="accent2">
              <a:tint val="40000"/>
              <a:alpha val="90000"/>
              <a:hueOff val="0"/>
              <a:satOff val="0"/>
              <a:lumOff val="0"/>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s-CO" sz="1800" kern="1200" dirty="0">
              <a:latin typeface="Barlow" panose="00000500000000000000" pitchFamily="2" charset="0"/>
            </a:rPr>
            <a:t>Está bien definido y es comprensible para todos.</a:t>
          </a:r>
          <a:endParaRPr lang="es-ES" sz="1800" kern="1200" dirty="0">
            <a:latin typeface="Barlow" panose="00000500000000000000" pitchFamily="2" charset="0"/>
          </a:endParaRPr>
        </a:p>
        <a:p>
          <a:pPr marL="171450" lvl="1" indent="-171450" algn="l" defTabSz="800100">
            <a:lnSpc>
              <a:spcPct val="90000"/>
            </a:lnSpc>
            <a:spcBef>
              <a:spcPct val="0"/>
            </a:spcBef>
            <a:spcAft>
              <a:spcPct val="15000"/>
            </a:spcAft>
            <a:buChar char="•"/>
          </a:pPr>
          <a:r>
            <a:rPr lang="es-ES" sz="1800" kern="1200" dirty="0">
              <a:latin typeface="Barlow" panose="00000500000000000000" pitchFamily="2" charset="0"/>
            </a:rPr>
            <a:t>Determina acciones específicas.</a:t>
          </a:r>
        </a:p>
        <a:p>
          <a:pPr marL="228600" lvl="1" indent="-228600" algn="l" defTabSz="889000">
            <a:lnSpc>
              <a:spcPct val="90000"/>
            </a:lnSpc>
            <a:spcBef>
              <a:spcPct val="0"/>
            </a:spcBef>
            <a:spcAft>
              <a:spcPct val="15000"/>
            </a:spcAft>
            <a:buChar char="•"/>
          </a:pPr>
          <a:endParaRPr lang="es-ES" sz="2000" kern="1200" dirty="0">
            <a:latin typeface="Barlow" panose="00000500000000000000" pitchFamily="2" charset="0"/>
          </a:endParaRPr>
        </a:p>
      </dsp:txBody>
      <dsp:txXfrm>
        <a:off x="6625" y="949912"/>
        <a:ext cx="1929353" cy="2360699"/>
      </dsp:txXfrm>
    </dsp:sp>
    <dsp:sp modelId="{7C8EC940-C107-4183-88B3-722ECC1B71B9}">
      <dsp:nvSpPr>
        <dsp:cNvPr id="0" name=""/>
        <dsp:cNvSpPr/>
      </dsp:nvSpPr>
      <dsp:spPr>
        <a:xfrm>
          <a:off x="2206087" y="413102"/>
          <a:ext cx="1929353" cy="536809"/>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w="6350" cap="flat" cmpd="sng" algn="ctr">
          <a:solidFill>
            <a:schemeClr val="accent3">
              <a:hueOff val="0"/>
              <a:satOff val="0"/>
              <a:lumOff val="0"/>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s-ES" sz="2400" b="1" kern="1200">
              <a:effectLst>
                <a:outerShdw blurRad="38100" dist="38100" dir="2700000" algn="tl">
                  <a:srgbClr val="000000">
                    <a:alpha val="43137"/>
                  </a:srgbClr>
                </a:outerShdw>
              </a:effectLst>
              <a:latin typeface="Barlow" panose="00000500000000000000" pitchFamily="2" charset="0"/>
            </a:rPr>
            <a:t>M</a:t>
          </a:r>
          <a:r>
            <a:rPr lang="es-ES" sz="2000" b="1" kern="1200">
              <a:effectLst>
                <a:outerShdw blurRad="38100" dist="38100" dir="2700000" algn="tl">
                  <a:srgbClr val="000000">
                    <a:alpha val="43137"/>
                  </a:srgbClr>
                </a:outerShdw>
              </a:effectLst>
              <a:latin typeface="Barlow" panose="00000500000000000000" pitchFamily="2" charset="0"/>
            </a:rPr>
            <a:t>easurable</a:t>
          </a:r>
          <a:endParaRPr lang="es-ES" sz="2000" b="1" kern="1200" dirty="0">
            <a:effectLst>
              <a:outerShdw blurRad="38100" dist="38100" dir="2700000" algn="tl">
                <a:srgbClr val="000000">
                  <a:alpha val="43137"/>
                </a:srgbClr>
              </a:outerShdw>
            </a:effectLst>
            <a:latin typeface="Barlow" panose="00000500000000000000" pitchFamily="2" charset="0"/>
          </a:endParaRPr>
        </a:p>
      </dsp:txBody>
      <dsp:txXfrm>
        <a:off x="2206087" y="413102"/>
        <a:ext cx="1929353" cy="536809"/>
      </dsp:txXfrm>
    </dsp:sp>
    <dsp:sp modelId="{9A38ECDF-63D4-4C94-9024-B636983E318E}">
      <dsp:nvSpPr>
        <dsp:cNvPr id="0" name=""/>
        <dsp:cNvSpPr/>
      </dsp:nvSpPr>
      <dsp:spPr>
        <a:xfrm>
          <a:off x="2206087" y="949912"/>
          <a:ext cx="1929353" cy="2360699"/>
        </a:xfrm>
        <a:prstGeom prst="rect">
          <a:avLst/>
        </a:prstGeom>
        <a:solidFill>
          <a:schemeClr val="accent3">
            <a:tint val="40000"/>
            <a:alpha val="90000"/>
            <a:hueOff val="0"/>
            <a:satOff val="0"/>
            <a:lumOff val="0"/>
            <a:alphaOff val="0"/>
          </a:schemeClr>
        </a:solidFill>
        <a:ln w="6350" cap="flat" cmpd="sng" algn="ctr">
          <a:solidFill>
            <a:schemeClr val="accent3">
              <a:tint val="40000"/>
              <a:alpha val="90000"/>
              <a:hueOff val="0"/>
              <a:satOff val="0"/>
              <a:lumOff val="0"/>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s-ES" sz="1800" kern="1200" dirty="0">
              <a:latin typeface="Barlow" panose="00000500000000000000" pitchFamily="2" charset="0"/>
            </a:rPr>
            <a:t>Determina una forma de medir el éxito de lo resultados</a:t>
          </a:r>
        </a:p>
        <a:p>
          <a:pPr marL="171450" lvl="1" indent="-171450" algn="l" defTabSz="800100">
            <a:lnSpc>
              <a:spcPct val="90000"/>
            </a:lnSpc>
            <a:spcBef>
              <a:spcPct val="0"/>
            </a:spcBef>
            <a:spcAft>
              <a:spcPct val="15000"/>
            </a:spcAft>
            <a:buChar char="•"/>
          </a:pPr>
          <a:r>
            <a:rPr lang="es-ES" sz="1800" kern="1200" dirty="0">
              <a:latin typeface="Barlow" panose="00000500000000000000" pitchFamily="2" charset="0"/>
            </a:rPr>
            <a:t>Utiliza métricas y datos comparables</a:t>
          </a:r>
        </a:p>
      </dsp:txBody>
      <dsp:txXfrm>
        <a:off x="2206087" y="949912"/>
        <a:ext cx="1929353" cy="2360699"/>
      </dsp:txXfrm>
    </dsp:sp>
    <dsp:sp modelId="{C6D2D034-20F8-4807-982E-F02DAD34C7B1}">
      <dsp:nvSpPr>
        <dsp:cNvPr id="0" name=""/>
        <dsp:cNvSpPr/>
      </dsp:nvSpPr>
      <dsp:spPr>
        <a:xfrm>
          <a:off x="4405550" y="413102"/>
          <a:ext cx="2099734" cy="536809"/>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6350" cap="flat" cmpd="sng" algn="ctr">
          <a:solidFill>
            <a:schemeClr val="accent4">
              <a:hueOff val="0"/>
              <a:satOff val="0"/>
              <a:lumOff val="0"/>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s-ES" sz="2400" b="1" kern="1200">
              <a:effectLst>
                <a:outerShdw blurRad="38100" dist="38100" dir="2700000" algn="tl">
                  <a:srgbClr val="000000">
                    <a:alpha val="43137"/>
                  </a:srgbClr>
                </a:outerShdw>
              </a:effectLst>
              <a:latin typeface="Barlow" panose="00000500000000000000" pitchFamily="2" charset="0"/>
            </a:rPr>
            <a:t>A</a:t>
          </a:r>
          <a:r>
            <a:rPr lang="es-ES" sz="2000" b="1" kern="1200">
              <a:effectLst>
                <a:outerShdw blurRad="38100" dist="38100" dir="2700000" algn="tl">
                  <a:srgbClr val="000000">
                    <a:alpha val="43137"/>
                  </a:srgbClr>
                </a:outerShdw>
              </a:effectLst>
              <a:latin typeface="Barlow" panose="00000500000000000000" pitchFamily="2" charset="0"/>
            </a:rPr>
            <a:t>chievable</a:t>
          </a:r>
          <a:endParaRPr lang="es-ES" sz="2000" b="1" kern="1200" dirty="0">
            <a:effectLst>
              <a:outerShdw blurRad="38100" dist="38100" dir="2700000" algn="tl">
                <a:srgbClr val="000000">
                  <a:alpha val="43137"/>
                </a:srgbClr>
              </a:outerShdw>
            </a:effectLst>
            <a:latin typeface="Barlow" panose="00000500000000000000" pitchFamily="2" charset="0"/>
          </a:endParaRPr>
        </a:p>
      </dsp:txBody>
      <dsp:txXfrm>
        <a:off x="4405550" y="413102"/>
        <a:ext cx="2099734" cy="536809"/>
      </dsp:txXfrm>
    </dsp:sp>
    <dsp:sp modelId="{EA08968A-D90C-4137-B74E-7BC535DDBBD0}">
      <dsp:nvSpPr>
        <dsp:cNvPr id="0" name=""/>
        <dsp:cNvSpPr/>
      </dsp:nvSpPr>
      <dsp:spPr>
        <a:xfrm>
          <a:off x="4405550" y="949912"/>
          <a:ext cx="2099734" cy="2360699"/>
        </a:xfrm>
        <a:prstGeom prst="rect">
          <a:avLst/>
        </a:prstGeom>
        <a:solidFill>
          <a:schemeClr val="accent4">
            <a:tint val="40000"/>
            <a:alpha val="90000"/>
            <a:hueOff val="0"/>
            <a:satOff val="0"/>
            <a:lumOff val="0"/>
            <a:alphaOff val="0"/>
          </a:schemeClr>
        </a:solidFill>
        <a:ln w="6350" cap="flat" cmpd="sng" algn="ctr">
          <a:solidFill>
            <a:schemeClr val="accent4">
              <a:tint val="40000"/>
              <a:alpha val="90000"/>
              <a:hueOff val="0"/>
              <a:satOff val="0"/>
              <a:lumOff val="0"/>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s-ES" sz="1800" kern="1200" dirty="0">
              <a:latin typeface="Barlow" panose="00000500000000000000" pitchFamily="2" charset="0"/>
            </a:rPr>
            <a:t>Está dentro del alcance.</a:t>
          </a:r>
        </a:p>
        <a:p>
          <a:pPr marL="171450" lvl="1" indent="-171450" algn="l" defTabSz="800100">
            <a:lnSpc>
              <a:spcPct val="90000"/>
            </a:lnSpc>
            <a:spcBef>
              <a:spcPct val="0"/>
            </a:spcBef>
            <a:spcAft>
              <a:spcPct val="15000"/>
            </a:spcAft>
            <a:buChar char="•"/>
          </a:pPr>
          <a:r>
            <a:rPr lang="es-ES" sz="1800" kern="1200" dirty="0">
              <a:latin typeface="Barlow" panose="00000500000000000000" pitchFamily="2" charset="0"/>
            </a:rPr>
            <a:t>Es posible de lograr sosteniblemente</a:t>
          </a:r>
        </a:p>
      </dsp:txBody>
      <dsp:txXfrm>
        <a:off x="4405550" y="949912"/>
        <a:ext cx="2099734" cy="2360699"/>
      </dsp:txXfrm>
    </dsp:sp>
    <dsp:sp modelId="{D3521AA4-65A3-4838-9859-E738761DAE79}">
      <dsp:nvSpPr>
        <dsp:cNvPr id="0" name=""/>
        <dsp:cNvSpPr/>
      </dsp:nvSpPr>
      <dsp:spPr>
        <a:xfrm>
          <a:off x="6775394" y="413102"/>
          <a:ext cx="1929353" cy="536809"/>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w="6350" cap="flat" cmpd="sng" algn="ctr">
          <a:solidFill>
            <a:schemeClr val="accent5">
              <a:hueOff val="0"/>
              <a:satOff val="0"/>
              <a:lumOff val="0"/>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s-ES" sz="2400" b="1" kern="1200">
              <a:effectLst>
                <a:outerShdw blurRad="38100" dist="38100" dir="2700000" algn="tl">
                  <a:srgbClr val="000000">
                    <a:alpha val="43137"/>
                  </a:srgbClr>
                </a:outerShdw>
              </a:effectLst>
              <a:latin typeface="Barlow" panose="00000500000000000000" pitchFamily="2" charset="0"/>
            </a:rPr>
            <a:t>R</a:t>
          </a:r>
          <a:r>
            <a:rPr lang="es-ES" sz="2000" b="1" kern="1200">
              <a:effectLst>
                <a:outerShdw blurRad="38100" dist="38100" dir="2700000" algn="tl">
                  <a:srgbClr val="000000">
                    <a:alpha val="43137"/>
                  </a:srgbClr>
                </a:outerShdw>
              </a:effectLst>
              <a:latin typeface="Barlow" panose="00000500000000000000" pitchFamily="2" charset="0"/>
            </a:rPr>
            <a:t>elevant</a:t>
          </a:r>
          <a:endParaRPr lang="es-ES" sz="2000" b="1" kern="1200" dirty="0">
            <a:effectLst>
              <a:outerShdw blurRad="38100" dist="38100" dir="2700000" algn="tl">
                <a:srgbClr val="000000">
                  <a:alpha val="43137"/>
                </a:srgbClr>
              </a:outerShdw>
            </a:effectLst>
            <a:latin typeface="Barlow" panose="00000500000000000000" pitchFamily="2" charset="0"/>
          </a:endParaRPr>
        </a:p>
      </dsp:txBody>
      <dsp:txXfrm>
        <a:off x="6775394" y="413102"/>
        <a:ext cx="1929353" cy="536809"/>
      </dsp:txXfrm>
    </dsp:sp>
    <dsp:sp modelId="{8DCB7D6A-45F2-4FAF-9D30-FFD89FF401D8}">
      <dsp:nvSpPr>
        <dsp:cNvPr id="0" name=""/>
        <dsp:cNvSpPr/>
      </dsp:nvSpPr>
      <dsp:spPr>
        <a:xfrm>
          <a:off x="6775394" y="949912"/>
          <a:ext cx="1929353" cy="2360699"/>
        </a:xfrm>
        <a:prstGeom prst="rect">
          <a:avLst/>
        </a:prstGeom>
        <a:solidFill>
          <a:schemeClr val="accent5">
            <a:tint val="40000"/>
            <a:alpha val="90000"/>
            <a:hueOff val="0"/>
            <a:satOff val="0"/>
            <a:lumOff val="0"/>
            <a:alphaOff val="0"/>
          </a:schemeClr>
        </a:solidFill>
        <a:ln w="6350" cap="flat" cmpd="sng" algn="ctr">
          <a:solidFill>
            <a:schemeClr val="accent5">
              <a:tint val="40000"/>
              <a:alpha val="90000"/>
              <a:hueOff val="0"/>
              <a:satOff val="0"/>
              <a:lumOff val="0"/>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s-CO" sz="1800" kern="1200" dirty="0">
              <a:latin typeface="Barlow" panose="00000500000000000000" pitchFamily="2" charset="0"/>
            </a:rPr>
            <a:t>Es importante para la estrategia.</a:t>
          </a:r>
          <a:endParaRPr lang="es-ES" sz="1800" kern="1200" dirty="0">
            <a:latin typeface="Barlow" panose="00000500000000000000" pitchFamily="2" charset="0"/>
          </a:endParaRPr>
        </a:p>
        <a:p>
          <a:pPr marL="171450" lvl="1" indent="-171450" algn="l" defTabSz="800100">
            <a:lnSpc>
              <a:spcPct val="90000"/>
            </a:lnSpc>
            <a:spcBef>
              <a:spcPct val="0"/>
            </a:spcBef>
            <a:spcAft>
              <a:spcPct val="15000"/>
            </a:spcAft>
            <a:buChar char="•"/>
          </a:pPr>
          <a:r>
            <a:rPr lang="es-ES" sz="1800" kern="1200" dirty="0">
              <a:latin typeface="Barlow" panose="00000500000000000000" pitchFamily="2" charset="0"/>
            </a:rPr>
            <a:t>Permite mejorar los procesos de negocio.</a:t>
          </a:r>
        </a:p>
      </dsp:txBody>
      <dsp:txXfrm>
        <a:off x="6775394" y="949912"/>
        <a:ext cx="1929353" cy="2360699"/>
      </dsp:txXfrm>
    </dsp:sp>
    <dsp:sp modelId="{C2B7F661-9C29-4264-9732-4708EDB65C8C}">
      <dsp:nvSpPr>
        <dsp:cNvPr id="0" name=""/>
        <dsp:cNvSpPr/>
      </dsp:nvSpPr>
      <dsp:spPr>
        <a:xfrm>
          <a:off x="8974857" y="413102"/>
          <a:ext cx="1929353" cy="536809"/>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w="6350" cap="flat" cmpd="sng" algn="ctr">
          <a:solidFill>
            <a:schemeClr val="accent6">
              <a:hueOff val="0"/>
              <a:satOff val="0"/>
              <a:lumOff val="0"/>
              <a:alphaOff val="0"/>
            </a:schemeClr>
          </a:solidFill>
          <a:prstDash val="solid"/>
          <a:miter lim="800000"/>
        </a:ln>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s-ES" sz="2400" b="1" kern="1200">
              <a:effectLst>
                <a:outerShdw blurRad="38100" dist="38100" dir="2700000" algn="tl">
                  <a:srgbClr val="000000">
                    <a:alpha val="43137"/>
                  </a:srgbClr>
                </a:outerShdw>
              </a:effectLst>
              <a:latin typeface="Barlow" panose="00000500000000000000" pitchFamily="2" charset="0"/>
            </a:rPr>
            <a:t>T</a:t>
          </a:r>
          <a:r>
            <a:rPr lang="es-ES" sz="2000" b="1" kern="1200">
              <a:effectLst>
                <a:outerShdw blurRad="38100" dist="38100" dir="2700000" algn="tl">
                  <a:srgbClr val="000000">
                    <a:alpha val="43137"/>
                  </a:srgbClr>
                </a:outerShdw>
              </a:effectLst>
              <a:latin typeface="Barlow" panose="00000500000000000000" pitchFamily="2" charset="0"/>
            </a:rPr>
            <a:t>ime-bound</a:t>
          </a:r>
          <a:r>
            <a:rPr lang="es-ES" sz="2000" kern="1200">
              <a:effectLst>
                <a:outerShdw blurRad="38100" dist="38100" dir="2700000" algn="tl">
                  <a:srgbClr val="000000">
                    <a:alpha val="43137"/>
                  </a:srgbClr>
                </a:outerShdw>
              </a:effectLst>
              <a:latin typeface="Barlow" panose="00000500000000000000" pitchFamily="2" charset="0"/>
            </a:rPr>
            <a:t> </a:t>
          </a:r>
          <a:endParaRPr lang="es-ES" sz="2000" kern="1200" dirty="0">
            <a:effectLst>
              <a:outerShdw blurRad="38100" dist="38100" dir="2700000" algn="tl">
                <a:srgbClr val="000000">
                  <a:alpha val="43137"/>
                </a:srgbClr>
              </a:outerShdw>
            </a:effectLst>
            <a:latin typeface="Barlow" panose="00000500000000000000" pitchFamily="2" charset="0"/>
          </a:endParaRPr>
        </a:p>
      </dsp:txBody>
      <dsp:txXfrm>
        <a:off x="8974857" y="413102"/>
        <a:ext cx="1929353" cy="536809"/>
      </dsp:txXfrm>
    </dsp:sp>
    <dsp:sp modelId="{AB809845-15E3-4E37-B878-27399BEC85DC}">
      <dsp:nvSpPr>
        <dsp:cNvPr id="0" name=""/>
        <dsp:cNvSpPr/>
      </dsp:nvSpPr>
      <dsp:spPr>
        <a:xfrm>
          <a:off x="8974857" y="949912"/>
          <a:ext cx="1929353" cy="2360699"/>
        </a:xfrm>
        <a:prstGeom prst="rect">
          <a:avLst/>
        </a:prstGeom>
        <a:solidFill>
          <a:schemeClr val="accent6">
            <a:tint val="40000"/>
            <a:alpha val="90000"/>
            <a:hueOff val="0"/>
            <a:satOff val="0"/>
            <a:lumOff val="0"/>
            <a:alphaOff val="0"/>
          </a:schemeClr>
        </a:solidFill>
        <a:ln w="6350" cap="flat" cmpd="sng" algn="ctr">
          <a:solidFill>
            <a:schemeClr val="accent6">
              <a:tint val="40000"/>
              <a:alpha val="90000"/>
              <a:hueOff val="0"/>
              <a:satOff val="0"/>
              <a:lumOff val="0"/>
              <a:alphaOff val="0"/>
            </a:schemeClr>
          </a:solidFill>
          <a:prstDash val="solid"/>
          <a:miter lim="800000"/>
        </a:ln>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s-CO" sz="1800" kern="1200" dirty="0">
              <a:latin typeface="Barlow" panose="00000500000000000000" pitchFamily="2" charset="0"/>
            </a:rPr>
            <a:t>Se establece claramente cuándo se debe cumplir.</a:t>
          </a:r>
          <a:endParaRPr lang="es-ES" sz="1800" kern="1200" dirty="0">
            <a:latin typeface="Barlow" panose="00000500000000000000" pitchFamily="2" charset="0"/>
          </a:endParaRPr>
        </a:p>
        <a:p>
          <a:pPr marL="171450" lvl="1" indent="-171450" algn="l" defTabSz="800100">
            <a:lnSpc>
              <a:spcPct val="90000"/>
            </a:lnSpc>
            <a:spcBef>
              <a:spcPct val="0"/>
            </a:spcBef>
            <a:spcAft>
              <a:spcPct val="15000"/>
            </a:spcAft>
            <a:buChar char="•"/>
          </a:pPr>
          <a:r>
            <a:rPr lang="es-ES" sz="1800" kern="1200" dirty="0">
              <a:latin typeface="Barlow" panose="00000500000000000000" pitchFamily="2" charset="0"/>
            </a:rPr>
            <a:t>Determina la forma y tiempo de medición.</a:t>
          </a:r>
        </a:p>
      </dsp:txBody>
      <dsp:txXfrm>
        <a:off x="8974857" y="949912"/>
        <a:ext cx="1929353" cy="236069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F25FEB-93DD-49AE-85F6-557D54A404F3}">
      <dsp:nvSpPr>
        <dsp:cNvPr id="0" name=""/>
        <dsp:cNvSpPr/>
      </dsp:nvSpPr>
      <dsp:spPr>
        <a:xfrm>
          <a:off x="0" y="379439"/>
          <a:ext cx="5927609" cy="453600"/>
        </a:xfrm>
        <a:prstGeom prst="rect">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8781B01-4431-4D63-8FA1-DD2063511940}">
      <dsp:nvSpPr>
        <dsp:cNvPr id="0" name=""/>
        <dsp:cNvSpPr/>
      </dsp:nvSpPr>
      <dsp:spPr>
        <a:xfrm>
          <a:off x="296380" y="113759"/>
          <a:ext cx="5524371" cy="531360"/>
        </a:xfrm>
        <a:prstGeom prst="roundRect">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835" tIns="0" rIns="156835" bIns="0" numCol="1" spcCol="1270" anchor="ctr" anchorCtr="0">
          <a:noAutofit/>
        </a:bodyPr>
        <a:lstStyle/>
        <a:p>
          <a:pPr marL="0" lvl="0" indent="0" algn="l" defTabSz="800100">
            <a:lnSpc>
              <a:spcPct val="90000"/>
            </a:lnSpc>
            <a:spcBef>
              <a:spcPct val="0"/>
            </a:spcBef>
            <a:spcAft>
              <a:spcPct val="35000"/>
            </a:spcAft>
            <a:buNone/>
          </a:pPr>
          <a:r>
            <a:rPr lang="es-CO" sz="1800" b="1" kern="1200" dirty="0">
              <a:effectLst/>
              <a:latin typeface="Barlow" panose="00000500000000000000" pitchFamily="2" charset="0"/>
            </a:rPr>
            <a:t>Señalan la dirección</a:t>
          </a:r>
          <a:endParaRPr lang="es-ES" sz="1800" b="1" kern="1200" dirty="0">
            <a:effectLst/>
            <a:latin typeface="Barlow" panose="00000500000000000000" pitchFamily="2" charset="0"/>
          </a:endParaRPr>
        </a:p>
      </dsp:txBody>
      <dsp:txXfrm>
        <a:off x="322319" y="139698"/>
        <a:ext cx="5472493" cy="479482"/>
      </dsp:txXfrm>
    </dsp:sp>
    <dsp:sp modelId="{DF5A337E-11B8-4A23-9839-5EAB8DCBD565}">
      <dsp:nvSpPr>
        <dsp:cNvPr id="0" name=""/>
        <dsp:cNvSpPr/>
      </dsp:nvSpPr>
      <dsp:spPr>
        <a:xfrm>
          <a:off x="0" y="1195919"/>
          <a:ext cx="5927609" cy="453600"/>
        </a:xfrm>
        <a:prstGeom prst="rect">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1CA5E85-17E3-47AC-A3CC-6D94AD67661B}">
      <dsp:nvSpPr>
        <dsp:cNvPr id="0" name=""/>
        <dsp:cNvSpPr/>
      </dsp:nvSpPr>
      <dsp:spPr>
        <a:xfrm>
          <a:off x="296380" y="930239"/>
          <a:ext cx="5524371" cy="531360"/>
        </a:xfrm>
        <a:prstGeom prst="roundRect">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835" tIns="0" rIns="156835" bIns="0" numCol="1" spcCol="1270" anchor="ctr" anchorCtr="0">
          <a:noAutofit/>
        </a:bodyPr>
        <a:lstStyle/>
        <a:p>
          <a:pPr marL="0" lvl="0" indent="0" algn="l" defTabSz="800100">
            <a:lnSpc>
              <a:spcPct val="90000"/>
            </a:lnSpc>
            <a:spcBef>
              <a:spcPct val="0"/>
            </a:spcBef>
            <a:spcAft>
              <a:spcPct val="35000"/>
            </a:spcAft>
            <a:buNone/>
          </a:pPr>
          <a:r>
            <a:rPr lang="es-CO" sz="1800" b="1" kern="1200" dirty="0">
              <a:effectLst/>
              <a:latin typeface="Barlow" panose="00000500000000000000" pitchFamily="2" charset="0"/>
            </a:rPr>
            <a:t>Ayudan en la evaluación</a:t>
          </a:r>
          <a:endParaRPr lang="es-ES" sz="1800" b="1" kern="1200" dirty="0">
            <a:effectLst/>
            <a:latin typeface="Barlow" panose="00000500000000000000" pitchFamily="2" charset="0"/>
          </a:endParaRPr>
        </a:p>
      </dsp:txBody>
      <dsp:txXfrm>
        <a:off x="322319" y="956178"/>
        <a:ext cx="5472493" cy="479482"/>
      </dsp:txXfrm>
    </dsp:sp>
    <dsp:sp modelId="{ED751358-D6A9-4D6B-B914-C448D5097FE6}">
      <dsp:nvSpPr>
        <dsp:cNvPr id="0" name=""/>
        <dsp:cNvSpPr/>
      </dsp:nvSpPr>
      <dsp:spPr>
        <a:xfrm>
          <a:off x="0" y="2012399"/>
          <a:ext cx="5927609" cy="453600"/>
        </a:xfrm>
        <a:prstGeom prst="rect">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7452C2E-1FD1-46B8-BC21-4BDB94A45636}">
      <dsp:nvSpPr>
        <dsp:cNvPr id="0" name=""/>
        <dsp:cNvSpPr/>
      </dsp:nvSpPr>
      <dsp:spPr>
        <a:xfrm>
          <a:off x="296380" y="1746719"/>
          <a:ext cx="5524371" cy="531360"/>
        </a:xfrm>
        <a:prstGeom prst="roundRect">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835" tIns="0" rIns="156835" bIns="0" numCol="1" spcCol="1270" anchor="ctr" anchorCtr="0">
          <a:noAutofit/>
        </a:bodyPr>
        <a:lstStyle/>
        <a:p>
          <a:pPr marL="0" lvl="0" indent="0" algn="l" defTabSz="800100">
            <a:lnSpc>
              <a:spcPct val="90000"/>
            </a:lnSpc>
            <a:spcBef>
              <a:spcPct val="0"/>
            </a:spcBef>
            <a:spcAft>
              <a:spcPct val="35000"/>
            </a:spcAft>
            <a:buNone/>
          </a:pPr>
          <a:r>
            <a:rPr lang="es-CO" sz="1800" b="1" kern="1200" dirty="0">
              <a:effectLst/>
              <a:latin typeface="Barlow" panose="00000500000000000000" pitchFamily="2" charset="0"/>
            </a:rPr>
            <a:t>Crean sinergia</a:t>
          </a:r>
          <a:endParaRPr lang="es-ES" sz="1800" b="1" kern="1200" dirty="0">
            <a:effectLst/>
            <a:latin typeface="Barlow" panose="00000500000000000000" pitchFamily="2" charset="0"/>
          </a:endParaRPr>
        </a:p>
      </dsp:txBody>
      <dsp:txXfrm>
        <a:off x="322319" y="1772658"/>
        <a:ext cx="5472493" cy="479482"/>
      </dsp:txXfrm>
    </dsp:sp>
    <dsp:sp modelId="{75009ED2-D590-42D9-96A4-30AFCF1EE1B6}">
      <dsp:nvSpPr>
        <dsp:cNvPr id="0" name=""/>
        <dsp:cNvSpPr/>
      </dsp:nvSpPr>
      <dsp:spPr>
        <a:xfrm>
          <a:off x="0" y="2828879"/>
          <a:ext cx="5927609" cy="453600"/>
        </a:xfrm>
        <a:prstGeom prst="rect">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C2C88C3-E438-42F1-B6CF-2ED6BCCF4E31}">
      <dsp:nvSpPr>
        <dsp:cNvPr id="0" name=""/>
        <dsp:cNvSpPr/>
      </dsp:nvSpPr>
      <dsp:spPr>
        <a:xfrm>
          <a:off x="296380" y="2563199"/>
          <a:ext cx="5524371" cy="531360"/>
        </a:xfrm>
        <a:prstGeom prst="roundRect">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835" tIns="0" rIns="156835" bIns="0" numCol="1" spcCol="1270" anchor="ctr" anchorCtr="0">
          <a:noAutofit/>
        </a:bodyPr>
        <a:lstStyle/>
        <a:p>
          <a:pPr marL="0" lvl="0" indent="0" algn="l" defTabSz="800100">
            <a:lnSpc>
              <a:spcPct val="90000"/>
            </a:lnSpc>
            <a:spcBef>
              <a:spcPct val="0"/>
            </a:spcBef>
            <a:spcAft>
              <a:spcPct val="35000"/>
            </a:spcAft>
            <a:buNone/>
          </a:pPr>
          <a:r>
            <a:rPr lang="es-CO" sz="1800" b="1" kern="1200" dirty="0">
              <a:effectLst/>
              <a:latin typeface="Barlow" panose="00000500000000000000" pitchFamily="2" charset="0"/>
            </a:rPr>
            <a:t>Revelan las prioridades</a:t>
          </a:r>
          <a:endParaRPr lang="es-ES" sz="1800" b="1" kern="1200" dirty="0">
            <a:effectLst/>
            <a:latin typeface="Barlow" panose="00000500000000000000" pitchFamily="2" charset="0"/>
          </a:endParaRPr>
        </a:p>
      </dsp:txBody>
      <dsp:txXfrm>
        <a:off x="322319" y="2589138"/>
        <a:ext cx="5472493" cy="479482"/>
      </dsp:txXfrm>
    </dsp:sp>
    <dsp:sp modelId="{F9B20B35-1F67-4167-B123-C9A519672DCD}">
      <dsp:nvSpPr>
        <dsp:cNvPr id="0" name=""/>
        <dsp:cNvSpPr/>
      </dsp:nvSpPr>
      <dsp:spPr>
        <a:xfrm>
          <a:off x="0" y="3645359"/>
          <a:ext cx="5927609" cy="453600"/>
        </a:xfrm>
        <a:prstGeom prst="rect">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0ABEFFB-D258-4FE0-9DD3-9D4B7F04286A}">
      <dsp:nvSpPr>
        <dsp:cNvPr id="0" name=""/>
        <dsp:cNvSpPr/>
      </dsp:nvSpPr>
      <dsp:spPr>
        <a:xfrm>
          <a:off x="296380" y="3379679"/>
          <a:ext cx="5524371" cy="531360"/>
        </a:xfrm>
        <a:prstGeom prst="roundRect">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835" tIns="0" rIns="156835" bIns="0" numCol="1" spcCol="1270" anchor="ctr" anchorCtr="0">
          <a:noAutofit/>
        </a:bodyPr>
        <a:lstStyle/>
        <a:p>
          <a:pPr marL="0" lvl="0" indent="0" algn="l" defTabSz="800100">
            <a:lnSpc>
              <a:spcPct val="90000"/>
            </a:lnSpc>
            <a:spcBef>
              <a:spcPct val="0"/>
            </a:spcBef>
            <a:spcAft>
              <a:spcPct val="35000"/>
            </a:spcAft>
            <a:buNone/>
          </a:pPr>
          <a:r>
            <a:rPr lang="es-CO" sz="1800" b="1" kern="1200" dirty="0">
              <a:effectLst/>
              <a:latin typeface="Barlow" panose="00000500000000000000" pitchFamily="2" charset="0"/>
            </a:rPr>
            <a:t>Se centran en la coordinación</a:t>
          </a:r>
          <a:endParaRPr lang="es-ES" sz="1800" b="1" kern="1200" dirty="0">
            <a:effectLst/>
            <a:latin typeface="Barlow" panose="00000500000000000000" pitchFamily="2" charset="0"/>
          </a:endParaRPr>
        </a:p>
      </dsp:txBody>
      <dsp:txXfrm>
        <a:off x="322319" y="3405618"/>
        <a:ext cx="5472493" cy="479482"/>
      </dsp:txXfrm>
    </dsp:sp>
    <dsp:sp modelId="{2DF73F1D-5139-46A9-8FE1-43E45A4E46BD}">
      <dsp:nvSpPr>
        <dsp:cNvPr id="0" name=""/>
        <dsp:cNvSpPr/>
      </dsp:nvSpPr>
      <dsp:spPr>
        <a:xfrm>
          <a:off x="0" y="4461839"/>
          <a:ext cx="5927609" cy="453600"/>
        </a:xfrm>
        <a:prstGeom prst="rect">
          <a:avLst/>
        </a:prstGeom>
        <a:solidFill>
          <a:schemeClr val="accent5">
            <a:alpha val="90000"/>
            <a:tint val="4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C0AF25E-2FE2-422B-AAF9-021581C7E5B4}">
      <dsp:nvSpPr>
        <dsp:cNvPr id="0" name=""/>
        <dsp:cNvSpPr/>
      </dsp:nvSpPr>
      <dsp:spPr>
        <a:xfrm>
          <a:off x="296380" y="4196159"/>
          <a:ext cx="5524371" cy="531360"/>
        </a:xfrm>
        <a:prstGeom prst="roundRect">
          <a:avLst/>
        </a:prstGeom>
        <a:solidFill>
          <a:schemeClr val="lt1">
            <a:hueOff val="0"/>
            <a:satOff val="0"/>
            <a:lumOff val="0"/>
            <a:alphaOff val="0"/>
          </a:schemeClr>
        </a:solidFill>
        <a:ln w="12700" cap="flat" cmpd="sng" algn="ctr">
          <a:solidFill>
            <a:schemeClr val="accent5">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835" tIns="0" rIns="156835" bIns="0" numCol="1" spcCol="1270" anchor="ctr" anchorCtr="0">
          <a:noAutofit/>
        </a:bodyPr>
        <a:lstStyle/>
        <a:p>
          <a:pPr marL="0" lvl="0" indent="0" algn="l" defTabSz="800100">
            <a:lnSpc>
              <a:spcPct val="90000"/>
            </a:lnSpc>
            <a:spcBef>
              <a:spcPct val="0"/>
            </a:spcBef>
            <a:spcAft>
              <a:spcPct val="35000"/>
            </a:spcAft>
            <a:buNone/>
          </a:pPr>
          <a:r>
            <a:rPr lang="es-CO" sz="1800" b="1" kern="1200" dirty="0">
              <a:effectLst/>
              <a:latin typeface="Barlow" panose="00000500000000000000" pitchFamily="2" charset="0"/>
            </a:rPr>
            <a:t>Establecen una base para las la gestión de </a:t>
          </a:r>
          <a:r>
            <a:rPr lang="es-CO" sz="1800" b="1" kern="1200" dirty="0" err="1">
              <a:effectLst/>
              <a:latin typeface="Barlow" panose="00000500000000000000" pitchFamily="2" charset="0"/>
            </a:rPr>
            <a:t>P+O+D+C</a:t>
          </a:r>
          <a:r>
            <a:rPr lang="es-CO" sz="1800" b="1" kern="1200" dirty="0">
              <a:effectLst/>
              <a:latin typeface="Barlow" panose="00000500000000000000" pitchFamily="2" charset="0"/>
            </a:rPr>
            <a:t> y las actividades de </a:t>
          </a:r>
          <a:r>
            <a:rPr lang="es-CO" sz="1800" b="1" kern="1200" dirty="0" err="1">
              <a:effectLst/>
              <a:latin typeface="Barlow" panose="00000500000000000000" pitchFamily="2" charset="0"/>
            </a:rPr>
            <a:t>P+H+V+A</a:t>
          </a:r>
          <a:endParaRPr lang="es-ES" sz="1800" b="1" kern="1200" dirty="0">
            <a:effectLst/>
            <a:latin typeface="Barlow" panose="00000500000000000000" pitchFamily="2" charset="0"/>
          </a:endParaRPr>
        </a:p>
      </dsp:txBody>
      <dsp:txXfrm>
        <a:off x="322319" y="4222098"/>
        <a:ext cx="5472493" cy="47948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82F626-A1D0-4677-98DF-1B3C82CD9AC4}">
      <dsp:nvSpPr>
        <dsp:cNvPr id="0" name=""/>
        <dsp:cNvSpPr/>
      </dsp:nvSpPr>
      <dsp:spPr>
        <a:xfrm>
          <a:off x="4098" y="1489"/>
          <a:ext cx="2464362" cy="460800"/>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s-ES_tradnl" sz="1600" b="1" kern="1200">
              <a:latin typeface="Arial" pitchFamily="34" charset="0"/>
              <a:cs typeface="Arial" pitchFamily="34" charset="0"/>
            </a:rPr>
            <a:t>Ejemplo</a:t>
          </a:r>
          <a:endParaRPr lang="es-ES" sz="1600" b="1" kern="1200" dirty="0">
            <a:latin typeface="Arial" pitchFamily="34" charset="0"/>
            <a:cs typeface="Arial" pitchFamily="34" charset="0"/>
          </a:endParaRPr>
        </a:p>
      </dsp:txBody>
      <dsp:txXfrm>
        <a:off x="4098" y="1489"/>
        <a:ext cx="2464362" cy="460800"/>
      </dsp:txXfrm>
    </dsp:sp>
    <dsp:sp modelId="{51A955D9-AF77-43E9-B14F-DE40C61414F8}">
      <dsp:nvSpPr>
        <dsp:cNvPr id="0" name=""/>
        <dsp:cNvSpPr/>
      </dsp:nvSpPr>
      <dsp:spPr>
        <a:xfrm>
          <a:off x="4098" y="462289"/>
          <a:ext cx="2464362" cy="2174040"/>
        </a:xfrm>
        <a:prstGeom prst="rect">
          <a:avLst/>
        </a:prstGeom>
        <a:solidFill>
          <a:schemeClr val="accent2">
            <a:tint val="40000"/>
            <a:alpha val="90000"/>
            <a:hueOff val="0"/>
            <a:satOff val="0"/>
            <a:lumOff val="0"/>
            <a:alphaOff val="0"/>
          </a:schemeClr>
        </a:solidFill>
        <a:ln w="635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s-ES" sz="1600" kern="1200" dirty="0">
              <a:latin typeface="Arial" pitchFamily="34" charset="0"/>
              <a:cs typeface="Arial" pitchFamily="34" charset="0"/>
            </a:rPr>
            <a:t>Asegurar altos estándares de calidad en los procesos/ productos para incrementar los niveles de satisfacción de los clientes</a:t>
          </a:r>
        </a:p>
        <a:p>
          <a:pPr marL="114300" lvl="1" indent="-114300" algn="l" defTabSz="622300">
            <a:lnSpc>
              <a:spcPct val="90000"/>
            </a:lnSpc>
            <a:spcBef>
              <a:spcPct val="0"/>
            </a:spcBef>
            <a:spcAft>
              <a:spcPct val="15000"/>
            </a:spcAft>
            <a:buChar char="•"/>
          </a:pPr>
          <a:endParaRPr lang="es-ES" sz="1400" kern="1200" dirty="0">
            <a:solidFill>
              <a:schemeClr val="tx1"/>
            </a:solidFill>
            <a:latin typeface="Arial" pitchFamily="34" charset="0"/>
            <a:cs typeface="Arial" pitchFamily="34" charset="0"/>
          </a:endParaRPr>
        </a:p>
      </dsp:txBody>
      <dsp:txXfrm>
        <a:off x="4098" y="462289"/>
        <a:ext cx="2464362" cy="2174040"/>
      </dsp:txXfrm>
    </dsp:sp>
    <dsp:sp modelId="{5873B8FE-9F7E-4B39-8AF2-F19869CA50BD}">
      <dsp:nvSpPr>
        <dsp:cNvPr id="0" name=""/>
        <dsp:cNvSpPr/>
      </dsp:nvSpPr>
      <dsp:spPr>
        <a:xfrm>
          <a:off x="2813471" y="1489"/>
          <a:ext cx="2464362" cy="460800"/>
        </a:xfrm>
        <a:prstGeom prst="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s-ES_tradnl" sz="1600" b="1" kern="1200">
              <a:latin typeface="Arial" pitchFamily="34" charset="0"/>
              <a:cs typeface="Arial" pitchFamily="34" charset="0"/>
            </a:rPr>
            <a:t>Ejemplo</a:t>
          </a:r>
          <a:endParaRPr lang="es-ES" sz="1600" b="1" kern="1200" dirty="0">
            <a:latin typeface="Arial" pitchFamily="34" charset="0"/>
            <a:cs typeface="Arial" pitchFamily="34" charset="0"/>
          </a:endParaRPr>
        </a:p>
      </dsp:txBody>
      <dsp:txXfrm>
        <a:off x="2813471" y="1489"/>
        <a:ext cx="2464362" cy="460800"/>
      </dsp:txXfrm>
    </dsp:sp>
    <dsp:sp modelId="{27912F64-92A9-4B48-8DA8-618F07B2D5BE}">
      <dsp:nvSpPr>
        <dsp:cNvPr id="0" name=""/>
        <dsp:cNvSpPr/>
      </dsp:nvSpPr>
      <dsp:spPr>
        <a:xfrm>
          <a:off x="2813471" y="462289"/>
          <a:ext cx="2464362" cy="2174040"/>
        </a:xfrm>
        <a:prstGeom prst="rect">
          <a:avLst/>
        </a:prstGeom>
        <a:solidFill>
          <a:schemeClr val="accent3">
            <a:tint val="40000"/>
            <a:alpha val="90000"/>
            <a:hueOff val="0"/>
            <a:satOff val="0"/>
            <a:lumOff val="0"/>
            <a:alphaOff val="0"/>
          </a:schemeClr>
        </a:solidFill>
        <a:ln w="6350" cap="flat" cmpd="sng" algn="ctr">
          <a:solidFill>
            <a:schemeClr val="accent3">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s-ES_tradnl" sz="1600" kern="1200">
              <a:latin typeface="Arial" pitchFamily="34" charset="0"/>
              <a:cs typeface="Arial" pitchFamily="34" charset="0"/>
            </a:rPr>
            <a:t>Nivel de satisfacción de los clientes con respecto a sus requerimientos</a:t>
          </a:r>
          <a:endParaRPr lang="es-ES_tradnl" sz="1600" kern="1200" dirty="0">
            <a:latin typeface="Arial" pitchFamily="34" charset="0"/>
            <a:cs typeface="Arial" pitchFamily="34" charset="0"/>
          </a:endParaRPr>
        </a:p>
      </dsp:txBody>
      <dsp:txXfrm>
        <a:off x="2813471" y="462289"/>
        <a:ext cx="2464362" cy="2174040"/>
      </dsp:txXfrm>
    </dsp:sp>
    <dsp:sp modelId="{9BFEF725-ECEB-491F-AFBE-C7F35A6766B9}">
      <dsp:nvSpPr>
        <dsp:cNvPr id="0" name=""/>
        <dsp:cNvSpPr/>
      </dsp:nvSpPr>
      <dsp:spPr>
        <a:xfrm>
          <a:off x="5622843" y="1489"/>
          <a:ext cx="2464362" cy="460800"/>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s-ES_tradnl" sz="1600" b="1" kern="1200">
              <a:latin typeface="Arial" pitchFamily="34" charset="0"/>
              <a:cs typeface="Arial" pitchFamily="34" charset="0"/>
            </a:rPr>
            <a:t>Ejemplo</a:t>
          </a:r>
          <a:endParaRPr lang="es-ES" sz="1600" b="1" kern="1200" dirty="0">
            <a:latin typeface="Arial" pitchFamily="34" charset="0"/>
            <a:cs typeface="Arial" pitchFamily="34" charset="0"/>
          </a:endParaRPr>
        </a:p>
      </dsp:txBody>
      <dsp:txXfrm>
        <a:off x="5622843" y="1489"/>
        <a:ext cx="2464362" cy="460800"/>
      </dsp:txXfrm>
    </dsp:sp>
    <dsp:sp modelId="{9E5F72C7-848F-4E73-9B05-DCC277DD617A}">
      <dsp:nvSpPr>
        <dsp:cNvPr id="0" name=""/>
        <dsp:cNvSpPr/>
      </dsp:nvSpPr>
      <dsp:spPr>
        <a:xfrm>
          <a:off x="5622843" y="462289"/>
          <a:ext cx="2464362" cy="2174040"/>
        </a:xfrm>
        <a:prstGeom prst="rect">
          <a:avLst/>
        </a:prstGeom>
        <a:solidFill>
          <a:schemeClr val="accent4">
            <a:tint val="40000"/>
            <a:alpha val="90000"/>
            <a:hueOff val="0"/>
            <a:satOff val="0"/>
            <a:lumOff val="0"/>
            <a:alphaOff val="0"/>
          </a:schemeClr>
        </a:solidFill>
        <a:ln w="6350" cap="flat" cmpd="sng" algn="ctr">
          <a:solidFill>
            <a:schemeClr val="accent4">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s-ES_tradnl" sz="1600" kern="1200">
              <a:latin typeface="Arial" pitchFamily="34" charset="0"/>
              <a:cs typeface="Arial" pitchFamily="34" charset="0"/>
            </a:rPr>
            <a:t>El 90% de nuestros clientes evidenciarán un nivel de satisfacción “muy alta”</a:t>
          </a:r>
          <a:endParaRPr lang="es-ES_tradnl" sz="1600" kern="1200" dirty="0">
            <a:latin typeface="Arial" pitchFamily="34" charset="0"/>
            <a:cs typeface="Arial" pitchFamily="34" charset="0"/>
          </a:endParaRPr>
        </a:p>
      </dsp:txBody>
      <dsp:txXfrm>
        <a:off x="5622843" y="462289"/>
        <a:ext cx="2464362" cy="2174040"/>
      </dsp:txXfrm>
    </dsp:sp>
    <dsp:sp modelId="{BF968FE0-A6AA-4615-81FE-9BD6A736946F}">
      <dsp:nvSpPr>
        <dsp:cNvPr id="0" name=""/>
        <dsp:cNvSpPr/>
      </dsp:nvSpPr>
      <dsp:spPr>
        <a:xfrm>
          <a:off x="8432216" y="1489"/>
          <a:ext cx="2464362" cy="460800"/>
        </a:xfrm>
        <a:prstGeom prst="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w="6350" cap="flat" cmpd="sng" algn="ctr">
          <a:solidFill>
            <a:schemeClr val="accent5">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s-ES_tradnl" sz="1600" b="1" kern="1200">
              <a:latin typeface="Arial" pitchFamily="34" charset="0"/>
              <a:cs typeface="Arial" pitchFamily="34" charset="0"/>
            </a:rPr>
            <a:t>Ejemplo</a:t>
          </a:r>
          <a:endParaRPr lang="es-ES" sz="1600" b="1" kern="1200" dirty="0">
            <a:latin typeface="Arial" pitchFamily="34" charset="0"/>
            <a:cs typeface="Arial" pitchFamily="34" charset="0"/>
          </a:endParaRPr>
        </a:p>
      </dsp:txBody>
      <dsp:txXfrm>
        <a:off x="8432216" y="1489"/>
        <a:ext cx="2464362" cy="460800"/>
      </dsp:txXfrm>
    </dsp:sp>
    <dsp:sp modelId="{E04DBC5F-84DB-4FCB-B0DA-E9B0CAA7B468}">
      <dsp:nvSpPr>
        <dsp:cNvPr id="0" name=""/>
        <dsp:cNvSpPr/>
      </dsp:nvSpPr>
      <dsp:spPr>
        <a:xfrm>
          <a:off x="8432216" y="462289"/>
          <a:ext cx="2464362" cy="2174040"/>
        </a:xfrm>
        <a:prstGeom prst="rect">
          <a:avLst/>
        </a:prstGeom>
        <a:solidFill>
          <a:schemeClr val="accent5">
            <a:tint val="40000"/>
            <a:alpha val="90000"/>
            <a:hueOff val="0"/>
            <a:satOff val="0"/>
            <a:lumOff val="0"/>
            <a:alphaOff val="0"/>
          </a:schemeClr>
        </a:solidFill>
        <a:ln w="6350" cap="flat" cmpd="sng" algn="ctr">
          <a:solidFill>
            <a:schemeClr val="accent5">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s-ES" sz="1600" kern="1200" dirty="0">
              <a:latin typeface="Arial" pitchFamily="34" charset="0"/>
              <a:cs typeface="Arial" pitchFamily="34" charset="0"/>
            </a:rPr>
            <a:t>Implementar un Sistema de Gestión de Calidad (SGC) certificado mediante la norma ISO 9001 al finalizar el año.</a:t>
          </a:r>
        </a:p>
        <a:p>
          <a:pPr marL="171450" lvl="1" indent="-171450" algn="l" defTabSz="711200">
            <a:lnSpc>
              <a:spcPct val="90000"/>
            </a:lnSpc>
            <a:spcBef>
              <a:spcPct val="0"/>
            </a:spcBef>
            <a:spcAft>
              <a:spcPct val="15000"/>
            </a:spcAft>
            <a:buChar char="•"/>
          </a:pPr>
          <a:r>
            <a:rPr lang="es-ES" sz="1600" kern="1200" dirty="0">
              <a:latin typeface="Arial" pitchFamily="34" charset="0"/>
              <a:cs typeface="Arial" pitchFamily="34" charset="0"/>
            </a:rPr>
            <a:t>Implementar un sistema de fidelización de clientes a octubre.</a:t>
          </a:r>
        </a:p>
      </dsp:txBody>
      <dsp:txXfrm>
        <a:off x="8432216" y="462289"/>
        <a:ext cx="2464362" cy="217404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82F626-A1D0-4677-98DF-1B3C82CD9AC4}">
      <dsp:nvSpPr>
        <dsp:cNvPr id="0" name=""/>
        <dsp:cNvSpPr/>
      </dsp:nvSpPr>
      <dsp:spPr>
        <a:xfrm>
          <a:off x="4098" y="3534"/>
          <a:ext cx="2464362" cy="489600"/>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w="6350" cap="flat" cmpd="sng" algn="ctr">
          <a:solidFill>
            <a:schemeClr val="accent2">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s-ES_tradnl" sz="1600" b="1" kern="1200" dirty="0">
              <a:latin typeface="Arial" pitchFamily="34" charset="0"/>
              <a:cs typeface="Arial" pitchFamily="34" charset="0"/>
            </a:rPr>
            <a:t>Objetivo estratégico</a:t>
          </a:r>
          <a:endParaRPr lang="es-ES" sz="1600" b="1" kern="1200" dirty="0">
            <a:latin typeface="Arial" pitchFamily="34" charset="0"/>
            <a:cs typeface="Arial" pitchFamily="34" charset="0"/>
          </a:endParaRPr>
        </a:p>
      </dsp:txBody>
      <dsp:txXfrm>
        <a:off x="4098" y="3534"/>
        <a:ext cx="2464362" cy="489600"/>
      </dsp:txXfrm>
    </dsp:sp>
    <dsp:sp modelId="{51A955D9-AF77-43E9-B14F-DE40C61414F8}">
      <dsp:nvSpPr>
        <dsp:cNvPr id="0" name=""/>
        <dsp:cNvSpPr/>
      </dsp:nvSpPr>
      <dsp:spPr>
        <a:xfrm>
          <a:off x="4098" y="493134"/>
          <a:ext cx="2464362" cy="1539945"/>
        </a:xfrm>
        <a:prstGeom prst="rect">
          <a:avLst/>
        </a:prstGeom>
        <a:solidFill>
          <a:schemeClr val="accent2">
            <a:tint val="40000"/>
            <a:alpha val="90000"/>
            <a:hueOff val="0"/>
            <a:satOff val="0"/>
            <a:lumOff val="0"/>
            <a:alphaOff val="0"/>
          </a:schemeClr>
        </a:solidFill>
        <a:ln w="635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s-ES_tradnl" sz="1600" kern="1200" dirty="0">
              <a:latin typeface="Arial" pitchFamily="34" charset="0"/>
              <a:cs typeface="Arial" pitchFamily="34" charset="0"/>
            </a:rPr>
            <a:t>Declaración de lo que la estrategia debe alcanzar y lo que es crítico para su éxito</a:t>
          </a:r>
          <a:endParaRPr lang="es-ES" sz="1600" kern="1200" dirty="0">
            <a:latin typeface="Arial" pitchFamily="34" charset="0"/>
            <a:cs typeface="Arial" pitchFamily="34" charset="0"/>
          </a:endParaRPr>
        </a:p>
        <a:p>
          <a:pPr marL="171450" lvl="1" indent="-171450" algn="l" defTabSz="711200">
            <a:lnSpc>
              <a:spcPct val="90000"/>
            </a:lnSpc>
            <a:spcBef>
              <a:spcPct val="0"/>
            </a:spcBef>
            <a:spcAft>
              <a:spcPct val="15000"/>
            </a:spcAft>
            <a:buChar char="•"/>
          </a:pPr>
          <a:r>
            <a:rPr lang="es-ES_tradnl" sz="1600" kern="1200">
              <a:latin typeface="Arial" pitchFamily="34" charset="0"/>
              <a:cs typeface="Arial" pitchFamily="34" charset="0"/>
            </a:rPr>
            <a:t>Describen el qué y el para qué.</a:t>
          </a:r>
          <a:endParaRPr lang="es-ES" sz="1600" kern="1200" dirty="0">
            <a:latin typeface="Arial" pitchFamily="34" charset="0"/>
            <a:cs typeface="Arial" pitchFamily="34" charset="0"/>
          </a:endParaRPr>
        </a:p>
      </dsp:txBody>
      <dsp:txXfrm>
        <a:off x="4098" y="493134"/>
        <a:ext cx="2464362" cy="1539945"/>
      </dsp:txXfrm>
    </dsp:sp>
    <dsp:sp modelId="{5873B8FE-9F7E-4B39-8AF2-F19869CA50BD}">
      <dsp:nvSpPr>
        <dsp:cNvPr id="0" name=""/>
        <dsp:cNvSpPr/>
      </dsp:nvSpPr>
      <dsp:spPr>
        <a:xfrm>
          <a:off x="2813471" y="3534"/>
          <a:ext cx="2464362" cy="489600"/>
        </a:xfrm>
        <a:prstGeom prst="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w="6350" cap="flat" cmpd="sng" algn="ctr">
          <a:solidFill>
            <a:schemeClr val="accent3">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s-ES_tradnl" sz="1600" b="1" kern="1200">
              <a:latin typeface="Arial" pitchFamily="34" charset="0"/>
              <a:cs typeface="Arial" pitchFamily="34" charset="0"/>
            </a:rPr>
            <a:t>Indicadores</a:t>
          </a:r>
          <a:endParaRPr lang="es-ES" sz="1600" b="1" kern="1200" dirty="0">
            <a:latin typeface="Arial" pitchFamily="34" charset="0"/>
            <a:cs typeface="Arial" pitchFamily="34" charset="0"/>
          </a:endParaRPr>
        </a:p>
      </dsp:txBody>
      <dsp:txXfrm>
        <a:off x="2813471" y="3534"/>
        <a:ext cx="2464362" cy="489600"/>
      </dsp:txXfrm>
    </dsp:sp>
    <dsp:sp modelId="{27912F64-92A9-4B48-8DA8-618F07B2D5BE}">
      <dsp:nvSpPr>
        <dsp:cNvPr id="0" name=""/>
        <dsp:cNvSpPr/>
      </dsp:nvSpPr>
      <dsp:spPr>
        <a:xfrm>
          <a:off x="2813471" y="493134"/>
          <a:ext cx="2464362" cy="1539945"/>
        </a:xfrm>
        <a:prstGeom prst="rect">
          <a:avLst/>
        </a:prstGeom>
        <a:solidFill>
          <a:schemeClr val="accent3">
            <a:tint val="40000"/>
            <a:alpha val="90000"/>
            <a:hueOff val="0"/>
            <a:satOff val="0"/>
            <a:lumOff val="0"/>
            <a:alphaOff val="0"/>
          </a:schemeClr>
        </a:solidFill>
        <a:ln w="6350" cap="flat" cmpd="sng" algn="ctr">
          <a:solidFill>
            <a:schemeClr val="accent3">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s-ES_tradnl" sz="1600" kern="1200">
              <a:latin typeface="Arial" pitchFamily="34" charset="0"/>
              <a:cs typeface="Arial" pitchFamily="34" charset="0"/>
            </a:rPr>
            <a:t>Forma de medición y seguimiento del nivel de logro de la estrategia</a:t>
          </a:r>
          <a:endParaRPr lang="es-ES_tradnl" sz="1600" kern="1200" dirty="0">
            <a:latin typeface="Arial" pitchFamily="34" charset="0"/>
            <a:cs typeface="Arial" pitchFamily="34" charset="0"/>
          </a:endParaRPr>
        </a:p>
      </dsp:txBody>
      <dsp:txXfrm>
        <a:off x="2813471" y="493134"/>
        <a:ext cx="2464362" cy="1539945"/>
      </dsp:txXfrm>
    </dsp:sp>
    <dsp:sp modelId="{9BFEF725-ECEB-491F-AFBE-C7F35A6766B9}">
      <dsp:nvSpPr>
        <dsp:cNvPr id="0" name=""/>
        <dsp:cNvSpPr/>
      </dsp:nvSpPr>
      <dsp:spPr>
        <a:xfrm>
          <a:off x="5622843" y="3534"/>
          <a:ext cx="2464362" cy="489600"/>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s-ES_tradnl" sz="1600" b="1" kern="1200">
              <a:latin typeface="Arial" pitchFamily="34" charset="0"/>
              <a:cs typeface="Arial" pitchFamily="34" charset="0"/>
            </a:rPr>
            <a:t>Metas</a:t>
          </a:r>
          <a:endParaRPr lang="es-ES" sz="1600" b="1" kern="1200" dirty="0">
            <a:latin typeface="Arial" pitchFamily="34" charset="0"/>
            <a:cs typeface="Arial" pitchFamily="34" charset="0"/>
          </a:endParaRPr>
        </a:p>
      </dsp:txBody>
      <dsp:txXfrm>
        <a:off x="5622843" y="3534"/>
        <a:ext cx="2464362" cy="489600"/>
      </dsp:txXfrm>
    </dsp:sp>
    <dsp:sp modelId="{9E5F72C7-848F-4E73-9B05-DCC277DD617A}">
      <dsp:nvSpPr>
        <dsp:cNvPr id="0" name=""/>
        <dsp:cNvSpPr/>
      </dsp:nvSpPr>
      <dsp:spPr>
        <a:xfrm>
          <a:off x="5622843" y="493134"/>
          <a:ext cx="2464362" cy="1539945"/>
        </a:xfrm>
        <a:prstGeom prst="rect">
          <a:avLst/>
        </a:prstGeom>
        <a:solidFill>
          <a:schemeClr val="accent4">
            <a:tint val="40000"/>
            <a:alpha val="90000"/>
            <a:hueOff val="0"/>
            <a:satOff val="0"/>
            <a:lumOff val="0"/>
            <a:alphaOff val="0"/>
          </a:schemeClr>
        </a:solidFill>
        <a:ln w="6350" cap="flat" cmpd="sng" algn="ctr">
          <a:solidFill>
            <a:schemeClr val="accent4">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s-ES_tradnl" sz="1600" kern="1200" dirty="0">
              <a:latin typeface="Arial" pitchFamily="34" charset="0"/>
              <a:cs typeface="Arial" pitchFamily="34" charset="0"/>
            </a:rPr>
            <a:t>Nivel de desempeño planificado.</a:t>
          </a:r>
        </a:p>
        <a:p>
          <a:pPr marL="171450" lvl="1" indent="-171450" algn="l" defTabSz="711200">
            <a:lnSpc>
              <a:spcPct val="90000"/>
            </a:lnSpc>
            <a:spcBef>
              <a:spcPct val="0"/>
            </a:spcBef>
            <a:spcAft>
              <a:spcPct val="15000"/>
            </a:spcAft>
            <a:buChar char="•"/>
          </a:pPr>
          <a:r>
            <a:rPr lang="es-ES_tradnl" sz="1600" kern="1200">
              <a:latin typeface="Arial" pitchFamily="34" charset="0"/>
              <a:cs typeface="Arial" pitchFamily="34" charset="0"/>
            </a:rPr>
            <a:t>Tasa de mejora ideal.</a:t>
          </a:r>
          <a:endParaRPr lang="es-ES_tradnl" sz="1600" kern="1200" dirty="0">
            <a:latin typeface="Arial" pitchFamily="34" charset="0"/>
            <a:cs typeface="Arial" pitchFamily="34" charset="0"/>
          </a:endParaRPr>
        </a:p>
      </dsp:txBody>
      <dsp:txXfrm>
        <a:off x="5622843" y="493134"/>
        <a:ext cx="2464362" cy="1539945"/>
      </dsp:txXfrm>
    </dsp:sp>
    <dsp:sp modelId="{BF968FE0-A6AA-4615-81FE-9BD6A736946F}">
      <dsp:nvSpPr>
        <dsp:cNvPr id="0" name=""/>
        <dsp:cNvSpPr/>
      </dsp:nvSpPr>
      <dsp:spPr>
        <a:xfrm>
          <a:off x="8432216" y="3534"/>
          <a:ext cx="2464362" cy="489600"/>
        </a:xfrm>
        <a:prstGeom prst="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w="6350" cap="flat" cmpd="sng" algn="ctr">
          <a:solidFill>
            <a:schemeClr val="accent5">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s-ES_tradnl" sz="1600" b="1" kern="1200">
              <a:latin typeface="Arial" pitchFamily="34" charset="0"/>
              <a:cs typeface="Arial" pitchFamily="34" charset="0"/>
            </a:rPr>
            <a:t>Iniciativas</a:t>
          </a:r>
          <a:endParaRPr lang="es-ES" sz="1600" b="1" kern="1200" dirty="0">
            <a:latin typeface="Arial" pitchFamily="34" charset="0"/>
            <a:cs typeface="Arial" pitchFamily="34" charset="0"/>
          </a:endParaRPr>
        </a:p>
      </dsp:txBody>
      <dsp:txXfrm>
        <a:off x="8432216" y="3534"/>
        <a:ext cx="2464362" cy="489600"/>
      </dsp:txXfrm>
    </dsp:sp>
    <dsp:sp modelId="{E04DBC5F-84DB-4FCB-B0DA-E9B0CAA7B468}">
      <dsp:nvSpPr>
        <dsp:cNvPr id="0" name=""/>
        <dsp:cNvSpPr/>
      </dsp:nvSpPr>
      <dsp:spPr>
        <a:xfrm>
          <a:off x="8432216" y="493134"/>
          <a:ext cx="2464362" cy="1539945"/>
        </a:xfrm>
        <a:prstGeom prst="rect">
          <a:avLst/>
        </a:prstGeom>
        <a:solidFill>
          <a:schemeClr val="accent5">
            <a:tint val="40000"/>
            <a:alpha val="90000"/>
            <a:hueOff val="0"/>
            <a:satOff val="0"/>
            <a:lumOff val="0"/>
            <a:alphaOff val="0"/>
          </a:schemeClr>
        </a:solidFill>
        <a:ln w="6350" cap="flat" cmpd="sng" algn="ctr">
          <a:solidFill>
            <a:schemeClr val="accent5">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s-ES_tradnl" sz="1600" kern="1200">
              <a:latin typeface="Arial" pitchFamily="34" charset="0"/>
              <a:cs typeface="Arial" pitchFamily="34" charset="0"/>
            </a:rPr>
            <a:t>Acciones clave requeridas para alcanzar los objetivos.</a:t>
          </a:r>
          <a:endParaRPr lang="es-ES" sz="1600" kern="1200" dirty="0">
            <a:latin typeface="Arial" pitchFamily="34" charset="0"/>
            <a:cs typeface="Arial" pitchFamily="34" charset="0"/>
          </a:endParaRPr>
        </a:p>
        <a:p>
          <a:pPr marL="171450" lvl="1" indent="-171450" algn="l" defTabSz="711200">
            <a:lnSpc>
              <a:spcPct val="90000"/>
            </a:lnSpc>
            <a:spcBef>
              <a:spcPct val="0"/>
            </a:spcBef>
            <a:spcAft>
              <a:spcPct val="15000"/>
            </a:spcAft>
            <a:buChar char="•"/>
          </a:pPr>
          <a:r>
            <a:rPr lang="es-ES_tradnl" sz="1600" kern="1200">
              <a:latin typeface="Arial" pitchFamily="34" charset="0"/>
              <a:cs typeface="Arial" pitchFamily="34" charset="0"/>
            </a:rPr>
            <a:t>Pueden ser uno o varios proyectos.</a:t>
          </a:r>
          <a:endParaRPr lang="es-ES" sz="1600" kern="1200" dirty="0">
            <a:latin typeface="Arial" pitchFamily="34" charset="0"/>
            <a:cs typeface="Arial" pitchFamily="34" charset="0"/>
          </a:endParaRPr>
        </a:p>
      </dsp:txBody>
      <dsp:txXfrm>
        <a:off x="8432216" y="493134"/>
        <a:ext cx="2464362" cy="153994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8A7035-5AD8-4261-B035-12331BED92E2}">
      <dsp:nvSpPr>
        <dsp:cNvPr id="0" name=""/>
        <dsp:cNvSpPr/>
      </dsp:nvSpPr>
      <dsp:spPr>
        <a:xfrm>
          <a:off x="201400" y="1233"/>
          <a:ext cx="1665334" cy="999200"/>
        </a:xfrm>
        <a:prstGeom prst="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CO" sz="1600" kern="1200">
              <a:latin typeface="Barlow SemiBold" panose="00000700000000000000" pitchFamily="2" charset="0"/>
            </a:rPr>
            <a:t>Posición en el mercado</a:t>
          </a:r>
          <a:endParaRPr lang="es-CO" sz="1600" kern="1200" dirty="0">
            <a:latin typeface="Barlow SemiBold" panose="00000700000000000000" pitchFamily="2" charset="0"/>
          </a:endParaRPr>
        </a:p>
      </dsp:txBody>
      <dsp:txXfrm>
        <a:off x="201400" y="1233"/>
        <a:ext cx="1665334" cy="999200"/>
      </dsp:txXfrm>
    </dsp:sp>
    <dsp:sp modelId="{23332601-4429-4E81-B176-72B53690F646}">
      <dsp:nvSpPr>
        <dsp:cNvPr id="0" name=""/>
        <dsp:cNvSpPr/>
      </dsp:nvSpPr>
      <dsp:spPr>
        <a:xfrm>
          <a:off x="2033268" y="1233"/>
          <a:ext cx="1665334" cy="999200"/>
        </a:xfrm>
        <a:prstGeom prst="rect">
          <a:avLst/>
        </a:prstGeom>
        <a:gradFill rotWithShape="0">
          <a:gsLst>
            <a:gs pos="0">
              <a:schemeClr val="accent3">
                <a:hueOff val="387228"/>
                <a:satOff val="14286"/>
                <a:lumOff val="-2101"/>
                <a:alphaOff val="0"/>
                <a:lumMod val="110000"/>
                <a:satMod val="105000"/>
                <a:tint val="67000"/>
              </a:schemeClr>
            </a:gs>
            <a:gs pos="50000">
              <a:schemeClr val="accent3">
                <a:hueOff val="387228"/>
                <a:satOff val="14286"/>
                <a:lumOff val="-2101"/>
                <a:alphaOff val="0"/>
                <a:lumMod val="105000"/>
                <a:satMod val="103000"/>
                <a:tint val="73000"/>
              </a:schemeClr>
            </a:gs>
            <a:gs pos="100000">
              <a:schemeClr val="accent3">
                <a:hueOff val="387228"/>
                <a:satOff val="14286"/>
                <a:lumOff val="-2101"/>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CO" sz="1600" kern="1200">
              <a:latin typeface="Barlow SemiBold" panose="00000700000000000000" pitchFamily="2" charset="0"/>
            </a:rPr>
            <a:t>Innovación</a:t>
          </a:r>
          <a:endParaRPr lang="es-CO" sz="1600" kern="1200" dirty="0">
            <a:latin typeface="Barlow SemiBold" panose="00000700000000000000" pitchFamily="2" charset="0"/>
          </a:endParaRPr>
        </a:p>
      </dsp:txBody>
      <dsp:txXfrm>
        <a:off x="2033268" y="1233"/>
        <a:ext cx="1665334" cy="999200"/>
      </dsp:txXfrm>
    </dsp:sp>
    <dsp:sp modelId="{88DF6E77-B1D6-4F1A-B505-EF62C3A1EDFD}">
      <dsp:nvSpPr>
        <dsp:cNvPr id="0" name=""/>
        <dsp:cNvSpPr/>
      </dsp:nvSpPr>
      <dsp:spPr>
        <a:xfrm>
          <a:off x="3865137" y="1233"/>
          <a:ext cx="1665334" cy="999200"/>
        </a:xfrm>
        <a:prstGeom prst="rect">
          <a:avLst/>
        </a:prstGeom>
        <a:gradFill rotWithShape="0">
          <a:gsLst>
            <a:gs pos="0">
              <a:schemeClr val="accent3">
                <a:hueOff val="774457"/>
                <a:satOff val="28571"/>
                <a:lumOff val="-4202"/>
                <a:alphaOff val="0"/>
                <a:lumMod val="110000"/>
                <a:satMod val="105000"/>
                <a:tint val="67000"/>
              </a:schemeClr>
            </a:gs>
            <a:gs pos="50000">
              <a:schemeClr val="accent3">
                <a:hueOff val="774457"/>
                <a:satOff val="28571"/>
                <a:lumOff val="-4202"/>
                <a:alphaOff val="0"/>
                <a:lumMod val="105000"/>
                <a:satMod val="103000"/>
                <a:tint val="73000"/>
              </a:schemeClr>
            </a:gs>
            <a:gs pos="100000">
              <a:schemeClr val="accent3">
                <a:hueOff val="774457"/>
                <a:satOff val="28571"/>
                <a:lumOff val="-4202"/>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CO" sz="1600" kern="1200" dirty="0">
              <a:latin typeface="Barlow SemiBold" panose="00000700000000000000" pitchFamily="2" charset="0"/>
            </a:rPr>
            <a:t>Productividad</a:t>
          </a:r>
        </a:p>
      </dsp:txBody>
      <dsp:txXfrm>
        <a:off x="3865137" y="1233"/>
        <a:ext cx="1665334" cy="999200"/>
      </dsp:txXfrm>
    </dsp:sp>
    <dsp:sp modelId="{FD67E496-15BE-4EC8-9DBC-A92821C64E11}">
      <dsp:nvSpPr>
        <dsp:cNvPr id="0" name=""/>
        <dsp:cNvSpPr/>
      </dsp:nvSpPr>
      <dsp:spPr>
        <a:xfrm>
          <a:off x="5697005" y="1233"/>
          <a:ext cx="1665334" cy="999200"/>
        </a:xfrm>
        <a:prstGeom prst="rect">
          <a:avLst/>
        </a:prstGeom>
        <a:gradFill rotWithShape="0">
          <a:gsLst>
            <a:gs pos="0">
              <a:schemeClr val="accent3">
                <a:hueOff val="1161685"/>
                <a:satOff val="42857"/>
                <a:lumOff val="-6303"/>
                <a:alphaOff val="0"/>
                <a:lumMod val="110000"/>
                <a:satMod val="105000"/>
                <a:tint val="67000"/>
              </a:schemeClr>
            </a:gs>
            <a:gs pos="50000">
              <a:schemeClr val="accent3">
                <a:hueOff val="1161685"/>
                <a:satOff val="42857"/>
                <a:lumOff val="-6303"/>
                <a:alphaOff val="0"/>
                <a:lumMod val="105000"/>
                <a:satMod val="103000"/>
                <a:tint val="73000"/>
              </a:schemeClr>
            </a:gs>
            <a:gs pos="100000">
              <a:schemeClr val="accent3">
                <a:hueOff val="1161685"/>
                <a:satOff val="42857"/>
                <a:lumOff val="-6303"/>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CO" sz="1600" kern="1200" dirty="0">
              <a:latin typeface="Barlow SemiBold" panose="00000700000000000000" pitchFamily="2" charset="0"/>
            </a:rPr>
            <a:t>Recursos físicos y financieros</a:t>
          </a:r>
        </a:p>
      </dsp:txBody>
      <dsp:txXfrm>
        <a:off x="5697005" y="1233"/>
        <a:ext cx="1665334" cy="999200"/>
      </dsp:txXfrm>
    </dsp:sp>
    <dsp:sp modelId="{205E6DCD-29B1-4F6E-B197-5CABDA5DF905}">
      <dsp:nvSpPr>
        <dsp:cNvPr id="0" name=""/>
        <dsp:cNvSpPr/>
      </dsp:nvSpPr>
      <dsp:spPr>
        <a:xfrm>
          <a:off x="7528873" y="1233"/>
          <a:ext cx="1665334" cy="999200"/>
        </a:xfrm>
        <a:prstGeom prst="rect">
          <a:avLst/>
        </a:prstGeom>
        <a:gradFill rotWithShape="0">
          <a:gsLst>
            <a:gs pos="0">
              <a:schemeClr val="accent3">
                <a:hueOff val="1548914"/>
                <a:satOff val="57143"/>
                <a:lumOff val="-8403"/>
                <a:alphaOff val="0"/>
                <a:lumMod val="110000"/>
                <a:satMod val="105000"/>
                <a:tint val="67000"/>
              </a:schemeClr>
            </a:gs>
            <a:gs pos="50000">
              <a:schemeClr val="accent3">
                <a:hueOff val="1548914"/>
                <a:satOff val="57143"/>
                <a:lumOff val="-8403"/>
                <a:alphaOff val="0"/>
                <a:lumMod val="105000"/>
                <a:satMod val="103000"/>
                <a:tint val="73000"/>
              </a:schemeClr>
            </a:gs>
            <a:gs pos="100000">
              <a:schemeClr val="accent3">
                <a:hueOff val="1548914"/>
                <a:satOff val="57143"/>
                <a:lumOff val="-8403"/>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CO" sz="1600" kern="1200">
              <a:latin typeface="Barlow SemiBold" panose="00000700000000000000" pitchFamily="2" charset="0"/>
            </a:rPr>
            <a:t>Rentabilidad</a:t>
          </a:r>
          <a:endParaRPr lang="es-CO" sz="1600" kern="1200" dirty="0">
            <a:latin typeface="Barlow SemiBold" panose="00000700000000000000" pitchFamily="2" charset="0"/>
          </a:endParaRPr>
        </a:p>
      </dsp:txBody>
      <dsp:txXfrm>
        <a:off x="7528873" y="1233"/>
        <a:ext cx="1665334" cy="999200"/>
      </dsp:txXfrm>
    </dsp:sp>
    <dsp:sp modelId="{FB2B72E2-C74A-4E37-96E2-6DD195B1E19B}">
      <dsp:nvSpPr>
        <dsp:cNvPr id="0" name=""/>
        <dsp:cNvSpPr/>
      </dsp:nvSpPr>
      <dsp:spPr>
        <a:xfrm>
          <a:off x="2033268" y="1166968"/>
          <a:ext cx="1665334" cy="999200"/>
        </a:xfrm>
        <a:prstGeom prst="rect">
          <a:avLst/>
        </a:prstGeom>
        <a:gradFill rotWithShape="0">
          <a:gsLst>
            <a:gs pos="0">
              <a:schemeClr val="accent3">
                <a:hueOff val="1936142"/>
                <a:satOff val="71429"/>
                <a:lumOff val="-10504"/>
                <a:alphaOff val="0"/>
                <a:lumMod val="110000"/>
                <a:satMod val="105000"/>
                <a:tint val="67000"/>
              </a:schemeClr>
            </a:gs>
            <a:gs pos="50000">
              <a:schemeClr val="accent3">
                <a:hueOff val="1936142"/>
                <a:satOff val="71429"/>
                <a:lumOff val="-10504"/>
                <a:alphaOff val="0"/>
                <a:lumMod val="105000"/>
                <a:satMod val="103000"/>
                <a:tint val="73000"/>
              </a:schemeClr>
            </a:gs>
            <a:gs pos="100000">
              <a:schemeClr val="accent3">
                <a:hueOff val="1936142"/>
                <a:satOff val="71429"/>
                <a:lumOff val="-10504"/>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CO" sz="1600" kern="1200">
              <a:latin typeface="Barlow SemiBold" panose="00000700000000000000" pitchFamily="2" charset="0"/>
            </a:rPr>
            <a:t>Desempeño y desarrollo del gerente</a:t>
          </a:r>
          <a:endParaRPr lang="es-CO" sz="1600" kern="1200" dirty="0">
            <a:latin typeface="Barlow SemiBold" panose="00000700000000000000" pitchFamily="2" charset="0"/>
          </a:endParaRPr>
        </a:p>
      </dsp:txBody>
      <dsp:txXfrm>
        <a:off x="2033268" y="1166968"/>
        <a:ext cx="1665334" cy="999200"/>
      </dsp:txXfrm>
    </dsp:sp>
    <dsp:sp modelId="{5A9F5389-631A-46A1-9EAF-BB465A2CD862}">
      <dsp:nvSpPr>
        <dsp:cNvPr id="0" name=""/>
        <dsp:cNvSpPr/>
      </dsp:nvSpPr>
      <dsp:spPr>
        <a:xfrm>
          <a:off x="3865137" y="1166968"/>
          <a:ext cx="1665334" cy="999200"/>
        </a:xfrm>
        <a:prstGeom prst="rect">
          <a:avLst/>
        </a:prstGeom>
        <a:gradFill rotWithShape="0">
          <a:gsLst>
            <a:gs pos="0">
              <a:schemeClr val="accent3">
                <a:hueOff val="2323371"/>
                <a:satOff val="85714"/>
                <a:lumOff val="-12605"/>
                <a:alphaOff val="0"/>
                <a:lumMod val="110000"/>
                <a:satMod val="105000"/>
                <a:tint val="67000"/>
              </a:schemeClr>
            </a:gs>
            <a:gs pos="50000">
              <a:schemeClr val="accent3">
                <a:hueOff val="2323371"/>
                <a:satOff val="85714"/>
                <a:lumOff val="-12605"/>
                <a:alphaOff val="0"/>
                <a:lumMod val="105000"/>
                <a:satMod val="103000"/>
                <a:tint val="73000"/>
              </a:schemeClr>
            </a:gs>
            <a:gs pos="100000">
              <a:schemeClr val="accent3">
                <a:hueOff val="2323371"/>
                <a:satOff val="85714"/>
                <a:lumOff val="-1260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CO" sz="1600" kern="1200">
              <a:latin typeface="Barlow SemiBold" panose="00000700000000000000" pitchFamily="2" charset="0"/>
            </a:rPr>
            <a:t>Desempeño y actitud del trabajador</a:t>
          </a:r>
          <a:endParaRPr lang="es-CO" sz="1600" kern="1200" dirty="0">
            <a:latin typeface="Barlow SemiBold" panose="00000700000000000000" pitchFamily="2" charset="0"/>
          </a:endParaRPr>
        </a:p>
      </dsp:txBody>
      <dsp:txXfrm>
        <a:off x="3865137" y="1166968"/>
        <a:ext cx="1665334" cy="999200"/>
      </dsp:txXfrm>
    </dsp:sp>
    <dsp:sp modelId="{B30C1CDB-CF14-4FD6-90C6-5630D429B210}">
      <dsp:nvSpPr>
        <dsp:cNvPr id="0" name=""/>
        <dsp:cNvSpPr/>
      </dsp:nvSpPr>
      <dsp:spPr>
        <a:xfrm>
          <a:off x="5697005" y="1166968"/>
          <a:ext cx="1665334" cy="999200"/>
        </a:xfrm>
        <a:prstGeom prst="rect">
          <a:avLst/>
        </a:prstGeom>
        <a:gradFill rotWithShape="0">
          <a:gsLst>
            <a:gs pos="0">
              <a:schemeClr val="accent3">
                <a:hueOff val="2710599"/>
                <a:satOff val="100000"/>
                <a:lumOff val="-14706"/>
                <a:alphaOff val="0"/>
                <a:lumMod val="110000"/>
                <a:satMod val="105000"/>
                <a:tint val="67000"/>
              </a:schemeClr>
            </a:gs>
            <a:gs pos="50000">
              <a:schemeClr val="accent3">
                <a:hueOff val="2710599"/>
                <a:satOff val="100000"/>
                <a:lumOff val="-14706"/>
                <a:alphaOff val="0"/>
                <a:lumMod val="105000"/>
                <a:satMod val="103000"/>
                <a:tint val="73000"/>
              </a:schemeClr>
            </a:gs>
            <a:gs pos="100000">
              <a:schemeClr val="accent3">
                <a:hueOff val="2710599"/>
                <a:satOff val="100000"/>
                <a:lumOff val="-14706"/>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CO" sz="1600" kern="1200">
              <a:latin typeface="Barlow SemiBold" panose="00000700000000000000" pitchFamily="2" charset="0"/>
            </a:rPr>
            <a:t>Responsabilidad Social </a:t>
          </a:r>
          <a:endParaRPr lang="es-CO" sz="1600" kern="1200" dirty="0">
            <a:latin typeface="Barlow SemiBold" panose="00000700000000000000" pitchFamily="2" charset="0"/>
          </a:endParaRPr>
        </a:p>
      </dsp:txBody>
      <dsp:txXfrm>
        <a:off x="5697005" y="1166968"/>
        <a:ext cx="1665334" cy="999200"/>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A1825A3-5E8D-E14B-9B75-FA6A73B1CFA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_tradnl"/>
          </a:p>
        </p:txBody>
      </p:sp>
      <p:sp>
        <p:nvSpPr>
          <p:cNvPr id="3" name="Date Placeholder 2">
            <a:extLst>
              <a:ext uri="{FF2B5EF4-FFF2-40B4-BE49-F238E27FC236}">
                <a16:creationId xmlns:a16="http://schemas.microsoft.com/office/drawing/2014/main" id="{12DF7451-E530-3440-AEB4-28294603F19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9225DDB-9F0A-5540-BDCD-C25C272090A8}" type="datetimeFigureOut">
              <a:rPr lang="es-ES_tradnl" smtClean="0"/>
              <a:t>21/10/2022</a:t>
            </a:fld>
            <a:endParaRPr lang="es-ES_tradnl"/>
          </a:p>
        </p:txBody>
      </p:sp>
      <p:sp>
        <p:nvSpPr>
          <p:cNvPr id="4" name="Footer Placeholder 3">
            <a:extLst>
              <a:ext uri="{FF2B5EF4-FFF2-40B4-BE49-F238E27FC236}">
                <a16:creationId xmlns:a16="http://schemas.microsoft.com/office/drawing/2014/main" id="{2617B6FA-38E5-D047-9FE3-1588F5A05A6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S_tradnl"/>
          </a:p>
        </p:txBody>
      </p:sp>
      <p:sp>
        <p:nvSpPr>
          <p:cNvPr id="5" name="Slide Number Placeholder 4">
            <a:extLst>
              <a:ext uri="{FF2B5EF4-FFF2-40B4-BE49-F238E27FC236}">
                <a16:creationId xmlns:a16="http://schemas.microsoft.com/office/drawing/2014/main" id="{06A470E5-484E-A046-B2CD-96C06FD3BC1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74EDB7E-5476-EF42-A43B-B3078DB47CF1}" type="slidenum">
              <a:rPr lang="es-ES_tradnl" smtClean="0"/>
              <a:t>‹#›</a:t>
            </a:fld>
            <a:endParaRPr lang="es-ES_tradnl"/>
          </a:p>
        </p:txBody>
      </p:sp>
    </p:spTree>
    <p:extLst>
      <p:ext uri="{BB962C8B-B14F-4D97-AF65-F5344CB8AC3E}">
        <p14:creationId xmlns:p14="http://schemas.microsoft.com/office/powerpoint/2010/main" val="25552239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90441B-5500-4576-8BCD-73C72D3B01C1}" type="datetimeFigureOut">
              <a:rPr lang="es-CO" smtClean="0"/>
              <a:t>21/10/2022</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296C71-2757-4A12-8968-AB2A8AA8FA49}" type="slidenum">
              <a:rPr lang="es-CO" smtClean="0"/>
              <a:t>‹#›</a:t>
            </a:fld>
            <a:endParaRPr lang="es-CO"/>
          </a:p>
        </p:txBody>
      </p:sp>
    </p:spTree>
    <p:extLst>
      <p:ext uri="{BB962C8B-B14F-4D97-AF65-F5344CB8AC3E}">
        <p14:creationId xmlns:p14="http://schemas.microsoft.com/office/powerpoint/2010/main" val="20314471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Titular - Ver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EF435-1E90-124A-B476-04F9D01663DF}"/>
              </a:ext>
            </a:extLst>
          </p:cNvPr>
          <p:cNvSpPr>
            <a:spLocks noGrp="1"/>
          </p:cNvSpPr>
          <p:nvPr>
            <p:ph type="title"/>
          </p:nvPr>
        </p:nvSpPr>
        <p:spPr>
          <a:xfrm>
            <a:off x="831850" y="1637413"/>
            <a:ext cx="10515600" cy="1457768"/>
          </a:xfrm>
        </p:spPr>
        <p:txBody>
          <a:bodyPr anchor="b"/>
          <a:lstStyle>
            <a:lvl1pPr>
              <a:defRPr sz="6000">
                <a:solidFill>
                  <a:srgbClr val="6BAE45"/>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9BB89C8-C1A4-B041-BE52-3D48DC18E168}"/>
              </a:ext>
            </a:extLst>
          </p:cNvPr>
          <p:cNvSpPr>
            <a:spLocks noGrp="1"/>
          </p:cNvSpPr>
          <p:nvPr>
            <p:ph type="body" idx="1"/>
          </p:nvPr>
        </p:nvSpPr>
        <p:spPr>
          <a:xfrm>
            <a:off x="831850" y="312216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9" name="Freeform 8">
            <a:extLst>
              <a:ext uri="{FF2B5EF4-FFF2-40B4-BE49-F238E27FC236}">
                <a16:creationId xmlns:a16="http://schemas.microsoft.com/office/drawing/2014/main" id="{1CBE74B8-7FEA-B947-95E1-179FCD7C7B6C}"/>
              </a:ext>
            </a:extLst>
          </p:cNvPr>
          <p:cNvSpPr/>
          <p:nvPr userDrawn="1"/>
        </p:nvSpPr>
        <p:spPr>
          <a:xfrm>
            <a:off x="-26753" y="4051497"/>
            <a:ext cx="12247056" cy="2829868"/>
          </a:xfrm>
          <a:custGeom>
            <a:avLst/>
            <a:gdLst>
              <a:gd name="connsiteX0" fmla="*/ 0 w 12196689"/>
              <a:gd name="connsiteY0" fmla="*/ 1294228 h 1294228"/>
              <a:gd name="connsiteX1" fmla="*/ 4656406 w 12196689"/>
              <a:gd name="connsiteY1" fmla="*/ 844062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4" fmla="*/ 0 w 12196689"/>
              <a:gd name="connsiteY4" fmla="*/ 1294228 h 1312036"/>
              <a:gd name="connsiteX0" fmla="*/ 0 w 12196689"/>
              <a:gd name="connsiteY0" fmla="*/ 1294228 h 1559433"/>
              <a:gd name="connsiteX1" fmla="*/ 3601329 w 12196689"/>
              <a:gd name="connsiteY1" fmla="*/ 787791 h 1559433"/>
              <a:gd name="connsiteX2" fmla="*/ 8412480 w 12196689"/>
              <a:gd name="connsiteY2" fmla="*/ 1294227 h 1559433"/>
              <a:gd name="connsiteX3" fmla="*/ 12196689 w 12196689"/>
              <a:gd name="connsiteY3" fmla="*/ 0 h 1559433"/>
              <a:gd name="connsiteX4" fmla="*/ 0 w 12196689"/>
              <a:gd name="connsiteY4" fmla="*/ 1294228 h 1559433"/>
              <a:gd name="connsiteX0" fmla="*/ 0 w 12196689"/>
              <a:gd name="connsiteY0" fmla="*/ 1294228 h 1960531"/>
              <a:gd name="connsiteX1" fmla="*/ 3601329 w 12196689"/>
              <a:gd name="connsiteY1" fmla="*/ 787791 h 1960531"/>
              <a:gd name="connsiteX2" fmla="*/ 8412480 w 12196689"/>
              <a:gd name="connsiteY2" fmla="*/ 1294227 h 1960531"/>
              <a:gd name="connsiteX3" fmla="*/ 12196689 w 12196689"/>
              <a:gd name="connsiteY3" fmla="*/ 0 h 1960531"/>
              <a:gd name="connsiteX4" fmla="*/ 0 w 12196689"/>
              <a:gd name="connsiteY4" fmla="*/ 1294228 h 1960531"/>
              <a:gd name="connsiteX0" fmla="*/ 397070 w 12844687"/>
              <a:gd name="connsiteY0" fmla="*/ 1296595 h 1734128"/>
              <a:gd name="connsiteX1" fmla="*/ 3998399 w 12844687"/>
              <a:gd name="connsiteY1" fmla="*/ 790158 h 1734128"/>
              <a:gd name="connsiteX2" fmla="*/ 8809550 w 12844687"/>
              <a:gd name="connsiteY2" fmla="*/ 1296594 h 1734128"/>
              <a:gd name="connsiteX3" fmla="*/ 12593759 w 12844687"/>
              <a:gd name="connsiteY3" fmla="*/ 2367 h 1734128"/>
              <a:gd name="connsiteX4" fmla="*/ 1466214 w 12844687"/>
              <a:gd name="connsiteY4" fmla="*/ 1676423 h 1734128"/>
              <a:gd name="connsiteX5" fmla="*/ 397070 w 12844687"/>
              <a:gd name="connsiteY5" fmla="*/ 1296595 h 1734128"/>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205161 w 12652778"/>
              <a:gd name="connsiteY0" fmla="*/ 1296595 h 2815906"/>
              <a:gd name="connsiteX1" fmla="*/ 3806490 w 12652778"/>
              <a:gd name="connsiteY1" fmla="*/ 790158 h 2815906"/>
              <a:gd name="connsiteX2" fmla="*/ 8617641 w 12652778"/>
              <a:gd name="connsiteY2" fmla="*/ 1296594 h 2815906"/>
              <a:gd name="connsiteX3" fmla="*/ 12401850 w 12652778"/>
              <a:gd name="connsiteY3" fmla="*/ 2367 h 2815906"/>
              <a:gd name="connsiteX4" fmla="*/ 148890 w 12652778"/>
              <a:gd name="connsiteY4" fmla="*/ 2815906 h 2815906"/>
              <a:gd name="connsiteX5" fmla="*/ 205161 w 12652778"/>
              <a:gd name="connsiteY5" fmla="*/ 1296595 h 2815906"/>
              <a:gd name="connsiteX0" fmla="*/ 205161 w 12422576"/>
              <a:gd name="connsiteY0" fmla="*/ 1325693 h 2845004"/>
              <a:gd name="connsiteX1" fmla="*/ 3806490 w 12422576"/>
              <a:gd name="connsiteY1" fmla="*/ 819256 h 2845004"/>
              <a:gd name="connsiteX2" fmla="*/ 8617641 w 12422576"/>
              <a:gd name="connsiteY2" fmla="*/ 1325692 h 2845004"/>
              <a:gd name="connsiteX3" fmla="*/ 12401850 w 12422576"/>
              <a:gd name="connsiteY3" fmla="*/ 31465 h 2845004"/>
              <a:gd name="connsiteX4" fmla="*/ 9644582 w 12422576"/>
              <a:gd name="connsiteY4" fmla="*/ 608241 h 2845004"/>
              <a:gd name="connsiteX5" fmla="*/ 148890 w 12422576"/>
              <a:gd name="connsiteY5" fmla="*/ 2845004 h 2845004"/>
              <a:gd name="connsiteX6" fmla="*/ 205161 w 12422576"/>
              <a:gd name="connsiteY6" fmla="*/ 1325693 h 2845004"/>
              <a:gd name="connsiteX0" fmla="*/ 205161 w 13268544"/>
              <a:gd name="connsiteY0" fmla="*/ 1298414 h 3013168"/>
              <a:gd name="connsiteX1" fmla="*/ 3806490 w 13268544"/>
              <a:gd name="connsiteY1" fmla="*/ 791977 h 3013168"/>
              <a:gd name="connsiteX2" fmla="*/ 8617641 w 13268544"/>
              <a:gd name="connsiteY2" fmla="*/ 1298413 h 3013168"/>
              <a:gd name="connsiteX3" fmla="*/ 12401850 w 13268544"/>
              <a:gd name="connsiteY3" fmla="*/ 4186 h 3013168"/>
              <a:gd name="connsiteX4" fmla="*/ 12289308 w 13268544"/>
              <a:gd name="connsiteY4" fmla="*/ 2831793 h 3013168"/>
              <a:gd name="connsiteX5" fmla="*/ 148890 w 13268544"/>
              <a:gd name="connsiteY5" fmla="*/ 2817725 h 3013168"/>
              <a:gd name="connsiteX6" fmla="*/ 205161 w 13268544"/>
              <a:gd name="connsiteY6" fmla="*/ 1298414 h 3013168"/>
              <a:gd name="connsiteX0" fmla="*/ 205161 w 13268544"/>
              <a:gd name="connsiteY0" fmla="*/ 1298414 h 2833416"/>
              <a:gd name="connsiteX1" fmla="*/ 3806490 w 13268544"/>
              <a:gd name="connsiteY1" fmla="*/ 791977 h 2833416"/>
              <a:gd name="connsiteX2" fmla="*/ 8617641 w 13268544"/>
              <a:gd name="connsiteY2" fmla="*/ 1298413 h 2833416"/>
              <a:gd name="connsiteX3" fmla="*/ 12401850 w 13268544"/>
              <a:gd name="connsiteY3" fmla="*/ 4186 h 2833416"/>
              <a:gd name="connsiteX4" fmla="*/ 12289308 w 13268544"/>
              <a:gd name="connsiteY4" fmla="*/ 2831793 h 2833416"/>
              <a:gd name="connsiteX5" fmla="*/ 148890 w 13268544"/>
              <a:gd name="connsiteY5" fmla="*/ 2817725 h 2833416"/>
              <a:gd name="connsiteX6" fmla="*/ 205161 w 13268544"/>
              <a:gd name="connsiteY6" fmla="*/ 1298414 h 2833416"/>
              <a:gd name="connsiteX0" fmla="*/ 205161 w 12455332"/>
              <a:gd name="connsiteY0" fmla="*/ 1299228 h 2834230"/>
              <a:gd name="connsiteX1" fmla="*/ 3806490 w 12455332"/>
              <a:gd name="connsiteY1" fmla="*/ 792791 h 2834230"/>
              <a:gd name="connsiteX2" fmla="*/ 8617641 w 12455332"/>
              <a:gd name="connsiteY2" fmla="*/ 1299227 h 2834230"/>
              <a:gd name="connsiteX3" fmla="*/ 12401850 w 12455332"/>
              <a:gd name="connsiteY3" fmla="*/ 5000 h 2834230"/>
              <a:gd name="connsiteX4" fmla="*/ 12289308 w 12455332"/>
              <a:gd name="connsiteY4" fmla="*/ 2832607 h 2834230"/>
              <a:gd name="connsiteX5" fmla="*/ 148890 w 12455332"/>
              <a:gd name="connsiteY5" fmla="*/ 2818539 h 2834230"/>
              <a:gd name="connsiteX6" fmla="*/ 205161 w 12455332"/>
              <a:gd name="connsiteY6" fmla="*/ 1299228 h 2834230"/>
              <a:gd name="connsiteX0" fmla="*/ 205161 w 12478986"/>
              <a:gd name="connsiteY0" fmla="*/ 1299133 h 2876000"/>
              <a:gd name="connsiteX1" fmla="*/ 3806490 w 12478986"/>
              <a:gd name="connsiteY1" fmla="*/ 792696 h 2876000"/>
              <a:gd name="connsiteX2" fmla="*/ 8617641 w 12478986"/>
              <a:gd name="connsiteY2" fmla="*/ 1299132 h 2876000"/>
              <a:gd name="connsiteX3" fmla="*/ 12401850 w 12478986"/>
              <a:gd name="connsiteY3" fmla="*/ 4905 h 2876000"/>
              <a:gd name="connsiteX4" fmla="*/ 12415918 w 12478986"/>
              <a:gd name="connsiteY4" fmla="*/ 2874715 h 2876000"/>
              <a:gd name="connsiteX5" fmla="*/ 148890 w 12478986"/>
              <a:gd name="connsiteY5" fmla="*/ 2818444 h 2876000"/>
              <a:gd name="connsiteX6" fmla="*/ 205161 w 12478986"/>
              <a:gd name="connsiteY6" fmla="*/ 1299133 h 2876000"/>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44053"/>
              <a:gd name="connsiteY0" fmla="*/ 1294228 h 2843166"/>
              <a:gd name="connsiteX1" fmla="*/ 3806490 w 12444053"/>
              <a:gd name="connsiteY1" fmla="*/ 787791 h 2843166"/>
              <a:gd name="connsiteX2" fmla="*/ 8617641 w 12444053"/>
              <a:gd name="connsiteY2" fmla="*/ 1294227 h 2843166"/>
              <a:gd name="connsiteX3" fmla="*/ 12401850 w 12444053"/>
              <a:gd name="connsiteY3" fmla="*/ 0 h 2843166"/>
              <a:gd name="connsiteX4" fmla="*/ 12444053 w 12444053"/>
              <a:gd name="connsiteY4" fmla="*/ 2841674 h 2843166"/>
              <a:gd name="connsiteX5" fmla="*/ 148890 w 12444053"/>
              <a:gd name="connsiteY5" fmla="*/ 2813539 h 2843166"/>
              <a:gd name="connsiteX6" fmla="*/ 205161 w 12444053"/>
              <a:gd name="connsiteY6" fmla="*/ 1294228 h 2843166"/>
              <a:gd name="connsiteX0" fmla="*/ 205161 w 12411396"/>
              <a:gd name="connsiteY0" fmla="*/ 1294228 h 2826992"/>
              <a:gd name="connsiteX1" fmla="*/ 3806490 w 12411396"/>
              <a:gd name="connsiteY1" fmla="*/ 787791 h 2826992"/>
              <a:gd name="connsiteX2" fmla="*/ 8617641 w 12411396"/>
              <a:gd name="connsiteY2" fmla="*/ 1294227 h 2826992"/>
              <a:gd name="connsiteX3" fmla="*/ 12401850 w 12411396"/>
              <a:gd name="connsiteY3" fmla="*/ 0 h 2826992"/>
              <a:gd name="connsiteX4" fmla="*/ 12411396 w 12411396"/>
              <a:gd name="connsiteY4" fmla="*/ 2825346 h 2826992"/>
              <a:gd name="connsiteX5" fmla="*/ 148890 w 12411396"/>
              <a:gd name="connsiteY5" fmla="*/ 2813539 h 2826992"/>
              <a:gd name="connsiteX6" fmla="*/ 205161 w 12411396"/>
              <a:gd name="connsiteY6" fmla="*/ 1294228 h 2826992"/>
              <a:gd name="connsiteX0" fmla="*/ 205161 w 12411396"/>
              <a:gd name="connsiteY0" fmla="*/ 1294228 h 2825346"/>
              <a:gd name="connsiteX1" fmla="*/ 3806490 w 12411396"/>
              <a:gd name="connsiteY1" fmla="*/ 787791 h 2825346"/>
              <a:gd name="connsiteX2" fmla="*/ 8617641 w 12411396"/>
              <a:gd name="connsiteY2" fmla="*/ 1294227 h 2825346"/>
              <a:gd name="connsiteX3" fmla="*/ 12401850 w 12411396"/>
              <a:gd name="connsiteY3" fmla="*/ 0 h 2825346"/>
              <a:gd name="connsiteX4" fmla="*/ 12411396 w 12411396"/>
              <a:gd name="connsiteY4" fmla="*/ 2825346 h 2825346"/>
              <a:gd name="connsiteX5" fmla="*/ 148890 w 12411396"/>
              <a:gd name="connsiteY5" fmla="*/ 2813539 h 2825346"/>
              <a:gd name="connsiteX6" fmla="*/ 205161 w 12411396"/>
              <a:gd name="connsiteY6" fmla="*/ 1294228 h 2825346"/>
              <a:gd name="connsiteX0" fmla="*/ 56798 w 12263033"/>
              <a:gd name="connsiteY0" fmla="*/ 1294228 h 2825346"/>
              <a:gd name="connsiteX1" fmla="*/ 3658127 w 12263033"/>
              <a:gd name="connsiteY1" fmla="*/ 787791 h 2825346"/>
              <a:gd name="connsiteX2" fmla="*/ 8469278 w 12263033"/>
              <a:gd name="connsiteY2" fmla="*/ 1294227 h 2825346"/>
              <a:gd name="connsiteX3" fmla="*/ 12253487 w 12263033"/>
              <a:gd name="connsiteY3" fmla="*/ 0 h 2825346"/>
              <a:gd name="connsiteX4" fmla="*/ 12263033 w 12263033"/>
              <a:gd name="connsiteY4" fmla="*/ 2825346 h 2825346"/>
              <a:gd name="connsiteX5" fmla="*/ 527 w 12263033"/>
              <a:gd name="connsiteY5" fmla="*/ 2813539 h 2825346"/>
              <a:gd name="connsiteX6" fmla="*/ 56798 w 12263033"/>
              <a:gd name="connsiteY6" fmla="*/ 1294228 h 2825346"/>
              <a:gd name="connsiteX0" fmla="*/ 16702 w 12263758"/>
              <a:gd name="connsiteY0" fmla="*/ 1310556 h 2825346"/>
              <a:gd name="connsiteX1" fmla="*/ 3658852 w 12263758"/>
              <a:gd name="connsiteY1" fmla="*/ 787791 h 2825346"/>
              <a:gd name="connsiteX2" fmla="*/ 8470003 w 12263758"/>
              <a:gd name="connsiteY2" fmla="*/ 1294227 h 2825346"/>
              <a:gd name="connsiteX3" fmla="*/ 12254212 w 12263758"/>
              <a:gd name="connsiteY3" fmla="*/ 0 h 2825346"/>
              <a:gd name="connsiteX4" fmla="*/ 12263758 w 12263758"/>
              <a:gd name="connsiteY4" fmla="*/ 2825346 h 2825346"/>
              <a:gd name="connsiteX5" fmla="*/ 1252 w 12263758"/>
              <a:gd name="connsiteY5" fmla="*/ 2813539 h 2825346"/>
              <a:gd name="connsiteX6" fmla="*/ 16702 w 12263758"/>
              <a:gd name="connsiteY6" fmla="*/ 1310556 h 2825346"/>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9043 w 12247056"/>
              <a:gd name="connsiteY5" fmla="*/ 2829868 h 2829868"/>
              <a:gd name="connsiteX6" fmla="*/ 0 w 12247056"/>
              <a:gd name="connsiteY6" fmla="*/ 1310556 h 2829868"/>
              <a:gd name="connsiteX0" fmla="*/ 1938 w 12248994"/>
              <a:gd name="connsiteY0" fmla="*/ 1310556 h 2829868"/>
              <a:gd name="connsiteX1" fmla="*/ 3644088 w 12248994"/>
              <a:gd name="connsiteY1" fmla="*/ 787791 h 2829868"/>
              <a:gd name="connsiteX2" fmla="*/ 8455239 w 12248994"/>
              <a:gd name="connsiteY2" fmla="*/ 1294227 h 2829868"/>
              <a:gd name="connsiteX3" fmla="*/ 12239448 w 12248994"/>
              <a:gd name="connsiteY3" fmla="*/ 0 h 2829868"/>
              <a:gd name="connsiteX4" fmla="*/ 12248994 w 12248994"/>
              <a:gd name="connsiteY4" fmla="*/ 2825346 h 2829868"/>
              <a:gd name="connsiteX5" fmla="*/ 2817 w 12248994"/>
              <a:gd name="connsiteY5" fmla="*/ 2829868 h 2829868"/>
              <a:gd name="connsiteX6" fmla="*/ 1938 w 12248994"/>
              <a:gd name="connsiteY6" fmla="*/ 1310556 h 2829868"/>
              <a:gd name="connsiteX0" fmla="*/ 5555 w 12252611"/>
              <a:gd name="connsiteY0" fmla="*/ 1310556 h 2829868"/>
              <a:gd name="connsiteX1" fmla="*/ 3647705 w 12252611"/>
              <a:gd name="connsiteY1" fmla="*/ 787791 h 2829868"/>
              <a:gd name="connsiteX2" fmla="*/ 8458856 w 12252611"/>
              <a:gd name="connsiteY2" fmla="*/ 1294227 h 2829868"/>
              <a:gd name="connsiteX3" fmla="*/ 12243065 w 12252611"/>
              <a:gd name="connsiteY3" fmla="*/ 0 h 2829868"/>
              <a:gd name="connsiteX4" fmla="*/ 12252611 w 12252611"/>
              <a:gd name="connsiteY4" fmla="*/ 2825346 h 2829868"/>
              <a:gd name="connsiteX5" fmla="*/ 6434 w 12252611"/>
              <a:gd name="connsiteY5" fmla="*/ 2829868 h 2829868"/>
              <a:gd name="connsiteX6" fmla="*/ 5555 w 12252611"/>
              <a:gd name="connsiteY6" fmla="*/ 1310556 h 2829868"/>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879 w 12247056"/>
              <a:gd name="connsiteY5" fmla="*/ 2829868 h 2829868"/>
              <a:gd name="connsiteX6" fmla="*/ 0 w 12247056"/>
              <a:gd name="connsiteY6" fmla="*/ 1310556 h 2829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47056" h="2829868">
                <a:moveTo>
                  <a:pt x="0" y="1310556"/>
                </a:moveTo>
                <a:cubicBezTo>
                  <a:pt x="1213339" y="985827"/>
                  <a:pt x="2233267" y="790513"/>
                  <a:pt x="3642150" y="787791"/>
                </a:cubicBezTo>
                <a:cubicBezTo>
                  <a:pt x="5051034" y="785070"/>
                  <a:pt x="7020741" y="1425525"/>
                  <a:pt x="8453301" y="1294227"/>
                </a:cubicBezTo>
                <a:cubicBezTo>
                  <a:pt x="9885861" y="1162929"/>
                  <a:pt x="12066353" y="119575"/>
                  <a:pt x="12237510" y="0"/>
                </a:cubicBezTo>
                <a:cubicBezTo>
                  <a:pt x="12239854" y="893299"/>
                  <a:pt x="12235333" y="1934392"/>
                  <a:pt x="12247056" y="2825346"/>
                </a:cubicBezTo>
                <a:lnTo>
                  <a:pt x="879" y="2829868"/>
                </a:lnTo>
                <a:cubicBezTo>
                  <a:pt x="2009" y="1956458"/>
                  <a:pt x="2512" y="1768510"/>
                  <a:pt x="0" y="1310556"/>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p>
        </p:txBody>
      </p:sp>
      <p:pic>
        <p:nvPicPr>
          <p:cNvPr id="16" name="Picture 15">
            <a:extLst>
              <a:ext uri="{FF2B5EF4-FFF2-40B4-BE49-F238E27FC236}">
                <a16:creationId xmlns:a16="http://schemas.microsoft.com/office/drawing/2014/main" id="{4BC3B274-3C61-0048-9A3A-EA52213F0E3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30107" y="92498"/>
            <a:ext cx="3211632" cy="1469607"/>
          </a:xfrm>
          <a:prstGeom prst="rect">
            <a:avLst/>
          </a:prstGeom>
        </p:spPr>
      </p:pic>
    </p:spTree>
    <p:extLst>
      <p:ext uri="{BB962C8B-B14F-4D97-AF65-F5344CB8AC3E}">
        <p14:creationId xmlns:p14="http://schemas.microsoft.com/office/powerpoint/2010/main" val="3141213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ítulo y Contenido - 2 Columnas">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E9AE7244-A577-EC48-BC7D-472AE0A95B70}"/>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 name="Title 1">
            <a:extLst>
              <a:ext uri="{FF2B5EF4-FFF2-40B4-BE49-F238E27FC236}">
                <a16:creationId xmlns:a16="http://schemas.microsoft.com/office/drawing/2014/main" id="{6A0BFE55-5BEC-4C4E-A044-BF93FDAB953E}"/>
              </a:ext>
            </a:extLst>
          </p:cNvPr>
          <p:cNvSpPr>
            <a:spLocks noGrp="1"/>
          </p:cNvSpPr>
          <p:nvPr>
            <p:ph type="title"/>
          </p:nvPr>
        </p:nvSpPr>
        <p:spPr/>
        <p:txBody>
          <a:bodyPr/>
          <a:lstStyle>
            <a:lvl1pPr>
              <a:defRPr>
                <a:solidFill>
                  <a:srgbClr val="4279BB"/>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3CF13947-BBBE-C04E-AD62-B8F23971496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9F7CA54-F8AF-3141-B351-4E4A0605AE1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7">
            <a:extLst>
              <a:ext uri="{FF2B5EF4-FFF2-40B4-BE49-F238E27FC236}">
                <a16:creationId xmlns:a16="http://schemas.microsoft.com/office/drawing/2014/main" id="{65C8B017-DC40-C141-BE0D-DE8F8C6E17FC}"/>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26571963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Título y Contenido - 2 Subtítulos">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DAE39FE0-18D8-E344-AE64-9E904E4024A2}"/>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 name="Title 1">
            <a:extLst>
              <a:ext uri="{FF2B5EF4-FFF2-40B4-BE49-F238E27FC236}">
                <a16:creationId xmlns:a16="http://schemas.microsoft.com/office/drawing/2014/main" id="{A5B6D725-8808-ED48-9697-9E9AF6F006E8}"/>
              </a:ext>
            </a:extLst>
          </p:cNvPr>
          <p:cNvSpPr>
            <a:spLocks noGrp="1"/>
          </p:cNvSpPr>
          <p:nvPr>
            <p:ph type="title"/>
          </p:nvPr>
        </p:nvSpPr>
        <p:spPr>
          <a:xfrm>
            <a:off x="839788" y="365125"/>
            <a:ext cx="10515600" cy="1325563"/>
          </a:xfrm>
        </p:spPr>
        <p:txBody>
          <a:bodyPr/>
          <a:lstStyle>
            <a:lvl1pPr>
              <a:defRPr>
                <a:solidFill>
                  <a:srgbClr val="4279BB"/>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9311FED8-8D38-494B-9D67-00424FB1CC4F}"/>
              </a:ext>
            </a:extLst>
          </p:cNvPr>
          <p:cNvSpPr>
            <a:spLocks noGrp="1"/>
          </p:cNvSpPr>
          <p:nvPr>
            <p:ph type="body" idx="1"/>
          </p:nvPr>
        </p:nvSpPr>
        <p:spPr>
          <a:xfrm>
            <a:off x="839788" y="1681163"/>
            <a:ext cx="5157787" cy="823912"/>
          </a:xfrm>
        </p:spPr>
        <p:txBody>
          <a:bodyPr anchor="b"/>
          <a:lstStyle>
            <a:lvl1pPr marL="0" indent="0">
              <a:buNone/>
              <a:defRPr sz="2400" b="1">
                <a:solidFill>
                  <a:srgbClr val="4279B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1A9FD050-8171-6442-A10E-81E136EF84A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3B2A0F-BCB8-F449-A397-0123A6AA24D7}"/>
              </a:ext>
            </a:extLst>
          </p:cNvPr>
          <p:cNvSpPr>
            <a:spLocks noGrp="1"/>
          </p:cNvSpPr>
          <p:nvPr>
            <p:ph type="body" sz="quarter" idx="3"/>
          </p:nvPr>
        </p:nvSpPr>
        <p:spPr>
          <a:xfrm>
            <a:off x="6172200" y="1681163"/>
            <a:ext cx="5183188" cy="823912"/>
          </a:xfrm>
        </p:spPr>
        <p:txBody>
          <a:bodyPr anchor="b"/>
          <a:lstStyle>
            <a:lvl1pPr marL="0" indent="0">
              <a:buNone/>
              <a:defRPr sz="2400" b="1">
                <a:solidFill>
                  <a:srgbClr val="4279B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a:extLst>
              <a:ext uri="{FF2B5EF4-FFF2-40B4-BE49-F238E27FC236}">
                <a16:creationId xmlns:a16="http://schemas.microsoft.com/office/drawing/2014/main" id="{0BD9CB4F-77C1-4B4C-9786-F3A91EEA8A2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reeform 8">
            <a:extLst>
              <a:ext uri="{FF2B5EF4-FFF2-40B4-BE49-F238E27FC236}">
                <a16:creationId xmlns:a16="http://schemas.microsoft.com/office/drawing/2014/main" id="{F229CF89-CFA5-B847-9D67-FD5BF2EA0619}"/>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30798420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ítulo, Contenido y Fotografía">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27D48FB-F0D9-884F-815F-2E4F33398619}"/>
              </a:ext>
            </a:extLst>
          </p:cNvPr>
          <p:cNvSpPr/>
          <p:nvPr userDrawn="1"/>
        </p:nvSpPr>
        <p:spPr>
          <a:xfrm>
            <a:off x="7144686" y="-56271"/>
            <a:ext cx="5122342" cy="7005711"/>
          </a:xfrm>
          <a:custGeom>
            <a:avLst/>
            <a:gdLst>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311191 w 1066464"/>
              <a:gd name="connsiteY5" fmla="*/ 0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859831 w 1066464"/>
              <a:gd name="connsiteY5" fmla="*/ 5359791 h 6991643"/>
              <a:gd name="connsiteX6" fmla="*/ 311191 w 1066464"/>
              <a:gd name="connsiteY6" fmla="*/ 0 h 6991643"/>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311191 w 5122342"/>
              <a:gd name="connsiteY6"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1521012 w 5122342"/>
              <a:gd name="connsiteY6" fmla="*/ 1758462 h 7005711"/>
              <a:gd name="connsiteX7" fmla="*/ 311191 w 5122342"/>
              <a:gd name="connsiteY7"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5108274 w 5122342"/>
              <a:gd name="connsiteY6" fmla="*/ 14069 h 7005711"/>
              <a:gd name="connsiteX7" fmla="*/ 311191 w 5122342"/>
              <a:gd name="connsiteY7" fmla="*/ 0 h 700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22342" h="7005711">
                <a:moveTo>
                  <a:pt x="311191" y="0"/>
                </a:moveTo>
                <a:cubicBezTo>
                  <a:pt x="117760" y="813582"/>
                  <a:pt x="-75671" y="1627164"/>
                  <a:pt x="29837" y="2630659"/>
                </a:cubicBezTo>
                <a:cubicBezTo>
                  <a:pt x="135345" y="3634154"/>
                  <a:pt x="773080" y="5294142"/>
                  <a:pt x="944237" y="6020973"/>
                </a:cubicBezTo>
                <a:cubicBezTo>
                  <a:pt x="1115394" y="6747804"/>
                  <a:pt x="1056779" y="6991643"/>
                  <a:pt x="1056779" y="6991643"/>
                </a:cubicBezTo>
                <a:lnTo>
                  <a:pt x="1056779" y="6991643"/>
                </a:lnTo>
                <a:lnTo>
                  <a:pt x="5122342" y="7005711"/>
                </a:lnTo>
                <a:cubicBezTo>
                  <a:pt x="5117653" y="4675164"/>
                  <a:pt x="5112963" y="2344616"/>
                  <a:pt x="5108274" y="14069"/>
                </a:cubicBezTo>
                <a:lnTo>
                  <a:pt x="311191" y="0"/>
                </a:ln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 name="Title 1">
            <a:extLst>
              <a:ext uri="{FF2B5EF4-FFF2-40B4-BE49-F238E27FC236}">
                <a16:creationId xmlns:a16="http://schemas.microsoft.com/office/drawing/2014/main" id="{D65BBF1B-53F4-7E47-AEEB-3031FA4E321C}"/>
              </a:ext>
            </a:extLst>
          </p:cNvPr>
          <p:cNvSpPr>
            <a:spLocks noGrp="1"/>
          </p:cNvSpPr>
          <p:nvPr>
            <p:ph type="title"/>
          </p:nvPr>
        </p:nvSpPr>
        <p:spPr>
          <a:xfrm>
            <a:off x="838201" y="365125"/>
            <a:ext cx="6034088" cy="1325563"/>
          </a:xfrm>
        </p:spPr>
        <p:txBody>
          <a:bodyPr/>
          <a:lstStyle>
            <a:lvl1pPr>
              <a:defRPr>
                <a:solidFill>
                  <a:srgbClr val="4279BB"/>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239DD4CA-775D-2845-82D8-4FD3A62FD47F}"/>
              </a:ext>
            </a:extLst>
          </p:cNvPr>
          <p:cNvSpPr>
            <a:spLocks noGrp="1"/>
          </p:cNvSpPr>
          <p:nvPr>
            <p:ph idx="1"/>
          </p:nvPr>
        </p:nvSpPr>
        <p:spPr>
          <a:xfrm>
            <a:off x="838200" y="1825625"/>
            <a:ext cx="6034088"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11">
            <a:extLst>
              <a:ext uri="{FF2B5EF4-FFF2-40B4-BE49-F238E27FC236}">
                <a16:creationId xmlns:a16="http://schemas.microsoft.com/office/drawing/2014/main" id="{161B3AD4-AD00-9B40-916B-1D1F9695DEDA}"/>
              </a:ext>
            </a:extLst>
          </p:cNvPr>
          <p:cNvSpPr>
            <a:spLocks noGrp="1"/>
          </p:cNvSpPr>
          <p:nvPr>
            <p:ph type="pic" sz="quarter" idx="13"/>
          </p:nvPr>
        </p:nvSpPr>
        <p:spPr>
          <a:xfrm>
            <a:off x="7198921" y="-3446"/>
            <a:ext cx="5013871" cy="6897090"/>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 name="connsiteX0" fmla="*/ 1673 w 10000"/>
              <a:gd name="connsiteY0" fmla="*/ 5 h 10007"/>
              <a:gd name="connsiteX1" fmla="*/ 9998 w 10000"/>
              <a:gd name="connsiteY1" fmla="*/ 0 h 10007"/>
              <a:gd name="connsiteX2" fmla="*/ 10000 w 10000"/>
              <a:gd name="connsiteY2" fmla="*/ 10005 h 10007"/>
              <a:gd name="connsiteX3" fmla="*/ 2216 w 10000"/>
              <a:gd name="connsiteY3" fmla="*/ 10007 h 10007"/>
              <a:gd name="connsiteX4" fmla="*/ 1382 w 10000"/>
              <a:gd name="connsiteY4" fmla="*/ 6885 h 10007"/>
              <a:gd name="connsiteX5" fmla="*/ 1673 w 10000"/>
              <a:gd name="connsiteY5" fmla="*/ 5 h 10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7">
                <a:moveTo>
                  <a:pt x="1673" y="5"/>
                </a:moveTo>
                <a:lnTo>
                  <a:pt x="9998" y="0"/>
                </a:lnTo>
                <a:cubicBezTo>
                  <a:pt x="9999" y="1652"/>
                  <a:pt x="10000" y="9456"/>
                  <a:pt x="10000" y="10005"/>
                </a:cubicBezTo>
                <a:lnTo>
                  <a:pt x="2216" y="10007"/>
                </a:lnTo>
                <a:cubicBezTo>
                  <a:pt x="2330" y="9070"/>
                  <a:pt x="2232" y="8409"/>
                  <a:pt x="1382" y="6885"/>
                </a:cubicBezTo>
                <a:cubicBezTo>
                  <a:pt x="-1046" y="2499"/>
                  <a:pt x="162" y="1710"/>
                  <a:pt x="1673" y="5"/>
                </a:cubicBezTo>
                <a:close/>
              </a:path>
            </a:pathLst>
          </a:custGeom>
        </p:spPr>
        <p:txBody>
          <a:bodyPr/>
          <a:lstStyle/>
          <a:p>
            <a:endParaRPr lang="es-ES_tradnl" dirty="0"/>
          </a:p>
        </p:txBody>
      </p:sp>
    </p:spTree>
    <p:extLst>
      <p:ext uri="{BB962C8B-B14F-4D97-AF65-F5344CB8AC3E}">
        <p14:creationId xmlns:p14="http://schemas.microsoft.com/office/powerpoint/2010/main" val="25349606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ierre">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1CBE74B8-7FEA-B947-95E1-179FCD7C7B6C}"/>
              </a:ext>
            </a:extLst>
          </p:cNvPr>
          <p:cNvSpPr/>
          <p:nvPr userDrawn="1"/>
        </p:nvSpPr>
        <p:spPr>
          <a:xfrm>
            <a:off x="-61437" y="-41952"/>
            <a:ext cx="12298576" cy="6123875"/>
          </a:xfrm>
          <a:custGeom>
            <a:avLst/>
            <a:gdLst>
              <a:gd name="connsiteX0" fmla="*/ 0 w 12196689"/>
              <a:gd name="connsiteY0" fmla="*/ 1294228 h 1294228"/>
              <a:gd name="connsiteX1" fmla="*/ 4656406 w 12196689"/>
              <a:gd name="connsiteY1" fmla="*/ 844062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4" fmla="*/ 0 w 12196689"/>
              <a:gd name="connsiteY4" fmla="*/ 1294228 h 1312036"/>
              <a:gd name="connsiteX0" fmla="*/ 0 w 12196689"/>
              <a:gd name="connsiteY0" fmla="*/ 1294228 h 1559433"/>
              <a:gd name="connsiteX1" fmla="*/ 3601329 w 12196689"/>
              <a:gd name="connsiteY1" fmla="*/ 787791 h 1559433"/>
              <a:gd name="connsiteX2" fmla="*/ 8412480 w 12196689"/>
              <a:gd name="connsiteY2" fmla="*/ 1294227 h 1559433"/>
              <a:gd name="connsiteX3" fmla="*/ 12196689 w 12196689"/>
              <a:gd name="connsiteY3" fmla="*/ 0 h 1559433"/>
              <a:gd name="connsiteX4" fmla="*/ 0 w 12196689"/>
              <a:gd name="connsiteY4" fmla="*/ 1294228 h 1559433"/>
              <a:gd name="connsiteX0" fmla="*/ 0 w 12196689"/>
              <a:gd name="connsiteY0" fmla="*/ 1294228 h 1960531"/>
              <a:gd name="connsiteX1" fmla="*/ 3601329 w 12196689"/>
              <a:gd name="connsiteY1" fmla="*/ 787791 h 1960531"/>
              <a:gd name="connsiteX2" fmla="*/ 8412480 w 12196689"/>
              <a:gd name="connsiteY2" fmla="*/ 1294227 h 1960531"/>
              <a:gd name="connsiteX3" fmla="*/ 12196689 w 12196689"/>
              <a:gd name="connsiteY3" fmla="*/ 0 h 1960531"/>
              <a:gd name="connsiteX4" fmla="*/ 0 w 12196689"/>
              <a:gd name="connsiteY4" fmla="*/ 1294228 h 1960531"/>
              <a:gd name="connsiteX0" fmla="*/ 397070 w 12844687"/>
              <a:gd name="connsiteY0" fmla="*/ 1296595 h 1734128"/>
              <a:gd name="connsiteX1" fmla="*/ 3998399 w 12844687"/>
              <a:gd name="connsiteY1" fmla="*/ 790158 h 1734128"/>
              <a:gd name="connsiteX2" fmla="*/ 8809550 w 12844687"/>
              <a:gd name="connsiteY2" fmla="*/ 1296594 h 1734128"/>
              <a:gd name="connsiteX3" fmla="*/ 12593759 w 12844687"/>
              <a:gd name="connsiteY3" fmla="*/ 2367 h 1734128"/>
              <a:gd name="connsiteX4" fmla="*/ 1466214 w 12844687"/>
              <a:gd name="connsiteY4" fmla="*/ 1676423 h 1734128"/>
              <a:gd name="connsiteX5" fmla="*/ 397070 w 12844687"/>
              <a:gd name="connsiteY5" fmla="*/ 1296595 h 1734128"/>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205161 w 12652778"/>
              <a:gd name="connsiteY0" fmla="*/ 1296595 h 2815906"/>
              <a:gd name="connsiteX1" fmla="*/ 3806490 w 12652778"/>
              <a:gd name="connsiteY1" fmla="*/ 790158 h 2815906"/>
              <a:gd name="connsiteX2" fmla="*/ 8617641 w 12652778"/>
              <a:gd name="connsiteY2" fmla="*/ 1296594 h 2815906"/>
              <a:gd name="connsiteX3" fmla="*/ 12401850 w 12652778"/>
              <a:gd name="connsiteY3" fmla="*/ 2367 h 2815906"/>
              <a:gd name="connsiteX4" fmla="*/ 148890 w 12652778"/>
              <a:gd name="connsiteY4" fmla="*/ 2815906 h 2815906"/>
              <a:gd name="connsiteX5" fmla="*/ 205161 w 12652778"/>
              <a:gd name="connsiteY5" fmla="*/ 1296595 h 2815906"/>
              <a:gd name="connsiteX0" fmla="*/ 205161 w 12422576"/>
              <a:gd name="connsiteY0" fmla="*/ 1325693 h 2845004"/>
              <a:gd name="connsiteX1" fmla="*/ 3806490 w 12422576"/>
              <a:gd name="connsiteY1" fmla="*/ 819256 h 2845004"/>
              <a:gd name="connsiteX2" fmla="*/ 8617641 w 12422576"/>
              <a:gd name="connsiteY2" fmla="*/ 1325692 h 2845004"/>
              <a:gd name="connsiteX3" fmla="*/ 12401850 w 12422576"/>
              <a:gd name="connsiteY3" fmla="*/ 31465 h 2845004"/>
              <a:gd name="connsiteX4" fmla="*/ 9644582 w 12422576"/>
              <a:gd name="connsiteY4" fmla="*/ 608241 h 2845004"/>
              <a:gd name="connsiteX5" fmla="*/ 148890 w 12422576"/>
              <a:gd name="connsiteY5" fmla="*/ 2845004 h 2845004"/>
              <a:gd name="connsiteX6" fmla="*/ 205161 w 12422576"/>
              <a:gd name="connsiteY6" fmla="*/ 1325693 h 2845004"/>
              <a:gd name="connsiteX0" fmla="*/ 205161 w 13268544"/>
              <a:gd name="connsiteY0" fmla="*/ 1298414 h 3013168"/>
              <a:gd name="connsiteX1" fmla="*/ 3806490 w 13268544"/>
              <a:gd name="connsiteY1" fmla="*/ 791977 h 3013168"/>
              <a:gd name="connsiteX2" fmla="*/ 8617641 w 13268544"/>
              <a:gd name="connsiteY2" fmla="*/ 1298413 h 3013168"/>
              <a:gd name="connsiteX3" fmla="*/ 12401850 w 13268544"/>
              <a:gd name="connsiteY3" fmla="*/ 4186 h 3013168"/>
              <a:gd name="connsiteX4" fmla="*/ 12289308 w 13268544"/>
              <a:gd name="connsiteY4" fmla="*/ 2831793 h 3013168"/>
              <a:gd name="connsiteX5" fmla="*/ 148890 w 13268544"/>
              <a:gd name="connsiteY5" fmla="*/ 2817725 h 3013168"/>
              <a:gd name="connsiteX6" fmla="*/ 205161 w 13268544"/>
              <a:gd name="connsiteY6" fmla="*/ 1298414 h 3013168"/>
              <a:gd name="connsiteX0" fmla="*/ 205161 w 13268544"/>
              <a:gd name="connsiteY0" fmla="*/ 1298414 h 2833416"/>
              <a:gd name="connsiteX1" fmla="*/ 3806490 w 13268544"/>
              <a:gd name="connsiteY1" fmla="*/ 791977 h 2833416"/>
              <a:gd name="connsiteX2" fmla="*/ 8617641 w 13268544"/>
              <a:gd name="connsiteY2" fmla="*/ 1298413 h 2833416"/>
              <a:gd name="connsiteX3" fmla="*/ 12401850 w 13268544"/>
              <a:gd name="connsiteY3" fmla="*/ 4186 h 2833416"/>
              <a:gd name="connsiteX4" fmla="*/ 12289308 w 13268544"/>
              <a:gd name="connsiteY4" fmla="*/ 2831793 h 2833416"/>
              <a:gd name="connsiteX5" fmla="*/ 148890 w 13268544"/>
              <a:gd name="connsiteY5" fmla="*/ 2817725 h 2833416"/>
              <a:gd name="connsiteX6" fmla="*/ 205161 w 13268544"/>
              <a:gd name="connsiteY6" fmla="*/ 1298414 h 2833416"/>
              <a:gd name="connsiteX0" fmla="*/ 205161 w 12455332"/>
              <a:gd name="connsiteY0" fmla="*/ 1299228 h 2834230"/>
              <a:gd name="connsiteX1" fmla="*/ 3806490 w 12455332"/>
              <a:gd name="connsiteY1" fmla="*/ 792791 h 2834230"/>
              <a:gd name="connsiteX2" fmla="*/ 8617641 w 12455332"/>
              <a:gd name="connsiteY2" fmla="*/ 1299227 h 2834230"/>
              <a:gd name="connsiteX3" fmla="*/ 12401850 w 12455332"/>
              <a:gd name="connsiteY3" fmla="*/ 5000 h 2834230"/>
              <a:gd name="connsiteX4" fmla="*/ 12289308 w 12455332"/>
              <a:gd name="connsiteY4" fmla="*/ 2832607 h 2834230"/>
              <a:gd name="connsiteX5" fmla="*/ 148890 w 12455332"/>
              <a:gd name="connsiteY5" fmla="*/ 2818539 h 2834230"/>
              <a:gd name="connsiteX6" fmla="*/ 205161 w 12455332"/>
              <a:gd name="connsiteY6" fmla="*/ 1299228 h 2834230"/>
              <a:gd name="connsiteX0" fmla="*/ 205161 w 12478986"/>
              <a:gd name="connsiteY0" fmla="*/ 1299133 h 2876000"/>
              <a:gd name="connsiteX1" fmla="*/ 3806490 w 12478986"/>
              <a:gd name="connsiteY1" fmla="*/ 792696 h 2876000"/>
              <a:gd name="connsiteX2" fmla="*/ 8617641 w 12478986"/>
              <a:gd name="connsiteY2" fmla="*/ 1299132 h 2876000"/>
              <a:gd name="connsiteX3" fmla="*/ 12401850 w 12478986"/>
              <a:gd name="connsiteY3" fmla="*/ 4905 h 2876000"/>
              <a:gd name="connsiteX4" fmla="*/ 12415918 w 12478986"/>
              <a:gd name="connsiteY4" fmla="*/ 2874715 h 2876000"/>
              <a:gd name="connsiteX5" fmla="*/ 148890 w 12478986"/>
              <a:gd name="connsiteY5" fmla="*/ 2818444 h 2876000"/>
              <a:gd name="connsiteX6" fmla="*/ 205161 w 12478986"/>
              <a:gd name="connsiteY6" fmla="*/ 1299133 h 2876000"/>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44053"/>
              <a:gd name="connsiteY0" fmla="*/ 1294228 h 2843166"/>
              <a:gd name="connsiteX1" fmla="*/ 3806490 w 12444053"/>
              <a:gd name="connsiteY1" fmla="*/ 787791 h 2843166"/>
              <a:gd name="connsiteX2" fmla="*/ 8617641 w 12444053"/>
              <a:gd name="connsiteY2" fmla="*/ 1294227 h 2843166"/>
              <a:gd name="connsiteX3" fmla="*/ 12401850 w 12444053"/>
              <a:gd name="connsiteY3" fmla="*/ 0 h 2843166"/>
              <a:gd name="connsiteX4" fmla="*/ 12444053 w 12444053"/>
              <a:gd name="connsiteY4" fmla="*/ 2841674 h 2843166"/>
              <a:gd name="connsiteX5" fmla="*/ 148890 w 12444053"/>
              <a:gd name="connsiteY5" fmla="*/ 2813539 h 2843166"/>
              <a:gd name="connsiteX6" fmla="*/ 205161 w 12444053"/>
              <a:gd name="connsiteY6" fmla="*/ 1294228 h 2843166"/>
              <a:gd name="connsiteX0" fmla="*/ 205161 w 12411396"/>
              <a:gd name="connsiteY0" fmla="*/ 1294228 h 2826992"/>
              <a:gd name="connsiteX1" fmla="*/ 3806490 w 12411396"/>
              <a:gd name="connsiteY1" fmla="*/ 787791 h 2826992"/>
              <a:gd name="connsiteX2" fmla="*/ 8617641 w 12411396"/>
              <a:gd name="connsiteY2" fmla="*/ 1294227 h 2826992"/>
              <a:gd name="connsiteX3" fmla="*/ 12401850 w 12411396"/>
              <a:gd name="connsiteY3" fmla="*/ 0 h 2826992"/>
              <a:gd name="connsiteX4" fmla="*/ 12411396 w 12411396"/>
              <a:gd name="connsiteY4" fmla="*/ 2825346 h 2826992"/>
              <a:gd name="connsiteX5" fmla="*/ 148890 w 12411396"/>
              <a:gd name="connsiteY5" fmla="*/ 2813539 h 2826992"/>
              <a:gd name="connsiteX6" fmla="*/ 205161 w 12411396"/>
              <a:gd name="connsiteY6" fmla="*/ 1294228 h 2826992"/>
              <a:gd name="connsiteX0" fmla="*/ 205161 w 12411396"/>
              <a:gd name="connsiteY0" fmla="*/ 1294228 h 2825346"/>
              <a:gd name="connsiteX1" fmla="*/ 3806490 w 12411396"/>
              <a:gd name="connsiteY1" fmla="*/ 787791 h 2825346"/>
              <a:gd name="connsiteX2" fmla="*/ 8617641 w 12411396"/>
              <a:gd name="connsiteY2" fmla="*/ 1294227 h 2825346"/>
              <a:gd name="connsiteX3" fmla="*/ 12401850 w 12411396"/>
              <a:gd name="connsiteY3" fmla="*/ 0 h 2825346"/>
              <a:gd name="connsiteX4" fmla="*/ 12411396 w 12411396"/>
              <a:gd name="connsiteY4" fmla="*/ 2825346 h 2825346"/>
              <a:gd name="connsiteX5" fmla="*/ 148890 w 12411396"/>
              <a:gd name="connsiteY5" fmla="*/ 2813539 h 2825346"/>
              <a:gd name="connsiteX6" fmla="*/ 205161 w 12411396"/>
              <a:gd name="connsiteY6" fmla="*/ 1294228 h 2825346"/>
              <a:gd name="connsiteX0" fmla="*/ 56798 w 12263033"/>
              <a:gd name="connsiteY0" fmla="*/ 1294228 h 2825346"/>
              <a:gd name="connsiteX1" fmla="*/ 3658127 w 12263033"/>
              <a:gd name="connsiteY1" fmla="*/ 787791 h 2825346"/>
              <a:gd name="connsiteX2" fmla="*/ 8469278 w 12263033"/>
              <a:gd name="connsiteY2" fmla="*/ 1294227 h 2825346"/>
              <a:gd name="connsiteX3" fmla="*/ 12253487 w 12263033"/>
              <a:gd name="connsiteY3" fmla="*/ 0 h 2825346"/>
              <a:gd name="connsiteX4" fmla="*/ 12263033 w 12263033"/>
              <a:gd name="connsiteY4" fmla="*/ 2825346 h 2825346"/>
              <a:gd name="connsiteX5" fmla="*/ 527 w 12263033"/>
              <a:gd name="connsiteY5" fmla="*/ 2813539 h 2825346"/>
              <a:gd name="connsiteX6" fmla="*/ 56798 w 12263033"/>
              <a:gd name="connsiteY6" fmla="*/ 1294228 h 2825346"/>
              <a:gd name="connsiteX0" fmla="*/ 16702 w 12263758"/>
              <a:gd name="connsiteY0" fmla="*/ 1310556 h 2825346"/>
              <a:gd name="connsiteX1" fmla="*/ 3658852 w 12263758"/>
              <a:gd name="connsiteY1" fmla="*/ 787791 h 2825346"/>
              <a:gd name="connsiteX2" fmla="*/ 8470003 w 12263758"/>
              <a:gd name="connsiteY2" fmla="*/ 1294227 h 2825346"/>
              <a:gd name="connsiteX3" fmla="*/ 12254212 w 12263758"/>
              <a:gd name="connsiteY3" fmla="*/ 0 h 2825346"/>
              <a:gd name="connsiteX4" fmla="*/ 12263758 w 12263758"/>
              <a:gd name="connsiteY4" fmla="*/ 2825346 h 2825346"/>
              <a:gd name="connsiteX5" fmla="*/ 1252 w 12263758"/>
              <a:gd name="connsiteY5" fmla="*/ 2813539 h 2825346"/>
              <a:gd name="connsiteX6" fmla="*/ 16702 w 12263758"/>
              <a:gd name="connsiteY6" fmla="*/ 1310556 h 2825346"/>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9043 w 12247056"/>
              <a:gd name="connsiteY5" fmla="*/ 2829868 h 2829868"/>
              <a:gd name="connsiteX6" fmla="*/ 0 w 12247056"/>
              <a:gd name="connsiteY6" fmla="*/ 1310556 h 2829868"/>
              <a:gd name="connsiteX0" fmla="*/ 1938 w 12248994"/>
              <a:gd name="connsiteY0" fmla="*/ 1310556 h 2829868"/>
              <a:gd name="connsiteX1" fmla="*/ 3644088 w 12248994"/>
              <a:gd name="connsiteY1" fmla="*/ 787791 h 2829868"/>
              <a:gd name="connsiteX2" fmla="*/ 8455239 w 12248994"/>
              <a:gd name="connsiteY2" fmla="*/ 1294227 h 2829868"/>
              <a:gd name="connsiteX3" fmla="*/ 12239448 w 12248994"/>
              <a:gd name="connsiteY3" fmla="*/ 0 h 2829868"/>
              <a:gd name="connsiteX4" fmla="*/ 12248994 w 12248994"/>
              <a:gd name="connsiteY4" fmla="*/ 2825346 h 2829868"/>
              <a:gd name="connsiteX5" fmla="*/ 2817 w 12248994"/>
              <a:gd name="connsiteY5" fmla="*/ 2829868 h 2829868"/>
              <a:gd name="connsiteX6" fmla="*/ 1938 w 12248994"/>
              <a:gd name="connsiteY6" fmla="*/ 1310556 h 2829868"/>
              <a:gd name="connsiteX0" fmla="*/ 5555 w 12252611"/>
              <a:gd name="connsiteY0" fmla="*/ 1310556 h 2829868"/>
              <a:gd name="connsiteX1" fmla="*/ 3647705 w 12252611"/>
              <a:gd name="connsiteY1" fmla="*/ 787791 h 2829868"/>
              <a:gd name="connsiteX2" fmla="*/ 8458856 w 12252611"/>
              <a:gd name="connsiteY2" fmla="*/ 1294227 h 2829868"/>
              <a:gd name="connsiteX3" fmla="*/ 12243065 w 12252611"/>
              <a:gd name="connsiteY3" fmla="*/ 0 h 2829868"/>
              <a:gd name="connsiteX4" fmla="*/ 12252611 w 12252611"/>
              <a:gd name="connsiteY4" fmla="*/ 2825346 h 2829868"/>
              <a:gd name="connsiteX5" fmla="*/ 6434 w 12252611"/>
              <a:gd name="connsiteY5" fmla="*/ 2829868 h 2829868"/>
              <a:gd name="connsiteX6" fmla="*/ 5555 w 12252611"/>
              <a:gd name="connsiteY6" fmla="*/ 1310556 h 2829868"/>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879 w 12247056"/>
              <a:gd name="connsiteY5" fmla="*/ 2829868 h 2829868"/>
              <a:gd name="connsiteX6" fmla="*/ 0 w 12247056"/>
              <a:gd name="connsiteY6" fmla="*/ 1310556 h 2829868"/>
              <a:gd name="connsiteX0" fmla="*/ 15449 w 12262505"/>
              <a:gd name="connsiteY0" fmla="*/ 5530723 h 7045513"/>
              <a:gd name="connsiteX1" fmla="*/ 3657599 w 12262505"/>
              <a:gd name="connsiteY1" fmla="*/ 5007958 h 7045513"/>
              <a:gd name="connsiteX2" fmla="*/ 8468750 w 12262505"/>
              <a:gd name="connsiteY2" fmla="*/ 5514394 h 7045513"/>
              <a:gd name="connsiteX3" fmla="*/ 12252959 w 12262505"/>
              <a:gd name="connsiteY3" fmla="*/ 4220167 h 7045513"/>
              <a:gd name="connsiteX4" fmla="*/ 12262505 w 12262505"/>
              <a:gd name="connsiteY4" fmla="*/ 7045513 h 7045513"/>
              <a:gd name="connsiteX5" fmla="*/ 0 w 12262505"/>
              <a:gd name="connsiteY5" fmla="*/ 77735 h 7045513"/>
              <a:gd name="connsiteX6" fmla="*/ 15449 w 12262505"/>
              <a:gd name="connsiteY6" fmla="*/ 5530723 h 7045513"/>
              <a:gd name="connsiteX0" fmla="*/ 15449 w 12278834"/>
              <a:gd name="connsiteY0" fmla="*/ 5532908 h 5555121"/>
              <a:gd name="connsiteX1" fmla="*/ 3657599 w 12278834"/>
              <a:gd name="connsiteY1" fmla="*/ 5010143 h 5555121"/>
              <a:gd name="connsiteX2" fmla="*/ 8468750 w 12278834"/>
              <a:gd name="connsiteY2" fmla="*/ 5516579 h 5555121"/>
              <a:gd name="connsiteX3" fmla="*/ 12252959 w 12278834"/>
              <a:gd name="connsiteY3" fmla="*/ 4222352 h 5555121"/>
              <a:gd name="connsiteX4" fmla="*/ 12278834 w 12278834"/>
              <a:gd name="connsiteY4" fmla="*/ 91727 h 5555121"/>
              <a:gd name="connsiteX5" fmla="*/ 0 w 12278834"/>
              <a:gd name="connsiteY5" fmla="*/ 79920 h 5555121"/>
              <a:gd name="connsiteX6" fmla="*/ 15449 w 12278834"/>
              <a:gd name="connsiteY6" fmla="*/ 5532908 h 5555121"/>
              <a:gd name="connsiteX0" fmla="*/ 15449 w 12279342"/>
              <a:gd name="connsiteY0" fmla="*/ 5530724 h 5552937"/>
              <a:gd name="connsiteX1" fmla="*/ 3657599 w 12279342"/>
              <a:gd name="connsiteY1" fmla="*/ 5007959 h 5552937"/>
              <a:gd name="connsiteX2" fmla="*/ 8468750 w 12279342"/>
              <a:gd name="connsiteY2" fmla="*/ 5514395 h 5552937"/>
              <a:gd name="connsiteX3" fmla="*/ 12252959 w 12279342"/>
              <a:gd name="connsiteY3" fmla="*/ 4220168 h 5552937"/>
              <a:gd name="connsiteX4" fmla="*/ 12278834 w 12279342"/>
              <a:gd name="connsiteY4" fmla="*/ 89543 h 5552937"/>
              <a:gd name="connsiteX5" fmla="*/ 0 w 12279342"/>
              <a:gd name="connsiteY5" fmla="*/ 77736 h 5552937"/>
              <a:gd name="connsiteX6" fmla="*/ 15449 w 12279342"/>
              <a:gd name="connsiteY6" fmla="*/ 5530724 h 5552937"/>
              <a:gd name="connsiteX0" fmla="*/ 15449 w 12279342"/>
              <a:gd name="connsiteY0" fmla="*/ 6094324 h 6116537"/>
              <a:gd name="connsiteX1" fmla="*/ 3657599 w 12279342"/>
              <a:gd name="connsiteY1" fmla="*/ 5571559 h 6116537"/>
              <a:gd name="connsiteX2" fmla="*/ 8468750 w 12279342"/>
              <a:gd name="connsiteY2" fmla="*/ 6077995 h 6116537"/>
              <a:gd name="connsiteX3" fmla="*/ 12252959 w 12279342"/>
              <a:gd name="connsiteY3" fmla="*/ 4783768 h 6116537"/>
              <a:gd name="connsiteX4" fmla="*/ 12278834 w 12279342"/>
              <a:gd name="connsiteY4" fmla="*/ 0 h 6116537"/>
              <a:gd name="connsiteX5" fmla="*/ 0 w 12279342"/>
              <a:gd name="connsiteY5" fmla="*/ 641336 h 6116537"/>
              <a:gd name="connsiteX6" fmla="*/ 15449 w 12279342"/>
              <a:gd name="connsiteY6" fmla="*/ 6094324 h 6116537"/>
              <a:gd name="connsiteX0" fmla="*/ 15449 w 12279342"/>
              <a:gd name="connsiteY0" fmla="*/ 6094324 h 6125261"/>
              <a:gd name="connsiteX1" fmla="*/ 3657599 w 12279342"/>
              <a:gd name="connsiteY1" fmla="*/ 5571559 h 6125261"/>
              <a:gd name="connsiteX2" fmla="*/ 8468750 w 12279342"/>
              <a:gd name="connsiteY2" fmla="*/ 6077995 h 6125261"/>
              <a:gd name="connsiteX3" fmla="*/ 12252959 w 12279342"/>
              <a:gd name="connsiteY3" fmla="*/ 4783768 h 6125261"/>
              <a:gd name="connsiteX4" fmla="*/ 12278834 w 12279342"/>
              <a:gd name="connsiteY4" fmla="*/ 0 h 6125261"/>
              <a:gd name="connsiteX5" fmla="*/ 0 w 12279342"/>
              <a:gd name="connsiteY5" fmla="*/ 641336 h 6125261"/>
              <a:gd name="connsiteX6" fmla="*/ 15449 w 12279342"/>
              <a:gd name="connsiteY6" fmla="*/ 6094324 h 6125261"/>
              <a:gd name="connsiteX0" fmla="*/ 31778 w 12295671"/>
              <a:gd name="connsiteY0" fmla="*/ 6122459 h 6149807"/>
              <a:gd name="connsiteX1" fmla="*/ 3673928 w 12295671"/>
              <a:gd name="connsiteY1" fmla="*/ 5599694 h 6149807"/>
              <a:gd name="connsiteX2" fmla="*/ 8485079 w 12295671"/>
              <a:gd name="connsiteY2" fmla="*/ 6106130 h 6149807"/>
              <a:gd name="connsiteX3" fmla="*/ 12269288 w 12295671"/>
              <a:gd name="connsiteY3" fmla="*/ 4811903 h 6149807"/>
              <a:gd name="connsiteX4" fmla="*/ 12295163 w 12295671"/>
              <a:gd name="connsiteY4" fmla="*/ 28135 h 6149807"/>
              <a:gd name="connsiteX5" fmla="*/ 0 w 12295671"/>
              <a:gd name="connsiteY5" fmla="*/ 0 h 6149807"/>
              <a:gd name="connsiteX6" fmla="*/ 31778 w 12295671"/>
              <a:gd name="connsiteY6" fmla="*/ 6122459 h 6149807"/>
              <a:gd name="connsiteX0" fmla="*/ 34683 w 12298576"/>
              <a:gd name="connsiteY0" fmla="*/ 6122459 h 6149731"/>
              <a:gd name="connsiteX1" fmla="*/ 3676833 w 12298576"/>
              <a:gd name="connsiteY1" fmla="*/ 5599694 h 6149731"/>
              <a:gd name="connsiteX2" fmla="*/ 8487984 w 12298576"/>
              <a:gd name="connsiteY2" fmla="*/ 6106130 h 6149731"/>
              <a:gd name="connsiteX3" fmla="*/ 12272193 w 12298576"/>
              <a:gd name="connsiteY3" fmla="*/ 4811903 h 6149731"/>
              <a:gd name="connsiteX4" fmla="*/ 12298068 w 12298576"/>
              <a:gd name="connsiteY4" fmla="*/ 28135 h 6149731"/>
              <a:gd name="connsiteX5" fmla="*/ 2905 w 12298576"/>
              <a:gd name="connsiteY5" fmla="*/ 0 h 6149731"/>
              <a:gd name="connsiteX6" fmla="*/ 34683 w 12298576"/>
              <a:gd name="connsiteY6" fmla="*/ 6122459 h 6149731"/>
              <a:gd name="connsiteX0" fmla="*/ 34683 w 12298576"/>
              <a:gd name="connsiteY0" fmla="*/ 6122459 h 6149731"/>
              <a:gd name="connsiteX1" fmla="*/ 3676833 w 12298576"/>
              <a:gd name="connsiteY1" fmla="*/ 5599694 h 6149731"/>
              <a:gd name="connsiteX2" fmla="*/ 8487984 w 12298576"/>
              <a:gd name="connsiteY2" fmla="*/ 6106130 h 6149731"/>
              <a:gd name="connsiteX3" fmla="*/ 12272193 w 12298576"/>
              <a:gd name="connsiteY3" fmla="*/ 4811903 h 6149731"/>
              <a:gd name="connsiteX4" fmla="*/ 12298068 w 12298576"/>
              <a:gd name="connsiteY4" fmla="*/ 28135 h 6149731"/>
              <a:gd name="connsiteX5" fmla="*/ 2905 w 12298576"/>
              <a:gd name="connsiteY5" fmla="*/ 0 h 6149731"/>
              <a:gd name="connsiteX6" fmla="*/ 34683 w 12298576"/>
              <a:gd name="connsiteY6" fmla="*/ 6122459 h 6149731"/>
              <a:gd name="connsiteX0" fmla="*/ 34683 w 12298576"/>
              <a:gd name="connsiteY0" fmla="*/ 6122459 h 6123875"/>
              <a:gd name="connsiteX1" fmla="*/ 3676833 w 12298576"/>
              <a:gd name="connsiteY1" fmla="*/ 5599694 h 6123875"/>
              <a:gd name="connsiteX2" fmla="*/ 8487984 w 12298576"/>
              <a:gd name="connsiteY2" fmla="*/ 6106130 h 6123875"/>
              <a:gd name="connsiteX3" fmla="*/ 12272193 w 12298576"/>
              <a:gd name="connsiteY3" fmla="*/ 4811903 h 6123875"/>
              <a:gd name="connsiteX4" fmla="*/ 12298068 w 12298576"/>
              <a:gd name="connsiteY4" fmla="*/ 28135 h 6123875"/>
              <a:gd name="connsiteX5" fmla="*/ 2905 w 12298576"/>
              <a:gd name="connsiteY5" fmla="*/ 0 h 6123875"/>
              <a:gd name="connsiteX6" fmla="*/ 34683 w 12298576"/>
              <a:gd name="connsiteY6" fmla="*/ 6122459 h 612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98576" h="6123875">
                <a:moveTo>
                  <a:pt x="34683" y="6122459"/>
                </a:moveTo>
                <a:cubicBezTo>
                  <a:pt x="1248022" y="5797730"/>
                  <a:pt x="2267950" y="5602416"/>
                  <a:pt x="3676833" y="5599694"/>
                </a:cubicBezTo>
                <a:cubicBezTo>
                  <a:pt x="5085717" y="5596973"/>
                  <a:pt x="7055424" y="6237428"/>
                  <a:pt x="8487984" y="6106130"/>
                </a:cubicBezTo>
                <a:cubicBezTo>
                  <a:pt x="9920544" y="5974832"/>
                  <a:pt x="12101036" y="4931478"/>
                  <a:pt x="12272193" y="4811903"/>
                </a:cubicBezTo>
                <a:cubicBezTo>
                  <a:pt x="12274537" y="4105002"/>
                  <a:pt x="12302674" y="1112938"/>
                  <a:pt x="12298068" y="28135"/>
                </a:cubicBezTo>
                <a:lnTo>
                  <a:pt x="2905" y="0"/>
                </a:lnTo>
                <a:cubicBezTo>
                  <a:pt x="-12293" y="1135005"/>
                  <a:pt x="37195" y="5617027"/>
                  <a:pt x="34683" y="6122459"/>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2" name="Title 1">
            <a:extLst>
              <a:ext uri="{FF2B5EF4-FFF2-40B4-BE49-F238E27FC236}">
                <a16:creationId xmlns:a16="http://schemas.microsoft.com/office/drawing/2014/main" id="{4A1EF435-1E90-124A-B476-04F9D01663DF}"/>
              </a:ext>
            </a:extLst>
          </p:cNvPr>
          <p:cNvSpPr>
            <a:spLocks noGrp="1"/>
          </p:cNvSpPr>
          <p:nvPr>
            <p:ph type="title" hasCustomPrompt="1"/>
          </p:nvPr>
        </p:nvSpPr>
        <p:spPr>
          <a:xfrm>
            <a:off x="831850" y="1637413"/>
            <a:ext cx="10515600" cy="1457768"/>
          </a:xfrm>
        </p:spPr>
        <p:txBody>
          <a:bodyPr anchor="b">
            <a:normAutofit/>
          </a:bodyPr>
          <a:lstStyle>
            <a:lvl1pPr>
              <a:defRPr sz="3200">
                <a:solidFill>
                  <a:schemeClr val="bg1"/>
                </a:solidFill>
              </a:defRPr>
            </a:lvl1pPr>
          </a:lstStyle>
          <a:p>
            <a:r>
              <a:rPr lang="en-US" dirty="0" err="1"/>
              <a:t>Nombre</a:t>
            </a:r>
            <a:r>
              <a:rPr lang="en-US" dirty="0"/>
              <a:t> </a:t>
            </a:r>
          </a:p>
        </p:txBody>
      </p:sp>
      <p:sp>
        <p:nvSpPr>
          <p:cNvPr id="3" name="Text Placeholder 2">
            <a:extLst>
              <a:ext uri="{FF2B5EF4-FFF2-40B4-BE49-F238E27FC236}">
                <a16:creationId xmlns:a16="http://schemas.microsoft.com/office/drawing/2014/main" id="{79BB89C8-C1A4-B041-BE52-3D48DC18E168}"/>
              </a:ext>
            </a:extLst>
          </p:cNvPr>
          <p:cNvSpPr>
            <a:spLocks noGrp="1"/>
          </p:cNvSpPr>
          <p:nvPr>
            <p:ph type="body" idx="1" hasCustomPrompt="1"/>
          </p:nvPr>
        </p:nvSpPr>
        <p:spPr>
          <a:xfrm>
            <a:off x="831850" y="6351814"/>
            <a:ext cx="3413579" cy="286651"/>
          </a:xfrm>
        </p:spPr>
        <p:txBody>
          <a:bodyPr/>
          <a:lstStyle>
            <a:lvl1pPr marL="0" indent="0">
              <a:buNone/>
              <a:defRPr sz="2400" b="0" i="0">
                <a:solidFill>
                  <a:srgbClr val="4279BB"/>
                </a:solidFill>
                <a:latin typeface="Barlow Medium"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www.uci.ac.cr</a:t>
            </a:r>
            <a:endParaRPr lang="en-US" dirty="0"/>
          </a:p>
        </p:txBody>
      </p:sp>
      <p:sp>
        <p:nvSpPr>
          <p:cNvPr id="7" name="Text Placeholder 2">
            <a:extLst>
              <a:ext uri="{FF2B5EF4-FFF2-40B4-BE49-F238E27FC236}">
                <a16:creationId xmlns:a16="http://schemas.microsoft.com/office/drawing/2014/main" id="{67A94FB1-3E87-CF44-98E6-AFED63B94A68}"/>
              </a:ext>
            </a:extLst>
          </p:cNvPr>
          <p:cNvSpPr>
            <a:spLocks noGrp="1"/>
          </p:cNvSpPr>
          <p:nvPr>
            <p:ph type="body" idx="11" hasCustomPrompt="1"/>
          </p:nvPr>
        </p:nvSpPr>
        <p:spPr>
          <a:xfrm>
            <a:off x="7478486" y="6081923"/>
            <a:ext cx="4114800" cy="556542"/>
          </a:xfrm>
        </p:spPr>
        <p:txBody>
          <a:bodyPr>
            <a:noAutofit/>
          </a:bodyPr>
          <a:lstStyle>
            <a:lvl1pPr marL="0" indent="0" algn="r">
              <a:buNone/>
              <a:defRPr sz="2000" b="1" i="0">
                <a:solidFill>
                  <a:srgbClr val="4279BB"/>
                </a:solidFill>
                <a:latin typeface="Barlow SemiBold"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Promoviendo</a:t>
            </a:r>
            <a:r>
              <a:rPr lang="en-US" dirty="0"/>
              <a:t> el </a:t>
            </a:r>
            <a:r>
              <a:rPr lang="en-US" dirty="0" err="1"/>
              <a:t>desarrollo</a:t>
            </a:r>
            <a:r>
              <a:rPr lang="en-US" dirty="0"/>
              <a:t> </a:t>
            </a:r>
            <a:r>
              <a:rPr lang="en-US" dirty="0" err="1"/>
              <a:t>regenerativo</a:t>
            </a:r>
            <a:r>
              <a:rPr lang="en-US" dirty="0"/>
              <a:t> para el </a:t>
            </a:r>
            <a:r>
              <a:rPr lang="en-US" dirty="0" err="1"/>
              <a:t>bienestar</a:t>
            </a:r>
            <a:endParaRPr lang="en-US" dirty="0"/>
          </a:p>
        </p:txBody>
      </p:sp>
      <p:sp>
        <p:nvSpPr>
          <p:cNvPr id="10" name="Text Placeholder 9">
            <a:extLst>
              <a:ext uri="{FF2B5EF4-FFF2-40B4-BE49-F238E27FC236}">
                <a16:creationId xmlns:a16="http://schemas.microsoft.com/office/drawing/2014/main" id="{F315162D-96C4-BB43-93D5-E3FCD1035B1F}"/>
              </a:ext>
            </a:extLst>
          </p:cNvPr>
          <p:cNvSpPr>
            <a:spLocks noGrp="1"/>
          </p:cNvSpPr>
          <p:nvPr>
            <p:ph type="body" sz="quarter" idx="12" hasCustomPrompt="1"/>
          </p:nvPr>
        </p:nvSpPr>
        <p:spPr>
          <a:xfrm>
            <a:off x="831850" y="3281363"/>
            <a:ext cx="10515600" cy="1143000"/>
          </a:xfrm>
        </p:spPr>
        <p:txBody>
          <a:bodyPr/>
          <a:lstStyle>
            <a:lvl1pPr marL="0" indent="0">
              <a:buNone/>
              <a:defRPr>
                <a:solidFill>
                  <a:schemeClr val="bg1"/>
                </a:solidFill>
              </a:defRPr>
            </a:lvl1pPr>
          </a:lstStyle>
          <a:p>
            <a:pPr lvl="0"/>
            <a:r>
              <a:rPr lang="en-US" dirty="0" err="1"/>
              <a:t>Información</a:t>
            </a:r>
            <a:r>
              <a:rPr lang="en-US" dirty="0"/>
              <a:t> de </a:t>
            </a:r>
            <a:r>
              <a:rPr lang="en-US" dirty="0" err="1"/>
              <a:t>contacto</a:t>
            </a:r>
            <a:endParaRPr lang="en-US" dirty="0"/>
          </a:p>
        </p:txBody>
      </p:sp>
      <p:pic>
        <p:nvPicPr>
          <p:cNvPr id="8" name="Picture 7">
            <a:extLst>
              <a:ext uri="{FF2B5EF4-FFF2-40B4-BE49-F238E27FC236}">
                <a16:creationId xmlns:a16="http://schemas.microsoft.com/office/drawing/2014/main" id="{42CCB668-9A55-8A41-B33F-0A67D76BB82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1315" y="56983"/>
            <a:ext cx="3211632" cy="1469607"/>
          </a:xfrm>
          <a:prstGeom prst="rect">
            <a:avLst/>
          </a:prstGeom>
        </p:spPr>
      </p:pic>
    </p:spTree>
    <p:extLst>
      <p:ext uri="{BB962C8B-B14F-4D97-AF65-F5344CB8AC3E}">
        <p14:creationId xmlns:p14="http://schemas.microsoft.com/office/powerpoint/2010/main" val="15400287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ción Anaranjada: Separador">
    <p:bg>
      <p:bgPr>
        <a:solidFill>
          <a:srgbClr val="EE9121"/>
        </a:solidFill>
        <a:effectLst/>
      </p:bgPr>
    </p:bg>
    <p:spTree>
      <p:nvGrpSpPr>
        <p:cNvPr id="1" name=""/>
        <p:cNvGrpSpPr/>
        <p:nvPr/>
      </p:nvGrpSpPr>
      <p:grpSpPr>
        <a:xfrm>
          <a:off x="0" y="0"/>
          <a:ext cx="0" cy="0"/>
          <a:chOff x="0" y="0"/>
          <a:chExt cx="0" cy="0"/>
        </a:xfrm>
      </p:grpSpPr>
      <p:sp>
        <p:nvSpPr>
          <p:cNvPr id="22" name="Picture Placeholder 11">
            <a:extLst>
              <a:ext uri="{FF2B5EF4-FFF2-40B4-BE49-F238E27FC236}">
                <a16:creationId xmlns:a16="http://schemas.microsoft.com/office/drawing/2014/main" id="{6999E94D-06D3-E341-8621-045E011C3BFB}"/>
              </a:ext>
            </a:extLst>
          </p:cNvPr>
          <p:cNvSpPr>
            <a:spLocks noGrp="1"/>
          </p:cNvSpPr>
          <p:nvPr>
            <p:ph type="pic" sz="quarter" idx="13"/>
          </p:nvPr>
        </p:nvSpPr>
        <p:spPr>
          <a:xfrm>
            <a:off x="7196547" y="-19585"/>
            <a:ext cx="5013871" cy="6893644"/>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2">
                <a:moveTo>
                  <a:pt x="1673" y="0"/>
                </a:moveTo>
                <a:lnTo>
                  <a:pt x="9963" y="8"/>
                </a:lnTo>
                <a:cubicBezTo>
                  <a:pt x="9964" y="1660"/>
                  <a:pt x="10000" y="9451"/>
                  <a:pt x="10000" y="10000"/>
                </a:cubicBezTo>
                <a:lnTo>
                  <a:pt x="2216" y="10002"/>
                </a:lnTo>
                <a:cubicBezTo>
                  <a:pt x="2330" y="9065"/>
                  <a:pt x="2232" y="8404"/>
                  <a:pt x="1382" y="6880"/>
                </a:cubicBezTo>
                <a:cubicBezTo>
                  <a:pt x="-1046" y="2494"/>
                  <a:pt x="162" y="1705"/>
                  <a:pt x="1673" y="0"/>
                </a:cubicBezTo>
                <a:close/>
              </a:path>
            </a:pathLst>
          </a:custGeom>
          <a:solidFill>
            <a:srgbClr val="CE801C"/>
          </a:solidFill>
        </p:spPr>
        <p:txBody>
          <a:bodyPr/>
          <a:lstStyle/>
          <a:p>
            <a:endParaRPr lang="es-ES_tradnl"/>
          </a:p>
        </p:txBody>
      </p:sp>
      <p:sp>
        <p:nvSpPr>
          <p:cNvPr id="2" name="Title 1">
            <a:extLst>
              <a:ext uri="{FF2B5EF4-FFF2-40B4-BE49-F238E27FC236}">
                <a16:creationId xmlns:a16="http://schemas.microsoft.com/office/drawing/2014/main" id="{23A0BFFD-E82A-DF4A-BFAD-921982BB6C31}"/>
              </a:ext>
            </a:extLst>
          </p:cNvPr>
          <p:cNvSpPr>
            <a:spLocks noGrp="1"/>
          </p:cNvSpPr>
          <p:nvPr>
            <p:ph type="ctrTitle"/>
          </p:nvPr>
        </p:nvSpPr>
        <p:spPr>
          <a:xfrm>
            <a:off x="551234" y="2075674"/>
            <a:ext cx="6219217" cy="2387600"/>
          </a:xfrm>
        </p:spPr>
        <p:txBody>
          <a:bodyPr anchor="b">
            <a:normAutofit/>
          </a:bodyPr>
          <a:lstStyle>
            <a:lvl1pPr algn="l">
              <a:defRPr sz="480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0CD78CC9-E261-874C-807E-F03588E264AF}"/>
              </a:ext>
            </a:extLst>
          </p:cNvPr>
          <p:cNvSpPr>
            <a:spLocks noGrp="1"/>
          </p:cNvSpPr>
          <p:nvPr>
            <p:ph type="subTitle" idx="1"/>
          </p:nvPr>
        </p:nvSpPr>
        <p:spPr>
          <a:xfrm>
            <a:off x="551234" y="4555349"/>
            <a:ext cx="6219217"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5" name="Picture 4">
            <a:extLst>
              <a:ext uri="{FF2B5EF4-FFF2-40B4-BE49-F238E27FC236}">
                <a16:creationId xmlns:a16="http://schemas.microsoft.com/office/drawing/2014/main" id="{AA582429-6CE8-AC49-8162-9EF65ABB542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51234" y="290065"/>
            <a:ext cx="3211632" cy="1469607"/>
          </a:xfrm>
          <a:prstGeom prst="rect">
            <a:avLst/>
          </a:prstGeom>
        </p:spPr>
      </p:pic>
    </p:spTree>
    <p:extLst>
      <p:ext uri="{BB962C8B-B14F-4D97-AF65-F5344CB8AC3E}">
        <p14:creationId xmlns:p14="http://schemas.microsoft.com/office/powerpoint/2010/main" val="18944400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ción Anaranjada: Título y Contenid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BFE55-5BEC-4C4E-A044-BF93FDAB953E}"/>
              </a:ext>
            </a:extLst>
          </p:cNvPr>
          <p:cNvSpPr>
            <a:spLocks noGrp="1"/>
          </p:cNvSpPr>
          <p:nvPr>
            <p:ph type="title"/>
          </p:nvPr>
        </p:nvSpPr>
        <p:spPr/>
        <p:txBody>
          <a:bodyPr/>
          <a:lstStyle>
            <a:lvl1pPr>
              <a:defRPr>
                <a:solidFill>
                  <a:srgbClr val="EE912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3CF13947-BBBE-C04E-AD62-B8F239714965}"/>
              </a:ext>
            </a:extLst>
          </p:cNvPr>
          <p:cNvSpPr>
            <a:spLocks noGrp="1"/>
          </p:cNvSpPr>
          <p:nvPr>
            <p:ph sz="half"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7">
            <a:extLst>
              <a:ext uri="{FF2B5EF4-FFF2-40B4-BE49-F238E27FC236}">
                <a16:creationId xmlns:a16="http://schemas.microsoft.com/office/drawing/2014/main" id="{65C8B017-DC40-C141-BE0D-DE8F8C6E17FC}"/>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9" name="Freeform 8">
            <a:extLst>
              <a:ext uri="{FF2B5EF4-FFF2-40B4-BE49-F238E27FC236}">
                <a16:creationId xmlns:a16="http://schemas.microsoft.com/office/drawing/2014/main" id="{E9AE7244-A577-EC48-BC7D-472AE0A95B70}"/>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EE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333772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Sección Anaranjada: Título y Contenido - 2 Columna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BFE55-5BEC-4C4E-A044-BF93FDAB953E}"/>
              </a:ext>
            </a:extLst>
          </p:cNvPr>
          <p:cNvSpPr>
            <a:spLocks noGrp="1"/>
          </p:cNvSpPr>
          <p:nvPr>
            <p:ph type="title"/>
          </p:nvPr>
        </p:nvSpPr>
        <p:spPr/>
        <p:txBody>
          <a:bodyPr/>
          <a:lstStyle>
            <a:lvl1pPr>
              <a:defRPr>
                <a:solidFill>
                  <a:srgbClr val="EE912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3CF13947-BBBE-C04E-AD62-B8F23971496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9F7CA54-F8AF-3141-B351-4E4A0605AE1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7">
            <a:extLst>
              <a:ext uri="{FF2B5EF4-FFF2-40B4-BE49-F238E27FC236}">
                <a16:creationId xmlns:a16="http://schemas.microsoft.com/office/drawing/2014/main" id="{65C8B017-DC40-C141-BE0D-DE8F8C6E17FC}"/>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9" name="Freeform 8">
            <a:extLst>
              <a:ext uri="{FF2B5EF4-FFF2-40B4-BE49-F238E27FC236}">
                <a16:creationId xmlns:a16="http://schemas.microsoft.com/office/drawing/2014/main" id="{E9AE7244-A577-EC48-BC7D-472AE0A95B70}"/>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EE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32719510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Sección Anaranjada: Título y Contenido - 2 Subtítul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6D725-8808-ED48-9697-9E9AF6F006E8}"/>
              </a:ext>
            </a:extLst>
          </p:cNvPr>
          <p:cNvSpPr>
            <a:spLocks noGrp="1"/>
          </p:cNvSpPr>
          <p:nvPr>
            <p:ph type="title"/>
          </p:nvPr>
        </p:nvSpPr>
        <p:spPr>
          <a:xfrm>
            <a:off x="839788" y="365125"/>
            <a:ext cx="10515600" cy="1325563"/>
          </a:xfrm>
        </p:spPr>
        <p:txBody>
          <a:bodyPr/>
          <a:lstStyle>
            <a:lvl1pPr>
              <a:defRPr>
                <a:solidFill>
                  <a:srgbClr val="EE9121"/>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9311FED8-8D38-494B-9D67-00424FB1CC4F}"/>
              </a:ext>
            </a:extLst>
          </p:cNvPr>
          <p:cNvSpPr>
            <a:spLocks noGrp="1"/>
          </p:cNvSpPr>
          <p:nvPr>
            <p:ph type="body" idx="1"/>
          </p:nvPr>
        </p:nvSpPr>
        <p:spPr>
          <a:xfrm>
            <a:off x="839788" y="1681163"/>
            <a:ext cx="5157787" cy="823912"/>
          </a:xfrm>
        </p:spPr>
        <p:txBody>
          <a:bodyPr anchor="b"/>
          <a:lstStyle>
            <a:lvl1pPr marL="0" indent="0">
              <a:buNone/>
              <a:defRPr sz="2400" b="1">
                <a:solidFill>
                  <a:srgbClr val="CE801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1A9FD050-8171-6442-A10E-81E136EF84A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3B2A0F-BCB8-F449-A397-0123A6AA24D7}"/>
              </a:ext>
            </a:extLst>
          </p:cNvPr>
          <p:cNvSpPr>
            <a:spLocks noGrp="1"/>
          </p:cNvSpPr>
          <p:nvPr>
            <p:ph type="body" sz="quarter" idx="3"/>
          </p:nvPr>
        </p:nvSpPr>
        <p:spPr>
          <a:xfrm>
            <a:off x="6172200" y="1681163"/>
            <a:ext cx="5183188" cy="823912"/>
          </a:xfrm>
        </p:spPr>
        <p:txBody>
          <a:bodyPr anchor="b"/>
          <a:lstStyle>
            <a:lvl1pPr marL="0" indent="0">
              <a:buNone/>
              <a:defRPr sz="2400" b="1">
                <a:solidFill>
                  <a:srgbClr val="CE801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a:extLst>
              <a:ext uri="{FF2B5EF4-FFF2-40B4-BE49-F238E27FC236}">
                <a16:creationId xmlns:a16="http://schemas.microsoft.com/office/drawing/2014/main" id="{0BD9CB4F-77C1-4B4C-9786-F3A91EEA8A2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reeform 8">
            <a:extLst>
              <a:ext uri="{FF2B5EF4-FFF2-40B4-BE49-F238E27FC236}">
                <a16:creationId xmlns:a16="http://schemas.microsoft.com/office/drawing/2014/main" id="{F229CF89-CFA5-B847-9D67-FD5BF2EA0619}"/>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2" name="Freeform 11">
            <a:extLst>
              <a:ext uri="{FF2B5EF4-FFF2-40B4-BE49-F238E27FC236}">
                <a16:creationId xmlns:a16="http://schemas.microsoft.com/office/drawing/2014/main" id="{DAE39FE0-18D8-E344-AE64-9E904E4024A2}"/>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EE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42325549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ción Anaranjada: Título, Contenido y Fotografía">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27D48FB-F0D9-884F-815F-2E4F33398619}"/>
              </a:ext>
            </a:extLst>
          </p:cNvPr>
          <p:cNvSpPr/>
          <p:nvPr userDrawn="1"/>
        </p:nvSpPr>
        <p:spPr>
          <a:xfrm>
            <a:off x="7144686" y="-56271"/>
            <a:ext cx="5122342" cy="7005711"/>
          </a:xfrm>
          <a:custGeom>
            <a:avLst/>
            <a:gdLst>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311191 w 1066464"/>
              <a:gd name="connsiteY5" fmla="*/ 0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859831 w 1066464"/>
              <a:gd name="connsiteY5" fmla="*/ 5359791 h 6991643"/>
              <a:gd name="connsiteX6" fmla="*/ 311191 w 1066464"/>
              <a:gd name="connsiteY6" fmla="*/ 0 h 6991643"/>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311191 w 5122342"/>
              <a:gd name="connsiteY6"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1521012 w 5122342"/>
              <a:gd name="connsiteY6" fmla="*/ 1758462 h 7005711"/>
              <a:gd name="connsiteX7" fmla="*/ 311191 w 5122342"/>
              <a:gd name="connsiteY7"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5108274 w 5122342"/>
              <a:gd name="connsiteY6" fmla="*/ 14069 h 7005711"/>
              <a:gd name="connsiteX7" fmla="*/ 311191 w 5122342"/>
              <a:gd name="connsiteY7" fmla="*/ 0 h 700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22342" h="7005711">
                <a:moveTo>
                  <a:pt x="311191" y="0"/>
                </a:moveTo>
                <a:cubicBezTo>
                  <a:pt x="117760" y="813582"/>
                  <a:pt x="-75671" y="1627164"/>
                  <a:pt x="29837" y="2630659"/>
                </a:cubicBezTo>
                <a:cubicBezTo>
                  <a:pt x="135345" y="3634154"/>
                  <a:pt x="773080" y="5294142"/>
                  <a:pt x="944237" y="6020973"/>
                </a:cubicBezTo>
                <a:cubicBezTo>
                  <a:pt x="1115394" y="6747804"/>
                  <a:pt x="1056779" y="6991643"/>
                  <a:pt x="1056779" y="6991643"/>
                </a:cubicBezTo>
                <a:lnTo>
                  <a:pt x="1056779" y="6991643"/>
                </a:lnTo>
                <a:lnTo>
                  <a:pt x="5122342" y="7005711"/>
                </a:lnTo>
                <a:cubicBezTo>
                  <a:pt x="5117653" y="4675164"/>
                  <a:pt x="5112963" y="2344616"/>
                  <a:pt x="5108274" y="14069"/>
                </a:cubicBezTo>
                <a:lnTo>
                  <a:pt x="311191" y="0"/>
                </a:lnTo>
                <a:close/>
              </a:path>
            </a:pathLst>
          </a:custGeom>
          <a:solidFill>
            <a:srgbClr val="EE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 name="Title 1">
            <a:extLst>
              <a:ext uri="{FF2B5EF4-FFF2-40B4-BE49-F238E27FC236}">
                <a16:creationId xmlns:a16="http://schemas.microsoft.com/office/drawing/2014/main" id="{D65BBF1B-53F4-7E47-AEEB-3031FA4E321C}"/>
              </a:ext>
            </a:extLst>
          </p:cNvPr>
          <p:cNvSpPr>
            <a:spLocks noGrp="1"/>
          </p:cNvSpPr>
          <p:nvPr>
            <p:ph type="title"/>
          </p:nvPr>
        </p:nvSpPr>
        <p:spPr>
          <a:xfrm>
            <a:off x="838201" y="365125"/>
            <a:ext cx="6034088" cy="1325563"/>
          </a:xfrm>
        </p:spPr>
        <p:txBody>
          <a:bodyPr/>
          <a:lstStyle>
            <a:lvl1pPr>
              <a:defRPr>
                <a:solidFill>
                  <a:srgbClr val="EE912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239DD4CA-775D-2845-82D8-4FD3A62FD47F}"/>
              </a:ext>
            </a:extLst>
          </p:cNvPr>
          <p:cNvSpPr>
            <a:spLocks noGrp="1"/>
          </p:cNvSpPr>
          <p:nvPr>
            <p:ph idx="1"/>
          </p:nvPr>
        </p:nvSpPr>
        <p:spPr>
          <a:xfrm>
            <a:off x="838200" y="1825625"/>
            <a:ext cx="6034088"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11">
            <a:extLst>
              <a:ext uri="{FF2B5EF4-FFF2-40B4-BE49-F238E27FC236}">
                <a16:creationId xmlns:a16="http://schemas.microsoft.com/office/drawing/2014/main" id="{8CF10F10-07BF-7E45-9611-97870879D996}"/>
              </a:ext>
            </a:extLst>
          </p:cNvPr>
          <p:cNvSpPr>
            <a:spLocks noGrp="1"/>
          </p:cNvSpPr>
          <p:nvPr>
            <p:ph type="pic" sz="quarter" idx="13"/>
          </p:nvPr>
        </p:nvSpPr>
        <p:spPr>
          <a:xfrm>
            <a:off x="7198921" y="-3446"/>
            <a:ext cx="5013871" cy="6897090"/>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 name="connsiteX0" fmla="*/ 1673 w 10000"/>
              <a:gd name="connsiteY0" fmla="*/ 5 h 10007"/>
              <a:gd name="connsiteX1" fmla="*/ 9998 w 10000"/>
              <a:gd name="connsiteY1" fmla="*/ 0 h 10007"/>
              <a:gd name="connsiteX2" fmla="*/ 10000 w 10000"/>
              <a:gd name="connsiteY2" fmla="*/ 10005 h 10007"/>
              <a:gd name="connsiteX3" fmla="*/ 2216 w 10000"/>
              <a:gd name="connsiteY3" fmla="*/ 10007 h 10007"/>
              <a:gd name="connsiteX4" fmla="*/ 1382 w 10000"/>
              <a:gd name="connsiteY4" fmla="*/ 6885 h 10007"/>
              <a:gd name="connsiteX5" fmla="*/ 1673 w 10000"/>
              <a:gd name="connsiteY5" fmla="*/ 5 h 10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7">
                <a:moveTo>
                  <a:pt x="1673" y="5"/>
                </a:moveTo>
                <a:lnTo>
                  <a:pt x="9998" y="0"/>
                </a:lnTo>
                <a:cubicBezTo>
                  <a:pt x="9999" y="1652"/>
                  <a:pt x="10000" y="9456"/>
                  <a:pt x="10000" y="10005"/>
                </a:cubicBezTo>
                <a:lnTo>
                  <a:pt x="2216" y="10007"/>
                </a:lnTo>
                <a:cubicBezTo>
                  <a:pt x="2330" y="9070"/>
                  <a:pt x="2232" y="8409"/>
                  <a:pt x="1382" y="6885"/>
                </a:cubicBezTo>
                <a:cubicBezTo>
                  <a:pt x="-1046" y="2499"/>
                  <a:pt x="162" y="1710"/>
                  <a:pt x="1673" y="5"/>
                </a:cubicBezTo>
                <a:close/>
              </a:path>
            </a:pathLst>
          </a:custGeom>
        </p:spPr>
        <p:txBody>
          <a:bodyPr/>
          <a:lstStyle/>
          <a:p>
            <a:endParaRPr lang="es-ES_tradnl" dirty="0"/>
          </a:p>
        </p:txBody>
      </p:sp>
    </p:spTree>
    <p:extLst>
      <p:ext uri="{BB962C8B-B14F-4D97-AF65-F5344CB8AC3E}">
        <p14:creationId xmlns:p14="http://schemas.microsoft.com/office/powerpoint/2010/main" val="15548185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Sección Anaranjada: Títul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FB3C8-FC8C-8B4C-84DC-2F6E066F020A}"/>
              </a:ext>
            </a:extLst>
          </p:cNvPr>
          <p:cNvSpPr>
            <a:spLocks noGrp="1"/>
          </p:cNvSpPr>
          <p:nvPr>
            <p:ph type="title"/>
          </p:nvPr>
        </p:nvSpPr>
        <p:spPr/>
        <p:txBody>
          <a:bodyPr/>
          <a:lstStyle>
            <a:lvl1pPr>
              <a:defRPr>
                <a:solidFill>
                  <a:srgbClr val="EE9121"/>
                </a:solidFill>
              </a:defRPr>
            </a:lvl1pPr>
          </a:lstStyle>
          <a:p>
            <a:r>
              <a:rPr lang="en-US" dirty="0"/>
              <a:t>Click to edit Master title style</a:t>
            </a:r>
          </a:p>
        </p:txBody>
      </p:sp>
      <p:sp>
        <p:nvSpPr>
          <p:cNvPr id="5" name="Freeform 4">
            <a:extLst>
              <a:ext uri="{FF2B5EF4-FFF2-40B4-BE49-F238E27FC236}">
                <a16:creationId xmlns:a16="http://schemas.microsoft.com/office/drawing/2014/main" id="{CB66765A-7CB9-9841-9830-371157F3C111}"/>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8" name="Freeform 7">
            <a:extLst>
              <a:ext uri="{FF2B5EF4-FFF2-40B4-BE49-F238E27FC236}">
                <a16:creationId xmlns:a16="http://schemas.microsoft.com/office/drawing/2014/main" id="{3B595A84-F0E3-2048-887F-B8C0995BD6EA}"/>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EE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497773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Contenid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BFE55-5BEC-4C4E-A044-BF93FDAB953E}"/>
              </a:ext>
            </a:extLst>
          </p:cNvPr>
          <p:cNvSpPr>
            <a:spLocks noGrp="1"/>
          </p:cNvSpPr>
          <p:nvPr>
            <p:ph type="title"/>
          </p:nvPr>
        </p:nvSpPr>
        <p:spPr/>
        <p:txBody>
          <a:bodyPr/>
          <a:lstStyle>
            <a:lvl1pPr>
              <a:defRPr>
                <a:solidFill>
                  <a:srgbClr val="6BAE45"/>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3CF13947-BBBE-C04E-AD62-B8F239714965}"/>
              </a:ext>
            </a:extLst>
          </p:cNvPr>
          <p:cNvSpPr>
            <a:spLocks noGrp="1"/>
          </p:cNvSpPr>
          <p:nvPr>
            <p:ph sz="half"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7">
            <a:extLst>
              <a:ext uri="{FF2B5EF4-FFF2-40B4-BE49-F238E27FC236}">
                <a16:creationId xmlns:a16="http://schemas.microsoft.com/office/drawing/2014/main" id="{65C8B017-DC40-C141-BE0D-DE8F8C6E17FC}"/>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9" name="Freeform 8">
            <a:extLst>
              <a:ext uri="{FF2B5EF4-FFF2-40B4-BE49-F238E27FC236}">
                <a16:creationId xmlns:a16="http://schemas.microsoft.com/office/drawing/2014/main" id="{E9AE7244-A577-EC48-BC7D-472AE0A95B70}"/>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28246310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ción Anaranjada: Fotografía Completa">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4F0A02C-758C-B84A-8015-33AC1BE9AA37}"/>
              </a:ext>
            </a:extLst>
          </p:cNvPr>
          <p:cNvSpPr>
            <a:spLocks noGrp="1"/>
          </p:cNvSpPr>
          <p:nvPr>
            <p:ph type="pic" sz="quarter" idx="10"/>
          </p:nvPr>
        </p:nvSpPr>
        <p:spPr>
          <a:xfrm>
            <a:off x="-12700" y="0"/>
            <a:ext cx="12204700" cy="6858000"/>
          </a:xfrm>
        </p:spPr>
        <p:txBody>
          <a:bodyPr/>
          <a:lstStyle/>
          <a:p>
            <a:endParaRPr lang="es-ES_tradnl"/>
          </a:p>
        </p:txBody>
      </p:sp>
      <p:sp>
        <p:nvSpPr>
          <p:cNvPr id="4" name="Freeform 3">
            <a:extLst>
              <a:ext uri="{FF2B5EF4-FFF2-40B4-BE49-F238E27FC236}">
                <a16:creationId xmlns:a16="http://schemas.microsoft.com/office/drawing/2014/main" id="{33BABAB9-AD30-EE4F-A402-D43CEDD7F837}"/>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80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5" name="Freeform 4">
            <a:extLst>
              <a:ext uri="{FF2B5EF4-FFF2-40B4-BE49-F238E27FC236}">
                <a16:creationId xmlns:a16="http://schemas.microsoft.com/office/drawing/2014/main" id="{810EC7CD-66C0-754D-B02F-5644F706313A}"/>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EE9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10483836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Sección Morada: Título y Contenid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BFE55-5BEC-4C4E-A044-BF93FDAB953E}"/>
              </a:ext>
            </a:extLst>
          </p:cNvPr>
          <p:cNvSpPr>
            <a:spLocks noGrp="1"/>
          </p:cNvSpPr>
          <p:nvPr>
            <p:ph type="title"/>
          </p:nvPr>
        </p:nvSpPr>
        <p:spPr/>
        <p:txBody>
          <a:bodyPr/>
          <a:lstStyle>
            <a:lvl1pPr>
              <a:defRPr>
                <a:solidFill>
                  <a:srgbClr val="9C247B"/>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3CF13947-BBBE-C04E-AD62-B8F239714965}"/>
              </a:ext>
            </a:extLst>
          </p:cNvPr>
          <p:cNvSpPr>
            <a:spLocks noGrp="1"/>
          </p:cNvSpPr>
          <p:nvPr>
            <p:ph sz="half"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7">
            <a:extLst>
              <a:ext uri="{FF2B5EF4-FFF2-40B4-BE49-F238E27FC236}">
                <a16:creationId xmlns:a16="http://schemas.microsoft.com/office/drawing/2014/main" id="{65C8B017-DC40-C141-BE0D-DE8F8C6E17FC}"/>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9" name="Freeform 8">
            <a:extLst>
              <a:ext uri="{FF2B5EF4-FFF2-40B4-BE49-F238E27FC236}">
                <a16:creationId xmlns:a16="http://schemas.microsoft.com/office/drawing/2014/main" id="{E9AE7244-A577-EC48-BC7D-472AE0A95B70}"/>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39733200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ción Morada: Separador">
    <p:bg>
      <p:bgPr>
        <a:solidFill>
          <a:srgbClr val="9C247B"/>
        </a:solidFill>
        <a:effectLst/>
      </p:bgPr>
    </p:bg>
    <p:spTree>
      <p:nvGrpSpPr>
        <p:cNvPr id="1" name=""/>
        <p:cNvGrpSpPr/>
        <p:nvPr/>
      </p:nvGrpSpPr>
      <p:grpSpPr>
        <a:xfrm>
          <a:off x="0" y="0"/>
          <a:ext cx="0" cy="0"/>
          <a:chOff x="0" y="0"/>
          <a:chExt cx="0" cy="0"/>
        </a:xfrm>
      </p:grpSpPr>
      <p:sp>
        <p:nvSpPr>
          <p:cNvPr id="22" name="Picture Placeholder 11">
            <a:extLst>
              <a:ext uri="{FF2B5EF4-FFF2-40B4-BE49-F238E27FC236}">
                <a16:creationId xmlns:a16="http://schemas.microsoft.com/office/drawing/2014/main" id="{6999E94D-06D3-E341-8621-045E011C3BFB}"/>
              </a:ext>
            </a:extLst>
          </p:cNvPr>
          <p:cNvSpPr>
            <a:spLocks noGrp="1"/>
          </p:cNvSpPr>
          <p:nvPr>
            <p:ph type="pic" sz="quarter" idx="13"/>
          </p:nvPr>
        </p:nvSpPr>
        <p:spPr>
          <a:xfrm>
            <a:off x="7196547" y="-19585"/>
            <a:ext cx="5013871" cy="6893644"/>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2">
                <a:moveTo>
                  <a:pt x="1673" y="0"/>
                </a:moveTo>
                <a:lnTo>
                  <a:pt x="9963" y="8"/>
                </a:lnTo>
                <a:cubicBezTo>
                  <a:pt x="9964" y="1660"/>
                  <a:pt x="10000" y="9451"/>
                  <a:pt x="10000" y="10000"/>
                </a:cubicBezTo>
                <a:lnTo>
                  <a:pt x="2216" y="10002"/>
                </a:lnTo>
                <a:cubicBezTo>
                  <a:pt x="2330" y="9065"/>
                  <a:pt x="2232" y="8404"/>
                  <a:pt x="1382" y="6880"/>
                </a:cubicBezTo>
                <a:cubicBezTo>
                  <a:pt x="-1046" y="2494"/>
                  <a:pt x="162" y="1705"/>
                  <a:pt x="1673" y="0"/>
                </a:cubicBezTo>
                <a:close/>
              </a:path>
            </a:pathLst>
          </a:custGeom>
          <a:solidFill>
            <a:srgbClr val="891C6C"/>
          </a:solidFill>
        </p:spPr>
        <p:txBody>
          <a:bodyPr/>
          <a:lstStyle/>
          <a:p>
            <a:endParaRPr lang="es-ES_tradnl"/>
          </a:p>
        </p:txBody>
      </p:sp>
      <p:sp>
        <p:nvSpPr>
          <p:cNvPr id="2" name="Title 1">
            <a:extLst>
              <a:ext uri="{FF2B5EF4-FFF2-40B4-BE49-F238E27FC236}">
                <a16:creationId xmlns:a16="http://schemas.microsoft.com/office/drawing/2014/main" id="{23A0BFFD-E82A-DF4A-BFAD-921982BB6C31}"/>
              </a:ext>
            </a:extLst>
          </p:cNvPr>
          <p:cNvSpPr>
            <a:spLocks noGrp="1"/>
          </p:cNvSpPr>
          <p:nvPr>
            <p:ph type="ctrTitle"/>
          </p:nvPr>
        </p:nvSpPr>
        <p:spPr>
          <a:xfrm>
            <a:off x="551234" y="2075674"/>
            <a:ext cx="6219217" cy="2387600"/>
          </a:xfrm>
        </p:spPr>
        <p:txBody>
          <a:bodyPr anchor="b">
            <a:normAutofit/>
          </a:bodyPr>
          <a:lstStyle>
            <a:lvl1pPr algn="l">
              <a:defRPr sz="480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0CD78CC9-E261-874C-807E-F03588E264AF}"/>
              </a:ext>
            </a:extLst>
          </p:cNvPr>
          <p:cNvSpPr>
            <a:spLocks noGrp="1"/>
          </p:cNvSpPr>
          <p:nvPr>
            <p:ph type="subTitle" idx="1"/>
          </p:nvPr>
        </p:nvSpPr>
        <p:spPr>
          <a:xfrm>
            <a:off x="551234" y="4555349"/>
            <a:ext cx="6219217"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5" name="Picture 4">
            <a:extLst>
              <a:ext uri="{FF2B5EF4-FFF2-40B4-BE49-F238E27FC236}">
                <a16:creationId xmlns:a16="http://schemas.microsoft.com/office/drawing/2014/main" id="{517C5CA9-8C2F-064E-8AFD-14F1A3DF1E9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51234" y="290065"/>
            <a:ext cx="3211632" cy="1469607"/>
          </a:xfrm>
          <a:prstGeom prst="rect">
            <a:avLst/>
          </a:prstGeom>
        </p:spPr>
      </p:pic>
    </p:spTree>
    <p:extLst>
      <p:ext uri="{BB962C8B-B14F-4D97-AF65-F5344CB8AC3E}">
        <p14:creationId xmlns:p14="http://schemas.microsoft.com/office/powerpoint/2010/main" val="16664106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ción Morada: Título y Contenid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BFE55-5BEC-4C4E-A044-BF93FDAB953E}"/>
              </a:ext>
            </a:extLst>
          </p:cNvPr>
          <p:cNvSpPr>
            <a:spLocks noGrp="1"/>
          </p:cNvSpPr>
          <p:nvPr>
            <p:ph type="title"/>
          </p:nvPr>
        </p:nvSpPr>
        <p:spPr/>
        <p:txBody>
          <a:bodyPr/>
          <a:lstStyle>
            <a:lvl1pPr>
              <a:defRPr>
                <a:solidFill>
                  <a:srgbClr val="9C247B"/>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3CF13947-BBBE-C04E-AD62-B8F239714965}"/>
              </a:ext>
            </a:extLst>
          </p:cNvPr>
          <p:cNvSpPr>
            <a:spLocks noGrp="1"/>
          </p:cNvSpPr>
          <p:nvPr>
            <p:ph sz="half"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7">
            <a:extLst>
              <a:ext uri="{FF2B5EF4-FFF2-40B4-BE49-F238E27FC236}">
                <a16:creationId xmlns:a16="http://schemas.microsoft.com/office/drawing/2014/main" id="{65C8B017-DC40-C141-BE0D-DE8F8C6E17FC}"/>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9" name="Freeform 8">
            <a:extLst>
              <a:ext uri="{FF2B5EF4-FFF2-40B4-BE49-F238E27FC236}">
                <a16:creationId xmlns:a16="http://schemas.microsoft.com/office/drawing/2014/main" id="{E9AE7244-A577-EC48-BC7D-472AE0A95B70}"/>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8892604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Sección Morada: Título y Contenido - 2 Columna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BFE55-5BEC-4C4E-A044-BF93FDAB953E}"/>
              </a:ext>
            </a:extLst>
          </p:cNvPr>
          <p:cNvSpPr>
            <a:spLocks noGrp="1"/>
          </p:cNvSpPr>
          <p:nvPr>
            <p:ph type="title"/>
          </p:nvPr>
        </p:nvSpPr>
        <p:spPr/>
        <p:txBody>
          <a:bodyPr/>
          <a:lstStyle>
            <a:lvl1pPr>
              <a:defRPr>
                <a:solidFill>
                  <a:srgbClr val="9C247B"/>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3CF13947-BBBE-C04E-AD62-B8F23971496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9F7CA54-F8AF-3141-B351-4E4A0605AE1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7">
            <a:extLst>
              <a:ext uri="{FF2B5EF4-FFF2-40B4-BE49-F238E27FC236}">
                <a16:creationId xmlns:a16="http://schemas.microsoft.com/office/drawing/2014/main" id="{65C8B017-DC40-C141-BE0D-DE8F8C6E17FC}"/>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9" name="Freeform 8">
            <a:extLst>
              <a:ext uri="{FF2B5EF4-FFF2-40B4-BE49-F238E27FC236}">
                <a16:creationId xmlns:a16="http://schemas.microsoft.com/office/drawing/2014/main" id="{E9AE7244-A577-EC48-BC7D-472AE0A95B70}"/>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25639499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Sección Morada: Título y Contenido - 2 Subtítul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6D725-8808-ED48-9697-9E9AF6F006E8}"/>
              </a:ext>
            </a:extLst>
          </p:cNvPr>
          <p:cNvSpPr>
            <a:spLocks noGrp="1"/>
          </p:cNvSpPr>
          <p:nvPr>
            <p:ph type="title"/>
          </p:nvPr>
        </p:nvSpPr>
        <p:spPr>
          <a:xfrm>
            <a:off x="839788" y="365125"/>
            <a:ext cx="10515600" cy="1325563"/>
          </a:xfrm>
        </p:spPr>
        <p:txBody>
          <a:bodyPr/>
          <a:lstStyle>
            <a:lvl1pPr>
              <a:defRPr>
                <a:solidFill>
                  <a:srgbClr val="9C247B"/>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9311FED8-8D38-494B-9D67-00424FB1CC4F}"/>
              </a:ext>
            </a:extLst>
          </p:cNvPr>
          <p:cNvSpPr>
            <a:spLocks noGrp="1"/>
          </p:cNvSpPr>
          <p:nvPr>
            <p:ph type="body" idx="1"/>
          </p:nvPr>
        </p:nvSpPr>
        <p:spPr>
          <a:xfrm>
            <a:off x="839788" y="1681163"/>
            <a:ext cx="5157787" cy="823912"/>
          </a:xfrm>
        </p:spPr>
        <p:txBody>
          <a:bodyPr anchor="b"/>
          <a:lstStyle>
            <a:lvl1pPr marL="0" indent="0">
              <a:buNone/>
              <a:defRPr sz="2400" b="1">
                <a:solidFill>
                  <a:srgbClr val="891C6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1A9FD050-8171-6442-A10E-81E136EF84A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3B2A0F-BCB8-F449-A397-0123A6AA24D7}"/>
              </a:ext>
            </a:extLst>
          </p:cNvPr>
          <p:cNvSpPr>
            <a:spLocks noGrp="1"/>
          </p:cNvSpPr>
          <p:nvPr>
            <p:ph type="body" sz="quarter" idx="3"/>
          </p:nvPr>
        </p:nvSpPr>
        <p:spPr>
          <a:xfrm>
            <a:off x="6172200" y="1681163"/>
            <a:ext cx="5183188" cy="823912"/>
          </a:xfrm>
        </p:spPr>
        <p:txBody>
          <a:bodyPr anchor="b"/>
          <a:lstStyle>
            <a:lvl1pPr marL="0" indent="0">
              <a:buNone/>
              <a:defRPr sz="2400" b="1">
                <a:solidFill>
                  <a:srgbClr val="891C6C"/>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a:extLst>
              <a:ext uri="{FF2B5EF4-FFF2-40B4-BE49-F238E27FC236}">
                <a16:creationId xmlns:a16="http://schemas.microsoft.com/office/drawing/2014/main" id="{0BD9CB4F-77C1-4B4C-9786-F3A91EEA8A2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Freeform 12">
            <a:extLst>
              <a:ext uri="{FF2B5EF4-FFF2-40B4-BE49-F238E27FC236}">
                <a16:creationId xmlns:a16="http://schemas.microsoft.com/office/drawing/2014/main" id="{8DAFE29A-0DDE-824E-A716-169A0662C461}"/>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4" name="Freeform 13">
            <a:extLst>
              <a:ext uri="{FF2B5EF4-FFF2-40B4-BE49-F238E27FC236}">
                <a16:creationId xmlns:a16="http://schemas.microsoft.com/office/drawing/2014/main" id="{F3277F2B-3158-5B4C-886F-69DB3486C096}"/>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14266122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cción Morada: Título, Contenido y Fotografía">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27D48FB-F0D9-884F-815F-2E4F33398619}"/>
              </a:ext>
            </a:extLst>
          </p:cNvPr>
          <p:cNvSpPr/>
          <p:nvPr userDrawn="1"/>
        </p:nvSpPr>
        <p:spPr>
          <a:xfrm>
            <a:off x="7144686" y="-56271"/>
            <a:ext cx="5122342" cy="7005711"/>
          </a:xfrm>
          <a:custGeom>
            <a:avLst/>
            <a:gdLst>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311191 w 1066464"/>
              <a:gd name="connsiteY5" fmla="*/ 0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859831 w 1066464"/>
              <a:gd name="connsiteY5" fmla="*/ 5359791 h 6991643"/>
              <a:gd name="connsiteX6" fmla="*/ 311191 w 1066464"/>
              <a:gd name="connsiteY6" fmla="*/ 0 h 6991643"/>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311191 w 5122342"/>
              <a:gd name="connsiteY6"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1521012 w 5122342"/>
              <a:gd name="connsiteY6" fmla="*/ 1758462 h 7005711"/>
              <a:gd name="connsiteX7" fmla="*/ 311191 w 5122342"/>
              <a:gd name="connsiteY7"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5108274 w 5122342"/>
              <a:gd name="connsiteY6" fmla="*/ 14069 h 7005711"/>
              <a:gd name="connsiteX7" fmla="*/ 311191 w 5122342"/>
              <a:gd name="connsiteY7" fmla="*/ 0 h 700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22342" h="7005711">
                <a:moveTo>
                  <a:pt x="311191" y="0"/>
                </a:moveTo>
                <a:cubicBezTo>
                  <a:pt x="117760" y="813582"/>
                  <a:pt x="-75671" y="1627164"/>
                  <a:pt x="29837" y="2630659"/>
                </a:cubicBezTo>
                <a:cubicBezTo>
                  <a:pt x="135345" y="3634154"/>
                  <a:pt x="773080" y="5294142"/>
                  <a:pt x="944237" y="6020973"/>
                </a:cubicBezTo>
                <a:cubicBezTo>
                  <a:pt x="1115394" y="6747804"/>
                  <a:pt x="1056779" y="6991643"/>
                  <a:pt x="1056779" y="6991643"/>
                </a:cubicBezTo>
                <a:lnTo>
                  <a:pt x="1056779" y="6991643"/>
                </a:lnTo>
                <a:lnTo>
                  <a:pt x="5122342" y="7005711"/>
                </a:lnTo>
                <a:cubicBezTo>
                  <a:pt x="5117653" y="4675164"/>
                  <a:pt x="5112963" y="2344616"/>
                  <a:pt x="5108274" y="14069"/>
                </a:cubicBezTo>
                <a:lnTo>
                  <a:pt x="311191" y="0"/>
                </a:lnTo>
                <a:close/>
              </a:path>
            </a:pathLst>
          </a:custGeom>
          <a:solidFill>
            <a:srgbClr val="9C24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 name="Title 1">
            <a:extLst>
              <a:ext uri="{FF2B5EF4-FFF2-40B4-BE49-F238E27FC236}">
                <a16:creationId xmlns:a16="http://schemas.microsoft.com/office/drawing/2014/main" id="{D65BBF1B-53F4-7E47-AEEB-3031FA4E321C}"/>
              </a:ext>
            </a:extLst>
          </p:cNvPr>
          <p:cNvSpPr>
            <a:spLocks noGrp="1"/>
          </p:cNvSpPr>
          <p:nvPr>
            <p:ph type="title"/>
          </p:nvPr>
        </p:nvSpPr>
        <p:spPr>
          <a:xfrm>
            <a:off x="838201" y="365125"/>
            <a:ext cx="6034088" cy="1325563"/>
          </a:xfrm>
        </p:spPr>
        <p:txBody>
          <a:bodyPr/>
          <a:lstStyle>
            <a:lvl1pPr>
              <a:defRPr>
                <a:solidFill>
                  <a:srgbClr val="9C247B"/>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239DD4CA-775D-2845-82D8-4FD3A62FD47F}"/>
              </a:ext>
            </a:extLst>
          </p:cNvPr>
          <p:cNvSpPr>
            <a:spLocks noGrp="1"/>
          </p:cNvSpPr>
          <p:nvPr>
            <p:ph idx="1"/>
          </p:nvPr>
        </p:nvSpPr>
        <p:spPr>
          <a:xfrm>
            <a:off x="838200" y="1825625"/>
            <a:ext cx="6034088"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11">
            <a:extLst>
              <a:ext uri="{FF2B5EF4-FFF2-40B4-BE49-F238E27FC236}">
                <a16:creationId xmlns:a16="http://schemas.microsoft.com/office/drawing/2014/main" id="{C16C1C93-C775-9344-978C-73E4D1EAA033}"/>
              </a:ext>
            </a:extLst>
          </p:cNvPr>
          <p:cNvSpPr>
            <a:spLocks noGrp="1"/>
          </p:cNvSpPr>
          <p:nvPr>
            <p:ph type="pic" sz="quarter" idx="13"/>
          </p:nvPr>
        </p:nvSpPr>
        <p:spPr>
          <a:xfrm>
            <a:off x="7198921" y="-3446"/>
            <a:ext cx="5013871" cy="6897090"/>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 name="connsiteX0" fmla="*/ 1673 w 10000"/>
              <a:gd name="connsiteY0" fmla="*/ 5 h 10007"/>
              <a:gd name="connsiteX1" fmla="*/ 9998 w 10000"/>
              <a:gd name="connsiteY1" fmla="*/ 0 h 10007"/>
              <a:gd name="connsiteX2" fmla="*/ 10000 w 10000"/>
              <a:gd name="connsiteY2" fmla="*/ 10005 h 10007"/>
              <a:gd name="connsiteX3" fmla="*/ 2216 w 10000"/>
              <a:gd name="connsiteY3" fmla="*/ 10007 h 10007"/>
              <a:gd name="connsiteX4" fmla="*/ 1382 w 10000"/>
              <a:gd name="connsiteY4" fmla="*/ 6885 h 10007"/>
              <a:gd name="connsiteX5" fmla="*/ 1673 w 10000"/>
              <a:gd name="connsiteY5" fmla="*/ 5 h 10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7">
                <a:moveTo>
                  <a:pt x="1673" y="5"/>
                </a:moveTo>
                <a:lnTo>
                  <a:pt x="9998" y="0"/>
                </a:lnTo>
                <a:cubicBezTo>
                  <a:pt x="9999" y="1652"/>
                  <a:pt x="10000" y="9456"/>
                  <a:pt x="10000" y="10005"/>
                </a:cubicBezTo>
                <a:lnTo>
                  <a:pt x="2216" y="10007"/>
                </a:lnTo>
                <a:cubicBezTo>
                  <a:pt x="2330" y="9070"/>
                  <a:pt x="2232" y="8409"/>
                  <a:pt x="1382" y="6885"/>
                </a:cubicBezTo>
                <a:cubicBezTo>
                  <a:pt x="-1046" y="2499"/>
                  <a:pt x="162" y="1710"/>
                  <a:pt x="1673" y="5"/>
                </a:cubicBezTo>
                <a:close/>
              </a:path>
            </a:pathLst>
          </a:custGeom>
        </p:spPr>
        <p:txBody>
          <a:bodyPr/>
          <a:lstStyle/>
          <a:p>
            <a:endParaRPr lang="es-ES_tradnl" dirty="0"/>
          </a:p>
        </p:txBody>
      </p:sp>
    </p:spTree>
    <p:extLst>
      <p:ext uri="{BB962C8B-B14F-4D97-AF65-F5344CB8AC3E}">
        <p14:creationId xmlns:p14="http://schemas.microsoft.com/office/powerpoint/2010/main" val="20834600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Sección Morada: Títul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FB3C8-FC8C-8B4C-84DC-2F6E066F020A}"/>
              </a:ext>
            </a:extLst>
          </p:cNvPr>
          <p:cNvSpPr>
            <a:spLocks noGrp="1"/>
          </p:cNvSpPr>
          <p:nvPr>
            <p:ph type="title"/>
          </p:nvPr>
        </p:nvSpPr>
        <p:spPr/>
        <p:txBody>
          <a:bodyPr/>
          <a:lstStyle>
            <a:lvl1pPr>
              <a:defRPr>
                <a:solidFill>
                  <a:srgbClr val="9C247B"/>
                </a:solidFill>
              </a:defRPr>
            </a:lvl1pPr>
          </a:lstStyle>
          <a:p>
            <a:r>
              <a:rPr lang="en-US" dirty="0"/>
              <a:t>Click to edit Master title style</a:t>
            </a:r>
          </a:p>
        </p:txBody>
      </p:sp>
      <p:sp>
        <p:nvSpPr>
          <p:cNvPr id="9" name="Freeform 8">
            <a:extLst>
              <a:ext uri="{FF2B5EF4-FFF2-40B4-BE49-F238E27FC236}">
                <a16:creationId xmlns:a16="http://schemas.microsoft.com/office/drawing/2014/main" id="{E8843C4A-22A8-F844-8ABE-5CA8E17F4DDD}"/>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0" name="Freeform 9">
            <a:extLst>
              <a:ext uri="{FF2B5EF4-FFF2-40B4-BE49-F238E27FC236}">
                <a16:creationId xmlns:a16="http://schemas.microsoft.com/office/drawing/2014/main" id="{74C2D563-B0D7-3744-A4E5-26CEC70004BF}"/>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20560369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ección Morada: Fotografía Completa">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60FAF9-0406-6743-A9D1-223F3FD09C91}"/>
              </a:ext>
            </a:extLst>
          </p:cNvPr>
          <p:cNvSpPr>
            <a:spLocks noGrp="1"/>
          </p:cNvSpPr>
          <p:nvPr>
            <p:ph type="pic" sz="quarter" idx="10"/>
          </p:nvPr>
        </p:nvSpPr>
        <p:spPr>
          <a:xfrm>
            <a:off x="-12659" y="1"/>
            <a:ext cx="12204659" cy="6858000"/>
          </a:xfrm>
        </p:spPr>
        <p:txBody>
          <a:bodyPr/>
          <a:lstStyle/>
          <a:p>
            <a:endParaRPr lang="es-ES_tradnl"/>
          </a:p>
        </p:txBody>
      </p:sp>
      <p:sp>
        <p:nvSpPr>
          <p:cNvPr id="6" name="Freeform 5">
            <a:extLst>
              <a:ext uri="{FF2B5EF4-FFF2-40B4-BE49-F238E27FC236}">
                <a16:creationId xmlns:a16="http://schemas.microsoft.com/office/drawing/2014/main" id="{4B4D430A-132F-244B-B0BC-AAE8E391A692}"/>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891C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7" name="Freeform 6">
            <a:extLst>
              <a:ext uri="{FF2B5EF4-FFF2-40B4-BE49-F238E27FC236}">
                <a16:creationId xmlns:a16="http://schemas.microsoft.com/office/drawing/2014/main" id="{73CE1D25-DF2A-7144-BAC9-B0B5B225D5C4}"/>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9C24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26881573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ección Rojo Vivo: Separador">
    <p:bg>
      <p:bgPr>
        <a:solidFill>
          <a:srgbClr val="CE2142"/>
        </a:solidFill>
        <a:effectLst/>
      </p:bgPr>
    </p:bg>
    <p:spTree>
      <p:nvGrpSpPr>
        <p:cNvPr id="1" name=""/>
        <p:cNvGrpSpPr/>
        <p:nvPr/>
      </p:nvGrpSpPr>
      <p:grpSpPr>
        <a:xfrm>
          <a:off x="0" y="0"/>
          <a:ext cx="0" cy="0"/>
          <a:chOff x="0" y="0"/>
          <a:chExt cx="0" cy="0"/>
        </a:xfrm>
      </p:grpSpPr>
      <p:sp>
        <p:nvSpPr>
          <p:cNvPr id="22" name="Picture Placeholder 11">
            <a:extLst>
              <a:ext uri="{FF2B5EF4-FFF2-40B4-BE49-F238E27FC236}">
                <a16:creationId xmlns:a16="http://schemas.microsoft.com/office/drawing/2014/main" id="{6999E94D-06D3-E341-8621-045E011C3BFB}"/>
              </a:ext>
            </a:extLst>
          </p:cNvPr>
          <p:cNvSpPr>
            <a:spLocks noGrp="1"/>
          </p:cNvSpPr>
          <p:nvPr>
            <p:ph type="pic" sz="quarter" idx="13"/>
          </p:nvPr>
        </p:nvSpPr>
        <p:spPr>
          <a:xfrm>
            <a:off x="7196547" y="-19585"/>
            <a:ext cx="5013871" cy="6893644"/>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2">
                <a:moveTo>
                  <a:pt x="1673" y="0"/>
                </a:moveTo>
                <a:lnTo>
                  <a:pt x="9963" y="8"/>
                </a:lnTo>
                <a:cubicBezTo>
                  <a:pt x="9964" y="1660"/>
                  <a:pt x="10000" y="9451"/>
                  <a:pt x="10000" y="10000"/>
                </a:cubicBezTo>
                <a:lnTo>
                  <a:pt x="2216" y="10002"/>
                </a:lnTo>
                <a:cubicBezTo>
                  <a:pt x="2330" y="9065"/>
                  <a:pt x="2232" y="8404"/>
                  <a:pt x="1382" y="6880"/>
                </a:cubicBezTo>
                <a:cubicBezTo>
                  <a:pt x="-1046" y="2494"/>
                  <a:pt x="162" y="1705"/>
                  <a:pt x="1673" y="0"/>
                </a:cubicBezTo>
                <a:close/>
              </a:path>
            </a:pathLst>
          </a:custGeom>
          <a:solidFill>
            <a:srgbClr val="B41C38"/>
          </a:solidFill>
        </p:spPr>
        <p:txBody>
          <a:bodyPr/>
          <a:lstStyle/>
          <a:p>
            <a:endParaRPr lang="es-ES_tradnl"/>
          </a:p>
        </p:txBody>
      </p:sp>
      <p:sp>
        <p:nvSpPr>
          <p:cNvPr id="2" name="Title 1">
            <a:extLst>
              <a:ext uri="{FF2B5EF4-FFF2-40B4-BE49-F238E27FC236}">
                <a16:creationId xmlns:a16="http://schemas.microsoft.com/office/drawing/2014/main" id="{23A0BFFD-E82A-DF4A-BFAD-921982BB6C31}"/>
              </a:ext>
            </a:extLst>
          </p:cNvPr>
          <p:cNvSpPr>
            <a:spLocks noGrp="1"/>
          </p:cNvSpPr>
          <p:nvPr>
            <p:ph type="ctrTitle"/>
          </p:nvPr>
        </p:nvSpPr>
        <p:spPr>
          <a:xfrm>
            <a:off x="551234" y="2075674"/>
            <a:ext cx="6219217" cy="2387600"/>
          </a:xfrm>
        </p:spPr>
        <p:txBody>
          <a:bodyPr anchor="b">
            <a:normAutofit/>
          </a:bodyPr>
          <a:lstStyle>
            <a:lvl1pPr algn="l">
              <a:defRPr sz="4800">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0CD78CC9-E261-874C-807E-F03588E264AF}"/>
              </a:ext>
            </a:extLst>
          </p:cNvPr>
          <p:cNvSpPr>
            <a:spLocks noGrp="1"/>
          </p:cNvSpPr>
          <p:nvPr>
            <p:ph type="subTitle" idx="1"/>
          </p:nvPr>
        </p:nvSpPr>
        <p:spPr>
          <a:xfrm>
            <a:off x="551234" y="4555349"/>
            <a:ext cx="6219217"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pic>
        <p:nvPicPr>
          <p:cNvPr id="26" name="Picture 25">
            <a:extLst>
              <a:ext uri="{FF2B5EF4-FFF2-40B4-BE49-F238E27FC236}">
                <a16:creationId xmlns:a16="http://schemas.microsoft.com/office/drawing/2014/main" id="{7AD3D6B6-1BBA-EC45-B2F3-957F8F58FD5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51234" y="290065"/>
            <a:ext cx="3211632" cy="1469607"/>
          </a:xfrm>
          <a:prstGeom prst="rect">
            <a:avLst/>
          </a:prstGeom>
        </p:spPr>
      </p:pic>
    </p:spTree>
    <p:extLst>
      <p:ext uri="{BB962C8B-B14F-4D97-AF65-F5344CB8AC3E}">
        <p14:creationId xmlns:p14="http://schemas.microsoft.com/office/powerpoint/2010/main" val="3392316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ítulo y Contenido - 2 Columna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BFE55-5BEC-4C4E-A044-BF93FDAB953E}"/>
              </a:ext>
            </a:extLst>
          </p:cNvPr>
          <p:cNvSpPr>
            <a:spLocks noGrp="1"/>
          </p:cNvSpPr>
          <p:nvPr>
            <p:ph type="title"/>
          </p:nvPr>
        </p:nvSpPr>
        <p:spPr/>
        <p:txBody>
          <a:bodyPr/>
          <a:lstStyle>
            <a:lvl1pPr>
              <a:defRPr>
                <a:solidFill>
                  <a:srgbClr val="6BAE45"/>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3CF13947-BBBE-C04E-AD62-B8F23971496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9F7CA54-F8AF-3141-B351-4E4A0605AE1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7">
            <a:extLst>
              <a:ext uri="{FF2B5EF4-FFF2-40B4-BE49-F238E27FC236}">
                <a16:creationId xmlns:a16="http://schemas.microsoft.com/office/drawing/2014/main" id="{65C8B017-DC40-C141-BE0D-DE8F8C6E17FC}"/>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9" name="Freeform 8">
            <a:extLst>
              <a:ext uri="{FF2B5EF4-FFF2-40B4-BE49-F238E27FC236}">
                <a16:creationId xmlns:a16="http://schemas.microsoft.com/office/drawing/2014/main" id="{E9AE7244-A577-EC48-BC7D-472AE0A95B70}"/>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22594856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ección Rojo Vivo: Título y Contenid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BFE55-5BEC-4C4E-A044-BF93FDAB953E}"/>
              </a:ext>
            </a:extLst>
          </p:cNvPr>
          <p:cNvSpPr>
            <a:spLocks noGrp="1"/>
          </p:cNvSpPr>
          <p:nvPr>
            <p:ph type="title"/>
          </p:nvPr>
        </p:nvSpPr>
        <p:spPr/>
        <p:txBody>
          <a:bodyPr/>
          <a:lstStyle>
            <a:lvl1pPr>
              <a:defRPr>
                <a:solidFill>
                  <a:srgbClr val="CE2142"/>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3CF13947-BBBE-C04E-AD62-B8F239714965}"/>
              </a:ext>
            </a:extLst>
          </p:cNvPr>
          <p:cNvSpPr>
            <a:spLocks noGrp="1"/>
          </p:cNvSpPr>
          <p:nvPr>
            <p:ph sz="half"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7">
            <a:extLst>
              <a:ext uri="{FF2B5EF4-FFF2-40B4-BE49-F238E27FC236}">
                <a16:creationId xmlns:a16="http://schemas.microsoft.com/office/drawing/2014/main" id="{65C8B017-DC40-C141-BE0D-DE8F8C6E17FC}"/>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B41C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9" name="Freeform 8">
            <a:extLst>
              <a:ext uri="{FF2B5EF4-FFF2-40B4-BE49-F238E27FC236}">
                <a16:creationId xmlns:a16="http://schemas.microsoft.com/office/drawing/2014/main" id="{E9AE7244-A577-EC48-BC7D-472AE0A95B70}"/>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21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18431114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Sección Rojo Vivo: Título y Contenido - 2 Columna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BFE55-5BEC-4C4E-A044-BF93FDAB953E}"/>
              </a:ext>
            </a:extLst>
          </p:cNvPr>
          <p:cNvSpPr>
            <a:spLocks noGrp="1"/>
          </p:cNvSpPr>
          <p:nvPr>
            <p:ph type="title"/>
          </p:nvPr>
        </p:nvSpPr>
        <p:spPr/>
        <p:txBody>
          <a:bodyPr/>
          <a:lstStyle>
            <a:lvl1pPr>
              <a:defRPr>
                <a:solidFill>
                  <a:srgbClr val="CE2142"/>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3CF13947-BBBE-C04E-AD62-B8F23971496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9F7CA54-F8AF-3141-B351-4E4A0605AE1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7">
            <a:extLst>
              <a:ext uri="{FF2B5EF4-FFF2-40B4-BE49-F238E27FC236}">
                <a16:creationId xmlns:a16="http://schemas.microsoft.com/office/drawing/2014/main" id="{65C8B017-DC40-C141-BE0D-DE8F8C6E17FC}"/>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B41C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9" name="Freeform 8">
            <a:extLst>
              <a:ext uri="{FF2B5EF4-FFF2-40B4-BE49-F238E27FC236}">
                <a16:creationId xmlns:a16="http://schemas.microsoft.com/office/drawing/2014/main" id="{E9AE7244-A577-EC48-BC7D-472AE0A95B70}"/>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21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269789671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Sección Rojo Vivo: Título y Contenido - 2 Subtítul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6D725-8808-ED48-9697-9E9AF6F006E8}"/>
              </a:ext>
            </a:extLst>
          </p:cNvPr>
          <p:cNvSpPr>
            <a:spLocks noGrp="1"/>
          </p:cNvSpPr>
          <p:nvPr>
            <p:ph type="title"/>
          </p:nvPr>
        </p:nvSpPr>
        <p:spPr>
          <a:xfrm>
            <a:off x="839788" y="365125"/>
            <a:ext cx="10515600" cy="1325563"/>
          </a:xfrm>
        </p:spPr>
        <p:txBody>
          <a:bodyPr/>
          <a:lstStyle>
            <a:lvl1pPr>
              <a:defRPr>
                <a:solidFill>
                  <a:srgbClr val="CE2142"/>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9311FED8-8D38-494B-9D67-00424FB1CC4F}"/>
              </a:ext>
            </a:extLst>
          </p:cNvPr>
          <p:cNvSpPr>
            <a:spLocks noGrp="1"/>
          </p:cNvSpPr>
          <p:nvPr>
            <p:ph type="body" idx="1"/>
          </p:nvPr>
        </p:nvSpPr>
        <p:spPr>
          <a:xfrm>
            <a:off x="839788" y="1681163"/>
            <a:ext cx="5157787" cy="823912"/>
          </a:xfrm>
        </p:spPr>
        <p:txBody>
          <a:bodyPr anchor="b"/>
          <a:lstStyle>
            <a:lvl1pPr marL="0" indent="0">
              <a:buNone/>
              <a:defRPr sz="2400" b="1">
                <a:solidFill>
                  <a:srgbClr val="B41C38"/>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1A9FD050-8171-6442-A10E-81E136EF84A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3B2A0F-BCB8-F449-A397-0123A6AA24D7}"/>
              </a:ext>
            </a:extLst>
          </p:cNvPr>
          <p:cNvSpPr>
            <a:spLocks noGrp="1"/>
          </p:cNvSpPr>
          <p:nvPr>
            <p:ph type="body" sz="quarter" idx="3"/>
          </p:nvPr>
        </p:nvSpPr>
        <p:spPr>
          <a:xfrm>
            <a:off x="6172200" y="1681163"/>
            <a:ext cx="5183188" cy="823912"/>
          </a:xfrm>
        </p:spPr>
        <p:txBody>
          <a:bodyPr anchor="b"/>
          <a:lstStyle>
            <a:lvl1pPr marL="0" indent="0">
              <a:buNone/>
              <a:defRPr sz="2400" b="1">
                <a:solidFill>
                  <a:srgbClr val="B41C38"/>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a:extLst>
              <a:ext uri="{FF2B5EF4-FFF2-40B4-BE49-F238E27FC236}">
                <a16:creationId xmlns:a16="http://schemas.microsoft.com/office/drawing/2014/main" id="{0BD9CB4F-77C1-4B4C-9786-F3A91EEA8A2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Freeform 9">
            <a:extLst>
              <a:ext uri="{FF2B5EF4-FFF2-40B4-BE49-F238E27FC236}">
                <a16:creationId xmlns:a16="http://schemas.microsoft.com/office/drawing/2014/main" id="{97162C7F-4439-2D45-B87D-8D36AD9C71E1}"/>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B41C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1" name="Freeform 10">
            <a:extLst>
              <a:ext uri="{FF2B5EF4-FFF2-40B4-BE49-F238E27FC236}">
                <a16:creationId xmlns:a16="http://schemas.microsoft.com/office/drawing/2014/main" id="{A9A337EE-8DFE-8F4F-86AC-683E3A83AF53}"/>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21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204863736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ección Rojo Vivo: Título, Contenido y Fotografía">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B27D48FB-F0D9-884F-815F-2E4F33398619}"/>
              </a:ext>
            </a:extLst>
          </p:cNvPr>
          <p:cNvSpPr/>
          <p:nvPr userDrawn="1"/>
        </p:nvSpPr>
        <p:spPr>
          <a:xfrm>
            <a:off x="7144686" y="-56271"/>
            <a:ext cx="5122342" cy="7005711"/>
          </a:xfrm>
          <a:custGeom>
            <a:avLst/>
            <a:gdLst>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311191 w 1066464"/>
              <a:gd name="connsiteY5" fmla="*/ 0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859831 w 1066464"/>
              <a:gd name="connsiteY5" fmla="*/ 5359791 h 6991643"/>
              <a:gd name="connsiteX6" fmla="*/ 311191 w 1066464"/>
              <a:gd name="connsiteY6" fmla="*/ 0 h 6991643"/>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311191 w 5122342"/>
              <a:gd name="connsiteY6"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1521012 w 5122342"/>
              <a:gd name="connsiteY6" fmla="*/ 1758462 h 7005711"/>
              <a:gd name="connsiteX7" fmla="*/ 311191 w 5122342"/>
              <a:gd name="connsiteY7"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5108274 w 5122342"/>
              <a:gd name="connsiteY6" fmla="*/ 14069 h 7005711"/>
              <a:gd name="connsiteX7" fmla="*/ 311191 w 5122342"/>
              <a:gd name="connsiteY7" fmla="*/ 0 h 700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22342" h="7005711">
                <a:moveTo>
                  <a:pt x="311191" y="0"/>
                </a:moveTo>
                <a:cubicBezTo>
                  <a:pt x="117760" y="813582"/>
                  <a:pt x="-75671" y="1627164"/>
                  <a:pt x="29837" y="2630659"/>
                </a:cubicBezTo>
                <a:cubicBezTo>
                  <a:pt x="135345" y="3634154"/>
                  <a:pt x="773080" y="5294142"/>
                  <a:pt x="944237" y="6020973"/>
                </a:cubicBezTo>
                <a:cubicBezTo>
                  <a:pt x="1115394" y="6747804"/>
                  <a:pt x="1056779" y="6991643"/>
                  <a:pt x="1056779" y="6991643"/>
                </a:cubicBezTo>
                <a:lnTo>
                  <a:pt x="1056779" y="6991643"/>
                </a:lnTo>
                <a:lnTo>
                  <a:pt x="5122342" y="7005711"/>
                </a:lnTo>
                <a:cubicBezTo>
                  <a:pt x="5117653" y="4675164"/>
                  <a:pt x="5112963" y="2344616"/>
                  <a:pt x="5108274" y="14069"/>
                </a:cubicBezTo>
                <a:lnTo>
                  <a:pt x="311191" y="0"/>
                </a:lnTo>
                <a:close/>
              </a:path>
            </a:pathLst>
          </a:custGeom>
          <a:solidFill>
            <a:srgbClr val="CE21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 name="Title 1">
            <a:extLst>
              <a:ext uri="{FF2B5EF4-FFF2-40B4-BE49-F238E27FC236}">
                <a16:creationId xmlns:a16="http://schemas.microsoft.com/office/drawing/2014/main" id="{D65BBF1B-53F4-7E47-AEEB-3031FA4E321C}"/>
              </a:ext>
            </a:extLst>
          </p:cNvPr>
          <p:cNvSpPr>
            <a:spLocks noGrp="1"/>
          </p:cNvSpPr>
          <p:nvPr>
            <p:ph type="title"/>
          </p:nvPr>
        </p:nvSpPr>
        <p:spPr>
          <a:xfrm>
            <a:off x="838201" y="365125"/>
            <a:ext cx="6034088" cy="1325563"/>
          </a:xfrm>
        </p:spPr>
        <p:txBody>
          <a:bodyPr/>
          <a:lstStyle>
            <a:lvl1pPr>
              <a:defRPr>
                <a:solidFill>
                  <a:srgbClr val="CE2142"/>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239DD4CA-775D-2845-82D8-4FD3A62FD47F}"/>
              </a:ext>
            </a:extLst>
          </p:cNvPr>
          <p:cNvSpPr>
            <a:spLocks noGrp="1"/>
          </p:cNvSpPr>
          <p:nvPr>
            <p:ph idx="1"/>
          </p:nvPr>
        </p:nvSpPr>
        <p:spPr>
          <a:xfrm>
            <a:off x="838200" y="1825625"/>
            <a:ext cx="6034088"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Picture Placeholder 11">
            <a:extLst>
              <a:ext uri="{FF2B5EF4-FFF2-40B4-BE49-F238E27FC236}">
                <a16:creationId xmlns:a16="http://schemas.microsoft.com/office/drawing/2014/main" id="{DC642E9E-CD96-6C4B-BCBB-3664A2E7A9C9}"/>
              </a:ext>
            </a:extLst>
          </p:cNvPr>
          <p:cNvSpPr>
            <a:spLocks noGrp="1"/>
          </p:cNvSpPr>
          <p:nvPr>
            <p:ph type="pic" sz="quarter" idx="13"/>
          </p:nvPr>
        </p:nvSpPr>
        <p:spPr>
          <a:xfrm>
            <a:off x="7198921" y="-3446"/>
            <a:ext cx="5013871" cy="6897090"/>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 name="connsiteX0" fmla="*/ 1673 w 10000"/>
              <a:gd name="connsiteY0" fmla="*/ 5 h 10007"/>
              <a:gd name="connsiteX1" fmla="*/ 9998 w 10000"/>
              <a:gd name="connsiteY1" fmla="*/ 0 h 10007"/>
              <a:gd name="connsiteX2" fmla="*/ 10000 w 10000"/>
              <a:gd name="connsiteY2" fmla="*/ 10005 h 10007"/>
              <a:gd name="connsiteX3" fmla="*/ 2216 w 10000"/>
              <a:gd name="connsiteY3" fmla="*/ 10007 h 10007"/>
              <a:gd name="connsiteX4" fmla="*/ 1382 w 10000"/>
              <a:gd name="connsiteY4" fmla="*/ 6885 h 10007"/>
              <a:gd name="connsiteX5" fmla="*/ 1673 w 10000"/>
              <a:gd name="connsiteY5" fmla="*/ 5 h 10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7">
                <a:moveTo>
                  <a:pt x="1673" y="5"/>
                </a:moveTo>
                <a:lnTo>
                  <a:pt x="9998" y="0"/>
                </a:lnTo>
                <a:cubicBezTo>
                  <a:pt x="9999" y="1652"/>
                  <a:pt x="10000" y="9456"/>
                  <a:pt x="10000" y="10005"/>
                </a:cubicBezTo>
                <a:lnTo>
                  <a:pt x="2216" y="10007"/>
                </a:lnTo>
                <a:cubicBezTo>
                  <a:pt x="2330" y="9070"/>
                  <a:pt x="2232" y="8409"/>
                  <a:pt x="1382" y="6885"/>
                </a:cubicBezTo>
                <a:cubicBezTo>
                  <a:pt x="-1046" y="2499"/>
                  <a:pt x="162" y="1710"/>
                  <a:pt x="1673" y="5"/>
                </a:cubicBezTo>
                <a:close/>
              </a:path>
            </a:pathLst>
          </a:custGeom>
        </p:spPr>
        <p:txBody>
          <a:bodyPr/>
          <a:lstStyle/>
          <a:p>
            <a:endParaRPr lang="es-ES_tradnl" dirty="0"/>
          </a:p>
        </p:txBody>
      </p:sp>
    </p:spTree>
    <p:extLst>
      <p:ext uri="{BB962C8B-B14F-4D97-AF65-F5344CB8AC3E}">
        <p14:creationId xmlns:p14="http://schemas.microsoft.com/office/powerpoint/2010/main" val="254507580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Sección Rojo Vivo: Títul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FB3C8-FC8C-8B4C-84DC-2F6E066F020A}"/>
              </a:ext>
            </a:extLst>
          </p:cNvPr>
          <p:cNvSpPr>
            <a:spLocks noGrp="1"/>
          </p:cNvSpPr>
          <p:nvPr>
            <p:ph type="title"/>
          </p:nvPr>
        </p:nvSpPr>
        <p:spPr/>
        <p:txBody>
          <a:bodyPr/>
          <a:lstStyle>
            <a:lvl1pPr>
              <a:defRPr>
                <a:solidFill>
                  <a:srgbClr val="B41C38"/>
                </a:solidFill>
              </a:defRPr>
            </a:lvl1pPr>
          </a:lstStyle>
          <a:p>
            <a:r>
              <a:rPr lang="en-US" dirty="0"/>
              <a:t>Click to edit Master title style</a:t>
            </a:r>
          </a:p>
        </p:txBody>
      </p:sp>
      <p:sp>
        <p:nvSpPr>
          <p:cNvPr id="6" name="Freeform 5">
            <a:extLst>
              <a:ext uri="{FF2B5EF4-FFF2-40B4-BE49-F238E27FC236}">
                <a16:creationId xmlns:a16="http://schemas.microsoft.com/office/drawing/2014/main" id="{052B9C77-6EDD-F845-A58D-0DB07474792E}"/>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B41C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7" name="Freeform 6">
            <a:extLst>
              <a:ext uri="{FF2B5EF4-FFF2-40B4-BE49-F238E27FC236}">
                <a16:creationId xmlns:a16="http://schemas.microsoft.com/office/drawing/2014/main" id="{DD60E140-D82D-1F4D-B814-D81EC93F5D72}"/>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21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417817026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ección Rojo Vivo: Fotografía Completa">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C35ED1CA-32D7-6543-922D-0C4F67C8C426}"/>
              </a:ext>
            </a:extLst>
          </p:cNvPr>
          <p:cNvSpPr>
            <a:spLocks noGrp="1"/>
          </p:cNvSpPr>
          <p:nvPr>
            <p:ph type="pic" sz="quarter" idx="10"/>
          </p:nvPr>
        </p:nvSpPr>
        <p:spPr>
          <a:xfrm>
            <a:off x="-12700" y="0"/>
            <a:ext cx="12204700" cy="6858000"/>
          </a:xfrm>
        </p:spPr>
        <p:txBody>
          <a:bodyPr/>
          <a:lstStyle/>
          <a:p>
            <a:endParaRPr lang="es-ES_tradnl"/>
          </a:p>
        </p:txBody>
      </p:sp>
      <p:sp>
        <p:nvSpPr>
          <p:cNvPr id="12" name="Freeform 11">
            <a:extLst>
              <a:ext uri="{FF2B5EF4-FFF2-40B4-BE49-F238E27FC236}">
                <a16:creationId xmlns:a16="http://schemas.microsoft.com/office/drawing/2014/main" id="{17D13E50-AA43-3645-82B4-ACBD65A01A6C}"/>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B41C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1" name="Freeform 10">
            <a:extLst>
              <a:ext uri="{FF2B5EF4-FFF2-40B4-BE49-F238E27FC236}">
                <a16:creationId xmlns:a16="http://schemas.microsoft.com/office/drawing/2014/main" id="{C571C5A2-48B6-674A-8715-E055C8505C98}"/>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CE21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3121515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Título y Contenido - 2 Subtítul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B6D725-8808-ED48-9697-9E9AF6F006E8}"/>
              </a:ext>
            </a:extLst>
          </p:cNvPr>
          <p:cNvSpPr>
            <a:spLocks noGrp="1"/>
          </p:cNvSpPr>
          <p:nvPr>
            <p:ph type="title"/>
          </p:nvPr>
        </p:nvSpPr>
        <p:spPr>
          <a:xfrm>
            <a:off x="839788" y="365125"/>
            <a:ext cx="10515600" cy="1325563"/>
          </a:xfrm>
        </p:spPr>
        <p:txBody>
          <a:bodyPr/>
          <a:lstStyle>
            <a:lvl1pPr>
              <a:defRPr>
                <a:solidFill>
                  <a:srgbClr val="6BAE45"/>
                </a:solidFill>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311FED8-8D38-494B-9D67-00424FB1CC4F}"/>
              </a:ext>
            </a:extLst>
          </p:cNvPr>
          <p:cNvSpPr>
            <a:spLocks noGrp="1"/>
          </p:cNvSpPr>
          <p:nvPr>
            <p:ph type="body" idx="1"/>
          </p:nvPr>
        </p:nvSpPr>
        <p:spPr>
          <a:xfrm>
            <a:off x="839788" y="1681163"/>
            <a:ext cx="5157787" cy="823912"/>
          </a:xfrm>
        </p:spPr>
        <p:txBody>
          <a:bodyPr anchor="b"/>
          <a:lstStyle>
            <a:lvl1pPr marL="0" indent="0">
              <a:buNone/>
              <a:defRPr sz="2400" b="1">
                <a:solidFill>
                  <a:srgbClr val="4279B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A9FD050-8171-6442-A10E-81E136EF84A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3B2A0F-BCB8-F449-A397-0123A6AA24D7}"/>
              </a:ext>
            </a:extLst>
          </p:cNvPr>
          <p:cNvSpPr>
            <a:spLocks noGrp="1"/>
          </p:cNvSpPr>
          <p:nvPr>
            <p:ph type="body" sz="quarter" idx="3"/>
          </p:nvPr>
        </p:nvSpPr>
        <p:spPr>
          <a:xfrm>
            <a:off x="6172200" y="1681163"/>
            <a:ext cx="5183188" cy="823912"/>
          </a:xfrm>
        </p:spPr>
        <p:txBody>
          <a:bodyPr anchor="b"/>
          <a:lstStyle>
            <a:lvl1pPr marL="0" indent="0">
              <a:buNone/>
              <a:defRPr sz="2400" b="1">
                <a:solidFill>
                  <a:srgbClr val="4279B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BD9CB4F-77C1-4B4C-9786-F3A91EEA8A2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Freeform 8">
            <a:extLst>
              <a:ext uri="{FF2B5EF4-FFF2-40B4-BE49-F238E27FC236}">
                <a16:creationId xmlns:a16="http://schemas.microsoft.com/office/drawing/2014/main" id="{F229CF89-CFA5-B847-9D67-FD5BF2EA0619}"/>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12" name="Freeform 11">
            <a:extLst>
              <a:ext uri="{FF2B5EF4-FFF2-40B4-BE49-F238E27FC236}">
                <a16:creationId xmlns:a16="http://schemas.microsoft.com/office/drawing/2014/main" id="{DAE39FE0-18D8-E344-AE64-9E904E4024A2}"/>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33297666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ítulo, Contenido y Fotografí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BBF1B-53F4-7E47-AEEB-3031FA4E321C}"/>
              </a:ext>
            </a:extLst>
          </p:cNvPr>
          <p:cNvSpPr>
            <a:spLocks noGrp="1"/>
          </p:cNvSpPr>
          <p:nvPr>
            <p:ph type="title"/>
          </p:nvPr>
        </p:nvSpPr>
        <p:spPr>
          <a:xfrm>
            <a:off x="838201" y="365125"/>
            <a:ext cx="6034088" cy="1325563"/>
          </a:xfrm>
        </p:spPr>
        <p:txBody>
          <a:bodyPr/>
          <a:lstStyle>
            <a:lvl1pPr>
              <a:defRPr>
                <a:solidFill>
                  <a:srgbClr val="6BAE45"/>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39DD4CA-775D-2845-82D8-4FD3A62FD47F}"/>
              </a:ext>
            </a:extLst>
          </p:cNvPr>
          <p:cNvSpPr>
            <a:spLocks noGrp="1"/>
          </p:cNvSpPr>
          <p:nvPr>
            <p:ph idx="1"/>
          </p:nvPr>
        </p:nvSpPr>
        <p:spPr>
          <a:xfrm>
            <a:off x="838200" y="1825625"/>
            <a:ext cx="6034088"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Freeform 18">
            <a:extLst>
              <a:ext uri="{FF2B5EF4-FFF2-40B4-BE49-F238E27FC236}">
                <a16:creationId xmlns:a16="http://schemas.microsoft.com/office/drawing/2014/main" id="{808AFBE7-0F6B-E54D-A0BB-A47BD0D0071D}"/>
              </a:ext>
            </a:extLst>
          </p:cNvPr>
          <p:cNvSpPr/>
          <p:nvPr userDrawn="1"/>
        </p:nvSpPr>
        <p:spPr>
          <a:xfrm>
            <a:off x="7144686" y="-56271"/>
            <a:ext cx="5122342" cy="7005711"/>
          </a:xfrm>
          <a:custGeom>
            <a:avLst/>
            <a:gdLst>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311191 w 1066464"/>
              <a:gd name="connsiteY5" fmla="*/ 0 h 6991643"/>
              <a:gd name="connsiteX0" fmla="*/ 311191 w 1066464"/>
              <a:gd name="connsiteY0" fmla="*/ 0 h 6991643"/>
              <a:gd name="connsiteX1" fmla="*/ 29837 w 1066464"/>
              <a:gd name="connsiteY1" fmla="*/ 2630659 h 6991643"/>
              <a:gd name="connsiteX2" fmla="*/ 944237 w 1066464"/>
              <a:gd name="connsiteY2" fmla="*/ 6020973 h 6991643"/>
              <a:gd name="connsiteX3" fmla="*/ 1056779 w 1066464"/>
              <a:gd name="connsiteY3" fmla="*/ 6991643 h 6991643"/>
              <a:gd name="connsiteX4" fmla="*/ 1056779 w 1066464"/>
              <a:gd name="connsiteY4" fmla="*/ 6991643 h 6991643"/>
              <a:gd name="connsiteX5" fmla="*/ 859831 w 1066464"/>
              <a:gd name="connsiteY5" fmla="*/ 5359791 h 6991643"/>
              <a:gd name="connsiteX6" fmla="*/ 311191 w 1066464"/>
              <a:gd name="connsiteY6" fmla="*/ 0 h 6991643"/>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311191 w 5122342"/>
              <a:gd name="connsiteY6"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1521012 w 5122342"/>
              <a:gd name="connsiteY6" fmla="*/ 1758462 h 7005711"/>
              <a:gd name="connsiteX7" fmla="*/ 311191 w 5122342"/>
              <a:gd name="connsiteY7" fmla="*/ 0 h 7005711"/>
              <a:gd name="connsiteX0" fmla="*/ 311191 w 5122342"/>
              <a:gd name="connsiteY0" fmla="*/ 0 h 7005711"/>
              <a:gd name="connsiteX1" fmla="*/ 29837 w 5122342"/>
              <a:gd name="connsiteY1" fmla="*/ 2630659 h 7005711"/>
              <a:gd name="connsiteX2" fmla="*/ 944237 w 5122342"/>
              <a:gd name="connsiteY2" fmla="*/ 6020973 h 7005711"/>
              <a:gd name="connsiteX3" fmla="*/ 1056779 w 5122342"/>
              <a:gd name="connsiteY3" fmla="*/ 6991643 h 7005711"/>
              <a:gd name="connsiteX4" fmla="*/ 1056779 w 5122342"/>
              <a:gd name="connsiteY4" fmla="*/ 6991643 h 7005711"/>
              <a:gd name="connsiteX5" fmla="*/ 5122342 w 5122342"/>
              <a:gd name="connsiteY5" fmla="*/ 7005711 h 7005711"/>
              <a:gd name="connsiteX6" fmla="*/ 5108274 w 5122342"/>
              <a:gd name="connsiteY6" fmla="*/ 14069 h 7005711"/>
              <a:gd name="connsiteX7" fmla="*/ 311191 w 5122342"/>
              <a:gd name="connsiteY7" fmla="*/ 0 h 700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22342" h="7005711">
                <a:moveTo>
                  <a:pt x="311191" y="0"/>
                </a:moveTo>
                <a:cubicBezTo>
                  <a:pt x="117760" y="813582"/>
                  <a:pt x="-75671" y="1627164"/>
                  <a:pt x="29837" y="2630659"/>
                </a:cubicBezTo>
                <a:cubicBezTo>
                  <a:pt x="135345" y="3634154"/>
                  <a:pt x="773080" y="5294142"/>
                  <a:pt x="944237" y="6020973"/>
                </a:cubicBezTo>
                <a:cubicBezTo>
                  <a:pt x="1115394" y="6747804"/>
                  <a:pt x="1056779" y="6991643"/>
                  <a:pt x="1056779" y="6991643"/>
                </a:cubicBezTo>
                <a:lnTo>
                  <a:pt x="1056779" y="6991643"/>
                </a:lnTo>
                <a:lnTo>
                  <a:pt x="5122342" y="7005711"/>
                </a:lnTo>
                <a:cubicBezTo>
                  <a:pt x="5117653" y="4675164"/>
                  <a:pt x="5112963" y="2344616"/>
                  <a:pt x="5108274" y="14069"/>
                </a:cubicBezTo>
                <a:lnTo>
                  <a:pt x="311191" y="0"/>
                </a:ln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0" name="Picture Placeholder 11">
            <a:extLst>
              <a:ext uri="{FF2B5EF4-FFF2-40B4-BE49-F238E27FC236}">
                <a16:creationId xmlns:a16="http://schemas.microsoft.com/office/drawing/2014/main" id="{B452125D-FD17-A241-ACCE-4E5ADC0F9211}"/>
              </a:ext>
            </a:extLst>
          </p:cNvPr>
          <p:cNvSpPr>
            <a:spLocks noGrp="1"/>
          </p:cNvSpPr>
          <p:nvPr>
            <p:ph type="pic" sz="quarter" idx="13"/>
          </p:nvPr>
        </p:nvSpPr>
        <p:spPr>
          <a:xfrm>
            <a:off x="7198921" y="-3446"/>
            <a:ext cx="5013871" cy="6897090"/>
          </a:xfrm>
          <a:custGeom>
            <a:avLst/>
            <a:gdLst>
              <a:gd name="connsiteX0" fmla="*/ 0 w 10000"/>
              <a:gd name="connsiteY0" fmla="*/ 1000 h 10000"/>
              <a:gd name="connsiteX1" fmla="*/ 2500 w 10000"/>
              <a:gd name="connsiteY1" fmla="*/ 2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0 w 10000"/>
              <a:gd name="connsiteY9" fmla="*/ 9000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5000 w 10000"/>
              <a:gd name="connsiteY7" fmla="*/ 9000 h 10000"/>
              <a:gd name="connsiteX8" fmla="*/ 2500 w 10000"/>
              <a:gd name="connsiteY8" fmla="*/ 10000 h 10000"/>
              <a:gd name="connsiteX9" fmla="*/ 1918 w 10000"/>
              <a:gd name="connsiteY9" fmla="*/ 8062 h 10000"/>
              <a:gd name="connsiteX10" fmla="*/ 0 w 10000"/>
              <a:gd name="connsiteY10" fmla="*/ 1000 h 10000"/>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10000 w 10000"/>
              <a:gd name="connsiteY5" fmla="*/ 9000 h 10000"/>
              <a:gd name="connsiteX6" fmla="*/ 7500 w 10000"/>
              <a:gd name="connsiteY6" fmla="*/ 8000 h 10000"/>
              <a:gd name="connsiteX7" fmla="*/ 2500 w 10000"/>
              <a:gd name="connsiteY7" fmla="*/ 10000 h 10000"/>
              <a:gd name="connsiteX8" fmla="*/ 1918 w 10000"/>
              <a:gd name="connsiteY8" fmla="*/ 8062 h 10000"/>
              <a:gd name="connsiteX9" fmla="*/ 0 w 10000"/>
              <a:gd name="connsiteY9" fmla="*/ 1000 h 10000"/>
              <a:gd name="connsiteX0" fmla="*/ 0 w 10000"/>
              <a:gd name="connsiteY0" fmla="*/ 1000 h 10147"/>
              <a:gd name="connsiteX1" fmla="*/ 2214 w 10000"/>
              <a:gd name="connsiteY1" fmla="*/ 1000 h 10147"/>
              <a:gd name="connsiteX2" fmla="*/ 5000 w 10000"/>
              <a:gd name="connsiteY2" fmla="*/ 1000 h 10147"/>
              <a:gd name="connsiteX3" fmla="*/ 7500 w 10000"/>
              <a:gd name="connsiteY3" fmla="*/ 0 h 10147"/>
              <a:gd name="connsiteX4" fmla="*/ 10000 w 10000"/>
              <a:gd name="connsiteY4" fmla="*/ 1000 h 10147"/>
              <a:gd name="connsiteX5" fmla="*/ 10000 w 10000"/>
              <a:gd name="connsiteY5" fmla="*/ 9000 h 10147"/>
              <a:gd name="connsiteX6" fmla="*/ 2500 w 10000"/>
              <a:gd name="connsiteY6" fmla="*/ 10000 h 10147"/>
              <a:gd name="connsiteX7" fmla="*/ 1918 w 10000"/>
              <a:gd name="connsiteY7" fmla="*/ 8062 h 10147"/>
              <a:gd name="connsiteX8" fmla="*/ 0 w 10000"/>
              <a:gd name="connsiteY8" fmla="*/ 1000 h 10147"/>
              <a:gd name="connsiteX0" fmla="*/ 0 w 10000"/>
              <a:gd name="connsiteY0" fmla="*/ 1000 h 10000"/>
              <a:gd name="connsiteX1" fmla="*/ 2214 w 10000"/>
              <a:gd name="connsiteY1" fmla="*/ 1000 h 10000"/>
              <a:gd name="connsiteX2" fmla="*/ 5000 w 10000"/>
              <a:gd name="connsiteY2" fmla="*/ 1000 h 10000"/>
              <a:gd name="connsiteX3" fmla="*/ 7500 w 10000"/>
              <a:gd name="connsiteY3" fmla="*/ 0 h 10000"/>
              <a:gd name="connsiteX4" fmla="*/ 10000 w 10000"/>
              <a:gd name="connsiteY4" fmla="*/ 1000 h 10000"/>
              <a:gd name="connsiteX5" fmla="*/ 2500 w 10000"/>
              <a:gd name="connsiteY5" fmla="*/ 10000 h 10000"/>
              <a:gd name="connsiteX6" fmla="*/ 1918 w 10000"/>
              <a:gd name="connsiteY6" fmla="*/ 8062 h 10000"/>
              <a:gd name="connsiteX7" fmla="*/ 0 w 10000"/>
              <a:gd name="connsiteY7" fmla="*/ 1000 h 10000"/>
              <a:gd name="connsiteX0" fmla="*/ 0 w 10000"/>
              <a:gd name="connsiteY0" fmla="*/ 1494 h 10494"/>
              <a:gd name="connsiteX1" fmla="*/ 2214 w 10000"/>
              <a:gd name="connsiteY1" fmla="*/ 1494 h 10494"/>
              <a:gd name="connsiteX2" fmla="*/ 5000 w 10000"/>
              <a:gd name="connsiteY2" fmla="*/ 1494 h 10494"/>
              <a:gd name="connsiteX3" fmla="*/ 7500 w 10000"/>
              <a:gd name="connsiteY3" fmla="*/ 494 h 10494"/>
              <a:gd name="connsiteX4" fmla="*/ 10000 w 10000"/>
              <a:gd name="connsiteY4" fmla="*/ 10411 h 10494"/>
              <a:gd name="connsiteX5" fmla="*/ 2500 w 10000"/>
              <a:gd name="connsiteY5" fmla="*/ 10494 h 10494"/>
              <a:gd name="connsiteX6" fmla="*/ 1918 w 10000"/>
              <a:gd name="connsiteY6" fmla="*/ 8556 h 10494"/>
              <a:gd name="connsiteX7" fmla="*/ 0 w 10000"/>
              <a:gd name="connsiteY7" fmla="*/ 1494 h 10494"/>
              <a:gd name="connsiteX0" fmla="*/ 0 w 9971"/>
              <a:gd name="connsiteY0" fmla="*/ 1503 h 10545"/>
              <a:gd name="connsiteX1" fmla="*/ 2214 w 9971"/>
              <a:gd name="connsiteY1" fmla="*/ 1503 h 10545"/>
              <a:gd name="connsiteX2" fmla="*/ 5000 w 9971"/>
              <a:gd name="connsiteY2" fmla="*/ 1503 h 10545"/>
              <a:gd name="connsiteX3" fmla="*/ 7500 w 9971"/>
              <a:gd name="connsiteY3" fmla="*/ 503 h 10545"/>
              <a:gd name="connsiteX4" fmla="*/ 9971 w 9971"/>
              <a:gd name="connsiteY4" fmla="*/ 10545 h 10545"/>
              <a:gd name="connsiteX5" fmla="*/ 2500 w 9971"/>
              <a:gd name="connsiteY5" fmla="*/ 10503 h 10545"/>
              <a:gd name="connsiteX6" fmla="*/ 1918 w 9971"/>
              <a:gd name="connsiteY6" fmla="*/ 8565 h 10545"/>
              <a:gd name="connsiteX7" fmla="*/ 0 w 9971"/>
              <a:gd name="connsiteY7" fmla="*/ 1503 h 10545"/>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59"/>
              <a:gd name="connsiteX1" fmla="*/ 2220 w 10000"/>
              <a:gd name="connsiteY1" fmla="*/ 1425 h 10059"/>
              <a:gd name="connsiteX2" fmla="*/ 5015 w 10000"/>
              <a:gd name="connsiteY2" fmla="*/ 1425 h 10059"/>
              <a:gd name="connsiteX3" fmla="*/ 7522 w 10000"/>
              <a:gd name="connsiteY3" fmla="*/ 477 h 10059"/>
              <a:gd name="connsiteX4" fmla="*/ 10000 w 10000"/>
              <a:gd name="connsiteY4" fmla="*/ 10000 h 10059"/>
              <a:gd name="connsiteX5" fmla="*/ 2450 w 10000"/>
              <a:gd name="connsiteY5" fmla="*/ 10059 h 10059"/>
              <a:gd name="connsiteX6" fmla="*/ 1924 w 10000"/>
              <a:gd name="connsiteY6" fmla="*/ 8122 h 10059"/>
              <a:gd name="connsiteX7" fmla="*/ 0 w 10000"/>
              <a:gd name="connsiteY7" fmla="*/ 1425 h 10059"/>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36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924 w 10000"/>
              <a:gd name="connsiteY6" fmla="*/ 8122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2220 w 10000"/>
              <a:gd name="connsiteY1" fmla="*/ 1425 h 10000"/>
              <a:gd name="connsiteX2" fmla="*/ 5015 w 10000"/>
              <a:gd name="connsiteY2" fmla="*/ 1425 h 10000"/>
              <a:gd name="connsiteX3" fmla="*/ 7522 w 10000"/>
              <a:gd name="connsiteY3" fmla="*/ 477 h 10000"/>
              <a:gd name="connsiteX4" fmla="*/ 10000 w 10000"/>
              <a:gd name="connsiteY4" fmla="*/ 10000 h 10000"/>
              <a:gd name="connsiteX5" fmla="*/ 2270 w 10000"/>
              <a:gd name="connsiteY5" fmla="*/ 9982 h 10000"/>
              <a:gd name="connsiteX6" fmla="*/ 1409 w 10000"/>
              <a:gd name="connsiteY6" fmla="*/ 6996 h 10000"/>
              <a:gd name="connsiteX7" fmla="*/ 0 w 10000"/>
              <a:gd name="connsiteY7" fmla="*/ 1425 h 10000"/>
              <a:gd name="connsiteX0" fmla="*/ 0 w 10000"/>
              <a:gd name="connsiteY0" fmla="*/ 1425 h 10000"/>
              <a:gd name="connsiteX1" fmla="*/ 5015 w 10000"/>
              <a:gd name="connsiteY1" fmla="*/ 1425 h 10000"/>
              <a:gd name="connsiteX2" fmla="*/ 7522 w 10000"/>
              <a:gd name="connsiteY2" fmla="*/ 477 h 10000"/>
              <a:gd name="connsiteX3" fmla="*/ 10000 w 10000"/>
              <a:gd name="connsiteY3" fmla="*/ 10000 h 10000"/>
              <a:gd name="connsiteX4" fmla="*/ 2270 w 10000"/>
              <a:gd name="connsiteY4" fmla="*/ 9982 h 10000"/>
              <a:gd name="connsiteX5" fmla="*/ 1409 w 10000"/>
              <a:gd name="connsiteY5" fmla="*/ 6996 h 10000"/>
              <a:gd name="connsiteX6" fmla="*/ 0 w 10000"/>
              <a:gd name="connsiteY6" fmla="*/ 1425 h 10000"/>
              <a:gd name="connsiteX0" fmla="*/ 0 w 10000"/>
              <a:gd name="connsiteY0" fmla="*/ 1580 h 10155"/>
              <a:gd name="connsiteX1" fmla="*/ 7522 w 10000"/>
              <a:gd name="connsiteY1" fmla="*/ 632 h 10155"/>
              <a:gd name="connsiteX2" fmla="*/ 10000 w 10000"/>
              <a:gd name="connsiteY2" fmla="*/ 10155 h 10155"/>
              <a:gd name="connsiteX3" fmla="*/ 2270 w 10000"/>
              <a:gd name="connsiteY3" fmla="*/ 10137 h 10155"/>
              <a:gd name="connsiteX4" fmla="*/ 1409 w 10000"/>
              <a:gd name="connsiteY4" fmla="*/ 7151 h 10155"/>
              <a:gd name="connsiteX5" fmla="*/ 0 w 10000"/>
              <a:gd name="connsiteY5" fmla="*/ 1580 h 10155"/>
              <a:gd name="connsiteX0" fmla="*/ 1159 w 9501"/>
              <a:gd name="connsiteY0" fmla="*/ 1007 h 10538"/>
              <a:gd name="connsiteX1" fmla="*/ 7023 w 9501"/>
              <a:gd name="connsiteY1" fmla="*/ 1015 h 10538"/>
              <a:gd name="connsiteX2" fmla="*/ 9501 w 9501"/>
              <a:gd name="connsiteY2" fmla="*/ 10538 h 10538"/>
              <a:gd name="connsiteX3" fmla="*/ 1771 w 9501"/>
              <a:gd name="connsiteY3" fmla="*/ 10520 h 10538"/>
              <a:gd name="connsiteX4" fmla="*/ 910 w 9501"/>
              <a:gd name="connsiteY4" fmla="*/ 7534 h 10538"/>
              <a:gd name="connsiteX5" fmla="*/ 1159 w 9501"/>
              <a:gd name="connsiteY5" fmla="*/ 1007 h 10538"/>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956 h 10000"/>
              <a:gd name="connsiteX1" fmla="*/ 7918 w 10526"/>
              <a:gd name="connsiteY1" fmla="*/ 963 h 10000"/>
              <a:gd name="connsiteX2" fmla="*/ 10526 w 10526"/>
              <a:gd name="connsiteY2" fmla="*/ 10000 h 10000"/>
              <a:gd name="connsiteX3" fmla="*/ 2390 w 10526"/>
              <a:gd name="connsiteY3" fmla="*/ 9983 h 10000"/>
              <a:gd name="connsiteX4" fmla="*/ 1484 w 10526"/>
              <a:gd name="connsiteY4" fmla="*/ 7149 h 10000"/>
              <a:gd name="connsiteX5" fmla="*/ 1746 w 10526"/>
              <a:gd name="connsiteY5" fmla="*/ 956 h 10000"/>
              <a:gd name="connsiteX0" fmla="*/ 1746 w 10526"/>
              <a:gd name="connsiteY0" fmla="*/ 645 h 9689"/>
              <a:gd name="connsiteX1" fmla="*/ 7918 w 10526"/>
              <a:gd name="connsiteY1" fmla="*/ 652 h 9689"/>
              <a:gd name="connsiteX2" fmla="*/ 10526 w 10526"/>
              <a:gd name="connsiteY2" fmla="*/ 9689 h 9689"/>
              <a:gd name="connsiteX3" fmla="*/ 2390 w 10526"/>
              <a:gd name="connsiteY3" fmla="*/ 9672 h 9689"/>
              <a:gd name="connsiteX4" fmla="*/ 1484 w 10526"/>
              <a:gd name="connsiteY4" fmla="*/ 6838 h 9689"/>
              <a:gd name="connsiteX5" fmla="*/ 1746 w 10526"/>
              <a:gd name="connsiteY5" fmla="*/ 645 h 9689"/>
              <a:gd name="connsiteX0" fmla="*/ 1659 w 10000"/>
              <a:gd name="connsiteY0" fmla="*/ 665 h 9999"/>
              <a:gd name="connsiteX1" fmla="*/ 7522 w 10000"/>
              <a:gd name="connsiteY1" fmla="*/ 672 h 9999"/>
              <a:gd name="connsiteX2" fmla="*/ 10000 w 10000"/>
              <a:gd name="connsiteY2" fmla="*/ 9999 h 9999"/>
              <a:gd name="connsiteX3" fmla="*/ 2271 w 10000"/>
              <a:gd name="connsiteY3" fmla="*/ 9981 h 9999"/>
              <a:gd name="connsiteX4" fmla="*/ 1410 w 10000"/>
              <a:gd name="connsiteY4" fmla="*/ 7056 h 9999"/>
              <a:gd name="connsiteX5" fmla="*/ 1659 w 10000"/>
              <a:gd name="connsiteY5" fmla="*/ 665 h 9999"/>
              <a:gd name="connsiteX0" fmla="*/ 1659 w 10692"/>
              <a:gd name="connsiteY0" fmla="*/ 609 h 9944"/>
              <a:gd name="connsiteX1" fmla="*/ 10099 w 10692"/>
              <a:gd name="connsiteY1" fmla="*/ 692 h 9944"/>
              <a:gd name="connsiteX2" fmla="*/ 10000 w 10692"/>
              <a:gd name="connsiteY2" fmla="*/ 9944 h 9944"/>
              <a:gd name="connsiteX3" fmla="*/ 2271 w 10692"/>
              <a:gd name="connsiteY3" fmla="*/ 9926 h 9944"/>
              <a:gd name="connsiteX4" fmla="*/ 1410 w 10692"/>
              <a:gd name="connsiteY4" fmla="*/ 7001 h 9944"/>
              <a:gd name="connsiteX5" fmla="*/ 1659 w 10692"/>
              <a:gd name="connsiteY5" fmla="*/ 609 h 9944"/>
              <a:gd name="connsiteX0" fmla="*/ 1552 w 9999"/>
              <a:gd name="connsiteY0" fmla="*/ 0 h 9388"/>
              <a:gd name="connsiteX1" fmla="*/ 9445 w 9999"/>
              <a:gd name="connsiteY1" fmla="*/ 84 h 9388"/>
              <a:gd name="connsiteX2" fmla="*/ 9353 w 9999"/>
              <a:gd name="connsiteY2" fmla="*/ 9388 h 9388"/>
              <a:gd name="connsiteX3" fmla="*/ 2124 w 9999"/>
              <a:gd name="connsiteY3" fmla="*/ 9370 h 9388"/>
              <a:gd name="connsiteX4" fmla="*/ 1319 w 9999"/>
              <a:gd name="connsiteY4" fmla="*/ 6428 h 9388"/>
              <a:gd name="connsiteX5" fmla="*/ 1552 w 9999"/>
              <a:gd name="connsiteY5" fmla="*/ 0 h 9388"/>
              <a:gd name="connsiteX0" fmla="*/ 1552 w 9446"/>
              <a:gd name="connsiteY0" fmla="*/ 0 h 10000"/>
              <a:gd name="connsiteX1" fmla="*/ 9446 w 9446"/>
              <a:gd name="connsiteY1" fmla="*/ 89 h 10000"/>
              <a:gd name="connsiteX2" fmla="*/ 9354 w 9446"/>
              <a:gd name="connsiteY2" fmla="*/ 10000 h 10000"/>
              <a:gd name="connsiteX3" fmla="*/ 2124 w 9446"/>
              <a:gd name="connsiteY3" fmla="*/ 9981 h 10000"/>
              <a:gd name="connsiteX4" fmla="*/ 1319 w 9446"/>
              <a:gd name="connsiteY4" fmla="*/ 6847 h 10000"/>
              <a:gd name="connsiteX5" fmla="*/ 1552 w 9446"/>
              <a:gd name="connsiteY5" fmla="*/ 0 h 10000"/>
              <a:gd name="connsiteX0" fmla="*/ 1643 w 9956"/>
              <a:gd name="connsiteY0" fmla="*/ 24 h 10024"/>
              <a:gd name="connsiteX1" fmla="*/ 9956 w 9956"/>
              <a:gd name="connsiteY1" fmla="*/ 0 h 10024"/>
              <a:gd name="connsiteX2" fmla="*/ 9903 w 9956"/>
              <a:gd name="connsiteY2" fmla="*/ 10024 h 10024"/>
              <a:gd name="connsiteX3" fmla="*/ 2249 w 9956"/>
              <a:gd name="connsiteY3" fmla="*/ 10005 h 10024"/>
              <a:gd name="connsiteX4" fmla="*/ 1396 w 9956"/>
              <a:gd name="connsiteY4" fmla="*/ 6871 h 10024"/>
              <a:gd name="connsiteX5" fmla="*/ 1643 w 9956"/>
              <a:gd name="connsiteY5" fmla="*/ 24 h 10024"/>
              <a:gd name="connsiteX0" fmla="*/ 1650 w 10000"/>
              <a:gd name="connsiteY0" fmla="*/ 24 h 10000"/>
              <a:gd name="connsiteX1" fmla="*/ 10000 w 10000"/>
              <a:gd name="connsiteY1" fmla="*/ 0 h 10000"/>
              <a:gd name="connsiteX2" fmla="*/ 9947 w 10000"/>
              <a:gd name="connsiteY2" fmla="*/ 10000 h 10000"/>
              <a:gd name="connsiteX3" fmla="*/ 2259 w 10000"/>
              <a:gd name="connsiteY3" fmla="*/ 9981 h 10000"/>
              <a:gd name="connsiteX4" fmla="*/ 1402 w 10000"/>
              <a:gd name="connsiteY4" fmla="*/ 6855 h 10000"/>
              <a:gd name="connsiteX5" fmla="*/ 1650 w 10000"/>
              <a:gd name="connsiteY5" fmla="*/ 24 h 10000"/>
              <a:gd name="connsiteX0" fmla="*/ 1707 w 9968"/>
              <a:gd name="connsiteY0" fmla="*/ 0 h 10234"/>
              <a:gd name="connsiteX1" fmla="*/ 9968 w 9968"/>
              <a:gd name="connsiteY1" fmla="*/ 234 h 10234"/>
              <a:gd name="connsiteX2" fmla="*/ 9915 w 9968"/>
              <a:gd name="connsiteY2" fmla="*/ 10234 h 10234"/>
              <a:gd name="connsiteX3" fmla="*/ 2227 w 9968"/>
              <a:gd name="connsiteY3" fmla="*/ 10215 h 10234"/>
              <a:gd name="connsiteX4" fmla="*/ 1370 w 9968"/>
              <a:gd name="connsiteY4" fmla="*/ 7089 h 10234"/>
              <a:gd name="connsiteX5" fmla="*/ 1707 w 9968"/>
              <a:gd name="connsiteY5" fmla="*/ 0 h 10234"/>
              <a:gd name="connsiteX0" fmla="*/ 1682 w 10015"/>
              <a:gd name="connsiteY0" fmla="*/ 0 h 9779"/>
              <a:gd name="connsiteX1" fmla="*/ 10015 w 10015"/>
              <a:gd name="connsiteY1" fmla="*/ 8 h 9779"/>
              <a:gd name="connsiteX2" fmla="*/ 9962 w 10015"/>
              <a:gd name="connsiteY2" fmla="*/ 9779 h 9779"/>
              <a:gd name="connsiteX3" fmla="*/ 2249 w 10015"/>
              <a:gd name="connsiteY3" fmla="*/ 9760 h 9779"/>
              <a:gd name="connsiteX4" fmla="*/ 1389 w 10015"/>
              <a:gd name="connsiteY4" fmla="*/ 6706 h 9779"/>
              <a:gd name="connsiteX5" fmla="*/ 1682 w 10015"/>
              <a:gd name="connsiteY5" fmla="*/ 0 h 9779"/>
              <a:gd name="connsiteX0" fmla="*/ 1679 w 10000"/>
              <a:gd name="connsiteY0" fmla="*/ 0 h 10000"/>
              <a:gd name="connsiteX1" fmla="*/ 10000 w 10000"/>
              <a:gd name="connsiteY1" fmla="*/ 8 h 10000"/>
              <a:gd name="connsiteX2" fmla="*/ 9947 w 10000"/>
              <a:gd name="connsiteY2" fmla="*/ 10000 h 10000"/>
              <a:gd name="connsiteX3" fmla="*/ 2224 w 10000"/>
              <a:gd name="connsiteY3" fmla="*/ 9949 h 10000"/>
              <a:gd name="connsiteX4" fmla="*/ 1387 w 10000"/>
              <a:gd name="connsiteY4" fmla="*/ 6858 h 10000"/>
              <a:gd name="connsiteX5" fmla="*/ 1679 w 10000"/>
              <a:gd name="connsiteY5" fmla="*/ 0 h 10000"/>
              <a:gd name="connsiteX0" fmla="*/ 1679 w 10059"/>
              <a:gd name="connsiteY0" fmla="*/ 0 h 9984"/>
              <a:gd name="connsiteX1" fmla="*/ 10000 w 10059"/>
              <a:gd name="connsiteY1" fmla="*/ 8 h 9984"/>
              <a:gd name="connsiteX2" fmla="*/ 10059 w 10059"/>
              <a:gd name="connsiteY2" fmla="*/ 9984 h 9984"/>
              <a:gd name="connsiteX3" fmla="*/ 2224 w 10059"/>
              <a:gd name="connsiteY3" fmla="*/ 9949 h 9984"/>
              <a:gd name="connsiteX4" fmla="*/ 1387 w 10059"/>
              <a:gd name="connsiteY4" fmla="*/ 6858 h 9984"/>
              <a:gd name="connsiteX5" fmla="*/ 1679 w 10059"/>
              <a:gd name="connsiteY5" fmla="*/ 0 h 9984"/>
              <a:gd name="connsiteX0" fmla="*/ 1669 w 10244"/>
              <a:gd name="connsiteY0" fmla="*/ 0 h 10016"/>
              <a:gd name="connsiteX1" fmla="*/ 9941 w 10244"/>
              <a:gd name="connsiteY1" fmla="*/ 8 h 10016"/>
              <a:gd name="connsiteX2" fmla="*/ 10244 w 10244"/>
              <a:gd name="connsiteY2" fmla="*/ 10016 h 10016"/>
              <a:gd name="connsiteX3" fmla="*/ 2211 w 10244"/>
              <a:gd name="connsiteY3" fmla="*/ 9965 h 10016"/>
              <a:gd name="connsiteX4" fmla="*/ 1379 w 10244"/>
              <a:gd name="connsiteY4" fmla="*/ 6869 h 10016"/>
              <a:gd name="connsiteX5" fmla="*/ 1669 w 10244"/>
              <a:gd name="connsiteY5" fmla="*/ 0 h 10016"/>
              <a:gd name="connsiteX0" fmla="*/ 1669 w 9978"/>
              <a:gd name="connsiteY0" fmla="*/ 0 h 9984"/>
              <a:gd name="connsiteX1" fmla="*/ 9941 w 9978"/>
              <a:gd name="connsiteY1" fmla="*/ 8 h 9984"/>
              <a:gd name="connsiteX2" fmla="*/ 9978 w 9978"/>
              <a:gd name="connsiteY2" fmla="*/ 9984 h 9984"/>
              <a:gd name="connsiteX3" fmla="*/ 2211 w 9978"/>
              <a:gd name="connsiteY3" fmla="*/ 9965 h 9984"/>
              <a:gd name="connsiteX4" fmla="*/ 1379 w 9978"/>
              <a:gd name="connsiteY4" fmla="*/ 6869 h 9984"/>
              <a:gd name="connsiteX5" fmla="*/ 1669 w 9978"/>
              <a:gd name="connsiteY5" fmla="*/ 0 h 9984"/>
              <a:gd name="connsiteX0" fmla="*/ 1673 w 10000"/>
              <a:gd name="connsiteY0" fmla="*/ 0 h 10000"/>
              <a:gd name="connsiteX1" fmla="*/ 9963 w 10000"/>
              <a:gd name="connsiteY1" fmla="*/ 8 h 10000"/>
              <a:gd name="connsiteX2" fmla="*/ 10000 w 10000"/>
              <a:gd name="connsiteY2" fmla="*/ 10000 h 10000"/>
              <a:gd name="connsiteX3" fmla="*/ 2216 w 10000"/>
              <a:gd name="connsiteY3" fmla="*/ 9981 h 10000"/>
              <a:gd name="connsiteX4" fmla="*/ 1382 w 10000"/>
              <a:gd name="connsiteY4" fmla="*/ 6880 h 10000"/>
              <a:gd name="connsiteX5" fmla="*/ 1673 w 10000"/>
              <a:gd name="connsiteY5" fmla="*/ 0 h 10000"/>
              <a:gd name="connsiteX0" fmla="*/ 1673 w 10000"/>
              <a:gd name="connsiteY0" fmla="*/ 0 h 10002"/>
              <a:gd name="connsiteX1" fmla="*/ 9963 w 10000"/>
              <a:gd name="connsiteY1" fmla="*/ 8 h 10002"/>
              <a:gd name="connsiteX2" fmla="*/ 10000 w 10000"/>
              <a:gd name="connsiteY2" fmla="*/ 10000 h 10002"/>
              <a:gd name="connsiteX3" fmla="*/ 2216 w 10000"/>
              <a:gd name="connsiteY3" fmla="*/ 10002 h 10002"/>
              <a:gd name="connsiteX4" fmla="*/ 1382 w 10000"/>
              <a:gd name="connsiteY4" fmla="*/ 6880 h 10002"/>
              <a:gd name="connsiteX5" fmla="*/ 1673 w 10000"/>
              <a:gd name="connsiteY5" fmla="*/ 0 h 10002"/>
              <a:gd name="connsiteX0" fmla="*/ 1673 w 10000"/>
              <a:gd name="connsiteY0" fmla="*/ 5 h 10007"/>
              <a:gd name="connsiteX1" fmla="*/ 9998 w 10000"/>
              <a:gd name="connsiteY1" fmla="*/ 0 h 10007"/>
              <a:gd name="connsiteX2" fmla="*/ 10000 w 10000"/>
              <a:gd name="connsiteY2" fmla="*/ 10005 h 10007"/>
              <a:gd name="connsiteX3" fmla="*/ 2216 w 10000"/>
              <a:gd name="connsiteY3" fmla="*/ 10007 h 10007"/>
              <a:gd name="connsiteX4" fmla="*/ 1382 w 10000"/>
              <a:gd name="connsiteY4" fmla="*/ 6885 h 10007"/>
              <a:gd name="connsiteX5" fmla="*/ 1673 w 10000"/>
              <a:gd name="connsiteY5" fmla="*/ 5 h 10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00" h="10007">
                <a:moveTo>
                  <a:pt x="1673" y="5"/>
                </a:moveTo>
                <a:lnTo>
                  <a:pt x="9998" y="0"/>
                </a:lnTo>
                <a:cubicBezTo>
                  <a:pt x="9999" y="1652"/>
                  <a:pt x="10000" y="9456"/>
                  <a:pt x="10000" y="10005"/>
                </a:cubicBezTo>
                <a:lnTo>
                  <a:pt x="2216" y="10007"/>
                </a:lnTo>
                <a:cubicBezTo>
                  <a:pt x="2330" y="9070"/>
                  <a:pt x="2232" y="8409"/>
                  <a:pt x="1382" y="6885"/>
                </a:cubicBezTo>
                <a:cubicBezTo>
                  <a:pt x="-1046" y="2499"/>
                  <a:pt x="162" y="1710"/>
                  <a:pt x="1673" y="5"/>
                </a:cubicBezTo>
                <a:close/>
              </a:path>
            </a:pathLst>
          </a:custGeom>
        </p:spPr>
        <p:txBody>
          <a:bodyPr/>
          <a:lstStyle/>
          <a:p>
            <a:r>
              <a:rPr lang="en-US"/>
              <a:t>Click icon to add picture</a:t>
            </a:r>
            <a:endParaRPr lang="es-ES_tradnl" dirty="0"/>
          </a:p>
        </p:txBody>
      </p:sp>
    </p:spTree>
    <p:extLst>
      <p:ext uri="{BB962C8B-B14F-4D97-AF65-F5344CB8AC3E}">
        <p14:creationId xmlns:p14="http://schemas.microsoft.com/office/powerpoint/2010/main" val="1502138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4041340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ierre">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1CBE74B8-7FEA-B947-95E1-179FCD7C7B6C}"/>
              </a:ext>
            </a:extLst>
          </p:cNvPr>
          <p:cNvSpPr/>
          <p:nvPr userDrawn="1"/>
        </p:nvSpPr>
        <p:spPr>
          <a:xfrm>
            <a:off x="-61437" y="-41952"/>
            <a:ext cx="12298576" cy="6123875"/>
          </a:xfrm>
          <a:custGeom>
            <a:avLst/>
            <a:gdLst>
              <a:gd name="connsiteX0" fmla="*/ 0 w 12196689"/>
              <a:gd name="connsiteY0" fmla="*/ 1294228 h 1294228"/>
              <a:gd name="connsiteX1" fmla="*/ 4656406 w 12196689"/>
              <a:gd name="connsiteY1" fmla="*/ 844062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4" fmla="*/ 0 w 12196689"/>
              <a:gd name="connsiteY4" fmla="*/ 1294228 h 1312036"/>
              <a:gd name="connsiteX0" fmla="*/ 0 w 12196689"/>
              <a:gd name="connsiteY0" fmla="*/ 1294228 h 1559433"/>
              <a:gd name="connsiteX1" fmla="*/ 3601329 w 12196689"/>
              <a:gd name="connsiteY1" fmla="*/ 787791 h 1559433"/>
              <a:gd name="connsiteX2" fmla="*/ 8412480 w 12196689"/>
              <a:gd name="connsiteY2" fmla="*/ 1294227 h 1559433"/>
              <a:gd name="connsiteX3" fmla="*/ 12196689 w 12196689"/>
              <a:gd name="connsiteY3" fmla="*/ 0 h 1559433"/>
              <a:gd name="connsiteX4" fmla="*/ 0 w 12196689"/>
              <a:gd name="connsiteY4" fmla="*/ 1294228 h 1559433"/>
              <a:gd name="connsiteX0" fmla="*/ 0 w 12196689"/>
              <a:gd name="connsiteY0" fmla="*/ 1294228 h 1960531"/>
              <a:gd name="connsiteX1" fmla="*/ 3601329 w 12196689"/>
              <a:gd name="connsiteY1" fmla="*/ 787791 h 1960531"/>
              <a:gd name="connsiteX2" fmla="*/ 8412480 w 12196689"/>
              <a:gd name="connsiteY2" fmla="*/ 1294227 h 1960531"/>
              <a:gd name="connsiteX3" fmla="*/ 12196689 w 12196689"/>
              <a:gd name="connsiteY3" fmla="*/ 0 h 1960531"/>
              <a:gd name="connsiteX4" fmla="*/ 0 w 12196689"/>
              <a:gd name="connsiteY4" fmla="*/ 1294228 h 1960531"/>
              <a:gd name="connsiteX0" fmla="*/ 397070 w 12844687"/>
              <a:gd name="connsiteY0" fmla="*/ 1296595 h 1734128"/>
              <a:gd name="connsiteX1" fmla="*/ 3998399 w 12844687"/>
              <a:gd name="connsiteY1" fmla="*/ 790158 h 1734128"/>
              <a:gd name="connsiteX2" fmla="*/ 8809550 w 12844687"/>
              <a:gd name="connsiteY2" fmla="*/ 1296594 h 1734128"/>
              <a:gd name="connsiteX3" fmla="*/ 12593759 w 12844687"/>
              <a:gd name="connsiteY3" fmla="*/ 2367 h 1734128"/>
              <a:gd name="connsiteX4" fmla="*/ 1466214 w 12844687"/>
              <a:gd name="connsiteY4" fmla="*/ 1676423 h 1734128"/>
              <a:gd name="connsiteX5" fmla="*/ 397070 w 12844687"/>
              <a:gd name="connsiteY5" fmla="*/ 1296595 h 1734128"/>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205161 w 12652778"/>
              <a:gd name="connsiteY0" fmla="*/ 1296595 h 2815906"/>
              <a:gd name="connsiteX1" fmla="*/ 3806490 w 12652778"/>
              <a:gd name="connsiteY1" fmla="*/ 790158 h 2815906"/>
              <a:gd name="connsiteX2" fmla="*/ 8617641 w 12652778"/>
              <a:gd name="connsiteY2" fmla="*/ 1296594 h 2815906"/>
              <a:gd name="connsiteX3" fmla="*/ 12401850 w 12652778"/>
              <a:gd name="connsiteY3" fmla="*/ 2367 h 2815906"/>
              <a:gd name="connsiteX4" fmla="*/ 148890 w 12652778"/>
              <a:gd name="connsiteY4" fmla="*/ 2815906 h 2815906"/>
              <a:gd name="connsiteX5" fmla="*/ 205161 w 12652778"/>
              <a:gd name="connsiteY5" fmla="*/ 1296595 h 2815906"/>
              <a:gd name="connsiteX0" fmla="*/ 205161 w 12422576"/>
              <a:gd name="connsiteY0" fmla="*/ 1325693 h 2845004"/>
              <a:gd name="connsiteX1" fmla="*/ 3806490 w 12422576"/>
              <a:gd name="connsiteY1" fmla="*/ 819256 h 2845004"/>
              <a:gd name="connsiteX2" fmla="*/ 8617641 w 12422576"/>
              <a:gd name="connsiteY2" fmla="*/ 1325692 h 2845004"/>
              <a:gd name="connsiteX3" fmla="*/ 12401850 w 12422576"/>
              <a:gd name="connsiteY3" fmla="*/ 31465 h 2845004"/>
              <a:gd name="connsiteX4" fmla="*/ 9644582 w 12422576"/>
              <a:gd name="connsiteY4" fmla="*/ 608241 h 2845004"/>
              <a:gd name="connsiteX5" fmla="*/ 148890 w 12422576"/>
              <a:gd name="connsiteY5" fmla="*/ 2845004 h 2845004"/>
              <a:gd name="connsiteX6" fmla="*/ 205161 w 12422576"/>
              <a:gd name="connsiteY6" fmla="*/ 1325693 h 2845004"/>
              <a:gd name="connsiteX0" fmla="*/ 205161 w 13268544"/>
              <a:gd name="connsiteY0" fmla="*/ 1298414 h 3013168"/>
              <a:gd name="connsiteX1" fmla="*/ 3806490 w 13268544"/>
              <a:gd name="connsiteY1" fmla="*/ 791977 h 3013168"/>
              <a:gd name="connsiteX2" fmla="*/ 8617641 w 13268544"/>
              <a:gd name="connsiteY2" fmla="*/ 1298413 h 3013168"/>
              <a:gd name="connsiteX3" fmla="*/ 12401850 w 13268544"/>
              <a:gd name="connsiteY3" fmla="*/ 4186 h 3013168"/>
              <a:gd name="connsiteX4" fmla="*/ 12289308 w 13268544"/>
              <a:gd name="connsiteY4" fmla="*/ 2831793 h 3013168"/>
              <a:gd name="connsiteX5" fmla="*/ 148890 w 13268544"/>
              <a:gd name="connsiteY5" fmla="*/ 2817725 h 3013168"/>
              <a:gd name="connsiteX6" fmla="*/ 205161 w 13268544"/>
              <a:gd name="connsiteY6" fmla="*/ 1298414 h 3013168"/>
              <a:gd name="connsiteX0" fmla="*/ 205161 w 13268544"/>
              <a:gd name="connsiteY0" fmla="*/ 1298414 h 2833416"/>
              <a:gd name="connsiteX1" fmla="*/ 3806490 w 13268544"/>
              <a:gd name="connsiteY1" fmla="*/ 791977 h 2833416"/>
              <a:gd name="connsiteX2" fmla="*/ 8617641 w 13268544"/>
              <a:gd name="connsiteY2" fmla="*/ 1298413 h 2833416"/>
              <a:gd name="connsiteX3" fmla="*/ 12401850 w 13268544"/>
              <a:gd name="connsiteY3" fmla="*/ 4186 h 2833416"/>
              <a:gd name="connsiteX4" fmla="*/ 12289308 w 13268544"/>
              <a:gd name="connsiteY4" fmla="*/ 2831793 h 2833416"/>
              <a:gd name="connsiteX5" fmla="*/ 148890 w 13268544"/>
              <a:gd name="connsiteY5" fmla="*/ 2817725 h 2833416"/>
              <a:gd name="connsiteX6" fmla="*/ 205161 w 13268544"/>
              <a:gd name="connsiteY6" fmla="*/ 1298414 h 2833416"/>
              <a:gd name="connsiteX0" fmla="*/ 205161 w 12455332"/>
              <a:gd name="connsiteY0" fmla="*/ 1299228 h 2834230"/>
              <a:gd name="connsiteX1" fmla="*/ 3806490 w 12455332"/>
              <a:gd name="connsiteY1" fmla="*/ 792791 h 2834230"/>
              <a:gd name="connsiteX2" fmla="*/ 8617641 w 12455332"/>
              <a:gd name="connsiteY2" fmla="*/ 1299227 h 2834230"/>
              <a:gd name="connsiteX3" fmla="*/ 12401850 w 12455332"/>
              <a:gd name="connsiteY3" fmla="*/ 5000 h 2834230"/>
              <a:gd name="connsiteX4" fmla="*/ 12289308 w 12455332"/>
              <a:gd name="connsiteY4" fmla="*/ 2832607 h 2834230"/>
              <a:gd name="connsiteX5" fmla="*/ 148890 w 12455332"/>
              <a:gd name="connsiteY5" fmla="*/ 2818539 h 2834230"/>
              <a:gd name="connsiteX6" fmla="*/ 205161 w 12455332"/>
              <a:gd name="connsiteY6" fmla="*/ 1299228 h 2834230"/>
              <a:gd name="connsiteX0" fmla="*/ 205161 w 12478986"/>
              <a:gd name="connsiteY0" fmla="*/ 1299133 h 2876000"/>
              <a:gd name="connsiteX1" fmla="*/ 3806490 w 12478986"/>
              <a:gd name="connsiteY1" fmla="*/ 792696 h 2876000"/>
              <a:gd name="connsiteX2" fmla="*/ 8617641 w 12478986"/>
              <a:gd name="connsiteY2" fmla="*/ 1299132 h 2876000"/>
              <a:gd name="connsiteX3" fmla="*/ 12401850 w 12478986"/>
              <a:gd name="connsiteY3" fmla="*/ 4905 h 2876000"/>
              <a:gd name="connsiteX4" fmla="*/ 12415918 w 12478986"/>
              <a:gd name="connsiteY4" fmla="*/ 2874715 h 2876000"/>
              <a:gd name="connsiteX5" fmla="*/ 148890 w 12478986"/>
              <a:gd name="connsiteY5" fmla="*/ 2818444 h 2876000"/>
              <a:gd name="connsiteX6" fmla="*/ 205161 w 12478986"/>
              <a:gd name="connsiteY6" fmla="*/ 1299133 h 2876000"/>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44053"/>
              <a:gd name="connsiteY0" fmla="*/ 1294228 h 2843166"/>
              <a:gd name="connsiteX1" fmla="*/ 3806490 w 12444053"/>
              <a:gd name="connsiteY1" fmla="*/ 787791 h 2843166"/>
              <a:gd name="connsiteX2" fmla="*/ 8617641 w 12444053"/>
              <a:gd name="connsiteY2" fmla="*/ 1294227 h 2843166"/>
              <a:gd name="connsiteX3" fmla="*/ 12401850 w 12444053"/>
              <a:gd name="connsiteY3" fmla="*/ 0 h 2843166"/>
              <a:gd name="connsiteX4" fmla="*/ 12444053 w 12444053"/>
              <a:gd name="connsiteY4" fmla="*/ 2841674 h 2843166"/>
              <a:gd name="connsiteX5" fmla="*/ 148890 w 12444053"/>
              <a:gd name="connsiteY5" fmla="*/ 2813539 h 2843166"/>
              <a:gd name="connsiteX6" fmla="*/ 205161 w 12444053"/>
              <a:gd name="connsiteY6" fmla="*/ 1294228 h 2843166"/>
              <a:gd name="connsiteX0" fmla="*/ 205161 w 12411396"/>
              <a:gd name="connsiteY0" fmla="*/ 1294228 h 2826992"/>
              <a:gd name="connsiteX1" fmla="*/ 3806490 w 12411396"/>
              <a:gd name="connsiteY1" fmla="*/ 787791 h 2826992"/>
              <a:gd name="connsiteX2" fmla="*/ 8617641 w 12411396"/>
              <a:gd name="connsiteY2" fmla="*/ 1294227 h 2826992"/>
              <a:gd name="connsiteX3" fmla="*/ 12401850 w 12411396"/>
              <a:gd name="connsiteY3" fmla="*/ 0 h 2826992"/>
              <a:gd name="connsiteX4" fmla="*/ 12411396 w 12411396"/>
              <a:gd name="connsiteY4" fmla="*/ 2825346 h 2826992"/>
              <a:gd name="connsiteX5" fmla="*/ 148890 w 12411396"/>
              <a:gd name="connsiteY5" fmla="*/ 2813539 h 2826992"/>
              <a:gd name="connsiteX6" fmla="*/ 205161 w 12411396"/>
              <a:gd name="connsiteY6" fmla="*/ 1294228 h 2826992"/>
              <a:gd name="connsiteX0" fmla="*/ 205161 w 12411396"/>
              <a:gd name="connsiteY0" fmla="*/ 1294228 h 2825346"/>
              <a:gd name="connsiteX1" fmla="*/ 3806490 w 12411396"/>
              <a:gd name="connsiteY1" fmla="*/ 787791 h 2825346"/>
              <a:gd name="connsiteX2" fmla="*/ 8617641 w 12411396"/>
              <a:gd name="connsiteY2" fmla="*/ 1294227 h 2825346"/>
              <a:gd name="connsiteX3" fmla="*/ 12401850 w 12411396"/>
              <a:gd name="connsiteY3" fmla="*/ 0 h 2825346"/>
              <a:gd name="connsiteX4" fmla="*/ 12411396 w 12411396"/>
              <a:gd name="connsiteY4" fmla="*/ 2825346 h 2825346"/>
              <a:gd name="connsiteX5" fmla="*/ 148890 w 12411396"/>
              <a:gd name="connsiteY5" fmla="*/ 2813539 h 2825346"/>
              <a:gd name="connsiteX6" fmla="*/ 205161 w 12411396"/>
              <a:gd name="connsiteY6" fmla="*/ 1294228 h 2825346"/>
              <a:gd name="connsiteX0" fmla="*/ 56798 w 12263033"/>
              <a:gd name="connsiteY0" fmla="*/ 1294228 h 2825346"/>
              <a:gd name="connsiteX1" fmla="*/ 3658127 w 12263033"/>
              <a:gd name="connsiteY1" fmla="*/ 787791 h 2825346"/>
              <a:gd name="connsiteX2" fmla="*/ 8469278 w 12263033"/>
              <a:gd name="connsiteY2" fmla="*/ 1294227 h 2825346"/>
              <a:gd name="connsiteX3" fmla="*/ 12253487 w 12263033"/>
              <a:gd name="connsiteY3" fmla="*/ 0 h 2825346"/>
              <a:gd name="connsiteX4" fmla="*/ 12263033 w 12263033"/>
              <a:gd name="connsiteY4" fmla="*/ 2825346 h 2825346"/>
              <a:gd name="connsiteX5" fmla="*/ 527 w 12263033"/>
              <a:gd name="connsiteY5" fmla="*/ 2813539 h 2825346"/>
              <a:gd name="connsiteX6" fmla="*/ 56798 w 12263033"/>
              <a:gd name="connsiteY6" fmla="*/ 1294228 h 2825346"/>
              <a:gd name="connsiteX0" fmla="*/ 16702 w 12263758"/>
              <a:gd name="connsiteY0" fmla="*/ 1310556 h 2825346"/>
              <a:gd name="connsiteX1" fmla="*/ 3658852 w 12263758"/>
              <a:gd name="connsiteY1" fmla="*/ 787791 h 2825346"/>
              <a:gd name="connsiteX2" fmla="*/ 8470003 w 12263758"/>
              <a:gd name="connsiteY2" fmla="*/ 1294227 h 2825346"/>
              <a:gd name="connsiteX3" fmla="*/ 12254212 w 12263758"/>
              <a:gd name="connsiteY3" fmla="*/ 0 h 2825346"/>
              <a:gd name="connsiteX4" fmla="*/ 12263758 w 12263758"/>
              <a:gd name="connsiteY4" fmla="*/ 2825346 h 2825346"/>
              <a:gd name="connsiteX5" fmla="*/ 1252 w 12263758"/>
              <a:gd name="connsiteY5" fmla="*/ 2813539 h 2825346"/>
              <a:gd name="connsiteX6" fmla="*/ 16702 w 12263758"/>
              <a:gd name="connsiteY6" fmla="*/ 1310556 h 2825346"/>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9043 w 12247056"/>
              <a:gd name="connsiteY5" fmla="*/ 2829868 h 2829868"/>
              <a:gd name="connsiteX6" fmla="*/ 0 w 12247056"/>
              <a:gd name="connsiteY6" fmla="*/ 1310556 h 2829868"/>
              <a:gd name="connsiteX0" fmla="*/ 1938 w 12248994"/>
              <a:gd name="connsiteY0" fmla="*/ 1310556 h 2829868"/>
              <a:gd name="connsiteX1" fmla="*/ 3644088 w 12248994"/>
              <a:gd name="connsiteY1" fmla="*/ 787791 h 2829868"/>
              <a:gd name="connsiteX2" fmla="*/ 8455239 w 12248994"/>
              <a:gd name="connsiteY2" fmla="*/ 1294227 h 2829868"/>
              <a:gd name="connsiteX3" fmla="*/ 12239448 w 12248994"/>
              <a:gd name="connsiteY3" fmla="*/ 0 h 2829868"/>
              <a:gd name="connsiteX4" fmla="*/ 12248994 w 12248994"/>
              <a:gd name="connsiteY4" fmla="*/ 2825346 h 2829868"/>
              <a:gd name="connsiteX5" fmla="*/ 2817 w 12248994"/>
              <a:gd name="connsiteY5" fmla="*/ 2829868 h 2829868"/>
              <a:gd name="connsiteX6" fmla="*/ 1938 w 12248994"/>
              <a:gd name="connsiteY6" fmla="*/ 1310556 h 2829868"/>
              <a:gd name="connsiteX0" fmla="*/ 5555 w 12252611"/>
              <a:gd name="connsiteY0" fmla="*/ 1310556 h 2829868"/>
              <a:gd name="connsiteX1" fmla="*/ 3647705 w 12252611"/>
              <a:gd name="connsiteY1" fmla="*/ 787791 h 2829868"/>
              <a:gd name="connsiteX2" fmla="*/ 8458856 w 12252611"/>
              <a:gd name="connsiteY2" fmla="*/ 1294227 h 2829868"/>
              <a:gd name="connsiteX3" fmla="*/ 12243065 w 12252611"/>
              <a:gd name="connsiteY3" fmla="*/ 0 h 2829868"/>
              <a:gd name="connsiteX4" fmla="*/ 12252611 w 12252611"/>
              <a:gd name="connsiteY4" fmla="*/ 2825346 h 2829868"/>
              <a:gd name="connsiteX5" fmla="*/ 6434 w 12252611"/>
              <a:gd name="connsiteY5" fmla="*/ 2829868 h 2829868"/>
              <a:gd name="connsiteX6" fmla="*/ 5555 w 12252611"/>
              <a:gd name="connsiteY6" fmla="*/ 1310556 h 2829868"/>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879 w 12247056"/>
              <a:gd name="connsiteY5" fmla="*/ 2829868 h 2829868"/>
              <a:gd name="connsiteX6" fmla="*/ 0 w 12247056"/>
              <a:gd name="connsiteY6" fmla="*/ 1310556 h 2829868"/>
              <a:gd name="connsiteX0" fmla="*/ 15449 w 12262505"/>
              <a:gd name="connsiteY0" fmla="*/ 5530723 h 7045513"/>
              <a:gd name="connsiteX1" fmla="*/ 3657599 w 12262505"/>
              <a:gd name="connsiteY1" fmla="*/ 5007958 h 7045513"/>
              <a:gd name="connsiteX2" fmla="*/ 8468750 w 12262505"/>
              <a:gd name="connsiteY2" fmla="*/ 5514394 h 7045513"/>
              <a:gd name="connsiteX3" fmla="*/ 12252959 w 12262505"/>
              <a:gd name="connsiteY3" fmla="*/ 4220167 h 7045513"/>
              <a:gd name="connsiteX4" fmla="*/ 12262505 w 12262505"/>
              <a:gd name="connsiteY4" fmla="*/ 7045513 h 7045513"/>
              <a:gd name="connsiteX5" fmla="*/ 0 w 12262505"/>
              <a:gd name="connsiteY5" fmla="*/ 77735 h 7045513"/>
              <a:gd name="connsiteX6" fmla="*/ 15449 w 12262505"/>
              <a:gd name="connsiteY6" fmla="*/ 5530723 h 7045513"/>
              <a:gd name="connsiteX0" fmla="*/ 15449 w 12278834"/>
              <a:gd name="connsiteY0" fmla="*/ 5532908 h 5555121"/>
              <a:gd name="connsiteX1" fmla="*/ 3657599 w 12278834"/>
              <a:gd name="connsiteY1" fmla="*/ 5010143 h 5555121"/>
              <a:gd name="connsiteX2" fmla="*/ 8468750 w 12278834"/>
              <a:gd name="connsiteY2" fmla="*/ 5516579 h 5555121"/>
              <a:gd name="connsiteX3" fmla="*/ 12252959 w 12278834"/>
              <a:gd name="connsiteY3" fmla="*/ 4222352 h 5555121"/>
              <a:gd name="connsiteX4" fmla="*/ 12278834 w 12278834"/>
              <a:gd name="connsiteY4" fmla="*/ 91727 h 5555121"/>
              <a:gd name="connsiteX5" fmla="*/ 0 w 12278834"/>
              <a:gd name="connsiteY5" fmla="*/ 79920 h 5555121"/>
              <a:gd name="connsiteX6" fmla="*/ 15449 w 12278834"/>
              <a:gd name="connsiteY6" fmla="*/ 5532908 h 5555121"/>
              <a:gd name="connsiteX0" fmla="*/ 15449 w 12279342"/>
              <a:gd name="connsiteY0" fmla="*/ 5530724 h 5552937"/>
              <a:gd name="connsiteX1" fmla="*/ 3657599 w 12279342"/>
              <a:gd name="connsiteY1" fmla="*/ 5007959 h 5552937"/>
              <a:gd name="connsiteX2" fmla="*/ 8468750 w 12279342"/>
              <a:gd name="connsiteY2" fmla="*/ 5514395 h 5552937"/>
              <a:gd name="connsiteX3" fmla="*/ 12252959 w 12279342"/>
              <a:gd name="connsiteY3" fmla="*/ 4220168 h 5552937"/>
              <a:gd name="connsiteX4" fmla="*/ 12278834 w 12279342"/>
              <a:gd name="connsiteY4" fmla="*/ 89543 h 5552937"/>
              <a:gd name="connsiteX5" fmla="*/ 0 w 12279342"/>
              <a:gd name="connsiteY5" fmla="*/ 77736 h 5552937"/>
              <a:gd name="connsiteX6" fmla="*/ 15449 w 12279342"/>
              <a:gd name="connsiteY6" fmla="*/ 5530724 h 5552937"/>
              <a:gd name="connsiteX0" fmla="*/ 15449 w 12279342"/>
              <a:gd name="connsiteY0" fmla="*/ 6094324 h 6116537"/>
              <a:gd name="connsiteX1" fmla="*/ 3657599 w 12279342"/>
              <a:gd name="connsiteY1" fmla="*/ 5571559 h 6116537"/>
              <a:gd name="connsiteX2" fmla="*/ 8468750 w 12279342"/>
              <a:gd name="connsiteY2" fmla="*/ 6077995 h 6116537"/>
              <a:gd name="connsiteX3" fmla="*/ 12252959 w 12279342"/>
              <a:gd name="connsiteY3" fmla="*/ 4783768 h 6116537"/>
              <a:gd name="connsiteX4" fmla="*/ 12278834 w 12279342"/>
              <a:gd name="connsiteY4" fmla="*/ 0 h 6116537"/>
              <a:gd name="connsiteX5" fmla="*/ 0 w 12279342"/>
              <a:gd name="connsiteY5" fmla="*/ 641336 h 6116537"/>
              <a:gd name="connsiteX6" fmla="*/ 15449 w 12279342"/>
              <a:gd name="connsiteY6" fmla="*/ 6094324 h 6116537"/>
              <a:gd name="connsiteX0" fmla="*/ 15449 w 12279342"/>
              <a:gd name="connsiteY0" fmla="*/ 6094324 h 6125261"/>
              <a:gd name="connsiteX1" fmla="*/ 3657599 w 12279342"/>
              <a:gd name="connsiteY1" fmla="*/ 5571559 h 6125261"/>
              <a:gd name="connsiteX2" fmla="*/ 8468750 w 12279342"/>
              <a:gd name="connsiteY2" fmla="*/ 6077995 h 6125261"/>
              <a:gd name="connsiteX3" fmla="*/ 12252959 w 12279342"/>
              <a:gd name="connsiteY3" fmla="*/ 4783768 h 6125261"/>
              <a:gd name="connsiteX4" fmla="*/ 12278834 w 12279342"/>
              <a:gd name="connsiteY4" fmla="*/ 0 h 6125261"/>
              <a:gd name="connsiteX5" fmla="*/ 0 w 12279342"/>
              <a:gd name="connsiteY5" fmla="*/ 641336 h 6125261"/>
              <a:gd name="connsiteX6" fmla="*/ 15449 w 12279342"/>
              <a:gd name="connsiteY6" fmla="*/ 6094324 h 6125261"/>
              <a:gd name="connsiteX0" fmla="*/ 31778 w 12295671"/>
              <a:gd name="connsiteY0" fmla="*/ 6122459 h 6149807"/>
              <a:gd name="connsiteX1" fmla="*/ 3673928 w 12295671"/>
              <a:gd name="connsiteY1" fmla="*/ 5599694 h 6149807"/>
              <a:gd name="connsiteX2" fmla="*/ 8485079 w 12295671"/>
              <a:gd name="connsiteY2" fmla="*/ 6106130 h 6149807"/>
              <a:gd name="connsiteX3" fmla="*/ 12269288 w 12295671"/>
              <a:gd name="connsiteY3" fmla="*/ 4811903 h 6149807"/>
              <a:gd name="connsiteX4" fmla="*/ 12295163 w 12295671"/>
              <a:gd name="connsiteY4" fmla="*/ 28135 h 6149807"/>
              <a:gd name="connsiteX5" fmla="*/ 0 w 12295671"/>
              <a:gd name="connsiteY5" fmla="*/ 0 h 6149807"/>
              <a:gd name="connsiteX6" fmla="*/ 31778 w 12295671"/>
              <a:gd name="connsiteY6" fmla="*/ 6122459 h 6149807"/>
              <a:gd name="connsiteX0" fmla="*/ 34683 w 12298576"/>
              <a:gd name="connsiteY0" fmla="*/ 6122459 h 6149731"/>
              <a:gd name="connsiteX1" fmla="*/ 3676833 w 12298576"/>
              <a:gd name="connsiteY1" fmla="*/ 5599694 h 6149731"/>
              <a:gd name="connsiteX2" fmla="*/ 8487984 w 12298576"/>
              <a:gd name="connsiteY2" fmla="*/ 6106130 h 6149731"/>
              <a:gd name="connsiteX3" fmla="*/ 12272193 w 12298576"/>
              <a:gd name="connsiteY3" fmla="*/ 4811903 h 6149731"/>
              <a:gd name="connsiteX4" fmla="*/ 12298068 w 12298576"/>
              <a:gd name="connsiteY4" fmla="*/ 28135 h 6149731"/>
              <a:gd name="connsiteX5" fmla="*/ 2905 w 12298576"/>
              <a:gd name="connsiteY5" fmla="*/ 0 h 6149731"/>
              <a:gd name="connsiteX6" fmla="*/ 34683 w 12298576"/>
              <a:gd name="connsiteY6" fmla="*/ 6122459 h 6149731"/>
              <a:gd name="connsiteX0" fmla="*/ 34683 w 12298576"/>
              <a:gd name="connsiteY0" fmla="*/ 6122459 h 6149731"/>
              <a:gd name="connsiteX1" fmla="*/ 3676833 w 12298576"/>
              <a:gd name="connsiteY1" fmla="*/ 5599694 h 6149731"/>
              <a:gd name="connsiteX2" fmla="*/ 8487984 w 12298576"/>
              <a:gd name="connsiteY2" fmla="*/ 6106130 h 6149731"/>
              <a:gd name="connsiteX3" fmla="*/ 12272193 w 12298576"/>
              <a:gd name="connsiteY3" fmla="*/ 4811903 h 6149731"/>
              <a:gd name="connsiteX4" fmla="*/ 12298068 w 12298576"/>
              <a:gd name="connsiteY4" fmla="*/ 28135 h 6149731"/>
              <a:gd name="connsiteX5" fmla="*/ 2905 w 12298576"/>
              <a:gd name="connsiteY5" fmla="*/ 0 h 6149731"/>
              <a:gd name="connsiteX6" fmla="*/ 34683 w 12298576"/>
              <a:gd name="connsiteY6" fmla="*/ 6122459 h 6149731"/>
              <a:gd name="connsiteX0" fmla="*/ 34683 w 12298576"/>
              <a:gd name="connsiteY0" fmla="*/ 6122459 h 6123875"/>
              <a:gd name="connsiteX1" fmla="*/ 3676833 w 12298576"/>
              <a:gd name="connsiteY1" fmla="*/ 5599694 h 6123875"/>
              <a:gd name="connsiteX2" fmla="*/ 8487984 w 12298576"/>
              <a:gd name="connsiteY2" fmla="*/ 6106130 h 6123875"/>
              <a:gd name="connsiteX3" fmla="*/ 12272193 w 12298576"/>
              <a:gd name="connsiteY3" fmla="*/ 4811903 h 6123875"/>
              <a:gd name="connsiteX4" fmla="*/ 12298068 w 12298576"/>
              <a:gd name="connsiteY4" fmla="*/ 28135 h 6123875"/>
              <a:gd name="connsiteX5" fmla="*/ 2905 w 12298576"/>
              <a:gd name="connsiteY5" fmla="*/ 0 h 6123875"/>
              <a:gd name="connsiteX6" fmla="*/ 34683 w 12298576"/>
              <a:gd name="connsiteY6" fmla="*/ 6122459 h 6123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98576" h="6123875">
                <a:moveTo>
                  <a:pt x="34683" y="6122459"/>
                </a:moveTo>
                <a:cubicBezTo>
                  <a:pt x="1248022" y="5797730"/>
                  <a:pt x="2267950" y="5602416"/>
                  <a:pt x="3676833" y="5599694"/>
                </a:cubicBezTo>
                <a:cubicBezTo>
                  <a:pt x="5085717" y="5596973"/>
                  <a:pt x="7055424" y="6237428"/>
                  <a:pt x="8487984" y="6106130"/>
                </a:cubicBezTo>
                <a:cubicBezTo>
                  <a:pt x="9920544" y="5974832"/>
                  <a:pt x="12101036" y="4931478"/>
                  <a:pt x="12272193" y="4811903"/>
                </a:cubicBezTo>
                <a:cubicBezTo>
                  <a:pt x="12274537" y="4105002"/>
                  <a:pt x="12302674" y="1112938"/>
                  <a:pt x="12298068" y="28135"/>
                </a:cubicBezTo>
                <a:lnTo>
                  <a:pt x="2905" y="0"/>
                </a:lnTo>
                <a:cubicBezTo>
                  <a:pt x="-12293" y="1135005"/>
                  <a:pt x="37195" y="5617027"/>
                  <a:pt x="34683" y="6122459"/>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2" name="Title 1">
            <a:extLst>
              <a:ext uri="{FF2B5EF4-FFF2-40B4-BE49-F238E27FC236}">
                <a16:creationId xmlns:a16="http://schemas.microsoft.com/office/drawing/2014/main" id="{4A1EF435-1E90-124A-B476-04F9D01663DF}"/>
              </a:ext>
            </a:extLst>
          </p:cNvPr>
          <p:cNvSpPr>
            <a:spLocks noGrp="1"/>
          </p:cNvSpPr>
          <p:nvPr>
            <p:ph type="title" hasCustomPrompt="1"/>
          </p:nvPr>
        </p:nvSpPr>
        <p:spPr>
          <a:xfrm>
            <a:off x="831850" y="1637413"/>
            <a:ext cx="10515600" cy="1457768"/>
          </a:xfrm>
        </p:spPr>
        <p:txBody>
          <a:bodyPr anchor="b">
            <a:normAutofit/>
          </a:bodyPr>
          <a:lstStyle>
            <a:lvl1pPr>
              <a:defRPr sz="3200">
                <a:solidFill>
                  <a:schemeClr val="bg1"/>
                </a:solidFill>
              </a:defRPr>
            </a:lvl1pPr>
          </a:lstStyle>
          <a:p>
            <a:r>
              <a:rPr lang="en-US" dirty="0" err="1"/>
              <a:t>Nombre</a:t>
            </a:r>
            <a:r>
              <a:rPr lang="en-US" dirty="0"/>
              <a:t> </a:t>
            </a:r>
          </a:p>
        </p:txBody>
      </p:sp>
      <p:sp>
        <p:nvSpPr>
          <p:cNvPr id="3" name="Text Placeholder 2">
            <a:extLst>
              <a:ext uri="{FF2B5EF4-FFF2-40B4-BE49-F238E27FC236}">
                <a16:creationId xmlns:a16="http://schemas.microsoft.com/office/drawing/2014/main" id="{79BB89C8-C1A4-B041-BE52-3D48DC18E168}"/>
              </a:ext>
            </a:extLst>
          </p:cNvPr>
          <p:cNvSpPr>
            <a:spLocks noGrp="1"/>
          </p:cNvSpPr>
          <p:nvPr>
            <p:ph type="body" idx="1" hasCustomPrompt="1"/>
          </p:nvPr>
        </p:nvSpPr>
        <p:spPr>
          <a:xfrm>
            <a:off x="831850" y="6351814"/>
            <a:ext cx="3413579" cy="286651"/>
          </a:xfrm>
        </p:spPr>
        <p:txBody>
          <a:bodyPr/>
          <a:lstStyle>
            <a:lvl1pPr marL="0" indent="0">
              <a:buNone/>
              <a:defRPr sz="2400" b="0" i="0">
                <a:solidFill>
                  <a:srgbClr val="6BAE45"/>
                </a:solidFill>
                <a:latin typeface="Barlow Medium"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www.uci.ac.cr</a:t>
            </a:r>
            <a:endParaRPr lang="en-US" dirty="0"/>
          </a:p>
        </p:txBody>
      </p:sp>
      <p:sp>
        <p:nvSpPr>
          <p:cNvPr id="7" name="Text Placeholder 2">
            <a:extLst>
              <a:ext uri="{FF2B5EF4-FFF2-40B4-BE49-F238E27FC236}">
                <a16:creationId xmlns:a16="http://schemas.microsoft.com/office/drawing/2014/main" id="{67A94FB1-3E87-CF44-98E6-AFED63B94A68}"/>
              </a:ext>
            </a:extLst>
          </p:cNvPr>
          <p:cNvSpPr>
            <a:spLocks noGrp="1"/>
          </p:cNvSpPr>
          <p:nvPr>
            <p:ph type="body" idx="11" hasCustomPrompt="1"/>
          </p:nvPr>
        </p:nvSpPr>
        <p:spPr>
          <a:xfrm>
            <a:off x="7478486" y="6081923"/>
            <a:ext cx="4114800" cy="556542"/>
          </a:xfrm>
        </p:spPr>
        <p:txBody>
          <a:bodyPr>
            <a:noAutofit/>
          </a:bodyPr>
          <a:lstStyle>
            <a:lvl1pPr marL="0" indent="0" algn="r">
              <a:buNone/>
              <a:defRPr sz="2000" b="1" i="0">
                <a:solidFill>
                  <a:srgbClr val="6BAE45"/>
                </a:solidFill>
                <a:latin typeface="Barlow SemiBold"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Promoviendo</a:t>
            </a:r>
            <a:r>
              <a:rPr lang="en-US" dirty="0"/>
              <a:t> el </a:t>
            </a:r>
            <a:r>
              <a:rPr lang="en-US" dirty="0" err="1"/>
              <a:t>desarrollo</a:t>
            </a:r>
            <a:r>
              <a:rPr lang="en-US" dirty="0"/>
              <a:t> </a:t>
            </a:r>
            <a:r>
              <a:rPr lang="en-US" dirty="0" err="1"/>
              <a:t>regenerativo</a:t>
            </a:r>
            <a:r>
              <a:rPr lang="en-US" dirty="0"/>
              <a:t> para el </a:t>
            </a:r>
            <a:r>
              <a:rPr lang="en-US" dirty="0" err="1"/>
              <a:t>bienestar</a:t>
            </a:r>
            <a:endParaRPr lang="en-US" dirty="0"/>
          </a:p>
        </p:txBody>
      </p:sp>
      <p:sp>
        <p:nvSpPr>
          <p:cNvPr id="10" name="Text Placeholder 9">
            <a:extLst>
              <a:ext uri="{FF2B5EF4-FFF2-40B4-BE49-F238E27FC236}">
                <a16:creationId xmlns:a16="http://schemas.microsoft.com/office/drawing/2014/main" id="{F315162D-96C4-BB43-93D5-E3FCD1035B1F}"/>
              </a:ext>
            </a:extLst>
          </p:cNvPr>
          <p:cNvSpPr>
            <a:spLocks noGrp="1"/>
          </p:cNvSpPr>
          <p:nvPr>
            <p:ph type="body" sz="quarter" idx="12" hasCustomPrompt="1"/>
          </p:nvPr>
        </p:nvSpPr>
        <p:spPr>
          <a:xfrm>
            <a:off x="831850" y="3281363"/>
            <a:ext cx="10515600" cy="1143000"/>
          </a:xfrm>
        </p:spPr>
        <p:txBody>
          <a:bodyPr/>
          <a:lstStyle>
            <a:lvl1pPr marL="0" indent="0">
              <a:buNone/>
              <a:defRPr>
                <a:solidFill>
                  <a:schemeClr val="bg1"/>
                </a:solidFill>
              </a:defRPr>
            </a:lvl1pPr>
          </a:lstStyle>
          <a:p>
            <a:pPr lvl="0"/>
            <a:r>
              <a:rPr lang="en-US" dirty="0" err="1"/>
              <a:t>Información</a:t>
            </a:r>
            <a:r>
              <a:rPr lang="en-US" dirty="0"/>
              <a:t> de </a:t>
            </a:r>
            <a:r>
              <a:rPr lang="en-US" dirty="0" err="1"/>
              <a:t>contacto</a:t>
            </a:r>
            <a:endParaRPr lang="en-US" dirty="0"/>
          </a:p>
        </p:txBody>
      </p:sp>
      <p:pic>
        <p:nvPicPr>
          <p:cNvPr id="11" name="Picture 10">
            <a:extLst>
              <a:ext uri="{FF2B5EF4-FFF2-40B4-BE49-F238E27FC236}">
                <a16:creationId xmlns:a16="http://schemas.microsoft.com/office/drawing/2014/main" id="{9E696431-39AC-134E-91B0-42CF045B64C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1315" y="56983"/>
            <a:ext cx="3211632" cy="1469607"/>
          </a:xfrm>
          <a:prstGeom prst="rect">
            <a:avLst/>
          </a:prstGeom>
        </p:spPr>
      </p:pic>
    </p:spTree>
    <p:extLst>
      <p:ext uri="{BB962C8B-B14F-4D97-AF65-F5344CB8AC3E}">
        <p14:creationId xmlns:p14="http://schemas.microsoft.com/office/powerpoint/2010/main" val="38662423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Titular - Azu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EF435-1E90-124A-B476-04F9D01663DF}"/>
              </a:ext>
            </a:extLst>
          </p:cNvPr>
          <p:cNvSpPr>
            <a:spLocks noGrp="1"/>
          </p:cNvSpPr>
          <p:nvPr>
            <p:ph type="title"/>
          </p:nvPr>
        </p:nvSpPr>
        <p:spPr>
          <a:xfrm>
            <a:off x="831850" y="1637413"/>
            <a:ext cx="10515600" cy="1457768"/>
          </a:xfrm>
        </p:spPr>
        <p:txBody>
          <a:bodyPr anchor="b"/>
          <a:lstStyle>
            <a:lvl1pPr>
              <a:defRPr sz="6000">
                <a:solidFill>
                  <a:srgbClr val="4279BB"/>
                </a:solidFill>
              </a:defRPr>
            </a:lvl1pPr>
          </a:lstStyle>
          <a:p>
            <a:r>
              <a:rPr lang="en-US" dirty="0"/>
              <a:t>Click to edit Master title style</a:t>
            </a:r>
          </a:p>
        </p:txBody>
      </p:sp>
      <p:sp>
        <p:nvSpPr>
          <p:cNvPr id="3" name="Text Placeholder 2">
            <a:extLst>
              <a:ext uri="{FF2B5EF4-FFF2-40B4-BE49-F238E27FC236}">
                <a16:creationId xmlns:a16="http://schemas.microsoft.com/office/drawing/2014/main" id="{79BB89C8-C1A4-B041-BE52-3D48DC18E168}"/>
              </a:ext>
            </a:extLst>
          </p:cNvPr>
          <p:cNvSpPr>
            <a:spLocks noGrp="1"/>
          </p:cNvSpPr>
          <p:nvPr>
            <p:ph type="body" idx="1"/>
          </p:nvPr>
        </p:nvSpPr>
        <p:spPr>
          <a:xfrm>
            <a:off x="831850" y="312216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9" name="Freeform 8">
            <a:extLst>
              <a:ext uri="{FF2B5EF4-FFF2-40B4-BE49-F238E27FC236}">
                <a16:creationId xmlns:a16="http://schemas.microsoft.com/office/drawing/2014/main" id="{1CBE74B8-7FEA-B947-95E1-179FCD7C7B6C}"/>
              </a:ext>
            </a:extLst>
          </p:cNvPr>
          <p:cNvSpPr/>
          <p:nvPr userDrawn="1"/>
        </p:nvSpPr>
        <p:spPr>
          <a:xfrm flipH="1">
            <a:off x="-26753" y="4051497"/>
            <a:ext cx="12247056" cy="2829868"/>
          </a:xfrm>
          <a:custGeom>
            <a:avLst/>
            <a:gdLst>
              <a:gd name="connsiteX0" fmla="*/ 0 w 12196689"/>
              <a:gd name="connsiteY0" fmla="*/ 1294228 h 1294228"/>
              <a:gd name="connsiteX1" fmla="*/ 4656406 w 12196689"/>
              <a:gd name="connsiteY1" fmla="*/ 844062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294228"/>
              <a:gd name="connsiteX1" fmla="*/ 3601329 w 12196689"/>
              <a:gd name="connsiteY1" fmla="*/ 787791 h 1294228"/>
              <a:gd name="connsiteX2" fmla="*/ 9326880 w 12196689"/>
              <a:gd name="connsiteY2" fmla="*/ 1139483 h 1294228"/>
              <a:gd name="connsiteX3" fmla="*/ 12196689 w 12196689"/>
              <a:gd name="connsiteY3" fmla="*/ 0 h 1294228"/>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0" fmla="*/ 0 w 12196689"/>
              <a:gd name="connsiteY0" fmla="*/ 1294228 h 1312036"/>
              <a:gd name="connsiteX1" fmla="*/ 3601329 w 12196689"/>
              <a:gd name="connsiteY1" fmla="*/ 787791 h 1312036"/>
              <a:gd name="connsiteX2" fmla="*/ 8412480 w 12196689"/>
              <a:gd name="connsiteY2" fmla="*/ 1294227 h 1312036"/>
              <a:gd name="connsiteX3" fmla="*/ 12196689 w 12196689"/>
              <a:gd name="connsiteY3" fmla="*/ 0 h 1312036"/>
              <a:gd name="connsiteX4" fmla="*/ 0 w 12196689"/>
              <a:gd name="connsiteY4" fmla="*/ 1294228 h 1312036"/>
              <a:gd name="connsiteX0" fmla="*/ 0 w 12196689"/>
              <a:gd name="connsiteY0" fmla="*/ 1294228 h 1559433"/>
              <a:gd name="connsiteX1" fmla="*/ 3601329 w 12196689"/>
              <a:gd name="connsiteY1" fmla="*/ 787791 h 1559433"/>
              <a:gd name="connsiteX2" fmla="*/ 8412480 w 12196689"/>
              <a:gd name="connsiteY2" fmla="*/ 1294227 h 1559433"/>
              <a:gd name="connsiteX3" fmla="*/ 12196689 w 12196689"/>
              <a:gd name="connsiteY3" fmla="*/ 0 h 1559433"/>
              <a:gd name="connsiteX4" fmla="*/ 0 w 12196689"/>
              <a:gd name="connsiteY4" fmla="*/ 1294228 h 1559433"/>
              <a:gd name="connsiteX0" fmla="*/ 0 w 12196689"/>
              <a:gd name="connsiteY0" fmla="*/ 1294228 h 1960531"/>
              <a:gd name="connsiteX1" fmla="*/ 3601329 w 12196689"/>
              <a:gd name="connsiteY1" fmla="*/ 787791 h 1960531"/>
              <a:gd name="connsiteX2" fmla="*/ 8412480 w 12196689"/>
              <a:gd name="connsiteY2" fmla="*/ 1294227 h 1960531"/>
              <a:gd name="connsiteX3" fmla="*/ 12196689 w 12196689"/>
              <a:gd name="connsiteY3" fmla="*/ 0 h 1960531"/>
              <a:gd name="connsiteX4" fmla="*/ 0 w 12196689"/>
              <a:gd name="connsiteY4" fmla="*/ 1294228 h 1960531"/>
              <a:gd name="connsiteX0" fmla="*/ 397070 w 12844687"/>
              <a:gd name="connsiteY0" fmla="*/ 1296595 h 1734128"/>
              <a:gd name="connsiteX1" fmla="*/ 3998399 w 12844687"/>
              <a:gd name="connsiteY1" fmla="*/ 790158 h 1734128"/>
              <a:gd name="connsiteX2" fmla="*/ 8809550 w 12844687"/>
              <a:gd name="connsiteY2" fmla="*/ 1296594 h 1734128"/>
              <a:gd name="connsiteX3" fmla="*/ 12593759 w 12844687"/>
              <a:gd name="connsiteY3" fmla="*/ 2367 h 1734128"/>
              <a:gd name="connsiteX4" fmla="*/ 1466214 w 12844687"/>
              <a:gd name="connsiteY4" fmla="*/ 1676423 h 1734128"/>
              <a:gd name="connsiteX5" fmla="*/ 397070 w 12844687"/>
              <a:gd name="connsiteY5" fmla="*/ 1296595 h 1734128"/>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1043933 w 13491550"/>
              <a:gd name="connsiteY0" fmla="*/ 1296595 h 2836017"/>
              <a:gd name="connsiteX1" fmla="*/ 4645262 w 13491550"/>
              <a:gd name="connsiteY1" fmla="*/ 790158 h 2836017"/>
              <a:gd name="connsiteX2" fmla="*/ 9456413 w 13491550"/>
              <a:gd name="connsiteY2" fmla="*/ 1296594 h 2836017"/>
              <a:gd name="connsiteX3" fmla="*/ 13240622 w 13491550"/>
              <a:gd name="connsiteY3" fmla="*/ 2367 h 2836017"/>
              <a:gd name="connsiteX4" fmla="*/ 987662 w 13491550"/>
              <a:gd name="connsiteY4" fmla="*/ 2815906 h 2836017"/>
              <a:gd name="connsiteX5" fmla="*/ 1043933 w 13491550"/>
              <a:gd name="connsiteY5" fmla="*/ 1296595 h 2836017"/>
              <a:gd name="connsiteX0" fmla="*/ 205161 w 12652778"/>
              <a:gd name="connsiteY0" fmla="*/ 1296595 h 2815906"/>
              <a:gd name="connsiteX1" fmla="*/ 3806490 w 12652778"/>
              <a:gd name="connsiteY1" fmla="*/ 790158 h 2815906"/>
              <a:gd name="connsiteX2" fmla="*/ 8617641 w 12652778"/>
              <a:gd name="connsiteY2" fmla="*/ 1296594 h 2815906"/>
              <a:gd name="connsiteX3" fmla="*/ 12401850 w 12652778"/>
              <a:gd name="connsiteY3" fmla="*/ 2367 h 2815906"/>
              <a:gd name="connsiteX4" fmla="*/ 148890 w 12652778"/>
              <a:gd name="connsiteY4" fmla="*/ 2815906 h 2815906"/>
              <a:gd name="connsiteX5" fmla="*/ 205161 w 12652778"/>
              <a:gd name="connsiteY5" fmla="*/ 1296595 h 2815906"/>
              <a:gd name="connsiteX0" fmla="*/ 205161 w 12422576"/>
              <a:gd name="connsiteY0" fmla="*/ 1325693 h 2845004"/>
              <a:gd name="connsiteX1" fmla="*/ 3806490 w 12422576"/>
              <a:gd name="connsiteY1" fmla="*/ 819256 h 2845004"/>
              <a:gd name="connsiteX2" fmla="*/ 8617641 w 12422576"/>
              <a:gd name="connsiteY2" fmla="*/ 1325692 h 2845004"/>
              <a:gd name="connsiteX3" fmla="*/ 12401850 w 12422576"/>
              <a:gd name="connsiteY3" fmla="*/ 31465 h 2845004"/>
              <a:gd name="connsiteX4" fmla="*/ 9644582 w 12422576"/>
              <a:gd name="connsiteY4" fmla="*/ 608241 h 2845004"/>
              <a:gd name="connsiteX5" fmla="*/ 148890 w 12422576"/>
              <a:gd name="connsiteY5" fmla="*/ 2845004 h 2845004"/>
              <a:gd name="connsiteX6" fmla="*/ 205161 w 12422576"/>
              <a:gd name="connsiteY6" fmla="*/ 1325693 h 2845004"/>
              <a:gd name="connsiteX0" fmla="*/ 205161 w 13268544"/>
              <a:gd name="connsiteY0" fmla="*/ 1298414 h 3013168"/>
              <a:gd name="connsiteX1" fmla="*/ 3806490 w 13268544"/>
              <a:gd name="connsiteY1" fmla="*/ 791977 h 3013168"/>
              <a:gd name="connsiteX2" fmla="*/ 8617641 w 13268544"/>
              <a:gd name="connsiteY2" fmla="*/ 1298413 h 3013168"/>
              <a:gd name="connsiteX3" fmla="*/ 12401850 w 13268544"/>
              <a:gd name="connsiteY3" fmla="*/ 4186 h 3013168"/>
              <a:gd name="connsiteX4" fmla="*/ 12289308 w 13268544"/>
              <a:gd name="connsiteY4" fmla="*/ 2831793 h 3013168"/>
              <a:gd name="connsiteX5" fmla="*/ 148890 w 13268544"/>
              <a:gd name="connsiteY5" fmla="*/ 2817725 h 3013168"/>
              <a:gd name="connsiteX6" fmla="*/ 205161 w 13268544"/>
              <a:gd name="connsiteY6" fmla="*/ 1298414 h 3013168"/>
              <a:gd name="connsiteX0" fmla="*/ 205161 w 13268544"/>
              <a:gd name="connsiteY0" fmla="*/ 1298414 h 2833416"/>
              <a:gd name="connsiteX1" fmla="*/ 3806490 w 13268544"/>
              <a:gd name="connsiteY1" fmla="*/ 791977 h 2833416"/>
              <a:gd name="connsiteX2" fmla="*/ 8617641 w 13268544"/>
              <a:gd name="connsiteY2" fmla="*/ 1298413 h 2833416"/>
              <a:gd name="connsiteX3" fmla="*/ 12401850 w 13268544"/>
              <a:gd name="connsiteY3" fmla="*/ 4186 h 2833416"/>
              <a:gd name="connsiteX4" fmla="*/ 12289308 w 13268544"/>
              <a:gd name="connsiteY4" fmla="*/ 2831793 h 2833416"/>
              <a:gd name="connsiteX5" fmla="*/ 148890 w 13268544"/>
              <a:gd name="connsiteY5" fmla="*/ 2817725 h 2833416"/>
              <a:gd name="connsiteX6" fmla="*/ 205161 w 13268544"/>
              <a:gd name="connsiteY6" fmla="*/ 1298414 h 2833416"/>
              <a:gd name="connsiteX0" fmla="*/ 205161 w 12455332"/>
              <a:gd name="connsiteY0" fmla="*/ 1299228 h 2834230"/>
              <a:gd name="connsiteX1" fmla="*/ 3806490 w 12455332"/>
              <a:gd name="connsiteY1" fmla="*/ 792791 h 2834230"/>
              <a:gd name="connsiteX2" fmla="*/ 8617641 w 12455332"/>
              <a:gd name="connsiteY2" fmla="*/ 1299227 h 2834230"/>
              <a:gd name="connsiteX3" fmla="*/ 12401850 w 12455332"/>
              <a:gd name="connsiteY3" fmla="*/ 5000 h 2834230"/>
              <a:gd name="connsiteX4" fmla="*/ 12289308 w 12455332"/>
              <a:gd name="connsiteY4" fmla="*/ 2832607 h 2834230"/>
              <a:gd name="connsiteX5" fmla="*/ 148890 w 12455332"/>
              <a:gd name="connsiteY5" fmla="*/ 2818539 h 2834230"/>
              <a:gd name="connsiteX6" fmla="*/ 205161 w 12455332"/>
              <a:gd name="connsiteY6" fmla="*/ 1299228 h 2834230"/>
              <a:gd name="connsiteX0" fmla="*/ 205161 w 12478986"/>
              <a:gd name="connsiteY0" fmla="*/ 1299133 h 2876000"/>
              <a:gd name="connsiteX1" fmla="*/ 3806490 w 12478986"/>
              <a:gd name="connsiteY1" fmla="*/ 792696 h 2876000"/>
              <a:gd name="connsiteX2" fmla="*/ 8617641 w 12478986"/>
              <a:gd name="connsiteY2" fmla="*/ 1299132 h 2876000"/>
              <a:gd name="connsiteX3" fmla="*/ 12401850 w 12478986"/>
              <a:gd name="connsiteY3" fmla="*/ 4905 h 2876000"/>
              <a:gd name="connsiteX4" fmla="*/ 12415918 w 12478986"/>
              <a:gd name="connsiteY4" fmla="*/ 2874715 h 2876000"/>
              <a:gd name="connsiteX5" fmla="*/ 148890 w 12478986"/>
              <a:gd name="connsiteY5" fmla="*/ 2818444 h 2876000"/>
              <a:gd name="connsiteX6" fmla="*/ 205161 w 12478986"/>
              <a:gd name="connsiteY6" fmla="*/ 1299133 h 2876000"/>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87363"/>
              <a:gd name="connsiteY0" fmla="*/ 1299195 h 2848133"/>
              <a:gd name="connsiteX1" fmla="*/ 3806490 w 12487363"/>
              <a:gd name="connsiteY1" fmla="*/ 792758 h 2848133"/>
              <a:gd name="connsiteX2" fmla="*/ 8617641 w 12487363"/>
              <a:gd name="connsiteY2" fmla="*/ 1299194 h 2848133"/>
              <a:gd name="connsiteX3" fmla="*/ 12401850 w 12487363"/>
              <a:gd name="connsiteY3" fmla="*/ 4967 h 2848133"/>
              <a:gd name="connsiteX4" fmla="*/ 12444053 w 12487363"/>
              <a:gd name="connsiteY4" fmla="*/ 2846641 h 2848133"/>
              <a:gd name="connsiteX5" fmla="*/ 148890 w 12487363"/>
              <a:gd name="connsiteY5" fmla="*/ 2818506 h 2848133"/>
              <a:gd name="connsiteX6" fmla="*/ 205161 w 12487363"/>
              <a:gd name="connsiteY6" fmla="*/ 1299195 h 2848133"/>
              <a:gd name="connsiteX0" fmla="*/ 205161 w 12444053"/>
              <a:gd name="connsiteY0" fmla="*/ 1294228 h 2843166"/>
              <a:gd name="connsiteX1" fmla="*/ 3806490 w 12444053"/>
              <a:gd name="connsiteY1" fmla="*/ 787791 h 2843166"/>
              <a:gd name="connsiteX2" fmla="*/ 8617641 w 12444053"/>
              <a:gd name="connsiteY2" fmla="*/ 1294227 h 2843166"/>
              <a:gd name="connsiteX3" fmla="*/ 12401850 w 12444053"/>
              <a:gd name="connsiteY3" fmla="*/ 0 h 2843166"/>
              <a:gd name="connsiteX4" fmla="*/ 12444053 w 12444053"/>
              <a:gd name="connsiteY4" fmla="*/ 2841674 h 2843166"/>
              <a:gd name="connsiteX5" fmla="*/ 148890 w 12444053"/>
              <a:gd name="connsiteY5" fmla="*/ 2813539 h 2843166"/>
              <a:gd name="connsiteX6" fmla="*/ 205161 w 12444053"/>
              <a:gd name="connsiteY6" fmla="*/ 1294228 h 2843166"/>
              <a:gd name="connsiteX0" fmla="*/ 205161 w 12411396"/>
              <a:gd name="connsiteY0" fmla="*/ 1294228 h 2826992"/>
              <a:gd name="connsiteX1" fmla="*/ 3806490 w 12411396"/>
              <a:gd name="connsiteY1" fmla="*/ 787791 h 2826992"/>
              <a:gd name="connsiteX2" fmla="*/ 8617641 w 12411396"/>
              <a:gd name="connsiteY2" fmla="*/ 1294227 h 2826992"/>
              <a:gd name="connsiteX3" fmla="*/ 12401850 w 12411396"/>
              <a:gd name="connsiteY3" fmla="*/ 0 h 2826992"/>
              <a:gd name="connsiteX4" fmla="*/ 12411396 w 12411396"/>
              <a:gd name="connsiteY4" fmla="*/ 2825346 h 2826992"/>
              <a:gd name="connsiteX5" fmla="*/ 148890 w 12411396"/>
              <a:gd name="connsiteY5" fmla="*/ 2813539 h 2826992"/>
              <a:gd name="connsiteX6" fmla="*/ 205161 w 12411396"/>
              <a:gd name="connsiteY6" fmla="*/ 1294228 h 2826992"/>
              <a:gd name="connsiteX0" fmla="*/ 205161 w 12411396"/>
              <a:gd name="connsiteY0" fmla="*/ 1294228 h 2825346"/>
              <a:gd name="connsiteX1" fmla="*/ 3806490 w 12411396"/>
              <a:gd name="connsiteY1" fmla="*/ 787791 h 2825346"/>
              <a:gd name="connsiteX2" fmla="*/ 8617641 w 12411396"/>
              <a:gd name="connsiteY2" fmla="*/ 1294227 h 2825346"/>
              <a:gd name="connsiteX3" fmla="*/ 12401850 w 12411396"/>
              <a:gd name="connsiteY3" fmla="*/ 0 h 2825346"/>
              <a:gd name="connsiteX4" fmla="*/ 12411396 w 12411396"/>
              <a:gd name="connsiteY4" fmla="*/ 2825346 h 2825346"/>
              <a:gd name="connsiteX5" fmla="*/ 148890 w 12411396"/>
              <a:gd name="connsiteY5" fmla="*/ 2813539 h 2825346"/>
              <a:gd name="connsiteX6" fmla="*/ 205161 w 12411396"/>
              <a:gd name="connsiteY6" fmla="*/ 1294228 h 2825346"/>
              <a:gd name="connsiteX0" fmla="*/ 56798 w 12263033"/>
              <a:gd name="connsiteY0" fmla="*/ 1294228 h 2825346"/>
              <a:gd name="connsiteX1" fmla="*/ 3658127 w 12263033"/>
              <a:gd name="connsiteY1" fmla="*/ 787791 h 2825346"/>
              <a:gd name="connsiteX2" fmla="*/ 8469278 w 12263033"/>
              <a:gd name="connsiteY2" fmla="*/ 1294227 h 2825346"/>
              <a:gd name="connsiteX3" fmla="*/ 12253487 w 12263033"/>
              <a:gd name="connsiteY3" fmla="*/ 0 h 2825346"/>
              <a:gd name="connsiteX4" fmla="*/ 12263033 w 12263033"/>
              <a:gd name="connsiteY4" fmla="*/ 2825346 h 2825346"/>
              <a:gd name="connsiteX5" fmla="*/ 527 w 12263033"/>
              <a:gd name="connsiteY5" fmla="*/ 2813539 h 2825346"/>
              <a:gd name="connsiteX6" fmla="*/ 56798 w 12263033"/>
              <a:gd name="connsiteY6" fmla="*/ 1294228 h 2825346"/>
              <a:gd name="connsiteX0" fmla="*/ 16702 w 12263758"/>
              <a:gd name="connsiteY0" fmla="*/ 1310556 h 2825346"/>
              <a:gd name="connsiteX1" fmla="*/ 3658852 w 12263758"/>
              <a:gd name="connsiteY1" fmla="*/ 787791 h 2825346"/>
              <a:gd name="connsiteX2" fmla="*/ 8470003 w 12263758"/>
              <a:gd name="connsiteY2" fmla="*/ 1294227 h 2825346"/>
              <a:gd name="connsiteX3" fmla="*/ 12254212 w 12263758"/>
              <a:gd name="connsiteY3" fmla="*/ 0 h 2825346"/>
              <a:gd name="connsiteX4" fmla="*/ 12263758 w 12263758"/>
              <a:gd name="connsiteY4" fmla="*/ 2825346 h 2825346"/>
              <a:gd name="connsiteX5" fmla="*/ 1252 w 12263758"/>
              <a:gd name="connsiteY5" fmla="*/ 2813539 h 2825346"/>
              <a:gd name="connsiteX6" fmla="*/ 16702 w 12263758"/>
              <a:gd name="connsiteY6" fmla="*/ 1310556 h 2825346"/>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9043 w 12247056"/>
              <a:gd name="connsiteY5" fmla="*/ 2829868 h 2829868"/>
              <a:gd name="connsiteX6" fmla="*/ 0 w 12247056"/>
              <a:gd name="connsiteY6" fmla="*/ 1310556 h 2829868"/>
              <a:gd name="connsiteX0" fmla="*/ 1938 w 12248994"/>
              <a:gd name="connsiteY0" fmla="*/ 1310556 h 2829868"/>
              <a:gd name="connsiteX1" fmla="*/ 3644088 w 12248994"/>
              <a:gd name="connsiteY1" fmla="*/ 787791 h 2829868"/>
              <a:gd name="connsiteX2" fmla="*/ 8455239 w 12248994"/>
              <a:gd name="connsiteY2" fmla="*/ 1294227 h 2829868"/>
              <a:gd name="connsiteX3" fmla="*/ 12239448 w 12248994"/>
              <a:gd name="connsiteY3" fmla="*/ 0 h 2829868"/>
              <a:gd name="connsiteX4" fmla="*/ 12248994 w 12248994"/>
              <a:gd name="connsiteY4" fmla="*/ 2825346 h 2829868"/>
              <a:gd name="connsiteX5" fmla="*/ 2817 w 12248994"/>
              <a:gd name="connsiteY5" fmla="*/ 2829868 h 2829868"/>
              <a:gd name="connsiteX6" fmla="*/ 1938 w 12248994"/>
              <a:gd name="connsiteY6" fmla="*/ 1310556 h 2829868"/>
              <a:gd name="connsiteX0" fmla="*/ 5555 w 12252611"/>
              <a:gd name="connsiteY0" fmla="*/ 1310556 h 2829868"/>
              <a:gd name="connsiteX1" fmla="*/ 3647705 w 12252611"/>
              <a:gd name="connsiteY1" fmla="*/ 787791 h 2829868"/>
              <a:gd name="connsiteX2" fmla="*/ 8458856 w 12252611"/>
              <a:gd name="connsiteY2" fmla="*/ 1294227 h 2829868"/>
              <a:gd name="connsiteX3" fmla="*/ 12243065 w 12252611"/>
              <a:gd name="connsiteY3" fmla="*/ 0 h 2829868"/>
              <a:gd name="connsiteX4" fmla="*/ 12252611 w 12252611"/>
              <a:gd name="connsiteY4" fmla="*/ 2825346 h 2829868"/>
              <a:gd name="connsiteX5" fmla="*/ 6434 w 12252611"/>
              <a:gd name="connsiteY5" fmla="*/ 2829868 h 2829868"/>
              <a:gd name="connsiteX6" fmla="*/ 5555 w 12252611"/>
              <a:gd name="connsiteY6" fmla="*/ 1310556 h 2829868"/>
              <a:gd name="connsiteX0" fmla="*/ 0 w 12247056"/>
              <a:gd name="connsiteY0" fmla="*/ 1310556 h 2829868"/>
              <a:gd name="connsiteX1" fmla="*/ 3642150 w 12247056"/>
              <a:gd name="connsiteY1" fmla="*/ 787791 h 2829868"/>
              <a:gd name="connsiteX2" fmla="*/ 8453301 w 12247056"/>
              <a:gd name="connsiteY2" fmla="*/ 1294227 h 2829868"/>
              <a:gd name="connsiteX3" fmla="*/ 12237510 w 12247056"/>
              <a:gd name="connsiteY3" fmla="*/ 0 h 2829868"/>
              <a:gd name="connsiteX4" fmla="*/ 12247056 w 12247056"/>
              <a:gd name="connsiteY4" fmla="*/ 2825346 h 2829868"/>
              <a:gd name="connsiteX5" fmla="*/ 879 w 12247056"/>
              <a:gd name="connsiteY5" fmla="*/ 2829868 h 2829868"/>
              <a:gd name="connsiteX6" fmla="*/ 0 w 12247056"/>
              <a:gd name="connsiteY6" fmla="*/ 1310556 h 2829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47056" h="2829868">
                <a:moveTo>
                  <a:pt x="0" y="1310556"/>
                </a:moveTo>
                <a:cubicBezTo>
                  <a:pt x="1213339" y="985827"/>
                  <a:pt x="2233267" y="790513"/>
                  <a:pt x="3642150" y="787791"/>
                </a:cubicBezTo>
                <a:cubicBezTo>
                  <a:pt x="5051034" y="785070"/>
                  <a:pt x="7020741" y="1425525"/>
                  <a:pt x="8453301" y="1294227"/>
                </a:cubicBezTo>
                <a:cubicBezTo>
                  <a:pt x="9885861" y="1162929"/>
                  <a:pt x="12066353" y="119575"/>
                  <a:pt x="12237510" y="0"/>
                </a:cubicBezTo>
                <a:cubicBezTo>
                  <a:pt x="12239854" y="893299"/>
                  <a:pt x="12235333" y="1934392"/>
                  <a:pt x="12247056" y="2825346"/>
                </a:cubicBezTo>
                <a:lnTo>
                  <a:pt x="879" y="2829868"/>
                </a:lnTo>
                <a:cubicBezTo>
                  <a:pt x="2009" y="1956458"/>
                  <a:pt x="2512" y="1768510"/>
                  <a:pt x="0" y="1310556"/>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dirty="0"/>
          </a:p>
        </p:txBody>
      </p:sp>
      <p:pic>
        <p:nvPicPr>
          <p:cNvPr id="5" name="Picture 4">
            <a:extLst>
              <a:ext uri="{FF2B5EF4-FFF2-40B4-BE49-F238E27FC236}">
                <a16:creationId xmlns:a16="http://schemas.microsoft.com/office/drawing/2014/main" id="{93D868C9-EA00-9543-8CC3-869A08DA1FD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30107" y="92498"/>
            <a:ext cx="3211632" cy="1469607"/>
          </a:xfrm>
          <a:prstGeom prst="rect">
            <a:avLst/>
          </a:prstGeom>
        </p:spPr>
      </p:pic>
    </p:spTree>
    <p:extLst>
      <p:ext uri="{BB962C8B-B14F-4D97-AF65-F5344CB8AC3E}">
        <p14:creationId xmlns:p14="http://schemas.microsoft.com/office/powerpoint/2010/main" val="3832895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ítulo y Contenido">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E9AE7244-A577-EC48-BC7D-472AE0A95B70}"/>
              </a:ext>
            </a:extLst>
          </p:cNvPr>
          <p:cNvSpPr/>
          <p:nvPr userDrawn="1"/>
        </p:nvSpPr>
        <p:spPr>
          <a:xfrm>
            <a:off x="-9297" y="6350924"/>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6BAE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 name="Title 1">
            <a:extLst>
              <a:ext uri="{FF2B5EF4-FFF2-40B4-BE49-F238E27FC236}">
                <a16:creationId xmlns:a16="http://schemas.microsoft.com/office/drawing/2014/main" id="{6A0BFE55-5BEC-4C4E-A044-BF93FDAB953E}"/>
              </a:ext>
            </a:extLst>
          </p:cNvPr>
          <p:cNvSpPr>
            <a:spLocks noGrp="1"/>
          </p:cNvSpPr>
          <p:nvPr>
            <p:ph type="title"/>
          </p:nvPr>
        </p:nvSpPr>
        <p:spPr/>
        <p:txBody>
          <a:bodyPr/>
          <a:lstStyle>
            <a:lvl1pPr>
              <a:defRPr>
                <a:solidFill>
                  <a:srgbClr val="4279BB"/>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3CF13947-BBBE-C04E-AD62-B8F239714965}"/>
              </a:ext>
            </a:extLst>
          </p:cNvPr>
          <p:cNvSpPr>
            <a:spLocks noGrp="1"/>
          </p:cNvSpPr>
          <p:nvPr>
            <p:ph sz="half"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reeform 7">
            <a:extLst>
              <a:ext uri="{FF2B5EF4-FFF2-40B4-BE49-F238E27FC236}">
                <a16:creationId xmlns:a16="http://schemas.microsoft.com/office/drawing/2014/main" id="{65C8B017-DC40-C141-BE0D-DE8F8C6E17FC}"/>
              </a:ext>
            </a:extLst>
          </p:cNvPr>
          <p:cNvSpPr/>
          <p:nvPr userDrawn="1"/>
        </p:nvSpPr>
        <p:spPr>
          <a:xfrm flipH="1">
            <a:off x="-12659" y="6333512"/>
            <a:ext cx="12204659" cy="524488"/>
          </a:xfrm>
          <a:custGeom>
            <a:avLst/>
            <a:gdLst>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1089562 w 14318616"/>
              <a:gd name="connsiteY0" fmla="*/ 136929 h 575730"/>
              <a:gd name="connsiteX1" fmla="*/ 5312427 w 14318616"/>
              <a:gd name="connsiteY1" fmla="*/ 37177 h 575730"/>
              <a:gd name="connsiteX2" fmla="*/ 9635046 w 14318616"/>
              <a:gd name="connsiteY2" fmla="*/ 269933 h 575730"/>
              <a:gd name="connsiteX3" fmla="*/ 13276020 w 14318616"/>
              <a:gd name="connsiteY3" fmla="*/ 3926 h 575730"/>
              <a:gd name="connsiteX4" fmla="*/ 13259395 w 14318616"/>
              <a:gd name="connsiteY4" fmla="*/ 519315 h 575730"/>
              <a:gd name="connsiteX5" fmla="*/ 1072937 w 14318616"/>
              <a:gd name="connsiteY5" fmla="*/ 519315 h 575730"/>
              <a:gd name="connsiteX6" fmla="*/ 1089562 w 14318616"/>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910858 w 14139912"/>
              <a:gd name="connsiteY0" fmla="*/ 136929 h 575730"/>
              <a:gd name="connsiteX1" fmla="*/ 5133723 w 14139912"/>
              <a:gd name="connsiteY1" fmla="*/ 37177 h 575730"/>
              <a:gd name="connsiteX2" fmla="*/ 9456342 w 14139912"/>
              <a:gd name="connsiteY2" fmla="*/ 269933 h 575730"/>
              <a:gd name="connsiteX3" fmla="*/ 13097316 w 14139912"/>
              <a:gd name="connsiteY3" fmla="*/ 3926 h 575730"/>
              <a:gd name="connsiteX4" fmla="*/ 13080691 w 14139912"/>
              <a:gd name="connsiteY4" fmla="*/ 519315 h 575730"/>
              <a:gd name="connsiteX5" fmla="*/ 894233 w 14139912"/>
              <a:gd name="connsiteY5" fmla="*/ 519315 h 575730"/>
              <a:gd name="connsiteX6" fmla="*/ 910858 w 14139912"/>
              <a:gd name="connsiteY6" fmla="*/ 136929 h 575730"/>
              <a:gd name="connsiteX0" fmla="*/ 18762 w 13247816"/>
              <a:gd name="connsiteY0" fmla="*/ 136929 h 575730"/>
              <a:gd name="connsiteX1" fmla="*/ 4241627 w 13247816"/>
              <a:gd name="connsiteY1" fmla="*/ 37177 h 575730"/>
              <a:gd name="connsiteX2" fmla="*/ 8564246 w 13247816"/>
              <a:gd name="connsiteY2" fmla="*/ 269933 h 575730"/>
              <a:gd name="connsiteX3" fmla="*/ 12205220 w 13247816"/>
              <a:gd name="connsiteY3" fmla="*/ 3926 h 575730"/>
              <a:gd name="connsiteX4" fmla="*/ 12188595 w 13247816"/>
              <a:gd name="connsiteY4" fmla="*/ 519315 h 575730"/>
              <a:gd name="connsiteX5" fmla="*/ 2137 w 13247816"/>
              <a:gd name="connsiteY5" fmla="*/ 519315 h 575730"/>
              <a:gd name="connsiteX6" fmla="*/ 18762 w 13247816"/>
              <a:gd name="connsiteY6" fmla="*/ 136929 h 575730"/>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58827"/>
              <a:gd name="connsiteX1" fmla="*/ 4241627 w 13247816"/>
              <a:gd name="connsiteY1" fmla="*/ 37177 h 558827"/>
              <a:gd name="connsiteX2" fmla="*/ 8564246 w 13247816"/>
              <a:gd name="connsiteY2" fmla="*/ 269933 h 558827"/>
              <a:gd name="connsiteX3" fmla="*/ 12205220 w 13247816"/>
              <a:gd name="connsiteY3" fmla="*/ 3926 h 558827"/>
              <a:gd name="connsiteX4" fmla="*/ 12188595 w 13247816"/>
              <a:gd name="connsiteY4" fmla="*/ 519315 h 558827"/>
              <a:gd name="connsiteX5" fmla="*/ 2137 w 13247816"/>
              <a:gd name="connsiteY5" fmla="*/ 519315 h 558827"/>
              <a:gd name="connsiteX6" fmla="*/ 18762 w 13247816"/>
              <a:gd name="connsiteY6" fmla="*/ 136929 h 558827"/>
              <a:gd name="connsiteX0" fmla="*/ 18762 w 13247816"/>
              <a:gd name="connsiteY0" fmla="*/ 136929 h 519315"/>
              <a:gd name="connsiteX1" fmla="*/ 4241627 w 13247816"/>
              <a:gd name="connsiteY1" fmla="*/ 37177 h 519315"/>
              <a:gd name="connsiteX2" fmla="*/ 8564246 w 13247816"/>
              <a:gd name="connsiteY2" fmla="*/ 269933 h 519315"/>
              <a:gd name="connsiteX3" fmla="*/ 12205220 w 13247816"/>
              <a:gd name="connsiteY3" fmla="*/ 3926 h 519315"/>
              <a:gd name="connsiteX4" fmla="*/ 12188595 w 13247816"/>
              <a:gd name="connsiteY4" fmla="*/ 519315 h 519315"/>
              <a:gd name="connsiteX5" fmla="*/ 2137 w 13247816"/>
              <a:gd name="connsiteY5" fmla="*/ 519315 h 519315"/>
              <a:gd name="connsiteX6" fmla="*/ 18762 w 13247816"/>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473792"/>
              <a:gd name="connsiteY0" fmla="*/ 136929 h 519315"/>
              <a:gd name="connsiteX1" fmla="*/ 4241627 w 12473792"/>
              <a:gd name="connsiteY1" fmla="*/ 37177 h 519315"/>
              <a:gd name="connsiteX2" fmla="*/ 8564246 w 12473792"/>
              <a:gd name="connsiteY2" fmla="*/ 269933 h 519315"/>
              <a:gd name="connsiteX3" fmla="*/ 12205220 w 12473792"/>
              <a:gd name="connsiteY3" fmla="*/ 3926 h 519315"/>
              <a:gd name="connsiteX4" fmla="*/ 12188595 w 12473792"/>
              <a:gd name="connsiteY4" fmla="*/ 519315 h 519315"/>
              <a:gd name="connsiteX5" fmla="*/ 2137 w 12473792"/>
              <a:gd name="connsiteY5" fmla="*/ 519315 h 519315"/>
              <a:gd name="connsiteX6" fmla="*/ 18762 w 12473792"/>
              <a:gd name="connsiteY6" fmla="*/ 136929 h 519315"/>
              <a:gd name="connsiteX0" fmla="*/ 18762 w 12205220"/>
              <a:gd name="connsiteY0" fmla="*/ 136929 h 519315"/>
              <a:gd name="connsiteX1" fmla="*/ 4241627 w 12205220"/>
              <a:gd name="connsiteY1" fmla="*/ 37177 h 519315"/>
              <a:gd name="connsiteX2" fmla="*/ 8564246 w 12205220"/>
              <a:gd name="connsiteY2" fmla="*/ 269933 h 519315"/>
              <a:gd name="connsiteX3" fmla="*/ 12205220 w 12205220"/>
              <a:gd name="connsiteY3" fmla="*/ 3926 h 519315"/>
              <a:gd name="connsiteX4" fmla="*/ 12188595 w 12205220"/>
              <a:gd name="connsiteY4" fmla="*/ 519315 h 519315"/>
              <a:gd name="connsiteX5" fmla="*/ 2137 w 12205220"/>
              <a:gd name="connsiteY5" fmla="*/ 519315 h 519315"/>
              <a:gd name="connsiteX6" fmla="*/ 18762 w 12205220"/>
              <a:gd name="connsiteY6" fmla="*/ 136929 h 519315"/>
              <a:gd name="connsiteX0" fmla="*/ 18762 w 12205220"/>
              <a:gd name="connsiteY0" fmla="*/ 133003 h 515389"/>
              <a:gd name="connsiteX1" fmla="*/ 4241627 w 12205220"/>
              <a:gd name="connsiteY1" fmla="*/ 33251 h 515389"/>
              <a:gd name="connsiteX2" fmla="*/ 8564246 w 12205220"/>
              <a:gd name="connsiteY2" fmla="*/ 266007 h 515389"/>
              <a:gd name="connsiteX3" fmla="*/ 12205220 w 12205220"/>
              <a:gd name="connsiteY3" fmla="*/ 0 h 515389"/>
              <a:gd name="connsiteX4" fmla="*/ 12188595 w 12205220"/>
              <a:gd name="connsiteY4" fmla="*/ 515389 h 515389"/>
              <a:gd name="connsiteX5" fmla="*/ 2137 w 12205220"/>
              <a:gd name="connsiteY5" fmla="*/ 515389 h 515389"/>
              <a:gd name="connsiteX6" fmla="*/ 18762 w 12205220"/>
              <a:gd name="connsiteY6" fmla="*/ 133003 h 515389"/>
              <a:gd name="connsiteX0" fmla="*/ 18762 w 12224581"/>
              <a:gd name="connsiteY0" fmla="*/ 133003 h 515389"/>
              <a:gd name="connsiteX1" fmla="*/ 4241627 w 12224581"/>
              <a:gd name="connsiteY1" fmla="*/ 33251 h 515389"/>
              <a:gd name="connsiteX2" fmla="*/ 8564246 w 12224581"/>
              <a:gd name="connsiteY2" fmla="*/ 266007 h 515389"/>
              <a:gd name="connsiteX3" fmla="*/ 12205220 w 12224581"/>
              <a:gd name="connsiteY3" fmla="*/ 0 h 515389"/>
              <a:gd name="connsiteX4" fmla="*/ 12218674 w 12224581"/>
              <a:gd name="connsiteY4" fmla="*/ 515389 h 515389"/>
              <a:gd name="connsiteX5" fmla="*/ 2137 w 12224581"/>
              <a:gd name="connsiteY5" fmla="*/ 515389 h 515389"/>
              <a:gd name="connsiteX6" fmla="*/ 18762 w 12224581"/>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05220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8674"/>
              <a:gd name="connsiteY0" fmla="*/ 133003 h 515389"/>
              <a:gd name="connsiteX1" fmla="*/ 4241627 w 12218674"/>
              <a:gd name="connsiteY1" fmla="*/ 33251 h 515389"/>
              <a:gd name="connsiteX2" fmla="*/ 8564246 w 12218674"/>
              <a:gd name="connsiteY2" fmla="*/ 266007 h 515389"/>
              <a:gd name="connsiteX3" fmla="*/ 12211235 w 12218674"/>
              <a:gd name="connsiteY3" fmla="*/ 0 h 515389"/>
              <a:gd name="connsiteX4" fmla="*/ 12218674 w 12218674"/>
              <a:gd name="connsiteY4" fmla="*/ 515389 h 515389"/>
              <a:gd name="connsiteX5" fmla="*/ 2137 w 12218674"/>
              <a:gd name="connsiteY5" fmla="*/ 515389 h 515389"/>
              <a:gd name="connsiteX6" fmla="*/ 18762 w 12218674"/>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50791"/>
              <a:gd name="connsiteX1" fmla="*/ 4241627 w 12214125"/>
              <a:gd name="connsiteY1" fmla="*/ 33251 h 550791"/>
              <a:gd name="connsiteX2" fmla="*/ 8564246 w 12214125"/>
              <a:gd name="connsiteY2" fmla="*/ 266007 h 550791"/>
              <a:gd name="connsiteX3" fmla="*/ 12211235 w 12214125"/>
              <a:gd name="connsiteY3" fmla="*/ 0 h 550791"/>
              <a:gd name="connsiteX4" fmla="*/ 12214125 w 12214125"/>
              <a:gd name="connsiteY4" fmla="*/ 510840 h 550791"/>
              <a:gd name="connsiteX5" fmla="*/ 2137 w 12214125"/>
              <a:gd name="connsiteY5" fmla="*/ 515389 h 550791"/>
              <a:gd name="connsiteX6" fmla="*/ 18762 w 12214125"/>
              <a:gd name="connsiteY6" fmla="*/ 133003 h 550791"/>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8762 w 12214125"/>
              <a:gd name="connsiteY0" fmla="*/ 133003 h 515389"/>
              <a:gd name="connsiteX1" fmla="*/ 4241627 w 12214125"/>
              <a:gd name="connsiteY1" fmla="*/ 33251 h 515389"/>
              <a:gd name="connsiteX2" fmla="*/ 8564246 w 12214125"/>
              <a:gd name="connsiteY2" fmla="*/ 266007 h 515389"/>
              <a:gd name="connsiteX3" fmla="*/ 12211235 w 12214125"/>
              <a:gd name="connsiteY3" fmla="*/ 0 h 515389"/>
              <a:gd name="connsiteX4" fmla="*/ 12214125 w 12214125"/>
              <a:gd name="connsiteY4" fmla="*/ 510840 h 515389"/>
              <a:gd name="connsiteX5" fmla="*/ 2137 w 12214125"/>
              <a:gd name="connsiteY5" fmla="*/ 515389 h 515389"/>
              <a:gd name="connsiteX6" fmla="*/ 18762 w 12214125"/>
              <a:gd name="connsiteY6" fmla="*/ 133003 h 515389"/>
              <a:gd name="connsiteX0" fmla="*/ 14472 w 12209835"/>
              <a:gd name="connsiteY0" fmla="*/ 133003 h 519938"/>
              <a:gd name="connsiteX1" fmla="*/ 4237337 w 12209835"/>
              <a:gd name="connsiteY1" fmla="*/ 33251 h 519938"/>
              <a:gd name="connsiteX2" fmla="*/ 8559956 w 12209835"/>
              <a:gd name="connsiteY2" fmla="*/ 266007 h 519938"/>
              <a:gd name="connsiteX3" fmla="*/ 12206945 w 12209835"/>
              <a:gd name="connsiteY3" fmla="*/ 0 h 519938"/>
              <a:gd name="connsiteX4" fmla="*/ 12209835 w 12209835"/>
              <a:gd name="connsiteY4" fmla="*/ 510840 h 519938"/>
              <a:gd name="connsiteX5" fmla="*/ 2397 w 12209835"/>
              <a:gd name="connsiteY5" fmla="*/ 519938 h 519938"/>
              <a:gd name="connsiteX6" fmla="*/ 14472 w 12209835"/>
              <a:gd name="connsiteY6" fmla="*/ 133003 h 519938"/>
              <a:gd name="connsiteX0" fmla="*/ 12075 w 12207438"/>
              <a:gd name="connsiteY0" fmla="*/ 133003 h 519938"/>
              <a:gd name="connsiteX1" fmla="*/ 4234940 w 12207438"/>
              <a:gd name="connsiteY1" fmla="*/ 33251 h 519938"/>
              <a:gd name="connsiteX2" fmla="*/ 8557559 w 12207438"/>
              <a:gd name="connsiteY2" fmla="*/ 266007 h 519938"/>
              <a:gd name="connsiteX3" fmla="*/ 12204548 w 12207438"/>
              <a:gd name="connsiteY3" fmla="*/ 0 h 519938"/>
              <a:gd name="connsiteX4" fmla="*/ 12207438 w 12207438"/>
              <a:gd name="connsiteY4" fmla="*/ 510840 h 519938"/>
              <a:gd name="connsiteX5" fmla="*/ 0 w 12207438"/>
              <a:gd name="connsiteY5" fmla="*/ 519938 h 519938"/>
              <a:gd name="connsiteX6" fmla="*/ 12075 w 12207438"/>
              <a:gd name="connsiteY6" fmla="*/ 133003 h 519938"/>
              <a:gd name="connsiteX0" fmla="*/ 71215 w 12266578"/>
              <a:gd name="connsiteY0" fmla="*/ 133003 h 519938"/>
              <a:gd name="connsiteX1" fmla="*/ 4294080 w 12266578"/>
              <a:gd name="connsiteY1" fmla="*/ 33251 h 519938"/>
              <a:gd name="connsiteX2" fmla="*/ 8616699 w 12266578"/>
              <a:gd name="connsiteY2" fmla="*/ 266007 h 519938"/>
              <a:gd name="connsiteX3" fmla="*/ 12263688 w 12266578"/>
              <a:gd name="connsiteY3" fmla="*/ 0 h 519938"/>
              <a:gd name="connsiteX4" fmla="*/ 12266578 w 12266578"/>
              <a:gd name="connsiteY4" fmla="*/ 510840 h 519938"/>
              <a:gd name="connsiteX5" fmla="*/ 0 w 12266578"/>
              <a:gd name="connsiteY5" fmla="*/ 519938 h 519938"/>
              <a:gd name="connsiteX6" fmla="*/ 71215 w 12266578"/>
              <a:gd name="connsiteY6" fmla="*/ 133003 h 519938"/>
              <a:gd name="connsiteX0" fmla="*/ 2976 w 12198339"/>
              <a:gd name="connsiteY0" fmla="*/ 133003 h 524488"/>
              <a:gd name="connsiteX1" fmla="*/ 4225841 w 12198339"/>
              <a:gd name="connsiteY1" fmla="*/ 33251 h 524488"/>
              <a:gd name="connsiteX2" fmla="*/ 8548460 w 12198339"/>
              <a:gd name="connsiteY2" fmla="*/ 266007 h 524488"/>
              <a:gd name="connsiteX3" fmla="*/ 12195449 w 12198339"/>
              <a:gd name="connsiteY3" fmla="*/ 0 h 524488"/>
              <a:gd name="connsiteX4" fmla="*/ 12198339 w 12198339"/>
              <a:gd name="connsiteY4" fmla="*/ 510840 h 524488"/>
              <a:gd name="connsiteX5" fmla="*/ 0 w 12198339"/>
              <a:gd name="connsiteY5" fmla="*/ 524488 h 524488"/>
              <a:gd name="connsiteX6" fmla="*/ 2976 w 12198339"/>
              <a:gd name="connsiteY6" fmla="*/ 133003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26851 w 12231313"/>
              <a:gd name="connsiteY0" fmla="*/ 137552 h 524488"/>
              <a:gd name="connsiteX1" fmla="*/ 4258815 w 12231313"/>
              <a:gd name="connsiteY1" fmla="*/ 33251 h 524488"/>
              <a:gd name="connsiteX2" fmla="*/ 8581434 w 12231313"/>
              <a:gd name="connsiteY2" fmla="*/ 266007 h 524488"/>
              <a:gd name="connsiteX3" fmla="*/ 12228423 w 12231313"/>
              <a:gd name="connsiteY3" fmla="*/ 0 h 524488"/>
              <a:gd name="connsiteX4" fmla="*/ 12231313 w 12231313"/>
              <a:gd name="connsiteY4" fmla="*/ 510840 h 524488"/>
              <a:gd name="connsiteX5" fmla="*/ 32974 w 12231313"/>
              <a:gd name="connsiteY5" fmla="*/ 524488 h 524488"/>
              <a:gd name="connsiteX6" fmla="*/ 26851 w 12231313"/>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37552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37552 h 524488"/>
              <a:gd name="connsiteX0" fmla="*/ 0 w 12204462"/>
              <a:gd name="connsiteY0" fmla="*/ 160298 h 524488"/>
              <a:gd name="connsiteX1" fmla="*/ 4231964 w 12204462"/>
              <a:gd name="connsiteY1" fmla="*/ 33251 h 524488"/>
              <a:gd name="connsiteX2" fmla="*/ 8554583 w 12204462"/>
              <a:gd name="connsiteY2" fmla="*/ 266007 h 524488"/>
              <a:gd name="connsiteX3" fmla="*/ 12201572 w 12204462"/>
              <a:gd name="connsiteY3" fmla="*/ 0 h 524488"/>
              <a:gd name="connsiteX4" fmla="*/ 12204462 w 12204462"/>
              <a:gd name="connsiteY4" fmla="*/ 510840 h 524488"/>
              <a:gd name="connsiteX5" fmla="*/ 6123 w 12204462"/>
              <a:gd name="connsiteY5" fmla="*/ 524488 h 524488"/>
              <a:gd name="connsiteX6" fmla="*/ 0 w 12204462"/>
              <a:gd name="connsiteY6" fmla="*/ 160298 h 524488"/>
              <a:gd name="connsiteX0" fmla="*/ 197 w 12204659"/>
              <a:gd name="connsiteY0" fmla="*/ 160298 h 524488"/>
              <a:gd name="connsiteX1" fmla="*/ 4232161 w 12204659"/>
              <a:gd name="connsiteY1" fmla="*/ 33251 h 524488"/>
              <a:gd name="connsiteX2" fmla="*/ 8554780 w 12204659"/>
              <a:gd name="connsiteY2" fmla="*/ 266007 h 524488"/>
              <a:gd name="connsiteX3" fmla="*/ 12201769 w 12204659"/>
              <a:gd name="connsiteY3" fmla="*/ 0 h 524488"/>
              <a:gd name="connsiteX4" fmla="*/ 12204659 w 12204659"/>
              <a:gd name="connsiteY4" fmla="*/ 510840 h 524488"/>
              <a:gd name="connsiteX5" fmla="*/ 6320 w 12204659"/>
              <a:gd name="connsiteY5" fmla="*/ 524488 h 524488"/>
              <a:gd name="connsiteX6" fmla="*/ 197 w 12204659"/>
              <a:gd name="connsiteY6" fmla="*/ 160298 h 524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204659" h="524488">
                <a:moveTo>
                  <a:pt x="197" y="160298"/>
                </a:moveTo>
                <a:cubicBezTo>
                  <a:pt x="706779" y="79942"/>
                  <a:pt x="2806397" y="15633"/>
                  <a:pt x="4232161" y="33251"/>
                </a:cubicBezTo>
                <a:cubicBezTo>
                  <a:pt x="5657925" y="50869"/>
                  <a:pt x="7226512" y="271549"/>
                  <a:pt x="8554780" y="266007"/>
                </a:cubicBezTo>
                <a:cubicBezTo>
                  <a:pt x="9883048" y="260465"/>
                  <a:pt x="11573648" y="138909"/>
                  <a:pt x="12201769" y="0"/>
                </a:cubicBezTo>
                <a:cubicBezTo>
                  <a:pt x="12198232" y="222037"/>
                  <a:pt x="12200448" y="300703"/>
                  <a:pt x="12204659" y="510840"/>
                </a:cubicBezTo>
                <a:lnTo>
                  <a:pt x="6320" y="524488"/>
                </a:lnTo>
                <a:cubicBezTo>
                  <a:pt x="4421" y="293856"/>
                  <a:pt x="-1108" y="288563"/>
                  <a:pt x="197" y="160298"/>
                </a:cubicBezTo>
                <a:close/>
              </a:path>
            </a:pathLst>
          </a:custGeom>
          <a:solidFill>
            <a:srgbClr val="4279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12344301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4.xml"/><Relationship Id="rId7" Type="http://schemas.openxmlformats.org/officeDocument/2006/relationships/slideLayout" Target="../slideLayouts/slideLayout28.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5" Type="http://schemas.openxmlformats.org/officeDocument/2006/relationships/slideLayout" Target="../slideLayouts/slideLayout26.xml"/><Relationship Id="rId4" Type="http://schemas.openxmlformats.org/officeDocument/2006/relationships/slideLayout" Target="../slideLayouts/slideLayout25.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31.xml"/><Relationship Id="rId7" Type="http://schemas.openxmlformats.org/officeDocument/2006/relationships/slideLayout" Target="../slideLayouts/slideLayout35.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5" Type="http://schemas.openxmlformats.org/officeDocument/2006/relationships/slideLayout" Target="../slideLayouts/slideLayout33.xml"/><Relationship Id="rId4"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91400D6-A38D-0E48-9C05-F35FBFBEE0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5EE15ED-2E27-A645-AD1A-5D4DF60681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04019006"/>
      </p:ext>
    </p:extLst>
  </p:cSld>
  <p:clrMap bg1="lt1" tx1="dk1" bg2="lt2" tx2="dk2" accent1="accent1" accent2="accent2" accent3="accent3" accent4="accent4" accent5="accent5" accent6="accent6" hlink="hlink" folHlink="folHlink"/>
  <p:sldLayoutIdLst>
    <p:sldLayoutId id="2147483651" r:id="rId1"/>
    <p:sldLayoutId id="2147483704" r:id="rId2"/>
    <p:sldLayoutId id="2147483705" r:id="rId3"/>
    <p:sldLayoutId id="2147483706" r:id="rId4"/>
    <p:sldLayoutId id="2147483650" r:id="rId5"/>
    <p:sldLayoutId id="2147483715" r:id="rId6"/>
    <p:sldLayoutId id="2147483671" r:id="rId7"/>
  </p:sldLayoutIdLst>
  <p:txStyles>
    <p:titleStyle>
      <a:lvl1pPr algn="l" defTabSz="914400" rtl="0" eaLnBrk="1" latinLnBrk="0" hangingPunct="1">
        <a:lnSpc>
          <a:spcPct val="90000"/>
        </a:lnSpc>
        <a:spcBef>
          <a:spcPct val="0"/>
        </a:spcBef>
        <a:buNone/>
        <a:defRPr sz="4400" b="1" i="0" kern="1200">
          <a:solidFill>
            <a:schemeClr val="tx1"/>
          </a:solidFill>
          <a:latin typeface="Barlow SemiBold"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Barlow"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Barlow"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arlow"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91400D6-A38D-0E48-9C05-F35FBFBEE0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5EE15ED-2E27-A645-AD1A-5D4DF60681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08084033"/>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Lst>
  <p:txStyles>
    <p:titleStyle>
      <a:lvl1pPr algn="l" defTabSz="914400" rtl="0" eaLnBrk="1" latinLnBrk="0" hangingPunct="1">
        <a:lnSpc>
          <a:spcPct val="90000"/>
        </a:lnSpc>
        <a:spcBef>
          <a:spcPct val="0"/>
        </a:spcBef>
        <a:buNone/>
        <a:defRPr sz="4400" b="1" i="0" kern="1200">
          <a:solidFill>
            <a:schemeClr val="tx1"/>
          </a:solidFill>
          <a:latin typeface="Barlow SemiBold"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Barlow"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Barlow"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arlow"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91400D6-A38D-0E48-9C05-F35FBFBEE0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5EE15ED-2E27-A645-AD1A-5D4DF60681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25665157"/>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717" r:id="rId8"/>
  </p:sldLayoutIdLst>
  <p:txStyles>
    <p:titleStyle>
      <a:lvl1pPr algn="l" defTabSz="914400" rtl="0" eaLnBrk="1" latinLnBrk="0" hangingPunct="1">
        <a:lnSpc>
          <a:spcPct val="90000"/>
        </a:lnSpc>
        <a:spcBef>
          <a:spcPct val="0"/>
        </a:spcBef>
        <a:buNone/>
        <a:defRPr sz="4400" b="1" i="0" kern="1200">
          <a:solidFill>
            <a:schemeClr val="tx1"/>
          </a:solidFill>
          <a:latin typeface="Barlow SemiBold"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Barlow"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Barlow"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arlow"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91400D6-A38D-0E48-9C05-F35FBFBEE0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5EE15ED-2E27-A645-AD1A-5D4DF60681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1995763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Lst>
  <p:txStyles>
    <p:titleStyle>
      <a:lvl1pPr algn="l" defTabSz="914400" rtl="0" eaLnBrk="1" latinLnBrk="0" hangingPunct="1">
        <a:lnSpc>
          <a:spcPct val="90000"/>
        </a:lnSpc>
        <a:spcBef>
          <a:spcPct val="0"/>
        </a:spcBef>
        <a:buNone/>
        <a:defRPr sz="4400" b="1" i="0" kern="1200">
          <a:solidFill>
            <a:schemeClr val="tx1"/>
          </a:solidFill>
          <a:latin typeface="Barlow SemiBold"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Barlow"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Barlow"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arlow"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355DA87-A4AC-7E43-A9D5-4097C1088F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s-ES_tradnl" dirty="0"/>
          </a:p>
        </p:txBody>
      </p:sp>
      <p:sp>
        <p:nvSpPr>
          <p:cNvPr id="3" name="Text Placeholder 2">
            <a:extLst>
              <a:ext uri="{FF2B5EF4-FFF2-40B4-BE49-F238E27FC236}">
                <a16:creationId xmlns:a16="http://schemas.microsoft.com/office/drawing/2014/main" id="{18F61780-3FA4-4744-B78B-EEB125215F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s-ES_tradnl" dirty="0"/>
          </a:p>
        </p:txBody>
      </p:sp>
      <p:sp>
        <p:nvSpPr>
          <p:cNvPr id="4" name="Date Placeholder 3">
            <a:extLst>
              <a:ext uri="{FF2B5EF4-FFF2-40B4-BE49-F238E27FC236}">
                <a16:creationId xmlns:a16="http://schemas.microsoft.com/office/drawing/2014/main" id="{871F9E6B-2422-FB46-90CD-E86539C8BA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27A37B-9DED-3E4A-A442-7A8EED74A98D}" type="datetimeFigureOut">
              <a:rPr lang="es-ES_tradnl" smtClean="0"/>
              <a:t>21/10/2022</a:t>
            </a:fld>
            <a:endParaRPr lang="es-ES_tradnl"/>
          </a:p>
        </p:txBody>
      </p:sp>
      <p:sp>
        <p:nvSpPr>
          <p:cNvPr id="5" name="Footer Placeholder 4">
            <a:extLst>
              <a:ext uri="{FF2B5EF4-FFF2-40B4-BE49-F238E27FC236}">
                <a16:creationId xmlns:a16="http://schemas.microsoft.com/office/drawing/2014/main" id="{D09BD7E8-FBA0-BE42-B7E4-DD717C32729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p>
        </p:txBody>
      </p:sp>
      <p:sp>
        <p:nvSpPr>
          <p:cNvPr id="6" name="Slide Number Placeholder 5">
            <a:extLst>
              <a:ext uri="{FF2B5EF4-FFF2-40B4-BE49-F238E27FC236}">
                <a16:creationId xmlns:a16="http://schemas.microsoft.com/office/drawing/2014/main" id="{77C4F2BC-EBE0-2E4A-ACB1-354C1C8BBE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D42AFA-6D50-F949-8C55-C0D5730A94A6}" type="slidenum">
              <a:rPr lang="es-ES_tradnl" smtClean="0"/>
              <a:t>‹#›</a:t>
            </a:fld>
            <a:endParaRPr lang="es-ES_tradnl"/>
          </a:p>
        </p:txBody>
      </p:sp>
    </p:spTree>
    <p:extLst>
      <p:ext uri="{BB962C8B-B14F-4D97-AF65-F5344CB8AC3E}">
        <p14:creationId xmlns:p14="http://schemas.microsoft.com/office/powerpoint/2010/main" val="1153974537"/>
      </p:ext>
    </p:extLst>
  </p:cSld>
  <p:clrMap bg1="lt1" tx1="dk1" bg2="lt2" tx2="dk2" accent1="accent1" accent2="accent2" accent3="accent3" accent4="accent4" accent5="accent5" accent6="accent6" hlink="hlink" folHlink="folHlink"/>
  <p:sldLayoutIdLst>
    <p:sldLayoutId id="2147483649" r:id="rId1"/>
    <p:sldLayoutId id="2147483652" r:id="rId2"/>
    <p:sldLayoutId id="2147483670" r:id="rId3"/>
    <p:sldLayoutId id="2147483653" r:id="rId4"/>
    <p:sldLayoutId id="2147483667" r:id="rId5"/>
    <p:sldLayoutId id="2147483654" r:id="rId6"/>
    <p:sldLayoutId id="2147483655" r:id="rId7"/>
  </p:sldLayoutIdLst>
  <p:txStyles>
    <p:titleStyle>
      <a:lvl1pPr algn="l" defTabSz="914400" rtl="0" eaLnBrk="1" latinLnBrk="0" hangingPunct="1">
        <a:lnSpc>
          <a:spcPct val="90000"/>
        </a:lnSpc>
        <a:spcBef>
          <a:spcPct val="0"/>
        </a:spcBef>
        <a:buNone/>
        <a:defRPr sz="4400" b="1" i="0" kern="1200">
          <a:solidFill>
            <a:schemeClr val="tx1"/>
          </a:solidFill>
          <a:latin typeface="Barlow SemiBold"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Barlow"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Barlow"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Barlow"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9.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1.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31.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7.jpeg"/><Relationship Id="rId2" Type="http://schemas.openxmlformats.org/officeDocument/2006/relationships/diagramData" Target="../diagrams/data3.xml"/><Relationship Id="rId1" Type="http://schemas.openxmlformats.org/officeDocument/2006/relationships/slideLayout" Target="../slideLayouts/slideLayout2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865A4-5C33-7F41-8D5F-DEA0684C44EE}"/>
              </a:ext>
            </a:extLst>
          </p:cNvPr>
          <p:cNvSpPr>
            <a:spLocks noGrp="1"/>
          </p:cNvSpPr>
          <p:nvPr>
            <p:ph type="title"/>
          </p:nvPr>
        </p:nvSpPr>
        <p:spPr/>
        <p:txBody>
          <a:bodyPr>
            <a:normAutofit fontScale="90000"/>
          </a:bodyPr>
          <a:lstStyle/>
          <a:p>
            <a:r>
              <a:rPr lang="es-ES" dirty="0"/>
              <a:t>Maestría en Administración de Proyectos</a:t>
            </a:r>
            <a:endParaRPr lang="es-ES_tradnl" dirty="0"/>
          </a:p>
        </p:txBody>
      </p:sp>
      <p:sp>
        <p:nvSpPr>
          <p:cNvPr id="3" name="Text Placeholder 2">
            <a:extLst>
              <a:ext uri="{FF2B5EF4-FFF2-40B4-BE49-F238E27FC236}">
                <a16:creationId xmlns:a16="http://schemas.microsoft.com/office/drawing/2014/main" id="{8C765047-4BE7-A64A-ACF1-BBAE1011DEBB}"/>
              </a:ext>
            </a:extLst>
          </p:cNvPr>
          <p:cNvSpPr>
            <a:spLocks noGrp="1"/>
          </p:cNvSpPr>
          <p:nvPr>
            <p:ph type="body" idx="1"/>
          </p:nvPr>
        </p:nvSpPr>
        <p:spPr>
          <a:xfrm>
            <a:off x="831850" y="3122169"/>
            <a:ext cx="10515600" cy="640651"/>
          </a:xfrm>
        </p:spPr>
        <p:txBody>
          <a:bodyPr>
            <a:normAutofit/>
          </a:bodyPr>
          <a:lstStyle/>
          <a:p>
            <a:r>
              <a:rPr lang="es-ES" sz="3200" b="1" dirty="0"/>
              <a:t>Planeamiento y Análisis Estratégico de la Empresa</a:t>
            </a:r>
            <a:endParaRPr lang="es-ES_tradnl" sz="3200" b="1" dirty="0"/>
          </a:p>
        </p:txBody>
      </p:sp>
      <p:sp>
        <p:nvSpPr>
          <p:cNvPr id="4" name="Text Placeholder 2">
            <a:extLst>
              <a:ext uri="{FF2B5EF4-FFF2-40B4-BE49-F238E27FC236}">
                <a16:creationId xmlns:a16="http://schemas.microsoft.com/office/drawing/2014/main" id="{42F5256C-B9D7-EF9E-F537-07258B558A80}"/>
              </a:ext>
            </a:extLst>
          </p:cNvPr>
          <p:cNvSpPr txBox="1">
            <a:spLocks/>
          </p:cNvSpPr>
          <p:nvPr/>
        </p:nvSpPr>
        <p:spPr>
          <a:xfrm>
            <a:off x="831850" y="3740007"/>
            <a:ext cx="10515600" cy="102595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Barlow"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Barlow"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Barlow"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Barlow"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Barlow" pitchFamily="2" charset="77"/>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s-ES" dirty="0">
                <a:solidFill>
                  <a:schemeClr val="tx1"/>
                </a:solidFill>
              </a:rPr>
              <a:t>Presentación – Semana 2: </a:t>
            </a:r>
            <a:r>
              <a:rPr lang="es-ES_tradnl" b="1" dirty="0">
                <a:solidFill>
                  <a:schemeClr val="tx1"/>
                </a:solidFill>
              </a:rPr>
              <a:t>Despliegue estratégico</a:t>
            </a:r>
          </a:p>
        </p:txBody>
      </p:sp>
    </p:spTree>
    <p:extLst>
      <p:ext uri="{BB962C8B-B14F-4D97-AF65-F5344CB8AC3E}">
        <p14:creationId xmlns:p14="http://schemas.microsoft.com/office/powerpoint/2010/main" val="7291227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7FEB4-5CE5-C24A-81BF-2841F6ACC7F1}"/>
              </a:ext>
            </a:extLst>
          </p:cNvPr>
          <p:cNvSpPr>
            <a:spLocks noGrp="1"/>
          </p:cNvSpPr>
          <p:nvPr>
            <p:ph type="title"/>
          </p:nvPr>
        </p:nvSpPr>
        <p:spPr>
          <a:xfrm>
            <a:off x="838200" y="226575"/>
            <a:ext cx="10515600" cy="1325563"/>
          </a:xfrm>
        </p:spPr>
        <p:txBody>
          <a:bodyPr>
            <a:normAutofit/>
          </a:bodyPr>
          <a:lstStyle/>
          <a:p>
            <a:r>
              <a:rPr lang="pt-BR" sz="4200" dirty="0"/>
              <a:t>Objetivos a largo </a:t>
            </a:r>
            <a:r>
              <a:rPr lang="pt-BR" sz="4200" dirty="0" err="1"/>
              <a:t>plazo</a:t>
            </a:r>
            <a:endParaRPr lang="es-ES_tradnl" sz="4200" dirty="0"/>
          </a:p>
        </p:txBody>
      </p:sp>
      <p:sp>
        <p:nvSpPr>
          <p:cNvPr id="5" name="Marcador de contenido 4">
            <a:extLst>
              <a:ext uri="{FF2B5EF4-FFF2-40B4-BE49-F238E27FC236}">
                <a16:creationId xmlns:a16="http://schemas.microsoft.com/office/drawing/2014/main" id="{83B6FDE2-4B81-D747-4D3F-C57671A81541}"/>
              </a:ext>
            </a:extLst>
          </p:cNvPr>
          <p:cNvSpPr>
            <a:spLocks noGrp="1"/>
          </p:cNvSpPr>
          <p:nvPr>
            <p:ph sz="half" idx="1"/>
          </p:nvPr>
        </p:nvSpPr>
        <p:spPr>
          <a:xfrm>
            <a:off x="5818909" y="1698695"/>
            <a:ext cx="4821380" cy="4050941"/>
          </a:xfrm>
        </p:spPr>
        <p:txBody>
          <a:bodyPr>
            <a:noAutofit/>
          </a:bodyPr>
          <a:lstStyle/>
          <a:p>
            <a:pPr algn="just"/>
            <a:r>
              <a:rPr lang="es-ES" dirty="0"/>
              <a:t>Generalmente a largo plazo significa un periodo superior a un año.</a:t>
            </a:r>
          </a:p>
          <a:p>
            <a:pPr algn="just"/>
            <a:r>
              <a:rPr lang="es-ES" dirty="0"/>
              <a:t>Se podrían definir como los resultados estratégicos que busca alcanzar una organización, con el fin de mejorar su posición competitiva.</a:t>
            </a:r>
          </a:p>
        </p:txBody>
      </p:sp>
      <p:pic>
        <p:nvPicPr>
          <p:cNvPr id="4" name="Picture 2" descr="Resultado de imagen para objective">
            <a:extLst>
              <a:ext uri="{FF2B5EF4-FFF2-40B4-BE49-F238E27FC236}">
                <a16:creationId xmlns:a16="http://schemas.microsoft.com/office/drawing/2014/main" id="{118AA376-92A8-8E6A-CC97-B4714F8A4E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4480" y="1634864"/>
            <a:ext cx="3816424" cy="3816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24801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7FEB4-5CE5-C24A-81BF-2841F6ACC7F1}"/>
              </a:ext>
            </a:extLst>
          </p:cNvPr>
          <p:cNvSpPr>
            <a:spLocks noGrp="1"/>
          </p:cNvSpPr>
          <p:nvPr>
            <p:ph type="title"/>
          </p:nvPr>
        </p:nvSpPr>
        <p:spPr>
          <a:xfrm>
            <a:off x="838200" y="226575"/>
            <a:ext cx="10515600" cy="1325563"/>
          </a:xfrm>
        </p:spPr>
        <p:txBody>
          <a:bodyPr>
            <a:normAutofit/>
          </a:bodyPr>
          <a:lstStyle/>
          <a:p>
            <a:r>
              <a:rPr lang="pt-BR" sz="4200" dirty="0"/>
              <a:t>Objetivos </a:t>
            </a:r>
            <a:r>
              <a:rPr lang="pt-BR" sz="4200" dirty="0" err="1"/>
              <a:t>anuales</a:t>
            </a:r>
            <a:endParaRPr lang="es-ES_tradnl" sz="4200" dirty="0"/>
          </a:p>
        </p:txBody>
      </p:sp>
      <p:sp>
        <p:nvSpPr>
          <p:cNvPr id="5" name="Marcador de contenido 4">
            <a:extLst>
              <a:ext uri="{FF2B5EF4-FFF2-40B4-BE49-F238E27FC236}">
                <a16:creationId xmlns:a16="http://schemas.microsoft.com/office/drawing/2014/main" id="{83B6FDE2-4B81-D747-4D3F-C57671A81541}"/>
              </a:ext>
            </a:extLst>
          </p:cNvPr>
          <p:cNvSpPr>
            <a:spLocks noGrp="1"/>
          </p:cNvSpPr>
          <p:nvPr>
            <p:ph sz="half" idx="1"/>
          </p:nvPr>
        </p:nvSpPr>
        <p:spPr>
          <a:xfrm>
            <a:off x="1136073" y="1330034"/>
            <a:ext cx="6220691" cy="4904509"/>
          </a:xfrm>
        </p:spPr>
        <p:txBody>
          <a:bodyPr>
            <a:noAutofit/>
          </a:bodyPr>
          <a:lstStyle/>
          <a:p>
            <a:pPr algn="just"/>
            <a:r>
              <a:rPr lang="es-ES" dirty="0"/>
              <a:t>Son los resultados que deben alcanzar las organizaciones a corto plazo para lograr los objetivos a largo plazo.</a:t>
            </a:r>
          </a:p>
          <a:p>
            <a:pPr algn="just"/>
            <a:r>
              <a:rPr lang="es-ES" dirty="0"/>
              <a:t>Cada objetivo a largo plazo requiere una serie de objetivos anuales. </a:t>
            </a:r>
          </a:p>
          <a:p>
            <a:pPr algn="just"/>
            <a:r>
              <a:rPr lang="es-ES" dirty="0"/>
              <a:t>Los objetivos anuales son muy importantes para la operacionalización de las estrategias, mientras que los objetivos a largo plazo son primordiales para la formulación de estrategias. </a:t>
            </a:r>
          </a:p>
        </p:txBody>
      </p:sp>
      <p:pic>
        <p:nvPicPr>
          <p:cNvPr id="6" name="Picture 2" descr="Annual objectives: imágenes, fotos de stock y vectores | Shutterstock">
            <a:extLst>
              <a:ext uri="{FF2B5EF4-FFF2-40B4-BE49-F238E27FC236}">
                <a16:creationId xmlns:a16="http://schemas.microsoft.com/office/drawing/2014/main" id="{926F81B8-433F-2399-2057-7493BA11B766}"/>
              </a:ext>
            </a:extLst>
          </p:cNvPr>
          <p:cNvPicPr>
            <a:picLocks noChangeAspect="1" noChangeArrowheads="1"/>
          </p:cNvPicPr>
          <p:nvPr/>
        </p:nvPicPr>
        <p:blipFill rotWithShape="1">
          <a:blip r:embed="rId2" cstate="screen">
            <a:extLst>
              <a:ext uri="{28A0092B-C50C-407E-A947-70E740481C1C}">
                <a14:useLocalDpi xmlns:a14="http://schemas.microsoft.com/office/drawing/2010/main" val="0"/>
              </a:ext>
            </a:extLst>
          </a:blip>
          <a:srcRect/>
          <a:stretch/>
        </p:blipFill>
        <p:spPr bwMode="auto">
          <a:xfrm>
            <a:off x="7720876" y="2161310"/>
            <a:ext cx="3931331" cy="2826323"/>
          </a:xfrm>
          <a:prstGeom prst="rect">
            <a:avLst/>
          </a:prstGeom>
          <a:ln>
            <a:solidFill>
              <a:srgbClr val="F8F8F8"/>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39540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9742C931-65A1-78FB-F2D1-A82B0624AE6D}"/>
              </a:ext>
            </a:extLst>
          </p:cNvPr>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2481" y="0"/>
            <a:ext cx="12189520" cy="6858000"/>
          </a:xfrm>
          <a:prstGeom prst="rect">
            <a:avLst/>
          </a:prstGeom>
        </p:spPr>
      </p:pic>
      <p:sp>
        <p:nvSpPr>
          <p:cNvPr id="2" name="Title 1">
            <a:extLst>
              <a:ext uri="{FF2B5EF4-FFF2-40B4-BE49-F238E27FC236}">
                <a16:creationId xmlns:a16="http://schemas.microsoft.com/office/drawing/2014/main" id="{FA47FEB4-5CE5-C24A-81BF-2841F6ACC7F1}"/>
              </a:ext>
            </a:extLst>
          </p:cNvPr>
          <p:cNvSpPr>
            <a:spLocks noGrp="1"/>
          </p:cNvSpPr>
          <p:nvPr>
            <p:ph type="title"/>
          </p:nvPr>
        </p:nvSpPr>
        <p:spPr>
          <a:xfrm>
            <a:off x="512618" y="512618"/>
            <a:ext cx="2757055" cy="1039520"/>
          </a:xfrm>
        </p:spPr>
        <p:txBody>
          <a:bodyPr>
            <a:normAutofit/>
          </a:bodyPr>
          <a:lstStyle/>
          <a:p>
            <a:r>
              <a:rPr lang="pt-BR" sz="3200" dirty="0"/>
              <a:t>La </a:t>
            </a:r>
            <a:r>
              <a:rPr lang="pt-BR" sz="3200" dirty="0" err="1"/>
              <a:t>jerarquía</a:t>
            </a:r>
            <a:r>
              <a:rPr lang="pt-BR" sz="3200" dirty="0"/>
              <a:t> de objetivos</a:t>
            </a:r>
            <a:endParaRPr lang="es-ES_tradnl" sz="3200" dirty="0"/>
          </a:p>
        </p:txBody>
      </p:sp>
    </p:spTree>
    <p:extLst>
      <p:ext uri="{BB962C8B-B14F-4D97-AF65-F5344CB8AC3E}">
        <p14:creationId xmlns:p14="http://schemas.microsoft.com/office/powerpoint/2010/main" val="41217528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8857CA59-675D-CCBB-1FBE-32CCE02DCFCC}"/>
              </a:ext>
            </a:extLst>
          </p:cNvPr>
          <p:cNvSpPr>
            <a:spLocks noGrp="1"/>
          </p:cNvSpPr>
          <p:nvPr>
            <p:ph type="title"/>
          </p:nvPr>
        </p:nvSpPr>
        <p:spPr/>
        <p:txBody>
          <a:bodyPr>
            <a:normAutofit/>
          </a:bodyPr>
          <a:lstStyle/>
          <a:p>
            <a:r>
              <a:rPr lang="es-ES" sz="4200" dirty="0"/>
              <a:t>Los indicadores</a:t>
            </a:r>
            <a:endParaRPr lang="es-CO" sz="4200" dirty="0"/>
          </a:p>
        </p:txBody>
      </p:sp>
      <p:sp>
        <p:nvSpPr>
          <p:cNvPr id="6" name="Marcador de contenido 5">
            <a:extLst>
              <a:ext uri="{FF2B5EF4-FFF2-40B4-BE49-F238E27FC236}">
                <a16:creationId xmlns:a16="http://schemas.microsoft.com/office/drawing/2014/main" id="{8DF935D8-3FEF-4557-B90D-B15910A06F0B}"/>
              </a:ext>
            </a:extLst>
          </p:cNvPr>
          <p:cNvSpPr>
            <a:spLocks noGrp="1"/>
          </p:cNvSpPr>
          <p:nvPr>
            <p:ph sz="half" idx="1"/>
          </p:nvPr>
        </p:nvSpPr>
        <p:spPr>
          <a:xfrm>
            <a:off x="974041" y="1690688"/>
            <a:ext cx="5509886" cy="4085359"/>
          </a:xfrm>
        </p:spPr>
        <p:txBody>
          <a:bodyPr vert="horz" lIns="91440" tIns="45720" rIns="91440" bIns="45720" rtlCol="0">
            <a:noAutofit/>
          </a:bodyPr>
          <a:lstStyle/>
          <a:p>
            <a:pPr algn="just"/>
            <a:r>
              <a:rPr lang="es-ES" dirty="0"/>
              <a:t>Es una variable cuantitativa o cualitativa que permite verificar los cambios generados por una intervención, relativo a lo que estaba planeado inicialmente.</a:t>
            </a:r>
          </a:p>
          <a:p>
            <a:pPr algn="just"/>
            <a:r>
              <a:rPr lang="es-ES" dirty="0"/>
              <a:t>Constituyen la forma objetiva de medición y seguimiento del nivel de logro de la estrategia con respecto al objetivo planteado.</a:t>
            </a:r>
          </a:p>
          <a:p>
            <a:pPr algn="just"/>
            <a:endParaRPr lang="es-ES" dirty="0"/>
          </a:p>
        </p:txBody>
      </p:sp>
      <p:pic>
        <p:nvPicPr>
          <p:cNvPr id="5122" name="Picture 2" descr="KPI's ¿Qué son, para qué sirven y por qué y cómo utilizarlos?">
            <a:extLst>
              <a:ext uri="{FF2B5EF4-FFF2-40B4-BE49-F238E27FC236}">
                <a16:creationId xmlns:a16="http://schemas.microsoft.com/office/drawing/2014/main" id="{AF56A41F-DC80-A5B6-D4CC-AAA3BFEC4FF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9918" y="1946998"/>
            <a:ext cx="4137891" cy="3103418"/>
          </a:xfrm>
          <a:prstGeom prst="rect">
            <a:avLst/>
          </a:prstGeom>
          <a:ln>
            <a:solidFill>
              <a:srgbClr val="F8F8F8"/>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82498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8857CA59-675D-CCBB-1FBE-32CCE02DCFCC}"/>
              </a:ext>
            </a:extLst>
          </p:cNvPr>
          <p:cNvSpPr>
            <a:spLocks noGrp="1"/>
          </p:cNvSpPr>
          <p:nvPr>
            <p:ph type="title"/>
          </p:nvPr>
        </p:nvSpPr>
        <p:spPr>
          <a:xfrm>
            <a:off x="838201" y="365125"/>
            <a:ext cx="10515600" cy="1325563"/>
          </a:xfrm>
        </p:spPr>
        <p:txBody>
          <a:bodyPr>
            <a:normAutofit/>
          </a:bodyPr>
          <a:lstStyle/>
          <a:p>
            <a:r>
              <a:rPr lang="es-ES" sz="4200" dirty="0"/>
              <a:t>Los indicadores</a:t>
            </a:r>
            <a:endParaRPr lang="es-CO" sz="4200" dirty="0"/>
          </a:p>
        </p:txBody>
      </p:sp>
      <p:sp>
        <p:nvSpPr>
          <p:cNvPr id="6" name="Marcador de contenido 5">
            <a:extLst>
              <a:ext uri="{FF2B5EF4-FFF2-40B4-BE49-F238E27FC236}">
                <a16:creationId xmlns:a16="http://schemas.microsoft.com/office/drawing/2014/main" id="{8DF935D8-3FEF-4557-B90D-B15910A06F0B}"/>
              </a:ext>
            </a:extLst>
          </p:cNvPr>
          <p:cNvSpPr>
            <a:spLocks noGrp="1"/>
          </p:cNvSpPr>
          <p:nvPr>
            <p:ph sz="half" idx="1"/>
          </p:nvPr>
        </p:nvSpPr>
        <p:spPr>
          <a:xfrm>
            <a:off x="5624944" y="1659803"/>
            <a:ext cx="5728855" cy="4351338"/>
          </a:xfrm>
        </p:spPr>
        <p:txBody>
          <a:bodyPr vert="horz" lIns="91440" tIns="45720" rIns="91440" bIns="45720" rtlCol="0">
            <a:noAutofit/>
          </a:bodyPr>
          <a:lstStyle/>
          <a:p>
            <a:pPr algn="just"/>
            <a:r>
              <a:rPr lang="es-ES" dirty="0"/>
              <a:t>Los indicadores de desempeño son medidas que describen cuán bien se están desarrollando los objetivos de un proceso, un proyecto y/o la gestión de una organización.</a:t>
            </a:r>
          </a:p>
          <a:p>
            <a:pPr algn="just"/>
            <a:r>
              <a:rPr lang="es-ES" dirty="0"/>
              <a:t>Entregan información respecto del logro o resultado en la entrega de productos (bienes o servicios), contemplando aspectos cuantitativos o cualitativos.</a:t>
            </a:r>
          </a:p>
        </p:txBody>
      </p:sp>
      <p:pic>
        <p:nvPicPr>
          <p:cNvPr id="6146" name="Picture 2" descr="KPI, ¿Qué es Indicadores Clave de Rendimiento KPI? | Clavei">
            <a:extLst>
              <a:ext uri="{FF2B5EF4-FFF2-40B4-BE49-F238E27FC236}">
                <a16:creationId xmlns:a16="http://schemas.microsoft.com/office/drawing/2014/main" id="{4E57ED09-8BDE-D13A-E45B-8648DB2106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7455" y="2398423"/>
            <a:ext cx="4101869" cy="2804391"/>
          </a:xfrm>
          <a:prstGeom prst="rect">
            <a:avLst/>
          </a:prstGeom>
          <a:ln>
            <a:solidFill>
              <a:srgbClr val="F8F8F8"/>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40256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8857CA59-675D-CCBB-1FBE-32CCE02DCFCC}"/>
              </a:ext>
            </a:extLst>
          </p:cNvPr>
          <p:cNvSpPr>
            <a:spLocks noGrp="1"/>
          </p:cNvSpPr>
          <p:nvPr>
            <p:ph type="title"/>
          </p:nvPr>
        </p:nvSpPr>
        <p:spPr/>
        <p:txBody>
          <a:bodyPr>
            <a:normAutofit/>
          </a:bodyPr>
          <a:lstStyle/>
          <a:p>
            <a:r>
              <a:rPr lang="es-ES" sz="4200" dirty="0"/>
              <a:t>Los indicadores</a:t>
            </a:r>
            <a:endParaRPr lang="es-CO" sz="4200" dirty="0"/>
          </a:p>
        </p:txBody>
      </p:sp>
      <p:sp>
        <p:nvSpPr>
          <p:cNvPr id="6" name="Marcador de contenido 5">
            <a:extLst>
              <a:ext uri="{FF2B5EF4-FFF2-40B4-BE49-F238E27FC236}">
                <a16:creationId xmlns:a16="http://schemas.microsoft.com/office/drawing/2014/main" id="{8DF935D8-3FEF-4557-B90D-B15910A06F0B}"/>
              </a:ext>
            </a:extLst>
          </p:cNvPr>
          <p:cNvSpPr>
            <a:spLocks noGrp="1"/>
          </p:cNvSpPr>
          <p:nvPr>
            <p:ph sz="half" idx="1"/>
          </p:nvPr>
        </p:nvSpPr>
        <p:spPr>
          <a:xfrm>
            <a:off x="838201" y="1659803"/>
            <a:ext cx="5531070" cy="1769197"/>
          </a:xfrm>
        </p:spPr>
        <p:txBody>
          <a:bodyPr vert="horz" lIns="91440" tIns="45720" rIns="91440" bIns="45720" rtlCol="0">
            <a:noAutofit/>
          </a:bodyPr>
          <a:lstStyle/>
          <a:p>
            <a:pPr algn="just"/>
            <a:r>
              <a:rPr lang="es-ES" sz="2600" b="1" dirty="0">
                <a:solidFill>
                  <a:schemeClr val="accent1">
                    <a:lumMod val="75000"/>
                  </a:schemeClr>
                </a:solidFill>
              </a:rPr>
              <a:t>Key </a:t>
            </a:r>
            <a:r>
              <a:rPr lang="es-ES" sz="2600" b="1" dirty="0" err="1">
                <a:solidFill>
                  <a:schemeClr val="accent1">
                    <a:lumMod val="75000"/>
                  </a:schemeClr>
                </a:solidFill>
              </a:rPr>
              <a:t>Goal</a:t>
            </a:r>
            <a:r>
              <a:rPr lang="es-ES" sz="2600" b="1" dirty="0">
                <a:solidFill>
                  <a:schemeClr val="accent1">
                    <a:lumMod val="75000"/>
                  </a:schemeClr>
                </a:solidFill>
              </a:rPr>
              <a:t> </a:t>
            </a:r>
            <a:r>
              <a:rPr lang="es-ES" sz="2600" b="1" dirty="0" err="1">
                <a:solidFill>
                  <a:schemeClr val="accent1">
                    <a:lumMod val="75000"/>
                  </a:schemeClr>
                </a:solidFill>
              </a:rPr>
              <a:t>Indicator</a:t>
            </a:r>
            <a:r>
              <a:rPr lang="es-ES" sz="2600" b="1" dirty="0">
                <a:solidFill>
                  <a:schemeClr val="accent1">
                    <a:lumMod val="75000"/>
                  </a:schemeClr>
                </a:solidFill>
              </a:rPr>
              <a:t> (</a:t>
            </a:r>
            <a:r>
              <a:rPr lang="es-ES" sz="2600" b="1" dirty="0" err="1">
                <a:solidFill>
                  <a:schemeClr val="accent1">
                    <a:lumMod val="75000"/>
                  </a:schemeClr>
                </a:solidFill>
              </a:rPr>
              <a:t>KGI</a:t>
            </a:r>
            <a:r>
              <a:rPr lang="es-ES" sz="2600" b="1" dirty="0">
                <a:solidFill>
                  <a:schemeClr val="accent1">
                    <a:lumMod val="75000"/>
                  </a:schemeClr>
                </a:solidFill>
              </a:rPr>
              <a:t>): </a:t>
            </a:r>
            <a:r>
              <a:rPr lang="es-ES" sz="2600" dirty="0"/>
              <a:t>Indicadores de metas. Definen mediciones para informar a la dirección general si un proceso ha alcanzado sus requisitos de negocio.</a:t>
            </a:r>
          </a:p>
        </p:txBody>
      </p:sp>
      <p:sp>
        <p:nvSpPr>
          <p:cNvPr id="4" name="Marcador de contenido 2">
            <a:extLst>
              <a:ext uri="{FF2B5EF4-FFF2-40B4-BE49-F238E27FC236}">
                <a16:creationId xmlns:a16="http://schemas.microsoft.com/office/drawing/2014/main" id="{5BD5CD36-00EC-CB08-AAF7-2CFD62EC283C}"/>
              </a:ext>
            </a:extLst>
          </p:cNvPr>
          <p:cNvSpPr txBox="1">
            <a:spLocks/>
          </p:cNvSpPr>
          <p:nvPr/>
        </p:nvSpPr>
        <p:spPr>
          <a:xfrm>
            <a:off x="6096000" y="4346770"/>
            <a:ext cx="5531069" cy="1645033"/>
          </a:xfrm>
          <a:prstGeom prst="rect">
            <a:avLst/>
          </a:prstGeom>
        </p:spPr>
        <p:txBody>
          <a:bodyPr vert="horz" lIns="91440" tIns="45720" rIns="91440" bIns="45720" rtlCol="0">
            <a:noAutofit/>
          </a:bodyPr>
          <a:lstStyle>
            <a:lvl1pPr marL="228600" indent="-228600" algn="just">
              <a:lnSpc>
                <a:spcPct val="90000"/>
              </a:lnSpc>
              <a:spcBef>
                <a:spcPts val="1000"/>
              </a:spcBef>
              <a:buFont typeface="Arial" panose="020B0604020202020204" pitchFamily="34" charset="0"/>
              <a:buChar char="•"/>
              <a:defRPr sz="2600">
                <a:latin typeface="Barlow" pitchFamily="2" charset="77"/>
              </a:defRPr>
            </a:lvl1pPr>
            <a:lvl2pPr marL="685800" indent="-228600">
              <a:lnSpc>
                <a:spcPct val="90000"/>
              </a:lnSpc>
              <a:spcBef>
                <a:spcPts val="500"/>
              </a:spcBef>
              <a:buFont typeface="Arial" panose="020B0604020202020204" pitchFamily="34" charset="0"/>
              <a:buChar char="•"/>
              <a:defRPr sz="2400">
                <a:latin typeface="Barlow" pitchFamily="2" charset="77"/>
              </a:defRPr>
            </a:lvl2pPr>
            <a:lvl3pPr marL="1143000" indent="-228600">
              <a:lnSpc>
                <a:spcPct val="90000"/>
              </a:lnSpc>
              <a:spcBef>
                <a:spcPts val="500"/>
              </a:spcBef>
              <a:buFont typeface="Arial" panose="020B0604020202020204" pitchFamily="34" charset="0"/>
              <a:buChar char="•"/>
              <a:defRPr sz="2000">
                <a:latin typeface="Barlow" pitchFamily="2" charset="77"/>
              </a:defRPr>
            </a:lvl3pPr>
            <a:lvl4pPr marL="1600200" indent="-228600">
              <a:lnSpc>
                <a:spcPct val="90000"/>
              </a:lnSpc>
              <a:spcBef>
                <a:spcPts val="500"/>
              </a:spcBef>
              <a:buFont typeface="Arial" panose="020B0604020202020204" pitchFamily="34" charset="0"/>
              <a:buChar char="•"/>
              <a:defRPr>
                <a:latin typeface="Barlow" pitchFamily="2" charset="77"/>
              </a:defRPr>
            </a:lvl4pPr>
            <a:lvl5pPr marL="2057400" indent="-228600">
              <a:lnSpc>
                <a:spcPct val="90000"/>
              </a:lnSpc>
              <a:spcBef>
                <a:spcPts val="500"/>
              </a:spcBef>
              <a:buFont typeface="Arial" panose="020B0604020202020204" pitchFamily="34" charset="0"/>
              <a:buChar char="•"/>
              <a:defRPr>
                <a:latin typeface="Barlow"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s-ES" b="1" dirty="0">
                <a:solidFill>
                  <a:schemeClr val="accent1">
                    <a:lumMod val="75000"/>
                  </a:schemeClr>
                </a:solidFill>
              </a:rPr>
              <a:t>Key Performance </a:t>
            </a:r>
            <a:r>
              <a:rPr lang="es-ES" b="1" dirty="0" err="1">
                <a:solidFill>
                  <a:schemeClr val="accent1">
                    <a:lumMod val="75000"/>
                  </a:schemeClr>
                </a:solidFill>
              </a:rPr>
              <a:t>Indicator</a:t>
            </a:r>
            <a:r>
              <a:rPr lang="es-ES" b="1" dirty="0">
                <a:solidFill>
                  <a:schemeClr val="accent1">
                    <a:lumMod val="75000"/>
                  </a:schemeClr>
                </a:solidFill>
              </a:rPr>
              <a:t> (KPI): </a:t>
            </a:r>
            <a:r>
              <a:rPr lang="es-ES" dirty="0"/>
              <a:t>Valores que explican en qué rango óptimo de rendimiento se sitúan los objetivos. Son métricas del proceso.</a:t>
            </a:r>
            <a:endParaRPr lang="es-CO" dirty="0"/>
          </a:p>
        </p:txBody>
      </p:sp>
      <p:pic>
        <p:nvPicPr>
          <p:cNvPr id="7" name="Picture 2" descr="KPI's: Las métricas clave para mejorar tus campañas de marketing - WOM Group">
            <a:extLst>
              <a:ext uri="{FF2B5EF4-FFF2-40B4-BE49-F238E27FC236}">
                <a16:creationId xmlns:a16="http://schemas.microsoft.com/office/drawing/2014/main" id="{43B83230-8ADA-FC9A-85C6-8B29AB73678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0657" t="9483" r="10972" b="13732"/>
          <a:stretch/>
        </p:blipFill>
        <p:spPr bwMode="auto">
          <a:xfrm>
            <a:off x="1817262" y="4178455"/>
            <a:ext cx="3096344" cy="198166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Goal and Objective - Wentz Wu">
            <a:extLst>
              <a:ext uri="{FF2B5EF4-FFF2-40B4-BE49-F238E27FC236}">
                <a16:creationId xmlns:a16="http://schemas.microsoft.com/office/drawing/2014/main" id="{06BECBF6-2ACA-6846-A5F9-FB9443F5D6C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8442"/>
          <a:stretch/>
        </p:blipFill>
        <p:spPr bwMode="auto">
          <a:xfrm>
            <a:off x="6642539" y="1316883"/>
            <a:ext cx="4984530" cy="2571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18940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8736D662-87C2-53C4-205D-D3B28DCF371C}"/>
              </a:ext>
            </a:extLst>
          </p:cNvPr>
          <p:cNvSpPr>
            <a:spLocks noGrp="1"/>
          </p:cNvSpPr>
          <p:nvPr>
            <p:ph type="title"/>
          </p:nvPr>
        </p:nvSpPr>
        <p:spPr>
          <a:xfrm>
            <a:off x="838200" y="268140"/>
            <a:ext cx="10515600" cy="1325563"/>
          </a:xfrm>
        </p:spPr>
        <p:txBody>
          <a:bodyPr>
            <a:normAutofit/>
          </a:bodyPr>
          <a:lstStyle/>
          <a:p>
            <a:r>
              <a:rPr lang="es-ES" sz="4200" dirty="0"/>
              <a:t>Las metas</a:t>
            </a:r>
            <a:endParaRPr lang="es-CO" sz="4200" dirty="0"/>
          </a:p>
        </p:txBody>
      </p:sp>
      <p:sp>
        <p:nvSpPr>
          <p:cNvPr id="5" name="Marcador de contenido 4">
            <a:extLst>
              <a:ext uri="{FF2B5EF4-FFF2-40B4-BE49-F238E27FC236}">
                <a16:creationId xmlns:a16="http://schemas.microsoft.com/office/drawing/2014/main" id="{F71D62E9-CA58-64FC-01C2-493DFCC59B50}"/>
              </a:ext>
            </a:extLst>
          </p:cNvPr>
          <p:cNvSpPr>
            <a:spLocks noGrp="1"/>
          </p:cNvSpPr>
          <p:nvPr>
            <p:ph sz="half" idx="1"/>
          </p:nvPr>
        </p:nvSpPr>
        <p:spPr>
          <a:xfrm>
            <a:off x="838202" y="1309254"/>
            <a:ext cx="6324598" cy="4239491"/>
          </a:xfrm>
        </p:spPr>
        <p:txBody>
          <a:bodyPr vert="horz" lIns="91440" tIns="45720" rIns="91440" bIns="45720" rtlCol="0">
            <a:noAutofit/>
          </a:bodyPr>
          <a:lstStyle/>
          <a:p>
            <a:pPr algn="just"/>
            <a:r>
              <a:rPr lang="es-ES" sz="2600" dirty="0"/>
              <a:t>Expresan el nivel de desempeño que la alta dirección busca alcanzar.</a:t>
            </a:r>
          </a:p>
          <a:p>
            <a:pPr algn="just"/>
            <a:r>
              <a:rPr lang="es-ES" sz="2600" dirty="0"/>
              <a:t>Es el grado cuantitativo que debe alcanzar cada objetivo de largo plazo.</a:t>
            </a:r>
          </a:p>
          <a:p>
            <a:pPr algn="just"/>
            <a:r>
              <a:rPr lang="es-ES" sz="2600" dirty="0"/>
              <a:t>Surgen de los objetivos.</a:t>
            </a:r>
          </a:p>
          <a:p>
            <a:pPr algn="just"/>
            <a:r>
              <a:rPr lang="es-ES" sz="2600" dirty="0"/>
              <a:t>Se fijan con base en la adaptación de acuerdo a las fuerzas futuras de la empresa, las tendencias del mercado, los recursos, etc.</a:t>
            </a:r>
          </a:p>
          <a:p>
            <a:pPr algn="just"/>
            <a:r>
              <a:rPr lang="es-ES" sz="2600" dirty="0"/>
              <a:t>Generalmente se expresan como una medida del nivel de desempeño planificado o la tasa de mejora ideal.</a:t>
            </a:r>
          </a:p>
          <a:p>
            <a:pPr algn="just"/>
            <a:endParaRPr lang="es-ES" sz="2600" dirty="0"/>
          </a:p>
        </p:txBody>
      </p:sp>
      <p:pic>
        <p:nvPicPr>
          <p:cNvPr id="6" name="Picture 2" descr="Resultado de imagen para meta">
            <a:extLst>
              <a:ext uri="{FF2B5EF4-FFF2-40B4-BE49-F238E27FC236}">
                <a16:creationId xmlns:a16="http://schemas.microsoft.com/office/drawing/2014/main" id="{433677BF-085C-01CF-CE8B-EC8B7EDEF7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36873" y="2257746"/>
            <a:ext cx="3746081" cy="2494891"/>
          </a:xfrm>
          <a:prstGeom prst="rect">
            <a:avLst/>
          </a:prstGeom>
          <a:ln>
            <a:solidFill>
              <a:srgbClr val="F8F8F8"/>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80193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8736D662-87C2-53C4-205D-D3B28DCF371C}"/>
              </a:ext>
            </a:extLst>
          </p:cNvPr>
          <p:cNvSpPr>
            <a:spLocks noGrp="1"/>
          </p:cNvSpPr>
          <p:nvPr>
            <p:ph type="title"/>
          </p:nvPr>
        </p:nvSpPr>
        <p:spPr>
          <a:xfrm>
            <a:off x="645661" y="493500"/>
            <a:ext cx="10367278" cy="618551"/>
          </a:xfrm>
        </p:spPr>
        <p:txBody>
          <a:bodyPr>
            <a:normAutofit fontScale="90000"/>
          </a:bodyPr>
          <a:lstStyle/>
          <a:p>
            <a:r>
              <a:rPr lang="es-ES" sz="4200" dirty="0"/>
              <a:t>A manera de resumen…</a:t>
            </a:r>
            <a:endParaRPr lang="es-CO" sz="4200" dirty="0"/>
          </a:p>
        </p:txBody>
      </p:sp>
      <p:graphicFrame>
        <p:nvGraphicFramePr>
          <p:cNvPr id="7" name="4 Diagrama">
            <a:extLst>
              <a:ext uri="{FF2B5EF4-FFF2-40B4-BE49-F238E27FC236}">
                <a16:creationId xmlns:a16="http://schemas.microsoft.com/office/drawing/2014/main" id="{8CF2119E-4340-7F1E-6D69-61A645080026}"/>
              </a:ext>
            </a:extLst>
          </p:cNvPr>
          <p:cNvGraphicFramePr/>
          <p:nvPr>
            <p:extLst>
              <p:ext uri="{D42A27DB-BD31-4B8C-83A1-F6EECF244321}">
                <p14:modId xmlns:p14="http://schemas.microsoft.com/office/powerpoint/2010/main" val="2866173891"/>
              </p:ext>
            </p:extLst>
          </p:nvPr>
        </p:nvGraphicFramePr>
        <p:xfrm>
          <a:off x="798066" y="3685115"/>
          <a:ext cx="10900677" cy="26378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4 Diagrama">
            <a:extLst>
              <a:ext uri="{FF2B5EF4-FFF2-40B4-BE49-F238E27FC236}">
                <a16:creationId xmlns:a16="http://schemas.microsoft.com/office/drawing/2014/main" id="{6018503D-5D8A-584A-C08A-3742E7F72F28}"/>
              </a:ext>
            </a:extLst>
          </p:cNvPr>
          <p:cNvGraphicFramePr/>
          <p:nvPr>
            <p:extLst>
              <p:ext uri="{D42A27DB-BD31-4B8C-83A1-F6EECF244321}">
                <p14:modId xmlns:p14="http://schemas.microsoft.com/office/powerpoint/2010/main" val="2311619740"/>
              </p:ext>
            </p:extLst>
          </p:nvPr>
        </p:nvGraphicFramePr>
        <p:xfrm>
          <a:off x="798066" y="1316184"/>
          <a:ext cx="10900677" cy="203661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9" name="8 Triángulo isósceles">
            <a:extLst>
              <a:ext uri="{FF2B5EF4-FFF2-40B4-BE49-F238E27FC236}">
                <a16:creationId xmlns:a16="http://schemas.microsoft.com/office/drawing/2014/main" id="{195B3C30-15EE-993A-2A7B-84655FBDC323}"/>
              </a:ext>
            </a:extLst>
          </p:cNvPr>
          <p:cNvSpPr/>
          <p:nvPr/>
        </p:nvSpPr>
        <p:spPr>
          <a:xfrm flipV="1">
            <a:off x="1570755" y="3419722"/>
            <a:ext cx="928694" cy="237684"/>
          </a:xfrm>
          <a:prstGeom prst="triangle">
            <a:avLst>
              <a:gd name="adj" fmla="val 52709"/>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ES"/>
          </a:p>
        </p:txBody>
      </p:sp>
      <p:sp>
        <p:nvSpPr>
          <p:cNvPr id="10" name="9 Triángulo isósceles">
            <a:extLst>
              <a:ext uri="{FF2B5EF4-FFF2-40B4-BE49-F238E27FC236}">
                <a16:creationId xmlns:a16="http://schemas.microsoft.com/office/drawing/2014/main" id="{30AB39AF-D0DC-E2DC-B34F-BEED8AA4BA2F}"/>
              </a:ext>
            </a:extLst>
          </p:cNvPr>
          <p:cNvSpPr/>
          <p:nvPr/>
        </p:nvSpPr>
        <p:spPr>
          <a:xfrm flipV="1">
            <a:off x="4388859" y="3419722"/>
            <a:ext cx="928694" cy="237684"/>
          </a:xfrm>
          <a:prstGeom prst="triangle">
            <a:avLst>
              <a:gd name="adj" fmla="val 52709"/>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ES"/>
          </a:p>
        </p:txBody>
      </p:sp>
      <p:sp>
        <p:nvSpPr>
          <p:cNvPr id="11" name="10 Triángulo isósceles">
            <a:extLst>
              <a:ext uri="{FF2B5EF4-FFF2-40B4-BE49-F238E27FC236}">
                <a16:creationId xmlns:a16="http://schemas.microsoft.com/office/drawing/2014/main" id="{2F103254-D8E6-41C7-97B1-97563C0114D4}"/>
              </a:ext>
            </a:extLst>
          </p:cNvPr>
          <p:cNvSpPr/>
          <p:nvPr/>
        </p:nvSpPr>
        <p:spPr>
          <a:xfrm flipV="1">
            <a:off x="7193113" y="3419722"/>
            <a:ext cx="928694" cy="237684"/>
          </a:xfrm>
          <a:prstGeom prst="triangle">
            <a:avLst>
              <a:gd name="adj" fmla="val 52709"/>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ES"/>
          </a:p>
        </p:txBody>
      </p:sp>
      <p:sp>
        <p:nvSpPr>
          <p:cNvPr id="12" name="11 Triángulo isósceles">
            <a:extLst>
              <a:ext uri="{FF2B5EF4-FFF2-40B4-BE49-F238E27FC236}">
                <a16:creationId xmlns:a16="http://schemas.microsoft.com/office/drawing/2014/main" id="{5077AE38-770C-5C55-C1FE-1071EC2206BD}"/>
              </a:ext>
            </a:extLst>
          </p:cNvPr>
          <p:cNvSpPr/>
          <p:nvPr/>
        </p:nvSpPr>
        <p:spPr>
          <a:xfrm flipV="1">
            <a:off x="9997364" y="3419722"/>
            <a:ext cx="928694" cy="237684"/>
          </a:xfrm>
          <a:prstGeom prst="triangle">
            <a:avLst>
              <a:gd name="adj" fmla="val 52709"/>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6574613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5A70D-62E2-9A45-B29D-DBCF9B6D0E8B}"/>
              </a:ext>
            </a:extLst>
          </p:cNvPr>
          <p:cNvSpPr>
            <a:spLocks noGrp="1"/>
          </p:cNvSpPr>
          <p:nvPr>
            <p:ph type="title"/>
          </p:nvPr>
        </p:nvSpPr>
        <p:spPr>
          <a:xfrm>
            <a:off x="838200" y="226575"/>
            <a:ext cx="10515600" cy="1325563"/>
          </a:xfrm>
        </p:spPr>
        <p:txBody>
          <a:bodyPr>
            <a:normAutofit/>
          </a:bodyPr>
          <a:lstStyle/>
          <a:p>
            <a:r>
              <a:rPr lang="es-ES" sz="4000" dirty="0"/>
              <a:t>¿Qué son las Áreas Clave de Resultado?</a:t>
            </a:r>
            <a:endParaRPr lang="es-ES_tradnl" sz="4000" dirty="0"/>
          </a:p>
        </p:txBody>
      </p:sp>
      <p:sp>
        <p:nvSpPr>
          <p:cNvPr id="8" name="Marcador de contenido 7">
            <a:extLst>
              <a:ext uri="{FF2B5EF4-FFF2-40B4-BE49-F238E27FC236}">
                <a16:creationId xmlns:a16="http://schemas.microsoft.com/office/drawing/2014/main" id="{2780AAD5-CFE2-133F-6799-94451F0A2408}"/>
              </a:ext>
            </a:extLst>
          </p:cNvPr>
          <p:cNvSpPr>
            <a:spLocks noGrp="1"/>
          </p:cNvSpPr>
          <p:nvPr>
            <p:ph sz="half" idx="1"/>
          </p:nvPr>
        </p:nvSpPr>
        <p:spPr>
          <a:xfrm>
            <a:off x="1087582" y="1961535"/>
            <a:ext cx="5782739" cy="2895600"/>
          </a:xfrm>
        </p:spPr>
        <p:txBody>
          <a:bodyPr>
            <a:normAutofit/>
          </a:bodyPr>
          <a:lstStyle/>
          <a:p>
            <a:pPr marL="0" indent="0" algn="just">
              <a:buNone/>
            </a:pPr>
            <a:r>
              <a:rPr lang="es-ES" dirty="0"/>
              <a:t>Como parte del proceso de definición de los objetivos estratégicos de la organización, muchas veces es necesario dirigir la atención hacia aquellas áreas en las se debe actuar para alcanzar óptimos resultados de la gestión.</a:t>
            </a:r>
          </a:p>
        </p:txBody>
      </p:sp>
      <p:pic>
        <p:nvPicPr>
          <p:cNvPr id="6" name="Picture 2" descr="Resultado de imagen para key performance areas">
            <a:extLst>
              <a:ext uri="{FF2B5EF4-FFF2-40B4-BE49-F238E27FC236}">
                <a16:creationId xmlns:a16="http://schemas.microsoft.com/office/drawing/2014/main" id="{9E19F921-470D-0A63-C261-9A94F68AAD8D}"/>
              </a:ext>
            </a:extLst>
          </p:cNvPr>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7769261" y="1872597"/>
            <a:ext cx="3335157" cy="3073476"/>
          </a:xfrm>
          <a:prstGeom prst="rect">
            <a:avLst/>
          </a:prstGeom>
          <a:ln>
            <a:solidFill>
              <a:srgbClr val="F8F8F8"/>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57848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5A70D-62E2-9A45-B29D-DBCF9B6D0E8B}"/>
              </a:ext>
            </a:extLst>
          </p:cNvPr>
          <p:cNvSpPr>
            <a:spLocks noGrp="1"/>
          </p:cNvSpPr>
          <p:nvPr>
            <p:ph type="title"/>
          </p:nvPr>
        </p:nvSpPr>
        <p:spPr>
          <a:xfrm>
            <a:off x="838200" y="226575"/>
            <a:ext cx="10515600" cy="1325563"/>
          </a:xfrm>
        </p:spPr>
        <p:txBody>
          <a:bodyPr>
            <a:normAutofit/>
          </a:bodyPr>
          <a:lstStyle/>
          <a:p>
            <a:r>
              <a:rPr lang="es-ES" sz="4000" dirty="0"/>
              <a:t>¿Qué son las Áreas Clave de Resultado?</a:t>
            </a:r>
            <a:endParaRPr lang="es-ES_tradnl" sz="4000" dirty="0"/>
          </a:p>
        </p:txBody>
      </p:sp>
      <p:sp>
        <p:nvSpPr>
          <p:cNvPr id="8" name="Marcador de contenido 7">
            <a:extLst>
              <a:ext uri="{FF2B5EF4-FFF2-40B4-BE49-F238E27FC236}">
                <a16:creationId xmlns:a16="http://schemas.microsoft.com/office/drawing/2014/main" id="{2780AAD5-CFE2-133F-6799-94451F0A2408}"/>
              </a:ext>
            </a:extLst>
          </p:cNvPr>
          <p:cNvSpPr>
            <a:spLocks noGrp="1"/>
          </p:cNvSpPr>
          <p:nvPr>
            <p:ph sz="half" idx="1"/>
          </p:nvPr>
        </p:nvSpPr>
        <p:spPr>
          <a:xfrm>
            <a:off x="1073728" y="1552138"/>
            <a:ext cx="7931728" cy="4494683"/>
          </a:xfrm>
        </p:spPr>
        <p:txBody>
          <a:bodyPr vert="horz" lIns="91440" tIns="45720" rIns="91440" bIns="45720" rtlCol="0">
            <a:noAutofit/>
          </a:bodyPr>
          <a:lstStyle/>
          <a:p>
            <a:pPr algn="just"/>
            <a:r>
              <a:rPr lang="es-ES" sz="2500" dirty="0"/>
              <a:t>Son ámbitos de acción en los que la empresa necesita alcanzar mejores resultados para lograr el éxito.</a:t>
            </a:r>
          </a:p>
          <a:p>
            <a:pPr algn="just"/>
            <a:r>
              <a:rPr lang="es-ES" sz="2500" dirty="0"/>
              <a:t>Fijan prioridades sobre las que se deben concentrar los esfuerzos. </a:t>
            </a:r>
          </a:p>
          <a:p>
            <a:pPr algn="just"/>
            <a:r>
              <a:rPr lang="es-ES" sz="2500" dirty="0"/>
              <a:t>Son aspectos de la gestión en los cuales, si la empresa actúa bien, se garantiza el éxito.</a:t>
            </a:r>
          </a:p>
          <a:p>
            <a:pPr algn="just"/>
            <a:r>
              <a:rPr lang="es-ES" sz="2500" dirty="0"/>
              <a:t>No son objetivos en sí mismos, pero posibilitan orientarse en qué esferas deben obtenerse resultados.</a:t>
            </a:r>
          </a:p>
          <a:p>
            <a:pPr algn="just"/>
            <a:r>
              <a:rPr lang="es-ES" sz="2500" dirty="0"/>
              <a:t>Pueden incluir aspectos estratégicos y operativos.</a:t>
            </a:r>
          </a:p>
          <a:p>
            <a:pPr algn="just"/>
            <a:r>
              <a:rPr lang="es-ES" sz="2500" dirty="0"/>
              <a:t>Su redacción se pueden expresar en dos o tres palabras.</a:t>
            </a:r>
          </a:p>
        </p:txBody>
      </p:sp>
      <p:pic>
        <p:nvPicPr>
          <p:cNvPr id="5" name="Picture 4" descr="What is the difference between a KRA and a KPI? | Human Resource Management">
            <a:extLst>
              <a:ext uri="{FF2B5EF4-FFF2-40B4-BE49-F238E27FC236}">
                <a16:creationId xmlns:a16="http://schemas.microsoft.com/office/drawing/2014/main" id="{08729B66-1EEC-1E02-1837-7F689C0F6F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77795" y="2173433"/>
            <a:ext cx="2495550" cy="2495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28989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6D682CC-C2BE-BB41-8A97-4103C56EE1BF}"/>
              </a:ext>
            </a:extLst>
          </p:cNvPr>
          <p:cNvSpPr>
            <a:spLocks noGrp="1"/>
          </p:cNvSpPr>
          <p:nvPr>
            <p:ph type="ctrTitle"/>
          </p:nvPr>
        </p:nvSpPr>
        <p:spPr>
          <a:xfrm>
            <a:off x="551234" y="2909454"/>
            <a:ext cx="6219217" cy="1553819"/>
          </a:xfrm>
        </p:spPr>
        <p:txBody>
          <a:bodyPr/>
          <a:lstStyle/>
          <a:p>
            <a:r>
              <a:rPr lang="es-ES_tradnl" dirty="0">
                <a:effectLst>
                  <a:outerShdw blurRad="38100" dist="38100" dir="2700000" algn="tl">
                    <a:srgbClr val="000000">
                      <a:alpha val="43137"/>
                    </a:srgbClr>
                  </a:outerShdw>
                </a:effectLst>
              </a:rPr>
              <a:t>Objetivos Estratégicos</a:t>
            </a:r>
          </a:p>
        </p:txBody>
      </p:sp>
      <p:sp>
        <p:nvSpPr>
          <p:cNvPr id="4" name="Subtitle 3">
            <a:extLst>
              <a:ext uri="{FF2B5EF4-FFF2-40B4-BE49-F238E27FC236}">
                <a16:creationId xmlns:a16="http://schemas.microsoft.com/office/drawing/2014/main" id="{4EC8DEC5-433E-4A48-918E-26C30FEB34A1}"/>
              </a:ext>
            </a:extLst>
          </p:cNvPr>
          <p:cNvSpPr>
            <a:spLocks noGrp="1"/>
          </p:cNvSpPr>
          <p:nvPr>
            <p:ph type="subTitle" idx="1"/>
          </p:nvPr>
        </p:nvSpPr>
        <p:spPr/>
        <p:txBody>
          <a:bodyPr/>
          <a:lstStyle/>
          <a:p>
            <a:r>
              <a:rPr lang="es-ES" dirty="0"/>
              <a:t>Las señales en el camino…</a:t>
            </a:r>
          </a:p>
        </p:txBody>
      </p:sp>
      <p:pic>
        <p:nvPicPr>
          <p:cNvPr id="7" name="Marcador de posición de imagen 6">
            <a:extLst>
              <a:ext uri="{FF2B5EF4-FFF2-40B4-BE49-F238E27FC236}">
                <a16:creationId xmlns:a16="http://schemas.microsoft.com/office/drawing/2014/main" id="{D4B7BD64-D1DF-89DB-0D50-9574713A053C}"/>
              </a:ext>
            </a:extLst>
          </p:cNvPr>
          <p:cNvPicPr>
            <a:picLocks noGrp="1" noChangeAspect="1"/>
          </p:cNvPicPr>
          <p:nvPr>
            <p:ph type="pic" sz="quarter" idx="13"/>
          </p:nvPr>
        </p:nvPicPr>
        <p:blipFill>
          <a:blip r:embed="rId2"/>
          <a:srcRect l="29507" r="29507"/>
          <a:stretch>
            <a:fillRect/>
          </a:stretch>
        </p:blipFill>
        <p:spPr/>
      </p:pic>
    </p:spTree>
    <p:extLst>
      <p:ext uri="{BB962C8B-B14F-4D97-AF65-F5344CB8AC3E}">
        <p14:creationId xmlns:p14="http://schemas.microsoft.com/office/powerpoint/2010/main" val="15467969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5A70D-62E2-9A45-B29D-DBCF9B6D0E8B}"/>
              </a:ext>
            </a:extLst>
          </p:cNvPr>
          <p:cNvSpPr>
            <a:spLocks noGrp="1"/>
          </p:cNvSpPr>
          <p:nvPr>
            <p:ph type="title"/>
          </p:nvPr>
        </p:nvSpPr>
        <p:spPr>
          <a:xfrm>
            <a:off x="838200" y="226575"/>
            <a:ext cx="10515600" cy="1325563"/>
          </a:xfrm>
        </p:spPr>
        <p:txBody>
          <a:bodyPr>
            <a:normAutofit/>
          </a:bodyPr>
          <a:lstStyle/>
          <a:p>
            <a:r>
              <a:rPr lang="es-ES" sz="4000" dirty="0"/>
              <a:t>¿Qué son las Áreas Clave de Resultado?</a:t>
            </a:r>
            <a:endParaRPr lang="es-ES_tradnl" sz="4000" dirty="0"/>
          </a:p>
        </p:txBody>
      </p:sp>
      <p:sp>
        <p:nvSpPr>
          <p:cNvPr id="8" name="Marcador de contenido 7">
            <a:extLst>
              <a:ext uri="{FF2B5EF4-FFF2-40B4-BE49-F238E27FC236}">
                <a16:creationId xmlns:a16="http://schemas.microsoft.com/office/drawing/2014/main" id="{2780AAD5-CFE2-133F-6799-94451F0A2408}"/>
              </a:ext>
            </a:extLst>
          </p:cNvPr>
          <p:cNvSpPr>
            <a:spLocks noGrp="1"/>
          </p:cNvSpPr>
          <p:nvPr>
            <p:ph sz="half" idx="1"/>
          </p:nvPr>
        </p:nvSpPr>
        <p:spPr>
          <a:xfrm>
            <a:off x="1073728" y="1344320"/>
            <a:ext cx="10515600" cy="1177207"/>
          </a:xfrm>
        </p:spPr>
        <p:txBody>
          <a:bodyPr vert="horz" lIns="91440" tIns="45720" rIns="91440" bIns="45720" rtlCol="0">
            <a:noAutofit/>
          </a:bodyPr>
          <a:lstStyle/>
          <a:p>
            <a:pPr algn="just"/>
            <a:r>
              <a:rPr lang="es-ES" sz="2500" dirty="0"/>
              <a:t>Aunque no hay total acuerdo sobre cuáles deberían ser las áreas de resultados clave en una empresa —y pueden ser muy diferentes para cada una—, Drucker sugiere las siguientes:</a:t>
            </a:r>
          </a:p>
        </p:txBody>
      </p:sp>
      <p:graphicFrame>
        <p:nvGraphicFramePr>
          <p:cNvPr id="6" name="Diagrama 5">
            <a:extLst>
              <a:ext uri="{FF2B5EF4-FFF2-40B4-BE49-F238E27FC236}">
                <a16:creationId xmlns:a16="http://schemas.microsoft.com/office/drawing/2014/main" id="{AAD72FFB-61C5-F8A8-835D-42F7C9B03C3A}"/>
              </a:ext>
            </a:extLst>
          </p:cNvPr>
          <p:cNvGraphicFramePr/>
          <p:nvPr>
            <p:extLst>
              <p:ext uri="{D42A27DB-BD31-4B8C-83A1-F6EECF244321}">
                <p14:modId xmlns:p14="http://schemas.microsoft.com/office/powerpoint/2010/main" val="1070712485"/>
              </p:ext>
            </p:extLst>
          </p:nvPr>
        </p:nvGraphicFramePr>
        <p:xfrm>
          <a:off x="1398195" y="2787484"/>
          <a:ext cx="9395609" cy="21674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CuadroTexto 6">
            <a:extLst>
              <a:ext uri="{FF2B5EF4-FFF2-40B4-BE49-F238E27FC236}">
                <a16:creationId xmlns:a16="http://schemas.microsoft.com/office/drawing/2014/main" id="{61957AC8-0DAB-C355-334F-38D16DADB08C}"/>
              </a:ext>
            </a:extLst>
          </p:cNvPr>
          <p:cNvSpPr txBox="1"/>
          <p:nvPr/>
        </p:nvSpPr>
        <p:spPr>
          <a:xfrm>
            <a:off x="1073728" y="5052015"/>
            <a:ext cx="10515600" cy="784830"/>
          </a:xfrm>
          <a:prstGeom prst="rect">
            <a:avLst/>
          </a:prstGeom>
        </p:spPr>
        <p:txBody>
          <a:bodyPr vert="horz" lIns="91440" tIns="45720" rIns="91440" bIns="45720" rtlCol="0">
            <a:noAutofit/>
          </a:bodyPr>
          <a:lstStyle>
            <a:lvl1pPr marL="228600" indent="-228600" algn="just">
              <a:lnSpc>
                <a:spcPct val="90000"/>
              </a:lnSpc>
              <a:spcBef>
                <a:spcPts val="1000"/>
              </a:spcBef>
              <a:buFont typeface="Arial" panose="020B0604020202020204" pitchFamily="34" charset="0"/>
              <a:buChar char="•"/>
              <a:defRPr sz="2500">
                <a:latin typeface="Barlow" pitchFamily="2" charset="77"/>
              </a:defRPr>
            </a:lvl1pPr>
            <a:lvl2pPr marL="685800" indent="-228600">
              <a:lnSpc>
                <a:spcPct val="90000"/>
              </a:lnSpc>
              <a:spcBef>
                <a:spcPts val="500"/>
              </a:spcBef>
              <a:buFont typeface="Arial" panose="020B0604020202020204" pitchFamily="34" charset="0"/>
              <a:buChar char="•"/>
              <a:defRPr sz="2400">
                <a:latin typeface="Barlow" pitchFamily="2" charset="77"/>
              </a:defRPr>
            </a:lvl2pPr>
            <a:lvl3pPr marL="1143000" indent="-228600">
              <a:lnSpc>
                <a:spcPct val="90000"/>
              </a:lnSpc>
              <a:spcBef>
                <a:spcPts val="500"/>
              </a:spcBef>
              <a:buFont typeface="Arial" panose="020B0604020202020204" pitchFamily="34" charset="0"/>
              <a:buChar char="•"/>
              <a:defRPr sz="2000">
                <a:latin typeface="Barlow" pitchFamily="2" charset="77"/>
              </a:defRPr>
            </a:lvl3pPr>
            <a:lvl4pPr marL="1600200" indent="-228600">
              <a:lnSpc>
                <a:spcPct val="90000"/>
              </a:lnSpc>
              <a:spcBef>
                <a:spcPts val="500"/>
              </a:spcBef>
              <a:buFont typeface="Arial" panose="020B0604020202020204" pitchFamily="34" charset="0"/>
              <a:buChar char="•"/>
              <a:defRPr>
                <a:latin typeface="Barlow" pitchFamily="2" charset="77"/>
              </a:defRPr>
            </a:lvl4pPr>
            <a:lvl5pPr marL="2057400" indent="-228600">
              <a:lnSpc>
                <a:spcPct val="90000"/>
              </a:lnSpc>
              <a:spcBef>
                <a:spcPts val="500"/>
              </a:spcBef>
              <a:buFont typeface="Arial" panose="020B0604020202020204" pitchFamily="34" charset="0"/>
              <a:buChar char="•"/>
              <a:defRPr>
                <a:latin typeface="Barlow"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s-CO" dirty="0"/>
              <a:t>Sin embargo, recientemente dos áreas de resultados clave han tomado importancia estratégica: </a:t>
            </a:r>
            <a:r>
              <a:rPr lang="es-CO" b="1" dirty="0">
                <a:solidFill>
                  <a:srgbClr val="B41C38"/>
                </a:solidFill>
              </a:rPr>
              <a:t>servicio</a:t>
            </a:r>
            <a:r>
              <a:rPr lang="es-CO" dirty="0"/>
              <a:t> y </a:t>
            </a:r>
            <a:r>
              <a:rPr lang="es-CO" b="1" dirty="0">
                <a:solidFill>
                  <a:srgbClr val="B41C38"/>
                </a:solidFill>
              </a:rPr>
              <a:t>calidad</a:t>
            </a:r>
            <a:r>
              <a:rPr lang="es-CO" dirty="0"/>
              <a:t>.</a:t>
            </a:r>
            <a:endParaRPr lang="es-PE" dirty="0"/>
          </a:p>
        </p:txBody>
      </p:sp>
      <p:sp>
        <p:nvSpPr>
          <p:cNvPr id="9" name="1 Rectángulo">
            <a:extLst>
              <a:ext uri="{FF2B5EF4-FFF2-40B4-BE49-F238E27FC236}">
                <a16:creationId xmlns:a16="http://schemas.microsoft.com/office/drawing/2014/main" id="{DACF90DC-009F-75C5-0DF7-ADC10238E679}"/>
              </a:ext>
            </a:extLst>
          </p:cNvPr>
          <p:cNvSpPr/>
          <p:nvPr/>
        </p:nvSpPr>
        <p:spPr>
          <a:xfrm>
            <a:off x="3413424" y="5958705"/>
            <a:ext cx="8175904" cy="307777"/>
          </a:xfrm>
          <a:prstGeom prst="rect">
            <a:avLst/>
          </a:prstGeom>
        </p:spPr>
        <p:txBody>
          <a:bodyPr wrap="square">
            <a:spAutoFit/>
          </a:bodyPr>
          <a:lstStyle/>
          <a:p>
            <a:pPr algn="r"/>
            <a:r>
              <a:rPr lang="es-CO" sz="1400" dirty="0" err="1">
                <a:latin typeface="Arial Narrow" panose="020B0606020202030204" pitchFamily="34" charset="0"/>
              </a:rPr>
              <a:t>Koontz</a:t>
            </a:r>
            <a:r>
              <a:rPr lang="es-CO" sz="1400" dirty="0">
                <a:latin typeface="Arial Narrow" panose="020B0606020202030204" pitchFamily="34" charset="0"/>
              </a:rPr>
              <a:t>, H., </a:t>
            </a:r>
            <a:r>
              <a:rPr lang="es-CO" sz="1400" dirty="0" err="1">
                <a:latin typeface="Arial Narrow" panose="020B0606020202030204" pitchFamily="34" charset="0"/>
              </a:rPr>
              <a:t>Weirich</a:t>
            </a:r>
            <a:r>
              <a:rPr lang="es-CO" sz="1400" dirty="0">
                <a:latin typeface="Arial Narrow" panose="020B0606020202030204" pitchFamily="34" charset="0"/>
              </a:rPr>
              <a:t>, H. y </a:t>
            </a:r>
            <a:r>
              <a:rPr lang="es-CO" sz="1400" dirty="0" err="1">
                <a:latin typeface="Arial Narrow" panose="020B0606020202030204" pitchFamily="34" charset="0"/>
              </a:rPr>
              <a:t>Cannice</a:t>
            </a:r>
            <a:r>
              <a:rPr lang="es-CO" sz="1400" dirty="0">
                <a:latin typeface="Arial Narrow" panose="020B0606020202030204" pitchFamily="34" charset="0"/>
              </a:rPr>
              <a:t>, M. (2017). </a:t>
            </a:r>
            <a:r>
              <a:rPr lang="es-CO" sz="1400" i="1" dirty="0">
                <a:latin typeface="Arial Narrow" panose="020B0606020202030204" pitchFamily="34" charset="0"/>
              </a:rPr>
              <a:t>Administración una perspectiva global y empresarial</a:t>
            </a:r>
            <a:r>
              <a:rPr lang="es-CO" sz="1400" dirty="0">
                <a:latin typeface="Arial Narrow" panose="020B0606020202030204" pitchFamily="34" charset="0"/>
              </a:rPr>
              <a:t>. México: McGraw-Hill</a:t>
            </a:r>
            <a:endParaRPr lang="es-CO" sz="1400" i="1" dirty="0">
              <a:latin typeface="Arial Narrow" panose="020B0606020202030204" pitchFamily="34" charset="0"/>
            </a:endParaRPr>
          </a:p>
        </p:txBody>
      </p:sp>
    </p:spTree>
    <p:extLst>
      <p:ext uri="{BB962C8B-B14F-4D97-AF65-F5344CB8AC3E}">
        <p14:creationId xmlns:p14="http://schemas.microsoft.com/office/powerpoint/2010/main" val="10491811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8857CA59-675D-CCBB-1FBE-32CCE02DCFCC}"/>
              </a:ext>
            </a:extLst>
          </p:cNvPr>
          <p:cNvSpPr>
            <a:spLocks noGrp="1"/>
          </p:cNvSpPr>
          <p:nvPr>
            <p:ph type="title"/>
          </p:nvPr>
        </p:nvSpPr>
        <p:spPr>
          <a:xfrm>
            <a:off x="838200" y="226575"/>
            <a:ext cx="10515600" cy="1325563"/>
          </a:xfrm>
        </p:spPr>
        <p:txBody>
          <a:bodyPr>
            <a:normAutofit/>
          </a:bodyPr>
          <a:lstStyle/>
          <a:p>
            <a:r>
              <a:rPr lang="es-ES" sz="4200" dirty="0"/>
              <a:t>Las estrategias</a:t>
            </a:r>
            <a:endParaRPr lang="es-CO" sz="4200" dirty="0"/>
          </a:p>
        </p:txBody>
      </p:sp>
      <p:sp>
        <p:nvSpPr>
          <p:cNvPr id="6" name="Marcador de contenido 5">
            <a:extLst>
              <a:ext uri="{FF2B5EF4-FFF2-40B4-BE49-F238E27FC236}">
                <a16:creationId xmlns:a16="http://schemas.microsoft.com/office/drawing/2014/main" id="{8DF935D8-3FEF-4557-B90D-B15910A06F0B}"/>
              </a:ext>
            </a:extLst>
          </p:cNvPr>
          <p:cNvSpPr>
            <a:spLocks noGrp="1"/>
          </p:cNvSpPr>
          <p:nvPr>
            <p:ph sz="half" idx="1"/>
          </p:nvPr>
        </p:nvSpPr>
        <p:spPr>
          <a:xfrm>
            <a:off x="1182378" y="1552139"/>
            <a:ext cx="9859695" cy="1876862"/>
          </a:xfrm>
        </p:spPr>
        <p:txBody>
          <a:bodyPr vert="horz" lIns="91440" tIns="45720" rIns="91440" bIns="45720" rtlCol="0">
            <a:noAutofit/>
          </a:bodyPr>
          <a:lstStyle/>
          <a:p>
            <a:pPr algn="just"/>
            <a:r>
              <a:rPr lang="es-ES" sz="2700" dirty="0"/>
              <a:t>Las estrategias son los medios a través de los cuales se alcanzarán los objetivos a largo plazo.</a:t>
            </a:r>
          </a:p>
          <a:p>
            <a:pPr algn="just"/>
            <a:r>
              <a:rPr lang="es-ES" sz="2700" dirty="0"/>
              <a:t>Es una guía de acción para la organización y todos sus miembros.</a:t>
            </a:r>
          </a:p>
          <a:p>
            <a:pPr algn="just"/>
            <a:endParaRPr lang="es-ES" sz="2700" dirty="0"/>
          </a:p>
          <a:p>
            <a:pPr algn="just"/>
            <a:endParaRPr lang="es-CO" sz="2700" dirty="0"/>
          </a:p>
        </p:txBody>
      </p:sp>
      <p:pic>
        <p:nvPicPr>
          <p:cNvPr id="7" name="Picture 2" descr="Imagen relacionada">
            <a:extLst>
              <a:ext uri="{FF2B5EF4-FFF2-40B4-BE49-F238E27FC236}">
                <a16:creationId xmlns:a16="http://schemas.microsoft.com/office/drawing/2014/main" id="{951BB542-F8B6-07D7-1250-432787C482D9}"/>
              </a:ext>
            </a:extLst>
          </p:cNvPr>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3719785" y="3429000"/>
            <a:ext cx="4784880" cy="2392440"/>
          </a:xfrm>
          <a:prstGeom prst="rect">
            <a:avLst/>
          </a:prstGeom>
          <a:ln>
            <a:solidFill>
              <a:srgbClr val="F8F8F8"/>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35554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8857CA59-675D-CCBB-1FBE-32CCE02DCFCC}"/>
              </a:ext>
            </a:extLst>
          </p:cNvPr>
          <p:cNvSpPr>
            <a:spLocks noGrp="1"/>
          </p:cNvSpPr>
          <p:nvPr>
            <p:ph type="title"/>
          </p:nvPr>
        </p:nvSpPr>
        <p:spPr>
          <a:xfrm>
            <a:off x="838200" y="226575"/>
            <a:ext cx="10515600" cy="1325563"/>
          </a:xfrm>
        </p:spPr>
        <p:txBody>
          <a:bodyPr>
            <a:normAutofit/>
          </a:bodyPr>
          <a:lstStyle/>
          <a:p>
            <a:r>
              <a:rPr lang="es-ES" sz="4200" dirty="0"/>
              <a:t>Las estrategias</a:t>
            </a:r>
            <a:endParaRPr lang="es-CO" sz="4200" dirty="0"/>
          </a:p>
        </p:txBody>
      </p:sp>
      <p:sp>
        <p:nvSpPr>
          <p:cNvPr id="6" name="Marcador de contenido 5">
            <a:extLst>
              <a:ext uri="{FF2B5EF4-FFF2-40B4-BE49-F238E27FC236}">
                <a16:creationId xmlns:a16="http://schemas.microsoft.com/office/drawing/2014/main" id="{8DF935D8-3FEF-4557-B90D-B15910A06F0B}"/>
              </a:ext>
            </a:extLst>
          </p:cNvPr>
          <p:cNvSpPr>
            <a:spLocks noGrp="1"/>
          </p:cNvSpPr>
          <p:nvPr>
            <p:ph sz="half" idx="1"/>
          </p:nvPr>
        </p:nvSpPr>
        <p:spPr>
          <a:xfrm>
            <a:off x="5361709" y="1400167"/>
            <a:ext cx="5680364" cy="4557287"/>
          </a:xfrm>
        </p:spPr>
        <p:txBody>
          <a:bodyPr vert="horz" lIns="91440" tIns="45720" rIns="91440" bIns="45720" rtlCol="0">
            <a:noAutofit/>
          </a:bodyPr>
          <a:lstStyle/>
          <a:p>
            <a:pPr algn="just"/>
            <a:r>
              <a:rPr lang="es-ES" sz="2700" dirty="0"/>
              <a:t>Son la determinación de las metas y objetivos de una empresa a largo plazo, las acciones a emprender y la asignación de recursos necesarios para el logro de dichas metas. (Chandler, 2013).</a:t>
            </a:r>
          </a:p>
          <a:p>
            <a:pPr algn="just"/>
            <a:r>
              <a:rPr lang="es-ES" sz="2700" dirty="0"/>
              <a:t>Es la orientación en el actuar futuro, el establecimiento de un fin, en un plazo estimado como aceptable hacia el cual orientar el rumbo empresarial. (</a:t>
            </a:r>
            <a:r>
              <a:rPr lang="es-ES" sz="2700" dirty="0" err="1"/>
              <a:t>Caneda</a:t>
            </a:r>
            <a:r>
              <a:rPr lang="es-ES" sz="2700" dirty="0"/>
              <a:t>, 2010).</a:t>
            </a:r>
          </a:p>
          <a:p>
            <a:pPr algn="just"/>
            <a:endParaRPr lang="es-ES" sz="2700" dirty="0"/>
          </a:p>
          <a:p>
            <a:pPr algn="just"/>
            <a:endParaRPr lang="es-CO" sz="2700" dirty="0"/>
          </a:p>
        </p:txBody>
      </p:sp>
      <p:pic>
        <p:nvPicPr>
          <p:cNvPr id="8" name="Picture 2" descr="Resultado de imagen para strategy">
            <a:extLst>
              <a:ext uri="{FF2B5EF4-FFF2-40B4-BE49-F238E27FC236}">
                <a16:creationId xmlns:a16="http://schemas.microsoft.com/office/drawing/2014/main" id="{F8FC7E83-0BE2-72F0-D5F2-54A9BBBD3AD9}"/>
              </a:ext>
            </a:extLst>
          </p:cNvPr>
          <p:cNvPicPr>
            <a:picLocks noChangeAspect="1" noChangeArrowheads="1"/>
          </p:cNvPicPr>
          <p:nvPr/>
        </p:nvPicPr>
        <p:blipFill>
          <a:blip r:embed="rId2" cstate="screen">
            <a:extLst>
              <a:ext uri="{28A0092B-C50C-407E-A947-70E740481C1C}">
                <a14:useLocalDpi xmlns:a14="http://schemas.microsoft.com/office/drawing/2010/main" val="0"/>
              </a:ext>
            </a:extLst>
          </a:blip>
          <a:srcRect/>
          <a:stretch>
            <a:fillRect/>
          </a:stretch>
        </p:blipFill>
        <p:spPr bwMode="auto">
          <a:xfrm>
            <a:off x="838200" y="2139046"/>
            <a:ext cx="3873284" cy="2579908"/>
          </a:xfrm>
          <a:prstGeom prst="rect">
            <a:avLst/>
          </a:prstGeom>
          <a:ln>
            <a:solidFill>
              <a:srgbClr val="F8F8F8"/>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33905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8857CA59-675D-CCBB-1FBE-32CCE02DCFCC}"/>
              </a:ext>
            </a:extLst>
          </p:cNvPr>
          <p:cNvSpPr>
            <a:spLocks noGrp="1"/>
          </p:cNvSpPr>
          <p:nvPr>
            <p:ph type="title"/>
          </p:nvPr>
        </p:nvSpPr>
        <p:spPr>
          <a:xfrm>
            <a:off x="838200" y="226575"/>
            <a:ext cx="10515600" cy="1325563"/>
          </a:xfrm>
        </p:spPr>
        <p:txBody>
          <a:bodyPr>
            <a:normAutofit/>
          </a:bodyPr>
          <a:lstStyle/>
          <a:p>
            <a:r>
              <a:rPr lang="es-ES" sz="4200" dirty="0"/>
              <a:t>Las estrategias</a:t>
            </a:r>
            <a:endParaRPr lang="es-CO" sz="4200" dirty="0"/>
          </a:p>
        </p:txBody>
      </p:sp>
      <p:sp>
        <p:nvSpPr>
          <p:cNvPr id="6" name="Marcador de contenido 5">
            <a:extLst>
              <a:ext uri="{FF2B5EF4-FFF2-40B4-BE49-F238E27FC236}">
                <a16:creationId xmlns:a16="http://schemas.microsoft.com/office/drawing/2014/main" id="{8DF935D8-3FEF-4557-B90D-B15910A06F0B}"/>
              </a:ext>
            </a:extLst>
          </p:cNvPr>
          <p:cNvSpPr>
            <a:spLocks noGrp="1"/>
          </p:cNvSpPr>
          <p:nvPr>
            <p:ph sz="half" idx="1"/>
          </p:nvPr>
        </p:nvSpPr>
        <p:spPr>
          <a:xfrm>
            <a:off x="1066799" y="1580705"/>
            <a:ext cx="10058401" cy="1730531"/>
          </a:xfrm>
        </p:spPr>
        <p:txBody>
          <a:bodyPr vert="horz" lIns="91440" tIns="45720" rIns="91440" bIns="45720" rtlCol="0">
            <a:noAutofit/>
          </a:bodyPr>
          <a:lstStyle/>
          <a:p>
            <a:pPr algn="just"/>
            <a:r>
              <a:rPr lang="es-ES" sz="2700" dirty="0"/>
              <a:t>La estrategia crea posiciones sectoriales de la empresa y garantiza la coherencia interna de su política dirigida a alcanzar estas posiciones. </a:t>
            </a:r>
            <a:endParaRPr lang="es-CO" sz="2700" dirty="0"/>
          </a:p>
        </p:txBody>
      </p:sp>
      <p:pic>
        <p:nvPicPr>
          <p:cNvPr id="1028" name="Picture 4" descr="What is Business Strategy? Definition, Components &amp; Examples Explained">
            <a:extLst>
              <a:ext uri="{FF2B5EF4-FFF2-40B4-BE49-F238E27FC236}">
                <a16:creationId xmlns:a16="http://schemas.microsoft.com/office/drawing/2014/main" id="{FA1ACBE2-8CF6-DD73-D20D-C406458E53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44488" y="2708815"/>
            <a:ext cx="5209312" cy="2916129"/>
          </a:xfrm>
          <a:prstGeom prst="rect">
            <a:avLst/>
          </a:prstGeom>
          <a:noFill/>
          <a:extLst>
            <a:ext uri="{909E8E84-426E-40DD-AFC4-6F175D3DCCD1}">
              <a14:hiddenFill xmlns:a14="http://schemas.microsoft.com/office/drawing/2010/main">
                <a:solidFill>
                  <a:srgbClr val="FFFFFF"/>
                </a:solidFill>
              </a14:hiddenFill>
            </a:ext>
          </a:extLst>
        </p:spPr>
      </p:pic>
      <p:sp>
        <p:nvSpPr>
          <p:cNvPr id="9" name="CuadroTexto 8">
            <a:extLst>
              <a:ext uri="{FF2B5EF4-FFF2-40B4-BE49-F238E27FC236}">
                <a16:creationId xmlns:a16="http://schemas.microsoft.com/office/drawing/2014/main" id="{BCAD107D-F47F-914A-443C-CD0C8B78DCDC}"/>
              </a:ext>
            </a:extLst>
          </p:cNvPr>
          <p:cNvSpPr txBox="1"/>
          <p:nvPr/>
        </p:nvSpPr>
        <p:spPr>
          <a:xfrm>
            <a:off x="1066799" y="2981459"/>
            <a:ext cx="5029201" cy="2453565"/>
          </a:xfrm>
          <a:prstGeom prst="rect">
            <a:avLst/>
          </a:prstGeom>
        </p:spPr>
        <p:txBody>
          <a:bodyPr vert="horz" lIns="91440" tIns="45720" rIns="91440" bIns="45720" rtlCol="0">
            <a:noAutofit/>
          </a:bodyPr>
          <a:lstStyle>
            <a:lvl1pPr marL="228600" indent="-228600" algn="just">
              <a:lnSpc>
                <a:spcPct val="90000"/>
              </a:lnSpc>
              <a:spcBef>
                <a:spcPts val="1000"/>
              </a:spcBef>
              <a:buFont typeface="Arial" panose="020B0604020202020204" pitchFamily="34" charset="0"/>
              <a:buChar char="•"/>
              <a:defRPr sz="2700">
                <a:latin typeface="Barlow" pitchFamily="2" charset="77"/>
              </a:defRPr>
            </a:lvl1pPr>
            <a:lvl2pPr marL="685800" indent="-228600">
              <a:lnSpc>
                <a:spcPct val="90000"/>
              </a:lnSpc>
              <a:spcBef>
                <a:spcPts val="500"/>
              </a:spcBef>
              <a:buFont typeface="Arial" panose="020B0604020202020204" pitchFamily="34" charset="0"/>
              <a:buChar char="•"/>
              <a:defRPr sz="2400">
                <a:latin typeface="Barlow" pitchFamily="2" charset="77"/>
              </a:defRPr>
            </a:lvl2pPr>
            <a:lvl3pPr marL="1143000" indent="-228600">
              <a:lnSpc>
                <a:spcPct val="90000"/>
              </a:lnSpc>
              <a:spcBef>
                <a:spcPts val="500"/>
              </a:spcBef>
              <a:buFont typeface="Arial" panose="020B0604020202020204" pitchFamily="34" charset="0"/>
              <a:buChar char="•"/>
              <a:defRPr sz="2000">
                <a:latin typeface="Barlow" pitchFamily="2" charset="77"/>
              </a:defRPr>
            </a:lvl3pPr>
            <a:lvl4pPr marL="1600200" indent="-228600">
              <a:lnSpc>
                <a:spcPct val="90000"/>
              </a:lnSpc>
              <a:spcBef>
                <a:spcPts val="500"/>
              </a:spcBef>
              <a:buFont typeface="Arial" panose="020B0604020202020204" pitchFamily="34" charset="0"/>
              <a:buChar char="•"/>
              <a:defRPr>
                <a:latin typeface="Barlow" pitchFamily="2" charset="77"/>
              </a:defRPr>
            </a:lvl4pPr>
            <a:lvl5pPr marL="2057400" indent="-228600">
              <a:lnSpc>
                <a:spcPct val="90000"/>
              </a:lnSpc>
              <a:spcBef>
                <a:spcPts val="500"/>
              </a:spcBef>
              <a:buFont typeface="Arial" panose="020B0604020202020204" pitchFamily="34" charset="0"/>
              <a:buChar char="•"/>
              <a:defRPr>
                <a:latin typeface="Barlow" pitchFamily="2" charset="77"/>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s-ES" dirty="0"/>
              <a:t>Una estrategia no es un plan detallado que describe lo que hará una empresa, sino más bien determina la dirección del desarrollo y fija exactamente lo que la empresa no hará. (</a:t>
            </a:r>
            <a:r>
              <a:rPr lang="es-ES" dirty="0" err="1"/>
              <a:t>CEUPE</a:t>
            </a:r>
            <a:r>
              <a:rPr lang="es-ES" dirty="0"/>
              <a:t>, 2021).</a:t>
            </a:r>
          </a:p>
        </p:txBody>
      </p:sp>
    </p:spTree>
    <p:extLst>
      <p:ext uri="{BB962C8B-B14F-4D97-AF65-F5344CB8AC3E}">
        <p14:creationId xmlns:p14="http://schemas.microsoft.com/office/powerpoint/2010/main" val="36860045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865A4-5C33-7F41-8D5F-DEA0684C44EE}"/>
              </a:ext>
            </a:extLst>
          </p:cNvPr>
          <p:cNvSpPr>
            <a:spLocks noGrp="1"/>
          </p:cNvSpPr>
          <p:nvPr>
            <p:ph type="title"/>
          </p:nvPr>
        </p:nvSpPr>
        <p:spPr/>
        <p:txBody>
          <a:bodyPr>
            <a:normAutofit fontScale="90000"/>
          </a:bodyPr>
          <a:lstStyle/>
          <a:p>
            <a:r>
              <a:rPr lang="es-ES" dirty="0"/>
              <a:t>Maestría en Administración de Proyectos</a:t>
            </a:r>
            <a:endParaRPr lang="es-ES_tradnl" dirty="0"/>
          </a:p>
        </p:txBody>
      </p:sp>
      <p:sp>
        <p:nvSpPr>
          <p:cNvPr id="3" name="Text Placeholder 2">
            <a:extLst>
              <a:ext uri="{FF2B5EF4-FFF2-40B4-BE49-F238E27FC236}">
                <a16:creationId xmlns:a16="http://schemas.microsoft.com/office/drawing/2014/main" id="{8C765047-4BE7-A64A-ACF1-BBAE1011DEBB}"/>
              </a:ext>
            </a:extLst>
          </p:cNvPr>
          <p:cNvSpPr>
            <a:spLocks noGrp="1"/>
          </p:cNvSpPr>
          <p:nvPr>
            <p:ph type="body" idx="1"/>
          </p:nvPr>
        </p:nvSpPr>
        <p:spPr>
          <a:xfrm>
            <a:off x="831850" y="3122169"/>
            <a:ext cx="10515600" cy="640651"/>
          </a:xfrm>
        </p:spPr>
        <p:txBody>
          <a:bodyPr>
            <a:normAutofit/>
          </a:bodyPr>
          <a:lstStyle/>
          <a:p>
            <a:r>
              <a:rPr lang="es-ES" sz="3200" b="1" dirty="0"/>
              <a:t>Planeamiento y Análisis Estratégico de la Empresa</a:t>
            </a:r>
            <a:endParaRPr lang="es-ES_tradnl" sz="3200" b="1" dirty="0"/>
          </a:p>
        </p:txBody>
      </p:sp>
      <p:sp>
        <p:nvSpPr>
          <p:cNvPr id="4" name="Text Placeholder 2">
            <a:extLst>
              <a:ext uri="{FF2B5EF4-FFF2-40B4-BE49-F238E27FC236}">
                <a16:creationId xmlns:a16="http://schemas.microsoft.com/office/drawing/2014/main" id="{42F5256C-B9D7-EF9E-F537-07258B558A80}"/>
              </a:ext>
            </a:extLst>
          </p:cNvPr>
          <p:cNvSpPr txBox="1">
            <a:spLocks/>
          </p:cNvSpPr>
          <p:nvPr/>
        </p:nvSpPr>
        <p:spPr>
          <a:xfrm>
            <a:off x="831850" y="3740007"/>
            <a:ext cx="10515600" cy="64065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Barlow" pitchFamily="2"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Barlow" pitchFamily="2"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Barlow" pitchFamily="2"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Barlow" pitchFamily="2"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Barlow" pitchFamily="2" charset="77"/>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s-ES" dirty="0">
                <a:solidFill>
                  <a:schemeClr val="tx1"/>
                </a:solidFill>
              </a:rPr>
              <a:t>Presentación – Semana 2</a:t>
            </a:r>
            <a:endParaRPr lang="es-ES_tradnl" dirty="0">
              <a:solidFill>
                <a:schemeClr val="tx1"/>
              </a:solidFill>
            </a:endParaRPr>
          </a:p>
        </p:txBody>
      </p:sp>
    </p:spTree>
    <p:extLst>
      <p:ext uri="{BB962C8B-B14F-4D97-AF65-F5344CB8AC3E}">
        <p14:creationId xmlns:p14="http://schemas.microsoft.com/office/powerpoint/2010/main" val="30062096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7FEB4-5CE5-C24A-81BF-2841F6ACC7F1}"/>
              </a:ext>
            </a:extLst>
          </p:cNvPr>
          <p:cNvSpPr>
            <a:spLocks noGrp="1"/>
          </p:cNvSpPr>
          <p:nvPr>
            <p:ph type="title"/>
          </p:nvPr>
        </p:nvSpPr>
        <p:spPr>
          <a:xfrm>
            <a:off x="542802" y="586793"/>
            <a:ext cx="3844636" cy="1325563"/>
          </a:xfrm>
        </p:spPr>
        <p:txBody>
          <a:bodyPr>
            <a:normAutofit fontScale="90000"/>
          </a:bodyPr>
          <a:lstStyle/>
          <a:p>
            <a:r>
              <a:rPr lang="es-ES" sz="4200" dirty="0"/>
              <a:t>Elementos de la Planeación Estratégica</a:t>
            </a:r>
            <a:endParaRPr lang="es-ES_tradnl" sz="4200" dirty="0"/>
          </a:p>
        </p:txBody>
      </p:sp>
      <p:graphicFrame>
        <p:nvGraphicFramePr>
          <p:cNvPr id="8" name="Marcador de contenido 5">
            <a:extLst>
              <a:ext uri="{FF2B5EF4-FFF2-40B4-BE49-F238E27FC236}">
                <a16:creationId xmlns:a16="http://schemas.microsoft.com/office/drawing/2014/main" id="{77802690-E2BE-F6C0-86AE-F2F9B6779DB6}"/>
              </a:ext>
            </a:extLst>
          </p:cNvPr>
          <p:cNvGraphicFramePr>
            <a:graphicFrameLocks noGrp="1"/>
          </p:cNvGraphicFramePr>
          <p:nvPr>
            <p:ph sz="half" idx="1"/>
          </p:nvPr>
        </p:nvGraphicFramePr>
        <p:xfrm>
          <a:off x="2844497" y="170831"/>
          <a:ext cx="8543940" cy="59944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061434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7FEB4-5CE5-C24A-81BF-2841F6ACC7F1}"/>
              </a:ext>
            </a:extLst>
          </p:cNvPr>
          <p:cNvSpPr>
            <a:spLocks noGrp="1"/>
          </p:cNvSpPr>
          <p:nvPr>
            <p:ph type="title"/>
          </p:nvPr>
        </p:nvSpPr>
        <p:spPr>
          <a:xfrm>
            <a:off x="838200" y="226575"/>
            <a:ext cx="10515600" cy="1325563"/>
          </a:xfrm>
        </p:spPr>
        <p:txBody>
          <a:bodyPr>
            <a:normAutofit/>
          </a:bodyPr>
          <a:lstStyle/>
          <a:p>
            <a:r>
              <a:rPr lang="pt-BR" sz="4200" dirty="0"/>
              <a:t>Los objetivos estratégicos</a:t>
            </a:r>
            <a:endParaRPr lang="es-ES_tradnl" sz="4200" dirty="0"/>
          </a:p>
        </p:txBody>
      </p:sp>
      <p:sp>
        <p:nvSpPr>
          <p:cNvPr id="5" name="Marcador de contenido 4">
            <a:extLst>
              <a:ext uri="{FF2B5EF4-FFF2-40B4-BE49-F238E27FC236}">
                <a16:creationId xmlns:a16="http://schemas.microsoft.com/office/drawing/2014/main" id="{83B6FDE2-4B81-D747-4D3F-C57671A81541}"/>
              </a:ext>
            </a:extLst>
          </p:cNvPr>
          <p:cNvSpPr>
            <a:spLocks noGrp="1"/>
          </p:cNvSpPr>
          <p:nvPr>
            <p:ph sz="half" idx="1"/>
          </p:nvPr>
        </p:nvSpPr>
        <p:spPr>
          <a:xfrm>
            <a:off x="5576455" y="1698695"/>
            <a:ext cx="5777345" cy="3460609"/>
          </a:xfrm>
        </p:spPr>
        <p:txBody>
          <a:bodyPr>
            <a:noAutofit/>
          </a:bodyPr>
          <a:lstStyle/>
          <a:p>
            <a:pPr algn="just"/>
            <a:r>
              <a:rPr lang="es-ES" dirty="0"/>
              <a:t>Son los fines a los que se dirigen las actividades organizacionales e individuales.</a:t>
            </a:r>
          </a:p>
          <a:p>
            <a:pPr algn="just"/>
            <a:r>
              <a:rPr lang="es-ES" dirty="0"/>
              <a:t>Deben ser claros, precisos,  cuantificables y verificables.</a:t>
            </a:r>
          </a:p>
          <a:p>
            <a:pPr algn="just"/>
            <a:r>
              <a:rPr lang="es-ES" dirty="0"/>
              <a:t>Debe ser desafiantes, consistentes y razonables.</a:t>
            </a:r>
          </a:p>
        </p:txBody>
      </p:sp>
      <p:pic>
        <p:nvPicPr>
          <p:cNvPr id="2050" name="Picture 2" descr="Product Planning with OKRs (Objectives &amp; Key Results) | by Gannon Hall |  Blackstar | Medium">
            <a:extLst>
              <a:ext uri="{FF2B5EF4-FFF2-40B4-BE49-F238E27FC236}">
                <a16:creationId xmlns:a16="http://schemas.microsoft.com/office/drawing/2014/main" id="{222B40F9-F3CB-6DAB-0819-B7FE0CDFCF5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7963" r="14530"/>
          <a:stretch/>
        </p:blipFill>
        <p:spPr bwMode="auto">
          <a:xfrm>
            <a:off x="1731818" y="1878240"/>
            <a:ext cx="3165763" cy="2840468"/>
          </a:xfrm>
          <a:prstGeom prst="rect">
            <a:avLst/>
          </a:prstGeom>
          <a:ln>
            <a:solidFill>
              <a:srgbClr val="F8F8F8"/>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75532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7FEB4-5CE5-C24A-81BF-2841F6ACC7F1}"/>
              </a:ext>
            </a:extLst>
          </p:cNvPr>
          <p:cNvSpPr>
            <a:spLocks noGrp="1"/>
          </p:cNvSpPr>
          <p:nvPr>
            <p:ph type="title"/>
          </p:nvPr>
        </p:nvSpPr>
        <p:spPr>
          <a:xfrm>
            <a:off x="838200" y="226575"/>
            <a:ext cx="10515600" cy="1325563"/>
          </a:xfrm>
        </p:spPr>
        <p:txBody>
          <a:bodyPr>
            <a:normAutofit/>
          </a:bodyPr>
          <a:lstStyle/>
          <a:p>
            <a:r>
              <a:rPr lang="pt-BR" sz="4200" dirty="0"/>
              <a:t>Los objetivos estratégicos</a:t>
            </a:r>
            <a:endParaRPr lang="es-ES_tradnl" sz="4200" dirty="0"/>
          </a:p>
        </p:txBody>
      </p:sp>
      <p:sp>
        <p:nvSpPr>
          <p:cNvPr id="5" name="Marcador de contenido 4">
            <a:extLst>
              <a:ext uri="{FF2B5EF4-FFF2-40B4-BE49-F238E27FC236}">
                <a16:creationId xmlns:a16="http://schemas.microsoft.com/office/drawing/2014/main" id="{83B6FDE2-4B81-D747-4D3F-C57671A81541}"/>
              </a:ext>
            </a:extLst>
          </p:cNvPr>
          <p:cNvSpPr>
            <a:spLocks noGrp="1"/>
          </p:cNvSpPr>
          <p:nvPr>
            <p:ph sz="half" idx="1"/>
          </p:nvPr>
        </p:nvSpPr>
        <p:spPr>
          <a:xfrm>
            <a:off x="1219199" y="1471609"/>
            <a:ext cx="5777345" cy="3460609"/>
          </a:xfrm>
        </p:spPr>
        <p:txBody>
          <a:bodyPr>
            <a:noAutofit/>
          </a:bodyPr>
          <a:lstStyle/>
          <a:p>
            <a:pPr algn="just"/>
            <a:r>
              <a:rPr lang="es-ES" dirty="0"/>
              <a:t>Son herramientas que se utilizan para organizar y centrar los diversos esfuerzos y actividades. </a:t>
            </a:r>
          </a:p>
          <a:p>
            <a:pPr algn="just"/>
            <a:r>
              <a:rPr lang="es-ES" dirty="0"/>
              <a:t>A través del plan estratégico corporativo, se definen los objetivos y metas específicas relativas a cada objetivo estratégico.</a:t>
            </a:r>
          </a:p>
        </p:txBody>
      </p:sp>
      <p:pic>
        <p:nvPicPr>
          <p:cNvPr id="7170" name="Picture 2" descr="Creating Strategic Objectives That Actually Get Implemented | ATD">
            <a:extLst>
              <a:ext uri="{FF2B5EF4-FFF2-40B4-BE49-F238E27FC236}">
                <a16:creationId xmlns:a16="http://schemas.microsoft.com/office/drawing/2014/main" id="{417ADAC7-F1E0-7492-E4D3-6DF7C97723E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3818"/>
          <a:stretch/>
        </p:blipFill>
        <p:spPr bwMode="auto">
          <a:xfrm>
            <a:off x="7587527" y="1658336"/>
            <a:ext cx="3066618" cy="3087153"/>
          </a:xfrm>
          <a:prstGeom prst="rect">
            <a:avLst/>
          </a:prstGeom>
          <a:ln>
            <a:solidFill>
              <a:srgbClr val="F8F8F8"/>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73710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7FEB4-5CE5-C24A-81BF-2841F6ACC7F1}"/>
              </a:ext>
            </a:extLst>
          </p:cNvPr>
          <p:cNvSpPr>
            <a:spLocks noGrp="1"/>
          </p:cNvSpPr>
          <p:nvPr>
            <p:ph type="title"/>
          </p:nvPr>
        </p:nvSpPr>
        <p:spPr>
          <a:xfrm>
            <a:off x="838200" y="226575"/>
            <a:ext cx="10515600" cy="1325563"/>
          </a:xfrm>
        </p:spPr>
        <p:txBody>
          <a:bodyPr>
            <a:normAutofit/>
          </a:bodyPr>
          <a:lstStyle/>
          <a:p>
            <a:r>
              <a:rPr lang="pt-BR" sz="4200" dirty="0"/>
              <a:t>Los objetivos estratégicos</a:t>
            </a:r>
            <a:endParaRPr lang="es-ES_tradnl" sz="4200" dirty="0"/>
          </a:p>
        </p:txBody>
      </p:sp>
      <p:sp>
        <p:nvSpPr>
          <p:cNvPr id="5" name="Marcador de contenido 4">
            <a:extLst>
              <a:ext uri="{FF2B5EF4-FFF2-40B4-BE49-F238E27FC236}">
                <a16:creationId xmlns:a16="http://schemas.microsoft.com/office/drawing/2014/main" id="{83B6FDE2-4B81-D747-4D3F-C57671A81541}"/>
              </a:ext>
            </a:extLst>
          </p:cNvPr>
          <p:cNvSpPr>
            <a:spLocks noGrp="1"/>
          </p:cNvSpPr>
          <p:nvPr>
            <p:ph sz="half" idx="1"/>
          </p:nvPr>
        </p:nvSpPr>
        <p:spPr>
          <a:xfrm>
            <a:off x="838200" y="1471610"/>
            <a:ext cx="10515600" cy="1036064"/>
          </a:xfrm>
        </p:spPr>
        <p:txBody>
          <a:bodyPr>
            <a:noAutofit/>
          </a:bodyPr>
          <a:lstStyle/>
          <a:p>
            <a:pPr marL="0" indent="0" algn="just">
              <a:buNone/>
            </a:pPr>
            <a:r>
              <a:rPr lang="es-ES" dirty="0"/>
              <a:t>Se recomienda que objetivos se complementen con una matriz de operacionalización en que se cumplan los criterios de la metodología SMART:</a:t>
            </a:r>
          </a:p>
        </p:txBody>
      </p:sp>
      <p:graphicFrame>
        <p:nvGraphicFramePr>
          <p:cNvPr id="7" name="Diagrama 6">
            <a:extLst>
              <a:ext uri="{FF2B5EF4-FFF2-40B4-BE49-F238E27FC236}">
                <a16:creationId xmlns:a16="http://schemas.microsoft.com/office/drawing/2014/main" id="{D65882F7-4A1A-01F7-DB17-349ACBDC9B50}"/>
              </a:ext>
            </a:extLst>
          </p:cNvPr>
          <p:cNvGraphicFramePr/>
          <p:nvPr>
            <p:extLst>
              <p:ext uri="{D42A27DB-BD31-4B8C-83A1-F6EECF244321}">
                <p14:modId xmlns:p14="http://schemas.microsoft.com/office/powerpoint/2010/main" val="2426922672"/>
              </p:ext>
            </p:extLst>
          </p:nvPr>
        </p:nvGraphicFramePr>
        <p:xfrm>
          <a:off x="754691" y="2646218"/>
          <a:ext cx="10910836" cy="37237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152213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7FEB4-5CE5-C24A-81BF-2841F6ACC7F1}"/>
              </a:ext>
            </a:extLst>
          </p:cNvPr>
          <p:cNvSpPr>
            <a:spLocks noGrp="1"/>
          </p:cNvSpPr>
          <p:nvPr>
            <p:ph type="title"/>
          </p:nvPr>
        </p:nvSpPr>
        <p:spPr>
          <a:xfrm>
            <a:off x="838200" y="226575"/>
            <a:ext cx="10515600" cy="1325563"/>
          </a:xfrm>
        </p:spPr>
        <p:txBody>
          <a:bodyPr>
            <a:normAutofit/>
          </a:bodyPr>
          <a:lstStyle/>
          <a:p>
            <a:r>
              <a:rPr lang="pt-BR" sz="4200" dirty="0"/>
              <a:t>Los objetivos estratégicos</a:t>
            </a:r>
            <a:endParaRPr lang="es-ES_tradnl" sz="4200" dirty="0"/>
          </a:p>
        </p:txBody>
      </p:sp>
      <p:sp>
        <p:nvSpPr>
          <p:cNvPr id="5" name="Marcador de contenido 4">
            <a:extLst>
              <a:ext uri="{FF2B5EF4-FFF2-40B4-BE49-F238E27FC236}">
                <a16:creationId xmlns:a16="http://schemas.microsoft.com/office/drawing/2014/main" id="{83B6FDE2-4B81-D747-4D3F-C57671A81541}"/>
              </a:ext>
            </a:extLst>
          </p:cNvPr>
          <p:cNvSpPr>
            <a:spLocks noGrp="1"/>
          </p:cNvSpPr>
          <p:nvPr>
            <p:ph sz="half" idx="1"/>
          </p:nvPr>
        </p:nvSpPr>
        <p:spPr>
          <a:xfrm>
            <a:off x="4338720" y="1403529"/>
            <a:ext cx="7015080" cy="4789453"/>
          </a:xfrm>
        </p:spPr>
        <p:txBody>
          <a:bodyPr>
            <a:noAutofit/>
          </a:bodyPr>
          <a:lstStyle/>
          <a:p>
            <a:pPr algn="just"/>
            <a:r>
              <a:rPr lang="es-ES" sz="2600" dirty="0"/>
              <a:t>El objetivo estratégico declara el qué y el para qué. </a:t>
            </a:r>
          </a:p>
          <a:p>
            <a:pPr algn="just"/>
            <a:r>
              <a:rPr lang="es-ES" sz="2600" dirty="0"/>
              <a:t>Los objetivos operativos, así como las iniciativas son más detallados y específicos, por consiguiente  contemplan aspectos como el qué, para qué, con qué, cuándo, etc.</a:t>
            </a:r>
          </a:p>
          <a:p>
            <a:pPr algn="just"/>
            <a:r>
              <a:rPr lang="es-ES" sz="2600" dirty="0"/>
              <a:t>Una de las herramientas más útiles para la formulación de objetivos es el </a:t>
            </a:r>
            <a:r>
              <a:rPr lang="es-ES" sz="2600" b="1" dirty="0"/>
              <a:t>Cuadro de Mando Integral</a:t>
            </a:r>
            <a:r>
              <a:rPr lang="es-ES" sz="2600" dirty="0"/>
              <a:t> (CMI) o </a:t>
            </a:r>
            <a:r>
              <a:rPr lang="es-ES" sz="2600" b="1" i="1" dirty="0" err="1"/>
              <a:t>Balanced</a:t>
            </a:r>
            <a:r>
              <a:rPr lang="es-ES" sz="2600" b="1" i="1" dirty="0"/>
              <a:t> </a:t>
            </a:r>
            <a:r>
              <a:rPr lang="es-ES" sz="2600" b="1" i="1" dirty="0" err="1"/>
              <a:t>Scorecard</a:t>
            </a:r>
            <a:r>
              <a:rPr lang="es-ES" sz="2600" b="1" i="1" dirty="0"/>
              <a:t> </a:t>
            </a:r>
            <a:r>
              <a:rPr lang="es-ES" sz="2600" dirty="0"/>
              <a:t>(</a:t>
            </a:r>
            <a:r>
              <a:rPr lang="es-ES" sz="2600" dirty="0" err="1"/>
              <a:t>BSC</a:t>
            </a:r>
            <a:r>
              <a:rPr lang="es-ES" sz="2600" dirty="0"/>
              <a:t>), sin embargo, la estudiaremos más adelante en el componente de control estratégico.</a:t>
            </a:r>
          </a:p>
        </p:txBody>
      </p:sp>
      <p:pic>
        <p:nvPicPr>
          <p:cNvPr id="8194" name="Picture 2" descr="Strategic Planning and Goal Setting For Your Organization: Setting Goals,  Targets and Deliverables | Jorge M. Pérez Metropolitan Center">
            <a:extLst>
              <a:ext uri="{FF2B5EF4-FFF2-40B4-BE49-F238E27FC236}">
                <a16:creationId xmlns:a16="http://schemas.microsoft.com/office/drawing/2014/main" id="{0EB9570C-714B-D739-B488-5EA6F4E26B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2467663"/>
            <a:ext cx="3285775" cy="2187466"/>
          </a:xfrm>
          <a:prstGeom prst="rect">
            <a:avLst/>
          </a:prstGeom>
          <a:ln>
            <a:solidFill>
              <a:srgbClr val="F8F8F8"/>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49687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7FEB4-5CE5-C24A-81BF-2841F6ACC7F1}"/>
              </a:ext>
            </a:extLst>
          </p:cNvPr>
          <p:cNvSpPr>
            <a:spLocks noGrp="1"/>
          </p:cNvSpPr>
          <p:nvPr>
            <p:ph type="title"/>
          </p:nvPr>
        </p:nvSpPr>
        <p:spPr>
          <a:xfrm>
            <a:off x="838200" y="226575"/>
            <a:ext cx="10515600" cy="1325563"/>
          </a:xfrm>
        </p:spPr>
        <p:txBody>
          <a:bodyPr>
            <a:normAutofit/>
          </a:bodyPr>
          <a:lstStyle/>
          <a:p>
            <a:r>
              <a:rPr lang="pt-BR" sz="4200" dirty="0"/>
              <a:t>Los objetivos estratégicos</a:t>
            </a:r>
            <a:endParaRPr lang="es-ES_tradnl" sz="4200" dirty="0"/>
          </a:p>
        </p:txBody>
      </p:sp>
      <p:sp>
        <p:nvSpPr>
          <p:cNvPr id="5" name="Marcador de contenido 4">
            <a:extLst>
              <a:ext uri="{FF2B5EF4-FFF2-40B4-BE49-F238E27FC236}">
                <a16:creationId xmlns:a16="http://schemas.microsoft.com/office/drawing/2014/main" id="{83B6FDE2-4B81-D747-4D3F-C57671A81541}"/>
              </a:ext>
            </a:extLst>
          </p:cNvPr>
          <p:cNvSpPr>
            <a:spLocks noGrp="1"/>
          </p:cNvSpPr>
          <p:nvPr>
            <p:ph sz="half" idx="1"/>
          </p:nvPr>
        </p:nvSpPr>
        <p:spPr>
          <a:xfrm>
            <a:off x="1194959" y="2479958"/>
            <a:ext cx="10051473" cy="3685310"/>
          </a:xfrm>
        </p:spPr>
        <p:txBody>
          <a:bodyPr>
            <a:noAutofit/>
          </a:bodyPr>
          <a:lstStyle/>
          <a:p>
            <a:pPr algn="just"/>
            <a:r>
              <a:rPr lang="es-ES" sz="2600" dirty="0">
                <a:solidFill>
                  <a:schemeClr val="accent5">
                    <a:lumMod val="75000"/>
                  </a:schemeClr>
                </a:solidFill>
              </a:rPr>
              <a:t>Implementar mecanismos de control de costos fijos </a:t>
            </a:r>
            <a:r>
              <a:rPr lang="es-ES" sz="2600" dirty="0"/>
              <a:t>con la intención de </a:t>
            </a:r>
            <a:r>
              <a:rPr lang="es-ES" sz="2600" dirty="0">
                <a:solidFill>
                  <a:srgbClr val="4279BB"/>
                </a:solidFill>
              </a:rPr>
              <a:t>incrementar el margen de utilidad</a:t>
            </a:r>
            <a:r>
              <a:rPr lang="es-ES" sz="2600" dirty="0">
                <a:solidFill>
                  <a:schemeClr val="accent5">
                    <a:lumMod val="75000"/>
                  </a:schemeClr>
                </a:solidFill>
              </a:rPr>
              <a:t>.</a:t>
            </a:r>
          </a:p>
          <a:p>
            <a:pPr algn="just"/>
            <a:r>
              <a:rPr lang="es-ES" sz="2600" dirty="0">
                <a:solidFill>
                  <a:schemeClr val="accent5">
                    <a:lumMod val="75000"/>
                  </a:schemeClr>
                </a:solidFill>
              </a:rPr>
              <a:t>Asegurar altos estándares de calidad en los procesos/productos </a:t>
            </a:r>
            <a:r>
              <a:rPr lang="es-ES" sz="2600" dirty="0"/>
              <a:t>para </a:t>
            </a:r>
            <a:r>
              <a:rPr lang="es-ES" sz="2600" dirty="0">
                <a:solidFill>
                  <a:srgbClr val="4279BB"/>
                </a:solidFill>
              </a:rPr>
              <a:t>incrementar los niveles de satisfacción de los clientes.</a:t>
            </a:r>
          </a:p>
          <a:p>
            <a:pPr algn="just"/>
            <a:r>
              <a:rPr lang="es-ES" sz="2600" dirty="0">
                <a:solidFill>
                  <a:schemeClr val="accent5">
                    <a:lumMod val="75000"/>
                  </a:schemeClr>
                </a:solidFill>
              </a:rPr>
              <a:t>Promover uso de mediaciones virtuales para la oferta de cursos </a:t>
            </a:r>
            <a:r>
              <a:rPr lang="es-ES" sz="2600" dirty="0"/>
              <a:t>con el fin </a:t>
            </a:r>
            <a:r>
              <a:rPr lang="es-ES" sz="2600" dirty="0">
                <a:solidFill>
                  <a:srgbClr val="4279BB"/>
                </a:solidFill>
              </a:rPr>
              <a:t>de aumentar la participación en el mercado expandiendo límites geográficos.</a:t>
            </a:r>
          </a:p>
          <a:p>
            <a:pPr algn="just"/>
            <a:r>
              <a:rPr lang="es-ES" sz="2600" dirty="0">
                <a:solidFill>
                  <a:schemeClr val="accent5">
                    <a:lumMod val="75000"/>
                  </a:schemeClr>
                </a:solidFill>
              </a:rPr>
              <a:t>Implementar un plan de capacitación corporativo </a:t>
            </a:r>
            <a:r>
              <a:rPr lang="es-ES" sz="2600" dirty="0"/>
              <a:t>con el fin </a:t>
            </a:r>
            <a:r>
              <a:rPr lang="es-ES" sz="2600" dirty="0">
                <a:solidFill>
                  <a:srgbClr val="4279BB"/>
                </a:solidFill>
              </a:rPr>
              <a:t>de fomentar la motivación y fidelidad de los colaboradores.</a:t>
            </a:r>
          </a:p>
        </p:txBody>
      </p:sp>
      <p:graphicFrame>
        <p:nvGraphicFramePr>
          <p:cNvPr id="3" name="Tabla 3">
            <a:extLst>
              <a:ext uri="{FF2B5EF4-FFF2-40B4-BE49-F238E27FC236}">
                <a16:creationId xmlns:a16="http://schemas.microsoft.com/office/drawing/2014/main" id="{89D58CBC-56F8-E1FE-8316-2013036E22BB}"/>
              </a:ext>
            </a:extLst>
          </p:cNvPr>
          <p:cNvGraphicFramePr>
            <a:graphicFrameLocks noGrp="1"/>
          </p:cNvGraphicFramePr>
          <p:nvPr>
            <p:extLst>
              <p:ext uri="{D42A27DB-BD31-4B8C-83A1-F6EECF244321}">
                <p14:modId xmlns:p14="http://schemas.microsoft.com/office/powerpoint/2010/main" val="573234622"/>
              </p:ext>
            </p:extLst>
          </p:nvPr>
        </p:nvGraphicFramePr>
        <p:xfrm>
          <a:off x="1194958" y="1868185"/>
          <a:ext cx="10158842" cy="487680"/>
        </p:xfrm>
        <a:graphic>
          <a:graphicData uri="http://schemas.openxmlformats.org/drawingml/2006/table">
            <a:tbl>
              <a:tblPr firstRow="1" bandRow="1">
                <a:tableStyleId>{2D5ABB26-0587-4C30-8999-92F81FD0307C}</a:tableStyleId>
              </a:tblPr>
              <a:tblGrid>
                <a:gridCol w="5079421">
                  <a:extLst>
                    <a:ext uri="{9D8B030D-6E8A-4147-A177-3AD203B41FA5}">
                      <a16:colId xmlns:a16="http://schemas.microsoft.com/office/drawing/2014/main" val="1108815845"/>
                    </a:ext>
                  </a:extLst>
                </a:gridCol>
                <a:gridCol w="5079421">
                  <a:extLst>
                    <a:ext uri="{9D8B030D-6E8A-4147-A177-3AD203B41FA5}">
                      <a16:colId xmlns:a16="http://schemas.microsoft.com/office/drawing/2014/main" val="909623617"/>
                    </a:ext>
                  </a:extLst>
                </a:gridCol>
              </a:tblGrid>
              <a:tr h="370840">
                <a:tc>
                  <a:txBody>
                    <a:bodyPr/>
                    <a:lstStyle/>
                    <a:p>
                      <a:r>
                        <a:rPr lang="es-ES" sz="2600" b="1" i="0" kern="1200" dirty="0">
                          <a:solidFill>
                            <a:schemeClr val="accent5">
                              <a:lumMod val="75000"/>
                            </a:schemeClr>
                          </a:solidFill>
                          <a:latin typeface="Barlow" pitchFamily="2" charset="77"/>
                          <a:ea typeface="+mn-ea"/>
                          <a:cs typeface="+mn-cs"/>
                        </a:rPr>
                        <a:t>¿Qué estratégico?</a:t>
                      </a:r>
                      <a:endParaRPr lang="es-CO" sz="2600" b="1" i="0" kern="1200" dirty="0">
                        <a:solidFill>
                          <a:schemeClr val="accent5">
                            <a:lumMod val="75000"/>
                          </a:schemeClr>
                        </a:solidFill>
                        <a:latin typeface="Barlow" pitchFamily="2" charset="77"/>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s-ES" sz="2600" b="1" kern="1200" dirty="0">
                          <a:solidFill>
                            <a:srgbClr val="4279BB"/>
                          </a:solidFill>
                          <a:latin typeface="Barlow" pitchFamily="2" charset="77"/>
                          <a:ea typeface="+mn-ea"/>
                          <a:cs typeface="+mn-cs"/>
                        </a:rPr>
                        <a:t>¿Para qué estratégico?</a:t>
                      </a:r>
                      <a:endParaRPr lang="es-CO" sz="2600" b="1" kern="1200" dirty="0">
                        <a:solidFill>
                          <a:srgbClr val="4279BB"/>
                        </a:solidFill>
                        <a:latin typeface="Barlow" pitchFamily="2" charset="77"/>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32550210"/>
                  </a:ext>
                </a:extLst>
              </a:tr>
            </a:tbl>
          </a:graphicData>
        </a:graphic>
      </p:graphicFrame>
      <p:sp>
        <p:nvSpPr>
          <p:cNvPr id="6" name="Rectángulo: esquinas redondeadas 5">
            <a:extLst>
              <a:ext uri="{FF2B5EF4-FFF2-40B4-BE49-F238E27FC236}">
                <a16:creationId xmlns:a16="http://schemas.microsoft.com/office/drawing/2014/main" id="{A4F7081A-9602-C183-3C00-3FCC6E3FF529}"/>
              </a:ext>
            </a:extLst>
          </p:cNvPr>
          <p:cNvSpPr/>
          <p:nvPr/>
        </p:nvSpPr>
        <p:spPr>
          <a:xfrm>
            <a:off x="1194958" y="1329433"/>
            <a:ext cx="2389909" cy="524897"/>
          </a:xfrm>
          <a:prstGeom prst="roundRect">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s-ES" sz="2800" b="1" dirty="0">
                <a:effectLst>
                  <a:outerShdw blurRad="38100" dist="38100" dir="2700000" algn="tl">
                    <a:srgbClr val="000000">
                      <a:alpha val="43137"/>
                    </a:srgbClr>
                  </a:outerShdw>
                </a:effectLst>
                <a:latin typeface="Barlow" panose="00000500000000000000" pitchFamily="2" charset="0"/>
              </a:rPr>
              <a:t>Ejemplos</a:t>
            </a:r>
            <a:endParaRPr lang="es-CO" sz="2800" b="1" dirty="0">
              <a:effectLst>
                <a:outerShdw blurRad="38100" dist="38100" dir="2700000" algn="tl">
                  <a:srgbClr val="000000">
                    <a:alpha val="43137"/>
                  </a:srgbClr>
                </a:outerShdw>
              </a:effectLst>
              <a:latin typeface="Barlow" panose="00000500000000000000" pitchFamily="2" charset="0"/>
            </a:endParaRPr>
          </a:p>
        </p:txBody>
      </p:sp>
    </p:spTree>
    <p:extLst>
      <p:ext uri="{BB962C8B-B14F-4D97-AF65-F5344CB8AC3E}">
        <p14:creationId xmlns:p14="http://schemas.microsoft.com/office/powerpoint/2010/main" val="5183681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7FEB4-5CE5-C24A-81BF-2841F6ACC7F1}"/>
              </a:ext>
            </a:extLst>
          </p:cNvPr>
          <p:cNvSpPr>
            <a:spLocks noGrp="1"/>
          </p:cNvSpPr>
          <p:nvPr>
            <p:ph type="title"/>
          </p:nvPr>
        </p:nvSpPr>
        <p:spPr>
          <a:xfrm>
            <a:off x="838200" y="226575"/>
            <a:ext cx="10515600" cy="1325563"/>
          </a:xfrm>
        </p:spPr>
        <p:txBody>
          <a:bodyPr>
            <a:normAutofit/>
          </a:bodyPr>
          <a:lstStyle/>
          <a:p>
            <a:r>
              <a:rPr lang="pt-BR" sz="4200" dirty="0"/>
              <a:t>Los objetivos estratégicos</a:t>
            </a:r>
            <a:endParaRPr lang="es-ES_tradnl" sz="4200" dirty="0"/>
          </a:p>
        </p:txBody>
      </p:sp>
      <p:sp>
        <p:nvSpPr>
          <p:cNvPr id="5" name="Marcador de contenido 4">
            <a:extLst>
              <a:ext uri="{FF2B5EF4-FFF2-40B4-BE49-F238E27FC236}">
                <a16:creationId xmlns:a16="http://schemas.microsoft.com/office/drawing/2014/main" id="{83B6FDE2-4B81-D747-4D3F-C57671A81541}"/>
              </a:ext>
            </a:extLst>
          </p:cNvPr>
          <p:cNvSpPr>
            <a:spLocks noGrp="1"/>
          </p:cNvSpPr>
          <p:nvPr>
            <p:ph sz="half" idx="1"/>
          </p:nvPr>
        </p:nvSpPr>
        <p:spPr>
          <a:xfrm>
            <a:off x="942109" y="1565898"/>
            <a:ext cx="4180605" cy="1512323"/>
          </a:xfrm>
        </p:spPr>
        <p:txBody>
          <a:bodyPr>
            <a:noAutofit/>
          </a:bodyPr>
          <a:lstStyle/>
          <a:p>
            <a:pPr marL="0" indent="0" algn="just">
              <a:buNone/>
            </a:pPr>
            <a:r>
              <a:rPr lang="es-ES" dirty="0"/>
              <a:t>Los objetivos son esenciales para el éxito de una empresa porque:</a:t>
            </a:r>
          </a:p>
        </p:txBody>
      </p:sp>
      <p:graphicFrame>
        <p:nvGraphicFramePr>
          <p:cNvPr id="4" name="Diagrama 3">
            <a:extLst>
              <a:ext uri="{FF2B5EF4-FFF2-40B4-BE49-F238E27FC236}">
                <a16:creationId xmlns:a16="http://schemas.microsoft.com/office/drawing/2014/main" id="{0670EC1D-EE99-9234-99A4-2B1058DA5064}"/>
              </a:ext>
            </a:extLst>
          </p:cNvPr>
          <p:cNvGraphicFramePr/>
          <p:nvPr>
            <p:extLst>
              <p:ext uri="{D42A27DB-BD31-4B8C-83A1-F6EECF244321}">
                <p14:modId xmlns:p14="http://schemas.microsoft.com/office/powerpoint/2010/main" val="1283919624"/>
              </p:ext>
            </p:extLst>
          </p:nvPr>
        </p:nvGraphicFramePr>
        <p:xfrm>
          <a:off x="5668646" y="1355568"/>
          <a:ext cx="5927609" cy="50291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2" descr="Objetivo (qué es, significado, concepto, definición)">
            <a:extLst>
              <a:ext uri="{FF2B5EF4-FFF2-40B4-BE49-F238E27FC236}">
                <a16:creationId xmlns:a16="http://schemas.microsoft.com/office/drawing/2014/main" id="{961AA7A5-8CC9-B622-E7B9-45A8A05F4B43}"/>
              </a:ext>
            </a:extLst>
          </p:cNvPr>
          <p:cNvPicPr>
            <a:picLocks noChangeAspect="1" noChangeArrowheads="1"/>
          </p:cNvPicPr>
          <p:nvPr/>
        </p:nvPicPr>
        <p:blipFill>
          <a:blip r:embed="rId7" cstate="screen">
            <a:extLst>
              <a:ext uri="{28A0092B-C50C-407E-A947-70E740481C1C}">
                <a14:useLocalDpi xmlns:a14="http://schemas.microsoft.com/office/drawing/2010/main" val="0"/>
              </a:ext>
            </a:extLst>
          </a:blip>
          <a:srcRect/>
          <a:stretch>
            <a:fillRect/>
          </a:stretch>
        </p:blipFill>
        <p:spPr bwMode="auto">
          <a:xfrm>
            <a:off x="838200" y="3013211"/>
            <a:ext cx="4045524" cy="30473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9174453"/>
      </p:ext>
    </p:extLst>
  </p:cSld>
  <p:clrMapOvr>
    <a:masterClrMapping/>
  </p:clrMapOvr>
</p:sld>
</file>

<file path=ppt/theme/theme1.xml><?xml version="1.0" encoding="utf-8"?>
<a:theme xmlns:a="http://schemas.openxmlformats.org/drawingml/2006/main" name="Principal Verde">
  <a:themeElements>
    <a:clrScheme name="UCI">
      <a:dk1>
        <a:srgbClr val="000000"/>
      </a:dk1>
      <a:lt1>
        <a:srgbClr val="FFFFFF"/>
      </a:lt1>
      <a:dk2>
        <a:srgbClr val="515354"/>
      </a:dk2>
      <a:lt2>
        <a:srgbClr val="E7E6E6"/>
      </a:lt2>
      <a:accent1>
        <a:srgbClr val="6BAE45"/>
      </a:accent1>
      <a:accent2>
        <a:srgbClr val="4179BB"/>
      </a:accent2>
      <a:accent3>
        <a:srgbClr val="A1A0A0"/>
      </a:accent3>
      <a:accent4>
        <a:srgbClr val="EE9120"/>
      </a:accent4>
      <a:accent5>
        <a:srgbClr val="9C247B"/>
      </a:accent5>
      <a:accent6>
        <a:srgbClr val="CE2041"/>
      </a:accent6>
      <a:hlink>
        <a:srgbClr val="305B8F"/>
      </a:hlink>
      <a:folHlink>
        <a:srgbClr val="80072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iversidad para la Cooperación Internacional" id="{CF74F77C-62B1-A245-808C-BBABED72D156}" vid="{131FF56C-BAF6-C942-A89A-7E300801CF1D}"/>
    </a:ext>
  </a:extLst>
</a:theme>
</file>

<file path=ppt/theme/theme2.xml><?xml version="1.0" encoding="utf-8"?>
<a:theme xmlns:a="http://schemas.openxmlformats.org/drawingml/2006/main" name="Principal Azul">
  <a:themeElements>
    <a:clrScheme name="UCI">
      <a:dk1>
        <a:srgbClr val="000000"/>
      </a:dk1>
      <a:lt1>
        <a:srgbClr val="FFFFFF"/>
      </a:lt1>
      <a:dk2>
        <a:srgbClr val="515354"/>
      </a:dk2>
      <a:lt2>
        <a:srgbClr val="E7E6E6"/>
      </a:lt2>
      <a:accent1>
        <a:srgbClr val="6BAE45"/>
      </a:accent1>
      <a:accent2>
        <a:srgbClr val="4179BB"/>
      </a:accent2>
      <a:accent3>
        <a:srgbClr val="A1A0A0"/>
      </a:accent3>
      <a:accent4>
        <a:srgbClr val="EE9120"/>
      </a:accent4>
      <a:accent5>
        <a:srgbClr val="9C247B"/>
      </a:accent5>
      <a:accent6>
        <a:srgbClr val="CE2041"/>
      </a:accent6>
      <a:hlink>
        <a:srgbClr val="305B8F"/>
      </a:hlink>
      <a:folHlink>
        <a:srgbClr val="80072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iversidad para la Cooperación Internacional" id="{CF74F77C-62B1-A245-808C-BBABED72D156}" vid="{0321E463-9042-E049-8462-9D56BF9D53BA}"/>
    </a:ext>
  </a:extLst>
</a:theme>
</file>

<file path=ppt/theme/theme3.xml><?xml version="1.0" encoding="utf-8"?>
<a:theme xmlns:a="http://schemas.openxmlformats.org/drawingml/2006/main" name="Sección Anaranajada">
  <a:themeElements>
    <a:clrScheme name="UCI">
      <a:dk1>
        <a:srgbClr val="000000"/>
      </a:dk1>
      <a:lt1>
        <a:srgbClr val="FFFFFF"/>
      </a:lt1>
      <a:dk2>
        <a:srgbClr val="515354"/>
      </a:dk2>
      <a:lt2>
        <a:srgbClr val="E7E6E6"/>
      </a:lt2>
      <a:accent1>
        <a:srgbClr val="6BAE45"/>
      </a:accent1>
      <a:accent2>
        <a:srgbClr val="4179BB"/>
      </a:accent2>
      <a:accent3>
        <a:srgbClr val="A1A0A0"/>
      </a:accent3>
      <a:accent4>
        <a:srgbClr val="EE9120"/>
      </a:accent4>
      <a:accent5>
        <a:srgbClr val="9C247B"/>
      </a:accent5>
      <a:accent6>
        <a:srgbClr val="CE2041"/>
      </a:accent6>
      <a:hlink>
        <a:srgbClr val="305B8F"/>
      </a:hlink>
      <a:folHlink>
        <a:srgbClr val="80072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iversidad para la Cooperación Internacional" id="{CF74F77C-62B1-A245-808C-BBABED72D156}" vid="{7F3C2A67-4D81-434B-8437-434C5A7CA9A5}"/>
    </a:ext>
  </a:extLst>
</a:theme>
</file>

<file path=ppt/theme/theme4.xml><?xml version="1.0" encoding="utf-8"?>
<a:theme xmlns:a="http://schemas.openxmlformats.org/drawingml/2006/main" name="Sección Morada">
  <a:themeElements>
    <a:clrScheme name="UCI">
      <a:dk1>
        <a:srgbClr val="000000"/>
      </a:dk1>
      <a:lt1>
        <a:srgbClr val="FFFFFF"/>
      </a:lt1>
      <a:dk2>
        <a:srgbClr val="515354"/>
      </a:dk2>
      <a:lt2>
        <a:srgbClr val="E7E6E6"/>
      </a:lt2>
      <a:accent1>
        <a:srgbClr val="6BAE45"/>
      </a:accent1>
      <a:accent2>
        <a:srgbClr val="4179BB"/>
      </a:accent2>
      <a:accent3>
        <a:srgbClr val="A1A0A0"/>
      </a:accent3>
      <a:accent4>
        <a:srgbClr val="EE9120"/>
      </a:accent4>
      <a:accent5>
        <a:srgbClr val="9C247B"/>
      </a:accent5>
      <a:accent6>
        <a:srgbClr val="CE2041"/>
      </a:accent6>
      <a:hlink>
        <a:srgbClr val="305B8F"/>
      </a:hlink>
      <a:folHlink>
        <a:srgbClr val="80072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iversidad para la Cooperación Internacional" id="{CF74F77C-62B1-A245-808C-BBABED72D156}" vid="{27935772-539B-0F4E-AD6B-25A4EB94CA29}"/>
    </a:ext>
  </a:extLst>
</a:theme>
</file>

<file path=ppt/theme/theme5.xml><?xml version="1.0" encoding="utf-8"?>
<a:theme xmlns:a="http://schemas.openxmlformats.org/drawingml/2006/main" name="Sección Rojo Viv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niversidad para la Cooperación Internacional" id="{CF74F77C-62B1-A245-808C-BBABED72D156}" vid="{03B892B2-1885-4C4A-AE08-7D7466B7CFC7}"/>
    </a:ext>
  </a:extLst>
</a:theme>
</file>

<file path=ppt/theme/theme6.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Principal Verde</Template>
  <TotalTime>2117</TotalTime>
  <Words>1369</Words>
  <Application>Microsoft Office PowerPoint</Application>
  <PresentationFormat>Widescreen</PresentationFormat>
  <Paragraphs>136</Paragraphs>
  <Slides>24</Slides>
  <Notes>0</Notes>
  <HiddenSlides>0</HiddenSlides>
  <MMClips>0</MMClips>
  <ScaleCrop>false</ScaleCrop>
  <HeadingPairs>
    <vt:vector size="6" baseType="variant">
      <vt:variant>
        <vt:lpstr>Fonts Used</vt:lpstr>
      </vt:variant>
      <vt:variant>
        <vt:i4>6</vt:i4>
      </vt:variant>
      <vt:variant>
        <vt:lpstr>Theme</vt:lpstr>
      </vt:variant>
      <vt:variant>
        <vt:i4>5</vt:i4>
      </vt:variant>
      <vt:variant>
        <vt:lpstr>Slide Titles</vt:lpstr>
      </vt:variant>
      <vt:variant>
        <vt:i4>24</vt:i4>
      </vt:variant>
    </vt:vector>
  </HeadingPairs>
  <TitlesOfParts>
    <vt:vector size="35" baseType="lpstr">
      <vt:lpstr>Arial</vt:lpstr>
      <vt:lpstr>Arial Narrow</vt:lpstr>
      <vt:lpstr>Barlow</vt:lpstr>
      <vt:lpstr>Barlow Medium</vt:lpstr>
      <vt:lpstr>Barlow SemiBold</vt:lpstr>
      <vt:lpstr>Calibri</vt:lpstr>
      <vt:lpstr>Principal Verde</vt:lpstr>
      <vt:lpstr>Principal Azul</vt:lpstr>
      <vt:lpstr>Sección Anaranajada</vt:lpstr>
      <vt:lpstr>Sección Morada</vt:lpstr>
      <vt:lpstr>Sección Rojo Vivo</vt:lpstr>
      <vt:lpstr>Maestría en Administración de Proyectos</vt:lpstr>
      <vt:lpstr>Objetivos Estratégicos</vt:lpstr>
      <vt:lpstr>Elementos de la Planeación Estratégica</vt:lpstr>
      <vt:lpstr>Los objetivos estratégicos</vt:lpstr>
      <vt:lpstr>Los objetivos estratégicos</vt:lpstr>
      <vt:lpstr>Los objetivos estratégicos</vt:lpstr>
      <vt:lpstr>Los objetivos estratégicos</vt:lpstr>
      <vt:lpstr>Los objetivos estratégicos</vt:lpstr>
      <vt:lpstr>Los objetivos estratégicos</vt:lpstr>
      <vt:lpstr>Objetivos a largo plazo</vt:lpstr>
      <vt:lpstr>Objetivos anuales</vt:lpstr>
      <vt:lpstr>La jerarquía de objetivos</vt:lpstr>
      <vt:lpstr>Los indicadores</vt:lpstr>
      <vt:lpstr>Los indicadores</vt:lpstr>
      <vt:lpstr>Los indicadores</vt:lpstr>
      <vt:lpstr>Las metas</vt:lpstr>
      <vt:lpstr>A manera de resumen…</vt:lpstr>
      <vt:lpstr>¿Qué son las Áreas Clave de Resultado?</vt:lpstr>
      <vt:lpstr>¿Qué son las Áreas Clave de Resultado?</vt:lpstr>
      <vt:lpstr>¿Qué son las Áreas Clave de Resultado?</vt:lpstr>
      <vt:lpstr>Las estrategias</vt:lpstr>
      <vt:lpstr>Las estrategias</vt:lpstr>
      <vt:lpstr>Las estrategias</vt:lpstr>
      <vt:lpstr>Maestría en Administración de Proyectos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 de presentaciones</dc:title>
  <dc:creator>Alberto Redondo Salas</dc:creator>
  <cp:lastModifiedBy>Maria Ibarra</cp:lastModifiedBy>
  <cp:revision>98</cp:revision>
  <cp:lastPrinted>2018-06-20T11:59:15Z</cp:lastPrinted>
  <dcterms:created xsi:type="dcterms:W3CDTF">2018-06-20T21:30:45Z</dcterms:created>
  <dcterms:modified xsi:type="dcterms:W3CDTF">2022-10-21T16:40:54Z</dcterms:modified>
</cp:coreProperties>
</file>