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7" r:id="rId2"/>
    <p:sldMasterId id="2147483673" r:id="rId3"/>
    <p:sldMasterId id="2147483689" r:id="rId4"/>
    <p:sldMasterId id="2147483672" r:id="rId5"/>
  </p:sldMasterIdLst>
  <p:handoutMasterIdLst>
    <p:handoutMasterId r:id="rId47"/>
  </p:handoutMasterIdLst>
  <p:sldIdLst>
    <p:sldId id="257" r:id="rId6"/>
    <p:sldId id="264" r:id="rId7"/>
    <p:sldId id="285" r:id="rId8"/>
    <p:sldId id="265" r:id="rId9"/>
    <p:sldId id="286" r:id="rId10"/>
    <p:sldId id="266" r:id="rId11"/>
    <p:sldId id="267" r:id="rId12"/>
    <p:sldId id="269" r:id="rId13"/>
    <p:sldId id="271" r:id="rId14"/>
    <p:sldId id="270" r:id="rId15"/>
    <p:sldId id="303" r:id="rId16"/>
    <p:sldId id="287" r:id="rId17"/>
    <p:sldId id="258" r:id="rId18"/>
    <p:sldId id="274" r:id="rId19"/>
    <p:sldId id="275" r:id="rId20"/>
    <p:sldId id="276" r:id="rId21"/>
    <p:sldId id="277" r:id="rId22"/>
    <p:sldId id="278" r:id="rId23"/>
    <p:sldId id="279" r:id="rId24"/>
    <p:sldId id="260" r:id="rId25"/>
    <p:sldId id="280" r:id="rId26"/>
    <p:sldId id="281" r:id="rId27"/>
    <p:sldId id="282" r:id="rId28"/>
    <p:sldId id="283" r:id="rId29"/>
    <p:sldId id="299" r:id="rId30"/>
    <p:sldId id="284" r:id="rId31"/>
    <p:sldId id="288" r:id="rId32"/>
    <p:sldId id="289" r:id="rId33"/>
    <p:sldId id="290" r:id="rId34"/>
    <p:sldId id="291" r:id="rId35"/>
    <p:sldId id="292" r:id="rId36"/>
    <p:sldId id="293" r:id="rId37"/>
    <p:sldId id="301" r:id="rId38"/>
    <p:sldId id="302" r:id="rId39"/>
    <p:sldId id="298" r:id="rId40"/>
    <p:sldId id="294" r:id="rId41"/>
    <p:sldId id="295" r:id="rId42"/>
    <p:sldId id="296" r:id="rId43"/>
    <p:sldId id="297" r:id="rId44"/>
    <p:sldId id="300" r:id="rId45"/>
    <p:sldId id="26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9BB"/>
    <a:srgbClr val="6BAE45"/>
    <a:srgbClr val="9C247B"/>
    <a:srgbClr val="891C6C"/>
    <a:srgbClr val="EE9121"/>
    <a:srgbClr val="CE801C"/>
    <a:srgbClr val="CE2142"/>
    <a:srgbClr val="B41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A5ED3-470D-174E-85E2-F44588399EA7}" v="1084" dt="2024-11-03T15:16:28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31"/>
    <p:restoredTop sz="94624"/>
  </p:normalViewPr>
  <p:slideViewPr>
    <p:cSldViewPr snapToGrid="0" snapToObjects="1">
      <p:cViewPr varScale="1">
        <p:scale>
          <a:sx n="85" d="100"/>
          <a:sy n="85" d="100"/>
        </p:scale>
        <p:origin x="20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6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Orozco" userId="e25932ea5ceba06e" providerId="LiveId" clId="{C31A5ED3-470D-174E-85E2-F44588399EA7}"/>
    <pc:docChg chg="undo custSel addSld delSld modSld sldOrd">
      <pc:chgData name="Eduardo Orozco" userId="e25932ea5ceba06e" providerId="LiveId" clId="{C31A5ED3-470D-174E-85E2-F44588399EA7}" dt="2024-11-11T13:01:07.408" v="5161" actId="20577"/>
      <pc:docMkLst>
        <pc:docMk/>
      </pc:docMkLst>
      <pc:sldChg chg="modSp mod">
        <pc:chgData name="Eduardo Orozco" userId="e25932ea5ceba06e" providerId="LiveId" clId="{C31A5ED3-470D-174E-85E2-F44588399EA7}" dt="2024-11-11T12:53:04.858" v="5155" actId="114"/>
        <pc:sldMkLst>
          <pc:docMk/>
          <pc:sldMk cId="729122722" sldId="257"/>
        </pc:sldMkLst>
        <pc:spChg chg="mod">
          <ac:chgData name="Eduardo Orozco" userId="e25932ea5ceba06e" providerId="LiveId" clId="{C31A5ED3-470D-174E-85E2-F44588399EA7}" dt="2024-11-11T12:53:04.858" v="5155" actId="114"/>
          <ac:spMkLst>
            <pc:docMk/>
            <pc:sldMk cId="729122722" sldId="257"/>
            <ac:spMk id="2" creationId="{F6F865A4-5C33-7F41-8D5F-DEA0684C44EE}"/>
          </ac:spMkLst>
        </pc:spChg>
        <pc:spChg chg="mod">
          <ac:chgData name="Eduardo Orozco" userId="e25932ea5ceba06e" providerId="LiveId" clId="{C31A5ED3-470D-174E-85E2-F44588399EA7}" dt="2024-10-16T07:14:37.966" v="1089" actId="1076"/>
          <ac:spMkLst>
            <pc:docMk/>
            <pc:sldMk cId="729122722" sldId="257"/>
            <ac:spMk id="3" creationId="{8C765047-4BE7-A64A-ACF1-BBAE1011DEBB}"/>
          </ac:spMkLst>
        </pc:spChg>
      </pc:sldChg>
      <pc:sldChg chg="addSp delSp modSp mod">
        <pc:chgData name="Eduardo Orozco" userId="e25932ea5ceba06e" providerId="LiveId" clId="{C31A5ED3-470D-174E-85E2-F44588399EA7}" dt="2024-10-21T09:13:32.813" v="4921" actId="478"/>
        <pc:sldMkLst>
          <pc:docMk/>
          <pc:sldMk cId="1246510079" sldId="258"/>
        </pc:sldMkLst>
        <pc:spChg chg="del">
          <ac:chgData name="Eduardo Orozco" userId="e25932ea5ceba06e" providerId="LiveId" clId="{C31A5ED3-470D-174E-85E2-F44588399EA7}" dt="2024-10-17T08:47:31.422" v="4394" actId="931"/>
          <ac:spMkLst>
            <pc:docMk/>
            <pc:sldMk cId="1246510079" sldId="258"/>
            <ac:spMk id="2" creationId="{353DA0E7-3FDE-1E4E-BFF3-1B9DA4792E1C}"/>
          </ac:spMkLst>
        </pc:spChg>
        <pc:spChg chg="mod">
          <ac:chgData name="Eduardo Orozco" userId="e25932ea5ceba06e" providerId="LiveId" clId="{C31A5ED3-470D-174E-85E2-F44588399EA7}" dt="2024-10-16T13:20:40.835" v="4316" actId="20577"/>
          <ac:spMkLst>
            <pc:docMk/>
            <pc:sldMk cId="1246510079" sldId="258"/>
            <ac:spMk id="3" creationId="{26D682CC-C2BE-BB41-8A97-4103C56EE1BF}"/>
          </ac:spMkLst>
        </pc:spChg>
        <pc:spChg chg="del">
          <ac:chgData name="Eduardo Orozco" userId="e25932ea5ceba06e" providerId="LiveId" clId="{C31A5ED3-470D-174E-85E2-F44588399EA7}" dt="2024-10-21T09:13:32.813" v="4921" actId="478"/>
          <ac:spMkLst>
            <pc:docMk/>
            <pc:sldMk cId="1246510079" sldId="258"/>
            <ac:spMk id="4" creationId="{4EC8DEC5-433E-4A48-918E-26C30FEB34A1}"/>
          </ac:spMkLst>
        </pc:spChg>
        <pc:spChg chg="add mod">
          <ac:chgData name="Eduardo Orozco" userId="e25932ea5ceba06e" providerId="LiveId" clId="{C31A5ED3-470D-174E-85E2-F44588399EA7}" dt="2024-10-21T09:13:32.813" v="4921" actId="478"/>
          <ac:spMkLst>
            <pc:docMk/>
            <pc:sldMk cId="1246510079" sldId="258"/>
            <ac:spMk id="5" creationId="{0C49E3B0-B4A6-6C46-0BAB-3DC41BF71437}"/>
          </ac:spMkLst>
        </pc:spChg>
        <pc:picChg chg="add mod">
          <ac:chgData name="Eduardo Orozco" userId="e25932ea5ceba06e" providerId="LiveId" clId="{C31A5ED3-470D-174E-85E2-F44588399EA7}" dt="2024-10-17T08:47:31.422" v="4394" actId="931"/>
          <ac:picMkLst>
            <pc:docMk/>
            <pc:sldMk cId="1246510079" sldId="258"/>
            <ac:picMk id="6" creationId="{FE8026AC-EFB8-B0D8-2D2C-57E22877832D}"/>
          </ac:picMkLst>
        </pc:picChg>
      </pc:sldChg>
      <pc:sldChg chg="del">
        <pc:chgData name="Eduardo Orozco" userId="e25932ea5ceba06e" providerId="LiveId" clId="{C31A5ED3-470D-174E-85E2-F44588399EA7}" dt="2024-10-16T07:56:25.132" v="1778" actId="2696"/>
        <pc:sldMkLst>
          <pc:docMk/>
          <pc:sldMk cId="3463857432" sldId="259"/>
        </pc:sldMkLst>
      </pc:sldChg>
      <pc:sldChg chg="addSp delSp modSp mod ord modClrScheme chgLayout">
        <pc:chgData name="Eduardo Orozco" userId="e25932ea5ceba06e" providerId="LiveId" clId="{C31A5ED3-470D-174E-85E2-F44588399EA7}" dt="2024-10-21T09:15:41.600" v="4930" actId="26606"/>
        <pc:sldMkLst>
          <pc:docMk/>
          <pc:sldMk cId="3268620093" sldId="260"/>
        </pc:sldMkLst>
        <pc:spChg chg="mod">
          <ac:chgData name="Eduardo Orozco" userId="e25932ea5ceba06e" providerId="LiveId" clId="{C31A5ED3-470D-174E-85E2-F44588399EA7}" dt="2024-10-21T09:15:41.600" v="4930" actId="26606"/>
          <ac:spMkLst>
            <pc:docMk/>
            <pc:sldMk cId="3268620093" sldId="260"/>
            <ac:spMk id="2" creationId="{FA47FEB4-5CE5-C24A-81BF-2841F6ACC7F1}"/>
          </ac:spMkLst>
        </pc:spChg>
        <pc:spChg chg="mod ord">
          <ac:chgData name="Eduardo Orozco" userId="e25932ea5ceba06e" providerId="LiveId" clId="{C31A5ED3-470D-174E-85E2-F44588399EA7}" dt="2024-10-21T09:15:41.600" v="4930" actId="26606"/>
          <ac:spMkLst>
            <pc:docMk/>
            <pc:sldMk cId="3268620093" sldId="260"/>
            <ac:spMk id="3" creationId="{9B746624-408A-B04F-AC60-80EFDDBE81C6}"/>
          </ac:spMkLst>
        </pc:spChg>
        <pc:spChg chg="add del mod">
          <ac:chgData name="Eduardo Orozco" userId="e25932ea5ceba06e" providerId="LiveId" clId="{C31A5ED3-470D-174E-85E2-F44588399EA7}" dt="2024-10-21T09:15:41.576" v="4929" actId="26606"/>
          <ac:spMkLst>
            <pc:docMk/>
            <pc:sldMk cId="3268620093" sldId="260"/>
            <ac:spMk id="10" creationId="{4F1DA835-594A-3546-08C3-D037A4D0EED5}"/>
          </ac:spMkLst>
        </pc:spChg>
        <pc:spChg chg="add del mod">
          <ac:chgData name="Eduardo Orozco" userId="e25932ea5ceba06e" providerId="LiveId" clId="{C31A5ED3-470D-174E-85E2-F44588399EA7}" dt="2024-10-21T09:15:41.576" v="4929" actId="26606"/>
          <ac:spMkLst>
            <pc:docMk/>
            <pc:sldMk cId="3268620093" sldId="260"/>
            <ac:spMk id="12" creationId="{1EE4EFA8-52E1-2963-8740-DDAFA9FBF4C7}"/>
          </ac:spMkLst>
        </pc:spChg>
        <pc:picChg chg="add mod">
          <ac:chgData name="Eduardo Orozco" userId="e25932ea5ceba06e" providerId="LiveId" clId="{C31A5ED3-470D-174E-85E2-F44588399EA7}" dt="2024-10-21T09:15:41.600" v="4930" actId="26606"/>
          <ac:picMkLst>
            <pc:docMk/>
            <pc:sldMk cId="3268620093" sldId="260"/>
            <ac:picMk id="5" creationId="{03C64D63-9CB2-63B9-8C7D-A93D18B112A2}"/>
          </ac:picMkLst>
        </pc:picChg>
      </pc:sldChg>
      <pc:sldChg chg="addSp delSp modSp mod">
        <pc:chgData name="Eduardo Orozco" userId="e25932ea5ceba06e" providerId="LiveId" clId="{C31A5ED3-470D-174E-85E2-F44588399EA7}" dt="2024-10-16T08:33:21.527" v="2358" actId="1076"/>
        <pc:sldMkLst>
          <pc:docMk/>
          <pc:sldMk cId="815408190" sldId="261"/>
        </pc:sldMkLst>
        <pc:spChg chg="mod">
          <ac:chgData name="Eduardo Orozco" userId="e25932ea5ceba06e" providerId="LiveId" clId="{C31A5ED3-470D-174E-85E2-F44588399EA7}" dt="2024-10-16T08:33:12.758" v="2357" actId="20577"/>
          <ac:spMkLst>
            <pc:docMk/>
            <pc:sldMk cId="815408190" sldId="261"/>
            <ac:spMk id="2" creationId="{BB776894-9F84-3C46-8F58-80615DE29BDE}"/>
          </ac:spMkLst>
        </pc:spChg>
        <pc:spChg chg="mod">
          <ac:chgData name="Eduardo Orozco" userId="e25932ea5ceba06e" providerId="LiveId" clId="{C31A5ED3-470D-174E-85E2-F44588399EA7}" dt="2024-10-16T08:29:33.451" v="2322" actId="20577"/>
          <ac:spMkLst>
            <pc:docMk/>
            <pc:sldMk cId="815408190" sldId="261"/>
            <ac:spMk id="5" creationId="{CCF0E631-34AC-AB42-8E8A-04360F0CE503}"/>
          </ac:spMkLst>
        </pc:spChg>
        <pc:picChg chg="add mod">
          <ac:chgData name="Eduardo Orozco" userId="e25932ea5ceba06e" providerId="LiveId" clId="{C31A5ED3-470D-174E-85E2-F44588399EA7}" dt="2024-10-16T08:33:21.527" v="2358" actId="1076"/>
          <ac:picMkLst>
            <pc:docMk/>
            <pc:sldMk cId="815408190" sldId="261"/>
            <ac:picMk id="7" creationId="{90138573-B2F6-1B69-EF4E-1F11F6D5463C}"/>
          </ac:picMkLst>
        </pc:picChg>
        <pc:picChg chg="add del mod">
          <ac:chgData name="Eduardo Orozco" userId="e25932ea5ceba06e" providerId="LiveId" clId="{C31A5ED3-470D-174E-85E2-F44588399EA7}" dt="2024-10-16T08:32:08.339" v="2329" actId="21"/>
          <ac:picMkLst>
            <pc:docMk/>
            <pc:sldMk cId="815408190" sldId="261"/>
            <ac:picMk id="8" creationId="{A9E29694-731F-2366-396D-F021C53D53AD}"/>
          </ac:picMkLst>
        </pc:picChg>
        <pc:picChg chg="add mod">
          <ac:chgData name="Eduardo Orozco" userId="e25932ea5ceba06e" providerId="LiveId" clId="{C31A5ED3-470D-174E-85E2-F44588399EA7}" dt="2024-10-16T08:33:02.050" v="2349" actId="1035"/>
          <ac:picMkLst>
            <pc:docMk/>
            <pc:sldMk cId="815408190" sldId="261"/>
            <ac:picMk id="10" creationId="{C6BB7B54-320A-3387-E4C0-4143B4765070}"/>
          </ac:picMkLst>
        </pc:picChg>
      </pc:sldChg>
      <pc:sldChg chg="del">
        <pc:chgData name="Eduardo Orozco" userId="e25932ea5ceba06e" providerId="LiveId" clId="{C31A5ED3-470D-174E-85E2-F44588399EA7}" dt="2024-10-16T07:56:25.731" v="1779" actId="2696"/>
        <pc:sldMkLst>
          <pc:docMk/>
          <pc:sldMk cId="2997380643" sldId="262"/>
        </pc:sldMkLst>
      </pc:sldChg>
      <pc:sldChg chg="del">
        <pc:chgData name="Eduardo Orozco" userId="e25932ea5ceba06e" providerId="LiveId" clId="{C31A5ED3-470D-174E-85E2-F44588399EA7}" dt="2024-10-16T07:27:38.380" v="1447" actId="2696"/>
        <pc:sldMkLst>
          <pc:docMk/>
          <pc:sldMk cId="620033608" sldId="263"/>
        </pc:sldMkLst>
      </pc:sldChg>
      <pc:sldChg chg="modSp mod">
        <pc:chgData name="Eduardo Orozco" userId="e25932ea5ceba06e" providerId="LiveId" clId="{C31A5ED3-470D-174E-85E2-F44588399EA7}" dt="2024-10-17T09:45:57.389" v="4877" actId="20577"/>
        <pc:sldMkLst>
          <pc:docMk/>
          <pc:sldMk cId="3925458859" sldId="264"/>
        </pc:sldMkLst>
        <pc:spChg chg="mod">
          <ac:chgData name="Eduardo Orozco" userId="e25932ea5ceba06e" providerId="LiveId" clId="{C31A5ED3-470D-174E-85E2-F44588399EA7}" dt="2024-10-17T09:45:57.389" v="4877" actId="20577"/>
          <ac:spMkLst>
            <pc:docMk/>
            <pc:sldMk cId="3925458859" sldId="264"/>
            <ac:spMk id="3" creationId="{B6A35A47-49A6-3F3C-42F4-C285A99C0F4B}"/>
          </ac:spMkLst>
        </pc:spChg>
        <pc:picChg chg="mod">
          <ac:chgData name="Eduardo Orozco" userId="e25932ea5ceba06e" providerId="LiveId" clId="{C31A5ED3-470D-174E-85E2-F44588399EA7}" dt="2024-10-17T09:32:09.633" v="4602" actId="14826"/>
          <ac:picMkLst>
            <pc:docMk/>
            <pc:sldMk cId="3925458859" sldId="264"/>
            <ac:picMk id="10" creationId="{01A0D847-7A66-3495-2680-3D4356ED1D53}"/>
          </ac:picMkLst>
        </pc:picChg>
      </pc:sldChg>
      <pc:sldChg chg="addSp delSp modSp mod">
        <pc:chgData name="Eduardo Orozco" userId="e25932ea5ceba06e" providerId="LiveId" clId="{C31A5ED3-470D-174E-85E2-F44588399EA7}" dt="2024-10-21T09:13:18.774" v="4920" actId="478"/>
        <pc:sldMkLst>
          <pc:docMk/>
          <pc:sldMk cId="187902515" sldId="265"/>
        </pc:sldMkLst>
        <pc:spChg chg="add del">
          <ac:chgData name="Eduardo Orozco" userId="e25932ea5ceba06e" providerId="LiveId" clId="{C31A5ED3-470D-174E-85E2-F44588399EA7}" dt="2024-10-16T13:04:57.263" v="4185" actId="931"/>
          <ac:spMkLst>
            <pc:docMk/>
            <pc:sldMk cId="187902515" sldId="265"/>
            <ac:spMk id="2" creationId="{BE7E4464-23F3-385A-D966-4AB0DC3D829B}"/>
          </ac:spMkLst>
        </pc:spChg>
        <pc:spChg chg="del">
          <ac:chgData name="Eduardo Orozco" userId="e25932ea5ceba06e" providerId="LiveId" clId="{C31A5ED3-470D-174E-85E2-F44588399EA7}" dt="2024-10-21T09:13:18.774" v="4920" actId="478"/>
          <ac:spMkLst>
            <pc:docMk/>
            <pc:sldMk cId="187902515" sldId="265"/>
            <ac:spMk id="4" creationId="{E4B5773A-DEB4-214F-48C0-B809AA09023D}"/>
          </ac:spMkLst>
        </pc:spChg>
        <pc:spChg chg="add mod">
          <ac:chgData name="Eduardo Orozco" userId="e25932ea5ceba06e" providerId="LiveId" clId="{C31A5ED3-470D-174E-85E2-F44588399EA7}" dt="2024-10-21T09:13:18.774" v="4920" actId="478"/>
          <ac:spMkLst>
            <pc:docMk/>
            <pc:sldMk cId="187902515" sldId="265"/>
            <ac:spMk id="5" creationId="{32362520-79A0-E23B-12E2-B7050F9C015F}"/>
          </ac:spMkLst>
        </pc:spChg>
        <pc:picChg chg="add mod">
          <ac:chgData name="Eduardo Orozco" userId="e25932ea5ceba06e" providerId="LiveId" clId="{C31A5ED3-470D-174E-85E2-F44588399EA7}" dt="2024-10-16T13:02:37.719" v="4174" actId="931"/>
          <ac:picMkLst>
            <pc:docMk/>
            <pc:sldMk cId="187902515" sldId="265"/>
            <ac:picMk id="6" creationId="{094438A8-DA51-F214-DBE5-E769140C359B}"/>
          </ac:picMkLst>
        </pc:picChg>
        <pc:picChg chg="add mod">
          <ac:chgData name="Eduardo Orozco" userId="e25932ea5ceba06e" providerId="LiveId" clId="{C31A5ED3-470D-174E-85E2-F44588399EA7}" dt="2024-10-16T13:03:58.358" v="4176" actId="931"/>
          <ac:picMkLst>
            <pc:docMk/>
            <pc:sldMk cId="187902515" sldId="265"/>
            <ac:picMk id="8" creationId="{376CF675-4AB8-F459-586D-E970C1514A41}"/>
          </ac:picMkLst>
        </pc:picChg>
        <pc:picChg chg="add mod">
          <ac:chgData name="Eduardo Orozco" userId="e25932ea5ceba06e" providerId="LiveId" clId="{C31A5ED3-470D-174E-85E2-F44588399EA7}" dt="2024-10-16T13:04:10.599" v="4180" actId="931"/>
          <ac:picMkLst>
            <pc:docMk/>
            <pc:sldMk cId="187902515" sldId="265"/>
            <ac:picMk id="10" creationId="{37E1C8B4-1822-50CA-44EA-7B6FCD741646}"/>
          </ac:picMkLst>
        </pc:picChg>
        <pc:picChg chg="add mod">
          <ac:chgData name="Eduardo Orozco" userId="e25932ea5ceba06e" providerId="LiveId" clId="{C31A5ED3-470D-174E-85E2-F44588399EA7}" dt="2024-10-16T13:04:41.157" v="4184" actId="931"/>
          <ac:picMkLst>
            <pc:docMk/>
            <pc:sldMk cId="187902515" sldId="265"/>
            <ac:picMk id="12" creationId="{22E7F7D3-60B3-6C5D-88FF-8863ADBD7206}"/>
          </ac:picMkLst>
        </pc:picChg>
        <pc:picChg chg="add mod">
          <ac:chgData name="Eduardo Orozco" userId="e25932ea5ceba06e" providerId="LiveId" clId="{C31A5ED3-470D-174E-85E2-F44588399EA7}" dt="2024-10-16T13:04:57.263" v="4185" actId="931"/>
          <ac:picMkLst>
            <pc:docMk/>
            <pc:sldMk cId="187902515" sldId="265"/>
            <ac:picMk id="14" creationId="{5F9DDB35-E208-ACD4-80E4-9EA3CB742A19}"/>
          </ac:picMkLst>
        </pc:picChg>
      </pc:sldChg>
      <pc:sldChg chg="addSp delSp modSp mod modClrScheme chgLayout">
        <pc:chgData name="Eduardo Orozco" userId="e25932ea5ceba06e" providerId="LiveId" clId="{C31A5ED3-470D-174E-85E2-F44588399EA7}" dt="2024-10-16T13:05:35.272" v="4189" actId="1076"/>
        <pc:sldMkLst>
          <pc:docMk/>
          <pc:sldMk cId="3313659141" sldId="266"/>
        </pc:sldMkLst>
        <pc:spChg chg="mod">
          <ac:chgData name="Eduardo Orozco" userId="e25932ea5ceba06e" providerId="LiveId" clId="{C31A5ED3-470D-174E-85E2-F44588399EA7}" dt="2024-10-16T12:49:53.832" v="4150" actId="26606"/>
          <ac:spMkLst>
            <pc:docMk/>
            <pc:sldMk cId="3313659141" sldId="266"/>
            <ac:spMk id="2" creationId="{E4747199-9975-384B-757E-DD253C033089}"/>
          </ac:spMkLst>
        </pc:spChg>
        <pc:spChg chg="mod">
          <ac:chgData name="Eduardo Orozco" userId="e25932ea5ceba06e" providerId="LiveId" clId="{C31A5ED3-470D-174E-85E2-F44588399EA7}" dt="2024-10-16T13:05:22.504" v="4187" actId="26606"/>
          <ac:spMkLst>
            <pc:docMk/>
            <pc:sldMk cId="3313659141" sldId="266"/>
            <ac:spMk id="3" creationId="{7531A13B-960C-3F82-9D15-7E17CA092279}"/>
          </ac:spMkLst>
        </pc:spChg>
        <pc:graphicFrameChg chg="mod modGraphic">
          <ac:chgData name="Eduardo Orozco" userId="e25932ea5ceba06e" providerId="LiveId" clId="{C31A5ED3-470D-174E-85E2-F44588399EA7}" dt="2024-10-16T13:05:35.272" v="4189" actId="1076"/>
          <ac:graphicFrameMkLst>
            <pc:docMk/>
            <pc:sldMk cId="3313659141" sldId="266"/>
            <ac:graphicFrameMk id="6" creationId="{BA9777F5-1BD7-1E28-46AF-E789A4AA3D2E}"/>
          </ac:graphicFrameMkLst>
        </pc:graphicFrameChg>
        <pc:picChg chg="add del mod">
          <ac:chgData name="Eduardo Orozco" userId="e25932ea5ceba06e" providerId="LiveId" clId="{C31A5ED3-470D-174E-85E2-F44588399EA7}" dt="2024-10-16T13:05:14.782" v="4186" actId="478"/>
          <ac:picMkLst>
            <pc:docMk/>
            <pc:sldMk cId="3313659141" sldId="266"/>
            <ac:picMk id="5" creationId="{C2AE1855-3D7A-1627-FE01-434509788D42}"/>
          </ac:picMkLst>
        </pc:picChg>
      </pc:sldChg>
      <pc:sldChg chg="addSp delSp modSp">
        <pc:chgData name="Eduardo Orozco" userId="e25932ea5ceba06e" providerId="LiveId" clId="{C31A5ED3-470D-174E-85E2-F44588399EA7}" dt="2024-10-16T13:08:35.581" v="4190" actId="931"/>
        <pc:sldMkLst>
          <pc:docMk/>
          <pc:sldMk cId="947935710" sldId="269"/>
        </pc:sldMkLst>
        <pc:spChg chg="del">
          <ac:chgData name="Eduardo Orozco" userId="e25932ea5ceba06e" providerId="LiveId" clId="{C31A5ED3-470D-174E-85E2-F44588399EA7}" dt="2024-10-16T13:08:35.581" v="4190" actId="931"/>
          <ac:spMkLst>
            <pc:docMk/>
            <pc:sldMk cId="947935710" sldId="269"/>
            <ac:spMk id="2" creationId="{FD3D784C-DC88-4F0B-ECDF-011FA282DC8C}"/>
          </ac:spMkLst>
        </pc:spChg>
        <pc:picChg chg="add mod">
          <ac:chgData name="Eduardo Orozco" userId="e25932ea5ceba06e" providerId="LiveId" clId="{C31A5ED3-470D-174E-85E2-F44588399EA7}" dt="2024-10-16T13:08:35.581" v="4190" actId="931"/>
          <ac:picMkLst>
            <pc:docMk/>
            <pc:sldMk cId="947935710" sldId="269"/>
            <ac:picMk id="6" creationId="{4825DB29-2DAD-87C9-0F5D-C0A5AE4A5C28}"/>
          </ac:picMkLst>
        </pc:picChg>
      </pc:sldChg>
      <pc:sldChg chg="addSp delSp modSp mod">
        <pc:chgData name="Eduardo Orozco" userId="e25932ea5ceba06e" providerId="LiveId" clId="{C31A5ED3-470D-174E-85E2-F44588399EA7}" dt="2024-11-03T15:12:28.176" v="5021" actId="21"/>
        <pc:sldMkLst>
          <pc:docMk/>
          <pc:sldMk cId="297339542" sldId="270"/>
        </pc:sldMkLst>
        <pc:spChg chg="mod">
          <ac:chgData name="Eduardo Orozco" userId="e25932ea5ceba06e" providerId="LiveId" clId="{C31A5ED3-470D-174E-85E2-F44588399EA7}" dt="2024-10-16T13:20:27.780" v="4308" actId="20577"/>
          <ac:spMkLst>
            <pc:docMk/>
            <pc:sldMk cId="297339542" sldId="270"/>
            <ac:spMk id="2" creationId="{2FD19FDE-163E-6B49-C28A-CA844975CDAF}"/>
          </ac:spMkLst>
        </pc:spChg>
        <pc:spChg chg="add del mod">
          <ac:chgData name="Eduardo Orozco" userId="e25932ea5ceba06e" providerId="LiveId" clId="{C31A5ED3-470D-174E-85E2-F44588399EA7}" dt="2024-11-03T15:12:28.176" v="5021" actId="21"/>
          <ac:spMkLst>
            <pc:docMk/>
            <pc:sldMk cId="297339542" sldId="270"/>
            <ac:spMk id="5" creationId="{7D0E2B66-FB9D-F4A7-4D5C-B0A7112CA160}"/>
          </ac:spMkLst>
        </pc:spChg>
        <pc:graphicFrameChg chg="mod">
          <ac:chgData name="Eduardo Orozco" userId="e25932ea5ceba06e" providerId="LiveId" clId="{C31A5ED3-470D-174E-85E2-F44588399EA7}" dt="2024-11-03T15:12:11.595" v="5018"/>
          <ac:graphicFrameMkLst>
            <pc:docMk/>
            <pc:sldMk cId="297339542" sldId="270"/>
            <ac:graphicFrameMk id="4" creationId="{A6CE6027-B497-5D0F-4C6A-0D209EECFAF0}"/>
          </ac:graphicFrameMkLst>
        </pc:graphicFrameChg>
      </pc:sldChg>
      <pc:sldChg chg="addSp delSp modSp mod modClrScheme chgLayout">
        <pc:chgData name="Eduardo Orozco" userId="e25932ea5ceba06e" providerId="LiveId" clId="{C31A5ED3-470D-174E-85E2-F44588399EA7}" dt="2024-10-17T08:41:53.987" v="4334" actId="114"/>
        <pc:sldMkLst>
          <pc:docMk/>
          <pc:sldMk cId="2228865820" sldId="271"/>
        </pc:sldMkLst>
        <pc:spChg chg="mod">
          <ac:chgData name="Eduardo Orozco" userId="e25932ea5ceba06e" providerId="LiveId" clId="{C31A5ED3-470D-174E-85E2-F44588399EA7}" dt="2024-10-16T13:20:07.066" v="4304" actId="20577"/>
          <ac:spMkLst>
            <pc:docMk/>
            <pc:sldMk cId="2228865820" sldId="271"/>
            <ac:spMk id="2" creationId="{CD54CE0C-150F-3925-7A8A-30C7590F8D37}"/>
          </ac:spMkLst>
        </pc:spChg>
        <pc:spChg chg="add del mod">
          <ac:chgData name="Eduardo Orozco" userId="e25932ea5ceba06e" providerId="LiveId" clId="{C31A5ED3-470D-174E-85E2-F44588399EA7}" dt="2024-10-16T13:17:28.559" v="4287" actId="26606"/>
          <ac:spMkLst>
            <pc:docMk/>
            <pc:sldMk cId="2228865820" sldId="271"/>
            <ac:spMk id="3" creationId="{03823617-225F-8932-2379-679F4AB623CF}"/>
          </ac:spMkLst>
        </pc:spChg>
        <pc:spChg chg="add mod">
          <ac:chgData name="Eduardo Orozco" userId="e25932ea5ceba06e" providerId="LiveId" clId="{C31A5ED3-470D-174E-85E2-F44588399EA7}" dt="2024-10-16T13:18:31.467" v="4294" actId="931"/>
          <ac:spMkLst>
            <pc:docMk/>
            <pc:sldMk cId="2228865820" sldId="271"/>
            <ac:spMk id="7" creationId="{04996689-D77F-3D63-3C3C-B74D3575F7DE}"/>
          </ac:spMkLst>
        </pc:spChg>
        <pc:spChg chg="add del mod">
          <ac:chgData name="Eduardo Orozco" userId="e25932ea5ceba06e" providerId="LiveId" clId="{C31A5ED3-470D-174E-85E2-F44588399EA7}" dt="2024-10-16T13:18:45.489" v="4295" actId="931"/>
          <ac:spMkLst>
            <pc:docMk/>
            <pc:sldMk cId="2228865820" sldId="271"/>
            <ac:spMk id="8" creationId="{FFFB1355-CAD8-04A4-6365-EEB64A12D90B}"/>
          </ac:spMkLst>
        </pc:spChg>
        <pc:spChg chg="add del mod">
          <ac:chgData name="Eduardo Orozco" userId="e25932ea5ceba06e" providerId="LiveId" clId="{C31A5ED3-470D-174E-85E2-F44588399EA7}" dt="2024-10-16T13:17:28.524" v="4286" actId="26606"/>
          <ac:spMkLst>
            <pc:docMk/>
            <pc:sldMk cId="2228865820" sldId="271"/>
            <ac:spMk id="9" creationId="{49B716EA-4E63-5B26-E258-89E19E6E4725}"/>
          </ac:spMkLst>
        </pc:spChg>
        <pc:spChg chg="add mod">
          <ac:chgData name="Eduardo Orozco" userId="e25932ea5ceba06e" providerId="LiveId" clId="{C31A5ED3-470D-174E-85E2-F44588399EA7}" dt="2024-10-17T08:41:53.987" v="4334" actId="114"/>
          <ac:spMkLst>
            <pc:docMk/>
            <pc:sldMk cId="2228865820" sldId="271"/>
            <ac:spMk id="11" creationId="{03823617-225F-8932-2379-679F4AB623CF}"/>
          </ac:spMkLst>
        </pc:spChg>
        <pc:spChg chg="add mod">
          <ac:chgData name="Eduardo Orozco" userId="e25932ea5ceba06e" providerId="LiveId" clId="{C31A5ED3-470D-174E-85E2-F44588399EA7}" dt="2024-10-16T13:18:26.407" v="4292" actId="931"/>
          <ac:spMkLst>
            <pc:docMk/>
            <pc:sldMk cId="2228865820" sldId="271"/>
            <ac:spMk id="13" creationId="{A6BC8532-982D-F556-EDFA-3B2B2D422E81}"/>
          </ac:spMkLst>
        </pc:spChg>
        <pc:spChg chg="add mod">
          <ac:chgData name="Eduardo Orozco" userId="e25932ea5ceba06e" providerId="LiveId" clId="{C31A5ED3-470D-174E-85E2-F44588399EA7}" dt="2024-10-16T13:18:51.412" v="4296" actId="26606"/>
          <ac:spMkLst>
            <pc:docMk/>
            <pc:sldMk cId="2228865820" sldId="271"/>
            <ac:spMk id="16" creationId="{9B83EFB1-C2D9-7839-B63F-9A9EE7E454E8}"/>
          </ac:spMkLst>
        </pc:spChg>
        <pc:spChg chg="add mod">
          <ac:chgData name="Eduardo Orozco" userId="e25932ea5ceba06e" providerId="LiveId" clId="{C31A5ED3-470D-174E-85E2-F44588399EA7}" dt="2024-10-16T13:19:28.903" v="4300" actId="14100"/>
          <ac:spMkLst>
            <pc:docMk/>
            <pc:sldMk cId="2228865820" sldId="271"/>
            <ac:spMk id="17" creationId="{98433C9C-C986-7DD2-2ED0-5BEA97B7AA1C}"/>
          </ac:spMkLst>
        </pc:spChg>
        <pc:graphicFrameChg chg="add del mod">
          <ac:chgData name="Eduardo Orozco" userId="e25932ea5ceba06e" providerId="LiveId" clId="{C31A5ED3-470D-174E-85E2-F44588399EA7}" dt="2024-10-16T13:17:28.524" v="4286" actId="26606"/>
          <ac:graphicFrameMkLst>
            <pc:docMk/>
            <pc:sldMk cId="2228865820" sldId="271"/>
            <ac:graphicFrameMk id="5" creationId="{B4C7D922-4909-B97A-B5AE-DE6EFED3AD83}"/>
          </ac:graphicFrameMkLst>
        </pc:graphicFrameChg>
        <pc:picChg chg="add mod">
          <ac:chgData name="Eduardo Orozco" userId="e25932ea5ceba06e" providerId="LiveId" clId="{C31A5ED3-470D-174E-85E2-F44588399EA7}" dt="2024-10-16T13:18:31.467" v="4294" actId="931"/>
          <ac:picMkLst>
            <pc:docMk/>
            <pc:sldMk cId="2228865820" sldId="271"/>
            <ac:picMk id="6" creationId="{ED749A85-039A-BEB5-14DF-A99189EAA463}"/>
          </ac:picMkLst>
        </pc:picChg>
        <pc:picChg chg="add mod">
          <ac:chgData name="Eduardo Orozco" userId="e25932ea5ceba06e" providerId="LiveId" clId="{C31A5ED3-470D-174E-85E2-F44588399EA7}" dt="2024-10-16T13:18:24.345" v="4291" actId="931"/>
          <ac:picMkLst>
            <pc:docMk/>
            <pc:sldMk cId="2228865820" sldId="271"/>
            <ac:picMk id="12" creationId="{26D5ECEA-025C-703D-1544-9F8DD048113D}"/>
          </ac:picMkLst>
        </pc:picChg>
        <pc:picChg chg="add mod">
          <ac:chgData name="Eduardo Orozco" userId="e25932ea5ceba06e" providerId="LiveId" clId="{C31A5ED3-470D-174E-85E2-F44588399EA7}" dt="2024-10-16T13:18:51.412" v="4296" actId="26606"/>
          <ac:picMkLst>
            <pc:docMk/>
            <pc:sldMk cId="2228865820" sldId="271"/>
            <ac:picMk id="15" creationId="{A09E9B57-7522-20A2-BD0B-552B4A8CC7D3}"/>
          </ac:picMkLst>
        </pc:picChg>
      </pc:sldChg>
      <pc:sldChg chg="addSp delSp del mod">
        <pc:chgData name="Eduardo Orozco" userId="e25932ea5ceba06e" providerId="LiveId" clId="{C31A5ED3-470D-174E-85E2-F44588399EA7}" dt="2024-10-16T07:26:38.738" v="1440" actId="2696"/>
        <pc:sldMkLst>
          <pc:docMk/>
          <pc:sldMk cId="2013863758" sldId="272"/>
        </pc:sldMkLst>
        <pc:spChg chg="add del">
          <ac:chgData name="Eduardo Orozco" userId="e25932ea5ceba06e" providerId="LiveId" clId="{C31A5ED3-470D-174E-85E2-F44588399EA7}" dt="2024-10-16T07:26:33.656" v="1439" actId="478"/>
          <ac:spMkLst>
            <pc:docMk/>
            <pc:sldMk cId="2013863758" sldId="272"/>
            <ac:spMk id="3" creationId="{B20BD3D5-68E7-615F-CEA7-D3803C7EA2A6}"/>
          </ac:spMkLst>
        </pc:spChg>
      </pc:sldChg>
      <pc:sldChg chg="del">
        <pc:chgData name="Eduardo Orozco" userId="e25932ea5ceba06e" providerId="LiveId" clId="{C31A5ED3-470D-174E-85E2-F44588399EA7}" dt="2024-10-16T07:27:37.371" v="1446" actId="2696"/>
        <pc:sldMkLst>
          <pc:docMk/>
          <pc:sldMk cId="3306679092" sldId="273"/>
        </pc:sldMkLst>
      </pc:sldChg>
      <pc:sldChg chg="modSp mod">
        <pc:chgData name="Eduardo Orozco" userId="e25932ea5ceba06e" providerId="LiveId" clId="{C31A5ED3-470D-174E-85E2-F44588399EA7}" dt="2024-10-17T08:48:27.165" v="4396" actId="790"/>
        <pc:sldMkLst>
          <pc:docMk/>
          <pc:sldMk cId="583928909" sldId="274"/>
        </pc:sldMkLst>
        <pc:spChg chg="mod">
          <ac:chgData name="Eduardo Orozco" userId="e25932ea5ceba06e" providerId="LiveId" clId="{C31A5ED3-470D-174E-85E2-F44588399EA7}" dt="2024-10-17T08:48:27.165" v="4396" actId="790"/>
          <ac:spMkLst>
            <pc:docMk/>
            <pc:sldMk cId="583928909" sldId="274"/>
            <ac:spMk id="3" creationId="{24C001B8-9B62-E7AA-24FE-C043A41DFFA6}"/>
          </ac:spMkLst>
        </pc:spChg>
        <pc:picChg chg="mod">
          <ac:chgData name="Eduardo Orozco" userId="e25932ea5ceba06e" providerId="LiveId" clId="{C31A5ED3-470D-174E-85E2-F44588399EA7}" dt="2024-10-16T13:22:01.149" v="4318" actId="14826"/>
          <ac:picMkLst>
            <pc:docMk/>
            <pc:sldMk cId="583928909" sldId="274"/>
            <ac:picMk id="10" creationId="{51DA06C6-7687-B1F5-EC41-6F92166B5D03}"/>
          </ac:picMkLst>
        </pc:picChg>
      </pc:sldChg>
      <pc:sldChg chg="modSp mod">
        <pc:chgData name="Eduardo Orozco" userId="e25932ea5ceba06e" providerId="LiveId" clId="{C31A5ED3-470D-174E-85E2-F44588399EA7}" dt="2024-10-16T07:28:18.456" v="1469" actId="20577"/>
        <pc:sldMkLst>
          <pc:docMk/>
          <pc:sldMk cId="607913392" sldId="275"/>
        </pc:sldMkLst>
        <pc:spChg chg="mod">
          <ac:chgData name="Eduardo Orozco" userId="e25932ea5ceba06e" providerId="LiveId" clId="{C31A5ED3-470D-174E-85E2-F44588399EA7}" dt="2024-10-16T07:28:18.456" v="1469" actId="20577"/>
          <ac:spMkLst>
            <pc:docMk/>
            <pc:sldMk cId="607913392" sldId="275"/>
            <ac:spMk id="2" creationId="{FA028122-B9AB-D7EE-3946-CE4500DD1DBD}"/>
          </ac:spMkLst>
        </pc:spChg>
      </pc:sldChg>
      <pc:sldChg chg="modSp mod">
        <pc:chgData name="Eduardo Orozco" userId="e25932ea5ceba06e" providerId="LiveId" clId="{C31A5ED3-470D-174E-85E2-F44588399EA7}" dt="2024-10-29T08:01:06.678" v="4987" actId="20577"/>
        <pc:sldMkLst>
          <pc:docMk/>
          <pc:sldMk cId="3132996477" sldId="276"/>
        </pc:sldMkLst>
        <pc:spChg chg="mod">
          <ac:chgData name="Eduardo Orozco" userId="e25932ea5ceba06e" providerId="LiveId" clId="{C31A5ED3-470D-174E-85E2-F44588399EA7}" dt="2024-10-16T07:28:28.856" v="1470"/>
          <ac:spMkLst>
            <pc:docMk/>
            <pc:sldMk cId="3132996477" sldId="276"/>
            <ac:spMk id="2" creationId="{3E583D62-3CE5-C3DA-6DB4-CA96AAD84ED5}"/>
          </ac:spMkLst>
        </pc:spChg>
        <pc:graphicFrameChg chg="mod">
          <ac:chgData name="Eduardo Orozco" userId="e25932ea5ceba06e" providerId="LiveId" clId="{C31A5ED3-470D-174E-85E2-F44588399EA7}" dt="2024-10-29T08:01:06.678" v="4987" actId="20577"/>
          <ac:graphicFrameMkLst>
            <pc:docMk/>
            <pc:sldMk cId="3132996477" sldId="276"/>
            <ac:graphicFrameMk id="4" creationId="{538C73AA-F75A-CE95-4B7D-198FA676D89C}"/>
          </ac:graphicFrameMkLst>
        </pc:graphicFrameChg>
      </pc:sldChg>
      <pc:sldChg chg="addSp delSp modSp mod modClrScheme chgLayout">
        <pc:chgData name="Eduardo Orozco" userId="e25932ea5ceba06e" providerId="LiveId" clId="{C31A5ED3-470D-174E-85E2-F44588399EA7}" dt="2024-10-16T13:24:37.753" v="4324" actId="26606"/>
        <pc:sldMkLst>
          <pc:docMk/>
          <pc:sldMk cId="2361671620" sldId="277"/>
        </pc:sldMkLst>
        <pc:spChg chg="mod">
          <ac:chgData name="Eduardo Orozco" userId="e25932ea5ceba06e" providerId="LiveId" clId="{C31A5ED3-470D-174E-85E2-F44588399EA7}" dt="2024-10-16T13:24:37.753" v="4324" actId="26606"/>
          <ac:spMkLst>
            <pc:docMk/>
            <pc:sldMk cId="2361671620" sldId="277"/>
            <ac:spMk id="2" creationId="{08CAF460-BF74-BC27-26F5-6EB9303CEEEF}"/>
          </ac:spMkLst>
        </pc:spChg>
        <pc:spChg chg="mod">
          <ac:chgData name="Eduardo Orozco" userId="e25932ea5ceba06e" providerId="LiveId" clId="{C31A5ED3-470D-174E-85E2-F44588399EA7}" dt="2024-10-16T13:24:37.753" v="4324" actId="26606"/>
          <ac:spMkLst>
            <pc:docMk/>
            <pc:sldMk cId="2361671620" sldId="277"/>
            <ac:spMk id="3" creationId="{A00603BE-F674-434E-1327-3649018888F0}"/>
          </ac:spMkLst>
        </pc:spChg>
        <pc:spChg chg="add del mod">
          <ac:chgData name="Eduardo Orozco" userId="e25932ea5ceba06e" providerId="LiveId" clId="{C31A5ED3-470D-174E-85E2-F44588399EA7}" dt="2024-10-16T13:24:28.968" v="4323" actId="14826"/>
          <ac:spMkLst>
            <pc:docMk/>
            <pc:sldMk cId="2361671620" sldId="277"/>
            <ac:spMk id="4" creationId="{ABFFF912-A01C-9910-504F-345CEEF1B51D}"/>
          </ac:spMkLst>
        </pc:spChg>
        <pc:picChg chg="mod">
          <ac:chgData name="Eduardo Orozco" userId="e25932ea5ceba06e" providerId="LiveId" clId="{C31A5ED3-470D-174E-85E2-F44588399EA7}" dt="2024-10-16T13:24:37.753" v="4324" actId="26606"/>
          <ac:picMkLst>
            <pc:docMk/>
            <pc:sldMk cId="2361671620" sldId="277"/>
            <ac:picMk id="10" creationId="{B424FFE4-6D8A-560E-01B4-FF74F1BF7C36}"/>
          </ac:picMkLst>
        </pc:picChg>
      </pc:sldChg>
      <pc:sldChg chg="addSp modSp mod">
        <pc:chgData name="Eduardo Orozco" userId="e25932ea5ceba06e" providerId="LiveId" clId="{C31A5ED3-470D-174E-85E2-F44588399EA7}" dt="2024-10-17T08:53:28.977" v="4406" actId="1076"/>
        <pc:sldMkLst>
          <pc:docMk/>
          <pc:sldMk cId="3097647584" sldId="278"/>
        </pc:sldMkLst>
        <pc:spChg chg="mod">
          <ac:chgData name="Eduardo Orozco" userId="e25932ea5ceba06e" providerId="LiveId" clId="{C31A5ED3-470D-174E-85E2-F44588399EA7}" dt="2024-10-17T08:49:12.915" v="4402" actId="790"/>
          <ac:spMkLst>
            <pc:docMk/>
            <pc:sldMk cId="3097647584" sldId="278"/>
            <ac:spMk id="3" creationId="{BE00A2DC-A693-8320-5776-AD689EF41A2F}"/>
          </ac:spMkLst>
        </pc:spChg>
        <pc:picChg chg="add mod">
          <ac:chgData name="Eduardo Orozco" userId="e25932ea5ceba06e" providerId="LiveId" clId="{C31A5ED3-470D-174E-85E2-F44588399EA7}" dt="2024-10-17T08:53:28.977" v="4406" actId="1076"/>
          <ac:picMkLst>
            <pc:docMk/>
            <pc:sldMk cId="3097647584" sldId="278"/>
            <ac:picMk id="5" creationId="{408FCE93-BE1E-8FC7-60DB-35C583D79826}"/>
          </ac:picMkLst>
        </pc:picChg>
      </pc:sldChg>
      <pc:sldChg chg="addSp delSp modSp mod">
        <pc:chgData name="Eduardo Orozco" userId="e25932ea5ceba06e" providerId="LiveId" clId="{C31A5ED3-470D-174E-85E2-F44588399EA7}" dt="2024-10-21T09:13:56.063" v="4922" actId="478"/>
        <pc:sldMkLst>
          <pc:docMk/>
          <pc:sldMk cId="3434966320" sldId="279"/>
        </pc:sldMkLst>
        <pc:spChg chg="del">
          <ac:chgData name="Eduardo Orozco" userId="e25932ea5ceba06e" providerId="LiveId" clId="{C31A5ED3-470D-174E-85E2-F44588399EA7}" dt="2024-10-17T08:57:00.720" v="4407" actId="931"/>
          <ac:spMkLst>
            <pc:docMk/>
            <pc:sldMk cId="3434966320" sldId="279"/>
            <ac:spMk id="2" creationId="{51C12868-09C7-D860-453F-C92939F2B825}"/>
          </ac:spMkLst>
        </pc:spChg>
        <pc:spChg chg="del">
          <ac:chgData name="Eduardo Orozco" userId="e25932ea5ceba06e" providerId="LiveId" clId="{C31A5ED3-470D-174E-85E2-F44588399EA7}" dt="2024-10-21T09:13:56.063" v="4922" actId="478"/>
          <ac:spMkLst>
            <pc:docMk/>
            <pc:sldMk cId="3434966320" sldId="279"/>
            <ac:spMk id="4" creationId="{ABE3EEE2-31A0-D064-831B-51842459087E}"/>
          </ac:spMkLst>
        </pc:spChg>
        <pc:spChg chg="add mod">
          <ac:chgData name="Eduardo Orozco" userId="e25932ea5ceba06e" providerId="LiveId" clId="{C31A5ED3-470D-174E-85E2-F44588399EA7}" dt="2024-10-21T09:13:56.063" v="4922" actId="478"/>
          <ac:spMkLst>
            <pc:docMk/>
            <pc:sldMk cId="3434966320" sldId="279"/>
            <ac:spMk id="5" creationId="{9380CD50-93C1-5A3D-4AD3-7E7AEA721F65}"/>
          </ac:spMkLst>
        </pc:spChg>
        <pc:picChg chg="add mod">
          <ac:chgData name="Eduardo Orozco" userId="e25932ea5ceba06e" providerId="LiveId" clId="{C31A5ED3-470D-174E-85E2-F44588399EA7}" dt="2024-10-17T08:57:00.720" v="4407" actId="931"/>
          <ac:picMkLst>
            <pc:docMk/>
            <pc:sldMk cId="3434966320" sldId="279"/>
            <ac:picMk id="6" creationId="{3A993087-8128-808F-8E0E-154817BF8114}"/>
          </ac:picMkLst>
        </pc:picChg>
      </pc:sldChg>
      <pc:sldChg chg="modSp add mod">
        <pc:chgData name="Eduardo Orozco" userId="e25932ea5ceba06e" providerId="LiveId" clId="{C31A5ED3-470D-174E-85E2-F44588399EA7}" dt="2024-10-17T09:11:08.690" v="4507" actId="313"/>
        <pc:sldMkLst>
          <pc:docMk/>
          <pc:sldMk cId="621942335" sldId="280"/>
        </pc:sldMkLst>
        <pc:spChg chg="mod">
          <ac:chgData name="Eduardo Orozco" userId="e25932ea5ceba06e" providerId="LiveId" clId="{C31A5ED3-470D-174E-85E2-F44588399EA7}" dt="2024-10-17T09:11:08.690" v="4507" actId="313"/>
          <ac:spMkLst>
            <pc:docMk/>
            <pc:sldMk cId="621942335" sldId="280"/>
            <ac:spMk id="3" creationId="{CBC6743F-4AA2-D099-ECE6-C4740639A8F5}"/>
          </ac:spMkLst>
        </pc:spChg>
      </pc:sldChg>
      <pc:sldChg chg="addSp modSp add mod modClrScheme chgLayout">
        <pc:chgData name="Eduardo Orozco" userId="e25932ea5ceba06e" providerId="LiveId" clId="{C31A5ED3-470D-174E-85E2-F44588399EA7}" dt="2024-10-21T09:17:56.403" v="4932" actId="26606"/>
        <pc:sldMkLst>
          <pc:docMk/>
          <pc:sldMk cId="1467358196" sldId="281"/>
        </pc:sldMkLst>
        <pc:spChg chg="mod">
          <ac:chgData name="Eduardo Orozco" userId="e25932ea5ceba06e" providerId="LiveId" clId="{C31A5ED3-470D-174E-85E2-F44588399EA7}" dt="2024-10-21T09:17:56.403" v="4932" actId="26606"/>
          <ac:spMkLst>
            <pc:docMk/>
            <pc:sldMk cId="1467358196" sldId="281"/>
            <ac:spMk id="2" creationId="{6AC57007-8F10-3300-959A-C78D30596062}"/>
          </ac:spMkLst>
        </pc:spChg>
        <pc:spChg chg="mod">
          <ac:chgData name="Eduardo Orozco" userId="e25932ea5ceba06e" providerId="LiveId" clId="{C31A5ED3-470D-174E-85E2-F44588399EA7}" dt="2024-10-21T09:17:56.403" v="4932" actId="26606"/>
          <ac:spMkLst>
            <pc:docMk/>
            <pc:sldMk cId="1467358196" sldId="281"/>
            <ac:spMk id="3" creationId="{219B134A-CABA-3F27-1772-2656FBAE5CF5}"/>
          </ac:spMkLst>
        </pc:spChg>
        <pc:picChg chg="add mod">
          <ac:chgData name="Eduardo Orozco" userId="e25932ea5ceba06e" providerId="LiveId" clId="{C31A5ED3-470D-174E-85E2-F44588399EA7}" dt="2024-10-21T09:17:56.403" v="4932" actId="26606"/>
          <ac:picMkLst>
            <pc:docMk/>
            <pc:sldMk cId="1467358196" sldId="281"/>
            <ac:picMk id="5" creationId="{D3A6A247-D524-52F7-F800-FCAE9EA64795}"/>
          </ac:picMkLst>
        </pc:picChg>
      </pc:sldChg>
      <pc:sldChg chg="modSp add mod">
        <pc:chgData name="Eduardo Orozco" userId="e25932ea5ceba06e" providerId="LiveId" clId="{C31A5ED3-470D-174E-85E2-F44588399EA7}" dt="2024-11-11T13:01:07.408" v="5161" actId="20577"/>
        <pc:sldMkLst>
          <pc:docMk/>
          <pc:sldMk cId="1596642095" sldId="282"/>
        </pc:sldMkLst>
        <pc:spChg chg="mod">
          <ac:chgData name="Eduardo Orozco" userId="e25932ea5ceba06e" providerId="LiveId" clId="{C31A5ED3-470D-174E-85E2-F44588399EA7}" dt="2024-11-11T13:01:07.408" v="5161" actId="20577"/>
          <ac:spMkLst>
            <pc:docMk/>
            <pc:sldMk cId="1596642095" sldId="282"/>
            <ac:spMk id="3" creationId="{2B533EFB-C3AC-91DC-5FE6-6846BC44D8B3}"/>
          </ac:spMkLst>
        </pc:spChg>
      </pc:sldChg>
      <pc:sldChg chg="addSp modSp add mod">
        <pc:chgData name="Eduardo Orozco" userId="e25932ea5ceba06e" providerId="LiveId" clId="{C31A5ED3-470D-174E-85E2-F44588399EA7}" dt="2024-10-15T12:33:59.081" v="341" actId="20577"/>
        <pc:sldMkLst>
          <pc:docMk/>
          <pc:sldMk cId="2511405681" sldId="283"/>
        </pc:sldMkLst>
        <pc:spChg chg="mod">
          <ac:chgData name="Eduardo Orozco" userId="e25932ea5ceba06e" providerId="LiveId" clId="{C31A5ED3-470D-174E-85E2-F44588399EA7}" dt="2024-10-15T12:32:47.850" v="331" actId="20577"/>
          <ac:spMkLst>
            <pc:docMk/>
            <pc:sldMk cId="2511405681" sldId="283"/>
            <ac:spMk id="3" creationId="{B655B061-0942-51D3-C8C8-9118DB328936}"/>
          </ac:spMkLst>
        </pc:spChg>
        <pc:spChg chg="add mod">
          <ac:chgData name="Eduardo Orozco" userId="e25932ea5ceba06e" providerId="LiveId" clId="{C31A5ED3-470D-174E-85E2-F44588399EA7}" dt="2024-10-15T12:33:59.081" v="341" actId="20577"/>
          <ac:spMkLst>
            <pc:docMk/>
            <pc:sldMk cId="2511405681" sldId="283"/>
            <ac:spMk id="7" creationId="{06DE513A-DDB2-6D2A-55CC-0865CFD38924}"/>
          </ac:spMkLst>
        </pc:spChg>
        <pc:picChg chg="add mod">
          <ac:chgData name="Eduardo Orozco" userId="e25932ea5ceba06e" providerId="LiveId" clId="{C31A5ED3-470D-174E-85E2-F44588399EA7}" dt="2024-10-15T12:33:22.188" v="334" actId="1076"/>
          <ac:picMkLst>
            <pc:docMk/>
            <pc:sldMk cId="2511405681" sldId="283"/>
            <ac:picMk id="5" creationId="{D73B3B98-E3DF-AEAF-8968-71994A8E9F7B}"/>
          </ac:picMkLst>
        </pc:picChg>
      </pc:sldChg>
      <pc:sldChg chg="addSp modSp add mod modClrScheme chgLayout">
        <pc:chgData name="Eduardo Orozco" userId="e25932ea5ceba06e" providerId="LiveId" clId="{C31A5ED3-470D-174E-85E2-F44588399EA7}" dt="2024-10-17T09:07:17.466" v="4430" actId="26606"/>
        <pc:sldMkLst>
          <pc:docMk/>
          <pc:sldMk cId="3495757053" sldId="284"/>
        </pc:sldMkLst>
        <pc:spChg chg="mod">
          <ac:chgData name="Eduardo Orozco" userId="e25932ea5ceba06e" providerId="LiveId" clId="{C31A5ED3-470D-174E-85E2-F44588399EA7}" dt="2024-10-17T09:07:17.466" v="4430" actId="26606"/>
          <ac:spMkLst>
            <pc:docMk/>
            <pc:sldMk cId="3495757053" sldId="284"/>
            <ac:spMk id="2" creationId="{8489130B-4956-42B2-5620-138D928B99F8}"/>
          </ac:spMkLst>
        </pc:spChg>
        <pc:spChg chg="mod">
          <ac:chgData name="Eduardo Orozco" userId="e25932ea5ceba06e" providerId="LiveId" clId="{C31A5ED3-470D-174E-85E2-F44588399EA7}" dt="2024-10-17T09:07:17.466" v="4430" actId="26606"/>
          <ac:spMkLst>
            <pc:docMk/>
            <pc:sldMk cId="3495757053" sldId="284"/>
            <ac:spMk id="3" creationId="{2031E214-304E-66EC-2953-1878A1B25516}"/>
          </ac:spMkLst>
        </pc:spChg>
        <pc:spChg chg="add mod">
          <ac:chgData name="Eduardo Orozco" userId="e25932ea5ceba06e" providerId="LiveId" clId="{C31A5ED3-470D-174E-85E2-F44588399EA7}" dt="2024-10-17T09:07:17.466" v="4430" actId="26606"/>
          <ac:spMkLst>
            <pc:docMk/>
            <pc:sldMk cId="3495757053" sldId="284"/>
            <ac:spMk id="15" creationId="{52EDF5CE-FB79-B392-5866-8FC65A717B65}"/>
          </ac:spMkLst>
        </pc:spChg>
        <pc:spChg chg="add mod">
          <ac:chgData name="Eduardo Orozco" userId="e25932ea5ceba06e" providerId="LiveId" clId="{C31A5ED3-470D-174E-85E2-F44588399EA7}" dt="2024-10-17T09:07:17.466" v="4430" actId="26606"/>
          <ac:spMkLst>
            <pc:docMk/>
            <pc:sldMk cId="3495757053" sldId="284"/>
            <ac:spMk id="17" creationId="{E00CD966-29B4-4950-1BB1-B304FD4ABE3A}"/>
          </ac:spMkLst>
        </pc:spChg>
        <pc:picChg chg="mod">
          <ac:chgData name="Eduardo Orozco" userId="e25932ea5ceba06e" providerId="LiveId" clId="{C31A5ED3-470D-174E-85E2-F44588399EA7}" dt="2024-10-17T09:07:17.466" v="4430" actId="26606"/>
          <ac:picMkLst>
            <pc:docMk/>
            <pc:sldMk cId="3495757053" sldId="284"/>
            <ac:picMk id="10" creationId="{68F55CC4-EF17-C0EB-5BD1-2CD54E5F00D9}"/>
          </ac:picMkLst>
        </pc:picChg>
      </pc:sldChg>
      <pc:sldChg chg="addSp delSp modSp add mod">
        <pc:chgData name="Eduardo Orozco" userId="e25932ea5ceba06e" providerId="LiveId" clId="{C31A5ED3-470D-174E-85E2-F44588399EA7}" dt="2024-11-03T15:16:32.539" v="5154" actId="20577"/>
        <pc:sldMkLst>
          <pc:docMk/>
          <pc:sldMk cId="2359105867" sldId="285"/>
        </pc:sldMkLst>
        <pc:spChg chg="mod">
          <ac:chgData name="Eduardo Orozco" userId="e25932ea5ceba06e" providerId="LiveId" clId="{C31A5ED3-470D-174E-85E2-F44588399EA7}" dt="2024-10-15T12:43:32.039" v="552" actId="20577"/>
          <ac:spMkLst>
            <pc:docMk/>
            <pc:sldMk cId="2359105867" sldId="285"/>
            <ac:spMk id="2" creationId="{F21EE720-1D4B-601A-6BAB-73D7A06D268B}"/>
          </ac:spMkLst>
        </pc:spChg>
        <pc:spChg chg="mod">
          <ac:chgData name="Eduardo Orozco" userId="e25932ea5ceba06e" providerId="LiveId" clId="{C31A5ED3-470D-174E-85E2-F44588399EA7}" dt="2024-11-03T15:16:32.539" v="5154" actId="20577"/>
          <ac:spMkLst>
            <pc:docMk/>
            <pc:sldMk cId="2359105867" sldId="285"/>
            <ac:spMk id="3" creationId="{6B1D385A-9317-825D-231C-D8184DC729EC}"/>
          </ac:spMkLst>
        </pc:spChg>
        <pc:picChg chg="add del mod">
          <ac:chgData name="Eduardo Orozco" userId="e25932ea5ceba06e" providerId="LiveId" clId="{C31A5ED3-470D-174E-85E2-F44588399EA7}" dt="2024-10-16T08:31:53.333" v="2326" actId="21"/>
          <ac:picMkLst>
            <pc:docMk/>
            <pc:sldMk cId="2359105867" sldId="285"/>
            <ac:picMk id="5" creationId="{44FC0915-F37E-A760-2B36-8DD5DF65C219}"/>
          </ac:picMkLst>
        </pc:picChg>
      </pc:sldChg>
      <pc:sldChg chg="modSp add mod modClrScheme chgLayout">
        <pc:chgData name="Eduardo Orozco" userId="e25932ea5ceba06e" providerId="LiveId" clId="{C31A5ED3-470D-174E-85E2-F44588399EA7}" dt="2024-10-16T12:55:16.148" v="4167" actId="1076"/>
        <pc:sldMkLst>
          <pc:docMk/>
          <pc:sldMk cId="3249145965" sldId="286"/>
        </pc:sldMkLst>
        <pc:spChg chg="mod">
          <ac:chgData name="Eduardo Orozco" userId="e25932ea5ceba06e" providerId="LiveId" clId="{C31A5ED3-470D-174E-85E2-F44588399EA7}" dt="2024-10-16T12:55:04.576" v="4165" actId="26606"/>
          <ac:spMkLst>
            <pc:docMk/>
            <pc:sldMk cId="3249145965" sldId="286"/>
            <ac:spMk id="2" creationId="{7361253C-705E-5419-CF15-517966B995DF}"/>
          </ac:spMkLst>
        </pc:spChg>
        <pc:spChg chg="mod">
          <ac:chgData name="Eduardo Orozco" userId="e25932ea5ceba06e" providerId="LiveId" clId="{C31A5ED3-470D-174E-85E2-F44588399EA7}" dt="2024-10-16T12:55:04.576" v="4165" actId="26606"/>
          <ac:spMkLst>
            <pc:docMk/>
            <pc:sldMk cId="3249145965" sldId="286"/>
            <ac:spMk id="3" creationId="{8519ED45-8A3B-4BBB-3FD7-FB3D79C17E2B}"/>
          </ac:spMkLst>
        </pc:spChg>
        <pc:graphicFrameChg chg="mod modGraphic">
          <ac:chgData name="Eduardo Orozco" userId="e25932ea5ceba06e" providerId="LiveId" clId="{C31A5ED3-470D-174E-85E2-F44588399EA7}" dt="2024-10-16T12:55:16.148" v="4167" actId="1076"/>
          <ac:graphicFrameMkLst>
            <pc:docMk/>
            <pc:sldMk cId="3249145965" sldId="286"/>
            <ac:graphicFrameMk id="6" creationId="{52EAF693-F9F6-E89A-60F4-9CE0AE651B1E}"/>
          </ac:graphicFrameMkLst>
        </pc:graphicFrameChg>
      </pc:sldChg>
      <pc:sldChg chg="addSp modSp add mod">
        <pc:chgData name="Eduardo Orozco" userId="e25932ea5ceba06e" providerId="LiveId" clId="{C31A5ED3-470D-174E-85E2-F44588399EA7}" dt="2024-10-17T09:47:05.722" v="4879" actId="20577"/>
        <pc:sldMkLst>
          <pc:docMk/>
          <pc:sldMk cId="2544016043" sldId="287"/>
        </pc:sldMkLst>
        <pc:spChg chg="mod">
          <ac:chgData name="Eduardo Orozco" userId="e25932ea5ceba06e" providerId="LiveId" clId="{C31A5ED3-470D-174E-85E2-F44588399EA7}" dt="2024-10-16T13:20:32.827" v="4312" actId="20577"/>
          <ac:spMkLst>
            <pc:docMk/>
            <pc:sldMk cId="2544016043" sldId="287"/>
            <ac:spMk id="2" creationId="{79D06698-34C8-20AA-B7B9-4B8A27BB3149}"/>
          </ac:spMkLst>
        </pc:spChg>
        <pc:spChg chg="add mod">
          <ac:chgData name="Eduardo Orozco" userId="e25932ea5ceba06e" providerId="LiveId" clId="{C31A5ED3-470D-174E-85E2-F44588399EA7}" dt="2024-10-16T07:26:54.733" v="1445" actId="14100"/>
          <ac:spMkLst>
            <pc:docMk/>
            <pc:sldMk cId="2544016043" sldId="287"/>
            <ac:spMk id="3" creationId="{70717971-F037-3F46-EC6B-A6360B4623DB}"/>
          </ac:spMkLst>
        </pc:spChg>
        <pc:graphicFrameChg chg="mod">
          <ac:chgData name="Eduardo Orozco" userId="e25932ea5ceba06e" providerId="LiveId" clId="{C31A5ED3-470D-174E-85E2-F44588399EA7}" dt="2024-10-17T09:47:05.722" v="4879" actId="20577"/>
          <ac:graphicFrameMkLst>
            <pc:docMk/>
            <pc:sldMk cId="2544016043" sldId="287"/>
            <ac:graphicFrameMk id="4" creationId="{8CC858FB-AE31-87D4-8858-36E2B3832112}"/>
          </ac:graphicFrameMkLst>
        </pc:graphicFrameChg>
      </pc:sldChg>
      <pc:sldChg chg="modSp add mod">
        <pc:chgData name="Eduardo Orozco" userId="e25932ea5ceba06e" providerId="LiveId" clId="{C31A5ED3-470D-174E-85E2-F44588399EA7}" dt="2024-10-17T09:30:08.246" v="4599" actId="12"/>
        <pc:sldMkLst>
          <pc:docMk/>
          <pc:sldMk cId="1410939879" sldId="288"/>
        </pc:sldMkLst>
        <pc:spChg chg="mod">
          <ac:chgData name="Eduardo Orozco" userId="e25932ea5ceba06e" providerId="LiveId" clId="{C31A5ED3-470D-174E-85E2-F44588399EA7}" dt="2024-10-16T07:59:26.284" v="1849" actId="20577"/>
          <ac:spMkLst>
            <pc:docMk/>
            <pc:sldMk cId="1410939879" sldId="288"/>
            <ac:spMk id="2" creationId="{7F99F11E-1A36-6827-33AD-3C67A55070A1}"/>
          </ac:spMkLst>
        </pc:spChg>
        <pc:spChg chg="mod">
          <ac:chgData name="Eduardo Orozco" userId="e25932ea5ceba06e" providerId="LiveId" clId="{C31A5ED3-470D-174E-85E2-F44588399EA7}" dt="2024-10-17T09:30:08.246" v="4599" actId="12"/>
          <ac:spMkLst>
            <pc:docMk/>
            <pc:sldMk cId="1410939879" sldId="288"/>
            <ac:spMk id="3" creationId="{F5E4E897-572C-4B9C-9822-27245FC8D571}"/>
          </ac:spMkLst>
        </pc:spChg>
      </pc:sldChg>
      <pc:sldChg chg="modSp add mod">
        <pc:chgData name="Eduardo Orozco" userId="e25932ea5ceba06e" providerId="LiveId" clId="{C31A5ED3-470D-174E-85E2-F44588399EA7}" dt="2024-10-17T09:12:54.273" v="4519" actId="313"/>
        <pc:sldMkLst>
          <pc:docMk/>
          <pc:sldMk cId="2998918605" sldId="289"/>
        </pc:sldMkLst>
        <pc:spChg chg="mod">
          <ac:chgData name="Eduardo Orozco" userId="e25932ea5ceba06e" providerId="LiveId" clId="{C31A5ED3-470D-174E-85E2-F44588399EA7}" dt="2024-10-16T07:59:34.113" v="1850"/>
          <ac:spMkLst>
            <pc:docMk/>
            <pc:sldMk cId="2998918605" sldId="289"/>
            <ac:spMk id="2" creationId="{5D5AE68C-6A5F-3F78-43E6-98C3B854286B}"/>
          </ac:spMkLst>
        </pc:spChg>
        <pc:spChg chg="mod">
          <ac:chgData name="Eduardo Orozco" userId="e25932ea5ceba06e" providerId="LiveId" clId="{C31A5ED3-470D-174E-85E2-F44588399EA7}" dt="2024-10-17T09:12:54.273" v="4519" actId="313"/>
          <ac:spMkLst>
            <pc:docMk/>
            <pc:sldMk cId="2998918605" sldId="289"/>
            <ac:spMk id="3" creationId="{C9F8FCA9-71CE-A000-1021-8CDB6CCC752D}"/>
          </ac:spMkLst>
        </pc:spChg>
      </pc:sldChg>
      <pc:sldChg chg="addSp modSp add mod">
        <pc:chgData name="Eduardo Orozco" userId="e25932ea5ceba06e" providerId="LiveId" clId="{C31A5ED3-470D-174E-85E2-F44588399EA7}" dt="2024-10-17T09:14:05.769" v="4525" actId="14100"/>
        <pc:sldMkLst>
          <pc:docMk/>
          <pc:sldMk cId="3649490652" sldId="290"/>
        </pc:sldMkLst>
        <pc:spChg chg="mod">
          <ac:chgData name="Eduardo Orozco" userId="e25932ea5ceba06e" providerId="LiveId" clId="{C31A5ED3-470D-174E-85E2-F44588399EA7}" dt="2024-10-16T07:59:39.333" v="1851"/>
          <ac:spMkLst>
            <pc:docMk/>
            <pc:sldMk cId="3649490652" sldId="290"/>
            <ac:spMk id="2" creationId="{7EF268B6-F48F-E8ED-8CE7-11BD9C57D3A2}"/>
          </ac:spMkLst>
        </pc:spChg>
        <pc:spChg chg="mod">
          <ac:chgData name="Eduardo Orozco" userId="e25932ea5ceba06e" providerId="LiveId" clId="{C31A5ED3-470D-174E-85E2-F44588399EA7}" dt="2024-10-16T07:56:37.640" v="1781" actId="20577"/>
          <ac:spMkLst>
            <pc:docMk/>
            <pc:sldMk cId="3649490652" sldId="290"/>
            <ac:spMk id="3" creationId="{74D22AD9-3F87-2ADE-9C85-69001B41BBE7}"/>
          </ac:spMkLst>
        </pc:spChg>
        <pc:spChg chg="add mod">
          <ac:chgData name="Eduardo Orozco" userId="e25932ea5ceba06e" providerId="LiveId" clId="{C31A5ED3-470D-174E-85E2-F44588399EA7}" dt="2024-10-17T09:14:05.769" v="4525" actId="14100"/>
          <ac:spMkLst>
            <pc:docMk/>
            <pc:sldMk cId="3649490652" sldId="290"/>
            <ac:spMk id="4" creationId="{9DB05139-086E-53C8-CA9B-0FEFEEECE59B}"/>
          </ac:spMkLst>
        </pc:spChg>
        <pc:picChg chg="add mod">
          <ac:chgData name="Eduardo Orozco" userId="e25932ea5ceba06e" providerId="LiveId" clId="{C31A5ED3-470D-174E-85E2-F44588399EA7}" dt="2024-10-16T07:58:10.056" v="1787" actId="1076"/>
          <ac:picMkLst>
            <pc:docMk/>
            <pc:sldMk cId="3649490652" sldId="290"/>
            <ac:picMk id="5" creationId="{92D2AB00-E134-E42E-CFA9-2FC84EF0B29F}"/>
          </ac:picMkLst>
        </pc:picChg>
      </pc:sldChg>
      <pc:sldChg chg="modSp add mod">
        <pc:chgData name="Eduardo Orozco" userId="e25932ea5ceba06e" providerId="LiveId" clId="{C31A5ED3-470D-174E-85E2-F44588399EA7}" dt="2024-10-17T09:14:46.689" v="4534" actId="20577"/>
        <pc:sldMkLst>
          <pc:docMk/>
          <pc:sldMk cId="3789972425" sldId="291"/>
        </pc:sldMkLst>
        <pc:spChg chg="mod">
          <ac:chgData name="Eduardo Orozco" userId="e25932ea5ceba06e" providerId="LiveId" clId="{C31A5ED3-470D-174E-85E2-F44588399EA7}" dt="2024-10-17T09:14:46.689" v="4534" actId="20577"/>
          <ac:spMkLst>
            <pc:docMk/>
            <pc:sldMk cId="3789972425" sldId="291"/>
            <ac:spMk id="3" creationId="{F230F0CA-423C-AE17-3DB3-30EC3CB5B03F}"/>
          </ac:spMkLst>
        </pc:spChg>
      </pc:sldChg>
      <pc:sldChg chg="addSp delSp modSp add del mod">
        <pc:chgData name="Eduardo Orozco" userId="e25932ea5ceba06e" providerId="LiveId" clId="{C31A5ED3-470D-174E-85E2-F44588399EA7}" dt="2024-10-16T08:05:20.889" v="1869" actId="2696"/>
        <pc:sldMkLst>
          <pc:docMk/>
          <pc:sldMk cId="4004799943" sldId="291"/>
        </pc:sldMkLst>
        <pc:spChg chg="del">
          <ac:chgData name="Eduardo Orozco" userId="e25932ea5ceba06e" providerId="LiveId" clId="{C31A5ED3-470D-174E-85E2-F44588399EA7}" dt="2024-10-16T08:05:17.471" v="1866" actId="478"/>
          <ac:spMkLst>
            <pc:docMk/>
            <pc:sldMk cId="4004799943" sldId="291"/>
            <ac:spMk id="2" creationId="{3627679A-9E5E-9E07-C396-7DE4802F0FA0}"/>
          </ac:spMkLst>
        </pc:spChg>
        <pc:spChg chg="mod">
          <ac:chgData name="Eduardo Orozco" userId="e25932ea5ceba06e" providerId="LiveId" clId="{C31A5ED3-470D-174E-85E2-F44588399EA7}" dt="2024-10-16T07:59:51.052" v="1853" actId="20577"/>
          <ac:spMkLst>
            <pc:docMk/>
            <pc:sldMk cId="4004799943" sldId="291"/>
            <ac:spMk id="3" creationId="{A60D9D14-4940-CE13-0E61-D34F8453C6AE}"/>
          </ac:spMkLst>
        </pc:spChg>
        <pc:spChg chg="add del mod">
          <ac:chgData name="Eduardo Orozco" userId="e25932ea5ceba06e" providerId="LiveId" clId="{C31A5ED3-470D-174E-85E2-F44588399EA7}" dt="2024-10-16T08:05:20.048" v="1868"/>
          <ac:spMkLst>
            <pc:docMk/>
            <pc:sldMk cId="4004799943" sldId="291"/>
            <ac:spMk id="4" creationId="{963C1210-34B9-1130-8A0A-EE1386729CC0}"/>
          </ac:spMkLst>
        </pc:spChg>
        <pc:spChg chg="add mod">
          <ac:chgData name="Eduardo Orozco" userId="e25932ea5ceba06e" providerId="LiveId" clId="{C31A5ED3-470D-174E-85E2-F44588399EA7}" dt="2024-10-16T08:05:17.471" v="1866" actId="478"/>
          <ac:spMkLst>
            <pc:docMk/>
            <pc:sldMk cId="4004799943" sldId="291"/>
            <ac:spMk id="6" creationId="{96B8BD69-2794-11F3-E140-8D95FBF0DB38}"/>
          </ac:spMkLst>
        </pc:spChg>
      </pc:sldChg>
      <pc:sldChg chg="addSp modSp add mod modClrScheme chgLayout">
        <pc:chgData name="Eduardo Orozco" userId="e25932ea5ceba06e" providerId="LiveId" clId="{C31A5ED3-470D-174E-85E2-F44588399EA7}" dt="2024-10-17T09:18:42.221" v="4573" actId="123"/>
        <pc:sldMkLst>
          <pc:docMk/>
          <pc:sldMk cId="190159300" sldId="292"/>
        </pc:sldMkLst>
        <pc:spChg chg="mod">
          <ac:chgData name="Eduardo Orozco" userId="e25932ea5ceba06e" providerId="LiveId" clId="{C31A5ED3-470D-174E-85E2-F44588399EA7}" dt="2024-10-17T09:18:15.699" v="4539" actId="26606"/>
          <ac:spMkLst>
            <pc:docMk/>
            <pc:sldMk cId="190159300" sldId="292"/>
            <ac:spMk id="2" creationId="{2AFBB43F-3A4F-9427-230E-66F2569C1EE6}"/>
          </ac:spMkLst>
        </pc:spChg>
        <pc:spChg chg="mod ord">
          <ac:chgData name="Eduardo Orozco" userId="e25932ea5ceba06e" providerId="LiveId" clId="{C31A5ED3-470D-174E-85E2-F44588399EA7}" dt="2024-10-17T09:18:42.221" v="4573" actId="123"/>
          <ac:spMkLst>
            <pc:docMk/>
            <pc:sldMk cId="190159300" sldId="292"/>
            <ac:spMk id="3" creationId="{45D32BA3-E75F-74BE-0B45-8DED3B2C6E9A}"/>
          </ac:spMkLst>
        </pc:spChg>
        <pc:picChg chg="add mod">
          <ac:chgData name="Eduardo Orozco" userId="e25932ea5ceba06e" providerId="LiveId" clId="{C31A5ED3-470D-174E-85E2-F44588399EA7}" dt="2024-10-17T09:18:15.699" v="4539" actId="26606"/>
          <ac:picMkLst>
            <pc:docMk/>
            <pc:sldMk cId="190159300" sldId="292"/>
            <ac:picMk id="5" creationId="{5FF679E0-DA93-ECC3-4D4D-B933CCFC2087}"/>
          </ac:picMkLst>
        </pc:picChg>
      </pc:sldChg>
      <pc:sldChg chg="modSp add mod">
        <pc:chgData name="Eduardo Orozco" userId="e25932ea5ceba06e" providerId="LiveId" clId="{C31A5ED3-470D-174E-85E2-F44588399EA7}" dt="2024-10-17T09:38:13.456" v="4635"/>
        <pc:sldMkLst>
          <pc:docMk/>
          <pc:sldMk cId="1292880946" sldId="293"/>
        </pc:sldMkLst>
        <pc:spChg chg="mod">
          <ac:chgData name="Eduardo Orozco" userId="e25932ea5ceba06e" providerId="LiveId" clId="{C31A5ED3-470D-174E-85E2-F44588399EA7}" dt="2024-10-17T09:38:13.456" v="4635"/>
          <ac:spMkLst>
            <pc:docMk/>
            <pc:sldMk cId="1292880946" sldId="293"/>
            <ac:spMk id="3" creationId="{869616EC-41E3-3EDD-2EFB-94A2578F5C67}"/>
          </ac:spMkLst>
        </pc:spChg>
      </pc:sldChg>
      <pc:sldChg chg="addSp modSp add mod">
        <pc:chgData name="Eduardo Orozco" userId="e25932ea5ceba06e" providerId="LiveId" clId="{C31A5ED3-470D-174E-85E2-F44588399EA7}" dt="2024-10-17T09:48:40.620" v="4887" actId="20577"/>
        <pc:sldMkLst>
          <pc:docMk/>
          <pc:sldMk cId="2486343782" sldId="294"/>
        </pc:sldMkLst>
        <pc:spChg chg="mod">
          <ac:chgData name="Eduardo Orozco" userId="e25932ea5ceba06e" providerId="LiveId" clId="{C31A5ED3-470D-174E-85E2-F44588399EA7}" dt="2024-10-16T09:10:27.291" v="3954" actId="20577"/>
          <ac:spMkLst>
            <pc:docMk/>
            <pc:sldMk cId="2486343782" sldId="294"/>
            <ac:spMk id="2" creationId="{334197D4-320C-8400-C7E3-6ABC9FA78A70}"/>
          </ac:spMkLst>
        </pc:spChg>
        <pc:spChg chg="mod">
          <ac:chgData name="Eduardo Orozco" userId="e25932ea5ceba06e" providerId="LiveId" clId="{C31A5ED3-470D-174E-85E2-F44588399EA7}" dt="2024-10-16T08:13:40.326" v="2235" actId="20577"/>
          <ac:spMkLst>
            <pc:docMk/>
            <pc:sldMk cId="2486343782" sldId="294"/>
            <ac:spMk id="3" creationId="{97CA38DD-DC89-9B52-3704-35EC461B82AD}"/>
          </ac:spMkLst>
        </pc:spChg>
        <pc:graphicFrameChg chg="add mod modGraphic">
          <ac:chgData name="Eduardo Orozco" userId="e25932ea5ceba06e" providerId="LiveId" clId="{C31A5ED3-470D-174E-85E2-F44588399EA7}" dt="2024-10-17T09:48:40.620" v="4887" actId="20577"/>
          <ac:graphicFrameMkLst>
            <pc:docMk/>
            <pc:sldMk cId="2486343782" sldId="294"/>
            <ac:graphicFrameMk id="4" creationId="{1D0BED96-5062-5D6C-3949-401546469D1F}"/>
          </ac:graphicFrameMkLst>
        </pc:graphicFrameChg>
      </pc:sldChg>
      <pc:sldChg chg="addSp delSp modSp add mod">
        <pc:chgData name="Eduardo Orozco" userId="e25932ea5ceba06e" providerId="LiveId" clId="{C31A5ED3-470D-174E-85E2-F44588399EA7}" dt="2024-10-17T09:48:48.584" v="4891" actId="20577"/>
        <pc:sldMkLst>
          <pc:docMk/>
          <pc:sldMk cId="1841963325" sldId="295"/>
        </pc:sldMkLst>
        <pc:spChg chg="del">
          <ac:chgData name="Eduardo Orozco" userId="e25932ea5ceba06e" providerId="LiveId" clId="{C31A5ED3-470D-174E-85E2-F44588399EA7}" dt="2024-10-16T09:10:37.136" v="3955" actId="478"/>
          <ac:spMkLst>
            <pc:docMk/>
            <pc:sldMk cId="1841963325" sldId="295"/>
            <ac:spMk id="2" creationId="{DA48800E-7531-9DD1-C33E-D660779A003A}"/>
          </ac:spMkLst>
        </pc:spChg>
        <pc:spChg chg="add mod">
          <ac:chgData name="Eduardo Orozco" userId="e25932ea5ceba06e" providerId="LiveId" clId="{C31A5ED3-470D-174E-85E2-F44588399EA7}" dt="2024-10-17T09:25:09.456" v="4581" actId="313"/>
          <ac:spMkLst>
            <pc:docMk/>
            <pc:sldMk cId="1841963325" sldId="295"/>
            <ac:spMk id="5" creationId="{94122150-7A07-15DF-43C2-88F00D4AF25E}"/>
          </ac:spMkLst>
        </pc:spChg>
        <pc:spChg chg="add mod">
          <ac:chgData name="Eduardo Orozco" userId="e25932ea5ceba06e" providerId="LiveId" clId="{C31A5ED3-470D-174E-85E2-F44588399EA7}" dt="2024-10-16T09:10:42.775" v="3958"/>
          <ac:spMkLst>
            <pc:docMk/>
            <pc:sldMk cId="1841963325" sldId="295"/>
            <ac:spMk id="7" creationId="{D94870A7-D88B-4B62-A053-BB7A85D7B559}"/>
          </ac:spMkLst>
        </pc:spChg>
        <pc:spChg chg="add del">
          <ac:chgData name="Eduardo Orozco" userId="e25932ea5ceba06e" providerId="LiveId" clId="{C31A5ED3-470D-174E-85E2-F44588399EA7}" dt="2024-10-16T09:10:40.580" v="3957" actId="22"/>
          <ac:spMkLst>
            <pc:docMk/>
            <pc:sldMk cId="1841963325" sldId="295"/>
            <ac:spMk id="9" creationId="{D561303C-3A76-CAEA-453B-39001A00C490}"/>
          </ac:spMkLst>
        </pc:spChg>
        <pc:graphicFrameChg chg="mod">
          <ac:chgData name="Eduardo Orozco" userId="e25932ea5ceba06e" providerId="LiveId" clId="{C31A5ED3-470D-174E-85E2-F44588399EA7}" dt="2024-10-17T09:48:48.584" v="4891" actId="20577"/>
          <ac:graphicFrameMkLst>
            <pc:docMk/>
            <pc:sldMk cId="1841963325" sldId="295"/>
            <ac:graphicFrameMk id="4" creationId="{8CCDD568-2F64-E4F3-1989-A2ED92557ED1}"/>
          </ac:graphicFrameMkLst>
        </pc:graphicFrameChg>
      </pc:sldChg>
      <pc:sldChg chg="modSp add del mod">
        <pc:chgData name="Eduardo Orozco" userId="e25932ea5ceba06e" providerId="LiveId" clId="{C31A5ED3-470D-174E-85E2-F44588399EA7}" dt="2024-10-16T08:59:04.481" v="2800" actId="2696"/>
        <pc:sldMkLst>
          <pc:docMk/>
          <pc:sldMk cId="3880994792" sldId="295"/>
        </pc:sldMkLst>
        <pc:spChg chg="mod">
          <ac:chgData name="Eduardo Orozco" userId="e25932ea5ceba06e" providerId="LiveId" clId="{C31A5ED3-470D-174E-85E2-F44588399EA7}" dt="2024-10-16T08:14:11.006" v="2268" actId="20577"/>
          <ac:spMkLst>
            <pc:docMk/>
            <pc:sldMk cId="3880994792" sldId="295"/>
            <ac:spMk id="2" creationId="{042F631B-64B3-2C0A-AF73-F69633767964}"/>
          </ac:spMkLst>
        </pc:spChg>
        <pc:spChg chg="mod">
          <ac:chgData name="Eduardo Orozco" userId="e25932ea5ceba06e" providerId="LiveId" clId="{C31A5ED3-470D-174E-85E2-F44588399EA7}" dt="2024-10-16T08:14:03.994" v="2256" actId="20577"/>
          <ac:spMkLst>
            <pc:docMk/>
            <pc:sldMk cId="3880994792" sldId="295"/>
            <ac:spMk id="3" creationId="{7C13BEC6-724B-38E0-681F-2CA45FDB567A}"/>
          </ac:spMkLst>
        </pc:spChg>
      </pc:sldChg>
      <pc:sldChg chg="addSp delSp modSp add mod">
        <pc:chgData name="Eduardo Orozco" userId="e25932ea5ceba06e" providerId="LiveId" clId="{C31A5ED3-470D-174E-85E2-F44588399EA7}" dt="2024-11-03T15:15:52.407" v="5126" actId="113"/>
        <pc:sldMkLst>
          <pc:docMk/>
          <pc:sldMk cId="2190040314" sldId="296"/>
        </pc:sldMkLst>
        <pc:spChg chg="del">
          <ac:chgData name="Eduardo Orozco" userId="e25932ea5ceba06e" providerId="LiveId" clId="{C31A5ED3-470D-174E-85E2-F44588399EA7}" dt="2024-10-16T09:10:51.491" v="3959" actId="478"/>
          <ac:spMkLst>
            <pc:docMk/>
            <pc:sldMk cId="2190040314" sldId="296"/>
            <ac:spMk id="2" creationId="{3BA29154-9771-BACB-BF06-0E27C0225148}"/>
          </ac:spMkLst>
        </pc:spChg>
        <pc:spChg chg="mod">
          <ac:chgData name="Eduardo Orozco" userId="e25932ea5ceba06e" providerId="LiveId" clId="{C31A5ED3-470D-174E-85E2-F44588399EA7}" dt="2024-11-03T15:15:52.407" v="5126" actId="113"/>
          <ac:spMkLst>
            <pc:docMk/>
            <pc:sldMk cId="2190040314" sldId="296"/>
            <ac:spMk id="5" creationId="{38E0F1C4-E232-013E-F950-5D687A8B56FB}"/>
          </ac:spMkLst>
        </pc:spChg>
        <pc:spChg chg="add mod">
          <ac:chgData name="Eduardo Orozco" userId="e25932ea5ceba06e" providerId="LiveId" clId="{C31A5ED3-470D-174E-85E2-F44588399EA7}" dt="2024-10-16T09:10:54.600" v="3960"/>
          <ac:spMkLst>
            <pc:docMk/>
            <pc:sldMk cId="2190040314" sldId="296"/>
            <ac:spMk id="7" creationId="{6D3BA753-B8B5-D5D8-8677-4ED21E99A094}"/>
          </ac:spMkLst>
        </pc:spChg>
        <pc:graphicFrameChg chg="mod">
          <ac:chgData name="Eduardo Orozco" userId="e25932ea5ceba06e" providerId="LiveId" clId="{C31A5ED3-470D-174E-85E2-F44588399EA7}" dt="2024-10-17T09:48:54.969" v="4895" actId="20577"/>
          <ac:graphicFrameMkLst>
            <pc:docMk/>
            <pc:sldMk cId="2190040314" sldId="296"/>
            <ac:graphicFrameMk id="4" creationId="{B5DE8BDE-A387-D238-3568-CC549FC2DB0C}"/>
          </ac:graphicFrameMkLst>
        </pc:graphicFrameChg>
      </pc:sldChg>
      <pc:sldChg chg="addSp delSp modSp add mod">
        <pc:chgData name="Eduardo Orozco" userId="e25932ea5ceba06e" providerId="LiveId" clId="{C31A5ED3-470D-174E-85E2-F44588399EA7}" dt="2024-10-17T09:49:01.890" v="4899" actId="20577"/>
        <pc:sldMkLst>
          <pc:docMk/>
          <pc:sldMk cId="1794077097" sldId="297"/>
        </pc:sldMkLst>
        <pc:spChg chg="del">
          <ac:chgData name="Eduardo Orozco" userId="e25932ea5ceba06e" providerId="LiveId" clId="{C31A5ED3-470D-174E-85E2-F44588399EA7}" dt="2024-10-16T09:11:05.786" v="3961" actId="478"/>
          <ac:spMkLst>
            <pc:docMk/>
            <pc:sldMk cId="1794077097" sldId="297"/>
            <ac:spMk id="2" creationId="{0A9F1CFA-EC58-178C-91BE-1C312DE473A0}"/>
          </ac:spMkLst>
        </pc:spChg>
        <pc:spChg chg="mod">
          <ac:chgData name="Eduardo Orozco" userId="e25932ea5ceba06e" providerId="LiveId" clId="{C31A5ED3-470D-174E-85E2-F44588399EA7}" dt="2024-10-17T09:26:34.114" v="4588" actId="790"/>
          <ac:spMkLst>
            <pc:docMk/>
            <pc:sldMk cId="1794077097" sldId="297"/>
            <ac:spMk id="5" creationId="{92634E1A-F385-AD7E-ED65-2538CCDA00B5}"/>
          </ac:spMkLst>
        </pc:spChg>
        <pc:spChg chg="add mod">
          <ac:chgData name="Eduardo Orozco" userId="e25932ea5ceba06e" providerId="LiveId" clId="{C31A5ED3-470D-174E-85E2-F44588399EA7}" dt="2024-10-16T09:11:10.834" v="3964"/>
          <ac:spMkLst>
            <pc:docMk/>
            <pc:sldMk cId="1794077097" sldId="297"/>
            <ac:spMk id="7" creationId="{A05DB7C0-D0C6-09BE-FCF3-BCDCCE0CB058}"/>
          </ac:spMkLst>
        </pc:spChg>
        <pc:spChg chg="add del">
          <ac:chgData name="Eduardo Orozco" userId="e25932ea5ceba06e" providerId="LiveId" clId="{C31A5ED3-470D-174E-85E2-F44588399EA7}" dt="2024-10-16T09:11:08.890" v="3963" actId="22"/>
          <ac:spMkLst>
            <pc:docMk/>
            <pc:sldMk cId="1794077097" sldId="297"/>
            <ac:spMk id="9" creationId="{6F406FCE-E953-934F-E5E9-A1AC28C41C83}"/>
          </ac:spMkLst>
        </pc:spChg>
        <pc:graphicFrameChg chg="mod">
          <ac:chgData name="Eduardo Orozco" userId="e25932ea5ceba06e" providerId="LiveId" clId="{C31A5ED3-470D-174E-85E2-F44588399EA7}" dt="2024-10-17T09:49:01.890" v="4899" actId="20577"/>
          <ac:graphicFrameMkLst>
            <pc:docMk/>
            <pc:sldMk cId="1794077097" sldId="297"/>
            <ac:graphicFrameMk id="4" creationId="{57FD8964-A433-407E-35E9-96BD9E489AA6}"/>
          </ac:graphicFrameMkLst>
        </pc:graphicFrameChg>
      </pc:sldChg>
      <pc:sldChg chg="add del">
        <pc:chgData name="Eduardo Orozco" userId="e25932ea5ceba06e" providerId="LiveId" clId="{C31A5ED3-470D-174E-85E2-F44588399EA7}" dt="2024-10-16T09:07:20.100" v="3713"/>
        <pc:sldMkLst>
          <pc:docMk/>
          <pc:sldMk cId="2510377369" sldId="297"/>
        </pc:sldMkLst>
      </pc:sldChg>
      <pc:sldChg chg="modSp add del mod">
        <pc:chgData name="Eduardo Orozco" userId="e25932ea5ceba06e" providerId="LiveId" clId="{C31A5ED3-470D-174E-85E2-F44588399EA7}" dt="2024-10-16T09:07:40.903" v="3733" actId="2696"/>
        <pc:sldMkLst>
          <pc:docMk/>
          <pc:sldMk cId="3860513977" sldId="297"/>
        </pc:sldMkLst>
        <pc:spChg chg="mod">
          <ac:chgData name="Eduardo Orozco" userId="e25932ea5ceba06e" providerId="LiveId" clId="{C31A5ED3-470D-174E-85E2-F44588399EA7}" dt="2024-10-16T09:07:36.064" v="3732" actId="20577"/>
          <ac:spMkLst>
            <pc:docMk/>
            <pc:sldMk cId="3860513977" sldId="297"/>
            <ac:spMk id="5" creationId="{3E6992B4-44C1-1D09-D61F-2C42422CB4D1}"/>
          </ac:spMkLst>
        </pc:spChg>
      </pc:sldChg>
      <pc:sldChg chg="addSp delSp modSp add mod">
        <pc:chgData name="Eduardo Orozco" userId="e25932ea5ceba06e" providerId="LiveId" clId="{C31A5ED3-470D-174E-85E2-F44588399EA7}" dt="2024-10-17T09:23:48.291" v="4578" actId="931"/>
        <pc:sldMkLst>
          <pc:docMk/>
          <pc:sldMk cId="1633955979" sldId="298"/>
        </pc:sldMkLst>
        <pc:spChg chg="add del">
          <ac:chgData name="Eduardo Orozco" userId="e25932ea5ceba06e" providerId="LiveId" clId="{C31A5ED3-470D-174E-85E2-F44588399EA7}" dt="2024-10-17T09:23:48.291" v="4578" actId="931"/>
          <ac:spMkLst>
            <pc:docMk/>
            <pc:sldMk cId="1633955979" sldId="298"/>
            <ac:spMk id="2" creationId="{51059AD8-A042-139B-7245-6D2586C706BA}"/>
          </ac:spMkLst>
        </pc:spChg>
        <pc:spChg chg="mod">
          <ac:chgData name="Eduardo Orozco" userId="e25932ea5ceba06e" providerId="LiveId" clId="{C31A5ED3-470D-174E-85E2-F44588399EA7}" dt="2024-10-16T09:09:50.790" v="3901" actId="20577"/>
          <ac:spMkLst>
            <pc:docMk/>
            <pc:sldMk cId="1633955979" sldId="298"/>
            <ac:spMk id="3" creationId="{ADC3F3FE-477E-6F80-9F62-C4CC8005AC48}"/>
          </ac:spMkLst>
        </pc:spChg>
        <pc:picChg chg="add mod">
          <ac:chgData name="Eduardo Orozco" userId="e25932ea5ceba06e" providerId="LiveId" clId="{C31A5ED3-470D-174E-85E2-F44588399EA7}" dt="2024-10-17T09:21:52.489" v="4575" actId="931"/>
          <ac:picMkLst>
            <pc:docMk/>
            <pc:sldMk cId="1633955979" sldId="298"/>
            <ac:picMk id="6" creationId="{3C9749BB-4A24-BFEE-D875-64973F64FCEF}"/>
          </ac:picMkLst>
        </pc:picChg>
        <pc:picChg chg="add mod">
          <ac:chgData name="Eduardo Orozco" userId="e25932ea5ceba06e" providerId="LiveId" clId="{C31A5ED3-470D-174E-85E2-F44588399EA7}" dt="2024-10-17T09:22:33.195" v="4577" actId="931"/>
          <ac:picMkLst>
            <pc:docMk/>
            <pc:sldMk cId="1633955979" sldId="298"/>
            <ac:picMk id="8" creationId="{58962E96-F8AD-624D-7DDC-CAF5F407280C}"/>
          </ac:picMkLst>
        </pc:picChg>
        <pc:picChg chg="add mod">
          <ac:chgData name="Eduardo Orozco" userId="e25932ea5ceba06e" providerId="LiveId" clId="{C31A5ED3-470D-174E-85E2-F44588399EA7}" dt="2024-10-17T09:23:48.291" v="4578" actId="931"/>
          <ac:picMkLst>
            <pc:docMk/>
            <pc:sldMk cId="1633955979" sldId="298"/>
            <ac:picMk id="10" creationId="{CBC4B5E1-155E-C43A-14F8-F2942E411383}"/>
          </ac:picMkLst>
        </pc:picChg>
      </pc:sldChg>
      <pc:sldChg chg="addSp delSp modSp add mod">
        <pc:chgData name="Eduardo Orozco" userId="e25932ea5ceba06e" providerId="LiveId" clId="{C31A5ED3-470D-174E-85E2-F44588399EA7}" dt="2024-10-17T09:06:24.252" v="4428" actId="1076"/>
        <pc:sldMkLst>
          <pc:docMk/>
          <pc:sldMk cId="2523907058" sldId="299"/>
        </pc:sldMkLst>
        <pc:spChg chg="del">
          <ac:chgData name="Eduardo Orozco" userId="e25932ea5ceba06e" providerId="LiveId" clId="{C31A5ED3-470D-174E-85E2-F44588399EA7}" dt="2024-10-17T09:06:00.035" v="4424" actId="478"/>
          <ac:spMkLst>
            <pc:docMk/>
            <pc:sldMk cId="2523907058" sldId="299"/>
            <ac:spMk id="7" creationId="{44A5BA7D-A7E8-665D-F3CE-4CB136404C6A}"/>
          </ac:spMkLst>
        </pc:spChg>
        <pc:picChg chg="del">
          <ac:chgData name="Eduardo Orozco" userId="e25932ea5ceba06e" providerId="LiveId" clId="{C31A5ED3-470D-174E-85E2-F44588399EA7}" dt="2024-10-17T09:05:56.960" v="4423" actId="478"/>
          <ac:picMkLst>
            <pc:docMk/>
            <pc:sldMk cId="2523907058" sldId="299"/>
            <ac:picMk id="5" creationId="{B5B6B8B2-AC28-2049-4F42-42E850FD8B9E}"/>
          </ac:picMkLst>
        </pc:picChg>
        <pc:picChg chg="add mod">
          <ac:chgData name="Eduardo Orozco" userId="e25932ea5ceba06e" providerId="LiveId" clId="{C31A5ED3-470D-174E-85E2-F44588399EA7}" dt="2024-10-17T09:06:24.252" v="4428" actId="1076"/>
          <ac:picMkLst>
            <pc:docMk/>
            <pc:sldMk cId="2523907058" sldId="299"/>
            <ac:picMk id="6" creationId="{A4038CDD-9803-BF14-055B-6849CCC3C36C}"/>
          </ac:picMkLst>
        </pc:picChg>
      </pc:sldChg>
      <pc:sldChg chg="addSp modSp add mod">
        <pc:chgData name="Eduardo Orozco" userId="e25932ea5ceba06e" providerId="LiveId" clId="{C31A5ED3-470D-174E-85E2-F44588399EA7}" dt="2024-10-17T09:28:40.166" v="4597" actId="208"/>
        <pc:sldMkLst>
          <pc:docMk/>
          <pc:sldMk cId="1750500012" sldId="300"/>
        </pc:sldMkLst>
        <pc:spChg chg="add mod">
          <ac:chgData name="Eduardo Orozco" userId="e25932ea5ceba06e" providerId="LiveId" clId="{C31A5ED3-470D-174E-85E2-F44588399EA7}" dt="2024-10-17T09:28:40.166" v="4597" actId="208"/>
          <ac:spMkLst>
            <pc:docMk/>
            <pc:sldMk cId="1750500012" sldId="300"/>
            <ac:spMk id="5" creationId="{0877C779-4A34-11A3-992E-0A882B11A54D}"/>
          </ac:spMkLst>
        </pc:spChg>
      </pc:sldChg>
      <pc:sldChg chg="modSp add mod">
        <pc:chgData name="Eduardo Orozco" userId="e25932ea5ceba06e" providerId="LiveId" clId="{C31A5ED3-470D-174E-85E2-F44588399EA7}" dt="2024-11-11T12:59:49.240" v="5159" actId="114"/>
        <pc:sldMkLst>
          <pc:docMk/>
          <pc:sldMk cId="1715098364" sldId="301"/>
        </pc:sldMkLst>
        <pc:spChg chg="mod">
          <ac:chgData name="Eduardo Orozco" userId="e25932ea5ceba06e" providerId="LiveId" clId="{C31A5ED3-470D-174E-85E2-F44588399EA7}" dt="2024-11-11T12:59:49.240" v="5159" actId="114"/>
          <ac:spMkLst>
            <pc:docMk/>
            <pc:sldMk cId="1715098364" sldId="301"/>
            <ac:spMk id="3" creationId="{D39FE00E-776D-E377-0915-25547A63C83B}"/>
          </ac:spMkLst>
        </pc:spChg>
      </pc:sldChg>
      <pc:sldChg chg="modSp add mod">
        <pc:chgData name="Eduardo Orozco" userId="e25932ea5ceba06e" providerId="LiveId" clId="{C31A5ED3-470D-174E-85E2-F44588399EA7}" dt="2024-11-03T15:15:19.598" v="5124" actId="113"/>
        <pc:sldMkLst>
          <pc:docMk/>
          <pc:sldMk cId="1443770637" sldId="302"/>
        </pc:sldMkLst>
        <pc:spChg chg="mod">
          <ac:chgData name="Eduardo Orozco" userId="e25932ea5ceba06e" providerId="LiveId" clId="{C31A5ED3-470D-174E-85E2-F44588399EA7}" dt="2024-11-03T15:13:45.513" v="5107" actId="20577"/>
          <ac:spMkLst>
            <pc:docMk/>
            <pc:sldMk cId="1443770637" sldId="302"/>
            <ac:spMk id="2" creationId="{9ED6FE75-1CD7-0943-230F-9D020D69FBF3}"/>
          </ac:spMkLst>
        </pc:spChg>
        <pc:spChg chg="mod">
          <ac:chgData name="Eduardo Orozco" userId="e25932ea5ceba06e" providerId="LiveId" clId="{C31A5ED3-470D-174E-85E2-F44588399EA7}" dt="2024-11-03T15:15:19.598" v="5124" actId="113"/>
          <ac:spMkLst>
            <pc:docMk/>
            <pc:sldMk cId="1443770637" sldId="302"/>
            <ac:spMk id="3" creationId="{B148F0BB-6AC8-6FC2-E3D2-353037E21656}"/>
          </ac:spMkLst>
        </pc:spChg>
      </pc:sldChg>
      <pc:sldChg chg="addSp delSp modSp new mod">
        <pc:chgData name="Eduardo Orozco" userId="e25932ea5ceba06e" providerId="LiveId" clId="{C31A5ED3-470D-174E-85E2-F44588399EA7}" dt="2024-11-03T15:13:16.899" v="5094" actId="113"/>
        <pc:sldMkLst>
          <pc:docMk/>
          <pc:sldMk cId="2855857736" sldId="303"/>
        </pc:sldMkLst>
        <pc:spChg chg="mod">
          <ac:chgData name="Eduardo Orozco" userId="e25932ea5ceba06e" providerId="LiveId" clId="{C31A5ED3-470D-174E-85E2-F44588399EA7}" dt="2024-11-03T15:12:58.056" v="5091" actId="20577"/>
          <ac:spMkLst>
            <pc:docMk/>
            <pc:sldMk cId="2855857736" sldId="303"/>
            <ac:spMk id="2" creationId="{DB96933F-5559-582B-35FF-444AC01722D0}"/>
          </ac:spMkLst>
        </pc:spChg>
        <pc:spChg chg="del">
          <ac:chgData name="Eduardo Orozco" userId="e25932ea5ceba06e" providerId="LiveId" clId="{C31A5ED3-470D-174E-85E2-F44588399EA7}" dt="2024-11-03T15:12:33.738" v="5023"/>
          <ac:spMkLst>
            <pc:docMk/>
            <pc:sldMk cId="2855857736" sldId="303"/>
            <ac:spMk id="3" creationId="{D0632913-5883-3287-C2DF-FB06B951E87F}"/>
          </ac:spMkLst>
        </pc:spChg>
        <pc:spChg chg="add mod">
          <ac:chgData name="Eduardo Orozco" userId="e25932ea5ceba06e" providerId="LiveId" clId="{C31A5ED3-470D-174E-85E2-F44588399EA7}" dt="2024-11-03T15:13:16.899" v="5094" actId="113"/>
          <ac:spMkLst>
            <pc:docMk/>
            <pc:sldMk cId="2855857736" sldId="303"/>
            <ac:spMk id="4" creationId="{020508FF-D8C5-500C-40A9-9650D8EC6CD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8679A-0DFD-DD44-9D77-4D94DEB4835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7498F768-B7BF-844D-AF97-76B8D0B48F9E}">
      <dgm:prSet phldrT="[Texto]"/>
      <dgm:spPr/>
      <dgm:t>
        <a:bodyPr/>
        <a:lstStyle/>
        <a:p>
          <a:r>
            <a:rPr lang="es-MX">
              <a:solidFill>
                <a:schemeClr val="bg1"/>
              </a:solidFill>
            </a:rPr>
            <a:t>Concepto de soberanía del Estado Moderno.</a:t>
          </a:r>
          <a:endParaRPr lang="es-MX" dirty="0">
            <a:solidFill>
              <a:schemeClr val="bg1"/>
            </a:solidFill>
          </a:endParaRPr>
        </a:p>
      </dgm:t>
    </dgm:pt>
    <dgm:pt modelId="{69ED146C-FB4B-6B42-8590-5A5B32FAA493}" type="parTrans" cxnId="{27E3CC02-E971-BD43-9651-0EE6A1E7C478}">
      <dgm:prSet/>
      <dgm:spPr/>
      <dgm:t>
        <a:bodyPr/>
        <a:lstStyle/>
        <a:p>
          <a:endParaRPr lang="es-MX"/>
        </a:p>
      </dgm:t>
    </dgm:pt>
    <dgm:pt modelId="{A137B9A1-635E-8744-A036-5AF0CADB2199}" type="sibTrans" cxnId="{27E3CC02-E971-BD43-9651-0EE6A1E7C478}">
      <dgm:prSet/>
      <dgm:spPr/>
      <dgm:t>
        <a:bodyPr/>
        <a:lstStyle/>
        <a:p>
          <a:pPr>
            <a:lnSpc>
              <a:spcPct val="100000"/>
            </a:lnSpc>
          </a:pPr>
          <a:endParaRPr lang="es-MX"/>
        </a:p>
      </dgm:t>
    </dgm:pt>
    <dgm:pt modelId="{F8A13D92-E399-8D43-8D81-F90E0CBF787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MX"/>
            <a:t>Tratados Internacionales</a:t>
          </a:r>
          <a:endParaRPr lang="es-MX" dirty="0"/>
        </a:p>
      </dgm:t>
    </dgm:pt>
    <dgm:pt modelId="{B32999E8-3A8C-D84F-A610-9A03703D611D}" type="parTrans" cxnId="{437AC55E-EB25-5542-B055-87F972371126}">
      <dgm:prSet/>
      <dgm:spPr/>
      <dgm:t>
        <a:bodyPr/>
        <a:lstStyle/>
        <a:p>
          <a:endParaRPr lang="es-MX"/>
        </a:p>
      </dgm:t>
    </dgm:pt>
    <dgm:pt modelId="{BCF1DCA6-C74E-5E44-8E86-174ED3A0F1E0}" type="sibTrans" cxnId="{437AC55E-EB25-5542-B055-87F972371126}">
      <dgm:prSet/>
      <dgm:spPr/>
      <dgm:t>
        <a:bodyPr/>
        <a:lstStyle/>
        <a:p>
          <a:pPr>
            <a:lnSpc>
              <a:spcPct val="100000"/>
            </a:lnSpc>
          </a:pPr>
          <a:endParaRPr lang="es-MX"/>
        </a:p>
      </dgm:t>
    </dgm:pt>
    <dgm:pt modelId="{B05F40FB-E4EF-D940-9506-8C02AB44250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MX"/>
            <a:t>Convenio para evitar la doble imposición en materia de impuestos sobre la renta y el patrimonio (CDI): Tratado Internacional en materia fiscal</a:t>
          </a:r>
          <a:endParaRPr lang="es-MX" dirty="0"/>
        </a:p>
      </dgm:t>
    </dgm:pt>
    <dgm:pt modelId="{B87CE197-4CF0-4C4B-BAA5-1CFB15B37FDD}" type="parTrans" cxnId="{FB7D6C79-0F7E-FE4D-8FD3-947F7FF1624B}">
      <dgm:prSet/>
      <dgm:spPr/>
      <dgm:t>
        <a:bodyPr/>
        <a:lstStyle/>
        <a:p>
          <a:endParaRPr lang="es-MX"/>
        </a:p>
      </dgm:t>
    </dgm:pt>
    <dgm:pt modelId="{2BFAF4ED-B532-794B-B9B8-8920E45ED887}" type="sibTrans" cxnId="{FB7D6C79-0F7E-FE4D-8FD3-947F7FF1624B}">
      <dgm:prSet/>
      <dgm:spPr/>
      <dgm:t>
        <a:bodyPr/>
        <a:lstStyle/>
        <a:p>
          <a:endParaRPr lang="es-MX"/>
        </a:p>
      </dgm:t>
    </dgm:pt>
    <dgm:pt modelId="{4C9FFE98-DEBA-8E4D-8B3A-A6819D1CE1A1}" type="pres">
      <dgm:prSet presAssocID="{62D8679A-0DFD-DD44-9D77-4D94DEB48359}" presName="rootnode" presStyleCnt="0">
        <dgm:presLayoutVars>
          <dgm:chMax/>
          <dgm:chPref/>
          <dgm:dir/>
          <dgm:animLvl val="lvl"/>
        </dgm:presLayoutVars>
      </dgm:prSet>
      <dgm:spPr/>
    </dgm:pt>
    <dgm:pt modelId="{5EAB53D7-6BF9-CD48-B24B-2BBDF92F247D}" type="pres">
      <dgm:prSet presAssocID="{7498F768-B7BF-844D-AF97-76B8D0B48F9E}" presName="composite" presStyleCnt="0"/>
      <dgm:spPr/>
    </dgm:pt>
    <dgm:pt modelId="{49FC5A9E-A4ED-7040-AD94-6B59514E9605}" type="pres">
      <dgm:prSet presAssocID="{7498F768-B7BF-844D-AF97-76B8D0B48F9E}" presName="bentUpArrow1" presStyleLbl="alignImgPlace1" presStyleIdx="0" presStyleCnt="2"/>
      <dgm:spPr/>
    </dgm:pt>
    <dgm:pt modelId="{3AD145B7-3572-2843-A1DF-A3E5831DA6ED}" type="pres">
      <dgm:prSet presAssocID="{7498F768-B7BF-844D-AF97-76B8D0B48F9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5425E77-B88A-BE41-ACD9-9AB6B08263FC}" type="pres">
      <dgm:prSet presAssocID="{7498F768-B7BF-844D-AF97-76B8D0B48F9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5A693DD-35A9-254C-8F5B-91A0A158CF5B}" type="pres">
      <dgm:prSet presAssocID="{A137B9A1-635E-8744-A036-5AF0CADB2199}" presName="sibTrans" presStyleCnt="0"/>
      <dgm:spPr/>
    </dgm:pt>
    <dgm:pt modelId="{7670D1F1-490C-7348-B8A0-4567901AE193}" type="pres">
      <dgm:prSet presAssocID="{F8A13D92-E399-8D43-8D81-F90E0CBF7870}" presName="composite" presStyleCnt="0"/>
      <dgm:spPr/>
    </dgm:pt>
    <dgm:pt modelId="{2864551E-10D0-F842-A2FE-4A8713253390}" type="pres">
      <dgm:prSet presAssocID="{F8A13D92-E399-8D43-8D81-F90E0CBF7870}" presName="bentUpArrow1" presStyleLbl="alignImgPlace1" presStyleIdx="1" presStyleCnt="2"/>
      <dgm:spPr/>
    </dgm:pt>
    <dgm:pt modelId="{708F6855-3CA2-CD48-BE67-D4543B33FEEE}" type="pres">
      <dgm:prSet presAssocID="{F8A13D92-E399-8D43-8D81-F90E0CBF787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91D4F0C5-9A15-564C-ABAB-B88C66C02BBE}" type="pres">
      <dgm:prSet presAssocID="{F8A13D92-E399-8D43-8D81-F90E0CBF787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BD25960-5825-8A45-B19C-DFE39833AD6A}" type="pres">
      <dgm:prSet presAssocID="{BCF1DCA6-C74E-5E44-8E86-174ED3A0F1E0}" presName="sibTrans" presStyleCnt="0"/>
      <dgm:spPr/>
    </dgm:pt>
    <dgm:pt modelId="{4157D427-0298-4A43-96B9-085C9763E99A}" type="pres">
      <dgm:prSet presAssocID="{B05F40FB-E4EF-D940-9506-8C02AB442504}" presName="composite" presStyleCnt="0"/>
      <dgm:spPr/>
    </dgm:pt>
    <dgm:pt modelId="{D11D0BE3-9FCD-DE4F-9D52-FB7800B5C2A3}" type="pres">
      <dgm:prSet presAssocID="{B05F40FB-E4EF-D940-9506-8C02AB44250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7E3CC02-E971-BD43-9651-0EE6A1E7C478}" srcId="{62D8679A-0DFD-DD44-9D77-4D94DEB48359}" destId="{7498F768-B7BF-844D-AF97-76B8D0B48F9E}" srcOrd="0" destOrd="0" parTransId="{69ED146C-FB4B-6B42-8590-5A5B32FAA493}" sibTransId="{A137B9A1-635E-8744-A036-5AF0CADB2199}"/>
    <dgm:cxn modelId="{9CB7860C-35A3-0149-BF36-8E151A592489}" type="presOf" srcId="{7498F768-B7BF-844D-AF97-76B8D0B48F9E}" destId="{3AD145B7-3572-2843-A1DF-A3E5831DA6ED}" srcOrd="0" destOrd="0" presId="urn:microsoft.com/office/officeart/2005/8/layout/StepDownProcess"/>
    <dgm:cxn modelId="{665A3F1F-4F9D-104A-96FC-68608410B6CF}" type="presOf" srcId="{F8A13D92-E399-8D43-8D81-F90E0CBF7870}" destId="{708F6855-3CA2-CD48-BE67-D4543B33FEEE}" srcOrd="0" destOrd="0" presId="urn:microsoft.com/office/officeart/2005/8/layout/StepDownProcess"/>
    <dgm:cxn modelId="{437AC55E-EB25-5542-B055-87F972371126}" srcId="{62D8679A-0DFD-DD44-9D77-4D94DEB48359}" destId="{F8A13D92-E399-8D43-8D81-F90E0CBF7870}" srcOrd="1" destOrd="0" parTransId="{B32999E8-3A8C-D84F-A610-9A03703D611D}" sibTransId="{BCF1DCA6-C74E-5E44-8E86-174ED3A0F1E0}"/>
    <dgm:cxn modelId="{FB7D6C79-0F7E-FE4D-8FD3-947F7FF1624B}" srcId="{62D8679A-0DFD-DD44-9D77-4D94DEB48359}" destId="{B05F40FB-E4EF-D940-9506-8C02AB442504}" srcOrd="2" destOrd="0" parTransId="{B87CE197-4CF0-4C4B-BAA5-1CFB15B37FDD}" sibTransId="{2BFAF4ED-B532-794B-B9B8-8920E45ED887}"/>
    <dgm:cxn modelId="{47C24A82-983A-0C4E-AB67-5FD386A95AC3}" type="presOf" srcId="{B05F40FB-E4EF-D940-9506-8C02AB442504}" destId="{D11D0BE3-9FCD-DE4F-9D52-FB7800B5C2A3}" srcOrd="0" destOrd="0" presId="urn:microsoft.com/office/officeart/2005/8/layout/StepDownProcess"/>
    <dgm:cxn modelId="{06DF98D5-C8E0-F240-B7E8-7BB3AF87D7AA}" type="presOf" srcId="{62D8679A-0DFD-DD44-9D77-4D94DEB48359}" destId="{4C9FFE98-DEBA-8E4D-8B3A-A6819D1CE1A1}" srcOrd="0" destOrd="0" presId="urn:microsoft.com/office/officeart/2005/8/layout/StepDownProcess"/>
    <dgm:cxn modelId="{2B53F56F-89BD-E646-BEBE-B49FCF446DC1}" type="presParOf" srcId="{4C9FFE98-DEBA-8E4D-8B3A-A6819D1CE1A1}" destId="{5EAB53D7-6BF9-CD48-B24B-2BBDF92F247D}" srcOrd="0" destOrd="0" presId="urn:microsoft.com/office/officeart/2005/8/layout/StepDownProcess"/>
    <dgm:cxn modelId="{B17F3EE1-07B7-FD46-8D8F-0E2A1B6576C6}" type="presParOf" srcId="{5EAB53D7-6BF9-CD48-B24B-2BBDF92F247D}" destId="{49FC5A9E-A4ED-7040-AD94-6B59514E9605}" srcOrd="0" destOrd="0" presId="urn:microsoft.com/office/officeart/2005/8/layout/StepDownProcess"/>
    <dgm:cxn modelId="{5AA2C022-1BB9-3E40-8872-21ACDA57A315}" type="presParOf" srcId="{5EAB53D7-6BF9-CD48-B24B-2BBDF92F247D}" destId="{3AD145B7-3572-2843-A1DF-A3E5831DA6ED}" srcOrd="1" destOrd="0" presId="urn:microsoft.com/office/officeart/2005/8/layout/StepDownProcess"/>
    <dgm:cxn modelId="{17B5D920-E123-A747-8F7D-C9350CD74602}" type="presParOf" srcId="{5EAB53D7-6BF9-CD48-B24B-2BBDF92F247D}" destId="{55425E77-B88A-BE41-ACD9-9AB6B08263FC}" srcOrd="2" destOrd="0" presId="urn:microsoft.com/office/officeart/2005/8/layout/StepDownProcess"/>
    <dgm:cxn modelId="{E1F6841A-D76F-004B-B8E6-058D732DE55D}" type="presParOf" srcId="{4C9FFE98-DEBA-8E4D-8B3A-A6819D1CE1A1}" destId="{45A693DD-35A9-254C-8F5B-91A0A158CF5B}" srcOrd="1" destOrd="0" presId="urn:microsoft.com/office/officeart/2005/8/layout/StepDownProcess"/>
    <dgm:cxn modelId="{AA100A61-EEB9-784D-94D0-ECF5DBC8C895}" type="presParOf" srcId="{4C9FFE98-DEBA-8E4D-8B3A-A6819D1CE1A1}" destId="{7670D1F1-490C-7348-B8A0-4567901AE193}" srcOrd="2" destOrd="0" presId="urn:microsoft.com/office/officeart/2005/8/layout/StepDownProcess"/>
    <dgm:cxn modelId="{F2757C14-36EB-054F-BC73-D5227CD2450D}" type="presParOf" srcId="{7670D1F1-490C-7348-B8A0-4567901AE193}" destId="{2864551E-10D0-F842-A2FE-4A8713253390}" srcOrd="0" destOrd="0" presId="urn:microsoft.com/office/officeart/2005/8/layout/StepDownProcess"/>
    <dgm:cxn modelId="{65D49717-8204-9A47-A751-BD7B7514D5EB}" type="presParOf" srcId="{7670D1F1-490C-7348-B8A0-4567901AE193}" destId="{708F6855-3CA2-CD48-BE67-D4543B33FEEE}" srcOrd="1" destOrd="0" presId="urn:microsoft.com/office/officeart/2005/8/layout/StepDownProcess"/>
    <dgm:cxn modelId="{FAE0178A-786A-F44F-B3F1-736C633739E7}" type="presParOf" srcId="{7670D1F1-490C-7348-B8A0-4567901AE193}" destId="{91D4F0C5-9A15-564C-ABAB-B88C66C02BBE}" srcOrd="2" destOrd="0" presId="urn:microsoft.com/office/officeart/2005/8/layout/StepDownProcess"/>
    <dgm:cxn modelId="{E1E27E23-4244-8545-BBA4-1A14943960D9}" type="presParOf" srcId="{4C9FFE98-DEBA-8E4D-8B3A-A6819D1CE1A1}" destId="{ABD25960-5825-8A45-B19C-DFE39833AD6A}" srcOrd="3" destOrd="0" presId="urn:microsoft.com/office/officeart/2005/8/layout/StepDownProcess"/>
    <dgm:cxn modelId="{5DE4B4DE-EFAE-9544-8769-E2ED01E39354}" type="presParOf" srcId="{4C9FFE98-DEBA-8E4D-8B3A-A6819D1CE1A1}" destId="{4157D427-0298-4A43-96B9-085C9763E99A}" srcOrd="4" destOrd="0" presId="urn:microsoft.com/office/officeart/2005/8/layout/StepDownProcess"/>
    <dgm:cxn modelId="{6F889750-0ABE-614E-BC39-5B3405BDB7F4}" type="presParOf" srcId="{4157D427-0298-4A43-96B9-085C9763E99A}" destId="{D11D0BE3-9FCD-DE4F-9D52-FB7800B5C2A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59F3B7-99E5-7B47-A832-B3DF755A8E53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AE5C3368-74BC-1143-8D38-D35AACDDC0CA}">
      <dgm:prSet phldrT="[Texto]"/>
      <dgm:spPr/>
      <dgm:t>
        <a:bodyPr/>
        <a:lstStyle/>
        <a:p>
          <a:r>
            <a:rPr lang="es-MX" dirty="0"/>
            <a:t>1998:</a:t>
          </a:r>
        </a:p>
        <a:p>
          <a:r>
            <a:rPr lang="es-MX" dirty="0"/>
            <a:t> Harmful Tax Competition</a:t>
          </a:r>
        </a:p>
      </dgm:t>
    </dgm:pt>
    <dgm:pt modelId="{9AE7209E-4496-E546-8D36-F93CEFB2BC22}" type="parTrans" cxnId="{0889C14F-EC7A-504D-B84C-6D2C0D4CD81D}">
      <dgm:prSet/>
      <dgm:spPr/>
      <dgm:t>
        <a:bodyPr/>
        <a:lstStyle/>
        <a:p>
          <a:endParaRPr lang="es-MX"/>
        </a:p>
      </dgm:t>
    </dgm:pt>
    <dgm:pt modelId="{C582D4D2-649E-454B-BA54-0FE883B2BEE8}" type="sibTrans" cxnId="{0889C14F-EC7A-504D-B84C-6D2C0D4CD81D}">
      <dgm:prSet/>
      <dgm:spPr/>
      <dgm:t>
        <a:bodyPr/>
        <a:lstStyle/>
        <a:p>
          <a:endParaRPr lang="es-MX"/>
        </a:p>
      </dgm:t>
    </dgm:pt>
    <dgm:pt modelId="{B3EE3B3A-F8EA-2B4C-8485-CC5A0173910A}">
      <dgm:prSet phldrT="[Texto]"/>
      <dgm:spPr/>
      <dgm:t>
        <a:bodyPr/>
        <a:lstStyle/>
        <a:p>
          <a:r>
            <a:rPr lang="es-MX" dirty="0"/>
            <a:t>2000: </a:t>
          </a:r>
        </a:p>
        <a:p>
          <a:r>
            <a:rPr lang="es-MX" dirty="0"/>
            <a:t>Informe OCDE </a:t>
          </a:r>
        </a:p>
      </dgm:t>
    </dgm:pt>
    <dgm:pt modelId="{8F9786AE-09E8-BC48-AD80-D9C3504A7B57}" type="parTrans" cxnId="{4C1BB6B5-E0FD-A94C-AA4E-C6D382A40E31}">
      <dgm:prSet/>
      <dgm:spPr/>
      <dgm:t>
        <a:bodyPr/>
        <a:lstStyle/>
        <a:p>
          <a:endParaRPr lang="es-MX"/>
        </a:p>
      </dgm:t>
    </dgm:pt>
    <dgm:pt modelId="{99DA51C5-0000-B44E-8B8C-9BD75711E7AF}" type="sibTrans" cxnId="{4C1BB6B5-E0FD-A94C-AA4E-C6D382A40E31}">
      <dgm:prSet/>
      <dgm:spPr/>
      <dgm:t>
        <a:bodyPr/>
        <a:lstStyle/>
        <a:p>
          <a:endParaRPr lang="es-MX"/>
        </a:p>
      </dgm:t>
    </dgm:pt>
    <dgm:pt modelId="{4C23F3CD-8931-C84F-85ED-1FEEFC853B00}">
      <dgm:prSet phldrT="[Texto]"/>
      <dgm:spPr/>
      <dgm:t>
        <a:bodyPr/>
        <a:lstStyle/>
        <a:p>
          <a:r>
            <a:rPr lang="es-MX" dirty="0"/>
            <a:t>2001: </a:t>
          </a:r>
        </a:p>
        <a:p>
          <a:r>
            <a:rPr lang="es-MX" dirty="0"/>
            <a:t>Informe OCDE</a:t>
          </a:r>
        </a:p>
      </dgm:t>
    </dgm:pt>
    <dgm:pt modelId="{51C2E0FD-D833-A542-9249-360FBC1D6360}" type="parTrans" cxnId="{A1537320-A943-4549-8A03-9AAE4C99250F}">
      <dgm:prSet/>
      <dgm:spPr/>
      <dgm:t>
        <a:bodyPr/>
        <a:lstStyle/>
        <a:p>
          <a:endParaRPr lang="es-MX"/>
        </a:p>
      </dgm:t>
    </dgm:pt>
    <dgm:pt modelId="{726D7BCD-7B50-184D-BAE8-1CB63A3A3D5F}" type="sibTrans" cxnId="{A1537320-A943-4549-8A03-9AAE4C99250F}">
      <dgm:prSet/>
      <dgm:spPr/>
      <dgm:t>
        <a:bodyPr/>
        <a:lstStyle/>
        <a:p>
          <a:endParaRPr lang="es-MX"/>
        </a:p>
      </dgm:t>
    </dgm:pt>
    <dgm:pt modelId="{314217DA-BF57-F147-BC84-F6564C392477}">
      <dgm:prSet/>
      <dgm:spPr/>
      <dgm:t>
        <a:bodyPr/>
        <a:lstStyle/>
        <a:p>
          <a:r>
            <a:rPr lang="es-MX" dirty="0"/>
            <a:t>2002: </a:t>
          </a:r>
        </a:p>
        <a:p>
          <a:r>
            <a:rPr lang="es-MX" dirty="0"/>
            <a:t>intercambio de información en materia tributaria </a:t>
          </a:r>
        </a:p>
      </dgm:t>
    </dgm:pt>
    <dgm:pt modelId="{48BA6048-884D-6040-AAAD-D45DA067AF4B}" type="parTrans" cxnId="{B4445378-3D3D-3C4B-82F1-1A68F6CDA84B}">
      <dgm:prSet/>
      <dgm:spPr/>
      <dgm:t>
        <a:bodyPr/>
        <a:lstStyle/>
        <a:p>
          <a:endParaRPr lang="es-MX"/>
        </a:p>
      </dgm:t>
    </dgm:pt>
    <dgm:pt modelId="{50F225C1-8C83-9543-B12D-FD848BDC8C35}" type="sibTrans" cxnId="{B4445378-3D3D-3C4B-82F1-1A68F6CDA84B}">
      <dgm:prSet/>
      <dgm:spPr/>
      <dgm:t>
        <a:bodyPr/>
        <a:lstStyle/>
        <a:p>
          <a:endParaRPr lang="es-MX"/>
        </a:p>
      </dgm:t>
    </dgm:pt>
    <dgm:pt modelId="{BF45B827-DDAA-ED4E-BEEE-40D5E72805E3}">
      <dgm:prSet/>
      <dgm:spPr/>
      <dgm:t>
        <a:bodyPr/>
        <a:lstStyle/>
        <a:p>
          <a:r>
            <a:rPr lang="es-MX" dirty="0"/>
            <a:t>2009:</a:t>
          </a:r>
        </a:p>
        <a:p>
          <a:r>
            <a:rPr lang="es-MX" dirty="0"/>
            <a:t>Inoperabilidad del secreto bancario</a:t>
          </a:r>
        </a:p>
      </dgm:t>
    </dgm:pt>
    <dgm:pt modelId="{8CD207D4-69EE-F948-871B-374218FF0D52}" type="parTrans" cxnId="{5B5BB491-6AE7-0440-BCD7-1D2545C5E3D4}">
      <dgm:prSet/>
      <dgm:spPr/>
      <dgm:t>
        <a:bodyPr/>
        <a:lstStyle/>
        <a:p>
          <a:endParaRPr lang="es-MX"/>
        </a:p>
      </dgm:t>
    </dgm:pt>
    <dgm:pt modelId="{953CA651-6DDD-DD41-B6BF-62912445BD0B}" type="sibTrans" cxnId="{5B5BB491-6AE7-0440-BCD7-1D2545C5E3D4}">
      <dgm:prSet/>
      <dgm:spPr/>
      <dgm:t>
        <a:bodyPr/>
        <a:lstStyle/>
        <a:p>
          <a:endParaRPr lang="es-MX"/>
        </a:p>
      </dgm:t>
    </dgm:pt>
    <dgm:pt modelId="{6A8E6DC3-3488-514C-8BEB-8ACD122EF67B}">
      <dgm:prSet/>
      <dgm:spPr/>
      <dgm:t>
        <a:bodyPr/>
        <a:lstStyle/>
        <a:p>
          <a:r>
            <a:rPr lang="es-MX" dirty="0"/>
            <a:t>2009:</a:t>
          </a:r>
        </a:p>
        <a:p>
          <a:r>
            <a:rPr lang="es-MX" dirty="0"/>
            <a:t> Foro Transparencia OCDE</a:t>
          </a:r>
        </a:p>
      </dgm:t>
    </dgm:pt>
    <dgm:pt modelId="{A436E1B6-A0EA-CC4D-830B-0C7400E8A043}" type="parTrans" cxnId="{5667F7D9-0FE5-D347-A75E-CE9BD3DBA594}">
      <dgm:prSet/>
      <dgm:spPr/>
      <dgm:t>
        <a:bodyPr/>
        <a:lstStyle/>
        <a:p>
          <a:endParaRPr lang="es-MX"/>
        </a:p>
      </dgm:t>
    </dgm:pt>
    <dgm:pt modelId="{EF496A6D-3EAA-2B46-A6FC-15DC0065DC87}" type="sibTrans" cxnId="{5667F7D9-0FE5-D347-A75E-CE9BD3DBA594}">
      <dgm:prSet/>
      <dgm:spPr/>
      <dgm:t>
        <a:bodyPr/>
        <a:lstStyle/>
        <a:p>
          <a:endParaRPr lang="es-MX"/>
        </a:p>
      </dgm:t>
    </dgm:pt>
    <dgm:pt modelId="{C6F5823E-045D-454A-A1B0-FF10EEDDB514}">
      <dgm:prSet/>
      <dgm:spPr/>
      <dgm:t>
        <a:bodyPr/>
        <a:lstStyle/>
        <a:p>
          <a:r>
            <a:rPr lang="es-MX" dirty="0"/>
            <a:t>2013-2015 </a:t>
          </a:r>
        </a:p>
        <a:p>
          <a:r>
            <a:rPr lang="es-MX" dirty="0"/>
            <a:t>15 acciones de BEPS</a:t>
          </a:r>
        </a:p>
      </dgm:t>
    </dgm:pt>
    <dgm:pt modelId="{2FA340E1-3928-D445-A9D9-340EB8686B8F}" type="parTrans" cxnId="{0A5DBC93-8677-894A-BAE2-6E9B251E65A9}">
      <dgm:prSet/>
      <dgm:spPr/>
      <dgm:t>
        <a:bodyPr/>
        <a:lstStyle/>
        <a:p>
          <a:endParaRPr lang="es-MX"/>
        </a:p>
      </dgm:t>
    </dgm:pt>
    <dgm:pt modelId="{252ADE7F-BA6C-7847-A032-A91D9E7F3C4D}" type="sibTrans" cxnId="{0A5DBC93-8677-894A-BAE2-6E9B251E65A9}">
      <dgm:prSet/>
      <dgm:spPr/>
      <dgm:t>
        <a:bodyPr/>
        <a:lstStyle/>
        <a:p>
          <a:endParaRPr lang="es-MX"/>
        </a:p>
      </dgm:t>
    </dgm:pt>
    <dgm:pt modelId="{D151B453-5D94-5E45-B2EE-86FC7866306B}">
      <dgm:prSet/>
      <dgm:spPr/>
      <dgm:t>
        <a:bodyPr/>
        <a:lstStyle/>
        <a:p>
          <a:r>
            <a:rPr lang="es-MX" dirty="0"/>
            <a:t>2019: </a:t>
          </a:r>
        </a:p>
        <a:p>
          <a:r>
            <a:rPr lang="es-MX" dirty="0"/>
            <a:t>Pilar I y Pilar II OCDE</a:t>
          </a:r>
        </a:p>
      </dgm:t>
    </dgm:pt>
    <dgm:pt modelId="{A9EDD3D4-20AB-5B4F-9441-86BCFEC452DF}" type="parTrans" cxnId="{93BC0DB0-1C7E-2542-B06D-B617B279BF99}">
      <dgm:prSet/>
      <dgm:spPr/>
      <dgm:t>
        <a:bodyPr/>
        <a:lstStyle/>
        <a:p>
          <a:endParaRPr lang="es-MX"/>
        </a:p>
      </dgm:t>
    </dgm:pt>
    <dgm:pt modelId="{BCF40329-0FDF-6A47-B084-796E9B80E1E1}" type="sibTrans" cxnId="{93BC0DB0-1C7E-2542-B06D-B617B279BF99}">
      <dgm:prSet/>
      <dgm:spPr/>
      <dgm:t>
        <a:bodyPr/>
        <a:lstStyle/>
        <a:p>
          <a:endParaRPr lang="es-MX"/>
        </a:p>
      </dgm:t>
    </dgm:pt>
    <dgm:pt modelId="{16117C17-DFAB-4646-90C5-EAFEDA5EBD1B}" type="pres">
      <dgm:prSet presAssocID="{F159F3B7-99E5-7B47-A832-B3DF755A8E53}" presName="Name0" presStyleCnt="0">
        <dgm:presLayoutVars>
          <dgm:dir/>
          <dgm:resizeHandles val="exact"/>
        </dgm:presLayoutVars>
      </dgm:prSet>
      <dgm:spPr/>
    </dgm:pt>
    <dgm:pt modelId="{38551550-4411-884D-83A0-FD938164A13A}" type="pres">
      <dgm:prSet presAssocID="{AE5C3368-74BC-1143-8D38-D35AACDDC0CA}" presName="parTxOnly" presStyleLbl="node1" presStyleIdx="0" presStyleCnt="8">
        <dgm:presLayoutVars>
          <dgm:bulletEnabled val="1"/>
        </dgm:presLayoutVars>
      </dgm:prSet>
      <dgm:spPr/>
    </dgm:pt>
    <dgm:pt modelId="{A72FADEC-A39E-5A43-8283-3D6719EBF494}" type="pres">
      <dgm:prSet presAssocID="{C582D4D2-649E-454B-BA54-0FE883B2BEE8}" presName="parSpace" presStyleCnt="0"/>
      <dgm:spPr/>
    </dgm:pt>
    <dgm:pt modelId="{6081CB25-705F-7141-90C4-21436D3DA405}" type="pres">
      <dgm:prSet presAssocID="{B3EE3B3A-F8EA-2B4C-8485-CC5A0173910A}" presName="parTxOnly" presStyleLbl="node1" presStyleIdx="1" presStyleCnt="8">
        <dgm:presLayoutVars>
          <dgm:bulletEnabled val="1"/>
        </dgm:presLayoutVars>
      </dgm:prSet>
      <dgm:spPr/>
    </dgm:pt>
    <dgm:pt modelId="{F00D70AB-B14B-A245-AA32-299A8EA2D5A9}" type="pres">
      <dgm:prSet presAssocID="{99DA51C5-0000-B44E-8B8C-9BD75711E7AF}" presName="parSpace" presStyleCnt="0"/>
      <dgm:spPr/>
    </dgm:pt>
    <dgm:pt modelId="{B2EFD9A1-2197-BA49-AB10-82D685671631}" type="pres">
      <dgm:prSet presAssocID="{4C23F3CD-8931-C84F-85ED-1FEEFC853B00}" presName="parTxOnly" presStyleLbl="node1" presStyleIdx="2" presStyleCnt="8">
        <dgm:presLayoutVars>
          <dgm:bulletEnabled val="1"/>
        </dgm:presLayoutVars>
      </dgm:prSet>
      <dgm:spPr/>
    </dgm:pt>
    <dgm:pt modelId="{A89E80A2-4FAA-9243-8BD2-AB65D7581969}" type="pres">
      <dgm:prSet presAssocID="{726D7BCD-7B50-184D-BAE8-1CB63A3A3D5F}" presName="parSpace" presStyleCnt="0"/>
      <dgm:spPr/>
    </dgm:pt>
    <dgm:pt modelId="{50516B21-62AE-BF4D-8429-F2F1D8A935DB}" type="pres">
      <dgm:prSet presAssocID="{314217DA-BF57-F147-BC84-F6564C392477}" presName="parTxOnly" presStyleLbl="node1" presStyleIdx="3" presStyleCnt="8">
        <dgm:presLayoutVars>
          <dgm:bulletEnabled val="1"/>
        </dgm:presLayoutVars>
      </dgm:prSet>
      <dgm:spPr/>
    </dgm:pt>
    <dgm:pt modelId="{6DCB07B0-0883-704E-B9DB-6C65950B7164}" type="pres">
      <dgm:prSet presAssocID="{50F225C1-8C83-9543-B12D-FD848BDC8C35}" presName="parSpace" presStyleCnt="0"/>
      <dgm:spPr/>
    </dgm:pt>
    <dgm:pt modelId="{0439F280-26D7-B549-9ABA-ACE4247DC3F6}" type="pres">
      <dgm:prSet presAssocID="{BF45B827-DDAA-ED4E-BEEE-40D5E72805E3}" presName="parTxOnly" presStyleLbl="node1" presStyleIdx="4" presStyleCnt="8">
        <dgm:presLayoutVars>
          <dgm:bulletEnabled val="1"/>
        </dgm:presLayoutVars>
      </dgm:prSet>
      <dgm:spPr/>
    </dgm:pt>
    <dgm:pt modelId="{97A2DD20-6ED6-2D49-B2F4-D60BAA92C679}" type="pres">
      <dgm:prSet presAssocID="{953CA651-6DDD-DD41-B6BF-62912445BD0B}" presName="parSpace" presStyleCnt="0"/>
      <dgm:spPr/>
    </dgm:pt>
    <dgm:pt modelId="{7A1AB38E-CC8E-3C4D-BAC8-9460CE86F51F}" type="pres">
      <dgm:prSet presAssocID="{6A8E6DC3-3488-514C-8BEB-8ACD122EF67B}" presName="parTxOnly" presStyleLbl="node1" presStyleIdx="5" presStyleCnt="8">
        <dgm:presLayoutVars>
          <dgm:bulletEnabled val="1"/>
        </dgm:presLayoutVars>
      </dgm:prSet>
      <dgm:spPr/>
    </dgm:pt>
    <dgm:pt modelId="{0497BBBF-AEF3-9A46-BA4C-49A7D7FFA624}" type="pres">
      <dgm:prSet presAssocID="{EF496A6D-3EAA-2B46-A6FC-15DC0065DC87}" presName="parSpace" presStyleCnt="0"/>
      <dgm:spPr/>
    </dgm:pt>
    <dgm:pt modelId="{66CA867E-B005-3745-8B60-F99D561AECB7}" type="pres">
      <dgm:prSet presAssocID="{C6F5823E-045D-454A-A1B0-FF10EEDDB514}" presName="parTxOnly" presStyleLbl="node1" presStyleIdx="6" presStyleCnt="8">
        <dgm:presLayoutVars>
          <dgm:bulletEnabled val="1"/>
        </dgm:presLayoutVars>
      </dgm:prSet>
      <dgm:spPr/>
    </dgm:pt>
    <dgm:pt modelId="{E3C21CAA-FCD0-8048-BE52-B5B803554300}" type="pres">
      <dgm:prSet presAssocID="{252ADE7F-BA6C-7847-A032-A91D9E7F3C4D}" presName="parSpace" presStyleCnt="0"/>
      <dgm:spPr/>
    </dgm:pt>
    <dgm:pt modelId="{814B8434-6F5D-3042-BCD2-DF335C2E989F}" type="pres">
      <dgm:prSet presAssocID="{D151B453-5D94-5E45-B2EE-86FC7866306B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A1537320-A943-4549-8A03-9AAE4C99250F}" srcId="{F159F3B7-99E5-7B47-A832-B3DF755A8E53}" destId="{4C23F3CD-8931-C84F-85ED-1FEEFC853B00}" srcOrd="2" destOrd="0" parTransId="{51C2E0FD-D833-A542-9249-360FBC1D6360}" sibTransId="{726D7BCD-7B50-184D-BAE8-1CB63A3A3D5F}"/>
    <dgm:cxn modelId="{0889C14F-EC7A-504D-B84C-6D2C0D4CD81D}" srcId="{F159F3B7-99E5-7B47-A832-B3DF755A8E53}" destId="{AE5C3368-74BC-1143-8D38-D35AACDDC0CA}" srcOrd="0" destOrd="0" parTransId="{9AE7209E-4496-E546-8D36-F93CEFB2BC22}" sibTransId="{C582D4D2-649E-454B-BA54-0FE883B2BEE8}"/>
    <dgm:cxn modelId="{1BAB0450-28E1-2945-B4E7-03F6FBE50D1C}" type="presOf" srcId="{6A8E6DC3-3488-514C-8BEB-8ACD122EF67B}" destId="{7A1AB38E-CC8E-3C4D-BAC8-9460CE86F51F}" srcOrd="0" destOrd="0" presId="urn:microsoft.com/office/officeart/2005/8/layout/hChevron3"/>
    <dgm:cxn modelId="{E3370764-7664-5E4B-BFEA-A8F112CC9DB3}" type="presOf" srcId="{C6F5823E-045D-454A-A1B0-FF10EEDDB514}" destId="{66CA867E-B005-3745-8B60-F99D561AECB7}" srcOrd="0" destOrd="0" presId="urn:microsoft.com/office/officeart/2005/8/layout/hChevron3"/>
    <dgm:cxn modelId="{B4445378-3D3D-3C4B-82F1-1A68F6CDA84B}" srcId="{F159F3B7-99E5-7B47-A832-B3DF755A8E53}" destId="{314217DA-BF57-F147-BC84-F6564C392477}" srcOrd="3" destOrd="0" parTransId="{48BA6048-884D-6040-AAAD-D45DA067AF4B}" sibTransId="{50F225C1-8C83-9543-B12D-FD848BDC8C35}"/>
    <dgm:cxn modelId="{0DC1527F-1665-DB4A-8DF1-E9CA31D26319}" type="presOf" srcId="{B3EE3B3A-F8EA-2B4C-8485-CC5A0173910A}" destId="{6081CB25-705F-7141-90C4-21436D3DA405}" srcOrd="0" destOrd="0" presId="urn:microsoft.com/office/officeart/2005/8/layout/hChevron3"/>
    <dgm:cxn modelId="{5B5BB491-6AE7-0440-BCD7-1D2545C5E3D4}" srcId="{F159F3B7-99E5-7B47-A832-B3DF755A8E53}" destId="{BF45B827-DDAA-ED4E-BEEE-40D5E72805E3}" srcOrd="4" destOrd="0" parTransId="{8CD207D4-69EE-F948-871B-374218FF0D52}" sibTransId="{953CA651-6DDD-DD41-B6BF-62912445BD0B}"/>
    <dgm:cxn modelId="{0A5DBC93-8677-894A-BAE2-6E9B251E65A9}" srcId="{F159F3B7-99E5-7B47-A832-B3DF755A8E53}" destId="{C6F5823E-045D-454A-A1B0-FF10EEDDB514}" srcOrd="6" destOrd="0" parTransId="{2FA340E1-3928-D445-A9D9-340EB8686B8F}" sibTransId="{252ADE7F-BA6C-7847-A032-A91D9E7F3C4D}"/>
    <dgm:cxn modelId="{192832AA-AAC3-A749-BC61-BB8B95BD7582}" type="presOf" srcId="{D151B453-5D94-5E45-B2EE-86FC7866306B}" destId="{814B8434-6F5D-3042-BCD2-DF335C2E989F}" srcOrd="0" destOrd="0" presId="urn:microsoft.com/office/officeart/2005/8/layout/hChevron3"/>
    <dgm:cxn modelId="{93BC0DB0-1C7E-2542-B06D-B617B279BF99}" srcId="{F159F3B7-99E5-7B47-A832-B3DF755A8E53}" destId="{D151B453-5D94-5E45-B2EE-86FC7866306B}" srcOrd="7" destOrd="0" parTransId="{A9EDD3D4-20AB-5B4F-9441-86BCFEC452DF}" sibTransId="{BCF40329-0FDF-6A47-B084-796E9B80E1E1}"/>
    <dgm:cxn modelId="{4C1BB6B5-E0FD-A94C-AA4E-C6D382A40E31}" srcId="{F159F3B7-99E5-7B47-A832-B3DF755A8E53}" destId="{B3EE3B3A-F8EA-2B4C-8485-CC5A0173910A}" srcOrd="1" destOrd="0" parTransId="{8F9786AE-09E8-BC48-AD80-D9C3504A7B57}" sibTransId="{99DA51C5-0000-B44E-8B8C-9BD75711E7AF}"/>
    <dgm:cxn modelId="{77BA3BB8-D982-D34B-9576-2FA3932A311B}" type="presOf" srcId="{F159F3B7-99E5-7B47-A832-B3DF755A8E53}" destId="{16117C17-DFAB-4646-90C5-EAFEDA5EBD1B}" srcOrd="0" destOrd="0" presId="urn:microsoft.com/office/officeart/2005/8/layout/hChevron3"/>
    <dgm:cxn modelId="{EF068EB8-0C9C-914A-8D51-6576AF71B0DF}" type="presOf" srcId="{314217DA-BF57-F147-BC84-F6564C392477}" destId="{50516B21-62AE-BF4D-8429-F2F1D8A935DB}" srcOrd="0" destOrd="0" presId="urn:microsoft.com/office/officeart/2005/8/layout/hChevron3"/>
    <dgm:cxn modelId="{FF9896BE-138B-D049-8E7C-8224A6BA5E80}" type="presOf" srcId="{4C23F3CD-8931-C84F-85ED-1FEEFC853B00}" destId="{B2EFD9A1-2197-BA49-AB10-82D685671631}" srcOrd="0" destOrd="0" presId="urn:microsoft.com/office/officeart/2005/8/layout/hChevron3"/>
    <dgm:cxn modelId="{5667F7D9-0FE5-D347-A75E-CE9BD3DBA594}" srcId="{F159F3B7-99E5-7B47-A832-B3DF755A8E53}" destId="{6A8E6DC3-3488-514C-8BEB-8ACD122EF67B}" srcOrd="5" destOrd="0" parTransId="{A436E1B6-A0EA-CC4D-830B-0C7400E8A043}" sibTransId="{EF496A6D-3EAA-2B46-A6FC-15DC0065DC87}"/>
    <dgm:cxn modelId="{1460E0E9-0DE8-EF4C-AA93-4912D6A3D517}" type="presOf" srcId="{AE5C3368-74BC-1143-8D38-D35AACDDC0CA}" destId="{38551550-4411-884D-83A0-FD938164A13A}" srcOrd="0" destOrd="0" presId="urn:microsoft.com/office/officeart/2005/8/layout/hChevron3"/>
    <dgm:cxn modelId="{293143FE-479D-CB4C-9F2D-C7C5B6D6992A}" type="presOf" srcId="{BF45B827-DDAA-ED4E-BEEE-40D5E72805E3}" destId="{0439F280-26D7-B549-9ABA-ACE4247DC3F6}" srcOrd="0" destOrd="0" presId="urn:microsoft.com/office/officeart/2005/8/layout/hChevron3"/>
    <dgm:cxn modelId="{F1EFC1EF-4C8F-AF49-87B4-489688F37701}" type="presParOf" srcId="{16117C17-DFAB-4646-90C5-EAFEDA5EBD1B}" destId="{38551550-4411-884D-83A0-FD938164A13A}" srcOrd="0" destOrd="0" presId="urn:microsoft.com/office/officeart/2005/8/layout/hChevron3"/>
    <dgm:cxn modelId="{69067EE9-6556-DC48-9DD2-35EC337453CA}" type="presParOf" srcId="{16117C17-DFAB-4646-90C5-EAFEDA5EBD1B}" destId="{A72FADEC-A39E-5A43-8283-3D6719EBF494}" srcOrd="1" destOrd="0" presId="urn:microsoft.com/office/officeart/2005/8/layout/hChevron3"/>
    <dgm:cxn modelId="{1DF3DFA3-16D8-944D-A3D0-10D747A90450}" type="presParOf" srcId="{16117C17-DFAB-4646-90C5-EAFEDA5EBD1B}" destId="{6081CB25-705F-7141-90C4-21436D3DA405}" srcOrd="2" destOrd="0" presId="urn:microsoft.com/office/officeart/2005/8/layout/hChevron3"/>
    <dgm:cxn modelId="{40E0EE8F-C191-934E-AACA-3AD4BC74E639}" type="presParOf" srcId="{16117C17-DFAB-4646-90C5-EAFEDA5EBD1B}" destId="{F00D70AB-B14B-A245-AA32-299A8EA2D5A9}" srcOrd="3" destOrd="0" presId="urn:microsoft.com/office/officeart/2005/8/layout/hChevron3"/>
    <dgm:cxn modelId="{C8E3A15C-CD19-D54D-8E7A-EF9906CA880B}" type="presParOf" srcId="{16117C17-DFAB-4646-90C5-EAFEDA5EBD1B}" destId="{B2EFD9A1-2197-BA49-AB10-82D685671631}" srcOrd="4" destOrd="0" presId="urn:microsoft.com/office/officeart/2005/8/layout/hChevron3"/>
    <dgm:cxn modelId="{8E4F6894-B92A-7949-9CA2-FBEAB3354307}" type="presParOf" srcId="{16117C17-DFAB-4646-90C5-EAFEDA5EBD1B}" destId="{A89E80A2-4FAA-9243-8BD2-AB65D7581969}" srcOrd="5" destOrd="0" presId="urn:microsoft.com/office/officeart/2005/8/layout/hChevron3"/>
    <dgm:cxn modelId="{D19E22FE-8C3A-A640-8F90-C69851423C60}" type="presParOf" srcId="{16117C17-DFAB-4646-90C5-EAFEDA5EBD1B}" destId="{50516B21-62AE-BF4D-8429-F2F1D8A935DB}" srcOrd="6" destOrd="0" presId="urn:microsoft.com/office/officeart/2005/8/layout/hChevron3"/>
    <dgm:cxn modelId="{1BDEC145-4837-6248-B581-6999AA5FAACE}" type="presParOf" srcId="{16117C17-DFAB-4646-90C5-EAFEDA5EBD1B}" destId="{6DCB07B0-0883-704E-B9DB-6C65950B7164}" srcOrd="7" destOrd="0" presId="urn:microsoft.com/office/officeart/2005/8/layout/hChevron3"/>
    <dgm:cxn modelId="{8B278DA8-1CE9-C248-AEAB-23DF2CF72FC9}" type="presParOf" srcId="{16117C17-DFAB-4646-90C5-EAFEDA5EBD1B}" destId="{0439F280-26D7-B549-9ABA-ACE4247DC3F6}" srcOrd="8" destOrd="0" presId="urn:microsoft.com/office/officeart/2005/8/layout/hChevron3"/>
    <dgm:cxn modelId="{6C848B6F-C77D-044D-AAB8-8B840B00E4CD}" type="presParOf" srcId="{16117C17-DFAB-4646-90C5-EAFEDA5EBD1B}" destId="{97A2DD20-6ED6-2D49-B2F4-D60BAA92C679}" srcOrd="9" destOrd="0" presId="urn:microsoft.com/office/officeart/2005/8/layout/hChevron3"/>
    <dgm:cxn modelId="{42A38A50-5239-B44E-85A6-FBE3C11E4E5A}" type="presParOf" srcId="{16117C17-DFAB-4646-90C5-EAFEDA5EBD1B}" destId="{7A1AB38E-CC8E-3C4D-BAC8-9460CE86F51F}" srcOrd="10" destOrd="0" presId="urn:microsoft.com/office/officeart/2005/8/layout/hChevron3"/>
    <dgm:cxn modelId="{257D22EB-D60D-C847-A7B6-45EDAE09C390}" type="presParOf" srcId="{16117C17-DFAB-4646-90C5-EAFEDA5EBD1B}" destId="{0497BBBF-AEF3-9A46-BA4C-49A7D7FFA624}" srcOrd="11" destOrd="0" presId="urn:microsoft.com/office/officeart/2005/8/layout/hChevron3"/>
    <dgm:cxn modelId="{8E651393-7D43-1941-84AF-404B68C389BF}" type="presParOf" srcId="{16117C17-DFAB-4646-90C5-EAFEDA5EBD1B}" destId="{66CA867E-B005-3745-8B60-F99D561AECB7}" srcOrd="12" destOrd="0" presId="urn:microsoft.com/office/officeart/2005/8/layout/hChevron3"/>
    <dgm:cxn modelId="{FEE71ADE-F4CB-D249-A1E4-5F11E9CC8B6A}" type="presParOf" srcId="{16117C17-DFAB-4646-90C5-EAFEDA5EBD1B}" destId="{E3C21CAA-FCD0-8048-BE52-B5B803554300}" srcOrd="13" destOrd="0" presId="urn:microsoft.com/office/officeart/2005/8/layout/hChevron3"/>
    <dgm:cxn modelId="{E8942C3F-B131-E24D-AE68-19CF98BC63BE}" type="presParOf" srcId="{16117C17-DFAB-4646-90C5-EAFEDA5EBD1B}" destId="{814B8434-6F5D-3042-BCD2-DF335C2E989F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59F3B7-99E5-7B47-A832-B3DF755A8E53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AE5C3368-74BC-1143-8D38-D35AACDDC0CA}">
      <dgm:prSet phldrT="[Texto]"/>
      <dgm:spPr/>
      <dgm:t>
        <a:bodyPr/>
        <a:lstStyle/>
        <a:p>
          <a:r>
            <a:rPr lang="es-MX" dirty="0"/>
            <a:t>1998:</a:t>
          </a:r>
        </a:p>
        <a:p>
          <a:r>
            <a:rPr lang="es-MX" dirty="0"/>
            <a:t> Harmful Tax Competition</a:t>
          </a:r>
        </a:p>
      </dgm:t>
    </dgm:pt>
    <dgm:pt modelId="{9AE7209E-4496-E546-8D36-F93CEFB2BC22}" type="parTrans" cxnId="{0889C14F-EC7A-504D-B84C-6D2C0D4CD81D}">
      <dgm:prSet/>
      <dgm:spPr/>
      <dgm:t>
        <a:bodyPr/>
        <a:lstStyle/>
        <a:p>
          <a:endParaRPr lang="es-MX"/>
        </a:p>
      </dgm:t>
    </dgm:pt>
    <dgm:pt modelId="{C582D4D2-649E-454B-BA54-0FE883B2BEE8}" type="sibTrans" cxnId="{0889C14F-EC7A-504D-B84C-6D2C0D4CD81D}">
      <dgm:prSet/>
      <dgm:spPr/>
      <dgm:t>
        <a:bodyPr/>
        <a:lstStyle/>
        <a:p>
          <a:endParaRPr lang="es-MX"/>
        </a:p>
      </dgm:t>
    </dgm:pt>
    <dgm:pt modelId="{B3EE3B3A-F8EA-2B4C-8485-CC5A0173910A}">
      <dgm:prSet phldrT="[Texto]"/>
      <dgm:spPr/>
      <dgm:t>
        <a:bodyPr/>
        <a:lstStyle/>
        <a:p>
          <a:r>
            <a:rPr lang="es-MX" dirty="0"/>
            <a:t>2000: </a:t>
          </a:r>
        </a:p>
        <a:p>
          <a:r>
            <a:rPr lang="es-MX" dirty="0"/>
            <a:t>Informe OCDE </a:t>
          </a:r>
        </a:p>
      </dgm:t>
    </dgm:pt>
    <dgm:pt modelId="{8F9786AE-09E8-BC48-AD80-D9C3504A7B57}" type="parTrans" cxnId="{4C1BB6B5-E0FD-A94C-AA4E-C6D382A40E31}">
      <dgm:prSet/>
      <dgm:spPr/>
      <dgm:t>
        <a:bodyPr/>
        <a:lstStyle/>
        <a:p>
          <a:endParaRPr lang="es-MX"/>
        </a:p>
      </dgm:t>
    </dgm:pt>
    <dgm:pt modelId="{99DA51C5-0000-B44E-8B8C-9BD75711E7AF}" type="sibTrans" cxnId="{4C1BB6B5-E0FD-A94C-AA4E-C6D382A40E31}">
      <dgm:prSet/>
      <dgm:spPr/>
      <dgm:t>
        <a:bodyPr/>
        <a:lstStyle/>
        <a:p>
          <a:endParaRPr lang="es-MX"/>
        </a:p>
      </dgm:t>
    </dgm:pt>
    <dgm:pt modelId="{4C23F3CD-8931-C84F-85ED-1FEEFC853B00}">
      <dgm:prSet phldrT="[Texto]"/>
      <dgm:spPr/>
      <dgm:t>
        <a:bodyPr/>
        <a:lstStyle/>
        <a:p>
          <a:r>
            <a:rPr lang="es-MX" dirty="0"/>
            <a:t>2001: </a:t>
          </a:r>
        </a:p>
        <a:p>
          <a:r>
            <a:rPr lang="es-MX" dirty="0"/>
            <a:t>Informe OCDE</a:t>
          </a:r>
        </a:p>
      </dgm:t>
    </dgm:pt>
    <dgm:pt modelId="{51C2E0FD-D833-A542-9249-360FBC1D6360}" type="parTrans" cxnId="{A1537320-A943-4549-8A03-9AAE4C99250F}">
      <dgm:prSet/>
      <dgm:spPr/>
      <dgm:t>
        <a:bodyPr/>
        <a:lstStyle/>
        <a:p>
          <a:endParaRPr lang="es-MX"/>
        </a:p>
      </dgm:t>
    </dgm:pt>
    <dgm:pt modelId="{726D7BCD-7B50-184D-BAE8-1CB63A3A3D5F}" type="sibTrans" cxnId="{A1537320-A943-4549-8A03-9AAE4C99250F}">
      <dgm:prSet/>
      <dgm:spPr/>
      <dgm:t>
        <a:bodyPr/>
        <a:lstStyle/>
        <a:p>
          <a:endParaRPr lang="es-MX"/>
        </a:p>
      </dgm:t>
    </dgm:pt>
    <dgm:pt modelId="{314217DA-BF57-F147-BC84-F6564C392477}">
      <dgm:prSet/>
      <dgm:spPr/>
      <dgm:t>
        <a:bodyPr/>
        <a:lstStyle/>
        <a:p>
          <a:r>
            <a:rPr lang="es-MX" dirty="0"/>
            <a:t>2002: </a:t>
          </a:r>
        </a:p>
        <a:p>
          <a:r>
            <a:rPr lang="es-MX" dirty="0"/>
            <a:t>intercambio de información en materia tributaria </a:t>
          </a:r>
        </a:p>
      </dgm:t>
    </dgm:pt>
    <dgm:pt modelId="{48BA6048-884D-6040-AAAD-D45DA067AF4B}" type="parTrans" cxnId="{B4445378-3D3D-3C4B-82F1-1A68F6CDA84B}">
      <dgm:prSet/>
      <dgm:spPr/>
      <dgm:t>
        <a:bodyPr/>
        <a:lstStyle/>
        <a:p>
          <a:endParaRPr lang="es-MX"/>
        </a:p>
      </dgm:t>
    </dgm:pt>
    <dgm:pt modelId="{50F225C1-8C83-9543-B12D-FD848BDC8C35}" type="sibTrans" cxnId="{B4445378-3D3D-3C4B-82F1-1A68F6CDA84B}">
      <dgm:prSet/>
      <dgm:spPr/>
      <dgm:t>
        <a:bodyPr/>
        <a:lstStyle/>
        <a:p>
          <a:endParaRPr lang="es-MX"/>
        </a:p>
      </dgm:t>
    </dgm:pt>
    <dgm:pt modelId="{BF45B827-DDAA-ED4E-BEEE-40D5E72805E3}">
      <dgm:prSet/>
      <dgm:spPr/>
      <dgm:t>
        <a:bodyPr/>
        <a:lstStyle/>
        <a:p>
          <a:r>
            <a:rPr lang="es-MX" dirty="0"/>
            <a:t>2009:</a:t>
          </a:r>
        </a:p>
        <a:p>
          <a:r>
            <a:rPr lang="es-MX" dirty="0"/>
            <a:t>Inoperabilidad del secreto bancario</a:t>
          </a:r>
        </a:p>
      </dgm:t>
    </dgm:pt>
    <dgm:pt modelId="{8CD207D4-69EE-F948-871B-374218FF0D52}" type="parTrans" cxnId="{5B5BB491-6AE7-0440-BCD7-1D2545C5E3D4}">
      <dgm:prSet/>
      <dgm:spPr/>
      <dgm:t>
        <a:bodyPr/>
        <a:lstStyle/>
        <a:p>
          <a:endParaRPr lang="es-MX"/>
        </a:p>
      </dgm:t>
    </dgm:pt>
    <dgm:pt modelId="{953CA651-6DDD-DD41-B6BF-62912445BD0B}" type="sibTrans" cxnId="{5B5BB491-6AE7-0440-BCD7-1D2545C5E3D4}">
      <dgm:prSet/>
      <dgm:spPr/>
      <dgm:t>
        <a:bodyPr/>
        <a:lstStyle/>
        <a:p>
          <a:endParaRPr lang="es-MX"/>
        </a:p>
      </dgm:t>
    </dgm:pt>
    <dgm:pt modelId="{6A8E6DC3-3488-514C-8BEB-8ACD122EF67B}">
      <dgm:prSet/>
      <dgm:spPr/>
      <dgm:t>
        <a:bodyPr/>
        <a:lstStyle/>
        <a:p>
          <a:r>
            <a:rPr lang="es-MX" dirty="0"/>
            <a:t>2009:</a:t>
          </a:r>
        </a:p>
        <a:p>
          <a:r>
            <a:rPr lang="es-MX" dirty="0"/>
            <a:t> Foro Transparencia OCDE</a:t>
          </a:r>
        </a:p>
      </dgm:t>
    </dgm:pt>
    <dgm:pt modelId="{A436E1B6-A0EA-CC4D-830B-0C7400E8A043}" type="parTrans" cxnId="{5667F7D9-0FE5-D347-A75E-CE9BD3DBA594}">
      <dgm:prSet/>
      <dgm:spPr/>
      <dgm:t>
        <a:bodyPr/>
        <a:lstStyle/>
        <a:p>
          <a:endParaRPr lang="es-MX"/>
        </a:p>
      </dgm:t>
    </dgm:pt>
    <dgm:pt modelId="{EF496A6D-3EAA-2B46-A6FC-15DC0065DC87}" type="sibTrans" cxnId="{5667F7D9-0FE5-D347-A75E-CE9BD3DBA594}">
      <dgm:prSet/>
      <dgm:spPr/>
      <dgm:t>
        <a:bodyPr/>
        <a:lstStyle/>
        <a:p>
          <a:endParaRPr lang="es-MX"/>
        </a:p>
      </dgm:t>
    </dgm:pt>
    <dgm:pt modelId="{C6F5823E-045D-454A-A1B0-FF10EEDDB514}">
      <dgm:prSet/>
      <dgm:spPr/>
      <dgm:t>
        <a:bodyPr/>
        <a:lstStyle/>
        <a:p>
          <a:r>
            <a:rPr lang="es-MX" dirty="0"/>
            <a:t>2013-2015 </a:t>
          </a:r>
        </a:p>
        <a:p>
          <a:r>
            <a:rPr lang="es-MX" dirty="0"/>
            <a:t>15 acciones de BEPS</a:t>
          </a:r>
        </a:p>
      </dgm:t>
    </dgm:pt>
    <dgm:pt modelId="{2FA340E1-3928-D445-A9D9-340EB8686B8F}" type="parTrans" cxnId="{0A5DBC93-8677-894A-BAE2-6E9B251E65A9}">
      <dgm:prSet/>
      <dgm:spPr/>
      <dgm:t>
        <a:bodyPr/>
        <a:lstStyle/>
        <a:p>
          <a:endParaRPr lang="es-MX"/>
        </a:p>
      </dgm:t>
    </dgm:pt>
    <dgm:pt modelId="{252ADE7F-BA6C-7847-A032-A91D9E7F3C4D}" type="sibTrans" cxnId="{0A5DBC93-8677-894A-BAE2-6E9B251E65A9}">
      <dgm:prSet/>
      <dgm:spPr/>
      <dgm:t>
        <a:bodyPr/>
        <a:lstStyle/>
        <a:p>
          <a:endParaRPr lang="es-MX"/>
        </a:p>
      </dgm:t>
    </dgm:pt>
    <dgm:pt modelId="{D151B453-5D94-5E45-B2EE-86FC7866306B}">
      <dgm:prSet/>
      <dgm:spPr/>
      <dgm:t>
        <a:bodyPr/>
        <a:lstStyle/>
        <a:p>
          <a:r>
            <a:rPr lang="es-MX"/>
            <a:t>2019: </a:t>
          </a:r>
          <a:endParaRPr lang="es-MX" dirty="0"/>
        </a:p>
        <a:p>
          <a:r>
            <a:rPr lang="es-MX" dirty="0"/>
            <a:t>Pilar I y Pilar II OCDE</a:t>
          </a:r>
        </a:p>
      </dgm:t>
    </dgm:pt>
    <dgm:pt modelId="{A9EDD3D4-20AB-5B4F-9441-86BCFEC452DF}" type="parTrans" cxnId="{93BC0DB0-1C7E-2542-B06D-B617B279BF99}">
      <dgm:prSet/>
      <dgm:spPr/>
      <dgm:t>
        <a:bodyPr/>
        <a:lstStyle/>
        <a:p>
          <a:endParaRPr lang="es-MX"/>
        </a:p>
      </dgm:t>
    </dgm:pt>
    <dgm:pt modelId="{BCF40329-0FDF-6A47-B084-796E9B80E1E1}" type="sibTrans" cxnId="{93BC0DB0-1C7E-2542-B06D-B617B279BF99}">
      <dgm:prSet/>
      <dgm:spPr/>
      <dgm:t>
        <a:bodyPr/>
        <a:lstStyle/>
        <a:p>
          <a:endParaRPr lang="es-MX"/>
        </a:p>
      </dgm:t>
    </dgm:pt>
    <dgm:pt modelId="{16117C17-DFAB-4646-90C5-EAFEDA5EBD1B}" type="pres">
      <dgm:prSet presAssocID="{F159F3B7-99E5-7B47-A832-B3DF755A8E53}" presName="Name0" presStyleCnt="0">
        <dgm:presLayoutVars>
          <dgm:dir/>
          <dgm:resizeHandles val="exact"/>
        </dgm:presLayoutVars>
      </dgm:prSet>
      <dgm:spPr/>
    </dgm:pt>
    <dgm:pt modelId="{38551550-4411-884D-83A0-FD938164A13A}" type="pres">
      <dgm:prSet presAssocID="{AE5C3368-74BC-1143-8D38-D35AACDDC0CA}" presName="parTxOnly" presStyleLbl="node1" presStyleIdx="0" presStyleCnt="8">
        <dgm:presLayoutVars>
          <dgm:bulletEnabled val="1"/>
        </dgm:presLayoutVars>
      </dgm:prSet>
      <dgm:spPr/>
    </dgm:pt>
    <dgm:pt modelId="{A72FADEC-A39E-5A43-8283-3D6719EBF494}" type="pres">
      <dgm:prSet presAssocID="{C582D4D2-649E-454B-BA54-0FE883B2BEE8}" presName="parSpace" presStyleCnt="0"/>
      <dgm:spPr/>
    </dgm:pt>
    <dgm:pt modelId="{6081CB25-705F-7141-90C4-21436D3DA405}" type="pres">
      <dgm:prSet presAssocID="{B3EE3B3A-F8EA-2B4C-8485-CC5A0173910A}" presName="parTxOnly" presStyleLbl="node1" presStyleIdx="1" presStyleCnt="8">
        <dgm:presLayoutVars>
          <dgm:bulletEnabled val="1"/>
        </dgm:presLayoutVars>
      </dgm:prSet>
      <dgm:spPr/>
    </dgm:pt>
    <dgm:pt modelId="{F00D70AB-B14B-A245-AA32-299A8EA2D5A9}" type="pres">
      <dgm:prSet presAssocID="{99DA51C5-0000-B44E-8B8C-9BD75711E7AF}" presName="parSpace" presStyleCnt="0"/>
      <dgm:spPr/>
    </dgm:pt>
    <dgm:pt modelId="{B2EFD9A1-2197-BA49-AB10-82D685671631}" type="pres">
      <dgm:prSet presAssocID="{4C23F3CD-8931-C84F-85ED-1FEEFC853B00}" presName="parTxOnly" presStyleLbl="node1" presStyleIdx="2" presStyleCnt="8">
        <dgm:presLayoutVars>
          <dgm:bulletEnabled val="1"/>
        </dgm:presLayoutVars>
      </dgm:prSet>
      <dgm:spPr/>
    </dgm:pt>
    <dgm:pt modelId="{A89E80A2-4FAA-9243-8BD2-AB65D7581969}" type="pres">
      <dgm:prSet presAssocID="{726D7BCD-7B50-184D-BAE8-1CB63A3A3D5F}" presName="parSpace" presStyleCnt="0"/>
      <dgm:spPr/>
    </dgm:pt>
    <dgm:pt modelId="{50516B21-62AE-BF4D-8429-F2F1D8A935DB}" type="pres">
      <dgm:prSet presAssocID="{314217DA-BF57-F147-BC84-F6564C392477}" presName="parTxOnly" presStyleLbl="node1" presStyleIdx="3" presStyleCnt="8">
        <dgm:presLayoutVars>
          <dgm:bulletEnabled val="1"/>
        </dgm:presLayoutVars>
      </dgm:prSet>
      <dgm:spPr/>
    </dgm:pt>
    <dgm:pt modelId="{6DCB07B0-0883-704E-B9DB-6C65950B7164}" type="pres">
      <dgm:prSet presAssocID="{50F225C1-8C83-9543-B12D-FD848BDC8C35}" presName="parSpace" presStyleCnt="0"/>
      <dgm:spPr/>
    </dgm:pt>
    <dgm:pt modelId="{0439F280-26D7-B549-9ABA-ACE4247DC3F6}" type="pres">
      <dgm:prSet presAssocID="{BF45B827-DDAA-ED4E-BEEE-40D5E72805E3}" presName="parTxOnly" presStyleLbl="node1" presStyleIdx="4" presStyleCnt="8">
        <dgm:presLayoutVars>
          <dgm:bulletEnabled val="1"/>
        </dgm:presLayoutVars>
      </dgm:prSet>
      <dgm:spPr/>
    </dgm:pt>
    <dgm:pt modelId="{97A2DD20-6ED6-2D49-B2F4-D60BAA92C679}" type="pres">
      <dgm:prSet presAssocID="{953CA651-6DDD-DD41-B6BF-62912445BD0B}" presName="parSpace" presStyleCnt="0"/>
      <dgm:spPr/>
    </dgm:pt>
    <dgm:pt modelId="{7A1AB38E-CC8E-3C4D-BAC8-9460CE86F51F}" type="pres">
      <dgm:prSet presAssocID="{6A8E6DC3-3488-514C-8BEB-8ACD122EF67B}" presName="parTxOnly" presStyleLbl="node1" presStyleIdx="5" presStyleCnt="8">
        <dgm:presLayoutVars>
          <dgm:bulletEnabled val="1"/>
        </dgm:presLayoutVars>
      </dgm:prSet>
      <dgm:spPr/>
    </dgm:pt>
    <dgm:pt modelId="{0497BBBF-AEF3-9A46-BA4C-49A7D7FFA624}" type="pres">
      <dgm:prSet presAssocID="{EF496A6D-3EAA-2B46-A6FC-15DC0065DC87}" presName="parSpace" presStyleCnt="0"/>
      <dgm:spPr/>
    </dgm:pt>
    <dgm:pt modelId="{66CA867E-B005-3745-8B60-F99D561AECB7}" type="pres">
      <dgm:prSet presAssocID="{C6F5823E-045D-454A-A1B0-FF10EEDDB514}" presName="parTxOnly" presStyleLbl="node1" presStyleIdx="6" presStyleCnt="8">
        <dgm:presLayoutVars>
          <dgm:bulletEnabled val="1"/>
        </dgm:presLayoutVars>
      </dgm:prSet>
      <dgm:spPr/>
    </dgm:pt>
    <dgm:pt modelId="{E3C21CAA-FCD0-8048-BE52-B5B803554300}" type="pres">
      <dgm:prSet presAssocID="{252ADE7F-BA6C-7847-A032-A91D9E7F3C4D}" presName="parSpace" presStyleCnt="0"/>
      <dgm:spPr/>
    </dgm:pt>
    <dgm:pt modelId="{814B8434-6F5D-3042-BCD2-DF335C2E989F}" type="pres">
      <dgm:prSet presAssocID="{D151B453-5D94-5E45-B2EE-86FC7866306B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A1537320-A943-4549-8A03-9AAE4C99250F}" srcId="{F159F3B7-99E5-7B47-A832-B3DF755A8E53}" destId="{4C23F3CD-8931-C84F-85ED-1FEEFC853B00}" srcOrd="2" destOrd="0" parTransId="{51C2E0FD-D833-A542-9249-360FBC1D6360}" sibTransId="{726D7BCD-7B50-184D-BAE8-1CB63A3A3D5F}"/>
    <dgm:cxn modelId="{0889C14F-EC7A-504D-B84C-6D2C0D4CD81D}" srcId="{F159F3B7-99E5-7B47-A832-B3DF755A8E53}" destId="{AE5C3368-74BC-1143-8D38-D35AACDDC0CA}" srcOrd="0" destOrd="0" parTransId="{9AE7209E-4496-E546-8D36-F93CEFB2BC22}" sibTransId="{C582D4D2-649E-454B-BA54-0FE883B2BEE8}"/>
    <dgm:cxn modelId="{1BAB0450-28E1-2945-B4E7-03F6FBE50D1C}" type="presOf" srcId="{6A8E6DC3-3488-514C-8BEB-8ACD122EF67B}" destId="{7A1AB38E-CC8E-3C4D-BAC8-9460CE86F51F}" srcOrd="0" destOrd="0" presId="urn:microsoft.com/office/officeart/2005/8/layout/hChevron3"/>
    <dgm:cxn modelId="{E3370764-7664-5E4B-BFEA-A8F112CC9DB3}" type="presOf" srcId="{C6F5823E-045D-454A-A1B0-FF10EEDDB514}" destId="{66CA867E-B005-3745-8B60-F99D561AECB7}" srcOrd="0" destOrd="0" presId="urn:microsoft.com/office/officeart/2005/8/layout/hChevron3"/>
    <dgm:cxn modelId="{B4445378-3D3D-3C4B-82F1-1A68F6CDA84B}" srcId="{F159F3B7-99E5-7B47-A832-B3DF755A8E53}" destId="{314217DA-BF57-F147-BC84-F6564C392477}" srcOrd="3" destOrd="0" parTransId="{48BA6048-884D-6040-AAAD-D45DA067AF4B}" sibTransId="{50F225C1-8C83-9543-B12D-FD848BDC8C35}"/>
    <dgm:cxn modelId="{0DC1527F-1665-DB4A-8DF1-E9CA31D26319}" type="presOf" srcId="{B3EE3B3A-F8EA-2B4C-8485-CC5A0173910A}" destId="{6081CB25-705F-7141-90C4-21436D3DA405}" srcOrd="0" destOrd="0" presId="urn:microsoft.com/office/officeart/2005/8/layout/hChevron3"/>
    <dgm:cxn modelId="{5B5BB491-6AE7-0440-BCD7-1D2545C5E3D4}" srcId="{F159F3B7-99E5-7B47-A832-B3DF755A8E53}" destId="{BF45B827-DDAA-ED4E-BEEE-40D5E72805E3}" srcOrd="4" destOrd="0" parTransId="{8CD207D4-69EE-F948-871B-374218FF0D52}" sibTransId="{953CA651-6DDD-DD41-B6BF-62912445BD0B}"/>
    <dgm:cxn modelId="{0A5DBC93-8677-894A-BAE2-6E9B251E65A9}" srcId="{F159F3B7-99E5-7B47-A832-B3DF755A8E53}" destId="{C6F5823E-045D-454A-A1B0-FF10EEDDB514}" srcOrd="6" destOrd="0" parTransId="{2FA340E1-3928-D445-A9D9-340EB8686B8F}" sibTransId="{252ADE7F-BA6C-7847-A032-A91D9E7F3C4D}"/>
    <dgm:cxn modelId="{192832AA-AAC3-A749-BC61-BB8B95BD7582}" type="presOf" srcId="{D151B453-5D94-5E45-B2EE-86FC7866306B}" destId="{814B8434-6F5D-3042-BCD2-DF335C2E989F}" srcOrd="0" destOrd="0" presId="urn:microsoft.com/office/officeart/2005/8/layout/hChevron3"/>
    <dgm:cxn modelId="{93BC0DB0-1C7E-2542-B06D-B617B279BF99}" srcId="{F159F3B7-99E5-7B47-A832-B3DF755A8E53}" destId="{D151B453-5D94-5E45-B2EE-86FC7866306B}" srcOrd="7" destOrd="0" parTransId="{A9EDD3D4-20AB-5B4F-9441-86BCFEC452DF}" sibTransId="{BCF40329-0FDF-6A47-B084-796E9B80E1E1}"/>
    <dgm:cxn modelId="{4C1BB6B5-E0FD-A94C-AA4E-C6D382A40E31}" srcId="{F159F3B7-99E5-7B47-A832-B3DF755A8E53}" destId="{B3EE3B3A-F8EA-2B4C-8485-CC5A0173910A}" srcOrd="1" destOrd="0" parTransId="{8F9786AE-09E8-BC48-AD80-D9C3504A7B57}" sibTransId="{99DA51C5-0000-B44E-8B8C-9BD75711E7AF}"/>
    <dgm:cxn modelId="{77BA3BB8-D982-D34B-9576-2FA3932A311B}" type="presOf" srcId="{F159F3B7-99E5-7B47-A832-B3DF755A8E53}" destId="{16117C17-DFAB-4646-90C5-EAFEDA5EBD1B}" srcOrd="0" destOrd="0" presId="urn:microsoft.com/office/officeart/2005/8/layout/hChevron3"/>
    <dgm:cxn modelId="{EF068EB8-0C9C-914A-8D51-6576AF71B0DF}" type="presOf" srcId="{314217DA-BF57-F147-BC84-F6564C392477}" destId="{50516B21-62AE-BF4D-8429-F2F1D8A935DB}" srcOrd="0" destOrd="0" presId="urn:microsoft.com/office/officeart/2005/8/layout/hChevron3"/>
    <dgm:cxn modelId="{FF9896BE-138B-D049-8E7C-8224A6BA5E80}" type="presOf" srcId="{4C23F3CD-8931-C84F-85ED-1FEEFC853B00}" destId="{B2EFD9A1-2197-BA49-AB10-82D685671631}" srcOrd="0" destOrd="0" presId="urn:microsoft.com/office/officeart/2005/8/layout/hChevron3"/>
    <dgm:cxn modelId="{5667F7D9-0FE5-D347-A75E-CE9BD3DBA594}" srcId="{F159F3B7-99E5-7B47-A832-B3DF755A8E53}" destId="{6A8E6DC3-3488-514C-8BEB-8ACD122EF67B}" srcOrd="5" destOrd="0" parTransId="{A436E1B6-A0EA-CC4D-830B-0C7400E8A043}" sibTransId="{EF496A6D-3EAA-2B46-A6FC-15DC0065DC87}"/>
    <dgm:cxn modelId="{1460E0E9-0DE8-EF4C-AA93-4912D6A3D517}" type="presOf" srcId="{AE5C3368-74BC-1143-8D38-D35AACDDC0CA}" destId="{38551550-4411-884D-83A0-FD938164A13A}" srcOrd="0" destOrd="0" presId="urn:microsoft.com/office/officeart/2005/8/layout/hChevron3"/>
    <dgm:cxn modelId="{293143FE-479D-CB4C-9F2D-C7C5B6D6992A}" type="presOf" srcId="{BF45B827-DDAA-ED4E-BEEE-40D5E72805E3}" destId="{0439F280-26D7-B549-9ABA-ACE4247DC3F6}" srcOrd="0" destOrd="0" presId="urn:microsoft.com/office/officeart/2005/8/layout/hChevron3"/>
    <dgm:cxn modelId="{F1EFC1EF-4C8F-AF49-87B4-489688F37701}" type="presParOf" srcId="{16117C17-DFAB-4646-90C5-EAFEDA5EBD1B}" destId="{38551550-4411-884D-83A0-FD938164A13A}" srcOrd="0" destOrd="0" presId="urn:microsoft.com/office/officeart/2005/8/layout/hChevron3"/>
    <dgm:cxn modelId="{69067EE9-6556-DC48-9DD2-35EC337453CA}" type="presParOf" srcId="{16117C17-DFAB-4646-90C5-EAFEDA5EBD1B}" destId="{A72FADEC-A39E-5A43-8283-3D6719EBF494}" srcOrd="1" destOrd="0" presId="urn:microsoft.com/office/officeart/2005/8/layout/hChevron3"/>
    <dgm:cxn modelId="{1DF3DFA3-16D8-944D-A3D0-10D747A90450}" type="presParOf" srcId="{16117C17-DFAB-4646-90C5-EAFEDA5EBD1B}" destId="{6081CB25-705F-7141-90C4-21436D3DA405}" srcOrd="2" destOrd="0" presId="urn:microsoft.com/office/officeart/2005/8/layout/hChevron3"/>
    <dgm:cxn modelId="{40E0EE8F-C191-934E-AACA-3AD4BC74E639}" type="presParOf" srcId="{16117C17-DFAB-4646-90C5-EAFEDA5EBD1B}" destId="{F00D70AB-B14B-A245-AA32-299A8EA2D5A9}" srcOrd="3" destOrd="0" presId="urn:microsoft.com/office/officeart/2005/8/layout/hChevron3"/>
    <dgm:cxn modelId="{C8E3A15C-CD19-D54D-8E7A-EF9906CA880B}" type="presParOf" srcId="{16117C17-DFAB-4646-90C5-EAFEDA5EBD1B}" destId="{B2EFD9A1-2197-BA49-AB10-82D685671631}" srcOrd="4" destOrd="0" presId="urn:microsoft.com/office/officeart/2005/8/layout/hChevron3"/>
    <dgm:cxn modelId="{8E4F6894-B92A-7949-9CA2-FBEAB3354307}" type="presParOf" srcId="{16117C17-DFAB-4646-90C5-EAFEDA5EBD1B}" destId="{A89E80A2-4FAA-9243-8BD2-AB65D7581969}" srcOrd="5" destOrd="0" presId="urn:microsoft.com/office/officeart/2005/8/layout/hChevron3"/>
    <dgm:cxn modelId="{D19E22FE-8C3A-A640-8F90-C69851423C60}" type="presParOf" srcId="{16117C17-DFAB-4646-90C5-EAFEDA5EBD1B}" destId="{50516B21-62AE-BF4D-8429-F2F1D8A935DB}" srcOrd="6" destOrd="0" presId="urn:microsoft.com/office/officeart/2005/8/layout/hChevron3"/>
    <dgm:cxn modelId="{1BDEC145-4837-6248-B581-6999AA5FAACE}" type="presParOf" srcId="{16117C17-DFAB-4646-90C5-EAFEDA5EBD1B}" destId="{6DCB07B0-0883-704E-B9DB-6C65950B7164}" srcOrd="7" destOrd="0" presId="urn:microsoft.com/office/officeart/2005/8/layout/hChevron3"/>
    <dgm:cxn modelId="{8B278DA8-1CE9-C248-AEAB-23DF2CF72FC9}" type="presParOf" srcId="{16117C17-DFAB-4646-90C5-EAFEDA5EBD1B}" destId="{0439F280-26D7-B549-9ABA-ACE4247DC3F6}" srcOrd="8" destOrd="0" presId="urn:microsoft.com/office/officeart/2005/8/layout/hChevron3"/>
    <dgm:cxn modelId="{6C848B6F-C77D-044D-AAB8-8B840B00E4CD}" type="presParOf" srcId="{16117C17-DFAB-4646-90C5-EAFEDA5EBD1B}" destId="{97A2DD20-6ED6-2D49-B2F4-D60BAA92C679}" srcOrd="9" destOrd="0" presId="urn:microsoft.com/office/officeart/2005/8/layout/hChevron3"/>
    <dgm:cxn modelId="{42A38A50-5239-B44E-85A6-FBE3C11E4E5A}" type="presParOf" srcId="{16117C17-DFAB-4646-90C5-EAFEDA5EBD1B}" destId="{7A1AB38E-CC8E-3C4D-BAC8-9460CE86F51F}" srcOrd="10" destOrd="0" presId="urn:microsoft.com/office/officeart/2005/8/layout/hChevron3"/>
    <dgm:cxn modelId="{257D22EB-D60D-C847-A7B6-45EDAE09C390}" type="presParOf" srcId="{16117C17-DFAB-4646-90C5-EAFEDA5EBD1B}" destId="{0497BBBF-AEF3-9A46-BA4C-49A7D7FFA624}" srcOrd="11" destOrd="0" presId="urn:microsoft.com/office/officeart/2005/8/layout/hChevron3"/>
    <dgm:cxn modelId="{8E651393-7D43-1941-84AF-404B68C389BF}" type="presParOf" srcId="{16117C17-DFAB-4646-90C5-EAFEDA5EBD1B}" destId="{66CA867E-B005-3745-8B60-F99D561AECB7}" srcOrd="12" destOrd="0" presId="urn:microsoft.com/office/officeart/2005/8/layout/hChevron3"/>
    <dgm:cxn modelId="{FEE71ADE-F4CB-D249-A1E4-5F11E9CC8B6A}" type="presParOf" srcId="{16117C17-DFAB-4646-90C5-EAFEDA5EBD1B}" destId="{E3C21CAA-FCD0-8048-BE52-B5B803554300}" srcOrd="13" destOrd="0" presId="urn:microsoft.com/office/officeart/2005/8/layout/hChevron3"/>
    <dgm:cxn modelId="{E8942C3F-B131-E24D-AE68-19CF98BC63BE}" type="presParOf" srcId="{16117C17-DFAB-4646-90C5-EAFEDA5EBD1B}" destId="{814B8434-6F5D-3042-BCD2-DF335C2E989F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910A5C-AE35-9C4A-82A1-33151855FAF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2BC8D05-DC28-2B45-873C-0AF53819CE65}">
      <dgm:prSet/>
      <dgm:spPr/>
      <dgm:t>
        <a:bodyPr/>
        <a:lstStyle/>
        <a:p>
          <a:r>
            <a:rPr lang="es-419" dirty="0"/>
            <a:t>Directrices, Opiniones, Estudios, Modelos</a:t>
          </a:r>
        </a:p>
      </dgm:t>
    </dgm:pt>
    <dgm:pt modelId="{EBEFE245-2132-0842-B346-0971021688CB}" type="parTrans" cxnId="{B1B4D144-9052-2B46-9776-6E92A6135B21}">
      <dgm:prSet/>
      <dgm:spPr/>
      <dgm:t>
        <a:bodyPr/>
        <a:lstStyle/>
        <a:p>
          <a:endParaRPr lang="es-MX"/>
        </a:p>
      </dgm:t>
    </dgm:pt>
    <dgm:pt modelId="{59EEC71F-5792-5B46-8CFD-905019599680}" type="sibTrans" cxnId="{B1B4D144-9052-2B46-9776-6E92A6135B21}">
      <dgm:prSet/>
      <dgm:spPr/>
      <dgm:t>
        <a:bodyPr/>
        <a:lstStyle/>
        <a:p>
          <a:endParaRPr lang="es-MX"/>
        </a:p>
      </dgm:t>
    </dgm:pt>
    <dgm:pt modelId="{A9E48484-679A-EE4C-BAD2-6AD3C504A414}">
      <dgm:prSet/>
      <dgm:spPr/>
      <dgm:t>
        <a:bodyPr/>
        <a:lstStyle/>
        <a:p>
          <a:r>
            <a:rPr lang="es-MX" dirty="0"/>
            <a:t>Competencia Fiscal Internacional</a:t>
          </a:r>
        </a:p>
      </dgm:t>
    </dgm:pt>
    <dgm:pt modelId="{B95C5F6F-8EEA-F943-A55A-DABAA5311C69}" type="parTrans" cxnId="{5A920C2B-4999-BA41-81D6-184D8FD806D2}">
      <dgm:prSet/>
      <dgm:spPr/>
      <dgm:t>
        <a:bodyPr/>
        <a:lstStyle/>
        <a:p>
          <a:endParaRPr lang="es-MX"/>
        </a:p>
      </dgm:t>
    </dgm:pt>
    <dgm:pt modelId="{E47B0BFE-90F1-1745-B9B7-A929105BA288}" type="sibTrans" cxnId="{5A920C2B-4999-BA41-81D6-184D8FD806D2}">
      <dgm:prSet/>
      <dgm:spPr/>
      <dgm:t>
        <a:bodyPr/>
        <a:lstStyle/>
        <a:p>
          <a:endParaRPr lang="es-MX"/>
        </a:p>
      </dgm:t>
    </dgm:pt>
    <dgm:pt modelId="{73C198F1-68CF-E640-A42A-04EA51F7DA9E}">
      <dgm:prSet/>
      <dgm:spPr/>
      <dgm:t>
        <a:bodyPr/>
        <a:lstStyle/>
        <a:p>
          <a:r>
            <a:rPr lang="es-MX" dirty="0"/>
            <a:t>SoftLaw: emanados de Organismos internacionales como: ONU, OCDE, etc...</a:t>
          </a:r>
        </a:p>
      </dgm:t>
    </dgm:pt>
    <dgm:pt modelId="{097B089B-EDAA-B843-B233-C0C364AF2000}" type="parTrans" cxnId="{EBC6303C-BD0D-034D-B6AD-D4894456CF28}">
      <dgm:prSet/>
      <dgm:spPr/>
      <dgm:t>
        <a:bodyPr/>
        <a:lstStyle/>
        <a:p>
          <a:endParaRPr lang="es-MX"/>
        </a:p>
      </dgm:t>
    </dgm:pt>
    <dgm:pt modelId="{C384FD88-A189-354D-A129-E35AC06169B5}" type="sibTrans" cxnId="{EBC6303C-BD0D-034D-B6AD-D4894456CF28}">
      <dgm:prSet/>
      <dgm:spPr/>
      <dgm:t>
        <a:bodyPr/>
        <a:lstStyle/>
        <a:p>
          <a:endParaRPr lang="es-MX"/>
        </a:p>
      </dgm:t>
    </dgm:pt>
    <dgm:pt modelId="{C5459F40-362B-9F49-9BC4-64F5C9F038C8}">
      <dgm:prSet/>
      <dgm:spPr/>
      <dgm:t>
        <a:bodyPr/>
        <a:lstStyle/>
        <a:p>
          <a:r>
            <a:rPr lang="es-MX" dirty="0"/>
            <a:t>Competencia entre Estados por
configurar una fiscalidad atractiva
que influya en la localización de
riqueza dentro de su territorio</a:t>
          </a:r>
        </a:p>
      </dgm:t>
    </dgm:pt>
    <dgm:pt modelId="{872080E0-875D-3B42-9609-D16DBB95209B}" type="parTrans" cxnId="{381762EA-AD22-9F45-BDC4-C4609DDF45DE}">
      <dgm:prSet/>
      <dgm:spPr/>
      <dgm:t>
        <a:bodyPr/>
        <a:lstStyle/>
        <a:p>
          <a:endParaRPr lang="es-MX"/>
        </a:p>
      </dgm:t>
    </dgm:pt>
    <dgm:pt modelId="{453ADD0C-D88C-B84D-8212-BF0E4F42A906}" type="sibTrans" cxnId="{381762EA-AD22-9F45-BDC4-C4609DDF45DE}">
      <dgm:prSet/>
      <dgm:spPr/>
      <dgm:t>
        <a:bodyPr/>
        <a:lstStyle/>
        <a:p>
          <a:endParaRPr lang="es-MX"/>
        </a:p>
      </dgm:t>
    </dgm:pt>
    <dgm:pt modelId="{401ABFEB-A3B2-2C41-B5C2-71E18D9A7ED2}">
      <dgm:prSet/>
      <dgm:spPr/>
      <dgm:t>
        <a:bodyPr/>
        <a:lstStyle/>
        <a:p>
          <a:r>
            <a:rPr lang="es-MX" dirty="0"/>
            <a:t>Convenio para Evitar la Doble Tributación</a:t>
          </a:r>
        </a:p>
      </dgm:t>
    </dgm:pt>
    <dgm:pt modelId="{10189288-0BEA-0647-ACB3-7C13C0BD9674}" type="sibTrans" cxnId="{F2CAA9EF-4A3C-7A42-8C58-E8FA0404730C}">
      <dgm:prSet/>
      <dgm:spPr/>
      <dgm:t>
        <a:bodyPr/>
        <a:lstStyle/>
        <a:p>
          <a:endParaRPr lang="es-MX"/>
        </a:p>
      </dgm:t>
    </dgm:pt>
    <dgm:pt modelId="{EFF3C34B-0A11-1E42-91CD-DCE201EF4F64}" type="parTrans" cxnId="{F2CAA9EF-4A3C-7A42-8C58-E8FA0404730C}">
      <dgm:prSet/>
      <dgm:spPr/>
      <dgm:t>
        <a:bodyPr/>
        <a:lstStyle/>
        <a:p>
          <a:endParaRPr lang="es-MX"/>
        </a:p>
      </dgm:t>
    </dgm:pt>
    <dgm:pt modelId="{F797E53A-587A-0B47-B9C9-189227AE6CCE}">
      <dgm:prSet/>
      <dgm:spPr/>
      <dgm:t>
        <a:bodyPr/>
        <a:lstStyle/>
        <a:p>
          <a:r>
            <a:rPr lang="es-MX" dirty="0"/>
            <a:t>Tratados Internacioneles en materia fiscal. No es oponible el Derecho doméstico, voluntario y con objetivos de mutua coopeeración.</a:t>
          </a:r>
        </a:p>
      </dgm:t>
    </dgm:pt>
    <dgm:pt modelId="{7868D780-B63F-E448-9155-180CF7199B66}" type="parTrans" cxnId="{21325D36-3E69-B148-9BB5-3A09B9D65FE8}">
      <dgm:prSet/>
      <dgm:spPr/>
      <dgm:t>
        <a:bodyPr/>
        <a:lstStyle/>
        <a:p>
          <a:endParaRPr lang="es-MX"/>
        </a:p>
      </dgm:t>
    </dgm:pt>
    <dgm:pt modelId="{8336B6C9-2EF5-7745-A268-52DB3843A5B1}" type="sibTrans" cxnId="{21325D36-3E69-B148-9BB5-3A09B9D65FE8}">
      <dgm:prSet/>
      <dgm:spPr/>
      <dgm:t>
        <a:bodyPr/>
        <a:lstStyle/>
        <a:p>
          <a:endParaRPr lang="es-MX"/>
        </a:p>
      </dgm:t>
    </dgm:pt>
    <dgm:pt modelId="{60369E58-25C1-4D4F-B6C0-8E79870EA54E}">
      <dgm:prSet/>
      <dgm:spPr/>
      <dgm:t>
        <a:bodyPr/>
        <a:lstStyle/>
        <a:p>
          <a:r>
            <a:rPr lang="es-MX"/>
            <a:t>Directrices de Precios de Transferencia Traspuestas. </a:t>
          </a:r>
        </a:p>
        <a:p>
          <a:r>
            <a:rPr lang="es-MX"/>
            <a:t>Preámbulo Ley 36/2006, de 29 de noviembre, de medidas para la prevención del fraude
fiscal.</a:t>
          </a:r>
        </a:p>
        <a:p>
          <a:r>
            <a:rPr lang="es-MX"/>
            <a:t>Art. 18 LIS Española</a:t>
          </a:r>
          <a:endParaRPr lang="es-MX" dirty="0"/>
        </a:p>
      </dgm:t>
    </dgm:pt>
    <dgm:pt modelId="{6CAB806B-6319-5B48-ABCD-38100D0F9FCF}" type="parTrans" cxnId="{EC35C9C7-F274-0343-A2C3-EC699AD3ECBF}">
      <dgm:prSet/>
      <dgm:spPr/>
      <dgm:t>
        <a:bodyPr/>
        <a:lstStyle/>
        <a:p>
          <a:endParaRPr lang="es-MX"/>
        </a:p>
      </dgm:t>
    </dgm:pt>
    <dgm:pt modelId="{28AB05CB-B99C-8641-AE49-FD688DDB3C81}" type="sibTrans" cxnId="{EC35C9C7-F274-0343-A2C3-EC699AD3ECBF}">
      <dgm:prSet/>
      <dgm:spPr/>
      <dgm:t>
        <a:bodyPr/>
        <a:lstStyle/>
        <a:p>
          <a:endParaRPr lang="es-MX"/>
        </a:p>
      </dgm:t>
    </dgm:pt>
    <dgm:pt modelId="{D9C6EDB6-83C9-A245-8DC4-928FE8E5BEA5}" type="pres">
      <dgm:prSet presAssocID="{73910A5C-AE35-9C4A-82A1-33151855FA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B702AB-62CA-2B46-BAA6-4A06FF52D590}" type="pres">
      <dgm:prSet presAssocID="{52BC8D05-DC28-2B45-873C-0AF53819CE65}" presName="root" presStyleCnt="0"/>
      <dgm:spPr/>
    </dgm:pt>
    <dgm:pt modelId="{DA85521C-D8A5-F445-8802-EFD805DD2459}" type="pres">
      <dgm:prSet presAssocID="{52BC8D05-DC28-2B45-873C-0AF53819CE65}" presName="rootComposite" presStyleCnt="0"/>
      <dgm:spPr/>
    </dgm:pt>
    <dgm:pt modelId="{11342AFB-62B8-4F40-BEA1-9DB1738B000E}" type="pres">
      <dgm:prSet presAssocID="{52BC8D05-DC28-2B45-873C-0AF53819CE65}" presName="rootText" presStyleLbl="node1" presStyleIdx="0" presStyleCnt="3"/>
      <dgm:spPr/>
    </dgm:pt>
    <dgm:pt modelId="{D3CF057C-1116-BA41-A9AF-ADEA66B4180E}" type="pres">
      <dgm:prSet presAssocID="{52BC8D05-DC28-2B45-873C-0AF53819CE65}" presName="rootConnector" presStyleLbl="node1" presStyleIdx="0" presStyleCnt="3"/>
      <dgm:spPr/>
    </dgm:pt>
    <dgm:pt modelId="{8441DF91-C98B-764E-B548-50F24A3D5CEA}" type="pres">
      <dgm:prSet presAssocID="{52BC8D05-DC28-2B45-873C-0AF53819CE65}" presName="childShape" presStyleCnt="0"/>
      <dgm:spPr/>
    </dgm:pt>
    <dgm:pt modelId="{48C1687D-708D-C24C-A7C3-88D0B3093573}" type="pres">
      <dgm:prSet presAssocID="{097B089B-EDAA-B843-B233-C0C364AF2000}" presName="Name13" presStyleLbl="parChTrans1D2" presStyleIdx="0" presStyleCnt="4"/>
      <dgm:spPr/>
    </dgm:pt>
    <dgm:pt modelId="{9CC0EED0-F4E2-2B40-BF57-DCB113E474B6}" type="pres">
      <dgm:prSet presAssocID="{73C198F1-68CF-E640-A42A-04EA51F7DA9E}" presName="childText" presStyleLbl="bgAcc1" presStyleIdx="0" presStyleCnt="4">
        <dgm:presLayoutVars>
          <dgm:bulletEnabled val="1"/>
        </dgm:presLayoutVars>
      </dgm:prSet>
      <dgm:spPr/>
    </dgm:pt>
    <dgm:pt modelId="{C91B7A4C-D5AD-4446-9555-16B8A7DBD74D}" type="pres">
      <dgm:prSet presAssocID="{6CAB806B-6319-5B48-ABCD-38100D0F9FCF}" presName="Name13" presStyleLbl="parChTrans1D2" presStyleIdx="1" presStyleCnt="4"/>
      <dgm:spPr/>
    </dgm:pt>
    <dgm:pt modelId="{4E9F4DAB-1F30-774A-88CD-406FE0F52359}" type="pres">
      <dgm:prSet presAssocID="{60369E58-25C1-4D4F-B6C0-8E79870EA54E}" presName="childText" presStyleLbl="bgAcc1" presStyleIdx="1" presStyleCnt="4">
        <dgm:presLayoutVars>
          <dgm:bulletEnabled val="1"/>
        </dgm:presLayoutVars>
      </dgm:prSet>
      <dgm:spPr/>
    </dgm:pt>
    <dgm:pt modelId="{D8F861FD-65D6-D348-9F91-F78121EB6E08}" type="pres">
      <dgm:prSet presAssocID="{A9E48484-679A-EE4C-BAD2-6AD3C504A414}" presName="root" presStyleCnt="0"/>
      <dgm:spPr/>
    </dgm:pt>
    <dgm:pt modelId="{E745F8F0-06FB-9F45-9C90-ECE55E8EEA7F}" type="pres">
      <dgm:prSet presAssocID="{A9E48484-679A-EE4C-BAD2-6AD3C504A414}" presName="rootComposite" presStyleCnt="0"/>
      <dgm:spPr/>
    </dgm:pt>
    <dgm:pt modelId="{15C80C9B-C5DC-0244-968D-F54DE4E12911}" type="pres">
      <dgm:prSet presAssocID="{A9E48484-679A-EE4C-BAD2-6AD3C504A414}" presName="rootText" presStyleLbl="node1" presStyleIdx="1" presStyleCnt="3"/>
      <dgm:spPr/>
    </dgm:pt>
    <dgm:pt modelId="{EB69C959-7E6B-C34B-B5CF-FD271CA06CB7}" type="pres">
      <dgm:prSet presAssocID="{A9E48484-679A-EE4C-BAD2-6AD3C504A414}" presName="rootConnector" presStyleLbl="node1" presStyleIdx="1" presStyleCnt="3"/>
      <dgm:spPr/>
    </dgm:pt>
    <dgm:pt modelId="{16841F84-6F5A-D840-9282-7D9769E3A0E3}" type="pres">
      <dgm:prSet presAssocID="{A9E48484-679A-EE4C-BAD2-6AD3C504A414}" presName="childShape" presStyleCnt="0"/>
      <dgm:spPr/>
    </dgm:pt>
    <dgm:pt modelId="{F98C6CE8-FFE5-024C-B70F-610DB6A13F53}" type="pres">
      <dgm:prSet presAssocID="{872080E0-875D-3B42-9609-D16DBB95209B}" presName="Name13" presStyleLbl="parChTrans1D2" presStyleIdx="2" presStyleCnt="4"/>
      <dgm:spPr/>
    </dgm:pt>
    <dgm:pt modelId="{86382CD7-D068-CB4F-8C80-33DBBE8EBAC2}" type="pres">
      <dgm:prSet presAssocID="{C5459F40-362B-9F49-9BC4-64F5C9F038C8}" presName="childText" presStyleLbl="bgAcc1" presStyleIdx="2" presStyleCnt="4">
        <dgm:presLayoutVars>
          <dgm:bulletEnabled val="1"/>
        </dgm:presLayoutVars>
      </dgm:prSet>
      <dgm:spPr/>
    </dgm:pt>
    <dgm:pt modelId="{EF83F722-3C76-D244-B7AA-6E148997BC38}" type="pres">
      <dgm:prSet presAssocID="{401ABFEB-A3B2-2C41-B5C2-71E18D9A7ED2}" presName="root" presStyleCnt="0"/>
      <dgm:spPr/>
    </dgm:pt>
    <dgm:pt modelId="{059C22BE-F083-C64B-9F71-3AE256C7EC60}" type="pres">
      <dgm:prSet presAssocID="{401ABFEB-A3B2-2C41-B5C2-71E18D9A7ED2}" presName="rootComposite" presStyleCnt="0"/>
      <dgm:spPr/>
    </dgm:pt>
    <dgm:pt modelId="{8875E5DB-951C-0549-9F25-1CA0F2F8968B}" type="pres">
      <dgm:prSet presAssocID="{401ABFEB-A3B2-2C41-B5C2-71E18D9A7ED2}" presName="rootText" presStyleLbl="node1" presStyleIdx="2" presStyleCnt="3"/>
      <dgm:spPr/>
    </dgm:pt>
    <dgm:pt modelId="{D35DE91C-DFB6-684C-9277-A09050C5E01B}" type="pres">
      <dgm:prSet presAssocID="{401ABFEB-A3B2-2C41-B5C2-71E18D9A7ED2}" presName="rootConnector" presStyleLbl="node1" presStyleIdx="2" presStyleCnt="3"/>
      <dgm:spPr/>
    </dgm:pt>
    <dgm:pt modelId="{216D112A-3A4A-474D-9FFA-2935C3A631EB}" type="pres">
      <dgm:prSet presAssocID="{401ABFEB-A3B2-2C41-B5C2-71E18D9A7ED2}" presName="childShape" presStyleCnt="0"/>
      <dgm:spPr/>
    </dgm:pt>
    <dgm:pt modelId="{DB571609-1D14-5740-990C-260C6577B864}" type="pres">
      <dgm:prSet presAssocID="{7868D780-B63F-E448-9155-180CF7199B66}" presName="Name13" presStyleLbl="parChTrans1D2" presStyleIdx="3" presStyleCnt="4"/>
      <dgm:spPr/>
    </dgm:pt>
    <dgm:pt modelId="{689FB7E3-6034-9943-865F-40223CDF205D}" type="pres">
      <dgm:prSet presAssocID="{F797E53A-587A-0B47-B9C9-189227AE6CCE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1207EE06-C444-DB44-9E44-04258F8979C3}" type="presOf" srcId="{60369E58-25C1-4D4F-B6C0-8E79870EA54E}" destId="{4E9F4DAB-1F30-774A-88CD-406FE0F52359}" srcOrd="0" destOrd="0" presId="urn:microsoft.com/office/officeart/2005/8/layout/hierarchy3"/>
    <dgm:cxn modelId="{14DE6307-4394-C742-B17D-B0E17BE8ED18}" type="presOf" srcId="{52BC8D05-DC28-2B45-873C-0AF53819CE65}" destId="{11342AFB-62B8-4F40-BEA1-9DB1738B000E}" srcOrd="0" destOrd="0" presId="urn:microsoft.com/office/officeart/2005/8/layout/hierarchy3"/>
    <dgm:cxn modelId="{7528EC1C-A500-FE4F-8E90-E37D1DCF4BF0}" type="presOf" srcId="{73910A5C-AE35-9C4A-82A1-33151855FAFB}" destId="{D9C6EDB6-83C9-A245-8DC4-928FE8E5BEA5}" srcOrd="0" destOrd="0" presId="urn:microsoft.com/office/officeart/2005/8/layout/hierarchy3"/>
    <dgm:cxn modelId="{5A920C2B-4999-BA41-81D6-184D8FD806D2}" srcId="{73910A5C-AE35-9C4A-82A1-33151855FAFB}" destId="{A9E48484-679A-EE4C-BAD2-6AD3C504A414}" srcOrd="1" destOrd="0" parTransId="{B95C5F6F-8EEA-F943-A55A-DABAA5311C69}" sibTransId="{E47B0BFE-90F1-1745-B9B7-A929105BA288}"/>
    <dgm:cxn modelId="{21325D36-3E69-B148-9BB5-3A09B9D65FE8}" srcId="{401ABFEB-A3B2-2C41-B5C2-71E18D9A7ED2}" destId="{F797E53A-587A-0B47-B9C9-189227AE6CCE}" srcOrd="0" destOrd="0" parTransId="{7868D780-B63F-E448-9155-180CF7199B66}" sibTransId="{8336B6C9-2EF5-7745-A268-52DB3843A5B1}"/>
    <dgm:cxn modelId="{EBC6303C-BD0D-034D-B6AD-D4894456CF28}" srcId="{52BC8D05-DC28-2B45-873C-0AF53819CE65}" destId="{73C198F1-68CF-E640-A42A-04EA51F7DA9E}" srcOrd="0" destOrd="0" parTransId="{097B089B-EDAA-B843-B233-C0C364AF2000}" sibTransId="{C384FD88-A189-354D-A129-E35AC06169B5}"/>
    <dgm:cxn modelId="{7E50B743-3E7A-4740-B2CE-EA51CFF2A639}" type="presOf" srcId="{401ABFEB-A3B2-2C41-B5C2-71E18D9A7ED2}" destId="{8875E5DB-951C-0549-9F25-1CA0F2F8968B}" srcOrd="0" destOrd="0" presId="urn:microsoft.com/office/officeart/2005/8/layout/hierarchy3"/>
    <dgm:cxn modelId="{B1B4D144-9052-2B46-9776-6E92A6135B21}" srcId="{73910A5C-AE35-9C4A-82A1-33151855FAFB}" destId="{52BC8D05-DC28-2B45-873C-0AF53819CE65}" srcOrd="0" destOrd="0" parTransId="{EBEFE245-2132-0842-B346-0971021688CB}" sibTransId="{59EEC71F-5792-5B46-8CFD-905019599680}"/>
    <dgm:cxn modelId="{AB35AC50-F6FB-B745-AE58-02E270B033CC}" type="presOf" srcId="{A9E48484-679A-EE4C-BAD2-6AD3C504A414}" destId="{EB69C959-7E6B-C34B-B5CF-FD271CA06CB7}" srcOrd="1" destOrd="0" presId="urn:microsoft.com/office/officeart/2005/8/layout/hierarchy3"/>
    <dgm:cxn modelId="{CC837151-6AD7-DB4B-9690-BF52863ACE34}" type="presOf" srcId="{6CAB806B-6319-5B48-ABCD-38100D0F9FCF}" destId="{C91B7A4C-D5AD-4446-9555-16B8A7DBD74D}" srcOrd="0" destOrd="0" presId="urn:microsoft.com/office/officeart/2005/8/layout/hierarchy3"/>
    <dgm:cxn modelId="{D1626A55-2CCA-8F4C-9BD5-9064DE724A30}" type="presOf" srcId="{401ABFEB-A3B2-2C41-B5C2-71E18D9A7ED2}" destId="{D35DE91C-DFB6-684C-9277-A09050C5E01B}" srcOrd="1" destOrd="0" presId="urn:microsoft.com/office/officeart/2005/8/layout/hierarchy3"/>
    <dgm:cxn modelId="{1A13A670-F30F-DC4B-81F3-2CD4F0AE88E7}" type="presOf" srcId="{A9E48484-679A-EE4C-BAD2-6AD3C504A414}" destId="{15C80C9B-C5DC-0244-968D-F54DE4E12911}" srcOrd="0" destOrd="0" presId="urn:microsoft.com/office/officeart/2005/8/layout/hierarchy3"/>
    <dgm:cxn modelId="{07E21D7E-C6E1-9046-A962-4DF28C86FF04}" type="presOf" srcId="{097B089B-EDAA-B843-B233-C0C364AF2000}" destId="{48C1687D-708D-C24C-A7C3-88D0B3093573}" srcOrd="0" destOrd="0" presId="urn:microsoft.com/office/officeart/2005/8/layout/hierarchy3"/>
    <dgm:cxn modelId="{01B16288-1403-3E48-B660-84310271F2BC}" type="presOf" srcId="{73C198F1-68CF-E640-A42A-04EA51F7DA9E}" destId="{9CC0EED0-F4E2-2B40-BF57-DCB113E474B6}" srcOrd="0" destOrd="0" presId="urn:microsoft.com/office/officeart/2005/8/layout/hierarchy3"/>
    <dgm:cxn modelId="{F2696A94-0F26-EE41-8D53-3B4E6282DD13}" type="presOf" srcId="{F797E53A-587A-0B47-B9C9-189227AE6CCE}" destId="{689FB7E3-6034-9943-865F-40223CDF205D}" srcOrd="0" destOrd="0" presId="urn:microsoft.com/office/officeart/2005/8/layout/hierarchy3"/>
    <dgm:cxn modelId="{EC35C9C7-F274-0343-A2C3-EC699AD3ECBF}" srcId="{52BC8D05-DC28-2B45-873C-0AF53819CE65}" destId="{60369E58-25C1-4D4F-B6C0-8E79870EA54E}" srcOrd="1" destOrd="0" parTransId="{6CAB806B-6319-5B48-ABCD-38100D0F9FCF}" sibTransId="{28AB05CB-B99C-8641-AE49-FD688DDB3C81}"/>
    <dgm:cxn modelId="{803F9ACF-6765-534D-85F3-89A15E07561F}" type="presOf" srcId="{872080E0-875D-3B42-9609-D16DBB95209B}" destId="{F98C6CE8-FFE5-024C-B70F-610DB6A13F53}" srcOrd="0" destOrd="0" presId="urn:microsoft.com/office/officeart/2005/8/layout/hierarchy3"/>
    <dgm:cxn modelId="{AF75EDE3-2E77-8446-80B8-C827E8AD02A7}" type="presOf" srcId="{7868D780-B63F-E448-9155-180CF7199B66}" destId="{DB571609-1D14-5740-990C-260C6577B864}" srcOrd="0" destOrd="0" presId="urn:microsoft.com/office/officeart/2005/8/layout/hierarchy3"/>
    <dgm:cxn modelId="{381762EA-AD22-9F45-BDC4-C4609DDF45DE}" srcId="{A9E48484-679A-EE4C-BAD2-6AD3C504A414}" destId="{C5459F40-362B-9F49-9BC4-64F5C9F038C8}" srcOrd="0" destOrd="0" parTransId="{872080E0-875D-3B42-9609-D16DBB95209B}" sibTransId="{453ADD0C-D88C-B84D-8212-BF0E4F42A906}"/>
    <dgm:cxn modelId="{B891CCEA-B550-2948-B5E3-0291B7D9AF46}" type="presOf" srcId="{52BC8D05-DC28-2B45-873C-0AF53819CE65}" destId="{D3CF057C-1116-BA41-A9AF-ADEA66B4180E}" srcOrd="1" destOrd="0" presId="urn:microsoft.com/office/officeart/2005/8/layout/hierarchy3"/>
    <dgm:cxn modelId="{F2CAA9EF-4A3C-7A42-8C58-E8FA0404730C}" srcId="{73910A5C-AE35-9C4A-82A1-33151855FAFB}" destId="{401ABFEB-A3B2-2C41-B5C2-71E18D9A7ED2}" srcOrd="2" destOrd="0" parTransId="{EFF3C34B-0A11-1E42-91CD-DCE201EF4F64}" sibTransId="{10189288-0BEA-0647-ACB3-7C13C0BD9674}"/>
    <dgm:cxn modelId="{12417DF1-0B0A-C94E-8463-13AC8F8645BF}" type="presOf" srcId="{C5459F40-362B-9F49-9BC4-64F5C9F038C8}" destId="{86382CD7-D068-CB4F-8C80-33DBBE8EBAC2}" srcOrd="0" destOrd="0" presId="urn:microsoft.com/office/officeart/2005/8/layout/hierarchy3"/>
    <dgm:cxn modelId="{51D2626A-D5D5-2C43-A39A-70F6EDF9B1FB}" type="presParOf" srcId="{D9C6EDB6-83C9-A245-8DC4-928FE8E5BEA5}" destId="{77B702AB-62CA-2B46-BAA6-4A06FF52D590}" srcOrd="0" destOrd="0" presId="urn:microsoft.com/office/officeart/2005/8/layout/hierarchy3"/>
    <dgm:cxn modelId="{4194CAB2-16CE-FE43-9177-01D4E2F73A45}" type="presParOf" srcId="{77B702AB-62CA-2B46-BAA6-4A06FF52D590}" destId="{DA85521C-D8A5-F445-8802-EFD805DD2459}" srcOrd="0" destOrd="0" presId="urn:microsoft.com/office/officeart/2005/8/layout/hierarchy3"/>
    <dgm:cxn modelId="{AA7F7131-C306-0342-AA83-96D552381D2F}" type="presParOf" srcId="{DA85521C-D8A5-F445-8802-EFD805DD2459}" destId="{11342AFB-62B8-4F40-BEA1-9DB1738B000E}" srcOrd="0" destOrd="0" presId="urn:microsoft.com/office/officeart/2005/8/layout/hierarchy3"/>
    <dgm:cxn modelId="{65E4B549-31F5-5245-B51C-1D70285DE397}" type="presParOf" srcId="{DA85521C-D8A5-F445-8802-EFD805DD2459}" destId="{D3CF057C-1116-BA41-A9AF-ADEA66B4180E}" srcOrd="1" destOrd="0" presId="urn:microsoft.com/office/officeart/2005/8/layout/hierarchy3"/>
    <dgm:cxn modelId="{A5E004D6-F588-B24B-8CA3-6498B8BD4BAF}" type="presParOf" srcId="{77B702AB-62CA-2B46-BAA6-4A06FF52D590}" destId="{8441DF91-C98B-764E-B548-50F24A3D5CEA}" srcOrd="1" destOrd="0" presId="urn:microsoft.com/office/officeart/2005/8/layout/hierarchy3"/>
    <dgm:cxn modelId="{8B3BC83E-EDFF-914A-B42A-B0680905CBF6}" type="presParOf" srcId="{8441DF91-C98B-764E-B548-50F24A3D5CEA}" destId="{48C1687D-708D-C24C-A7C3-88D0B3093573}" srcOrd="0" destOrd="0" presId="urn:microsoft.com/office/officeart/2005/8/layout/hierarchy3"/>
    <dgm:cxn modelId="{A905866A-E3A7-4348-9D26-87D06792CE89}" type="presParOf" srcId="{8441DF91-C98B-764E-B548-50F24A3D5CEA}" destId="{9CC0EED0-F4E2-2B40-BF57-DCB113E474B6}" srcOrd="1" destOrd="0" presId="urn:microsoft.com/office/officeart/2005/8/layout/hierarchy3"/>
    <dgm:cxn modelId="{AC77C8E5-5604-7A4C-A3B6-38EAEF4638AA}" type="presParOf" srcId="{8441DF91-C98B-764E-B548-50F24A3D5CEA}" destId="{C91B7A4C-D5AD-4446-9555-16B8A7DBD74D}" srcOrd="2" destOrd="0" presId="urn:microsoft.com/office/officeart/2005/8/layout/hierarchy3"/>
    <dgm:cxn modelId="{536E96AA-CA5E-6640-823C-60F51DECA9BC}" type="presParOf" srcId="{8441DF91-C98B-764E-B548-50F24A3D5CEA}" destId="{4E9F4DAB-1F30-774A-88CD-406FE0F52359}" srcOrd="3" destOrd="0" presId="urn:microsoft.com/office/officeart/2005/8/layout/hierarchy3"/>
    <dgm:cxn modelId="{BA3E7CD3-F436-794F-9745-C5A8CAAF8A7F}" type="presParOf" srcId="{D9C6EDB6-83C9-A245-8DC4-928FE8E5BEA5}" destId="{D8F861FD-65D6-D348-9F91-F78121EB6E08}" srcOrd="1" destOrd="0" presId="urn:microsoft.com/office/officeart/2005/8/layout/hierarchy3"/>
    <dgm:cxn modelId="{0CDA0171-308A-A241-B9CA-763CC3E30593}" type="presParOf" srcId="{D8F861FD-65D6-D348-9F91-F78121EB6E08}" destId="{E745F8F0-06FB-9F45-9C90-ECE55E8EEA7F}" srcOrd="0" destOrd="0" presId="urn:microsoft.com/office/officeart/2005/8/layout/hierarchy3"/>
    <dgm:cxn modelId="{F9543111-ED60-6542-B194-C63D486B0A47}" type="presParOf" srcId="{E745F8F0-06FB-9F45-9C90-ECE55E8EEA7F}" destId="{15C80C9B-C5DC-0244-968D-F54DE4E12911}" srcOrd="0" destOrd="0" presId="urn:microsoft.com/office/officeart/2005/8/layout/hierarchy3"/>
    <dgm:cxn modelId="{D6FF8D17-3870-C94A-B8D6-F5AD3E6904B4}" type="presParOf" srcId="{E745F8F0-06FB-9F45-9C90-ECE55E8EEA7F}" destId="{EB69C959-7E6B-C34B-B5CF-FD271CA06CB7}" srcOrd="1" destOrd="0" presId="urn:microsoft.com/office/officeart/2005/8/layout/hierarchy3"/>
    <dgm:cxn modelId="{5E08D6D7-237D-9845-8AB2-3F5F08151998}" type="presParOf" srcId="{D8F861FD-65D6-D348-9F91-F78121EB6E08}" destId="{16841F84-6F5A-D840-9282-7D9769E3A0E3}" srcOrd="1" destOrd="0" presId="urn:microsoft.com/office/officeart/2005/8/layout/hierarchy3"/>
    <dgm:cxn modelId="{E1297AA9-71F1-644E-881A-E2328975AE59}" type="presParOf" srcId="{16841F84-6F5A-D840-9282-7D9769E3A0E3}" destId="{F98C6CE8-FFE5-024C-B70F-610DB6A13F53}" srcOrd="0" destOrd="0" presId="urn:microsoft.com/office/officeart/2005/8/layout/hierarchy3"/>
    <dgm:cxn modelId="{072EF36A-A94F-2848-8514-37AF3D74BD3F}" type="presParOf" srcId="{16841F84-6F5A-D840-9282-7D9769E3A0E3}" destId="{86382CD7-D068-CB4F-8C80-33DBBE8EBAC2}" srcOrd="1" destOrd="0" presId="urn:microsoft.com/office/officeart/2005/8/layout/hierarchy3"/>
    <dgm:cxn modelId="{845A9128-665D-834D-B4A6-AFF1FD665A94}" type="presParOf" srcId="{D9C6EDB6-83C9-A245-8DC4-928FE8E5BEA5}" destId="{EF83F722-3C76-D244-B7AA-6E148997BC38}" srcOrd="2" destOrd="0" presId="urn:microsoft.com/office/officeart/2005/8/layout/hierarchy3"/>
    <dgm:cxn modelId="{489D0CC8-BAAB-234F-AD6F-D2E9359534F6}" type="presParOf" srcId="{EF83F722-3C76-D244-B7AA-6E148997BC38}" destId="{059C22BE-F083-C64B-9F71-3AE256C7EC60}" srcOrd="0" destOrd="0" presId="urn:microsoft.com/office/officeart/2005/8/layout/hierarchy3"/>
    <dgm:cxn modelId="{6805FF13-2281-FB4A-A14D-2D47ACCAFEDC}" type="presParOf" srcId="{059C22BE-F083-C64B-9F71-3AE256C7EC60}" destId="{8875E5DB-951C-0549-9F25-1CA0F2F8968B}" srcOrd="0" destOrd="0" presId="urn:microsoft.com/office/officeart/2005/8/layout/hierarchy3"/>
    <dgm:cxn modelId="{981D13C2-48CB-2047-ABA8-2B5471598721}" type="presParOf" srcId="{059C22BE-F083-C64B-9F71-3AE256C7EC60}" destId="{D35DE91C-DFB6-684C-9277-A09050C5E01B}" srcOrd="1" destOrd="0" presId="urn:microsoft.com/office/officeart/2005/8/layout/hierarchy3"/>
    <dgm:cxn modelId="{A57DCED8-1D6E-A84A-907F-0E7EF244E0F6}" type="presParOf" srcId="{EF83F722-3C76-D244-B7AA-6E148997BC38}" destId="{216D112A-3A4A-474D-9FFA-2935C3A631EB}" srcOrd="1" destOrd="0" presId="urn:microsoft.com/office/officeart/2005/8/layout/hierarchy3"/>
    <dgm:cxn modelId="{8F81E9D5-BF0C-834F-AE88-206EC8C55668}" type="presParOf" srcId="{216D112A-3A4A-474D-9FFA-2935C3A631EB}" destId="{DB571609-1D14-5740-990C-260C6577B864}" srcOrd="0" destOrd="0" presId="urn:microsoft.com/office/officeart/2005/8/layout/hierarchy3"/>
    <dgm:cxn modelId="{0028B3B8-799B-334A-9B65-D4D72280EBB7}" type="presParOf" srcId="{216D112A-3A4A-474D-9FFA-2935C3A631EB}" destId="{689FB7E3-6034-9943-865F-40223CDF205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D8679A-0DFD-DD44-9D77-4D94DEB48359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2_2" csCatId="accent2" phldr="1"/>
      <dgm:spPr/>
    </dgm:pt>
    <dgm:pt modelId="{7498F768-B7BF-844D-AF97-76B8D0B48F9E}">
      <dgm:prSet phldrT="[Texto]"/>
      <dgm:spPr/>
      <dgm:t>
        <a:bodyPr/>
        <a:lstStyle/>
        <a:p>
          <a:r>
            <a:rPr lang="es-419">
              <a:effectLst/>
              <a:latin typeface="Arial" panose="020B0604020202020204" pitchFamily="34" charset="0"/>
            </a:rPr>
            <a:t>Consolidación del Estado Moderno: 1648 Paz de Westfalia. Fin de la Guerra de 30 años y de la Guerra de los 80 años  </a:t>
          </a:r>
          <a:endParaRPr lang="es-MX"/>
        </a:p>
      </dgm:t>
    </dgm:pt>
    <dgm:pt modelId="{69ED146C-FB4B-6B42-8590-5A5B32FAA493}" type="parTrans" cxnId="{27E3CC02-E971-BD43-9651-0EE6A1E7C478}">
      <dgm:prSet/>
      <dgm:spPr/>
      <dgm:t>
        <a:bodyPr/>
        <a:lstStyle/>
        <a:p>
          <a:endParaRPr lang="es-MX"/>
        </a:p>
      </dgm:t>
    </dgm:pt>
    <dgm:pt modelId="{A137B9A1-635E-8744-A036-5AF0CADB2199}" type="sibTrans" cxnId="{27E3CC02-E971-BD43-9651-0EE6A1E7C478}">
      <dgm:prSet/>
      <dgm:spPr/>
      <dgm:t>
        <a:bodyPr/>
        <a:lstStyle/>
        <a:p>
          <a:endParaRPr lang="es-MX"/>
        </a:p>
      </dgm:t>
    </dgm:pt>
    <dgm:pt modelId="{F8A13D92-E399-8D43-8D81-F90E0CBF7870}">
      <dgm:prSet phldrT="[Texto]"/>
      <dgm:spPr/>
      <dgm:t>
        <a:bodyPr/>
        <a:lstStyle/>
        <a:p>
          <a:r>
            <a:rPr lang="es-MX" dirty="0"/>
            <a:t>Creación de Múltiples sujetos de Derecho Internacional</a:t>
          </a:r>
        </a:p>
      </dgm:t>
    </dgm:pt>
    <dgm:pt modelId="{B32999E8-3A8C-D84F-A610-9A03703D611D}" type="parTrans" cxnId="{437AC55E-EB25-5542-B055-87F972371126}">
      <dgm:prSet/>
      <dgm:spPr/>
      <dgm:t>
        <a:bodyPr/>
        <a:lstStyle/>
        <a:p>
          <a:endParaRPr lang="es-MX"/>
        </a:p>
      </dgm:t>
    </dgm:pt>
    <dgm:pt modelId="{BCF1DCA6-C74E-5E44-8E86-174ED3A0F1E0}" type="sibTrans" cxnId="{437AC55E-EB25-5542-B055-87F972371126}">
      <dgm:prSet/>
      <dgm:spPr/>
      <dgm:t>
        <a:bodyPr/>
        <a:lstStyle/>
        <a:p>
          <a:endParaRPr lang="es-MX"/>
        </a:p>
      </dgm:t>
    </dgm:pt>
    <dgm:pt modelId="{B05F40FB-E4EF-D940-9506-8C02AB442504}">
      <dgm:prSet phldrT="[Texto]"/>
      <dgm:spPr/>
      <dgm:t>
        <a:bodyPr/>
        <a:lstStyle/>
        <a:p>
          <a:r>
            <a:rPr lang="es-MX" dirty="0"/>
            <a:t>Necesidad de crear un instrumento </a:t>
          </a:r>
          <a:r>
            <a:rPr lang="es-MX" b="1" dirty="0"/>
            <a:t>NO</a:t>
          </a:r>
          <a:r>
            <a:rPr lang="es-MX" dirty="0"/>
            <a:t> supeditado a la Legislación Nacional, una vez firmado:</a:t>
          </a:r>
        </a:p>
        <a:p>
          <a:r>
            <a:rPr lang="es-MX" dirty="0"/>
            <a:t> </a:t>
          </a:r>
          <a:r>
            <a:rPr lang="es-MX" b="1" dirty="0"/>
            <a:t>Tratado Internacional</a:t>
          </a:r>
        </a:p>
      </dgm:t>
    </dgm:pt>
    <dgm:pt modelId="{B87CE197-4CF0-4C4B-BAA5-1CFB15B37FDD}" type="parTrans" cxnId="{FB7D6C79-0F7E-FE4D-8FD3-947F7FF1624B}">
      <dgm:prSet/>
      <dgm:spPr/>
      <dgm:t>
        <a:bodyPr/>
        <a:lstStyle/>
        <a:p>
          <a:endParaRPr lang="es-MX"/>
        </a:p>
      </dgm:t>
    </dgm:pt>
    <dgm:pt modelId="{2BFAF4ED-B532-794B-B9B8-8920E45ED887}" type="sibTrans" cxnId="{FB7D6C79-0F7E-FE4D-8FD3-947F7FF1624B}">
      <dgm:prSet/>
      <dgm:spPr/>
      <dgm:t>
        <a:bodyPr/>
        <a:lstStyle/>
        <a:p>
          <a:endParaRPr lang="es-MX"/>
        </a:p>
      </dgm:t>
    </dgm:pt>
    <dgm:pt modelId="{DF536404-B7E5-4149-AA96-16F97BFCAA0A}">
      <dgm:prSet/>
      <dgm:spPr/>
      <dgm:t>
        <a:bodyPr/>
        <a:lstStyle/>
        <a:p>
          <a:r>
            <a:rPr lang="es-MX" dirty="0">
              <a:effectLst/>
              <a:latin typeface="Arial" panose="020B0604020202020204" pitchFamily="34" charset="0"/>
            </a:rPr>
            <a:t>Primer congreso diplomático moderno</a:t>
          </a:r>
          <a:endParaRPr lang="es-419" dirty="0">
            <a:effectLst/>
            <a:latin typeface="Arial" panose="020B0604020202020204" pitchFamily="34" charset="0"/>
          </a:endParaRPr>
        </a:p>
        <a:p>
          <a:r>
            <a:rPr lang="es-419" dirty="0">
              <a:effectLst/>
              <a:latin typeface="Arial" panose="020B0604020202020204" pitchFamily="34" charset="0"/>
            </a:rPr>
            <a:t>Se reconoce la Independencia y la Soberanía del Estado Moderno</a:t>
          </a:r>
          <a:endParaRPr lang="es-MX" dirty="0"/>
        </a:p>
      </dgm:t>
    </dgm:pt>
    <dgm:pt modelId="{BD70C942-1E99-FE45-918C-1A1F85655416}" type="parTrans" cxnId="{1BADA72F-3BFF-3045-9401-3AE84A168187}">
      <dgm:prSet/>
      <dgm:spPr/>
      <dgm:t>
        <a:bodyPr/>
        <a:lstStyle/>
        <a:p>
          <a:endParaRPr lang="es-MX"/>
        </a:p>
      </dgm:t>
    </dgm:pt>
    <dgm:pt modelId="{3EB7D9CF-5D03-C344-B4EB-4511F99C5AC6}" type="sibTrans" cxnId="{1BADA72F-3BFF-3045-9401-3AE84A168187}">
      <dgm:prSet/>
      <dgm:spPr/>
      <dgm:t>
        <a:bodyPr/>
        <a:lstStyle/>
        <a:p>
          <a:endParaRPr lang="es-MX"/>
        </a:p>
      </dgm:t>
    </dgm:pt>
    <dgm:pt modelId="{A6B5EF03-987C-E442-8638-F77C26DFEC8E}" type="pres">
      <dgm:prSet presAssocID="{62D8679A-0DFD-DD44-9D77-4D94DEB48359}" presName="Name0" presStyleCnt="0">
        <dgm:presLayoutVars>
          <dgm:dir/>
          <dgm:resizeHandles val="exact"/>
        </dgm:presLayoutVars>
      </dgm:prSet>
      <dgm:spPr/>
    </dgm:pt>
    <dgm:pt modelId="{91CA5754-FE91-8045-9C78-16755F6EA1E5}" type="pres">
      <dgm:prSet presAssocID="{7498F768-B7BF-844D-AF97-76B8D0B48F9E}" presName="node" presStyleLbl="node1" presStyleIdx="0" presStyleCnt="4">
        <dgm:presLayoutVars>
          <dgm:bulletEnabled val="1"/>
        </dgm:presLayoutVars>
      </dgm:prSet>
      <dgm:spPr/>
    </dgm:pt>
    <dgm:pt modelId="{367DF791-9D10-6543-B92B-DB0A3F07CC3F}" type="pres">
      <dgm:prSet presAssocID="{A137B9A1-635E-8744-A036-5AF0CADB2199}" presName="sibTrans" presStyleLbl="sibTrans1D1" presStyleIdx="0" presStyleCnt="3"/>
      <dgm:spPr/>
    </dgm:pt>
    <dgm:pt modelId="{276EF490-A105-924C-94CE-21C3AB729173}" type="pres">
      <dgm:prSet presAssocID="{A137B9A1-635E-8744-A036-5AF0CADB2199}" presName="connectorText" presStyleLbl="sibTrans1D1" presStyleIdx="0" presStyleCnt="3"/>
      <dgm:spPr/>
    </dgm:pt>
    <dgm:pt modelId="{9B5EC81A-9B1E-DF4F-879D-CDC1D2E007DB}" type="pres">
      <dgm:prSet presAssocID="{DF536404-B7E5-4149-AA96-16F97BFCAA0A}" presName="node" presStyleLbl="node1" presStyleIdx="1" presStyleCnt="4">
        <dgm:presLayoutVars>
          <dgm:bulletEnabled val="1"/>
        </dgm:presLayoutVars>
      </dgm:prSet>
      <dgm:spPr/>
    </dgm:pt>
    <dgm:pt modelId="{35BC6CF0-A4C4-0F42-8432-3BC79D47BE1E}" type="pres">
      <dgm:prSet presAssocID="{3EB7D9CF-5D03-C344-B4EB-4511F99C5AC6}" presName="sibTrans" presStyleLbl="sibTrans1D1" presStyleIdx="1" presStyleCnt="3"/>
      <dgm:spPr/>
    </dgm:pt>
    <dgm:pt modelId="{10C120D8-0990-9C47-9D9A-6E08AB5F93C8}" type="pres">
      <dgm:prSet presAssocID="{3EB7D9CF-5D03-C344-B4EB-4511F99C5AC6}" presName="connectorText" presStyleLbl="sibTrans1D1" presStyleIdx="1" presStyleCnt="3"/>
      <dgm:spPr/>
    </dgm:pt>
    <dgm:pt modelId="{B62D651C-7E1C-2E42-9454-3C8247489FA3}" type="pres">
      <dgm:prSet presAssocID="{F8A13D92-E399-8D43-8D81-F90E0CBF7870}" presName="node" presStyleLbl="node1" presStyleIdx="2" presStyleCnt="4">
        <dgm:presLayoutVars>
          <dgm:bulletEnabled val="1"/>
        </dgm:presLayoutVars>
      </dgm:prSet>
      <dgm:spPr/>
    </dgm:pt>
    <dgm:pt modelId="{E4F3169D-0320-0E40-B4C1-AD41A505E2BE}" type="pres">
      <dgm:prSet presAssocID="{BCF1DCA6-C74E-5E44-8E86-174ED3A0F1E0}" presName="sibTrans" presStyleLbl="sibTrans1D1" presStyleIdx="2" presStyleCnt="3"/>
      <dgm:spPr/>
    </dgm:pt>
    <dgm:pt modelId="{A495E138-29B0-FC42-908C-D2EBBC43DFA0}" type="pres">
      <dgm:prSet presAssocID="{BCF1DCA6-C74E-5E44-8E86-174ED3A0F1E0}" presName="connectorText" presStyleLbl="sibTrans1D1" presStyleIdx="2" presStyleCnt="3"/>
      <dgm:spPr/>
    </dgm:pt>
    <dgm:pt modelId="{A80475E8-F674-9445-920F-73F49396CADB}" type="pres">
      <dgm:prSet presAssocID="{B05F40FB-E4EF-D940-9506-8C02AB442504}" presName="node" presStyleLbl="node1" presStyleIdx="3" presStyleCnt="4">
        <dgm:presLayoutVars>
          <dgm:bulletEnabled val="1"/>
        </dgm:presLayoutVars>
      </dgm:prSet>
      <dgm:spPr/>
    </dgm:pt>
  </dgm:ptLst>
  <dgm:cxnLst>
    <dgm:cxn modelId="{27E3CC02-E971-BD43-9651-0EE6A1E7C478}" srcId="{62D8679A-0DFD-DD44-9D77-4D94DEB48359}" destId="{7498F768-B7BF-844D-AF97-76B8D0B48F9E}" srcOrd="0" destOrd="0" parTransId="{69ED146C-FB4B-6B42-8590-5A5B32FAA493}" sibTransId="{A137B9A1-635E-8744-A036-5AF0CADB2199}"/>
    <dgm:cxn modelId="{7098FF26-42A0-4548-8CED-E358A23E6E31}" type="presOf" srcId="{3EB7D9CF-5D03-C344-B4EB-4511F99C5AC6}" destId="{10C120D8-0990-9C47-9D9A-6E08AB5F93C8}" srcOrd="1" destOrd="0" presId="urn:microsoft.com/office/officeart/2016/7/layout/RepeatingBendingProcessNew"/>
    <dgm:cxn modelId="{1BADA72F-3BFF-3045-9401-3AE84A168187}" srcId="{62D8679A-0DFD-DD44-9D77-4D94DEB48359}" destId="{DF536404-B7E5-4149-AA96-16F97BFCAA0A}" srcOrd="1" destOrd="0" parTransId="{BD70C942-1E99-FE45-918C-1A1F85655416}" sibTransId="{3EB7D9CF-5D03-C344-B4EB-4511F99C5AC6}"/>
    <dgm:cxn modelId="{23100450-8877-9242-8FAD-A5162E4E8CE6}" type="presOf" srcId="{7498F768-B7BF-844D-AF97-76B8D0B48F9E}" destId="{91CA5754-FE91-8045-9C78-16755F6EA1E5}" srcOrd="0" destOrd="0" presId="urn:microsoft.com/office/officeart/2016/7/layout/RepeatingBendingProcessNew"/>
    <dgm:cxn modelId="{437AC55E-EB25-5542-B055-87F972371126}" srcId="{62D8679A-0DFD-DD44-9D77-4D94DEB48359}" destId="{F8A13D92-E399-8D43-8D81-F90E0CBF7870}" srcOrd="2" destOrd="0" parTransId="{B32999E8-3A8C-D84F-A610-9A03703D611D}" sibTransId="{BCF1DCA6-C74E-5E44-8E86-174ED3A0F1E0}"/>
    <dgm:cxn modelId="{FB7D6C79-0F7E-FE4D-8FD3-947F7FF1624B}" srcId="{62D8679A-0DFD-DD44-9D77-4D94DEB48359}" destId="{B05F40FB-E4EF-D940-9506-8C02AB442504}" srcOrd="3" destOrd="0" parTransId="{B87CE197-4CF0-4C4B-BAA5-1CFB15B37FDD}" sibTransId="{2BFAF4ED-B532-794B-B9B8-8920E45ED887}"/>
    <dgm:cxn modelId="{71BE897F-90AE-8040-BAA9-AAE7E56B0C92}" type="presOf" srcId="{A137B9A1-635E-8744-A036-5AF0CADB2199}" destId="{367DF791-9D10-6543-B92B-DB0A3F07CC3F}" srcOrd="0" destOrd="0" presId="urn:microsoft.com/office/officeart/2016/7/layout/RepeatingBendingProcessNew"/>
    <dgm:cxn modelId="{16A12F83-5641-5E4A-A940-DA79CF0A57EF}" type="presOf" srcId="{62D8679A-0DFD-DD44-9D77-4D94DEB48359}" destId="{A6B5EF03-987C-E442-8638-F77C26DFEC8E}" srcOrd="0" destOrd="0" presId="urn:microsoft.com/office/officeart/2016/7/layout/RepeatingBendingProcessNew"/>
    <dgm:cxn modelId="{64A0F6A3-ADE4-F04B-9AF7-19D62CD22746}" type="presOf" srcId="{B05F40FB-E4EF-D940-9506-8C02AB442504}" destId="{A80475E8-F674-9445-920F-73F49396CADB}" srcOrd="0" destOrd="0" presId="urn:microsoft.com/office/officeart/2016/7/layout/RepeatingBendingProcessNew"/>
    <dgm:cxn modelId="{3A5DFCA4-4327-DE42-AF05-A7BE50E553DC}" type="presOf" srcId="{DF536404-B7E5-4149-AA96-16F97BFCAA0A}" destId="{9B5EC81A-9B1E-DF4F-879D-CDC1D2E007DB}" srcOrd="0" destOrd="0" presId="urn:microsoft.com/office/officeart/2016/7/layout/RepeatingBendingProcessNew"/>
    <dgm:cxn modelId="{CB3751AD-2814-CD48-9CE1-0D3E6C0415DD}" type="presOf" srcId="{A137B9A1-635E-8744-A036-5AF0CADB2199}" destId="{276EF490-A105-924C-94CE-21C3AB729173}" srcOrd="1" destOrd="0" presId="urn:microsoft.com/office/officeart/2016/7/layout/RepeatingBendingProcessNew"/>
    <dgm:cxn modelId="{F197DAAD-EABF-7D47-8700-201C73206A25}" type="presOf" srcId="{3EB7D9CF-5D03-C344-B4EB-4511F99C5AC6}" destId="{35BC6CF0-A4C4-0F42-8432-3BC79D47BE1E}" srcOrd="0" destOrd="0" presId="urn:microsoft.com/office/officeart/2016/7/layout/RepeatingBendingProcessNew"/>
    <dgm:cxn modelId="{C9F204C0-BDE1-414A-A2C7-E48FBF49CF06}" type="presOf" srcId="{BCF1DCA6-C74E-5E44-8E86-174ED3A0F1E0}" destId="{E4F3169D-0320-0E40-B4C1-AD41A505E2BE}" srcOrd="0" destOrd="0" presId="urn:microsoft.com/office/officeart/2016/7/layout/RepeatingBendingProcessNew"/>
    <dgm:cxn modelId="{AE1654C3-BC4E-D64A-A726-F5870CCD59F8}" type="presOf" srcId="{F8A13D92-E399-8D43-8D81-F90E0CBF7870}" destId="{B62D651C-7E1C-2E42-9454-3C8247489FA3}" srcOrd="0" destOrd="0" presId="urn:microsoft.com/office/officeart/2016/7/layout/RepeatingBendingProcessNew"/>
    <dgm:cxn modelId="{E86CFCCA-E5D3-B141-81C6-C892E92E9787}" type="presOf" srcId="{BCF1DCA6-C74E-5E44-8E86-174ED3A0F1E0}" destId="{A495E138-29B0-FC42-908C-D2EBBC43DFA0}" srcOrd="1" destOrd="0" presId="urn:microsoft.com/office/officeart/2016/7/layout/RepeatingBendingProcessNew"/>
    <dgm:cxn modelId="{F26FECD3-73EB-2F47-8A55-C2736AB992EA}" type="presParOf" srcId="{A6B5EF03-987C-E442-8638-F77C26DFEC8E}" destId="{91CA5754-FE91-8045-9C78-16755F6EA1E5}" srcOrd="0" destOrd="0" presId="urn:microsoft.com/office/officeart/2016/7/layout/RepeatingBendingProcessNew"/>
    <dgm:cxn modelId="{1F5447E7-C1F2-CC44-A467-52DB98FD8592}" type="presParOf" srcId="{A6B5EF03-987C-E442-8638-F77C26DFEC8E}" destId="{367DF791-9D10-6543-B92B-DB0A3F07CC3F}" srcOrd="1" destOrd="0" presId="urn:microsoft.com/office/officeart/2016/7/layout/RepeatingBendingProcessNew"/>
    <dgm:cxn modelId="{074C0786-2FE8-4640-B88C-16C46FF4F6ED}" type="presParOf" srcId="{367DF791-9D10-6543-B92B-DB0A3F07CC3F}" destId="{276EF490-A105-924C-94CE-21C3AB729173}" srcOrd="0" destOrd="0" presId="urn:microsoft.com/office/officeart/2016/7/layout/RepeatingBendingProcessNew"/>
    <dgm:cxn modelId="{12D2BEAB-8047-4749-98E1-76D94E3B26F3}" type="presParOf" srcId="{A6B5EF03-987C-E442-8638-F77C26DFEC8E}" destId="{9B5EC81A-9B1E-DF4F-879D-CDC1D2E007DB}" srcOrd="2" destOrd="0" presId="urn:microsoft.com/office/officeart/2016/7/layout/RepeatingBendingProcessNew"/>
    <dgm:cxn modelId="{C2CF3069-CF52-804C-9563-569B46E9A486}" type="presParOf" srcId="{A6B5EF03-987C-E442-8638-F77C26DFEC8E}" destId="{35BC6CF0-A4C4-0F42-8432-3BC79D47BE1E}" srcOrd="3" destOrd="0" presId="urn:microsoft.com/office/officeart/2016/7/layout/RepeatingBendingProcessNew"/>
    <dgm:cxn modelId="{2DEE97BE-CDC0-EE44-87A8-30491528F5C5}" type="presParOf" srcId="{35BC6CF0-A4C4-0F42-8432-3BC79D47BE1E}" destId="{10C120D8-0990-9C47-9D9A-6E08AB5F93C8}" srcOrd="0" destOrd="0" presId="urn:microsoft.com/office/officeart/2016/7/layout/RepeatingBendingProcessNew"/>
    <dgm:cxn modelId="{22C31E32-2FF8-EB49-A12B-4E474800DB80}" type="presParOf" srcId="{A6B5EF03-987C-E442-8638-F77C26DFEC8E}" destId="{B62D651C-7E1C-2E42-9454-3C8247489FA3}" srcOrd="4" destOrd="0" presId="urn:microsoft.com/office/officeart/2016/7/layout/RepeatingBendingProcessNew"/>
    <dgm:cxn modelId="{273D808D-6514-0749-A572-929E947F11B8}" type="presParOf" srcId="{A6B5EF03-987C-E442-8638-F77C26DFEC8E}" destId="{E4F3169D-0320-0E40-B4C1-AD41A505E2BE}" srcOrd="5" destOrd="0" presId="urn:microsoft.com/office/officeart/2016/7/layout/RepeatingBendingProcessNew"/>
    <dgm:cxn modelId="{3BC8B49C-BE4C-F94E-8C66-E6F0AE13D5DE}" type="presParOf" srcId="{E4F3169D-0320-0E40-B4C1-AD41A505E2BE}" destId="{A495E138-29B0-FC42-908C-D2EBBC43DFA0}" srcOrd="0" destOrd="0" presId="urn:microsoft.com/office/officeart/2016/7/layout/RepeatingBendingProcessNew"/>
    <dgm:cxn modelId="{257B7ADA-8F82-3542-B061-5004F56C9877}" type="presParOf" srcId="{A6B5EF03-987C-E442-8638-F77C26DFEC8E}" destId="{A80475E8-F674-9445-920F-73F49396CADB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9FC11-42D0-A848-828E-8AA2967C84E4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359BC70-498A-8B4D-B84D-2D1D53950AD3}">
      <dgm:prSet phldrT="[Texto]"/>
      <dgm:spPr/>
      <dgm:t>
        <a:bodyPr/>
        <a:lstStyle/>
        <a:p>
          <a:r>
            <a:rPr lang="es-MX" dirty="0"/>
            <a:t>Tratado Internacional</a:t>
          </a:r>
        </a:p>
      </dgm:t>
    </dgm:pt>
    <dgm:pt modelId="{5C81C2D1-CD21-DF4B-8926-102FC8283DA3}" type="parTrans" cxnId="{1FFCD2F0-BE40-994D-85EC-153475D9D31E}">
      <dgm:prSet/>
      <dgm:spPr/>
      <dgm:t>
        <a:bodyPr/>
        <a:lstStyle/>
        <a:p>
          <a:endParaRPr lang="es-MX"/>
        </a:p>
      </dgm:t>
    </dgm:pt>
    <dgm:pt modelId="{9BB09A7E-AB55-7247-BA3D-B46D0208A140}" type="sibTrans" cxnId="{1FFCD2F0-BE40-994D-85EC-153475D9D31E}">
      <dgm:prSet/>
      <dgm:spPr/>
      <dgm:t>
        <a:bodyPr/>
        <a:lstStyle/>
        <a:p>
          <a:endParaRPr lang="es-MX"/>
        </a:p>
      </dgm:t>
    </dgm:pt>
    <dgm:pt modelId="{C05E2BDD-420C-4443-8D68-0D56B56CCB4A}">
      <dgm:prSet phldrT="[Texto]"/>
      <dgm:spPr/>
      <dgm:t>
        <a:bodyPr/>
        <a:lstStyle/>
        <a:p>
          <a:r>
            <a:rPr lang="es-MX" dirty="0"/>
            <a:t>Objetivo principal: La </a:t>
          </a:r>
          <a:r>
            <a:rPr lang="es-MX" b="1" u="sng" dirty="0"/>
            <a:t>mutua cooperación </a:t>
          </a:r>
          <a:r>
            <a:rPr lang="es-MX" dirty="0"/>
            <a:t>respetando la soberanía de cada Estado Firmante.</a:t>
          </a:r>
        </a:p>
      </dgm:t>
    </dgm:pt>
    <dgm:pt modelId="{8FA0E3C2-D51A-3843-94D3-D099DEF1196A}" type="parTrans" cxnId="{E857902D-58EE-1744-858A-53FF710A90DB}">
      <dgm:prSet/>
      <dgm:spPr/>
      <dgm:t>
        <a:bodyPr/>
        <a:lstStyle/>
        <a:p>
          <a:endParaRPr lang="es-MX"/>
        </a:p>
      </dgm:t>
    </dgm:pt>
    <dgm:pt modelId="{C08D1C0D-20DB-FC41-91D9-765D4FAAF79B}" type="sibTrans" cxnId="{E857902D-58EE-1744-858A-53FF710A90DB}">
      <dgm:prSet/>
      <dgm:spPr/>
      <dgm:t>
        <a:bodyPr/>
        <a:lstStyle/>
        <a:p>
          <a:endParaRPr lang="es-MX"/>
        </a:p>
      </dgm:t>
    </dgm:pt>
    <dgm:pt modelId="{26C9D109-A65B-1E4F-9673-247010FBE317}">
      <dgm:prSet phldrT="[Texto]"/>
      <dgm:spPr/>
      <dgm:t>
        <a:bodyPr/>
        <a:lstStyle/>
        <a:p>
          <a:r>
            <a:rPr lang="es-MX" dirty="0"/>
            <a:t>El Derecho Internacional se basa en el consentimiento: a un poder soberano sólo se le podrán </a:t>
          </a:r>
          <a:r>
            <a:rPr lang="es-MX" b="1" dirty="0"/>
            <a:t>exigir las obligaciones que, </a:t>
          </a:r>
          <a:r>
            <a:rPr lang="es-MX" b="1" u="sng" dirty="0"/>
            <a:t>voluntariamente</a:t>
          </a:r>
          <a:r>
            <a:rPr lang="es-MX" b="1" dirty="0"/>
            <a:t>, haya querido asumir</a:t>
          </a:r>
        </a:p>
      </dgm:t>
    </dgm:pt>
    <dgm:pt modelId="{9D7BF6BC-FD88-AA4A-AD3A-2CA23076D238}" type="parTrans" cxnId="{2230665B-9739-C242-B691-6C14006476E2}">
      <dgm:prSet/>
      <dgm:spPr/>
      <dgm:t>
        <a:bodyPr/>
        <a:lstStyle/>
        <a:p>
          <a:endParaRPr lang="es-MX"/>
        </a:p>
      </dgm:t>
    </dgm:pt>
    <dgm:pt modelId="{7BCC24BA-0806-C64A-9711-29F50A0BD12D}" type="sibTrans" cxnId="{2230665B-9739-C242-B691-6C14006476E2}">
      <dgm:prSet/>
      <dgm:spPr/>
      <dgm:t>
        <a:bodyPr/>
        <a:lstStyle/>
        <a:p>
          <a:endParaRPr lang="es-MX"/>
        </a:p>
      </dgm:t>
    </dgm:pt>
    <dgm:pt modelId="{9D402152-9B4E-8644-AC39-AB69D6DD8989}">
      <dgm:prSet phldrT="[Texto]"/>
      <dgm:spPr/>
      <dgm:t>
        <a:bodyPr/>
        <a:lstStyle/>
        <a:p>
          <a:r>
            <a:rPr lang="es-MX" dirty="0"/>
            <a:t>No es oponible el </a:t>
          </a:r>
          <a:r>
            <a:rPr lang="es-MX" b="1" u="sng" dirty="0"/>
            <a:t>derecho doméstico</a:t>
          </a:r>
          <a:r>
            <a:rPr lang="es-MX" dirty="0"/>
            <a:t>.</a:t>
          </a:r>
        </a:p>
      </dgm:t>
    </dgm:pt>
    <dgm:pt modelId="{1A5F55FB-D7E3-1743-BED9-BD9C8B92126A}" type="parTrans" cxnId="{0B2E2EC3-D2B7-734E-9658-EBEF8F92348C}">
      <dgm:prSet/>
      <dgm:spPr/>
      <dgm:t>
        <a:bodyPr/>
        <a:lstStyle/>
        <a:p>
          <a:endParaRPr lang="es-MX"/>
        </a:p>
      </dgm:t>
    </dgm:pt>
    <dgm:pt modelId="{896C4865-20A0-954C-A359-78F2C7DA796B}" type="sibTrans" cxnId="{0B2E2EC3-D2B7-734E-9658-EBEF8F92348C}">
      <dgm:prSet/>
      <dgm:spPr/>
      <dgm:t>
        <a:bodyPr/>
        <a:lstStyle/>
        <a:p>
          <a:endParaRPr lang="es-MX"/>
        </a:p>
      </dgm:t>
    </dgm:pt>
    <dgm:pt modelId="{F40329A6-5854-9B4B-82BD-29D9D6AFA121}" type="pres">
      <dgm:prSet presAssocID="{9459FC11-42D0-A848-828E-8AA2967C84E4}" presName="vert0" presStyleCnt="0">
        <dgm:presLayoutVars>
          <dgm:dir/>
          <dgm:animOne val="branch"/>
          <dgm:animLvl val="lvl"/>
        </dgm:presLayoutVars>
      </dgm:prSet>
      <dgm:spPr/>
    </dgm:pt>
    <dgm:pt modelId="{E3EE75F0-12A5-C64C-9663-B6DE774D8F00}" type="pres">
      <dgm:prSet presAssocID="{E359BC70-498A-8B4D-B84D-2D1D53950AD3}" presName="thickLine" presStyleLbl="alignNode1" presStyleIdx="0" presStyleCnt="1"/>
      <dgm:spPr/>
    </dgm:pt>
    <dgm:pt modelId="{807DD581-7E9F-074C-9DBF-88C596C37E37}" type="pres">
      <dgm:prSet presAssocID="{E359BC70-498A-8B4D-B84D-2D1D53950AD3}" presName="horz1" presStyleCnt="0"/>
      <dgm:spPr/>
    </dgm:pt>
    <dgm:pt modelId="{48446A4E-A5E6-E14D-9711-28A03D7D6E15}" type="pres">
      <dgm:prSet presAssocID="{E359BC70-498A-8B4D-B84D-2D1D53950AD3}" presName="tx1" presStyleLbl="revTx" presStyleIdx="0" presStyleCnt="4"/>
      <dgm:spPr/>
    </dgm:pt>
    <dgm:pt modelId="{E210F37D-CE3B-1C40-B41D-BB0C0D9AF26E}" type="pres">
      <dgm:prSet presAssocID="{E359BC70-498A-8B4D-B84D-2D1D53950AD3}" presName="vert1" presStyleCnt="0"/>
      <dgm:spPr/>
    </dgm:pt>
    <dgm:pt modelId="{012A5C2A-C0E2-9D49-9B7E-97541C6A83B9}" type="pres">
      <dgm:prSet presAssocID="{C05E2BDD-420C-4443-8D68-0D56B56CCB4A}" presName="vertSpace2a" presStyleCnt="0"/>
      <dgm:spPr/>
    </dgm:pt>
    <dgm:pt modelId="{6ABB83D6-6CAD-234A-BC1C-83E46ED3DD47}" type="pres">
      <dgm:prSet presAssocID="{C05E2BDD-420C-4443-8D68-0D56B56CCB4A}" presName="horz2" presStyleCnt="0"/>
      <dgm:spPr/>
    </dgm:pt>
    <dgm:pt modelId="{C435F961-5DEA-3A45-A054-C24220C1FB1D}" type="pres">
      <dgm:prSet presAssocID="{C05E2BDD-420C-4443-8D68-0D56B56CCB4A}" presName="horzSpace2" presStyleCnt="0"/>
      <dgm:spPr/>
    </dgm:pt>
    <dgm:pt modelId="{398697FA-2D5C-9441-90CF-D31E867B8D35}" type="pres">
      <dgm:prSet presAssocID="{C05E2BDD-420C-4443-8D68-0D56B56CCB4A}" presName="tx2" presStyleLbl="revTx" presStyleIdx="1" presStyleCnt="4"/>
      <dgm:spPr/>
    </dgm:pt>
    <dgm:pt modelId="{39EA696D-F462-4042-9145-C148E1FF4756}" type="pres">
      <dgm:prSet presAssocID="{C05E2BDD-420C-4443-8D68-0D56B56CCB4A}" presName="vert2" presStyleCnt="0"/>
      <dgm:spPr/>
    </dgm:pt>
    <dgm:pt modelId="{07AADD90-C3FF-0F48-A011-6F810157A084}" type="pres">
      <dgm:prSet presAssocID="{C05E2BDD-420C-4443-8D68-0D56B56CCB4A}" presName="thinLine2b" presStyleLbl="callout" presStyleIdx="0" presStyleCnt="3"/>
      <dgm:spPr/>
    </dgm:pt>
    <dgm:pt modelId="{338155D6-5728-7D42-A1A4-90E8518A5E78}" type="pres">
      <dgm:prSet presAssocID="{C05E2BDD-420C-4443-8D68-0D56B56CCB4A}" presName="vertSpace2b" presStyleCnt="0"/>
      <dgm:spPr/>
    </dgm:pt>
    <dgm:pt modelId="{40BFCE4E-E6FF-0F4C-B874-1DBD14082823}" type="pres">
      <dgm:prSet presAssocID="{26C9D109-A65B-1E4F-9673-247010FBE317}" presName="horz2" presStyleCnt="0"/>
      <dgm:spPr/>
    </dgm:pt>
    <dgm:pt modelId="{CAD8A24D-45D8-FB4C-B556-3658CF8C4B01}" type="pres">
      <dgm:prSet presAssocID="{26C9D109-A65B-1E4F-9673-247010FBE317}" presName="horzSpace2" presStyleCnt="0"/>
      <dgm:spPr/>
    </dgm:pt>
    <dgm:pt modelId="{AF81DEA6-EA03-2E44-B827-65A6186498B9}" type="pres">
      <dgm:prSet presAssocID="{26C9D109-A65B-1E4F-9673-247010FBE317}" presName="tx2" presStyleLbl="revTx" presStyleIdx="2" presStyleCnt="4"/>
      <dgm:spPr/>
    </dgm:pt>
    <dgm:pt modelId="{36DD0C4F-B987-C840-B026-46E677E721D6}" type="pres">
      <dgm:prSet presAssocID="{26C9D109-A65B-1E4F-9673-247010FBE317}" presName="vert2" presStyleCnt="0"/>
      <dgm:spPr/>
    </dgm:pt>
    <dgm:pt modelId="{CD34DCE2-219E-744E-85AF-DB1001327C58}" type="pres">
      <dgm:prSet presAssocID="{26C9D109-A65B-1E4F-9673-247010FBE317}" presName="thinLine2b" presStyleLbl="callout" presStyleIdx="1" presStyleCnt="3"/>
      <dgm:spPr/>
    </dgm:pt>
    <dgm:pt modelId="{87B203C0-2CED-984F-9BE3-1D82D6ED7769}" type="pres">
      <dgm:prSet presAssocID="{26C9D109-A65B-1E4F-9673-247010FBE317}" presName="vertSpace2b" presStyleCnt="0"/>
      <dgm:spPr/>
    </dgm:pt>
    <dgm:pt modelId="{72B63E15-271F-4641-B081-29F16318FD81}" type="pres">
      <dgm:prSet presAssocID="{9D402152-9B4E-8644-AC39-AB69D6DD8989}" presName="horz2" presStyleCnt="0"/>
      <dgm:spPr/>
    </dgm:pt>
    <dgm:pt modelId="{488F8093-04AD-D24B-A5F3-39E38BB6E9F8}" type="pres">
      <dgm:prSet presAssocID="{9D402152-9B4E-8644-AC39-AB69D6DD8989}" presName="horzSpace2" presStyleCnt="0"/>
      <dgm:spPr/>
    </dgm:pt>
    <dgm:pt modelId="{C4950B10-B120-1F41-991B-D47CC1595705}" type="pres">
      <dgm:prSet presAssocID="{9D402152-9B4E-8644-AC39-AB69D6DD8989}" presName="tx2" presStyleLbl="revTx" presStyleIdx="3" presStyleCnt="4"/>
      <dgm:spPr/>
    </dgm:pt>
    <dgm:pt modelId="{4F82F6E6-A774-6344-9600-5765827CB413}" type="pres">
      <dgm:prSet presAssocID="{9D402152-9B4E-8644-AC39-AB69D6DD8989}" presName="vert2" presStyleCnt="0"/>
      <dgm:spPr/>
    </dgm:pt>
    <dgm:pt modelId="{6A4BE0DD-C2E5-3B44-B108-21726F9AAFD8}" type="pres">
      <dgm:prSet presAssocID="{9D402152-9B4E-8644-AC39-AB69D6DD8989}" presName="thinLine2b" presStyleLbl="callout" presStyleIdx="2" presStyleCnt="3"/>
      <dgm:spPr/>
    </dgm:pt>
    <dgm:pt modelId="{04BE7944-259B-A748-8BD8-5B8A84A039BB}" type="pres">
      <dgm:prSet presAssocID="{9D402152-9B4E-8644-AC39-AB69D6DD8989}" presName="vertSpace2b" presStyleCnt="0"/>
      <dgm:spPr/>
    </dgm:pt>
  </dgm:ptLst>
  <dgm:cxnLst>
    <dgm:cxn modelId="{A30B6C0E-630E-0440-AE72-7653DBA758FD}" type="presOf" srcId="{26C9D109-A65B-1E4F-9673-247010FBE317}" destId="{AF81DEA6-EA03-2E44-B827-65A6186498B9}" srcOrd="0" destOrd="0" presId="urn:microsoft.com/office/officeart/2008/layout/LinedList"/>
    <dgm:cxn modelId="{E857902D-58EE-1744-858A-53FF710A90DB}" srcId="{E359BC70-498A-8B4D-B84D-2D1D53950AD3}" destId="{C05E2BDD-420C-4443-8D68-0D56B56CCB4A}" srcOrd="0" destOrd="0" parTransId="{8FA0E3C2-D51A-3843-94D3-D099DEF1196A}" sibTransId="{C08D1C0D-20DB-FC41-91D9-765D4FAAF79B}"/>
    <dgm:cxn modelId="{2230665B-9739-C242-B691-6C14006476E2}" srcId="{E359BC70-498A-8B4D-B84D-2D1D53950AD3}" destId="{26C9D109-A65B-1E4F-9673-247010FBE317}" srcOrd="1" destOrd="0" parTransId="{9D7BF6BC-FD88-AA4A-AD3A-2CA23076D238}" sibTransId="{7BCC24BA-0806-C64A-9711-29F50A0BD12D}"/>
    <dgm:cxn modelId="{07C311BC-CAFE-4B43-9F62-0AB3973B0609}" type="presOf" srcId="{9D402152-9B4E-8644-AC39-AB69D6DD8989}" destId="{C4950B10-B120-1F41-991B-D47CC1595705}" srcOrd="0" destOrd="0" presId="urn:microsoft.com/office/officeart/2008/layout/LinedList"/>
    <dgm:cxn modelId="{324475C2-CA38-E94A-8104-4B0B02C7E7A3}" type="presOf" srcId="{C05E2BDD-420C-4443-8D68-0D56B56CCB4A}" destId="{398697FA-2D5C-9441-90CF-D31E867B8D35}" srcOrd="0" destOrd="0" presId="urn:microsoft.com/office/officeart/2008/layout/LinedList"/>
    <dgm:cxn modelId="{0B2E2EC3-D2B7-734E-9658-EBEF8F92348C}" srcId="{E359BC70-498A-8B4D-B84D-2D1D53950AD3}" destId="{9D402152-9B4E-8644-AC39-AB69D6DD8989}" srcOrd="2" destOrd="0" parTransId="{1A5F55FB-D7E3-1743-BED9-BD9C8B92126A}" sibTransId="{896C4865-20A0-954C-A359-78F2C7DA796B}"/>
    <dgm:cxn modelId="{525528C8-DD5D-DF46-B1EB-A02B05CFB43E}" type="presOf" srcId="{9459FC11-42D0-A848-828E-8AA2967C84E4}" destId="{F40329A6-5854-9B4B-82BD-29D9D6AFA121}" srcOrd="0" destOrd="0" presId="urn:microsoft.com/office/officeart/2008/layout/LinedList"/>
    <dgm:cxn modelId="{1FFCD2F0-BE40-994D-85EC-153475D9D31E}" srcId="{9459FC11-42D0-A848-828E-8AA2967C84E4}" destId="{E359BC70-498A-8B4D-B84D-2D1D53950AD3}" srcOrd="0" destOrd="0" parTransId="{5C81C2D1-CD21-DF4B-8926-102FC8283DA3}" sibTransId="{9BB09A7E-AB55-7247-BA3D-B46D0208A140}"/>
    <dgm:cxn modelId="{63AFB7F3-B8B0-9D43-9C1F-3280EAAD7B65}" type="presOf" srcId="{E359BC70-498A-8B4D-B84D-2D1D53950AD3}" destId="{48446A4E-A5E6-E14D-9711-28A03D7D6E15}" srcOrd="0" destOrd="0" presId="urn:microsoft.com/office/officeart/2008/layout/LinedList"/>
    <dgm:cxn modelId="{69737BE5-109F-3240-B546-B9746593D4AC}" type="presParOf" srcId="{F40329A6-5854-9B4B-82BD-29D9D6AFA121}" destId="{E3EE75F0-12A5-C64C-9663-B6DE774D8F00}" srcOrd="0" destOrd="0" presId="urn:microsoft.com/office/officeart/2008/layout/LinedList"/>
    <dgm:cxn modelId="{9538495E-A023-E140-BAAC-7E3045635AAB}" type="presParOf" srcId="{F40329A6-5854-9B4B-82BD-29D9D6AFA121}" destId="{807DD581-7E9F-074C-9DBF-88C596C37E37}" srcOrd="1" destOrd="0" presId="urn:microsoft.com/office/officeart/2008/layout/LinedList"/>
    <dgm:cxn modelId="{0DA06010-A5DE-814D-985E-07D416B62D48}" type="presParOf" srcId="{807DD581-7E9F-074C-9DBF-88C596C37E37}" destId="{48446A4E-A5E6-E14D-9711-28A03D7D6E15}" srcOrd="0" destOrd="0" presId="urn:microsoft.com/office/officeart/2008/layout/LinedList"/>
    <dgm:cxn modelId="{81E77A20-BFEC-4042-8702-E75DF42B8122}" type="presParOf" srcId="{807DD581-7E9F-074C-9DBF-88C596C37E37}" destId="{E210F37D-CE3B-1C40-B41D-BB0C0D9AF26E}" srcOrd="1" destOrd="0" presId="urn:microsoft.com/office/officeart/2008/layout/LinedList"/>
    <dgm:cxn modelId="{1D33FDAD-1F41-C649-9771-983B3B3138D0}" type="presParOf" srcId="{E210F37D-CE3B-1C40-B41D-BB0C0D9AF26E}" destId="{012A5C2A-C0E2-9D49-9B7E-97541C6A83B9}" srcOrd="0" destOrd="0" presId="urn:microsoft.com/office/officeart/2008/layout/LinedList"/>
    <dgm:cxn modelId="{994EBBF9-3D2B-824E-BDAD-236B521C5CF2}" type="presParOf" srcId="{E210F37D-CE3B-1C40-B41D-BB0C0D9AF26E}" destId="{6ABB83D6-6CAD-234A-BC1C-83E46ED3DD47}" srcOrd="1" destOrd="0" presId="urn:microsoft.com/office/officeart/2008/layout/LinedList"/>
    <dgm:cxn modelId="{B6F859DD-E011-364A-A36C-6A7B6E86EFF8}" type="presParOf" srcId="{6ABB83D6-6CAD-234A-BC1C-83E46ED3DD47}" destId="{C435F961-5DEA-3A45-A054-C24220C1FB1D}" srcOrd="0" destOrd="0" presId="urn:microsoft.com/office/officeart/2008/layout/LinedList"/>
    <dgm:cxn modelId="{01E863BA-44B8-AE48-A009-A852AFBB2549}" type="presParOf" srcId="{6ABB83D6-6CAD-234A-BC1C-83E46ED3DD47}" destId="{398697FA-2D5C-9441-90CF-D31E867B8D35}" srcOrd="1" destOrd="0" presId="urn:microsoft.com/office/officeart/2008/layout/LinedList"/>
    <dgm:cxn modelId="{6DB64AD9-5F9D-A943-99DE-4851CEBA9547}" type="presParOf" srcId="{6ABB83D6-6CAD-234A-BC1C-83E46ED3DD47}" destId="{39EA696D-F462-4042-9145-C148E1FF4756}" srcOrd="2" destOrd="0" presId="urn:microsoft.com/office/officeart/2008/layout/LinedList"/>
    <dgm:cxn modelId="{FFFA7872-C1CF-724A-98C9-236A977A7926}" type="presParOf" srcId="{E210F37D-CE3B-1C40-B41D-BB0C0D9AF26E}" destId="{07AADD90-C3FF-0F48-A011-6F810157A084}" srcOrd="2" destOrd="0" presId="urn:microsoft.com/office/officeart/2008/layout/LinedList"/>
    <dgm:cxn modelId="{A0FF902B-4E6B-B540-9D81-819FA239EE60}" type="presParOf" srcId="{E210F37D-CE3B-1C40-B41D-BB0C0D9AF26E}" destId="{338155D6-5728-7D42-A1A4-90E8518A5E78}" srcOrd="3" destOrd="0" presId="urn:microsoft.com/office/officeart/2008/layout/LinedList"/>
    <dgm:cxn modelId="{31148F64-8834-FA49-A7F0-F2B980995A7B}" type="presParOf" srcId="{E210F37D-CE3B-1C40-B41D-BB0C0D9AF26E}" destId="{40BFCE4E-E6FF-0F4C-B874-1DBD14082823}" srcOrd="4" destOrd="0" presId="urn:microsoft.com/office/officeart/2008/layout/LinedList"/>
    <dgm:cxn modelId="{39708B88-17B0-C84E-934D-152C3F5B1708}" type="presParOf" srcId="{40BFCE4E-E6FF-0F4C-B874-1DBD14082823}" destId="{CAD8A24D-45D8-FB4C-B556-3658CF8C4B01}" srcOrd="0" destOrd="0" presId="urn:microsoft.com/office/officeart/2008/layout/LinedList"/>
    <dgm:cxn modelId="{D7ABA702-A5B8-3643-9971-54CF0610BBBC}" type="presParOf" srcId="{40BFCE4E-E6FF-0F4C-B874-1DBD14082823}" destId="{AF81DEA6-EA03-2E44-B827-65A6186498B9}" srcOrd="1" destOrd="0" presId="urn:microsoft.com/office/officeart/2008/layout/LinedList"/>
    <dgm:cxn modelId="{A784D362-368D-064F-9323-9549D0D81564}" type="presParOf" srcId="{40BFCE4E-E6FF-0F4C-B874-1DBD14082823}" destId="{36DD0C4F-B987-C840-B026-46E677E721D6}" srcOrd="2" destOrd="0" presId="urn:microsoft.com/office/officeart/2008/layout/LinedList"/>
    <dgm:cxn modelId="{2A044C32-095B-404D-B388-AC52124B3E60}" type="presParOf" srcId="{E210F37D-CE3B-1C40-B41D-BB0C0D9AF26E}" destId="{CD34DCE2-219E-744E-85AF-DB1001327C58}" srcOrd="5" destOrd="0" presId="urn:microsoft.com/office/officeart/2008/layout/LinedList"/>
    <dgm:cxn modelId="{665F31FD-7F35-1644-809A-D8B012400A32}" type="presParOf" srcId="{E210F37D-CE3B-1C40-B41D-BB0C0D9AF26E}" destId="{87B203C0-2CED-984F-9BE3-1D82D6ED7769}" srcOrd="6" destOrd="0" presId="urn:microsoft.com/office/officeart/2008/layout/LinedList"/>
    <dgm:cxn modelId="{E8F8AFB9-B63A-804E-84A7-FD55CD51CE6D}" type="presParOf" srcId="{E210F37D-CE3B-1C40-B41D-BB0C0D9AF26E}" destId="{72B63E15-271F-4641-B081-29F16318FD81}" srcOrd="7" destOrd="0" presId="urn:microsoft.com/office/officeart/2008/layout/LinedList"/>
    <dgm:cxn modelId="{572F7C32-3EAB-3D49-A733-916E58D47F18}" type="presParOf" srcId="{72B63E15-271F-4641-B081-29F16318FD81}" destId="{488F8093-04AD-D24B-A5F3-39E38BB6E9F8}" srcOrd="0" destOrd="0" presId="urn:microsoft.com/office/officeart/2008/layout/LinedList"/>
    <dgm:cxn modelId="{2E585726-D311-2340-9560-B27D3D0CA5A3}" type="presParOf" srcId="{72B63E15-271F-4641-B081-29F16318FD81}" destId="{C4950B10-B120-1F41-991B-D47CC1595705}" srcOrd="1" destOrd="0" presId="urn:microsoft.com/office/officeart/2008/layout/LinedList"/>
    <dgm:cxn modelId="{60235534-0F73-AC42-BDF7-F5E5F39F19FB}" type="presParOf" srcId="{72B63E15-271F-4641-B081-29F16318FD81}" destId="{4F82F6E6-A774-6344-9600-5765827CB413}" srcOrd="2" destOrd="0" presId="urn:microsoft.com/office/officeart/2008/layout/LinedList"/>
    <dgm:cxn modelId="{D0D3BC60-B922-744D-898D-EC6FB29157DE}" type="presParOf" srcId="{E210F37D-CE3B-1C40-B41D-BB0C0D9AF26E}" destId="{6A4BE0DD-C2E5-3B44-B108-21726F9AAFD8}" srcOrd="8" destOrd="0" presId="urn:microsoft.com/office/officeart/2008/layout/LinedList"/>
    <dgm:cxn modelId="{4C9BCFFA-7D38-C345-ADA7-B90D363DC0FB}" type="presParOf" srcId="{E210F37D-CE3B-1C40-B41D-BB0C0D9AF26E}" destId="{04BE7944-259B-A748-8BD8-5B8A84A039B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910A5C-AE35-9C4A-82A1-33151855FAF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2BC8D05-DC28-2B45-873C-0AF53819CE65}">
      <dgm:prSet/>
      <dgm:spPr/>
      <dgm:t>
        <a:bodyPr/>
        <a:lstStyle/>
        <a:p>
          <a:r>
            <a:rPr lang="es-419" dirty="0"/>
            <a:t>Directrices, Opiniones, Estudios, Modelos</a:t>
          </a:r>
        </a:p>
      </dgm:t>
    </dgm:pt>
    <dgm:pt modelId="{EBEFE245-2132-0842-B346-0971021688CB}" type="parTrans" cxnId="{B1B4D144-9052-2B46-9776-6E92A6135B21}">
      <dgm:prSet/>
      <dgm:spPr/>
      <dgm:t>
        <a:bodyPr/>
        <a:lstStyle/>
        <a:p>
          <a:endParaRPr lang="es-MX"/>
        </a:p>
      </dgm:t>
    </dgm:pt>
    <dgm:pt modelId="{59EEC71F-5792-5B46-8CFD-905019599680}" type="sibTrans" cxnId="{B1B4D144-9052-2B46-9776-6E92A6135B21}">
      <dgm:prSet/>
      <dgm:spPr/>
      <dgm:t>
        <a:bodyPr/>
        <a:lstStyle/>
        <a:p>
          <a:endParaRPr lang="es-MX"/>
        </a:p>
      </dgm:t>
    </dgm:pt>
    <dgm:pt modelId="{A9E48484-679A-EE4C-BAD2-6AD3C504A414}">
      <dgm:prSet/>
      <dgm:spPr/>
      <dgm:t>
        <a:bodyPr/>
        <a:lstStyle/>
        <a:p>
          <a:r>
            <a:rPr lang="es-MX" dirty="0"/>
            <a:t>Competencia Fiscal Internacional</a:t>
          </a:r>
        </a:p>
      </dgm:t>
    </dgm:pt>
    <dgm:pt modelId="{B95C5F6F-8EEA-F943-A55A-DABAA5311C69}" type="parTrans" cxnId="{5A920C2B-4999-BA41-81D6-184D8FD806D2}">
      <dgm:prSet/>
      <dgm:spPr/>
      <dgm:t>
        <a:bodyPr/>
        <a:lstStyle/>
        <a:p>
          <a:endParaRPr lang="es-MX"/>
        </a:p>
      </dgm:t>
    </dgm:pt>
    <dgm:pt modelId="{E47B0BFE-90F1-1745-B9B7-A929105BA288}" type="sibTrans" cxnId="{5A920C2B-4999-BA41-81D6-184D8FD806D2}">
      <dgm:prSet/>
      <dgm:spPr/>
      <dgm:t>
        <a:bodyPr/>
        <a:lstStyle/>
        <a:p>
          <a:endParaRPr lang="es-MX"/>
        </a:p>
      </dgm:t>
    </dgm:pt>
    <dgm:pt modelId="{73C198F1-68CF-E640-A42A-04EA51F7DA9E}">
      <dgm:prSet/>
      <dgm:spPr/>
      <dgm:t>
        <a:bodyPr/>
        <a:lstStyle/>
        <a:p>
          <a:r>
            <a:rPr lang="es-MX" dirty="0"/>
            <a:t>Soft Law: emanados de Organismos internacionales como: ONU, OCDE, etc...</a:t>
          </a:r>
        </a:p>
      </dgm:t>
    </dgm:pt>
    <dgm:pt modelId="{097B089B-EDAA-B843-B233-C0C364AF2000}" type="parTrans" cxnId="{EBC6303C-BD0D-034D-B6AD-D4894456CF28}">
      <dgm:prSet/>
      <dgm:spPr/>
      <dgm:t>
        <a:bodyPr/>
        <a:lstStyle/>
        <a:p>
          <a:endParaRPr lang="es-MX"/>
        </a:p>
      </dgm:t>
    </dgm:pt>
    <dgm:pt modelId="{C384FD88-A189-354D-A129-E35AC06169B5}" type="sibTrans" cxnId="{EBC6303C-BD0D-034D-B6AD-D4894456CF28}">
      <dgm:prSet/>
      <dgm:spPr/>
      <dgm:t>
        <a:bodyPr/>
        <a:lstStyle/>
        <a:p>
          <a:endParaRPr lang="es-MX"/>
        </a:p>
      </dgm:t>
    </dgm:pt>
    <dgm:pt modelId="{C5459F40-362B-9F49-9BC4-64F5C9F038C8}">
      <dgm:prSet/>
      <dgm:spPr/>
      <dgm:t>
        <a:bodyPr/>
        <a:lstStyle/>
        <a:p>
          <a:r>
            <a:rPr lang="es-MX" dirty="0"/>
            <a:t>Competencia entre Estados por
configurar una fiscalidad atractiva
que influya en la localización de
riqueza dentro de su territorio.</a:t>
          </a:r>
        </a:p>
      </dgm:t>
    </dgm:pt>
    <dgm:pt modelId="{872080E0-875D-3B42-9609-D16DBB95209B}" type="parTrans" cxnId="{381762EA-AD22-9F45-BDC4-C4609DDF45DE}">
      <dgm:prSet/>
      <dgm:spPr/>
      <dgm:t>
        <a:bodyPr/>
        <a:lstStyle/>
        <a:p>
          <a:endParaRPr lang="es-MX"/>
        </a:p>
      </dgm:t>
    </dgm:pt>
    <dgm:pt modelId="{453ADD0C-D88C-B84D-8212-BF0E4F42A906}" type="sibTrans" cxnId="{381762EA-AD22-9F45-BDC4-C4609DDF45DE}">
      <dgm:prSet/>
      <dgm:spPr/>
      <dgm:t>
        <a:bodyPr/>
        <a:lstStyle/>
        <a:p>
          <a:endParaRPr lang="es-MX"/>
        </a:p>
      </dgm:t>
    </dgm:pt>
    <dgm:pt modelId="{401ABFEB-A3B2-2C41-B5C2-71E18D9A7ED2}">
      <dgm:prSet/>
      <dgm:spPr/>
      <dgm:t>
        <a:bodyPr/>
        <a:lstStyle/>
        <a:p>
          <a:r>
            <a:rPr lang="es-MX" dirty="0"/>
            <a:t>Convenio para Evitar la Doble Tributación</a:t>
          </a:r>
        </a:p>
      </dgm:t>
    </dgm:pt>
    <dgm:pt modelId="{10189288-0BEA-0647-ACB3-7C13C0BD9674}" type="sibTrans" cxnId="{F2CAA9EF-4A3C-7A42-8C58-E8FA0404730C}">
      <dgm:prSet/>
      <dgm:spPr/>
      <dgm:t>
        <a:bodyPr/>
        <a:lstStyle/>
        <a:p>
          <a:endParaRPr lang="es-MX"/>
        </a:p>
      </dgm:t>
    </dgm:pt>
    <dgm:pt modelId="{EFF3C34B-0A11-1E42-91CD-DCE201EF4F64}" type="parTrans" cxnId="{F2CAA9EF-4A3C-7A42-8C58-E8FA0404730C}">
      <dgm:prSet/>
      <dgm:spPr/>
      <dgm:t>
        <a:bodyPr/>
        <a:lstStyle/>
        <a:p>
          <a:endParaRPr lang="es-MX"/>
        </a:p>
      </dgm:t>
    </dgm:pt>
    <dgm:pt modelId="{F797E53A-587A-0B47-B9C9-189227AE6CCE}">
      <dgm:prSet/>
      <dgm:spPr/>
      <dgm:t>
        <a:bodyPr/>
        <a:lstStyle/>
        <a:p>
          <a:r>
            <a:rPr lang="es-MX" dirty="0"/>
            <a:t>Tratados Internacioneles en materia fiscal. No es oponible el Derecho doméstico, voluntario y con objetivos de mutua coopeeración.</a:t>
          </a:r>
        </a:p>
        <a:p>
          <a:endParaRPr lang="es-MX" dirty="0"/>
        </a:p>
      </dgm:t>
    </dgm:pt>
    <dgm:pt modelId="{7868D780-B63F-E448-9155-180CF7199B66}" type="parTrans" cxnId="{21325D36-3E69-B148-9BB5-3A09B9D65FE8}">
      <dgm:prSet/>
      <dgm:spPr/>
      <dgm:t>
        <a:bodyPr/>
        <a:lstStyle/>
        <a:p>
          <a:endParaRPr lang="es-MX"/>
        </a:p>
      </dgm:t>
    </dgm:pt>
    <dgm:pt modelId="{8336B6C9-2EF5-7745-A268-52DB3843A5B1}" type="sibTrans" cxnId="{21325D36-3E69-B148-9BB5-3A09B9D65FE8}">
      <dgm:prSet/>
      <dgm:spPr/>
      <dgm:t>
        <a:bodyPr/>
        <a:lstStyle/>
        <a:p>
          <a:endParaRPr lang="es-MX"/>
        </a:p>
      </dgm:t>
    </dgm:pt>
    <dgm:pt modelId="{60369E58-25C1-4D4F-B6C0-8E79870EA54E}">
      <dgm:prSet/>
      <dgm:spPr/>
      <dgm:t>
        <a:bodyPr/>
        <a:lstStyle/>
        <a:p>
          <a:r>
            <a:rPr lang="es-MX" dirty="0"/>
            <a:t>Directrices de Precios de Transferencia Traspuestas. </a:t>
          </a:r>
        </a:p>
        <a:p>
          <a:r>
            <a:rPr lang="es-MX" dirty="0"/>
            <a:t>Preámbulo Ley 36/2006, de 29 de noviembre, de medidas para la prevención del fraude
fiscal.</a:t>
          </a:r>
        </a:p>
        <a:p>
          <a:r>
            <a:rPr lang="es-MX" dirty="0"/>
            <a:t>Art. 18 LIS Española. Art 9 CDI E.A.</a:t>
          </a:r>
        </a:p>
      </dgm:t>
    </dgm:pt>
    <dgm:pt modelId="{6CAB806B-6319-5B48-ABCD-38100D0F9FCF}" type="parTrans" cxnId="{EC35C9C7-F274-0343-A2C3-EC699AD3ECBF}">
      <dgm:prSet/>
      <dgm:spPr/>
      <dgm:t>
        <a:bodyPr/>
        <a:lstStyle/>
        <a:p>
          <a:endParaRPr lang="es-MX"/>
        </a:p>
      </dgm:t>
    </dgm:pt>
    <dgm:pt modelId="{28AB05CB-B99C-8641-AE49-FD688DDB3C81}" type="sibTrans" cxnId="{EC35C9C7-F274-0343-A2C3-EC699AD3ECBF}">
      <dgm:prSet/>
      <dgm:spPr/>
      <dgm:t>
        <a:bodyPr/>
        <a:lstStyle/>
        <a:p>
          <a:endParaRPr lang="es-MX"/>
        </a:p>
      </dgm:t>
    </dgm:pt>
    <dgm:pt modelId="{D9C6EDB6-83C9-A245-8DC4-928FE8E5BEA5}" type="pres">
      <dgm:prSet presAssocID="{73910A5C-AE35-9C4A-82A1-33151855FA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B702AB-62CA-2B46-BAA6-4A06FF52D590}" type="pres">
      <dgm:prSet presAssocID="{52BC8D05-DC28-2B45-873C-0AF53819CE65}" presName="root" presStyleCnt="0"/>
      <dgm:spPr/>
    </dgm:pt>
    <dgm:pt modelId="{DA85521C-D8A5-F445-8802-EFD805DD2459}" type="pres">
      <dgm:prSet presAssocID="{52BC8D05-DC28-2B45-873C-0AF53819CE65}" presName="rootComposite" presStyleCnt="0"/>
      <dgm:spPr/>
    </dgm:pt>
    <dgm:pt modelId="{11342AFB-62B8-4F40-BEA1-9DB1738B000E}" type="pres">
      <dgm:prSet presAssocID="{52BC8D05-DC28-2B45-873C-0AF53819CE65}" presName="rootText" presStyleLbl="node1" presStyleIdx="0" presStyleCnt="3"/>
      <dgm:spPr/>
    </dgm:pt>
    <dgm:pt modelId="{D3CF057C-1116-BA41-A9AF-ADEA66B4180E}" type="pres">
      <dgm:prSet presAssocID="{52BC8D05-DC28-2B45-873C-0AF53819CE65}" presName="rootConnector" presStyleLbl="node1" presStyleIdx="0" presStyleCnt="3"/>
      <dgm:spPr/>
    </dgm:pt>
    <dgm:pt modelId="{8441DF91-C98B-764E-B548-50F24A3D5CEA}" type="pres">
      <dgm:prSet presAssocID="{52BC8D05-DC28-2B45-873C-0AF53819CE65}" presName="childShape" presStyleCnt="0"/>
      <dgm:spPr/>
    </dgm:pt>
    <dgm:pt modelId="{48C1687D-708D-C24C-A7C3-88D0B3093573}" type="pres">
      <dgm:prSet presAssocID="{097B089B-EDAA-B843-B233-C0C364AF2000}" presName="Name13" presStyleLbl="parChTrans1D2" presStyleIdx="0" presStyleCnt="4"/>
      <dgm:spPr/>
    </dgm:pt>
    <dgm:pt modelId="{9CC0EED0-F4E2-2B40-BF57-DCB113E474B6}" type="pres">
      <dgm:prSet presAssocID="{73C198F1-68CF-E640-A42A-04EA51F7DA9E}" presName="childText" presStyleLbl="bgAcc1" presStyleIdx="0" presStyleCnt="4">
        <dgm:presLayoutVars>
          <dgm:bulletEnabled val="1"/>
        </dgm:presLayoutVars>
      </dgm:prSet>
      <dgm:spPr/>
    </dgm:pt>
    <dgm:pt modelId="{C91B7A4C-D5AD-4446-9555-16B8A7DBD74D}" type="pres">
      <dgm:prSet presAssocID="{6CAB806B-6319-5B48-ABCD-38100D0F9FCF}" presName="Name13" presStyleLbl="parChTrans1D2" presStyleIdx="1" presStyleCnt="4"/>
      <dgm:spPr/>
    </dgm:pt>
    <dgm:pt modelId="{4E9F4DAB-1F30-774A-88CD-406FE0F52359}" type="pres">
      <dgm:prSet presAssocID="{60369E58-25C1-4D4F-B6C0-8E79870EA54E}" presName="childText" presStyleLbl="bgAcc1" presStyleIdx="1" presStyleCnt="4">
        <dgm:presLayoutVars>
          <dgm:bulletEnabled val="1"/>
        </dgm:presLayoutVars>
      </dgm:prSet>
      <dgm:spPr/>
    </dgm:pt>
    <dgm:pt modelId="{D8F861FD-65D6-D348-9F91-F78121EB6E08}" type="pres">
      <dgm:prSet presAssocID="{A9E48484-679A-EE4C-BAD2-6AD3C504A414}" presName="root" presStyleCnt="0"/>
      <dgm:spPr/>
    </dgm:pt>
    <dgm:pt modelId="{E745F8F0-06FB-9F45-9C90-ECE55E8EEA7F}" type="pres">
      <dgm:prSet presAssocID="{A9E48484-679A-EE4C-BAD2-6AD3C504A414}" presName="rootComposite" presStyleCnt="0"/>
      <dgm:spPr/>
    </dgm:pt>
    <dgm:pt modelId="{15C80C9B-C5DC-0244-968D-F54DE4E12911}" type="pres">
      <dgm:prSet presAssocID="{A9E48484-679A-EE4C-BAD2-6AD3C504A414}" presName="rootText" presStyleLbl="node1" presStyleIdx="1" presStyleCnt="3"/>
      <dgm:spPr/>
    </dgm:pt>
    <dgm:pt modelId="{EB69C959-7E6B-C34B-B5CF-FD271CA06CB7}" type="pres">
      <dgm:prSet presAssocID="{A9E48484-679A-EE4C-BAD2-6AD3C504A414}" presName="rootConnector" presStyleLbl="node1" presStyleIdx="1" presStyleCnt="3"/>
      <dgm:spPr/>
    </dgm:pt>
    <dgm:pt modelId="{16841F84-6F5A-D840-9282-7D9769E3A0E3}" type="pres">
      <dgm:prSet presAssocID="{A9E48484-679A-EE4C-BAD2-6AD3C504A414}" presName="childShape" presStyleCnt="0"/>
      <dgm:spPr/>
    </dgm:pt>
    <dgm:pt modelId="{F98C6CE8-FFE5-024C-B70F-610DB6A13F53}" type="pres">
      <dgm:prSet presAssocID="{872080E0-875D-3B42-9609-D16DBB95209B}" presName="Name13" presStyleLbl="parChTrans1D2" presStyleIdx="2" presStyleCnt="4"/>
      <dgm:spPr/>
    </dgm:pt>
    <dgm:pt modelId="{86382CD7-D068-CB4F-8C80-33DBBE8EBAC2}" type="pres">
      <dgm:prSet presAssocID="{C5459F40-362B-9F49-9BC4-64F5C9F038C8}" presName="childText" presStyleLbl="bgAcc1" presStyleIdx="2" presStyleCnt="4">
        <dgm:presLayoutVars>
          <dgm:bulletEnabled val="1"/>
        </dgm:presLayoutVars>
      </dgm:prSet>
      <dgm:spPr/>
    </dgm:pt>
    <dgm:pt modelId="{EF83F722-3C76-D244-B7AA-6E148997BC38}" type="pres">
      <dgm:prSet presAssocID="{401ABFEB-A3B2-2C41-B5C2-71E18D9A7ED2}" presName="root" presStyleCnt="0"/>
      <dgm:spPr/>
    </dgm:pt>
    <dgm:pt modelId="{059C22BE-F083-C64B-9F71-3AE256C7EC60}" type="pres">
      <dgm:prSet presAssocID="{401ABFEB-A3B2-2C41-B5C2-71E18D9A7ED2}" presName="rootComposite" presStyleCnt="0"/>
      <dgm:spPr/>
    </dgm:pt>
    <dgm:pt modelId="{8875E5DB-951C-0549-9F25-1CA0F2F8968B}" type="pres">
      <dgm:prSet presAssocID="{401ABFEB-A3B2-2C41-B5C2-71E18D9A7ED2}" presName="rootText" presStyleLbl="node1" presStyleIdx="2" presStyleCnt="3"/>
      <dgm:spPr/>
    </dgm:pt>
    <dgm:pt modelId="{D35DE91C-DFB6-684C-9277-A09050C5E01B}" type="pres">
      <dgm:prSet presAssocID="{401ABFEB-A3B2-2C41-B5C2-71E18D9A7ED2}" presName="rootConnector" presStyleLbl="node1" presStyleIdx="2" presStyleCnt="3"/>
      <dgm:spPr/>
    </dgm:pt>
    <dgm:pt modelId="{216D112A-3A4A-474D-9FFA-2935C3A631EB}" type="pres">
      <dgm:prSet presAssocID="{401ABFEB-A3B2-2C41-B5C2-71E18D9A7ED2}" presName="childShape" presStyleCnt="0"/>
      <dgm:spPr/>
    </dgm:pt>
    <dgm:pt modelId="{DB571609-1D14-5740-990C-260C6577B864}" type="pres">
      <dgm:prSet presAssocID="{7868D780-B63F-E448-9155-180CF7199B66}" presName="Name13" presStyleLbl="parChTrans1D2" presStyleIdx="3" presStyleCnt="4"/>
      <dgm:spPr/>
    </dgm:pt>
    <dgm:pt modelId="{689FB7E3-6034-9943-865F-40223CDF205D}" type="pres">
      <dgm:prSet presAssocID="{F797E53A-587A-0B47-B9C9-189227AE6CCE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1207EE06-C444-DB44-9E44-04258F8979C3}" type="presOf" srcId="{60369E58-25C1-4D4F-B6C0-8E79870EA54E}" destId="{4E9F4DAB-1F30-774A-88CD-406FE0F52359}" srcOrd="0" destOrd="0" presId="urn:microsoft.com/office/officeart/2005/8/layout/hierarchy3"/>
    <dgm:cxn modelId="{14DE6307-4394-C742-B17D-B0E17BE8ED18}" type="presOf" srcId="{52BC8D05-DC28-2B45-873C-0AF53819CE65}" destId="{11342AFB-62B8-4F40-BEA1-9DB1738B000E}" srcOrd="0" destOrd="0" presId="urn:microsoft.com/office/officeart/2005/8/layout/hierarchy3"/>
    <dgm:cxn modelId="{7528EC1C-A500-FE4F-8E90-E37D1DCF4BF0}" type="presOf" srcId="{73910A5C-AE35-9C4A-82A1-33151855FAFB}" destId="{D9C6EDB6-83C9-A245-8DC4-928FE8E5BEA5}" srcOrd="0" destOrd="0" presId="urn:microsoft.com/office/officeart/2005/8/layout/hierarchy3"/>
    <dgm:cxn modelId="{5A920C2B-4999-BA41-81D6-184D8FD806D2}" srcId="{73910A5C-AE35-9C4A-82A1-33151855FAFB}" destId="{A9E48484-679A-EE4C-BAD2-6AD3C504A414}" srcOrd="1" destOrd="0" parTransId="{B95C5F6F-8EEA-F943-A55A-DABAA5311C69}" sibTransId="{E47B0BFE-90F1-1745-B9B7-A929105BA288}"/>
    <dgm:cxn modelId="{21325D36-3E69-B148-9BB5-3A09B9D65FE8}" srcId="{401ABFEB-A3B2-2C41-B5C2-71E18D9A7ED2}" destId="{F797E53A-587A-0B47-B9C9-189227AE6CCE}" srcOrd="0" destOrd="0" parTransId="{7868D780-B63F-E448-9155-180CF7199B66}" sibTransId="{8336B6C9-2EF5-7745-A268-52DB3843A5B1}"/>
    <dgm:cxn modelId="{EBC6303C-BD0D-034D-B6AD-D4894456CF28}" srcId="{52BC8D05-DC28-2B45-873C-0AF53819CE65}" destId="{73C198F1-68CF-E640-A42A-04EA51F7DA9E}" srcOrd="0" destOrd="0" parTransId="{097B089B-EDAA-B843-B233-C0C364AF2000}" sibTransId="{C384FD88-A189-354D-A129-E35AC06169B5}"/>
    <dgm:cxn modelId="{7E50B743-3E7A-4740-B2CE-EA51CFF2A639}" type="presOf" srcId="{401ABFEB-A3B2-2C41-B5C2-71E18D9A7ED2}" destId="{8875E5DB-951C-0549-9F25-1CA0F2F8968B}" srcOrd="0" destOrd="0" presId="urn:microsoft.com/office/officeart/2005/8/layout/hierarchy3"/>
    <dgm:cxn modelId="{B1B4D144-9052-2B46-9776-6E92A6135B21}" srcId="{73910A5C-AE35-9C4A-82A1-33151855FAFB}" destId="{52BC8D05-DC28-2B45-873C-0AF53819CE65}" srcOrd="0" destOrd="0" parTransId="{EBEFE245-2132-0842-B346-0971021688CB}" sibTransId="{59EEC71F-5792-5B46-8CFD-905019599680}"/>
    <dgm:cxn modelId="{AB35AC50-F6FB-B745-AE58-02E270B033CC}" type="presOf" srcId="{A9E48484-679A-EE4C-BAD2-6AD3C504A414}" destId="{EB69C959-7E6B-C34B-B5CF-FD271CA06CB7}" srcOrd="1" destOrd="0" presId="urn:microsoft.com/office/officeart/2005/8/layout/hierarchy3"/>
    <dgm:cxn modelId="{CC837151-6AD7-DB4B-9690-BF52863ACE34}" type="presOf" srcId="{6CAB806B-6319-5B48-ABCD-38100D0F9FCF}" destId="{C91B7A4C-D5AD-4446-9555-16B8A7DBD74D}" srcOrd="0" destOrd="0" presId="urn:microsoft.com/office/officeart/2005/8/layout/hierarchy3"/>
    <dgm:cxn modelId="{D1626A55-2CCA-8F4C-9BD5-9064DE724A30}" type="presOf" srcId="{401ABFEB-A3B2-2C41-B5C2-71E18D9A7ED2}" destId="{D35DE91C-DFB6-684C-9277-A09050C5E01B}" srcOrd="1" destOrd="0" presId="urn:microsoft.com/office/officeart/2005/8/layout/hierarchy3"/>
    <dgm:cxn modelId="{1A13A670-F30F-DC4B-81F3-2CD4F0AE88E7}" type="presOf" srcId="{A9E48484-679A-EE4C-BAD2-6AD3C504A414}" destId="{15C80C9B-C5DC-0244-968D-F54DE4E12911}" srcOrd="0" destOrd="0" presId="urn:microsoft.com/office/officeart/2005/8/layout/hierarchy3"/>
    <dgm:cxn modelId="{07E21D7E-C6E1-9046-A962-4DF28C86FF04}" type="presOf" srcId="{097B089B-EDAA-B843-B233-C0C364AF2000}" destId="{48C1687D-708D-C24C-A7C3-88D0B3093573}" srcOrd="0" destOrd="0" presId="urn:microsoft.com/office/officeart/2005/8/layout/hierarchy3"/>
    <dgm:cxn modelId="{01B16288-1403-3E48-B660-84310271F2BC}" type="presOf" srcId="{73C198F1-68CF-E640-A42A-04EA51F7DA9E}" destId="{9CC0EED0-F4E2-2B40-BF57-DCB113E474B6}" srcOrd="0" destOrd="0" presId="urn:microsoft.com/office/officeart/2005/8/layout/hierarchy3"/>
    <dgm:cxn modelId="{F2696A94-0F26-EE41-8D53-3B4E6282DD13}" type="presOf" srcId="{F797E53A-587A-0B47-B9C9-189227AE6CCE}" destId="{689FB7E3-6034-9943-865F-40223CDF205D}" srcOrd="0" destOrd="0" presId="urn:microsoft.com/office/officeart/2005/8/layout/hierarchy3"/>
    <dgm:cxn modelId="{EC35C9C7-F274-0343-A2C3-EC699AD3ECBF}" srcId="{52BC8D05-DC28-2B45-873C-0AF53819CE65}" destId="{60369E58-25C1-4D4F-B6C0-8E79870EA54E}" srcOrd="1" destOrd="0" parTransId="{6CAB806B-6319-5B48-ABCD-38100D0F9FCF}" sibTransId="{28AB05CB-B99C-8641-AE49-FD688DDB3C81}"/>
    <dgm:cxn modelId="{803F9ACF-6765-534D-85F3-89A15E07561F}" type="presOf" srcId="{872080E0-875D-3B42-9609-D16DBB95209B}" destId="{F98C6CE8-FFE5-024C-B70F-610DB6A13F53}" srcOrd="0" destOrd="0" presId="urn:microsoft.com/office/officeart/2005/8/layout/hierarchy3"/>
    <dgm:cxn modelId="{AF75EDE3-2E77-8446-80B8-C827E8AD02A7}" type="presOf" srcId="{7868D780-B63F-E448-9155-180CF7199B66}" destId="{DB571609-1D14-5740-990C-260C6577B864}" srcOrd="0" destOrd="0" presId="urn:microsoft.com/office/officeart/2005/8/layout/hierarchy3"/>
    <dgm:cxn modelId="{381762EA-AD22-9F45-BDC4-C4609DDF45DE}" srcId="{A9E48484-679A-EE4C-BAD2-6AD3C504A414}" destId="{C5459F40-362B-9F49-9BC4-64F5C9F038C8}" srcOrd="0" destOrd="0" parTransId="{872080E0-875D-3B42-9609-D16DBB95209B}" sibTransId="{453ADD0C-D88C-B84D-8212-BF0E4F42A906}"/>
    <dgm:cxn modelId="{B891CCEA-B550-2948-B5E3-0291B7D9AF46}" type="presOf" srcId="{52BC8D05-DC28-2B45-873C-0AF53819CE65}" destId="{D3CF057C-1116-BA41-A9AF-ADEA66B4180E}" srcOrd="1" destOrd="0" presId="urn:microsoft.com/office/officeart/2005/8/layout/hierarchy3"/>
    <dgm:cxn modelId="{F2CAA9EF-4A3C-7A42-8C58-E8FA0404730C}" srcId="{73910A5C-AE35-9C4A-82A1-33151855FAFB}" destId="{401ABFEB-A3B2-2C41-B5C2-71E18D9A7ED2}" srcOrd="2" destOrd="0" parTransId="{EFF3C34B-0A11-1E42-91CD-DCE201EF4F64}" sibTransId="{10189288-0BEA-0647-ACB3-7C13C0BD9674}"/>
    <dgm:cxn modelId="{12417DF1-0B0A-C94E-8463-13AC8F8645BF}" type="presOf" srcId="{C5459F40-362B-9F49-9BC4-64F5C9F038C8}" destId="{86382CD7-D068-CB4F-8C80-33DBBE8EBAC2}" srcOrd="0" destOrd="0" presId="urn:microsoft.com/office/officeart/2005/8/layout/hierarchy3"/>
    <dgm:cxn modelId="{51D2626A-D5D5-2C43-A39A-70F6EDF9B1FB}" type="presParOf" srcId="{D9C6EDB6-83C9-A245-8DC4-928FE8E5BEA5}" destId="{77B702AB-62CA-2B46-BAA6-4A06FF52D590}" srcOrd="0" destOrd="0" presId="urn:microsoft.com/office/officeart/2005/8/layout/hierarchy3"/>
    <dgm:cxn modelId="{4194CAB2-16CE-FE43-9177-01D4E2F73A45}" type="presParOf" srcId="{77B702AB-62CA-2B46-BAA6-4A06FF52D590}" destId="{DA85521C-D8A5-F445-8802-EFD805DD2459}" srcOrd="0" destOrd="0" presId="urn:microsoft.com/office/officeart/2005/8/layout/hierarchy3"/>
    <dgm:cxn modelId="{AA7F7131-C306-0342-AA83-96D552381D2F}" type="presParOf" srcId="{DA85521C-D8A5-F445-8802-EFD805DD2459}" destId="{11342AFB-62B8-4F40-BEA1-9DB1738B000E}" srcOrd="0" destOrd="0" presId="urn:microsoft.com/office/officeart/2005/8/layout/hierarchy3"/>
    <dgm:cxn modelId="{65E4B549-31F5-5245-B51C-1D70285DE397}" type="presParOf" srcId="{DA85521C-D8A5-F445-8802-EFD805DD2459}" destId="{D3CF057C-1116-BA41-A9AF-ADEA66B4180E}" srcOrd="1" destOrd="0" presId="urn:microsoft.com/office/officeart/2005/8/layout/hierarchy3"/>
    <dgm:cxn modelId="{A5E004D6-F588-B24B-8CA3-6498B8BD4BAF}" type="presParOf" srcId="{77B702AB-62CA-2B46-BAA6-4A06FF52D590}" destId="{8441DF91-C98B-764E-B548-50F24A3D5CEA}" srcOrd="1" destOrd="0" presId="urn:microsoft.com/office/officeart/2005/8/layout/hierarchy3"/>
    <dgm:cxn modelId="{8B3BC83E-EDFF-914A-B42A-B0680905CBF6}" type="presParOf" srcId="{8441DF91-C98B-764E-B548-50F24A3D5CEA}" destId="{48C1687D-708D-C24C-A7C3-88D0B3093573}" srcOrd="0" destOrd="0" presId="urn:microsoft.com/office/officeart/2005/8/layout/hierarchy3"/>
    <dgm:cxn modelId="{A905866A-E3A7-4348-9D26-87D06792CE89}" type="presParOf" srcId="{8441DF91-C98B-764E-B548-50F24A3D5CEA}" destId="{9CC0EED0-F4E2-2B40-BF57-DCB113E474B6}" srcOrd="1" destOrd="0" presId="urn:microsoft.com/office/officeart/2005/8/layout/hierarchy3"/>
    <dgm:cxn modelId="{AC77C8E5-5604-7A4C-A3B6-38EAEF4638AA}" type="presParOf" srcId="{8441DF91-C98B-764E-B548-50F24A3D5CEA}" destId="{C91B7A4C-D5AD-4446-9555-16B8A7DBD74D}" srcOrd="2" destOrd="0" presId="urn:microsoft.com/office/officeart/2005/8/layout/hierarchy3"/>
    <dgm:cxn modelId="{536E96AA-CA5E-6640-823C-60F51DECA9BC}" type="presParOf" srcId="{8441DF91-C98B-764E-B548-50F24A3D5CEA}" destId="{4E9F4DAB-1F30-774A-88CD-406FE0F52359}" srcOrd="3" destOrd="0" presId="urn:microsoft.com/office/officeart/2005/8/layout/hierarchy3"/>
    <dgm:cxn modelId="{BA3E7CD3-F436-794F-9745-C5A8CAAF8A7F}" type="presParOf" srcId="{D9C6EDB6-83C9-A245-8DC4-928FE8E5BEA5}" destId="{D8F861FD-65D6-D348-9F91-F78121EB6E08}" srcOrd="1" destOrd="0" presId="urn:microsoft.com/office/officeart/2005/8/layout/hierarchy3"/>
    <dgm:cxn modelId="{0CDA0171-308A-A241-B9CA-763CC3E30593}" type="presParOf" srcId="{D8F861FD-65D6-D348-9F91-F78121EB6E08}" destId="{E745F8F0-06FB-9F45-9C90-ECE55E8EEA7F}" srcOrd="0" destOrd="0" presId="urn:microsoft.com/office/officeart/2005/8/layout/hierarchy3"/>
    <dgm:cxn modelId="{F9543111-ED60-6542-B194-C63D486B0A47}" type="presParOf" srcId="{E745F8F0-06FB-9F45-9C90-ECE55E8EEA7F}" destId="{15C80C9B-C5DC-0244-968D-F54DE4E12911}" srcOrd="0" destOrd="0" presId="urn:microsoft.com/office/officeart/2005/8/layout/hierarchy3"/>
    <dgm:cxn modelId="{D6FF8D17-3870-C94A-B8D6-F5AD3E6904B4}" type="presParOf" srcId="{E745F8F0-06FB-9F45-9C90-ECE55E8EEA7F}" destId="{EB69C959-7E6B-C34B-B5CF-FD271CA06CB7}" srcOrd="1" destOrd="0" presId="urn:microsoft.com/office/officeart/2005/8/layout/hierarchy3"/>
    <dgm:cxn modelId="{5E08D6D7-237D-9845-8AB2-3F5F08151998}" type="presParOf" srcId="{D8F861FD-65D6-D348-9F91-F78121EB6E08}" destId="{16841F84-6F5A-D840-9282-7D9769E3A0E3}" srcOrd="1" destOrd="0" presId="urn:microsoft.com/office/officeart/2005/8/layout/hierarchy3"/>
    <dgm:cxn modelId="{E1297AA9-71F1-644E-881A-E2328975AE59}" type="presParOf" srcId="{16841F84-6F5A-D840-9282-7D9769E3A0E3}" destId="{F98C6CE8-FFE5-024C-B70F-610DB6A13F53}" srcOrd="0" destOrd="0" presId="urn:microsoft.com/office/officeart/2005/8/layout/hierarchy3"/>
    <dgm:cxn modelId="{072EF36A-A94F-2848-8514-37AF3D74BD3F}" type="presParOf" srcId="{16841F84-6F5A-D840-9282-7D9769E3A0E3}" destId="{86382CD7-D068-CB4F-8C80-33DBBE8EBAC2}" srcOrd="1" destOrd="0" presId="urn:microsoft.com/office/officeart/2005/8/layout/hierarchy3"/>
    <dgm:cxn modelId="{845A9128-665D-834D-B4A6-AFF1FD665A94}" type="presParOf" srcId="{D9C6EDB6-83C9-A245-8DC4-928FE8E5BEA5}" destId="{EF83F722-3C76-D244-B7AA-6E148997BC38}" srcOrd="2" destOrd="0" presId="urn:microsoft.com/office/officeart/2005/8/layout/hierarchy3"/>
    <dgm:cxn modelId="{489D0CC8-BAAB-234F-AD6F-D2E9359534F6}" type="presParOf" srcId="{EF83F722-3C76-D244-B7AA-6E148997BC38}" destId="{059C22BE-F083-C64B-9F71-3AE256C7EC60}" srcOrd="0" destOrd="0" presId="urn:microsoft.com/office/officeart/2005/8/layout/hierarchy3"/>
    <dgm:cxn modelId="{6805FF13-2281-FB4A-A14D-2D47ACCAFEDC}" type="presParOf" srcId="{059C22BE-F083-C64B-9F71-3AE256C7EC60}" destId="{8875E5DB-951C-0549-9F25-1CA0F2F8968B}" srcOrd="0" destOrd="0" presId="urn:microsoft.com/office/officeart/2005/8/layout/hierarchy3"/>
    <dgm:cxn modelId="{981D13C2-48CB-2047-ABA8-2B5471598721}" type="presParOf" srcId="{059C22BE-F083-C64B-9F71-3AE256C7EC60}" destId="{D35DE91C-DFB6-684C-9277-A09050C5E01B}" srcOrd="1" destOrd="0" presId="urn:microsoft.com/office/officeart/2005/8/layout/hierarchy3"/>
    <dgm:cxn modelId="{A57DCED8-1D6E-A84A-907F-0E7EF244E0F6}" type="presParOf" srcId="{EF83F722-3C76-D244-B7AA-6E148997BC38}" destId="{216D112A-3A4A-474D-9FFA-2935C3A631EB}" srcOrd="1" destOrd="0" presId="urn:microsoft.com/office/officeart/2005/8/layout/hierarchy3"/>
    <dgm:cxn modelId="{8F81E9D5-BF0C-834F-AE88-206EC8C55668}" type="presParOf" srcId="{216D112A-3A4A-474D-9FFA-2935C3A631EB}" destId="{DB571609-1D14-5740-990C-260C6577B864}" srcOrd="0" destOrd="0" presId="urn:microsoft.com/office/officeart/2005/8/layout/hierarchy3"/>
    <dgm:cxn modelId="{0028B3B8-799B-334A-9B65-D4D72280EBB7}" type="presParOf" srcId="{216D112A-3A4A-474D-9FFA-2935C3A631EB}" destId="{689FB7E3-6034-9943-865F-40223CDF205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910A5C-AE35-9C4A-82A1-33151855FAF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2BC8D05-DC28-2B45-873C-0AF53819CE65}">
      <dgm:prSet/>
      <dgm:spPr/>
      <dgm:t>
        <a:bodyPr/>
        <a:lstStyle/>
        <a:p>
          <a:r>
            <a:rPr lang="es-419" dirty="0"/>
            <a:t>Directrices, Opiniones, Estudios, Modelos</a:t>
          </a:r>
        </a:p>
      </dgm:t>
    </dgm:pt>
    <dgm:pt modelId="{EBEFE245-2132-0842-B346-0971021688CB}" type="parTrans" cxnId="{B1B4D144-9052-2B46-9776-6E92A6135B21}">
      <dgm:prSet/>
      <dgm:spPr/>
      <dgm:t>
        <a:bodyPr/>
        <a:lstStyle/>
        <a:p>
          <a:endParaRPr lang="es-MX"/>
        </a:p>
      </dgm:t>
    </dgm:pt>
    <dgm:pt modelId="{59EEC71F-5792-5B46-8CFD-905019599680}" type="sibTrans" cxnId="{B1B4D144-9052-2B46-9776-6E92A6135B21}">
      <dgm:prSet/>
      <dgm:spPr/>
      <dgm:t>
        <a:bodyPr/>
        <a:lstStyle/>
        <a:p>
          <a:endParaRPr lang="es-MX"/>
        </a:p>
      </dgm:t>
    </dgm:pt>
    <dgm:pt modelId="{A9E48484-679A-EE4C-BAD2-6AD3C504A414}">
      <dgm:prSet/>
      <dgm:spPr/>
      <dgm:t>
        <a:bodyPr/>
        <a:lstStyle/>
        <a:p>
          <a:r>
            <a:rPr lang="es-MX" dirty="0"/>
            <a:t>Competencia Fiscal Internacional</a:t>
          </a:r>
        </a:p>
      </dgm:t>
    </dgm:pt>
    <dgm:pt modelId="{B95C5F6F-8EEA-F943-A55A-DABAA5311C69}" type="parTrans" cxnId="{5A920C2B-4999-BA41-81D6-184D8FD806D2}">
      <dgm:prSet/>
      <dgm:spPr/>
      <dgm:t>
        <a:bodyPr/>
        <a:lstStyle/>
        <a:p>
          <a:endParaRPr lang="es-MX"/>
        </a:p>
      </dgm:t>
    </dgm:pt>
    <dgm:pt modelId="{E47B0BFE-90F1-1745-B9B7-A929105BA288}" type="sibTrans" cxnId="{5A920C2B-4999-BA41-81D6-184D8FD806D2}">
      <dgm:prSet/>
      <dgm:spPr/>
      <dgm:t>
        <a:bodyPr/>
        <a:lstStyle/>
        <a:p>
          <a:endParaRPr lang="es-MX"/>
        </a:p>
      </dgm:t>
    </dgm:pt>
    <dgm:pt modelId="{73C198F1-68CF-E640-A42A-04EA51F7DA9E}">
      <dgm:prSet/>
      <dgm:spPr/>
      <dgm:t>
        <a:bodyPr/>
        <a:lstStyle/>
        <a:p>
          <a:r>
            <a:rPr lang="es-MX" dirty="0"/>
            <a:t>Soft Law: emanados de Organismos internacionales como: ONU, OCDE, etc...</a:t>
          </a:r>
        </a:p>
      </dgm:t>
    </dgm:pt>
    <dgm:pt modelId="{097B089B-EDAA-B843-B233-C0C364AF2000}" type="parTrans" cxnId="{EBC6303C-BD0D-034D-B6AD-D4894456CF28}">
      <dgm:prSet/>
      <dgm:spPr/>
      <dgm:t>
        <a:bodyPr/>
        <a:lstStyle/>
        <a:p>
          <a:endParaRPr lang="es-MX"/>
        </a:p>
      </dgm:t>
    </dgm:pt>
    <dgm:pt modelId="{C384FD88-A189-354D-A129-E35AC06169B5}" type="sibTrans" cxnId="{EBC6303C-BD0D-034D-B6AD-D4894456CF28}">
      <dgm:prSet/>
      <dgm:spPr/>
      <dgm:t>
        <a:bodyPr/>
        <a:lstStyle/>
        <a:p>
          <a:endParaRPr lang="es-MX"/>
        </a:p>
      </dgm:t>
    </dgm:pt>
    <dgm:pt modelId="{C5459F40-362B-9F49-9BC4-64F5C9F038C8}">
      <dgm:prSet/>
      <dgm:spPr/>
      <dgm:t>
        <a:bodyPr/>
        <a:lstStyle/>
        <a:p>
          <a:r>
            <a:rPr lang="es-MX" dirty="0"/>
            <a:t>Competencia entre Estados por
configurar una fiscalidad atractiva
que influya en la localización de
riqueza dentro de su territorio</a:t>
          </a:r>
        </a:p>
      </dgm:t>
    </dgm:pt>
    <dgm:pt modelId="{872080E0-875D-3B42-9609-D16DBB95209B}" type="parTrans" cxnId="{381762EA-AD22-9F45-BDC4-C4609DDF45DE}">
      <dgm:prSet/>
      <dgm:spPr/>
      <dgm:t>
        <a:bodyPr/>
        <a:lstStyle/>
        <a:p>
          <a:endParaRPr lang="es-MX"/>
        </a:p>
      </dgm:t>
    </dgm:pt>
    <dgm:pt modelId="{453ADD0C-D88C-B84D-8212-BF0E4F42A906}" type="sibTrans" cxnId="{381762EA-AD22-9F45-BDC4-C4609DDF45DE}">
      <dgm:prSet/>
      <dgm:spPr/>
      <dgm:t>
        <a:bodyPr/>
        <a:lstStyle/>
        <a:p>
          <a:endParaRPr lang="es-MX"/>
        </a:p>
      </dgm:t>
    </dgm:pt>
    <dgm:pt modelId="{401ABFEB-A3B2-2C41-B5C2-71E18D9A7ED2}">
      <dgm:prSet/>
      <dgm:spPr/>
      <dgm:t>
        <a:bodyPr/>
        <a:lstStyle/>
        <a:p>
          <a:r>
            <a:rPr lang="es-MX" dirty="0"/>
            <a:t>Convenio para Evitar la Doble Tributación</a:t>
          </a:r>
        </a:p>
      </dgm:t>
    </dgm:pt>
    <dgm:pt modelId="{10189288-0BEA-0647-ACB3-7C13C0BD9674}" type="sibTrans" cxnId="{F2CAA9EF-4A3C-7A42-8C58-E8FA0404730C}">
      <dgm:prSet/>
      <dgm:spPr/>
      <dgm:t>
        <a:bodyPr/>
        <a:lstStyle/>
        <a:p>
          <a:endParaRPr lang="es-MX"/>
        </a:p>
      </dgm:t>
    </dgm:pt>
    <dgm:pt modelId="{EFF3C34B-0A11-1E42-91CD-DCE201EF4F64}" type="parTrans" cxnId="{F2CAA9EF-4A3C-7A42-8C58-E8FA0404730C}">
      <dgm:prSet/>
      <dgm:spPr/>
      <dgm:t>
        <a:bodyPr/>
        <a:lstStyle/>
        <a:p>
          <a:endParaRPr lang="es-MX"/>
        </a:p>
      </dgm:t>
    </dgm:pt>
    <dgm:pt modelId="{F797E53A-587A-0B47-B9C9-189227AE6CCE}">
      <dgm:prSet/>
      <dgm:spPr/>
      <dgm:t>
        <a:bodyPr/>
        <a:lstStyle/>
        <a:p>
          <a:r>
            <a:rPr lang="es-MX" dirty="0"/>
            <a:t>Tratados Internacioneles en materia fiscal. No es oponible el Derecho doméstico, voluntario y con objetivos de mutua coopeeración.</a:t>
          </a:r>
        </a:p>
      </dgm:t>
    </dgm:pt>
    <dgm:pt modelId="{7868D780-B63F-E448-9155-180CF7199B66}" type="parTrans" cxnId="{21325D36-3E69-B148-9BB5-3A09B9D65FE8}">
      <dgm:prSet/>
      <dgm:spPr/>
      <dgm:t>
        <a:bodyPr/>
        <a:lstStyle/>
        <a:p>
          <a:endParaRPr lang="es-MX"/>
        </a:p>
      </dgm:t>
    </dgm:pt>
    <dgm:pt modelId="{8336B6C9-2EF5-7745-A268-52DB3843A5B1}" type="sibTrans" cxnId="{21325D36-3E69-B148-9BB5-3A09B9D65FE8}">
      <dgm:prSet/>
      <dgm:spPr/>
      <dgm:t>
        <a:bodyPr/>
        <a:lstStyle/>
        <a:p>
          <a:endParaRPr lang="es-MX"/>
        </a:p>
      </dgm:t>
    </dgm:pt>
    <dgm:pt modelId="{60369E58-25C1-4D4F-B6C0-8E79870EA54E}">
      <dgm:prSet/>
      <dgm:spPr/>
      <dgm:t>
        <a:bodyPr/>
        <a:lstStyle/>
        <a:p>
          <a:r>
            <a:rPr lang="es-MX"/>
            <a:t>Directrices de Precios de Transferencia Traspuestas. </a:t>
          </a:r>
        </a:p>
        <a:p>
          <a:r>
            <a:rPr lang="es-MX"/>
            <a:t>Preámbulo Ley 36/2006, de 29 de noviembre, de medidas para la prevención del fraude
fiscal.</a:t>
          </a:r>
        </a:p>
        <a:p>
          <a:r>
            <a:rPr lang="es-MX"/>
            <a:t>Art. 18 LIS Española</a:t>
          </a:r>
          <a:endParaRPr lang="es-MX" dirty="0"/>
        </a:p>
      </dgm:t>
    </dgm:pt>
    <dgm:pt modelId="{6CAB806B-6319-5B48-ABCD-38100D0F9FCF}" type="parTrans" cxnId="{EC35C9C7-F274-0343-A2C3-EC699AD3ECBF}">
      <dgm:prSet/>
      <dgm:spPr/>
      <dgm:t>
        <a:bodyPr/>
        <a:lstStyle/>
        <a:p>
          <a:endParaRPr lang="es-MX"/>
        </a:p>
      </dgm:t>
    </dgm:pt>
    <dgm:pt modelId="{28AB05CB-B99C-8641-AE49-FD688DDB3C81}" type="sibTrans" cxnId="{EC35C9C7-F274-0343-A2C3-EC699AD3ECBF}">
      <dgm:prSet/>
      <dgm:spPr/>
      <dgm:t>
        <a:bodyPr/>
        <a:lstStyle/>
        <a:p>
          <a:endParaRPr lang="es-MX"/>
        </a:p>
      </dgm:t>
    </dgm:pt>
    <dgm:pt modelId="{D9C6EDB6-83C9-A245-8DC4-928FE8E5BEA5}" type="pres">
      <dgm:prSet presAssocID="{73910A5C-AE35-9C4A-82A1-33151855FA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B702AB-62CA-2B46-BAA6-4A06FF52D590}" type="pres">
      <dgm:prSet presAssocID="{52BC8D05-DC28-2B45-873C-0AF53819CE65}" presName="root" presStyleCnt="0"/>
      <dgm:spPr/>
    </dgm:pt>
    <dgm:pt modelId="{DA85521C-D8A5-F445-8802-EFD805DD2459}" type="pres">
      <dgm:prSet presAssocID="{52BC8D05-DC28-2B45-873C-0AF53819CE65}" presName="rootComposite" presStyleCnt="0"/>
      <dgm:spPr/>
    </dgm:pt>
    <dgm:pt modelId="{11342AFB-62B8-4F40-BEA1-9DB1738B000E}" type="pres">
      <dgm:prSet presAssocID="{52BC8D05-DC28-2B45-873C-0AF53819CE65}" presName="rootText" presStyleLbl="node1" presStyleIdx="0" presStyleCnt="3"/>
      <dgm:spPr/>
    </dgm:pt>
    <dgm:pt modelId="{D3CF057C-1116-BA41-A9AF-ADEA66B4180E}" type="pres">
      <dgm:prSet presAssocID="{52BC8D05-DC28-2B45-873C-0AF53819CE65}" presName="rootConnector" presStyleLbl="node1" presStyleIdx="0" presStyleCnt="3"/>
      <dgm:spPr/>
    </dgm:pt>
    <dgm:pt modelId="{8441DF91-C98B-764E-B548-50F24A3D5CEA}" type="pres">
      <dgm:prSet presAssocID="{52BC8D05-DC28-2B45-873C-0AF53819CE65}" presName="childShape" presStyleCnt="0"/>
      <dgm:spPr/>
    </dgm:pt>
    <dgm:pt modelId="{48C1687D-708D-C24C-A7C3-88D0B3093573}" type="pres">
      <dgm:prSet presAssocID="{097B089B-EDAA-B843-B233-C0C364AF2000}" presName="Name13" presStyleLbl="parChTrans1D2" presStyleIdx="0" presStyleCnt="4"/>
      <dgm:spPr/>
    </dgm:pt>
    <dgm:pt modelId="{9CC0EED0-F4E2-2B40-BF57-DCB113E474B6}" type="pres">
      <dgm:prSet presAssocID="{73C198F1-68CF-E640-A42A-04EA51F7DA9E}" presName="childText" presStyleLbl="bgAcc1" presStyleIdx="0" presStyleCnt="4">
        <dgm:presLayoutVars>
          <dgm:bulletEnabled val="1"/>
        </dgm:presLayoutVars>
      </dgm:prSet>
      <dgm:spPr/>
    </dgm:pt>
    <dgm:pt modelId="{C91B7A4C-D5AD-4446-9555-16B8A7DBD74D}" type="pres">
      <dgm:prSet presAssocID="{6CAB806B-6319-5B48-ABCD-38100D0F9FCF}" presName="Name13" presStyleLbl="parChTrans1D2" presStyleIdx="1" presStyleCnt="4"/>
      <dgm:spPr/>
    </dgm:pt>
    <dgm:pt modelId="{4E9F4DAB-1F30-774A-88CD-406FE0F52359}" type="pres">
      <dgm:prSet presAssocID="{60369E58-25C1-4D4F-B6C0-8E79870EA54E}" presName="childText" presStyleLbl="bgAcc1" presStyleIdx="1" presStyleCnt="4">
        <dgm:presLayoutVars>
          <dgm:bulletEnabled val="1"/>
        </dgm:presLayoutVars>
      </dgm:prSet>
      <dgm:spPr/>
    </dgm:pt>
    <dgm:pt modelId="{D8F861FD-65D6-D348-9F91-F78121EB6E08}" type="pres">
      <dgm:prSet presAssocID="{A9E48484-679A-EE4C-BAD2-6AD3C504A414}" presName="root" presStyleCnt="0"/>
      <dgm:spPr/>
    </dgm:pt>
    <dgm:pt modelId="{E745F8F0-06FB-9F45-9C90-ECE55E8EEA7F}" type="pres">
      <dgm:prSet presAssocID="{A9E48484-679A-EE4C-BAD2-6AD3C504A414}" presName="rootComposite" presStyleCnt="0"/>
      <dgm:spPr/>
    </dgm:pt>
    <dgm:pt modelId="{15C80C9B-C5DC-0244-968D-F54DE4E12911}" type="pres">
      <dgm:prSet presAssocID="{A9E48484-679A-EE4C-BAD2-6AD3C504A414}" presName="rootText" presStyleLbl="node1" presStyleIdx="1" presStyleCnt="3"/>
      <dgm:spPr/>
    </dgm:pt>
    <dgm:pt modelId="{EB69C959-7E6B-C34B-B5CF-FD271CA06CB7}" type="pres">
      <dgm:prSet presAssocID="{A9E48484-679A-EE4C-BAD2-6AD3C504A414}" presName="rootConnector" presStyleLbl="node1" presStyleIdx="1" presStyleCnt="3"/>
      <dgm:spPr/>
    </dgm:pt>
    <dgm:pt modelId="{16841F84-6F5A-D840-9282-7D9769E3A0E3}" type="pres">
      <dgm:prSet presAssocID="{A9E48484-679A-EE4C-BAD2-6AD3C504A414}" presName="childShape" presStyleCnt="0"/>
      <dgm:spPr/>
    </dgm:pt>
    <dgm:pt modelId="{F98C6CE8-FFE5-024C-B70F-610DB6A13F53}" type="pres">
      <dgm:prSet presAssocID="{872080E0-875D-3B42-9609-D16DBB95209B}" presName="Name13" presStyleLbl="parChTrans1D2" presStyleIdx="2" presStyleCnt="4"/>
      <dgm:spPr/>
    </dgm:pt>
    <dgm:pt modelId="{86382CD7-D068-CB4F-8C80-33DBBE8EBAC2}" type="pres">
      <dgm:prSet presAssocID="{C5459F40-362B-9F49-9BC4-64F5C9F038C8}" presName="childText" presStyleLbl="bgAcc1" presStyleIdx="2" presStyleCnt="4">
        <dgm:presLayoutVars>
          <dgm:bulletEnabled val="1"/>
        </dgm:presLayoutVars>
      </dgm:prSet>
      <dgm:spPr/>
    </dgm:pt>
    <dgm:pt modelId="{EF83F722-3C76-D244-B7AA-6E148997BC38}" type="pres">
      <dgm:prSet presAssocID="{401ABFEB-A3B2-2C41-B5C2-71E18D9A7ED2}" presName="root" presStyleCnt="0"/>
      <dgm:spPr/>
    </dgm:pt>
    <dgm:pt modelId="{059C22BE-F083-C64B-9F71-3AE256C7EC60}" type="pres">
      <dgm:prSet presAssocID="{401ABFEB-A3B2-2C41-B5C2-71E18D9A7ED2}" presName="rootComposite" presStyleCnt="0"/>
      <dgm:spPr/>
    </dgm:pt>
    <dgm:pt modelId="{8875E5DB-951C-0549-9F25-1CA0F2F8968B}" type="pres">
      <dgm:prSet presAssocID="{401ABFEB-A3B2-2C41-B5C2-71E18D9A7ED2}" presName="rootText" presStyleLbl="node1" presStyleIdx="2" presStyleCnt="3"/>
      <dgm:spPr/>
    </dgm:pt>
    <dgm:pt modelId="{D35DE91C-DFB6-684C-9277-A09050C5E01B}" type="pres">
      <dgm:prSet presAssocID="{401ABFEB-A3B2-2C41-B5C2-71E18D9A7ED2}" presName="rootConnector" presStyleLbl="node1" presStyleIdx="2" presStyleCnt="3"/>
      <dgm:spPr/>
    </dgm:pt>
    <dgm:pt modelId="{216D112A-3A4A-474D-9FFA-2935C3A631EB}" type="pres">
      <dgm:prSet presAssocID="{401ABFEB-A3B2-2C41-B5C2-71E18D9A7ED2}" presName="childShape" presStyleCnt="0"/>
      <dgm:spPr/>
    </dgm:pt>
    <dgm:pt modelId="{DB571609-1D14-5740-990C-260C6577B864}" type="pres">
      <dgm:prSet presAssocID="{7868D780-B63F-E448-9155-180CF7199B66}" presName="Name13" presStyleLbl="parChTrans1D2" presStyleIdx="3" presStyleCnt="4"/>
      <dgm:spPr/>
    </dgm:pt>
    <dgm:pt modelId="{689FB7E3-6034-9943-865F-40223CDF205D}" type="pres">
      <dgm:prSet presAssocID="{F797E53A-587A-0B47-B9C9-189227AE6CCE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1207EE06-C444-DB44-9E44-04258F8979C3}" type="presOf" srcId="{60369E58-25C1-4D4F-B6C0-8E79870EA54E}" destId="{4E9F4DAB-1F30-774A-88CD-406FE0F52359}" srcOrd="0" destOrd="0" presId="urn:microsoft.com/office/officeart/2005/8/layout/hierarchy3"/>
    <dgm:cxn modelId="{14DE6307-4394-C742-B17D-B0E17BE8ED18}" type="presOf" srcId="{52BC8D05-DC28-2B45-873C-0AF53819CE65}" destId="{11342AFB-62B8-4F40-BEA1-9DB1738B000E}" srcOrd="0" destOrd="0" presId="urn:microsoft.com/office/officeart/2005/8/layout/hierarchy3"/>
    <dgm:cxn modelId="{7528EC1C-A500-FE4F-8E90-E37D1DCF4BF0}" type="presOf" srcId="{73910A5C-AE35-9C4A-82A1-33151855FAFB}" destId="{D9C6EDB6-83C9-A245-8DC4-928FE8E5BEA5}" srcOrd="0" destOrd="0" presId="urn:microsoft.com/office/officeart/2005/8/layout/hierarchy3"/>
    <dgm:cxn modelId="{5A920C2B-4999-BA41-81D6-184D8FD806D2}" srcId="{73910A5C-AE35-9C4A-82A1-33151855FAFB}" destId="{A9E48484-679A-EE4C-BAD2-6AD3C504A414}" srcOrd="1" destOrd="0" parTransId="{B95C5F6F-8EEA-F943-A55A-DABAA5311C69}" sibTransId="{E47B0BFE-90F1-1745-B9B7-A929105BA288}"/>
    <dgm:cxn modelId="{21325D36-3E69-B148-9BB5-3A09B9D65FE8}" srcId="{401ABFEB-A3B2-2C41-B5C2-71E18D9A7ED2}" destId="{F797E53A-587A-0B47-B9C9-189227AE6CCE}" srcOrd="0" destOrd="0" parTransId="{7868D780-B63F-E448-9155-180CF7199B66}" sibTransId="{8336B6C9-2EF5-7745-A268-52DB3843A5B1}"/>
    <dgm:cxn modelId="{EBC6303C-BD0D-034D-B6AD-D4894456CF28}" srcId="{52BC8D05-DC28-2B45-873C-0AF53819CE65}" destId="{73C198F1-68CF-E640-A42A-04EA51F7DA9E}" srcOrd="0" destOrd="0" parTransId="{097B089B-EDAA-B843-B233-C0C364AF2000}" sibTransId="{C384FD88-A189-354D-A129-E35AC06169B5}"/>
    <dgm:cxn modelId="{7E50B743-3E7A-4740-B2CE-EA51CFF2A639}" type="presOf" srcId="{401ABFEB-A3B2-2C41-B5C2-71E18D9A7ED2}" destId="{8875E5DB-951C-0549-9F25-1CA0F2F8968B}" srcOrd="0" destOrd="0" presId="urn:microsoft.com/office/officeart/2005/8/layout/hierarchy3"/>
    <dgm:cxn modelId="{B1B4D144-9052-2B46-9776-6E92A6135B21}" srcId="{73910A5C-AE35-9C4A-82A1-33151855FAFB}" destId="{52BC8D05-DC28-2B45-873C-0AF53819CE65}" srcOrd="0" destOrd="0" parTransId="{EBEFE245-2132-0842-B346-0971021688CB}" sibTransId="{59EEC71F-5792-5B46-8CFD-905019599680}"/>
    <dgm:cxn modelId="{AB35AC50-F6FB-B745-AE58-02E270B033CC}" type="presOf" srcId="{A9E48484-679A-EE4C-BAD2-6AD3C504A414}" destId="{EB69C959-7E6B-C34B-B5CF-FD271CA06CB7}" srcOrd="1" destOrd="0" presId="urn:microsoft.com/office/officeart/2005/8/layout/hierarchy3"/>
    <dgm:cxn modelId="{CC837151-6AD7-DB4B-9690-BF52863ACE34}" type="presOf" srcId="{6CAB806B-6319-5B48-ABCD-38100D0F9FCF}" destId="{C91B7A4C-D5AD-4446-9555-16B8A7DBD74D}" srcOrd="0" destOrd="0" presId="urn:microsoft.com/office/officeart/2005/8/layout/hierarchy3"/>
    <dgm:cxn modelId="{D1626A55-2CCA-8F4C-9BD5-9064DE724A30}" type="presOf" srcId="{401ABFEB-A3B2-2C41-B5C2-71E18D9A7ED2}" destId="{D35DE91C-DFB6-684C-9277-A09050C5E01B}" srcOrd="1" destOrd="0" presId="urn:microsoft.com/office/officeart/2005/8/layout/hierarchy3"/>
    <dgm:cxn modelId="{1A13A670-F30F-DC4B-81F3-2CD4F0AE88E7}" type="presOf" srcId="{A9E48484-679A-EE4C-BAD2-6AD3C504A414}" destId="{15C80C9B-C5DC-0244-968D-F54DE4E12911}" srcOrd="0" destOrd="0" presId="urn:microsoft.com/office/officeart/2005/8/layout/hierarchy3"/>
    <dgm:cxn modelId="{07E21D7E-C6E1-9046-A962-4DF28C86FF04}" type="presOf" srcId="{097B089B-EDAA-B843-B233-C0C364AF2000}" destId="{48C1687D-708D-C24C-A7C3-88D0B3093573}" srcOrd="0" destOrd="0" presId="urn:microsoft.com/office/officeart/2005/8/layout/hierarchy3"/>
    <dgm:cxn modelId="{01B16288-1403-3E48-B660-84310271F2BC}" type="presOf" srcId="{73C198F1-68CF-E640-A42A-04EA51F7DA9E}" destId="{9CC0EED0-F4E2-2B40-BF57-DCB113E474B6}" srcOrd="0" destOrd="0" presId="urn:microsoft.com/office/officeart/2005/8/layout/hierarchy3"/>
    <dgm:cxn modelId="{F2696A94-0F26-EE41-8D53-3B4E6282DD13}" type="presOf" srcId="{F797E53A-587A-0B47-B9C9-189227AE6CCE}" destId="{689FB7E3-6034-9943-865F-40223CDF205D}" srcOrd="0" destOrd="0" presId="urn:microsoft.com/office/officeart/2005/8/layout/hierarchy3"/>
    <dgm:cxn modelId="{EC35C9C7-F274-0343-A2C3-EC699AD3ECBF}" srcId="{52BC8D05-DC28-2B45-873C-0AF53819CE65}" destId="{60369E58-25C1-4D4F-B6C0-8E79870EA54E}" srcOrd="1" destOrd="0" parTransId="{6CAB806B-6319-5B48-ABCD-38100D0F9FCF}" sibTransId="{28AB05CB-B99C-8641-AE49-FD688DDB3C81}"/>
    <dgm:cxn modelId="{803F9ACF-6765-534D-85F3-89A15E07561F}" type="presOf" srcId="{872080E0-875D-3B42-9609-D16DBB95209B}" destId="{F98C6CE8-FFE5-024C-B70F-610DB6A13F53}" srcOrd="0" destOrd="0" presId="urn:microsoft.com/office/officeart/2005/8/layout/hierarchy3"/>
    <dgm:cxn modelId="{AF75EDE3-2E77-8446-80B8-C827E8AD02A7}" type="presOf" srcId="{7868D780-B63F-E448-9155-180CF7199B66}" destId="{DB571609-1D14-5740-990C-260C6577B864}" srcOrd="0" destOrd="0" presId="urn:microsoft.com/office/officeart/2005/8/layout/hierarchy3"/>
    <dgm:cxn modelId="{381762EA-AD22-9F45-BDC4-C4609DDF45DE}" srcId="{A9E48484-679A-EE4C-BAD2-6AD3C504A414}" destId="{C5459F40-362B-9F49-9BC4-64F5C9F038C8}" srcOrd="0" destOrd="0" parTransId="{872080E0-875D-3B42-9609-D16DBB95209B}" sibTransId="{453ADD0C-D88C-B84D-8212-BF0E4F42A906}"/>
    <dgm:cxn modelId="{B891CCEA-B550-2948-B5E3-0291B7D9AF46}" type="presOf" srcId="{52BC8D05-DC28-2B45-873C-0AF53819CE65}" destId="{D3CF057C-1116-BA41-A9AF-ADEA66B4180E}" srcOrd="1" destOrd="0" presId="urn:microsoft.com/office/officeart/2005/8/layout/hierarchy3"/>
    <dgm:cxn modelId="{F2CAA9EF-4A3C-7A42-8C58-E8FA0404730C}" srcId="{73910A5C-AE35-9C4A-82A1-33151855FAFB}" destId="{401ABFEB-A3B2-2C41-B5C2-71E18D9A7ED2}" srcOrd="2" destOrd="0" parTransId="{EFF3C34B-0A11-1E42-91CD-DCE201EF4F64}" sibTransId="{10189288-0BEA-0647-ACB3-7C13C0BD9674}"/>
    <dgm:cxn modelId="{12417DF1-0B0A-C94E-8463-13AC8F8645BF}" type="presOf" srcId="{C5459F40-362B-9F49-9BC4-64F5C9F038C8}" destId="{86382CD7-D068-CB4F-8C80-33DBBE8EBAC2}" srcOrd="0" destOrd="0" presId="urn:microsoft.com/office/officeart/2005/8/layout/hierarchy3"/>
    <dgm:cxn modelId="{51D2626A-D5D5-2C43-A39A-70F6EDF9B1FB}" type="presParOf" srcId="{D9C6EDB6-83C9-A245-8DC4-928FE8E5BEA5}" destId="{77B702AB-62CA-2B46-BAA6-4A06FF52D590}" srcOrd="0" destOrd="0" presId="urn:microsoft.com/office/officeart/2005/8/layout/hierarchy3"/>
    <dgm:cxn modelId="{4194CAB2-16CE-FE43-9177-01D4E2F73A45}" type="presParOf" srcId="{77B702AB-62CA-2B46-BAA6-4A06FF52D590}" destId="{DA85521C-D8A5-F445-8802-EFD805DD2459}" srcOrd="0" destOrd="0" presId="urn:microsoft.com/office/officeart/2005/8/layout/hierarchy3"/>
    <dgm:cxn modelId="{AA7F7131-C306-0342-AA83-96D552381D2F}" type="presParOf" srcId="{DA85521C-D8A5-F445-8802-EFD805DD2459}" destId="{11342AFB-62B8-4F40-BEA1-9DB1738B000E}" srcOrd="0" destOrd="0" presId="urn:microsoft.com/office/officeart/2005/8/layout/hierarchy3"/>
    <dgm:cxn modelId="{65E4B549-31F5-5245-B51C-1D70285DE397}" type="presParOf" srcId="{DA85521C-D8A5-F445-8802-EFD805DD2459}" destId="{D3CF057C-1116-BA41-A9AF-ADEA66B4180E}" srcOrd="1" destOrd="0" presId="urn:microsoft.com/office/officeart/2005/8/layout/hierarchy3"/>
    <dgm:cxn modelId="{A5E004D6-F588-B24B-8CA3-6498B8BD4BAF}" type="presParOf" srcId="{77B702AB-62CA-2B46-BAA6-4A06FF52D590}" destId="{8441DF91-C98B-764E-B548-50F24A3D5CEA}" srcOrd="1" destOrd="0" presId="urn:microsoft.com/office/officeart/2005/8/layout/hierarchy3"/>
    <dgm:cxn modelId="{8B3BC83E-EDFF-914A-B42A-B0680905CBF6}" type="presParOf" srcId="{8441DF91-C98B-764E-B548-50F24A3D5CEA}" destId="{48C1687D-708D-C24C-A7C3-88D0B3093573}" srcOrd="0" destOrd="0" presId="urn:microsoft.com/office/officeart/2005/8/layout/hierarchy3"/>
    <dgm:cxn modelId="{A905866A-E3A7-4348-9D26-87D06792CE89}" type="presParOf" srcId="{8441DF91-C98B-764E-B548-50F24A3D5CEA}" destId="{9CC0EED0-F4E2-2B40-BF57-DCB113E474B6}" srcOrd="1" destOrd="0" presId="urn:microsoft.com/office/officeart/2005/8/layout/hierarchy3"/>
    <dgm:cxn modelId="{AC77C8E5-5604-7A4C-A3B6-38EAEF4638AA}" type="presParOf" srcId="{8441DF91-C98B-764E-B548-50F24A3D5CEA}" destId="{C91B7A4C-D5AD-4446-9555-16B8A7DBD74D}" srcOrd="2" destOrd="0" presId="urn:microsoft.com/office/officeart/2005/8/layout/hierarchy3"/>
    <dgm:cxn modelId="{536E96AA-CA5E-6640-823C-60F51DECA9BC}" type="presParOf" srcId="{8441DF91-C98B-764E-B548-50F24A3D5CEA}" destId="{4E9F4DAB-1F30-774A-88CD-406FE0F52359}" srcOrd="3" destOrd="0" presId="urn:microsoft.com/office/officeart/2005/8/layout/hierarchy3"/>
    <dgm:cxn modelId="{BA3E7CD3-F436-794F-9745-C5A8CAAF8A7F}" type="presParOf" srcId="{D9C6EDB6-83C9-A245-8DC4-928FE8E5BEA5}" destId="{D8F861FD-65D6-D348-9F91-F78121EB6E08}" srcOrd="1" destOrd="0" presId="urn:microsoft.com/office/officeart/2005/8/layout/hierarchy3"/>
    <dgm:cxn modelId="{0CDA0171-308A-A241-B9CA-763CC3E30593}" type="presParOf" srcId="{D8F861FD-65D6-D348-9F91-F78121EB6E08}" destId="{E745F8F0-06FB-9F45-9C90-ECE55E8EEA7F}" srcOrd="0" destOrd="0" presId="urn:microsoft.com/office/officeart/2005/8/layout/hierarchy3"/>
    <dgm:cxn modelId="{F9543111-ED60-6542-B194-C63D486B0A47}" type="presParOf" srcId="{E745F8F0-06FB-9F45-9C90-ECE55E8EEA7F}" destId="{15C80C9B-C5DC-0244-968D-F54DE4E12911}" srcOrd="0" destOrd="0" presId="urn:microsoft.com/office/officeart/2005/8/layout/hierarchy3"/>
    <dgm:cxn modelId="{D6FF8D17-3870-C94A-B8D6-F5AD3E6904B4}" type="presParOf" srcId="{E745F8F0-06FB-9F45-9C90-ECE55E8EEA7F}" destId="{EB69C959-7E6B-C34B-B5CF-FD271CA06CB7}" srcOrd="1" destOrd="0" presId="urn:microsoft.com/office/officeart/2005/8/layout/hierarchy3"/>
    <dgm:cxn modelId="{5E08D6D7-237D-9845-8AB2-3F5F08151998}" type="presParOf" srcId="{D8F861FD-65D6-D348-9F91-F78121EB6E08}" destId="{16841F84-6F5A-D840-9282-7D9769E3A0E3}" srcOrd="1" destOrd="0" presId="urn:microsoft.com/office/officeart/2005/8/layout/hierarchy3"/>
    <dgm:cxn modelId="{E1297AA9-71F1-644E-881A-E2328975AE59}" type="presParOf" srcId="{16841F84-6F5A-D840-9282-7D9769E3A0E3}" destId="{F98C6CE8-FFE5-024C-B70F-610DB6A13F53}" srcOrd="0" destOrd="0" presId="urn:microsoft.com/office/officeart/2005/8/layout/hierarchy3"/>
    <dgm:cxn modelId="{072EF36A-A94F-2848-8514-37AF3D74BD3F}" type="presParOf" srcId="{16841F84-6F5A-D840-9282-7D9769E3A0E3}" destId="{86382CD7-D068-CB4F-8C80-33DBBE8EBAC2}" srcOrd="1" destOrd="0" presId="urn:microsoft.com/office/officeart/2005/8/layout/hierarchy3"/>
    <dgm:cxn modelId="{845A9128-665D-834D-B4A6-AFF1FD665A94}" type="presParOf" srcId="{D9C6EDB6-83C9-A245-8DC4-928FE8E5BEA5}" destId="{EF83F722-3C76-D244-B7AA-6E148997BC38}" srcOrd="2" destOrd="0" presId="urn:microsoft.com/office/officeart/2005/8/layout/hierarchy3"/>
    <dgm:cxn modelId="{489D0CC8-BAAB-234F-AD6F-D2E9359534F6}" type="presParOf" srcId="{EF83F722-3C76-D244-B7AA-6E148997BC38}" destId="{059C22BE-F083-C64B-9F71-3AE256C7EC60}" srcOrd="0" destOrd="0" presId="urn:microsoft.com/office/officeart/2005/8/layout/hierarchy3"/>
    <dgm:cxn modelId="{6805FF13-2281-FB4A-A14D-2D47ACCAFEDC}" type="presParOf" srcId="{059C22BE-F083-C64B-9F71-3AE256C7EC60}" destId="{8875E5DB-951C-0549-9F25-1CA0F2F8968B}" srcOrd="0" destOrd="0" presId="urn:microsoft.com/office/officeart/2005/8/layout/hierarchy3"/>
    <dgm:cxn modelId="{981D13C2-48CB-2047-ABA8-2B5471598721}" type="presParOf" srcId="{059C22BE-F083-C64B-9F71-3AE256C7EC60}" destId="{D35DE91C-DFB6-684C-9277-A09050C5E01B}" srcOrd="1" destOrd="0" presId="urn:microsoft.com/office/officeart/2005/8/layout/hierarchy3"/>
    <dgm:cxn modelId="{A57DCED8-1D6E-A84A-907F-0E7EF244E0F6}" type="presParOf" srcId="{EF83F722-3C76-D244-B7AA-6E148997BC38}" destId="{216D112A-3A4A-474D-9FFA-2935C3A631EB}" srcOrd="1" destOrd="0" presId="urn:microsoft.com/office/officeart/2005/8/layout/hierarchy3"/>
    <dgm:cxn modelId="{8F81E9D5-BF0C-834F-AE88-206EC8C55668}" type="presParOf" srcId="{216D112A-3A4A-474D-9FFA-2935C3A631EB}" destId="{DB571609-1D14-5740-990C-260C6577B864}" srcOrd="0" destOrd="0" presId="urn:microsoft.com/office/officeart/2005/8/layout/hierarchy3"/>
    <dgm:cxn modelId="{0028B3B8-799B-334A-9B65-D4D72280EBB7}" type="presParOf" srcId="{216D112A-3A4A-474D-9FFA-2935C3A631EB}" destId="{689FB7E3-6034-9943-865F-40223CDF205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8C548F-3C2E-AD49-BA5F-DF72151772C8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EC9B4C5-ACDC-B34B-ABEC-E40BD5DD9BE8}">
      <dgm:prSet phldrT="[Texto]"/>
      <dgm:spPr/>
      <dgm:t>
        <a:bodyPr/>
        <a:lstStyle/>
        <a:p>
          <a:r>
            <a:rPr lang="es-ES_tradnl" dirty="0"/>
            <a:t>Favorables</a:t>
          </a:r>
          <a:endParaRPr lang="es-MX" dirty="0"/>
        </a:p>
      </dgm:t>
    </dgm:pt>
    <dgm:pt modelId="{CE97B05A-EE79-CA4E-856A-1203DAB91EA7}" type="parTrans" cxnId="{93B7BFCB-2515-A64C-AB79-0757BEC31F9A}">
      <dgm:prSet/>
      <dgm:spPr/>
      <dgm:t>
        <a:bodyPr/>
        <a:lstStyle/>
        <a:p>
          <a:endParaRPr lang="es-MX"/>
        </a:p>
      </dgm:t>
    </dgm:pt>
    <dgm:pt modelId="{25F23BE7-C727-964F-B7CB-4998AFA82D34}" type="sibTrans" cxnId="{93B7BFCB-2515-A64C-AB79-0757BEC31F9A}">
      <dgm:prSet/>
      <dgm:spPr/>
      <dgm:t>
        <a:bodyPr/>
        <a:lstStyle/>
        <a:p>
          <a:endParaRPr lang="es-MX"/>
        </a:p>
      </dgm:t>
    </dgm:pt>
    <dgm:pt modelId="{2F62F3AE-5EA6-A74F-9822-CB7ACFE02745}">
      <dgm:prSet phldrT="[Texto]"/>
      <dgm:spPr/>
      <dgm:t>
        <a:bodyPr/>
        <a:lstStyle/>
        <a:p>
          <a:r>
            <a:rPr lang="es-MX" dirty="0"/>
            <a:t>Menor presión fiscal</a:t>
          </a:r>
        </a:p>
      </dgm:t>
    </dgm:pt>
    <dgm:pt modelId="{78E69C85-B15C-464D-AA2D-DD7A20B2968C}" type="parTrans" cxnId="{935EB5FE-5582-3C4F-AB3F-37A07F8DD86A}">
      <dgm:prSet/>
      <dgm:spPr/>
      <dgm:t>
        <a:bodyPr/>
        <a:lstStyle/>
        <a:p>
          <a:endParaRPr lang="es-MX"/>
        </a:p>
      </dgm:t>
    </dgm:pt>
    <dgm:pt modelId="{69FAADC9-285C-F343-9E1A-210FE2EBE15E}" type="sibTrans" cxnId="{935EB5FE-5582-3C4F-AB3F-37A07F8DD86A}">
      <dgm:prSet/>
      <dgm:spPr/>
      <dgm:t>
        <a:bodyPr/>
        <a:lstStyle/>
        <a:p>
          <a:endParaRPr lang="es-MX"/>
        </a:p>
      </dgm:t>
    </dgm:pt>
    <dgm:pt modelId="{34D56524-65F7-D74B-879F-CADDC10E740B}">
      <dgm:prSet phldrT="[Texto]"/>
      <dgm:spPr/>
      <dgm:t>
        <a:bodyPr/>
        <a:lstStyle/>
        <a:p>
          <a:r>
            <a:rPr lang="es-MX" dirty="0"/>
            <a:t>Crecimiento económico</a:t>
          </a:r>
        </a:p>
      </dgm:t>
    </dgm:pt>
    <dgm:pt modelId="{35B46484-7F38-9F4D-A031-9A6279EA7FD5}" type="parTrans" cxnId="{24AD8A67-D386-9745-AC93-0F0E0A90105D}">
      <dgm:prSet/>
      <dgm:spPr/>
      <dgm:t>
        <a:bodyPr/>
        <a:lstStyle/>
        <a:p>
          <a:endParaRPr lang="es-MX"/>
        </a:p>
      </dgm:t>
    </dgm:pt>
    <dgm:pt modelId="{95656D1E-4278-0D40-A4FE-A7DA3310AA09}" type="sibTrans" cxnId="{24AD8A67-D386-9745-AC93-0F0E0A90105D}">
      <dgm:prSet/>
      <dgm:spPr/>
      <dgm:t>
        <a:bodyPr/>
        <a:lstStyle/>
        <a:p>
          <a:endParaRPr lang="es-MX"/>
        </a:p>
      </dgm:t>
    </dgm:pt>
    <dgm:pt modelId="{4F4DB537-191F-F444-A9E4-066E698E6F9C}">
      <dgm:prSet phldrT="[Texto]"/>
      <dgm:spPr/>
      <dgm:t>
        <a:bodyPr/>
        <a:lstStyle/>
        <a:p>
          <a:r>
            <a:rPr lang="es-MX" dirty="0"/>
            <a:t>Racionalización en el sector Público</a:t>
          </a:r>
        </a:p>
      </dgm:t>
    </dgm:pt>
    <dgm:pt modelId="{50D26E42-5B34-A142-9EC8-4B5EC31B9291}" type="parTrans" cxnId="{517DAD84-CB40-D94A-8465-F74121D1809D}">
      <dgm:prSet/>
      <dgm:spPr/>
      <dgm:t>
        <a:bodyPr/>
        <a:lstStyle/>
        <a:p>
          <a:endParaRPr lang="es-MX"/>
        </a:p>
      </dgm:t>
    </dgm:pt>
    <dgm:pt modelId="{544D9AC4-4007-3349-8580-5FE1F2B9109C}" type="sibTrans" cxnId="{517DAD84-CB40-D94A-8465-F74121D1809D}">
      <dgm:prSet/>
      <dgm:spPr/>
      <dgm:t>
        <a:bodyPr/>
        <a:lstStyle/>
        <a:p>
          <a:endParaRPr lang="es-MX"/>
        </a:p>
      </dgm:t>
    </dgm:pt>
    <dgm:pt modelId="{E0CBEFB2-57CD-A14A-B3C6-DDFCEC8EAFA2}" type="pres">
      <dgm:prSet presAssocID="{C78C548F-3C2E-AD49-BA5F-DF72151772C8}" presName="Name0" presStyleCnt="0">
        <dgm:presLayoutVars>
          <dgm:dir/>
          <dgm:animLvl val="lvl"/>
          <dgm:resizeHandles val="exact"/>
        </dgm:presLayoutVars>
      </dgm:prSet>
      <dgm:spPr/>
    </dgm:pt>
    <dgm:pt modelId="{B87E33D6-A9E5-C345-9FAB-1C8EAB8DD636}" type="pres">
      <dgm:prSet presAssocID="{2EC9B4C5-ACDC-B34B-ABEC-E40BD5DD9BE8}" presName="composite" presStyleCnt="0"/>
      <dgm:spPr/>
    </dgm:pt>
    <dgm:pt modelId="{50C05385-EE3C-A740-AFC5-8D32E28E5159}" type="pres">
      <dgm:prSet presAssocID="{2EC9B4C5-ACDC-B34B-ABEC-E40BD5DD9BE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EC74907-37BD-5543-A863-1A53C4FCE26B}" type="pres">
      <dgm:prSet presAssocID="{2EC9B4C5-ACDC-B34B-ABEC-E40BD5DD9BE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B005C44-C603-6546-BE1F-70F7603D30C5}" type="presOf" srcId="{2EC9B4C5-ACDC-B34B-ABEC-E40BD5DD9BE8}" destId="{50C05385-EE3C-A740-AFC5-8D32E28E5159}" srcOrd="0" destOrd="0" presId="urn:microsoft.com/office/officeart/2005/8/layout/hList1"/>
    <dgm:cxn modelId="{62550C67-17B3-414E-A1FF-B83F756F1446}" type="presOf" srcId="{C78C548F-3C2E-AD49-BA5F-DF72151772C8}" destId="{E0CBEFB2-57CD-A14A-B3C6-DDFCEC8EAFA2}" srcOrd="0" destOrd="0" presId="urn:microsoft.com/office/officeart/2005/8/layout/hList1"/>
    <dgm:cxn modelId="{24AD8A67-D386-9745-AC93-0F0E0A90105D}" srcId="{2EC9B4C5-ACDC-B34B-ABEC-E40BD5DD9BE8}" destId="{34D56524-65F7-D74B-879F-CADDC10E740B}" srcOrd="1" destOrd="0" parTransId="{35B46484-7F38-9F4D-A031-9A6279EA7FD5}" sibTransId="{95656D1E-4278-0D40-A4FE-A7DA3310AA09}"/>
    <dgm:cxn modelId="{517DAD84-CB40-D94A-8465-F74121D1809D}" srcId="{2EC9B4C5-ACDC-B34B-ABEC-E40BD5DD9BE8}" destId="{4F4DB537-191F-F444-A9E4-066E698E6F9C}" srcOrd="2" destOrd="0" parTransId="{50D26E42-5B34-A142-9EC8-4B5EC31B9291}" sibTransId="{544D9AC4-4007-3349-8580-5FE1F2B9109C}"/>
    <dgm:cxn modelId="{55B5FF9E-CCAF-5D48-B908-46016DFC0E7F}" type="presOf" srcId="{34D56524-65F7-D74B-879F-CADDC10E740B}" destId="{7EC74907-37BD-5543-A863-1A53C4FCE26B}" srcOrd="0" destOrd="1" presId="urn:microsoft.com/office/officeart/2005/8/layout/hList1"/>
    <dgm:cxn modelId="{93B7BFCB-2515-A64C-AB79-0757BEC31F9A}" srcId="{C78C548F-3C2E-AD49-BA5F-DF72151772C8}" destId="{2EC9B4C5-ACDC-B34B-ABEC-E40BD5DD9BE8}" srcOrd="0" destOrd="0" parTransId="{CE97B05A-EE79-CA4E-856A-1203DAB91EA7}" sibTransId="{25F23BE7-C727-964F-B7CB-4998AFA82D34}"/>
    <dgm:cxn modelId="{C4B609DD-A131-BC4D-828D-E966C18BCEF6}" type="presOf" srcId="{4F4DB537-191F-F444-A9E4-066E698E6F9C}" destId="{7EC74907-37BD-5543-A863-1A53C4FCE26B}" srcOrd="0" destOrd="2" presId="urn:microsoft.com/office/officeart/2005/8/layout/hList1"/>
    <dgm:cxn modelId="{0860ACDD-D7BD-8A47-B017-245B581AB307}" type="presOf" srcId="{2F62F3AE-5EA6-A74F-9822-CB7ACFE02745}" destId="{7EC74907-37BD-5543-A863-1A53C4FCE26B}" srcOrd="0" destOrd="0" presId="urn:microsoft.com/office/officeart/2005/8/layout/hList1"/>
    <dgm:cxn modelId="{935EB5FE-5582-3C4F-AB3F-37A07F8DD86A}" srcId="{2EC9B4C5-ACDC-B34B-ABEC-E40BD5DD9BE8}" destId="{2F62F3AE-5EA6-A74F-9822-CB7ACFE02745}" srcOrd="0" destOrd="0" parTransId="{78E69C85-B15C-464D-AA2D-DD7A20B2968C}" sibTransId="{69FAADC9-285C-F343-9E1A-210FE2EBE15E}"/>
    <dgm:cxn modelId="{D0F5391E-2BEB-8547-A74E-2F5F4CFB8CAD}" type="presParOf" srcId="{E0CBEFB2-57CD-A14A-B3C6-DDFCEC8EAFA2}" destId="{B87E33D6-A9E5-C345-9FAB-1C8EAB8DD636}" srcOrd="0" destOrd="0" presId="urn:microsoft.com/office/officeart/2005/8/layout/hList1"/>
    <dgm:cxn modelId="{B0821D51-E795-9044-A52C-F22D95447032}" type="presParOf" srcId="{B87E33D6-A9E5-C345-9FAB-1C8EAB8DD636}" destId="{50C05385-EE3C-A740-AFC5-8D32E28E5159}" srcOrd="0" destOrd="0" presId="urn:microsoft.com/office/officeart/2005/8/layout/hList1"/>
    <dgm:cxn modelId="{90A7F3EE-A1A4-344C-B294-8028226046DD}" type="presParOf" srcId="{B87E33D6-A9E5-C345-9FAB-1C8EAB8DD636}" destId="{7EC74907-37BD-5543-A863-1A53C4FCE2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8C548F-3C2E-AD49-BA5F-DF72151772C8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EC9B4C5-ACDC-B34B-ABEC-E40BD5DD9BE8}">
      <dgm:prSet phldrT="[Texto]"/>
      <dgm:spPr/>
      <dgm:t>
        <a:bodyPr/>
        <a:lstStyle/>
        <a:p>
          <a:r>
            <a:rPr lang="es-MX" dirty="0"/>
            <a:t>Contraria</a:t>
          </a:r>
        </a:p>
      </dgm:t>
    </dgm:pt>
    <dgm:pt modelId="{CE97B05A-EE79-CA4E-856A-1203DAB91EA7}" type="parTrans" cxnId="{93B7BFCB-2515-A64C-AB79-0757BEC31F9A}">
      <dgm:prSet/>
      <dgm:spPr/>
      <dgm:t>
        <a:bodyPr/>
        <a:lstStyle/>
        <a:p>
          <a:endParaRPr lang="es-MX"/>
        </a:p>
      </dgm:t>
    </dgm:pt>
    <dgm:pt modelId="{25F23BE7-C727-964F-B7CB-4998AFA82D34}" type="sibTrans" cxnId="{93B7BFCB-2515-A64C-AB79-0757BEC31F9A}">
      <dgm:prSet/>
      <dgm:spPr/>
      <dgm:t>
        <a:bodyPr/>
        <a:lstStyle/>
        <a:p>
          <a:endParaRPr lang="es-MX"/>
        </a:p>
      </dgm:t>
    </dgm:pt>
    <dgm:pt modelId="{2F62F3AE-5EA6-A74F-9822-CB7ACFE02745}">
      <dgm:prSet phldrT="[Texto]"/>
      <dgm:spPr/>
      <dgm:t>
        <a:bodyPr/>
        <a:lstStyle/>
        <a:p>
          <a:r>
            <a:rPr lang="es-MX" dirty="0"/>
            <a:t>Carácter asimetrico. Exclusivo para </a:t>
          </a:r>
          <a:r>
            <a:rPr lang="es-MX"/>
            <a:t>rentas móviles-Criterio de capacidad económica.</a:t>
          </a:r>
          <a:endParaRPr lang="es-MX" dirty="0"/>
        </a:p>
      </dgm:t>
    </dgm:pt>
    <dgm:pt modelId="{78E69C85-B15C-464D-AA2D-DD7A20B2968C}" type="parTrans" cxnId="{935EB5FE-5582-3C4F-AB3F-37A07F8DD86A}">
      <dgm:prSet/>
      <dgm:spPr/>
      <dgm:t>
        <a:bodyPr/>
        <a:lstStyle/>
        <a:p>
          <a:endParaRPr lang="es-MX"/>
        </a:p>
      </dgm:t>
    </dgm:pt>
    <dgm:pt modelId="{69FAADC9-285C-F343-9E1A-210FE2EBE15E}" type="sibTrans" cxnId="{935EB5FE-5582-3C4F-AB3F-37A07F8DD86A}">
      <dgm:prSet/>
      <dgm:spPr/>
      <dgm:t>
        <a:bodyPr/>
        <a:lstStyle/>
        <a:p>
          <a:endParaRPr lang="es-MX"/>
        </a:p>
      </dgm:t>
    </dgm:pt>
    <dgm:pt modelId="{34D56524-65F7-D74B-879F-CADDC10E740B}">
      <dgm:prSet phldrT="[Texto]"/>
      <dgm:spPr/>
      <dgm:t>
        <a:bodyPr/>
        <a:lstStyle/>
        <a:p>
          <a:r>
            <a:rPr lang="es-MX" dirty="0"/>
            <a:t>Erosión de la Base Imponible y traslado artifical del beneficio. </a:t>
          </a:r>
          <a:r>
            <a:rPr lang="es-MX" b="1" dirty="0"/>
            <a:t>No se genera riqueza, sólo se atrae.</a:t>
          </a:r>
        </a:p>
      </dgm:t>
    </dgm:pt>
    <dgm:pt modelId="{35B46484-7F38-9F4D-A031-9A6279EA7FD5}" type="parTrans" cxnId="{24AD8A67-D386-9745-AC93-0F0E0A90105D}">
      <dgm:prSet/>
      <dgm:spPr/>
      <dgm:t>
        <a:bodyPr/>
        <a:lstStyle/>
        <a:p>
          <a:endParaRPr lang="es-MX"/>
        </a:p>
      </dgm:t>
    </dgm:pt>
    <dgm:pt modelId="{95656D1E-4278-0D40-A4FE-A7DA3310AA09}" type="sibTrans" cxnId="{24AD8A67-D386-9745-AC93-0F0E0A90105D}">
      <dgm:prSet/>
      <dgm:spPr/>
      <dgm:t>
        <a:bodyPr/>
        <a:lstStyle/>
        <a:p>
          <a:endParaRPr lang="es-MX"/>
        </a:p>
      </dgm:t>
    </dgm:pt>
    <dgm:pt modelId="{4F4DB537-191F-F444-A9E4-066E698E6F9C}">
      <dgm:prSet phldrT="[Texto]"/>
      <dgm:spPr/>
      <dgm:t>
        <a:bodyPr/>
        <a:lstStyle/>
        <a:p>
          <a:r>
            <a:rPr lang="es-MX" dirty="0"/>
            <a:t>Gásto público no se reduce: genera mayor endeudamiento.</a:t>
          </a:r>
        </a:p>
      </dgm:t>
    </dgm:pt>
    <dgm:pt modelId="{50D26E42-5B34-A142-9EC8-4B5EC31B9291}" type="parTrans" cxnId="{517DAD84-CB40-D94A-8465-F74121D1809D}">
      <dgm:prSet/>
      <dgm:spPr/>
      <dgm:t>
        <a:bodyPr/>
        <a:lstStyle/>
        <a:p>
          <a:endParaRPr lang="es-MX"/>
        </a:p>
      </dgm:t>
    </dgm:pt>
    <dgm:pt modelId="{544D9AC4-4007-3349-8580-5FE1F2B9109C}" type="sibTrans" cxnId="{517DAD84-CB40-D94A-8465-F74121D1809D}">
      <dgm:prSet/>
      <dgm:spPr/>
      <dgm:t>
        <a:bodyPr/>
        <a:lstStyle/>
        <a:p>
          <a:endParaRPr lang="es-MX"/>
        </a:p>
      </dgm:t>
    </dgm:pt>
    <dgm:pt modelId="{E0CBEFB2-57CD-A14A-B3C6-DDFCEC8EAFA2}" type="pres">
      <dgm:prSet presAssocID="{C78C548F-3C2E-AD49-BA5F-DF72151772C8}" presName="Name0" presStyleCnt="0">
        <dgm:presLayoutVars>
          <dgm:dir/>
          <dgm:animLvl val="lvl"/>
          <dgm:resizeHandles val="exact"/>
        </dgm:presLayoutVars>
      </dgm:prSet>
      <dgm:spPr/>
    </dgm:pt>
    <dgm:pt modelId="{B87E33D6-A9E5-C345-9FAB-1C8EAB8DD636}" type="pres">
      <dgm:prSet presAssocID="{2EC9B4C5-ACDC-B34B-ABEC-E40BD5DD9BE8}" presName="composite" presStyleCnt="0"/>
      <dgm:spPr/>
    </dgm:pt>
    <dgm:pt modelId="{50C05385-EE3C-A740-AFC5-8D32E28E5159}" type="pres">
      <dgm:prSet presAssocID="{2EC9B4C5-ACDC-B34B-ABEC-E40BD5DD9BE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EC74907-37BD-5543-A863-1A53C4FCE26B}" type="pres">
      <dgm:prSet presAssocID="{2EC9B4C5-ACDC-B34B-ABEC-E40BD5DD9BE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B005C44-C603-6546-BE1F-70F7603D30C5}" type="presOf" srcId="{2EC9B4C5-ACDC-B34B-ABEC-E40BD5DD9BE8}" destId="{50C05385-EE3C-A740-AFC5-8D32E28E5159}" srcOrd="0" destOrd="0" presId="urn:microsoft.com/office/officeart/2005/8/layout/hList1"/>
    <dgm:cxn modelId="{62550C67-17B3-414E-A1FF-B83F756F1446}" type="presOf" srcId="{C78C548F-3C2E-AD49-BA5F-DF72151772C8}" destId="{E0CBEFB2-57CD-A14A-B3C6-DDFCEC8EAFA2}" srcOrd="0" destOrd="0" presId="urn:microsoft.com/office/officeart/2005/8/layout/hList1"/>
    <dgm:cxn modelId="{24AD8A67-D386-9745-AC93-0F0E0A90105D}" srcId="{2EC9B4C5-ACDC-B34B-ABEC-E40BD5DD9BE8}" destId="{34D56524-65F7-D74B-879F-CADDC10E740B}" srcOrd="1" destOrd="0" parTransId="{35B46484-7F38-9F4D-A031-9A6279EA7FD5}" sibTransId="{95656D1E-4278-0D40-A4FE-A7DA3310AA09}"/>
    <dgm:cxn modelId="{517DAD84-CB40-D94A-8465-F74121D1809D}" srcId="{2EC9B4C5-ACDC-B34B-ABEC-E40BD5DD9BE8}" destId="{4F4DB537-191F-F444-A9E4-066E698E6F9C}" srcOrd="2" destOrd="0" parTransId="{50D26E42-5B34-A142-9EC8-4B5EC31B9291}" sibTransId="{544D9AC4-4007-3349-8580-5FE1F2B9109C}"/>
    <dgm:cxn modelId="{55B5FF9E-CCAF-5D48-B908-46016DFC0E7F}" type="presOf" srcId="{34D56524-65F7-D74B-879F-CADDC10E740B}" destId="{7EC74907-37BD-5543-A863-1A53C4FCE26B}" srcOrd="0" destOrd="1" presId="urn:microsoft.com/office/officeart/2005/8/layout/hList1"/>
    <dgm:cxn modelId="{93B7BFCB-2515-A64C-AB79-0757BEC31F9A}" srcId="{C78C548F-3C2E-AD49-BA5F-DF72151772C8}" destId="{2EC9B4C5-ACDC-B34B-ABEC-E40BD5DD9BE8}" srcOrd="0" destOrd="0" parTransId="{CE97B05A-EE79-CA4E-856A-1203DAB91EA7}" sibTransId="{25F23BE7-C727-964F-B7CB-4998AFA82D34}"/>
    <dgm:cxn modelId="{C4B609DD-A131-BC4D-828D-E966C18BCEF6}" type="presOf" srcId="{4F4DB537-191F-F444-A9E4-066E698E6F9C}" destId="{7EC74907-37BD-5543-A863-1A53C4FCE26B}" srcOrd="0" destOrd="2" presId="urn:microsoft.com/office/officeart/2005/8/layout/hList1"/>
    <dgm:cxn modelId="{0860ACDD-D7BD-8A47-B017-245B581AB307}" type="presOf" srcId="{2F62F3AE-5EA6-A74F-9822-CB7ACFE02745}" destId="{7EC74907-37BD-5543-A863-1A53C4FCE26B}" srcOrd="0" destOrd="0" presId="urn:microsoft.com/office/officeart/2005/8/layout/hList1"/>
    <dgm:cxn modelId="{935EB5FE-5582-3C4F-AB3F-37A07F8DD86A}" srcId="{2EC9B4C5-ACDC-B34B-ABEC-E40BD5DD9BE8}" destId="{2F62F3AE-5EA6-A74F-9822-CB7ACFE02745}" srcOrd="0" destOrd="0" parTransId="{78E69C85-B15C-464D-AA2D-DD7A20B2968C}" sibTransId="{69FAADC9-285C-F343-9E1A-210FE2EBE15E}"/>
    <dgm:cxn modelId="{D0F5391E-2BEB-8547-A74E-2F5F4CFB8CAD}" type="presParOf" srcId="{E0CBEFB2-57CD-A14A-B3C6-DDFCEC8EAFA2}" destId="{B87E33D6-A9E5-C345-9FAB-1C8EAB8DD636}" srcOrd="0" destOrd="0" presId="urn:microsoft.com/office/officeart/2005/8/layout/hList1"/>
    <dgm:cxn modelId="{B0821D51-E795-9044-A52C-F22D95447032}" type="presParOf" srcId="{B87E33D6-A9E5-C345-9FAB-1C8EAB8DD636}" destId="{50C05385-EE3C-A740-AFC5-8D32E28E5159}" srcOrd="0" destOrd="0" presId="urn:microsoft.com/office/officeart/2005/8/layout/hList1"/>
    <dgm:cxn modelId="{90A7F3EE-A1A4-344C-B294-8028226046DD}" type="presParOf" srcId="{B87E33D6-A9E5-C345-9FAB-1C8EAB8DD636}" destId="{7EC74907-37BD-5543-A863-1A53C4FCE2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59F3B7-99E5-7B47-A832-B3DF755A8E53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AE5C3368-74BC-1143-8D38-D35AACDDC0CA}">
      <dgm:prSet phldrT="[Texto]"/>
      <dgm:spPr/>
      <dgm:t>
        <a:bodyPr/>
        <a:lstStyle/>
        <a:p>
          <a:r>
            <a:rPr lang="es-MX" dirty="0"/>
            <a:t>1998:</a:t>
          </a:r>
        </a:p>
        <a:p>
          <a:r>
            <a:rPr lang="es-MX" dirty="0"/>
            <a:t> Harmful Tax Competition</a:t>
          </a:r>
        </a:p>
      </dgm:t>
    </dgm:pt>
    <dgm:pt modelId="{9AE7209E-4496-E546-8D36-F93CEFB2BC22}" type="parTrans" cxnId="{0889C14F-EC7A-504D-B84C-6D2C0D4CD81D}">
      <dgm:prSet/>
      <dgm:spPr/>
      <dgm:t>
        <a:bodyPr/>
        <a:lstStyle/>
        <a:p>
          <a:endParaRPr lang="es-MX"/>
        </a:p>
      </dgm:t>
    </dgm:pt>
    <dgm:pt modelId="{C582D4D2-649E-454B-BA54-0FE883B2BEE8}" type="sibTrans" cxnId="{0889C14F-EC7A-504D-B84C-6D2C0D4CD81D}">
      <dgm:prSet/>
      <dgm:spPr/>
      <dgm:t>
        <a:bodyPr/>
        <a:lstStyle/>
        <a:p>
          <a:endParaRPr lang="es-MX"/>
        </a:p>
      </dgm:t>
    </dgm:pt>
    <dgm:pt modelId="{B3EE3B3A-F8EA-2B4C-8485-CC5A0173910A}">
      <dgm:prSet phldrT="[Texto]"/>
      <dgm:spPr/>
      <dgm:t>
        <a:bodyPr/>
        <a:lstStyle/>
        <a:p>
          <a:r>
            <a:rPr lang="es-MX" dirty="0"/>
            <a:t>2000: </a:t>
          </a:r>
        </a:p>
        <a:p>
          <a:r>
            <a:rPr lang="es-MX" dirty="0"/>
            <a:t>Informe OCDE </a:t>
          </a:r>
        </a:p>
      </dgm:t>
    </dgm:pt>
    <dgm:pt modelId="{8F9786AE-09E8-BC48-AD80-D9C3504A7B57}" type="parTrans" cxnId="{4C1BB6B5-E0FD-A94C-AA4E-C6D382A40E31}">
      <dgm:prSet/>
      <dgm:spPr/>
      <dgm:t>
        <a:bodyPr/>
        <a:lstStyle/>
        <a:p>
          <a:endParaRPr lang="es-MX"/>
        </a:p>
      </dgm:t>
    </dgm:pt>
    <dgm:pt modelId="{99DA51C5-0000-B44E-8B8C-9BD75711E7AF}" type="sibTrans" cxnId="{4C1BB6B5-E0FD-A94C-AA4E-C6D382A40E31}">
      <dgm:prSet/>
      <dgm:spPr/>
      <dgm:t>
        <a:bodyPr/>
        <a:lstStyle/>
        <a:p>
          <a:endParaRPr lang="es-MX"/>
        </a:p>
      </dgm:t>
    </dgm:pt>
    <dgm:pt modelId="{4C23F3CD-8931-C84F-85ED-1FEEFC853B00}">
      <dgm:prSet phldrT="[Texto]"/>
      <dgm:spPr/>
      <dgm:t>
        <a:bodyPr/>
        <a:lstStyle/>
        <a:p>
          <a:r>
            <a:rPr lang="es-MX" dirty="0"/>
            <a:t>2001: </a:t>
          </a:r>
        </a:p>
        <a:p>
          <a:r>
            <a:rPr lang="es-MX" dirty="0"/>
            <a:t>Informe OCDE</a:t>
          </a:r>
        </a:p>
      </dgm:t>
    </dgm:pt>
    <dgm:pt modelId="{51C2E0FD-D833-A542-9249-360FBC1D6360}" type="parTrans" cxnId="{A1537320-A943-4549-8A03-9AAE4C99250F}">
      <dgm:prSet/>
      <dgm:spPr/>
      <dgm:t>
        <a:bodyPr/>
        <a:lstStyle/>
        <a:p>
          <a:endParaRPr lang="es-MX"/>
        </a:p>
      </dgm:t>
    </dgm:pt>
    <dgm:pt modelId="{726D7BCD-7B50-184D-BAE8-1CB63A3A3D5F}" type="sibTrans" cxnId="{A1537320-A943-4549-8A03-9AAE4C99250F}">
      <dgm:prSet/>
      <dgm:spPr/>
      <dgm:t>
        <a:bodyPr/>
        <a:lstStyle/>
        <a:p>
          <a:endParaRPr lang="es-MX"/>
        </a:p>
      </dgm:t>
    </dgm:pt>
    <dgm:pt modelId="{314217DA-BF57-F147-BC84-F6564C392477}">
      <dgm:prSet/>
      <dgm:spPr/>
      <dgm:t>
        <a:bodyPr/>
        <a:lstStyle/>
        <a:p>
          <a:r>
            <a:rPr lang="es-MX" dirty="0"/>
            <a:t>2002: </a:t>
          </a:r>
        </a:p>
        <a:p>
          <a:r>
            <a:rPr lang="es-MX" dirty="0"/>
            <a:t>intercambio de información en materia tributaria </a:t>
          </a:r>
        </a:p>
      </dgm:t>
    </dgm:pt>
    <dgm:pt modelId="{48BA6048-884D-6040-AAAD-D45DA067AF4B}" type="parTrans" cxnId="{B4445378-3D3D-3C4B-82F1-1A68F6CDA84B}">
      <dgm:prSet/>
      <dgm:spPr/>
      <dgm:t>
        <a:bodyPr/>
        <a:lstStyle/>
        <a:p>
          <a:endParaRPr lang="es-MX"/>
        </a:p>
      </dgm:t>
    </dgm:pt>
    <dgm:pt modelId="{50F225C1-8C83-9543-B12D-FD848BDC8C35}" type="sibTrans" cxnId="{B4445378-3D3D-3C4B-82F1-1A68F6CDA84B}">
      <dgm:prSet/>
      <dgm:spPr/>
      <dgm:t>
        <a:bodyPr/>
        <a:lstStyle/>
        <a:p>
          <a:endParaRPr lang="es-MX"/>
        </a:p>
      </dgm:t>
    </dgm:pt>
    <dgm:pt modelId="{BF45B827-DDAA-ED4E-BEEE-40D5E72805E3}">
      <dgm:prSet/>
      <dgm:spPr/>
      <dgm:t>
        <a:bodyPr/>
        <a:lstStyle/>
        <a:p>
          <a:r>
            <a:rPr lang="es-MX" dirty="0"/>
            <a:t>2009:</a:t>
          </a:r>
        </a:p>
        <a:p>
          <a:r>
            <a:rPr lang="es-MX" dirty="0"/>
            <a:t>Inoperabilidad del secreto bancario</a:t>
          </a:r>
        </a:p>
      </dgm:t>
    </dgm:pt>
    <dgm:pt modelId="{8CD207D4-69EE-F948-871B-374218FF0D52}" type="parTrans" cxnId="{5B5BB491-6AE7-0440-BCD7-1D2545C5E3D4}">
      <dgm:prSet/>
      <dgm:spPr/>
      <dgm:t>
        <a:bodyPr/>
        <a:lstStyle/>
        <a:p>
          <a:endParaRPr lang="es-MX"/>
        </a:p>
      </dgm:t>
    </dgm:pt>
    <dgm:pt modelId="{953CA651-6DDD-DD41-B6BF-62912445BD0B}" type="sibTrans" cxnId="{5B5BB491-6AE7-0440-BCD7-1D2545C5E3D4}">
      <dgm:prSet/>
      <dgm:spPr/>
      <dgm:t>
        <a:bodyPr/>
        <a:lstStyle/>
        <a:p>
          <a:endParaRPr lang="es-MX"/>
        </a:p>
      </dgm:t>
    </dgm:pt>
    <dgm:pt modelId="{6A8E6DC3-3488-514C-8BEB-8ACD122EF67B}">
      <dgm:prSet/>
      <dgm:spPr/>
      <dgm:t>
        <a:bodyPr/>
        <a:lstStyle/>
        <a:p>
          <a:r>
            <a:rPr lang="es-MX" dirty="0"/>
            <a:t>2009:</a:t>
          </a:r>
        </a:p>
        <a:p>
          <a:r>
            <a:rPr lang="es-MX" dirty="0"/>
            <a:t> Foro Transparencia OCDE</a:t>
          </a:r>
        </a:p>
      </dgm:t>
    </dgm:pt>
    <dgm:pt modelId="{A436E1B6-A0EA-CC4D-830B-0C7400E8A043}" type="parTrans" cxnId="{5667F7D9-0FE5-D347-A75E-CE9BD3DBA594}">
      <dgm:prSet/>
      <dgm:spPr/>
      <dgm:t>
        <a:bodyPr/>
        <a:lstStyle/>
        <a:p>
          <a:endParaRPr lang="es-MX"/>
        </a:p>
      </dgm:t>
    </dgm:pt>
    <dgm:pt modelId="{EF496A6D-3EAA-2B46-A6FC-15DC0065DC87}" type="sibTrans" cxnId="{5667F7D9-0FE5-D347-A75E-CE9BD3DBA594}">
      <dgm:prSet/>
      <dgm:spPr/>
      <dgm:t>
        <a:bodyPr/>
        <a:lstStyle/>
        <a:p>
          <a:endParaRPr lang="es-MX"/>
        </a:p>
      </dgm:t>
    </dgm:pt>
    <dgm:pt modelId="{C6F5823E-045D-454A-A1B0-FF10EEDDB514}">
      <dgm:prSet/>
      <dgm:spPr/>
      <dgm:t>
        <a:bodyPr/>
        <a:lstStyle/>
        <a:p>
          <a:r>
            <a:rPr lang="es-MX" dirty="0"/>
            <a:t>2013-2015 </a:t>
          </a:r>
        </a:p>
        <a:p>
          <a:r>
            <a:rPr lang="es-MX" dirty="0"/>
            <a:t>15 acciones de BEPS</a:t>
          </a:r>
        </a:p>
      </dgm:t>
    </dgm:pt>
    <dgm:pt modelId="{2FA340E1-3928-D445-A9D9-340EB8686B8F}" type="parTrans" cxnId="{0A5DBC93-8677-894A-BAE2-6E9B251E65A9}">
      <dgm:prSet/>
      <dgm:spPr/>
      <dgm:t>
        <a:bodyPr/>
        <a:lstStyle/>
        <a:p>
          <a:endParaRPr lang="es-MX"/>
        </a:p>
      </dgm:t>
    </dgm:pt>
    <dgm:pt modelId="{252ADE7F-BA6C-7847-A032-A91D9E7F3C4D}" type="sibTrans" cxnId="{0A5DBC93-8677-894A-BAE2-6E9B251E65A9}">
      <dgm:prSet/>
      <dgm:spPr/>
      <dgm:t>
        <a:bodyPr/>
        <a:lstStyle/>
        <a:p>
          <a:endParaRPr lang="es-MX"/>
        </a:p>
      </dgm:t>
    </dgm:pt>
    <dgm:pt modelId="{D151B453-5D94-5E45-B2EE-86FC7866306B}">
      <dgm:prSet/>
      <dgm:spPr/>
      <dgm:t>
        <a:bodyPr/>
        <a:lstStyle/>
        <a:p>
          <a:r>
            <a:rPr lang="es-MX" dirty="0"/>
            <a:t>2019: </a:t>
          </a:r>
        </a:p>
        <a:p>
          <a:r>
            <a:rPr lang="es-MX" dirty="0"/>
            <a:t>Pilar I y Pilar II OCDE</a:t>
          </a:r>
        </a:p>
      </dgm:t>
    </dgm:pt>
    <dgm:pt modelId="{A9EDD3D4-20AB-5B4F-9441-86BCFEC452DF}" type="parTrans" cxnId="{93BC0DB0-1C7E-2542-B06D-B617B279BF99}">
      <dgm:prSet/>
      <dgm:spPr/>
      <dgm:t>
        <a:bodyPr/>
        <a:lstStyle/>
        <a:p>
          <a:endParaRPr lang="es-MX"/>
        </a:p>
      </dgm:t>
    </dgm:pt>
    <dgm:pt modelId="{BCF40329-0FDF-6A47-B084-796E9B80E1E1}" type="sibTrans" cxnId="{93BC0DB0-1C7E-2542-B06D-B617B279BF99}">
      <dgm:prSet/>
      <dgm:spPr/>
      <dgm:t>
        <a:bodyPr/>
        <a:lstStyle/>
        <a:p>
          <a:endParaRPr lang="es-MX"/>
        </a:p>
      </dgm:t>
    </dgm:pt>
    <dgm:pt modelId="{16117C17-DFAB-4646-90C5-EAFEDA5EBD1B}" type="pres">
      <dgm:prSet presAssocID="{F159F3B7-99E5-7B47-A832-B3DF755A8E53}" presName="Name0" presStyleCnt="0">
        <dgm:presLayoutVars>
          <dgm:dir/>
          <dgm:resizeHandles val="exact"/>
        </dgm:presLayoutVars>
      </dgm:prSet>
      <dgm:spPr/>
    </dgm:pt>
    <dgm:pt modelId="{38551550-4411-884D-83A0-FD938164A13A}" type="pres">
      <dgm:prSet presAssocID="{AE5C3368-74BC-1143-8D38-D35AACDDC0CA}" presName="parTxOnly" presStyleLbl="node1" presStyleIdx="0" presStyleCnt="8">
        <dgm:presLayoutVars>
          <dgm:bulletEnabled val="1"/>
        </dgm:presLayoutVars>
      </dgm:prSet>
      <dgm:spPr/>
    </dgm:pt>
    <dgm:pt modelId="{A72FADEC-A39E-5A43-8283-3D6719EBF494}" type="pres">
      <dgm:prSet presAssocID="{C582D4D2-649E-454B-BA54-0FE883B2BEE8}" presName="parSpace" presStyleCnt="0"/>
      <dgm:spPr/>
    </dgm:pt>
    <dgm:pt modelId="{6081CB25-705F-7141-90C4-21436D3DA405}" type="pres">
      <dgm:prSet presAssocID="{B3EE3B3A-F8EA-2B4C-8485-CC5A0173910A}" presName="parTxOnly" presStyleLbl="node1" presStyleIdx="1" presStyleCnt="8">
        <dgm:presLayoutVars>
          <dgm:bulletEnabled val="1"/>
        </dgm:presLayoutVars>
      </dgm:prSet>
      <dgm:spPr/>
    </dgm:pt>
    <dgm:pt modelId="{F00D70AB-B14B-A245-AA32-299A8EA2D5A9}" type="pres">
      <dgm:prSet presAssocID="{99DA51C5-0000-B44E-8B8C-9BD75711E7AF}" presName="parSpace" presStyleCnt="0"/>
      <dgm:spPr/>
    </dgm:pt>
    <dgm:pt modelId="{B2EFD9A1-2197-BA49-AB10-82D685671631}" type="pres">
      <dgm:prSet presAssocID="{4C23F3CD-8931-C84F-85ED-1FEEFC853B00}" presName="parTxOnly" presStyleLbl="node1" presStyleIdx="2" presStyleCnt="8">
        <dgm:presLayoutVars>
          <dgm:bulletEnabled val="1"/>
        </dgm:presLayoutVars>
      </dgm:prSet>
      <dgm:spPr/>
    </dgm:pt>
    <dgm:pt modelId="{A89E80A2-4FAA-9243-8BD2-AB65D7581969}" type="pres">
      <dgm:prSet presAssocID="{726D7BCD-7B50-184D-BAE8-1CB63A3A3D5F}" presName="parSpace" presStyleCnt="0"/>
      <dgm:spPr/>
    </dgm:pt>
    <dgm:pt modelId="{50516B21-62AE-BF4D-8429-F2F1D8A935DB}" type="pres">
      <dgm:prSet presAssocID="{314217DA-BF57-F147-BC84-F6564C392477}" presName="parTxOnly" presStyleLbl="node1" presStyleIdx="3" presStyleCnt="8">
        <dgm:presLayoutVars>
          <dgm:bulletEnabled val="1"/>
        </dgm:presLayoutVars>
      </dgm:prSet>
      <dgm:spPr/>
    </dgm:pt>
    <dgm:pt modelId="{6DCB07B0-0883-704E-B9DB-6C65950B7164}" type="pres">
      <dgm:prSet presAssocID="{50F225C1-8C83-9543-B12D-FD848BDC8C35}" presName="parSpace" presStyleCnt="0"/>
      <dgm:spPr/>
    </dgm:pt>
    <dgm:pt modelId="{0439F280-26D7-B549-9ABA-ACE4247DC3F6}" type="pres">
      <dgm:prSet presAssocID="{BF45B827-DDAA-ED4E-BEEE-40D5E72805E3}" presName="parTxOnly" presStyleLbl="node1" presStyleIdx="4" presStyleCnt="8">
        <dgm:presLayoutVars>
          <dgm:bulletEnabled val="1"/>
        </dgm:presLayoutVars>
      </dgm:prSet>
      <dgm:spPr/>
    </dgm:pt>
    <dgm:pt modelId="{97A2DD20-6ED6-2D49-B2F4-D60BAA92C679}" type="pres">
      <dgm:prSet presAssocID="{953CA651-6DDD-DD41-B6BF-62912445BD0B}" presName="parSpace" presStyleCnt="0"/>
      <dgm:spPr/>
    </dgm:pt>
    <dgm:pt modelId="{7A1AB38E-CC8E-3C4D-BAC8-9460CE86F51F}" type="pres">
      <dgm:prSet presAssocID="{6A8E6DC3-3488-514C-8BEB-8ACD122EF67B}" presName="parTxOnly" presStyleLbl="node1" presStyleIdx="5" presStyleCnt="8">
        <dgm:presLayoutVars>
          <dgm:bulletEnabled val="1"/>
        </dgm:presLayoutVars>
      </dgm:prSet>
      <dgm:spPr/>
    </dgm:pt>
    <dgm:pt modelId="{0497BBBF-AEF3-9A46-BA4C-49A7D7FFA624}" type="pres">
      <dgm:prSet presAssocID="{EF496A6D-3EAA-2B46-A6FC-15DC0065DC87}" presName="parSpace" presStyleCnt="0"/>
      <dgm:spPr/>
    </dgm:pt>
    <dgm:pt modelId="{66CA867E-B005-3745-8B60-F99D561AECB7}" type="pres">
      <dgm:prSet presAssocID="{C6F5823E-045D-454A-A1B0-FF10EEDDB514}" presName="parTxOnly" presStyleLbl="node1" presStyleIdx="6" presStyleCnt="8">
        <dgm:presLayoutVars>
          <dgm:bulletEnabled val="1"/>
        </dgm:presLayoutVars>
      </dgm:prSet>
      <dgm:spPr/>
    </dgm:pt>
    <dgm:pt modelId="{E3C21CAA-FCD0-8048-BE52-B5B803554300}" type="pres">
      <dgm:prSet presAssocID="{252ADE7F-BA6C-7847-A032-A91D9E7F3C4D}" presName="parSpace" presStyleCnt="0"/>
      <dgm:spPr/>
    </dgm:pt>
    <dgm:pt modelId="{814B8434-6F5D-3042-BCD2-DF335C2E989F}" type="pres">
      <dgm:prSet presAssocID="{D151B453-5D94-5E45-B2EE-86FC7866306B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A1537320-A943-4549-8A03-9AAE4C99250F}" srcId="{F159F3B7-99E5-7B47-A832-B3DF755A8E53}" destId="{4C23F3CD-8931-C84F-85ED-1FEEFC853B00}" srcOrd="2" destOrd="0" parTransId="{51C2E0FD-D833-A542-9249-360FBC1D6360}" sibTransId="{726D7BCD-7B50-184D-BAE8-1CB63A3A3D5F}"/>
    <dgm:cxn modelId="{0889C14F-EC7A-504D-B84C-6D2C0D4CD81D}" srcId="{F159F3B7-99E5-7B47-A832-B3DF755A8E53}" destId="{AE5C3368-74BC-1143-8D38-D35AACDDC0CA}" srcOrd="0" destOrd="0" parTransId="{9AE7209E-4496-E546-8D36-F93CEFB2BC22}" sibTransId="{C582D4D2-649E-454B-BA54-0FE883B2BEE8}"/>
    <dgm:cxn modelId="{1BAB0450-28E1-2945-B4E7-03F6FBE50D1C}" type="presOf" srcId="{6A8E6DC3-3488-514C-8BEB-8ACD122EF67B}" destId="{7A1AB38E-CC8E-3C4D-BAC8-9460CE86F51F}" srcOrd="0" destOrd="0" presId="urn:microsoft.com/office/officeart/2005/8/layout/hChevron3"/>
    <dgm:cxn modelId="{E3370764-7664-5E4B-BFEA-A8F112CC9DB3}" type="presOf" srcId="{C6F5823E-045D-454A-A1B0-FF10EEDDB514}" destId="{66CA867E-B005-3745-8B60-F99D561AECB7}" srcOrd="0" destOrd="0" presId="urn:microsoft.com/office/officeart/2005/8/layout/hChevron3"/>
    <dgm:cxn modelId="{B4445378-3D3D-3C4B-82F1-1A68F6CDA84B}" srcId="{F159F3B7-99E5-7B47-A832-B3DF755A8E53}" destId="{314217DA-BF57-F147-BC84-F6564C392477}" srcOrd="3" destOrd="0" parTransId="{48BA6048-884D-6040-AAAD-D45DA067AF4B}" sibTransId="{50F225C1-8C83-9543-B12D-FD848BDC8C35}"/>
    <dgm:cxn modelId="{0DC1527F-1665-DB4A-8DF1-E9CA31D26319}" type="presOf" srcId="{B3EE3B3A-F8EA-2B4C-8485-CC5A0173910A}" destId="{6081CB25-705F-7141-90C4-21436D3DA405}" srcOrd="0" destOrd="0" presId="urn:microsoft.com/office/officeart/2005/8/layout/hChevron3"/>
    <dgm:cxn modelId="{5B5BB491-6AE7-0440-BCD7-1D2545C5E3D4}" srcId="{F159F3B7-99E5-7B47-A832-B3DF755A8E53}" destId="{BF45B827-DDAA-ED4E-BEEE-40D5E72805E3}" srcOrd="4" destOrd="0" parTransId="{8CD207D4-69EE-F948-871B-374218FF0D52}" sibTransId="{953CA651-6DDD-DD41-B6BF-62912445BD0B}"/>
    <dgm:cxn modelId="{0A5DBC93-8677-894A-BAE2-6E9B251E65A9}" srcId="{F159F3B7-99E5-7B47-A832-B3DF755A8E53}" destId="{C6F5823E-045D-454A-A1B0-FF10EEDDB514}" srcOrd="6" destOrd="0" parTransId="{2FA340E1-3928-D445-A9D9-340EB8686B8F}" sibTransId="{252ADE7F-BA6C-7847-A032-A91D9E7F3C4D}"/>
    <dgm:cxn modelId="{192832AA-AAC3-A749-BC61-BB8B95BD7582}" type="presOf" srcId="{D151B453-5D94-5E45-B2EE-86FC7866306B}" destId="{814B8434-6F5D-3042-BCD2-DF335C2E989F}" srcOrd="0" destOrd="0" presId="urn:microsoft.com/office/officeart/2005/8/layout/hChevron3"/>
    <dgm:cxn modelId="{93BC0DB0-1C7E-2542-B06D-B617B279BF99}" srcId="{F159F3B7-99E5-7B47-A832-B3DF755A8E53}" destId="{D151B453-5D94-5E45-B2EE-86FC7866306B}" srcOrd="7" destOrd="0" parTransId="{A9EDD3D4-20AB-5B4F-9441-86BCFEC452DF}" sibTransId="{BCF40329-0FDF-6A47-B084-796E9B80E1E1}"/>
    <dgm:cxn modelId="{4C1BB6B5-E0FD-A94C-AA4E-C6D382A40E31}" srcId="{F159F3B7-99E5-7B47-A832-B3DF755A8E53}" destId="{B3EE3B3A-F8EA-2B4C-8485-CC5A0173910A}" srcOrd="1" destOrd="0" parTransId="{8F9786AE-09E8-BC48-AD80-D9C3504A7B57}" sibTransId="{99DA51C5-0000-B44E-8B8C-9BD75711E7AF}"/>
    <dgm:cxn modelId="{77BA3BB8-D982-D34B-9576-2FA3932A311B}" type="presOf" srcId="{F159F3B7-99E5-7B47-A832-B3DF755A8E53}" destId="{16117C17-DFAB-4646-90C5-EAFEDA5EBD1B}" srcOrd="0" destOrd="0" presId="urn:microsoft.com/office/officeart/2005/8/layout/hChevron3"/>
    <dgm:cxn modelId="{EF068EB8-0C9C-914A-8D51-6576AF71B0DF}" type="presOf" srcId="{314217DA-BF57-F147-BC84-F6564C392477}" destId="{50516B21-62AE-BF4D-8429-F2F1D8A935DB}" srcOrd="0" destOrd="0" presId="urn:microsoft.com/office/officeart/2005/8/layout/hChevron3"/>
    <dgm:cxn modelId="{FF9896BE-138B-D049-8E7C-8224A6BA5E80}" type="presOf" srcId="{4C23F3CD-8931-C84F-85ED-1FEEFC853B00}" destId="{B2EFD9A1-2197-BA49-AB10-82D685671631}" srcOrd="0" destOrd="0" presId="urn:microsoft.com/office/officeart/2005/8/layout/hChevron3"/>
    <dgm:cxn modelId="{5667F7D9-0FE5-D347-A75E-CE9BD3DBA594}" srcId="{F159F3B7-99E5-7B47-A832-B3DF755A8E53}" destId="{6A8E6DC3-3488-514C-8BEB-8ACD122EF67B}" srcOrd="5" destOrd="0" parTransId="{A436E1B6-A0EA-CC4D-830B-0C7400E8A043}" sibTransId="{EF496A6D-3EAA-2B46-A6FC-15DC0065DC87}"/>
    <dgm:cxn modelId="{1460E0E9-0DE8-EF4C-AA93-4912D6A3D517}" type="presOf" srcId="{AE5C3368-74BC-1143-8D38-D35AACDDC0CA}" destId="{38551550-4411-884D-83A0-FD938164A13A}" srcOrd="0" destOrd="0" presId="urn:microsoft.com/office/officeart/2005/8/layout/hChevron3"/>
    <dgm:cxn modelId="{293143FE-479D-CB4C-9F2D-C7C5B6D6992A}" type="presOf" srcId="{BF45B827-DDAA-ED4E-BEEE-40D5E72805E3}" destId="{0439F280-26D7-B549-9ABA-ACE4247DC3F6}" srcOrd="0" destOrd="0" presId="urn:microsoft.com/office/officeart/2005/8/layout/hChevron3"/>
    <dgm:cxn modelId="{F1EFC1EF-4C8F-AF49-87B4-489688F37701}" type="presParOf" srcId="{16117C17-DFAB-4646-90C5-EAFEDA5EBD1B}" destId="{38551550-4411-884D-83A0-FD938164A13A}" srcOrd="0" destOrd="0" presId="urn:microsoft.com/office/officeart/2005/8/layout/hChevron3"/>
    <dgm:cxn modelId="{69067EE9-6556-DC48-9DD2-35EC337453CA}" type="presParOf" srcId="{16117C17-DFAB-4646-90C5-EAFEDA5EBD1B}" destId="{A72FADEC-A39E-5A43-8283-3D6719EBF494}" srcOrd="1" destOrd="0" presId="urn:microsoft.com/office/officeart/2005/8/layout/hChevron3"/>
    <dgm:cxn modelId="{1DF3DFA3-16D8-944D-A3D0-10D747A90450}" type="presParOf" srcId="{16117C17-DFAB-4646-90C5-EAFEDA5EBD1B}" destId="{6081CB25-705F-7141-90C4-21436D3DA405}" srcOrd="2" destOrd="0" presId="urn:microsoft.com/office/officeart/2005/8/layout/hChevron3"/>
    <dgm:cxn modelId="{40E0EE8F-C191-934E-AACA-3AD4BC74E639}" type="presParOf" srcId="{16117C17-DFAB-4646-90C5-EAFEDA5EBD1B}" destId="{F00D70AB-B14B-A245-AA32-299A8EA2D5A9}" srcOrd="3" destOrd="0" presId="urn:microsoft.com/office/officeart/2005/8/layout/hChevron3"/>
    <dgm:cxn modelId="{C8E3A15C-CD19-D54D-8E7A-EF9906CA880B}" type="presParOf" srcId="{16117C17-DFAB-4646-90C5-EAFEDA5EBD1B}" destId="{B2EFD9A1-2197-BA49-AB10-82D685671631}" srcOrd="4" destOrd="0" presId="urn:microsoft.com/office/officeart/2005/8/layout/hChevron3"/>
    <dgm:cxn modelId="{8E4F6894-B92A-7949-9CA2-FBEAB3354307}" type="presParOf" srcId="{16117C17-DFAB-4646-90C5-EAFEDA5EBD1B}" destId="{A89E80A2-4FAA-9243-8BD2-AB65D7581969}" srcOrd="5" destOrd="0" presId="urn:microsoft.com/office/officeart/2005/8/layout/hChevron3"/>
    <dgm:cxn modelId="{D19E22FE-8C3A-A640-8F90-C69851423C60}" type="presParOf" srcId="{16117C17-DFAB-4646-90C5-EAFEDA5EBD1B}" destId="{50516B21-62AE-BF4D-8429-F2F1D8A935DB}" srcOrd="6" destOrd="0" presId="urn:microsoft.com/office/officeart/2005/8/layout/hChevron3"/>
    <dgm:cxn modelId="{1BDEC145-4837-6248-B581-6999AA5FAACE}" type="presParOf" srcId="{16117C17-DFAB-4646-90C5-EAFEDA5EBD1B}" destId="{6DCB07B0-0883-704E-B9DB-6C65950B7164}" srcOrd="7" destOrd="0" presId="urn:microsoft.com/office/officeart/2005/8/layout/hChevron3"/>
    <dgm:cxn modelId="{8B278DA8-1CE9-C248-AEAB-23DF2CF72FC9}" type="presParOf" srcId="{16117C17-DFAB-4646-90C5-EAFEDA5EBD1B}" destId="{0439F280-26D7-B549-9ABA-ACE4247DC3F6}" srcOrd="8" destOrd="0" presId="urn:microsoft.com/office/officeart/2005/8/layout/hChevron3"/>
    <dgm:cxn modelId="{6C848B6F-C77D-044D-AAB8-8B840B00E4CD}" type="presParOf" srcId="{16117C17-DFAB-4646-90C5-EAFEDA5EBD1B}" destId="{97A2DD20-6ED6-2D49-B2F4-D60BAA92C679}" srcOrd="9" destOrd="0" presId="urn:microsoft.com/office/officeart/2005/8/layout/hChevron3"/>
    <dgm:cxn modelId="{42A38A50-5239-B44E-85A6-FBE3C11E4E5A}" type="presParOf" srcId="{16117C17-DFAB-4646-90C5-EAFEDA5EBD1B}" destId="{7A1AB38E-CC8E-3C4D-BAC8-9460CE86F51F}" srcOrd="10" destOrd="0" presId="urn:microsoft.com/office/officeart/2005/8/layout/hChevron3"/>
    <dgm:cxn modelId="{257D22EB-D60D-C847-A7B6-45EDAE09C390}" type="presParOf" srcId="{16117C17-DFAB-4646-90C5-EAFEDA5EBD1B}" destId="{0497BBBF-AEF3-9A46-BA4C-49A7D7FFA624}" srcOrd="11" destOrd="0" presId="urn:microsoft.com/office/officeart/2005/8/layout/hChevron3"/>
    <dgm:cxn modelId="{8E651393-7D43-1941-84AF-404B68C389BF}" type="presParOf" srcId="{16117C17-DFAB-4646-90C5-EAFEDA5EBD1B}" destId="{66CA867E-B005-3745-8B60-F99D561AECB7}" srcOrd="12" destOrd="0" presId="urn:microsoft.com/office/officeart/2005/8/layout/hChevron3"/>
    <dgm:cxn modelId="{FEE71ADE-F4CB-D249-A1E4-5F11E9CC8B6A}" type="presParOf" srcId="{16117C17-DFAB-4646-90C5-EAFEDA5EBD1B}" destId="{E3C21CAA-FCD0-8048-BE52-B5B803554300}" srcOrd="13" destOrd="0" presId="urn:microsoft.com/office/officeart/2005/8/layout/hChevron3"/>
    <dgm:cxn modelId="{E8942C3F-B131-E24D-AE68-19CF98BC63BE}" type="presParOf" srcId="{16117C17-DFAB-4646-90C5-EAFEDA5EBD1B}" destId="{814B8434-6F5D-3042-BCD2-DF335C2E989F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59F3B7-99E5-7B47-A832-B3DF755A8E53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AE5C3368-74BC-1143-8D38-D35AACDDC0CA}">
      <dgm:prSet phldrT="[Texto]"/>
      <dgm:spPr/>
      <dgm:t>
        <a:bodyPr/>
        <a:lstStyle/>
        <a:p>
          <a:r>
            <a:rPr lang="es-MX" dirty="0"/>
            <a:t>1998:</a:t>
          </a:r>
        </a:p>
        <a:p>
          <a:r>
            <a:rPr lang="es-MX" dirty="0"/>
            <a:t> Harmful Tax Competition</a:t>
          </a:r>
        </a:p>
      </dgm:t>
    </dgm:pt>
    <dgm:pt modelId="{9AE7209E-4496-E546-8D36-F93CEFB2BC22}" type="parTrans" cxnId="{0889C14F-EC7A-504D-B84C-6D2C0D4CD81D}">
      <dgm:prSet/>
      <dgm:spPr/>
      <dgm:t>
        <a:bodyPr/>
        <a:lstStyle/>
        <a:p>
          <a:endParaRPr lang="es-MX"/>
        </a:p>
      </dgm:t>
    </dgm:pt>
    <dgm:pt modelId="{C582D4D2-649E-454B-BA54-0FE883B2BEE8}" type="sibTrans" cxnId="{0889C14F-EC7A-504D-B84C-6D2C0D4CD81D}">
      <dgm:prSet/>
      <dgm:spPr/>
      <dgm:t>
        <a:bodyPr/>
        <a:lstStyle/>
        <a:p>
          <a:endParaRPr lang="es-MX"/>
        </a:p>
      </dgm:t>
    </dgm:pt>
    <dgm:pt modelId="{B3EE3B3A-F8EA-2B4C-8485-CC5A0173910A}">
      <dgm:prSet phldrT="[Texto]"/>
      <dgm:spPr/>
      <dgm:t>
        <a:bodyPr/>
        <a:lstStyle/>
        <a:p>
          <a:r>
            <a:rPr lang="es-MX" dirty="0"/>
            <a:t>2000: </a:t>
          </a:r>
        </a:p>
        <a:p>
          <a:r>
            <a:rPr lang="es-MX" dirty="0"/>
            <a:t>Informe OCDE </a:t>
          </a:r>
        </a:p>
      </dgm:t>
    </dgm:pt>
    <dgm:pt modelId="{8F9786AE-09E8-BC48-AD80-D9C3504A7B57}" type="parTrans" cxnId="{4C1BB6B5-E0FD-A94C-AA4E-C6D382A40E31}">
      <dgm:prSet/>
      <dgm:spPr/>
      <dgm:t>
        <a:bodyPr/>
        <a:lstStyle/>
        <a:p>
          <a:endParaRPr lang="es-MX"/>
        </a:p>
      </dgm:t>
    </dgm:pt>
    <dgm:pt modelId="{99DA51C5-0000-B44E-8B8C-9BD75711E7AF}" type="sibTrans" cxnId="{4C1BB6B5-E0FD-A94C-AA4E-C6D382A40E31}">
      <dgm:prSet/>
      <dgm:spPr/>
      <dgm:t>
        <a:bodyPr/>
        <a:lstStyle/>
        <a:p>
          <a:endParaRPr lang="es-MX"/>
        </a:p>
      </dgm:t>
    </dgm:pt>
    <dgm:pt modelId="{4C23F3CD-8931-C84F-85ED-1FEEFC853B00}">
      <dgm:prSet phldrT="[Texto]"/>
      <dgm:spPr/>
      <dgm:t>
        <a:bodyPr/>
        <a:lstStyle/>
        <a:p>
          <a:r>
            <a:rPr lang="es-MX" dirty="0"/>
            <a:t>2001: </a:t>
          </a:r>
        </a:p>
        <a:p>
          <a:r>
            <a:rPr lang="es-MX" dirty="0"/>
            <a:t>Informe OCDE</a:t>
          </a:r>
        </a:p>
      </dgm:t>
    </dgm:pt>
    <dgm:pt modelId="{51C2E0FD-D833-A542-9249-360FBC1D6360}" type="parTrans" cxnId="{A1537320-A943-4549-8A03-9AAE4C99250F}">
      <dgm:prSet/>
      <dgm:spPr/>
      <dgm:t>
        <a:bodyPr/>
        <a:lstStyle/>
        <a:p>
          <a:endParaRPr lang="es-MX"/>
        </a:p>
      </dgm:t>
    </dgm:pt>
    <dgm:pt modelId="{726D7BCD-7B50-184D-BAE8-1CB63A3A3D5F}" type="sibTrans" cxnId="{A1537320-A943-4549-8A03-9AAE4C99250F}">
      <dgm:prSet/>
      <dgm:spPr/>
      <dgm:t>
        <a:bodyPr/>
        <a:lstStyle/>
        <a:p>
          <a:endParaRPr lang="es-MX"/>
        </a:p>
      </dgm:t>
    </dgm:pt>
    <dgm:pt modelId="{314217DA-BF57-F147-BC84-F6564C392477}">
      <dgm:prSet/>
      <dgm:spPr/>
      <dgm:t>
        <a:bodyPr/>
        <a:lstStyle/>
        <a:p>
          <a:r>
            <a:rPr lang="es-MX" dirty="0"/>
            <a:t>2002: </a:t>
          </a:r>
        </a:p>
        <a:p>
          <a:r>
            <a:rPr lang="es-MX" dirty="0"/>
            <a:t>intercambio de información en materia tributaria </a:t>
          </a:r>
        </a:p>
      </dgm:t>
    </dgm:pt>
    <dgm:pt modelId="{48BA6048-884D-6040-AAAD-D45DA067AF4B}" type="parTrans" cxnId="{B4445378-3D3D-3C4B-82F1-1A68F6CDA84B}">
      <dgm:prSet/>
      <dgm:spPr/>
      <dgm:t>
        <a:bodyPr/>
        <a:lstStyle/>
        <a:p>
          <a:endParaRPr lang="es-MX"/>
        </a:p>
      </dgm:t>
    </dgm:pt>
    <dgm:pt modelId="{50F225C1-8C83-9543-B12D-FD848BDC8C35}" type="sibTrans" cxnId="{B4445378-3D3D-3C4B-82F1-1A68F6CDA84B}">
      <dgm:prSet/>
      <dgm:spPr/>
      <dgm:t>
        <a:bodyPr/>
        <a:lstStyle/>
        <a:p>
          <a:endParaRPr lang="es-MX"/>
        </a:p>
      </dgm:t>
    </dgm:pt>
    <dgm:pt modelId="{BF45B827-DDAA-ED4E-BEEE-40D5E72805E3}">
      <dgm:prSet/>
      <dgm:spPr/>
      <dgm:t>
        <a:bodyPr/>
        <a:lstStyle/>
        <a:p>
          <a:r>
            <a:rPr lang="es-MX" dirty="0"/>
            <a:t>2009:</a:t>
          </a:r>
        </a:p>
        <a:p>
          <a:r>
            <a:rPr lang="es-MX" dirty="0"/>
            <a:t>Inoperabilidad del secreto bancario</a:t>
          </a:r>
        </a:p>
      </dgm:t>
    </dgm:pt>
    <dgm:pt modelId="{8CD207D4-69EE-F948-871B-374218FF0D52}" type="parTrans" cxnId="{5B5BB491-6AE7-0440-BCD7-1D2545C5E3D4}">
      <dgm:prSet/>
      <dgm:spPr/>
      <dgm:t>
        <a:bodyPr/>
        <a:lstStyle/>
        <a:p>
          <a:endParaRPr lang="es-MX"/>
        </a:p>
      </dgm:t>
    </dgm:pt>
    <dgm:pt modelId="{953CA651-6DDD-DD41-B6BF-62912445BD0B}" type="sibTrans" cxnId="{5B5BB491-6AE7-0440-BCD7-1D2545C5E3D4}">
      <dgm:prSet/>
      <dgm:spPr/>
      <dgm:t>
        <a:bodyPr/>
        <a:lstStyle/>
        <a:p>
          <a:endParaRPr lang="es-MX"/>
        </a:p>
      </dgm:t>
    </dgm:pt>
    <dgm:pt modelId="{6A8E6DC3-3488-514C-8BEB-8ACD122EF67B}">
      <dgm:prSet/>
      <dgm:spPr/>
      <dgm:t>
        <a:bodyPr/>
        <a:lstStyle/>
        <a:p>
          <a:r>
            <a:rPr lang="es-MX" dirty="0"/>
            <a:t>2009:</a:t>
          </a:r>
        </a:p>
        <a:p>
          <a:r>
            <a:rPr lang="es-MX" dirty="0"/>
            <a:t> Foro Transparencia OCDE</a:t>
          </a:r>
        </a:p>
      </dgm:t>
    </dgm:pt>
    <dgm:pt modelId="{A436E1B6-A0EA-CC4D-830B-0C7400E8A043}" type="parTrans" cxnId="{5667F7D9-0FE5-D347-A75E-CE9BD3DBA594}">
      <dgm:prSet/>
      <dgm:spPr/>
      <dgm:t>
        <a:bodyPr/>
        <a:lstStyle/>
        <a:p>
          <a:endParaRPr lang="es-MX"/>
        </a:p>
      </dgm:t>
    </dgm:pt>
    <dgm:pt modelId="{EF496A6D-3EAA-2B46-A6FC-15DC0065DC87}" type="sibTrans" cxnId="{5667F7D9-0FE5-D347-A75E-CE9BD3DBA594}">
      <dgm:prSet/>
      <dgm:spPr/>
      <dgm:t>
        <a:bodyPr/>
        <a:lstStyle/>
        <a:p>
          <a:endParaRPr lang="es-MX"/>
        </a:p>
      </dgm:t>
    </dgm:pt>
    <dgm:pt modelId="{C6F5823E-045D-454A-A1B0-FF10EEDDB514}">
      <dgm:prSet/>
      <dgm:spPr/>
      <dgm:t>
        <a:bodyPr/>
        <a:lstStyle/>
        <a:p>
          <a:r>
            <a:rPr lang="es-MX" dirty="0"/>
            <a:t>2013-2015 </a:t>
          </a:r>
        </a:p>
        <a:p>
          <a:r>
            <a:rPr lang="es-MX" dirty="0"/>
            <a:t>15 acciones de BEPS</a:t>
          </a:r>
        </a:p>
      </dgm:t>
    </dgm:pt>
    <dgm:pt modelId="{2FA340E1-3928-D445-A9D9-340EB8686B8F}" type="parTrans" cxnId="{0A5DBC93-8677-894A-BAE2-6E9B251E65A9}">
      <dgm:prSet/>
      <dgm:spPr/>
      <dgm:t>
        <a:bodyPr/>
        <a:lstStyle/>
        <a:p>
          <a:endParaRPr lang="es-MX"/>
        </a:p>
      </dgm:t>
    </dgm:pt>
    <dgm:pt modelId="{252ADE7F-BA6C-7847-A032-A91D9E7F3C4D}" type="sibTrans" cxnId="{0A5DBC93-8677-894A-BAE2-6E9B251E65A9}">
      <dgm:prSet/>
      <dgm:spPr/>
      <dgm:t>
        <a:bodyPr/>
        <a:lstStyle/>
        <a:p>
          <a:endParaRPr lang="es-MX"/>
        </a:p>
      </dgm:t>
    </dgm:pt>
    <dgm:pt modelId="{D151B453-5D94-5E45-B2EE-86FC7866306B}">
      <dgm:prSet/>
      <dgm:spPr/>
      <dgm:t>
        <a:bodyPr/>
        <a:lstStyle/>
        <a:p>
          <a:r>
            <a:rPr lang="es-MX" dirty="0"/>
            <a:t>2019: </a:t>
          </a:r>
        </a:p>
        <a:p>
          <a:r>
            <a:rPr lang="es-MX" dirty="0"/>
            <a:t>Pilar I y Pilar II OCDE</a:t>
          </a:r>
        </a:p>
      </dgm:t>
    </dgm:pt>
    <dgm:pt modelId="{A9EDD3D4-20AB-5B4F-9441-86BCFEC452DF}" type="parTrans" cxnId="{93BC0DB0-1C7E-2542-B06D-B617B279BF99}">
      <dgm:prSet/>
      <dgm:spPr/>
      <dgm:t>
        <a:bodyPr/>
        <a:lstStyle/>
        <a:p>
          <a:endParaRPr lang="es-MX"/>
        </a:p>
      </dgm:t>
    </dgm:pt>
    <dgm:pt modelId="{BCF40329-0FDF-6A47-B084-796E9B80E1E1}" type="sibTrans" cxnId="{93BC0DB0-1C7E-2542-B06D-B617B279BF99}">
      <dgm:prSet/>
      <dgm:spPr/>
      <dgm:t>
        <a:bodyPr/>
        <a:lstStyle/>
        <a:p>
          <a:endParaRPr lang="es-MX"/>
        </a:p>
      </dgm:t>
    </dgm:pt>
    <dgm:pt modelId="{16117C17-DFAB-4646-90C5-EAFEDA5EBD1B}" type="pres">
      <dgm:prSet presAssocID="{F159F3B7-99E5-7B47-A832-B3DF755A8E53}" presName="Name0" presStyleCnt="0">
        <dgm:presLayoutVars>
          <dgm:dir/>
          <dgm:resizeHandles val="exact"/>
        </dgm:presLayoutVars>
      </dgm:prSet>
      <dgm:spPr/>
    </dgm:pt>
    <dgm:pt modelId="{38551550-4411-884D-83A0-FD938164A13A}" type="pres">
      <dgm:prSet presAssocID="{AE5C3368-74BC-1143-8D38-D35AACDDC0CA}" presName="parTxOnly" presStyleLbl="node1" presStyleIdx="0" presStyleCnt="8">
        <dgm:presLayoutVars>
          <dgm:bulletEnabled val="1"/>
        </dgm:presLayoutVars>
      </dgm:prSet>
      <dgm:spPr/>
    </dgm:pt>
    <dgm:pt modelId="{A72FADEC-A39E-5A43-8283-3D6719EBF494}" type="pres">
      <dgm:prSet presAssocID="{C582D4D2-649E-454B-BA54-0FE883B2BEE8}" presName="parSpace" presStyleCnt="0"/>
      <dgm:spPr/>
    </dgm:pt>
    <dgm:pt modelId="{6081CB25-705F-7141-90C4-21436D3DA405}" type="pres">
      <dgm:prSet presAssocID="{B3EE3B3A-F8EA-2B4C-8485-CC5A0173910A}" presName="parTxOnly" presStyleLbl="node1" presStyleIdx="1" presStyleCnt="8">
        <dgm:presLayoutVars>
          <dgm:bulletEnabled val="1"/>
        </dgm:presLayoutVars>
      </dgm:prSet>
      <dgm:spPr/>
    </dgm:pt>
    <dgm:pt modelId="{F00D70AB-B14B-A245-AA32-299A8EA2D5A9}" type="pres">
      <dgm:prSet presAssocID="{99DA51C5-0000-B44E-8B8C-9BD75711E7AF}" presName="parSpace" presStyleCnt="0"/>
      <dgm:spPr/>
    </dgm:pt>
    <dgm:pt modelId="{B2EFD9A1-2197-BA49-AB10-82D685671631}" type="pres">
      <dgm:prSet presAssocID="{4C23F3CD-8931-C84F-85ED-1FEEFC853B00}" presName="parTxOnly" presStyleLbl="node1" presStyleIdx="2" presStyleCnt="8">
        <dgm:presLayoutVars>
          <dgm:bulletEnabled val="1"/>
        </dgm:presLayoutVars>
      </dgm:prSet>
      <dgm:spPr/>
    </dgm:pt>
    <dgm:pt modelId="{A89E80A2-4FAA-9243-8BD2-AB65D7581969}" type="pres">
      <dgm:prSet presAssocID="{726D7BCD-7B50-184D-BAE8-1CB63A3A3D5F}" presName="parSpace" presStyleCnt="0"/>
      <dgm:spPr/>
    </dgm:pt>
    <dgm:pt modelId="{50516B21-62AE-BF4D-8429-F2F1D8A935DB}" type="pres">
      <dgm:prSet presAssocID="{314217DA-BF57-F147-BC84-F6564C392477}" presName="parTxOnly" presStyleLbl="node1" presStyleIdx="3" presStyleCnt="8">
        <dgm:presLayoutVars>
          <dgm:bulletEnabled val="1"/>
        </dgm:presLayoutVars>
      </dgm:prSet>
      <dgm:spPr/>
    </dgm:pt>
    <dgm:pt modelId="{6DCB07B0-0883-704E-B9DB-6C65950B7164}" type="pres">
      <dgm:prSet presAssocID="{50F225C1-8C83-9543-B12D-FD848BDC8C35}" presName="parSpace" presStyleCnt="0"/>
      <dgm:spPr/>
    </dgm:pt>
    <dgm:pt modelId="{0439F280-26D7-B549-9ABA-ACE4247DC3F6}" type="pres">
      <dgm:prSet presAssocID="{BF45B827-DDAA-ED4E-BEEE-40D5E72805E3}" presName="parTxOnly" presStyleLbl="node1" presStyleIdx="4" presStyleCnt="8">
        <dgm:presLayoutVars>
          <dgm:bulletEnabled val="1"/>
        </dgm:presLayoutVars>
      </dgm:prSet>
      <dgm:spPr/>
    </dgm:pt>
    <dgm:pt modelId="{97A2DD20-6ED6-2D49-B2F4-D60BAA92C679}" type="pres">
      <dgm:prSet presAssocID="{953CA651-6DDD-DD41-B6BF-62912445BD0B}" presName="parSpace" presStyleCnt="0"/>
      <dgm:spPr/>
    </dgm:pt>
    <dgm:pt modelId="{7A1AB38E-CC8E-3C4D-BAC8-9460CE86F51F}" type="pres">
      <dgm:prSet presAssocID="{6A8E6DC3-3488-514C-8BEB-8ACD122EF67B}" presName="parTxOnly" presStyleLbl="node1" presStyleIdx="5" presStyleCnt="8">
        <dgm:presLayoutVars>
          <dgm:bulletEnabled val="1"/>
        </dgm:presLayoutVars>
      </dgm:prSet>
      <dgm:spPr/>
    </dgm:pt>
    <dgm:pt modelId="{0497BBBF-AEF3-9A46-BA4C-49A7D7FFA624}" type="pres">
      <dgm:prSet presAssocID="{EF496A6D-3EAA-2B46-A6FC-15DC0065DC87}" presName="parSpace" presStyleCnt="0"/>
      <dgm:spPr/>
    </dgm:pt>
    <dgm:pt modelId="{66CA867E-B005-3745-8B60-F99D561AECB7}" type="pres">
      <dgm:prSet presAssocID="{C6F5823E-045D-454A-A1B0-FF10EEDDB514}" presName="parTxOnly" presStyleLbl="node1" presStyleIdx="6" presStyleCnt="8">
        <dgm:presLayoutVars>
          <dgm:bulletEnabled val="1"/>
        </dgm:presLayoutVars>
      </dgm:prSet>
      <dgm:spPr/>
    </dgm:pt>
    <dgm:pt modelId="{E3C21CAA-FCD0-8048-BE52-B5B803554300}" type="pres">
      <dgm:prSet presAssocID="{252ADE7F-BA6C-7847-A032-A91D9E7F3C4D}" presName="parSpace" presStyleCnt="0"/>
      <dgm:spPr/>
    </dgm:pt>
    <dgm:pt modelId="{814B8434-6F5D-3042-BCD2-DF335C2E989F}" type="pres">
      <dgm:prSet presAssocID="{D151B453-5D94-5E45-B2EE-86FC7866306B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A1537320-A943-4549-8A03-9AAE4C99250F}" srcId="{F159F3B7-99E5-7B47-A832-B3DF755A8E53}" destId="{4C23F3CD-8931-C84F-85ED-1FEEFC853B00}" srcOrd="2" destOrd="0" parTransId="{51C2E0FD-D833-A542-9249-360FBC1D6360}" sibTransId="{726D7BCD-7B50-184D-BAE8-1CB63A3A3D5F}"/>
    <dgm:cxn modelId="{0889C14F-EC7A-504D-B84C-6D2C0D4CD81D}" srcId="{F159F3B7-99E5-7B47-A832-B3DF755A8E53}" destId="{AE5C3368-74BC-1143-8D38-D35AACDDC0CA}" srcOrd="0" destOrd="0" parTransId="{9AE7209E-4496-E546-8D36-F93CEFB2BC22}" sibTransId="{C582D4D2-649E-454B-BA54-0FE883B2BEE8}"/>
    <dgm:cxn modelId="{1BAB0450-28E1-2945-B4E7-03F6FBE50D1C}" type="presOf" srcId="{6A8E6DC3-3488-514C-8BEB-8ACD122EF67B}" destId="{7A1AB38E-CC8E-3C4D-BAC8-9460CE86F51F}" srcOrd="0" destOrd="0" presId="urn:microsoft.com/office/officeart/2005/8/layout/hChevron3"/>
    <dgm:cxn modelId="{E3370764-7664-5E4B-BFEA-A8F112CC9DB3}" type="presOf" srcId="{C6F5823E-045D-454A-A1B0-FF10EEDDB514}" destId="{66CA867E-B005-3745-8B60-F99D561AECB7}" srcOrd="0" destOrd="0" presId="urn:microsoft.com/office/officeart/2005/8/layout/hChevron3"/>
    <dgm:cxn modelId="{B4445378-3D3D-3C4B-82F1-1A68F6CDA84B}" srcId="{F159F3B7-99E5-7B47-A832-B3DF755A8E53}" destId="{314217DA-BF57-F147-BC84-F6564C392477}" srcOrd="3" destOrd="0" parTransId="{48BA6048-884D-6040-AAAD-D45DA067AF4B}" sibTransId="{50F225C1-8C83-9543-B12D-FD848BDC8C35}"/>
    <dgm:cxn modelId="{0DC1527F-1665-DB4A-8DF1-E9CA31D26319}" type="presOf" srcId="{B3EE3B3A-F8EA-2B4C-8485-CC5A0173910A}" destId="{6081CB25-705F-7141-90C4-21436D3DA405}" srcOrd="0" destOrd="0" presId="urn:microsoft.com/office/officeart/2005/8/layout/hChevron3"/>
    <dgm:cxn modelId="{5B5BB491-6AE7-0440-BCD7-1D2545C5E3D4}" srcId="{F159F3B7-99E5-7B47-A832-B3DF755A8E53}" destId="{BF45B827-DDAA-ED4E-BEEE-40D5E72805E3}" srcOrd="4" destOrd="0" parTransId="{8CD207D4-69EE-F948-871B-374218FF0D52}" sibTransId="{953CA651-6DDD-DD41-B6BF-62912445BD0B}"/>
    <dgm:cxn modelId="{0A5DBC93-8677-894A-BAE2-6E9B251E65A9}" srcId="{F159F3B7-99E5-7B47-A832-B3DF755A8E53}" destId="{C6F5823E-045D-454A-A1B0-FF10EEDDB514}" srcOrd="6" destOrd="0" parTransId="{2FA340E1-3928-D445-A9D9-340EB8686B8F}" sibTransId="{252ADE7F-BA6C-7847-A032-A91D9E7F3C4D}"/>
    <dgm:cxn modelId="{192832AA-AAC3-A749-BC61-BB8B95BD7582}" type="presOf" srcId="{D151B453-5D94-5E45-B2EE-86FC7866306B}" destId="{814B8434-6F5D-3042-BCD2-DF335C2E989F}" srcOrd="0" destOrd="0" presId="urn:microsoft.com/office/officeart/2005/8/layout/hChevron3"/>
    <dgm:cxn modelId="{93BC0DB0-1C7E-2542-B06D-B617B279BF99}" srcId="{F159F3B7-99E5-7B47-A832-B3DF755A8E53}" destId="{D151B453-5D94-5E45-B2EE-86FC7866306B}" srcOrd="7" destOrd="0" parTransId="{A9EDD3D4-20AB-5B4F-9441-86BCFEC452DF}" sibTransId="{BCF40329-0FDF-6A47-B084-796E9B80E1E1}"/>
    <dgm:cxn modelId="{4C1BB6B5-E0FD-A94C-AA4E-C6D382A40E31}" srcId="{F159F3B7-99E5-7B47-A832-B3DF755A8E53}" destId="{B3EE3B3A-F8EA-2B4C-8485-CC5A0173910A}" srcOrd="1" destOrd="0" parTransId="{8F9786AE-09E8-BC48-AD80-D9C3504A7B57}" sibTransId="{99DA51C5-0000-B44E-8B8C-9BD75711E7AF}"/>
    <dgm:cxn modelId="{77BA3BB8-D982-D34B-9576-2FA3932A311B}" type="presOf" srcId="{F159F3B7-99E5-7B47-A832-B3DF755A8E53}" destId="{16117C17-DFAB-4646-90C5-EAFEDA5EBD1B}" srcOrd="0" destOrd="0" presId="urn:microsoft.com/office/officeart/2005/8/layout/hChevron3"/>
    <dgm:cxn modelId="{EF068EB8-0C9C-914A-8D51-6576AF71B0DF}" type="presOf" srcId="{314217DA-BF57-F147-BC84-F6564C392477}" destId="{50516B21-62AE-BF4D-8429-F2F1D8A935DB}" srcOrd="0" destOrd="0" presId="urn:microsoft.com/office/officeart/2005/8/layout/hChevron3"/>
    <dgm:cxn modelId="{FF9896BE-138B-D049-8E7C-8224A6BA5E80}" type="presOf" srcId="{4C23F3CD-8931-C84F-85ED-1FEEFC853B00}" destId="{B2EFD9A1-2197-BA49-AB10-82D685671631}" srcOrd="0" destOrd="0" presId="urn:microsoft.com/office/officeart/2005/8/layout/hChevron3"/>
    <dgm:cxn modelId="{5667F7D9-0FE5-D347-A75E-CE9BD3DBA594}" srcId="{F159F3B7-99E5-7B47-A832-B3DF755A8E53}" destId="{6A8E6DC3-3488-514C-8BEB-8ACD122EF67B}" srcOrd="5" destOrd="0" parTransId="{A436E1B6-A0EA-CC4D-830B-0C7400E8A043}" sibTransId="{EF496A6D-3EAA-2B46-A6FC-15DC0065DC87}"/>
    <dgm:cxn modelId="{1460E0E9-0DE8-EF4C-AA93-4912D6A3D517}" type="presOf" srcId="{AE5C3368-74BC-1143-8D38-D35AACDDC0CA}" destId="{38551550-4411-884D-83A0-FD938164A13A}" srcOrd="0" destOrd="0" presId="urn:microsoft.com/office/officeart/2005/8/layout/hChevron3"/>
    <dgm:cxn modelId="{293143FE-479D-CB4C-9F2D-C7C5B6D6992A}" type="presOf" srcId="{BF45B827-DDAA-ED4E-BEEE-40D5E72805E3}" destId="{0439F280-26D7-B549-9ABA-ACE4247DC3F6}" srcOrd="0" destOrd="0" presId="urn:microsoft.com/office/officeart/2005/8/layout/hChevron3"/>
    <dgm:cxn modelId="{F1EFC1EF-4C8F-AF49-87B4-489688F37701}" type="presParOf" srcId="{16117C17-DFAB-4646-90C5-EAFEDA5EBD1B}" destId="{38551550-4411-884D-83A0-FD938164A13A}" srcOrd="0" destOrd="0" presId="urn:microsoft.com/office/officeart/2005/8/layout/hChevron3"/>
    <dgm:cxn modelId="{69067EE9-6556-DC48-9DD2-35EC337453CA}" type="presParOf" srcId="{16117C17-DFAB-4646-90C5-EAFEDA5EBD1B}" destId="{A72FADEC-A39E-5A43-8283-3D6719EBF494}" srcOrd="1" destOrd="0" presId="urn:microsoft.com/office/officeart/2005/8/layout/hChevron3"/>
    <dgm:cxn modelId="{1DF3DFA3-16D8-944D-A3D0-10D747A90450}" type="presParOf" srcId="{16117C17-DFAB-4646-90C5-EAFEDA5EBD1B}" destId="{6081CB25-705F-7141-90C4-21436D3DA405}" srcOrd="2" destOrd="0" presId="urn:microsoft.com/office/officeart/2005/8/layout/hChevron3"/>
    <dgm:cxn modelId="{40E0EE8F-C191-934E-AACA-3AD4BC74E639}" type="presParOf" srcId="{16117C17-DFAB-4646-90C5-EAFEDA5EBD1B}" destId="{F00D70AB-B14B-A245-AA32-299A8EA2D5A9}" srcOrd="3" destOrd="0" presId="urn:microsoft.com/office/officeart/2005/8/layout/hChevron3"/>
    <dgm:cxn modelId="{C8E3A15C-CD19-D54D-8E7A-EF9906CA880B}" type="presParOf" srcId="{16117C17-DFAB-4646-90C5-EAFEDA5EBD1B}" destId="{B2EFD9A1-2197-BA49-AB10-82D685671631}" srcOrd="4" destOrd="0" presId="urn:microsoft.com/office/officeart/2005/8/layout/hChevron3"/>
    <dgm:cxn modelId="{8E4F6894-B92A-7949-9CA2-FBEAB3354307}" type="presParOf" srcId="{16117C17-DFAB-4646-90C5-EAFEDA5EBD1B}" destId="{A89E80A2-4FAA-9243-8BD2-AB65D7581969}" srcOrd="5" destOrd="0" presId="urn:microsoft.com/office/officeart/2005/8/layout/hChevron3"/>
    <dgm:cxn modelId="{D19E22FE-8C3A-A640-8F90-C69851423C60}" type="presParOf" srcId="{16117C17-DFAB-4646-90C5-EAFEDA5EBD1B}" destId="{50516B21-62AE-BF4D-8429-F2F1D8A935DB}" srcOrd="6" destOrd="0" presId="urn:microsoft.com/office/officeart/2005/8/layout/hChevron3"/>
    <dgm:cxn modelId="{1BDEC145-4837-6248-B581-6999AA5FAACE}" type="presParOf" srcId="{16117C17-DFAB-4646-90C5-EAFEDA5EBD1B}" destId="{6DCB07B0-0883-704E-B9DB-6C65950B7164}" srcOrd="7" destOrd="0" presId="urn:microsoft.com/office/officeart/2005/8/layout/hChevron3"/>
    <dgm:cxn modelId="{8B278DA8-1CE9-C248-AEAB-23DF2CF72FC9}" type="presParOf" srcId="{16117C17-DFAB-4646-90C5-EAFEDA5EBD1B}" destId="{0439F280-26D7-B549-9ABA-ACE4247DC3F6}" srcOrd="8" destOrd="0" presId="urn:microsoft.com/office/officeart/2005/8/layout/hChevron3"/>
    <dgm:cxn modelId="{6C848B6F-C77D-044D-AAB8-8B840B00E4CD}" type="presParOf" srcId="{16117C17-DFAB-4646-90C5-EAFEDA5EBD1B}" destId="{97A2DD20-6ED6-2D49-B2F4-D60BAA92C679}" srcOrd="9" destOrd="0" presId="urn:microsoft.com/office/officeart/2005/8/layout/hChevron3"/>
    <dgm:cxn modelId="{42A38A50-5239-B44E-85A6-FBE3C11E4E5A}" type="presParOf" srcId="{16117C17-DFAB-4646-90C5-EAFEDA5EBD1B}" destId="{7A1AB38E-CC8E-3C4D-BAC8-9460CE86F51F}" srcOrd="10" destOrd="0" presId="urn:microsoft.com/office/officeart/2005/8/layout/hChevron3"/>
    <dgm:cxn modelId="{257D22EB-D60D-C847-A7B6-45EDAE09C390}" type="presParOf" srcId="{16117C17-DFAB-4646-90C5-EAFEDA5EBD1B}" destId="{0497BBBF-AEF3-9A46-BA4C-49A7D7FFA624}" srcOrd="11" destOrd="0" presId="urn:microsoft.com/office/officeart/2005/8/layout/hChevron3"/>
    <dgm:cxn modelId="{8E651393-7D43-1941-84AF-404B68C389BF}" type="presParOf" srcId="{16117C17-DFAB-4646-90C5-EAFEDA5EBD1B}" destId="{66CA867E-B005-3745-8B60-F99D561AECB7}" srcOrd="12" destOrd="0" presId="urn:microsoft.com/office/officeart/2005/8/layout/hChevron3"/>
    <dgm:cxn modelId="{FEE71ADE-F4CB-D249-A1E4-5F11E9CC8B6A}" type="presParOf" srcId="{16117C17-DFAB-4646-90C5-EAFEDA5EBD1B}" destId="{E3C21CAA-FCD0-8048-BE52-B5B803554300}" srcOrd="13" destOrd="0" presId="urn:microsoft.com/office/officeart/2005/8/layout/hChevron3"/>
    <dgm:cxn modelId="{E8942C3F-B131-E24D-AE68-19CF98BC63BE}" type="presParOf" srcId="{16117C17-DFAB-4646-90C5-EAFEDA5EBD1B}" destId="{814B8434-6F5D-3042-BCD2-DF335C2E989F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C5A9E-A4ED-7040-AD94-6B59514E9605}">
      <dsp:nvSpPr>
        <dsp:cNvPr id="0" name=""/>
        <dsp:cNvSpPr/>
      </dsp:nvSpPr>
      <dsp:spPr>
        <a:xfrm rot="5400000">
          <a:off x="1547705" y="1377592"/>
          <a:ext cx="1218361" cy="13870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145B7-3572-2843-A1DF-A3E5831DA6ED}">
      <dsp:nvSpPr>
        <dsp:cNvPr id="0" name=""/>
        <dsp:cNvSpPr/>
      </dsp:nvSpPr>
      <dsp:spPr>
        <a:xfrm>
          <a:off x="1224913" y="27014"/>
          <a:ext cx="2051003" cy="14356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>
              <a:solidFill>
                <a:schemeClr val="bg1"/>
              </a:solidFill>
            </a:rPr>
            <a:t>Concepto de soberanía del Estado Moderno.</a:t>
          </a:r>
          <a:endParaRPr lang="es-MX" sz="1200" kern="1200" dirty="0">
            <a:solidFill>
              <a:schemeClr val="bg1"/>
            </a:solidFill>
          </a:endParaRPr>
        </a:p>
      </dsp:txBody>
      <dsp:txXfrm>
        <a:off x="1295008" y="97109"/>
        <a:ext cx="1910813" cy="1295446"/>
      </dsp:txXfrm>
    </dsp:sp>
    <dsp:sp modelId="{55425E77-B88A-BE41-ACD9-9AB6B08263FC}">
      <dsp:nvSpPr>
        <dsp:cNvPr id="0" name=""/>
        <dsp:cNvSpPr/>
      </dsp:nvSpPr>
      <dsp:spPr>
        <a:xfrm>
          <a:off x="3275916" y="163934"/>
          <a:ext cx="1491704" cy="116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4551E-10D0-F842-A2FE-4A8713253390}">
      <dsp:nvSpPr>
        <dsp:cNvPr id="0" name=""/>
        <dsp:cNvSpPr/>
      </dsp:nvSpPr>
      <dsp:spPr>
        <a:xfrm rot="5400000">
          <a:off x="3248204" y="2990285"/>
          <a:ext cx="1218361" cy="13870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F6855-3CA2-CD48-BE67-D4543B33FEEE}">
      <dsp:nvSpPr>
        <dsp:cNvPr id="0" name=""/>
        <dsp:cNvSpPr/>
      </dsp:nvSpPr>
      <dsp:spPr>
        <a:xfrm>
          <a:off x="2925413" y="1639706"/>
          <a:ext cx="2051003" cy="14356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Tratados Internacionales</a:t>
          </a:r>
          <a:endParaRPr lang="es-MX" sz="1200" kern="1200" dirty="0"/>
        </a:p>
      </dsp:txBody>
      <dsp:txXfrm>
        <a:off x="2995508" y="1709801"/>
        <a:ext cx="1910813" cy="1295446"/>
      </dsp:txXfrm>
    </dsp:sp>
    <dsp:sp modelId="{91D4F0C5-9A15-564C-ABAB-B88C66C02BBE}">
      <dsp:nvSpPr>
        <dsp:cNvPr id="0" name=""/>
        <dsp:cNvSpPr/>
      </dsp:nvSpPr>
      <dsp:spPr>
        <a:xfrm>
          <a:off x="4976416" y="1776627"/>
          <a:ext cx="1491704" cy="116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D0BE3-9FCD-DE4F-9D52-FB7800B5C2A3}">
      <dsp:nvSpPr>
        <dsp:cNvPr id="0" name=""/>
        <dsp:cNvSpPr/>
      </dsp:nvSpPr>
      <dsp:spPr>
        <a:xfrm>
          <a:off x="4625913" y="3252399"/>
          <a:ext cx="2051003" cy="14356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Convenio para evitar la doble imposición en materia de impuestos sobre la renta y el patrimonio (CDI): Tratado Internacional en materia fiscal</a:t>
          </a:r>
          <a:endParaRPr lang="es-MX" sz="1200" kern="1200" dirty="0"/>
        </a:p>
      </dsp:txBody>
      <dsp:txXfrm>
        <a:off x="4696008" y="3322494"/>
        <a:ext cx="1910813" cy="12954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1550-4411-884D-83A0-FD938164A13A}">
      <dsp:nvSpPr>
        <dsp:cNvPr id="0" name=""/>
        <dsp:cNvSpPr/>
      </dsp:nvSpPr>
      <dsp:spPr>
        <a:xfrm>
          <a:off x="5105" y="2697005"/>
          <a:ext cx="1582689" cy="6330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1998: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 Harmful Tax Competition</a:t>
          </a:r>
        </a:p>
      </dsp:txBody>
      <dsp:txXfrm>
        <a:off x="5105" y="2697005"/>
        <a:ext cx="1424420" cy="633075"/>
      </dsp:txXfrm>
    </dsp:sp>
    <dsp:sp modelId="{6081CB25-705F-7141-90C4-21436D3DA405}">
      <dsp:nvSpPr>
        <dsp:cNvPr id="0" name=""/>
        <dsp:cNvSpPr/>
      </dsp:nvSpPr>
      <dsp:spPr>
        <a:xfrm>
          <a:off x="1271257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2000: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Informe OCDE </a:t>
          </a:r>
        </a:p>
      </dsp:txBody>
      <dsp:txXfrm>
        <a:off x="1587795" y="2697005"/>
        <a:ext cx="949614" cy="633075"/>
      </dsp:txXfrm>
    </dsp:sp>
    <dsp:sp modelId="{B2EFD9A1-2197-BA49-AB10-82D685671631}">
      <dsp:nvSpPr>
        <dsp:cNvPr id="0" name=""/>
        <dsp:cNvSpPr/>
      </dsp:nvSpPr>
      <dsp:spPr>
        <a:xfrm>
          <a:off x="2537409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2001: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Informe OCDE</a:t>
          </a:r>
        </a:p>
      </dsp:txBody>
      <dsp:txXfrm>
        <a:off x="2853947" y="2697005"/>
        <a:ext cx="949614" cy="633075"/>
      </dsp:txXfrm>
    </dsp:sp>
    <dsp:sp modelId="{50516B21-62AE-BF4D-8429-F2F1D8A935DB}">
      <dsp:nvSpPr>
        <dsp:cNvPr id="0" name=""/>
        <dsp:cNvSpPr/>
      </dsp:nvSpPr>
      <dsp:spPr>
        <a:xfrm>
          <a:off x="3803561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2002: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intercambio de información en materia tributaria </a:t>
          </a:r>
        </a:p>
      </dsp:txBody>
      <dsp:txXfrm>
        <a:off x="4120099" y="2697005"/>
        <a:ext cx="949614" cy="633075"/>
      </dsp:txXfrm>
    </dsp:sp>
    <dsp:sp modelId="{0439F280-26D7-B549-9ABA-ACE4247DC3F6}">
      <dsp:nvSpPr>
        <dsp:cNvPr id="0" name=""/>
        <dsp:cNvSpPr/>
      </dsp:nvSpPr>
      <dsp:spPr>
        <a:xfrm>
          <a:off x="5069713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2009: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Inoperabilidad del secreto bancario</a:t>
          </a:r>
        </a:p>
      </dsp:txBody>
      <dsp:txXfrm>
        <a:off x="5386251" y="2697005"/>
        <a:ext cx="949614" cy="633075"/>
      </dsp:txXfrm>
    </dsp:sp>
    <dsp:sp modelId="{7A1AB38E-CC8E-3C4D-BAC8-9460CE86F51F}">
      <dsp:nvSpPr>
        <dsp:cNvPr id="0" name=""/>
        <dsp:cNvSpPr/>
      </dsp:nvSpPr>
      <dsp:spPr>
        <a:xfrm>
          <a:off x="6335864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2009: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 Foro Transparencia OCDE</a:t>
          </a:r>
        </a:p>
      </dsp:txBody>
      <dsp:txXfrm>
        <a:off x="6652402" y="2697005"/>
        <a:ext cx="949614" cy="633075"/>
      </dsp:txXfrm>
    </dsp:sp>
    <dsp:sp modelId="{66CA867E-B005-3745-8B60-F99D561AECB7}">
      <dsp:nvSpPr>
        <dsp:cNvPr id="0" name=""/>
        <dsp:cNvSpPr/>
      </dsp:nvSpPr>
      <dsp:spPr>
        <a:xfrm>
          <a:off x="7602016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2013-2015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15 acciones de BEPS</a:t>
          </a:r>
        </a:p>
      </dsp:txBody>
      <dsp:txXfrm>
        <a:off x="7918554" y="2697005"/>
        <a:ext cx="949614" cy="633075"/>
      </dsp:txXfrm>
    </dsp:sp>
    <dsp:sp modelId="{814B8434-6F5D-3042-BCD2-DF335C2E989F}">
      <dsp:nvSpPr>
        <dsp:cNvPr id="0" name=""/>
        <dsp:cNvSpPr/>
      </dsp:nvSpPr>
      <dsp:spPr>
        <a:xfrm>
          <a:off x="8868168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2019: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Pilar I y Pilar II OCDE</a:t>
          </a:r>
        </a:p>
      </dsp:txBody>
      <dsp:txXfrm>
        <a:off x="9184706" y="2697005"/>
        <a:ext cx="949614" cy="6330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1550-4411-884D-83A0-FD938164A13A}">
      <dsp:nvSpPr>
        <dsp:cNvPr id="0" name=""/>
        <dsp:cNvSpPr/>
      </dsp:nvSpPr>
      <dsp:spPr>
        <a:xfrm>
          <a:off x="5105" y="2697005"/>
          <a:ext cx="1582689" cy="6330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1998: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 Harmful Tax Competition</a:t>
          </a:r>
        </a:p>
      </dsp:txBody>
      <dsp:txXfrm>
        <a:off x="5105" y="2697005"/>
        <a:ext cx="1424420" cy="633075"/>
      </dsp:txXfrm>
    </dsp:sp>
    <dsp:sp modelId="{6081CB25-705F-7141-90C4-21436D3DA405}">
      <dsp:nvSpPr>
        <dsp:cNvPr id="0" name=""/>
        <dsp:cNvSpPr/>
      </dsp:nvSpPr>
      <dsp:spPr>
        <a:xfrm>
          <a:off x="1271257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2000: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Informe OCDE </a:t>
          </a:r>
        </a:p>
      </dsp:txBody>
      <dsp:txXfrm>
        <a:off x="1587795" y="2697005"/>
        <a:ext cx="949614" cy="633075"/>
      </dsp:txXfrm>
    </dsp:sp>
    <dsp:sp modelId="{B2EFD9A1-2197-BA49-AB10-82D685671631}">
      <dsp:nvSpPr>
        <dsp:cNvPr id="0" name=""/>
        <dsp:cNvSpPr/>
      </dsp:nvSpPr>
      <dsp:spPr>
        <a:xfrm>
          <a:off x="2537409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2001: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Informe OCDE</a:t>
          </a:r>
        </a:p>
      </dsp:txBody>
      <dsp:txXfrm>
        <a:off x="2853947" y="2697005"/>
        <a:ext cx="949614" cy="633075"/>
      </dsp:txXfrm>
    </dsp:sp>
    <dsp:sp modelId="{50516B21-62AE-BF4D-8429-F2F1D8A935DB}">
      <dsp:nvSpPr>
        <dsp:cNvPr id="0" name=""/>
        <dsp:cNvSpPr/>
      </dsp:nvSpPr>
      <dsp:spPr>
        <a:xfrm>
          <a:off x="3803561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2002: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intercambio de información en materia tributaria </a:t>
          </a:r>
        </a:p>
      </dsp:txBody>
      <dsp:txXfrm>
        <a:off x="4120099" y="2697005"/>
        <a:ext cx="949614" cy="633075"/>
      </dsp:txXfrm>
    </dsp:sp>
    <dsp:sp modelId="{0439F280-26D7-B549-9ABA-ACE4247DC3F6}">
      <dsp:nvSpPr>
        <dsp:cNvPr id="0" name=""/>
        <dsp:cNvSpPr/>
      </dsp:nvSpPr>
      <dsp:spPr>
        <a:xfrm>
          <a:off x="5069713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2009: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Inoperabilidad del secreto bancario</a:t>
          </a:r>
        </a:p>
      </dsp:txBody>
      <dsp:txXfrm>
        <a:off x="5386251" y="2697005"/>
        <a:ext cx="949614" cy="633075"/>
      </dsp:txXfrm>
    </dsp:sp>
    <dsp:sp modelId="{7A1AB38E-CC8E-3C4D-BAC8-9460CE86F51F}">
      <dsp:nvSpPr>
        <dsp:cNvPr id="0" name=""/>
        <dsp:cNvSpPr/>
      </dsp:nvSpPr>
      <dsp:spPr>
        <a:xfrm>
          <a:off x="6335864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2009: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 Foro Transparencia OCDE</a:t>
          </a:r>
        </a:p>
      </dsp:txBody>
      <dsp:txXfrm>
        <a:off x="6652402" y="2697005"/>
        <a:ext cx="949614" cy="633075"/>
      </dsp:txXfrm>
    </dsp:sp>
    <dsp:sp modelId="{66CA867E-B005-3745-8B60-F99D561AECB7}">
      <dsp:nvSpPr>
        <dsp:cNvPr id="0" name=""/>
        <dsp:cNvSpPr/>
      </dsp:nvSpPr>
      <dsp:spPr>
        <a:xfrm>
          <a:off x="7602016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2013-2015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15 acciones de BEPS</a:t>
          </a:r>
        </a:p>
      </dsp:txBody>
      <dsp:txXfrm>
        <a:off x="7918554" y="2697005"/>
        <a:ext cx="949614" cy="633075"/>
      </dsp:txXfrm>
    </dsp:sp>
    <dsp:sp modelId="{814B8434-6F5D-3042-BCD2-DF335C2E989F}">
      <dsp:nvSpPr>
        <dsp:cNvPr id="0" name=""/>
        <dsp:cNvSpPr/>
      </dsp:nvSpPr>
      <dsp:spPr>
        <a:xfrm>
          <a:off x="8868168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2019: </a:t>
          </a:r>
          <a:endParaRPr lang="es-MX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Pilar I y Pilar II OCDE</a:t>
          </a:r>
        </a:p>
      </dsp:txBody>
      <dsp:txXfrm>
        <a:off x="9184706" y="2697005"/>
        <a:ext cx="949614" cy="6330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42AFB-62B8-4F40-BEA1-9DB1738B000E}">
      <dsp:nvSpPr>
        <dsp:cNvPr id="0" name=""/>
        <dsp:cNvSpPr/>
      </dsp:nvSpPr>
      <dsp:spPr>
        <a:xfrm>
          <a:off x="908818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/>
            <a:t>Directrices, Opiniones, Estudios, Modelos</a:t>
          </a:r>
        </a:p>
      </dsp:txBody>
      <dsp:txXfrm>
        <a:off x="945212" y="37572"/>
        <a:ext cx="2412344" cy="1169778"/>
      </dsp:txXfrm>
    </dsp:sp>
    <dsp:sp modelId="{48C1687D-708D-C24C-A7C3-88D0B3093573}">
      <dsp:nvSpPr>
        <dsp:cNvPr id="0" name=""/>
        <dsp:cNvSpPr/>
      </dsp:nvSpPr>
      <dsp:spPr>
        <a:xfrm>
          <a:off x="1157332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EED0-F4E2-2B40-BF57-DCB113E474B6}">
      <dsp:nvSpPr>
        <dsp:cNvPr id="0" name=""/>
        <dsp:cNvSpPr/>
      </dsp:nvSpPr>
      <dsp:spPr>
        <a:xfrm>
          <a:off x="1405845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SoftLaw: emanados de Organismos internacionales como: ONU, OCDE, etc...</a:t>
          </a:r>
        </a:p>
      </dsp:txBody>
      <dsp:txXfrm>
        <a:off x="1442239" y="1590779"/>
        <a:ext cx="1915317" cy="1169778"/>
      </dsp:txXfrm>
    </dsp:sp>
    <dsp:sp modelId="{C91B7A4C-D5AD-4446-9555-16B8A7DBD74D}">
      <dsp:nvSpPr>
        <dsp:cNvPr id="0" name=""/>
        <dsp:cNvSpPr/>
      </dsp:nvSpPr>
      <dsp:spPr>
        <a:xfrm>
          <a:off x="1157332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F4DAB-1F30-774A-88CD-406FE0F52359}">
      <dsp:nvSpPr>
        <dsp:cNvPr id="0" name=""/>
        <dsp:cNvSpPr/>
      </dsp:nvSpPr>
      <dsp:spPr>
        <a:xfrm>
          <a:off x="1405845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Directrices de Precios de Transferencia Traspuestas.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Preámbulo Ley 36/2006, de 29 de noviembre, de medidas para la prevención del fraude
fiscal.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Art. 18 LIS Española</a:t>
          </a:r>
          <a:endParaRPr lang="es-MX" sz="1000" kern="1200" dirty="0"/>
        </a:p>
      </dsp:txBody>
      <dsp:txXfrm>
        <a:off x="1442239" y="3143987"/>
        <a:ext cx="1915317" cy="1169778"/>
      </dsp:txXfrm>
    </dsp:sp>
    <dsp:sp modelId="{15C80C9B-C5DC-0244-968D-F54DE4E12911}">
      <dsp:nvSpPr>
        <dsp:cNvPr id="0" name=""/>
        <dsp:cNvSpPr/>
      </dsp:nvSpPr>
      <dsp:spPr>
        <a:xfrm>
          <a:off x="4015233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Competencia Fiscal Internacional</a:t>
          </a:r>
        </a:p>
      </dsp:txBody>
      <dsp:txXfrm>
        <a:off x="4051627" y="37572"/>
        <a:ext cx="2412344" cy="1169778"/>
      </dsp:txXfrm>
    </dsp:sp>
    <dsp:sp modelId="{F98C6CE8-FFE5-024C-B70F-610DB6A13F53}">
      <dsp:nvSpPr>
        <dsp:cNvPr id="0" name=""/>
        <dsp:cNvSpPr/>
      </dsp:nvSpPr>
      <dsp:spPr>
        <a:xfrm>
          <a:off x="4263747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82CD7-D068-CB4F-8C80-33DBBE8EBAC2}">
      <dsp:nvSpPr>
        <dsp:cNvPr id="0" name=""/>
        <dsp:cNvSpPr/>
      </dsp:nvSpPr>
      <dsp:spPr>
        <a:xfrm>
          <a:off x="4512260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Competencia entre Estados por
configurar una fiscalidad atractiva
que influya en la localización de
riqueza dentro de su territorio</a:t>
          </a:r>
        </a:p>
      </dsp:txBody>
      <dsp:txXfrm>
        <a:off x="4548654" y="1590779"/>
        <a:ext cx="1915317" cy="1169778"/>
      </dsp:txXfrm>
    </dsp:sp>
    <dsp:sp modelId="{8875E5DB-951C-0549-9F25-1CA0F2F8968B}">
      <dsp:nvSpPr>
        <dsp:cNvPr id="0" name=""/>
        <dsp:cNvSpPr/>
      </dsp:nvSpPr>
      <dsp:spPr>
        <a:xfrm>
          <a:off x="7121649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Convenio para Evitar la Doble Tributación</a:t>
          </a:r>
        </a:p>
      </dsp:txBody>
      <dsp:txXfrm>
        <a:off x="7158043" y="37572"/>
        <a:ext cx="2412344" cy="1169778"/>
      </dsp:txXfrm>
    </dsp:sp>
    <dsp:sp modelId="{DB571609-1D14-5740-990C-260C6577B864}">
      <dsp:nvSpPr>
        <dsp:cNvPr id="0" name=""/>
        <dsp:cNvSpPr/>
      </dsp:nvSpPr>
      <dsp:spPr>
        <a:xfrm>
          <a:off x="7370162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FB7E3-6034-9943-865F-40223CDF205D}">
      <dsp:nvSpPr>
        <dsp:cNvPr id="0" name=""/>
        <dsp:cNvSpPr/>
      </dsp:nvSpPr>
      <dsp:spPr>
        <a:xfrm>
          <a:off x="7618675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Tratados Internacioneles en materia fiscal. No es oponible el Derecho doméstico, voluntario y con objetivos de mutua coopeeración.</a:t>
          </a:r>
        </a:p>
      </dsp:txBody>
      <dsp:txXfrm>
        <a:off x="7655069" y="1590779"/>
        <a:ext cx="1915317" cy="1169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F791-9D10-6543-B92B-DB0A3F07CC3F}">
      <dsp:nvSpPr>
        <dsp:cNvPr id="0" name=""/>
        <dsp:cNvSpPr/>
      </dsp:nvSpPr>
      <dsp:spPr>
        <a:xfrm>
          <a:off x="2624290" y="1108100"/>
          <a:ext cx="573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11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895756" y="1150801"/>
        <a:ext cx="30185" cy="6037"/>
      </dsp:txXfrm>
    </dsp:sp>
    <dsp:sp modelId="{91CA5754-FE91-8045-9C78-16755F6EA1E5}">
      <dsp:nvSpPr>
        <dsp:cNvPr id="0" name=""/>
        <dsp:cNvSpPr/>
      </dsp:nvSpPr>
      <dsp:spPr>
        <a:xfrm>
          <a:off x="1229" y="366362"/>
          <a:ext cx="2624860" cy="1574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620" tIns="135010" rIns="128620" bIns="13501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500" kern="1200">
              <a:effectLst/>
              <a:latin typeface="Arial" panose="020B0604020202020204" pitchFamily="34" charset="0"/>
            </a:rPr>
            <a:t>Consolidación del Estado Moderno: 1648 Paz de Westfalia. Fin de la Guerra de 30 años y de la Guerra de los 80 años  </a:t>
          </a:r>
          <a:endParaRPr lang="es-MX" sz="1500" kern="1200"/>
        </a:p>
      </dsp:txBody>
      <dsp:txXfrm>
        <a:off x="1229" y="366362"/>
        <a:ext cx="2624860" cy="1574916"/>
      </dsp:txXfrm>
    </dsp:sp>
    <dsp:sp modelId="{35BC6CF0-A4C4-0F42-8432-3BC79D47BE1E}">
      <dsp:nvSpPr>
        <dsp:cNvPr id="0" name=""/>
        <dsp:cNvSpPr/>
      </dsp:nvSpPr>
      <dsp:spPr>
        <a:xfrm>
          <a:off x="1313659" y="1939478"/>
          <a:ext cx="3228578" cy="573117"/>
        </a:xfrm>
        <a:custGeom>
          <a:avLst/>
          <a:gdLst/>
          <a:ahLst/>
          <a:cxnLst/>
          <a:rect l="0" t="0" r="0" b="0"/>
          <a:pathLst>
            <a:path>
              <a:moveTo>
                <a:pt x="3228578" y="0"/>
              </a:moveTo>
              <a:lnTo>
                <a:pt x="3228578" y="303658"/>
              </a:lnTo>
              <a:lnTo>
                <a:pt x="0" y="303658"/>
              </a:lnTo>
              <a:lnTo>
                <a:pt x="0" y="57311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845835" y="2223018"/>
        <a:ext cx="164226" cy="6037"/>
      </dsp:txXfrm>
    </dsp:sp>
    <dsp:sp modelId="{9B5EC81A-9B1E-DF4F-879D-CDC1D2E007DB}">
      <dsp:nvSpPr>
        <dsp:cNvPr id="0" name=""/>
        <dsp:cNvSpPr/>
      </dsp:nvSpPr>
      <dsp:spPr>
        <a:xfrm>
          <a:off x="3229807" y="366362"/>
          <a:ext cx="2624860" cy="1574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620" tIns="135010" rIns="128620" bIns="13501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effectLst/>
              <a:latin typeface="Arial" panose="020B0604020202020204" pitchFamily="34" charset="0"/>
            </a:rPr>
            <a:t>Primer congreso diplomático moderno</a:t>
          </a:r>
          <a:endParaRPr lang="es-419" sz="1500" kern="1200" dirty="0">
            <a:effectLst/>
            <a:latin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500" kern="1200" dirty="0">
              <a:effectLst/>
              <a:latin typeface="Arial" panose="020B0604020202020204" pitchFamily="34" charset="0"/>
            </a:rPr>
            <a:t>Se reconoce la Independencia y la Soberanía del Estado Moderno</a:t>
          </a:r>
          <a:endParaRPr lang="es-MX" sz="1500" kern="1200" dirty="0"/>
        </a:p>
      </dsp:txBody>
      <dsp:txXfrm>
        <a:off x="3229807" y="366362"/>
        <a:ext cx="2624860" cy="1574916"/>
      </dsp:txXfrm>
    </dsp:sp>
    <dsp:sp modelId="{E4F3169D-0320-0E40-B4C1-AD41A505E2BE}">
      <dsp:nvSpPr>
        <dsp:cNvPr id="0" name=""/>
        <dsp:cNvSpPr/>
      </dsp:nvSpPr>
      <dsp:spPr>
        <a:xfrm>
          <a:off x="2624290" y="3286734"/>
          <a:ext cx="573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11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895756" y="3329436"/>
        <a:ext cx="30185" cy="6037"/>
      </dsp:txXfrm>
    </dsp:sp>
    <dsp:sp modelId="{B62D651C-7E1C-2E42-9454-3C8247489FA3}">
      <dsp:nvSpPr>
        <dsp:cNvPr id="0" name=""/>
        <dsp:cNvSpPr/>
      </dsp:nvSpPr>
      <dsp:spPr>
        <a:xfrm>
          <a:off x="1229" y="2544996"/>
          <a:ext cx="2624860" cy="1574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620" tIns="135010" rIns="128620" bIns="13501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Creación de Múltiples sujetos de Derecho Internacional</a:t>
          </a:r>
        </a:p>
      </dsp:txBody>
      <dsp:txXfrm>
        <a:off x="1229" y="2544996"/>
        <a:ext cx="2624860" cy="1574916"/>
      </dsp:txXfrm>
    </dsp:sp>
    <dsp:sp modelId="{A80475E8-F674-9445-920F-73F49396CADB}">
      <dsp:nvSpPr>
        <dsp:cNvPr id="0" name=""/>
        <dsp:cNvSpPr/>
      </dsp:nvSpPr>
      <dsp:spPr>
        <a:xfrm>
          <a:off x="3229807" y="2544996"/>
          <a:ext cx="2624860" cy="1574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620" tIns="135010" rIns="128620" bIns="13501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Necesidad de crear un instrumento </a:t>
          </a:r>
          <a:r>
            <a:rPr lang="es-MX" sz="1500" b="1" kern="1200" dirty="0"/>
            <a:t>NO</a:t>
          </a:r>
          <a:r>
            <a:rPr lang="es-MX" sz="1500" kern="1200" dirty="0"/>
            <a:t> supeditado a la Legislación Nacional, una vez firmado: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 </a:t>
          </a:r>
          <a:r>
            <a:rPr lang="es-MX" sz="1500" b="1" kern="1200" dirty="0"/>
            <a:t>Tratado Internacional</a:t>
          </a:r>
        </a:p>
      </dsp:txBody>
      <dsp:txXfrm>
        <a:off x="3229807" y="2544996"/>
        <a:ext cx="2624860" cy="1574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E75F0-12A5-C64C-9663-B6DE774D8F0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46A4E-A5E6-E14D-9711-28A03D7D6E15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Tratado Internacional</a:t>
          </a:r>
        </a:p>
      </dsp:txBody>
      <dsp:txXfrm>
        <a:off x="0" y="0"/>
        <a:ext cx="2103120" cy="4351338"/>
      </dsp:txXfrm>
    </dsp:sp>
    <dsp:sp modelId="{398697FA-2D5C-9441-90CF-D31E867B8D35}">
      <dsp:nvSpPr>
        <dsp:cNvPr id="0" name=""/>
        <dsp:cNvSpPr/>
      </dsp:nvSpPr>
      <dsp:spPr>
        <a:xfrm>
          <a:off x="2260854" y="67989"/>
          <a:ext cx="8254746" cy="13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Objetivo principal: La </a:t>
          </a:r>
          <a:r>
            <a:rPr lang="es-MX" sz="2700" b="1" u="sng" kern="1200" dirty="0"/>
            <a:t>mutua cooperación </a:t>
          </a:r>
          <a:r>
            <a:rPr lang="es-MX" sz="2700" kern="1200" dirty="0"/>
            <a:t>respetando la soberanía de cada Estado Firmante.</a:t>
          </a:r>
        </a:p>
      </dsp:txBody>
      <dsp:txXfrm>
        <a:off x="2260854" y="67989"/>
        <a:ext cx="8254746" cy="1359793"/>
      </dsp:txXfrm>
    </dsp:sp>
    <dsp:sp modelId="{07AADD90-C3FF-0F48-A011-6F810157A084}">
      <dsp:nvSpPr>
        <dsp:cNvPr id="0" name=""/>
        <dsp:cNvSpPr/>
      </dsp:nvSpPr>
      <dsp:spPr>
        <a:xfrm>
          <a:off x="2103120" y="142778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1DEA6-EA03-2E44-B827-65A6186498B9}">
      <dsp:nvSpPr>
        <dsp:cNvPr id="0" name=""/>
        <dsp:cNvSpPr/>
      </dsp:nvSpPr>
      <dsp:spPr>
        <a:xfrm>
          <a:off x="2260854" y="1495772"/>
          <a:ext cx="8254746" cy="13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El Derecho Internacional se basa en el consentimiento: a un poder soberano sólo se le podrán </a:t>
          </a:r>
          <a:r>
            <a:rPr lang="es-MX" sz="2700" b="1" kern="1200" dirty="0"/>
            <a:t>exigir las obligaciones que, </a:t>
          </a:r>
          <a:r>
            <a:rPr lang="es-MX" sz="2700" b="1" u="sng" kern="1200" dirty="0"/>
            <a:t>voluntariamente</a:t>
          </a:r>
          <a:r>
            <a:rPr lang="es-MX" sz="2700" b="1" kern="1200" dirty="0"/>
            <a:t>, haya querido asumir</a:t>
          </a:r>
        </a:p>
      </dsp:txBody>
      <dsp:txXfrm>
        <a:off x="2260854" y="1495772"/>
        <a:ext cx="8254746" cy="1359793"/>
      </dsp:txXfrm>
    </dsp:sp>
    <dsp:sp modelId="{CD34DCE2-219E-744E-85AF-DB1001327C58}">
      <dsp:nvSpPr>
        <dsp:cNvPr id="0" name=""/>
        <dsp:cNvSpPr/>
      </dsp:nvSpPr>
      <dsp:spPr>
        <a:xfrm>
          <a:off x="2103120" y="285556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50B10-B120-1F41-991B-D47CC1595705}">
      <dsp:nvSpPr>
        <dsp:cNvPr id="0" name=""/>
        <dsp:cNvSpPr/>
      </dsp:nvSpPr>
      <dsp:spPr>
        <a:xfrm>
          <a:off x="2260854" y="2923555"/>
          <a:ext cx="8254746" cy="13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No es oponible el </a:t>
          </a:r>
          <a:r>
            <a:rPr lang="es-MX" sz="2700" b="1" u="sng" kern="1200" dirty="0"/>
            <a:t>derecho doméstico</a:t>
          </a:r>
          <a:r>
            <a:rPr lang="es-MX" sz="2700" kern="1200" dirty="0"/>
            <a:t>.</a:t>
          </a:r>
        </a:p>
      </dsp:txBody>
      <dsp:txXfrm>
        <a:off x="2260854" y="2923555"/>
        <a:ext cx="8254746" cy="1359793"/>
      </dsp:txXfrm>
    </dsp:sp>
    <dsp:sp modelId="{6A4BE0DD-C2E5-3B44-B108-21726F9AAFD8}">
      <dsp:nvSpPr>
        <dsp:cNvPr id="0" name=""/>
        <dsp:cNvSpPr/>
      </dsp:nvSpPr>
      <dsp:spPr>
        <a:xfrm>
          <a:off x="2103120" y="428334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42AFB-62B8-4F40-BEA1-9DB1738B000E}">
      <dsp:nvSpPr>
        <dsp:cNvPr id="0" name=""/>
        <dsp:cNvSpPr/>
      </dsp:nvSpPr>
      <dsp:spPr>
        <a:xfrm>
          <a:off x="908818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/>
            <a:t>Directrices, Opiniones, Estudios, Modelos</a:t>
          </a:r>
        </a:p>
      </dsp:txBody>
      <dsp:txXfrm>
        <a:off x="945212" y="37572"/>
        <a:ext cx="2412344" cy="1169778"/>
      </dsp:txXfrm>
    </dsp:sp>
    <dsp:sp modelId="{48C1687D-708D-C24C-A7C3-88D0B3093573}">
      <dsp:nvSpPr>
        <dsp:cNvPr id="0" name=""/>
        <dsp:cNvSpPr/>
      </dsp:nvSpPr>
      <dsp:spPr>
        <a:xfrm>
          <a:off x="1157332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EED0-F4E2-2B40-BF57-DCB113E474B6}">
      <dsp:nvSpPr>
        <dsp:cNvPr id="0" name=""/>
        <dsp:cNvSpPr/>
      </dsp:nvSpPr>
      <dsp:spPr>
        <a:xfrm>
          <a:off x="1405845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Soft Law: emanados de Organismos internacionales como: ONU, OCDE, etc...</a:t>
          </a:r>
        </a:p>
      </dsp:txBody>
      <dsp:txXfrm>
        <a:off x="1442239" y="1590779"/>
        <a:ext cx="1915317" cy="1169778"/>
      </dsp:txXfrm>
    </dsp:sp>
    <dsp:sp modelId="{C91B7A4C-D5AD-4446-9555-16B8A7DBD74D}">
      <dsp:nvSpPr>
        <dsp:cNvPr id="0" name=""/>
        <dsp:cNvSpPr/>
      </dsp:nvSpPr>
      <dsp:spPr>
        <a:xfrm>
          <a:off x="1157332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F4DAB-1F30-774A-88CD-406FE0F52359}">
      <dsp:nvSpPr>
        <dsp:cNvPr id="0" name=""/>
        <dsp:cNvSpPr/>
      </dsp:nvSpPr>
      <dsp:spPr>
        <a:xfrm>
          <a:off x="1405845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Directrices de Precios de Transferencia Traspuestas.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Preámbulo Ley 36/2006, de 29 de noviembre, de medidas para la prevención del fraude
fiscal.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Art. 18 LIS Española. Art 9 CDI E.A.</a:t>
          </a:r>
        </a:p>
      </dsp:txBody>
      <dsp:txXfrm>
        <a:off x="1442239" y="3143987"/>
        <a:ext cx="1915317" cy="1169778"/>
      </dsp:txXfrm>
    </dsp:sp>
    <dsp:sp modelId="{15C80C9B-C5DC-0244-968D-F54DE4E12911}">
      <dsp:nvSpPr>
        <dsp:cNvPr id="0" name=""/>
        <dsp:cNvSpPr/>
      </dsp:nvSpPr>
      <dsp:spPr>
        <a:xfrm>
          <a:off x="4015233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Competencia Fiscal Internacional</a:t>
          </a:r>
        </a:p>
      </dsp:txBody>
      <dsp:txXfrm>
        <a:off x="4051627" y="37572"/>
        <a:ext cx="2412344" cy="1169778"/>
      </dsp:txXfrm>
    </dsp:sp>
    <dsp:sp modelId="{F98C6CE8-FFE5-024C-B70F-610DB6A13F53}">
      <dsp:nvSpPr>
        <dsp:cNvPr id="0" name=""/>
        <dsp:cNvSpPr/>
      </dsp:nvSpPr>
      <dsp:spPr>
        <a:xfrm>
          <a:off x="4263747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82CD7-D068-CB4F-8C80-33DBBE8EBAC2}">
      <dsp:nvSpPr>
        <dsp:cNvPr id="0" name=""/>
        <dsp:cNvSpPr/>
      </dsp:nvSpPr>
      <dsp:spPr>
        <a:xfrm>
          <a:off x="4512260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Competencia entre Estados por
configurar una fiscalidad atractiva
que influya en la localización de
riqueza dentro de su territorio.</a:t>
          </a:r>
        </a:p>
      </dsp:txBody>
      <dsp:txXfrm>
        <a:off x="4548654" y="1590779"/>
        <a:ext cx="1915317" cy="1169778"/>
      </dsp:txXfrm>
    </dsp:sp>
    <dsp:sp modelId="{8875E5DB-951C-0549-9F25-1CA0F2F8968B}">
      <dsp:nvSpPr>
        <dsp:cNvPr id="0" name=""/>
        <dsp:cNvSpPr/>
      </dsp:nvSpPr>
      <dsp:spPr>
        <a:xfrm>
          <a:off x="7121649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Convenio para Evitar la Doble Tributación</a:t>
          </a:r>
        </a:p>
      </dsp:txBody>
      <dsp:txXfrm>
        <a:off x="7158043" y="37572"/>
        <a:ext cx="2412344" cy="1169778"/>
      </dsp:txXfrm>
    </dsp:sp>
    <dsp:sp modelId="{DB571609-1D14-5740-990C-260C6577B864}">
      <dsp:nvSpPr>
        <dsp:cNvPr id="0" name=""/>
        <dsp:cNvSpPr/>
      </dsp:nvSpPr>
      <dsp:spPr>
        <a:xfrm>
          <a:off x="7370162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FB7E3-6034-9943-865F-40223CDF205D}">
      <dsp:nvSpPr>
        <dsp:cNvPr id="0" name=""/>
        <dsp:cNvSpPr/>
      </dsp:nvSpPr>
      <dsp:spPr>
        <a:xfrm>
          <a:off x="7618675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Tratados Internacioneles en materia fiscal. No es oponible el Derecho doméstico, voluntario y con objetivos de mutua coopeeración.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</dsp:txBody>
      <dsp:txXfrm>
        <a:off x="7655069" y="1590779"/>
        <a:ext cx="1915317" cy="1169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42AFB-62B8-4F40-BEA1-9DB1738B000E}">
      <dsp:nvSpPr>
        <dsp:cNvPr id="0" name=""/>
        <dsp:cNvSpPr/>
      </dsp:nvSpPr>
      <dsp:spPr>
        <a:xfrm>
          <a:off x="908818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/>
            <a:t>Directrices, Opiniones, Estudios, Modelos</a:t>
          </a:r>
        </a:p>
      </dsp:txBody>
      <dsp:txXfrm>
        <a:off x="945212" y="37572"/>
        <a:ext cx="2412344" cy="1169778"/>
      </dsp:txXfrm>
    </dsp:sp>
    <dsp:sp modelId="{48C1687D-708D-C24C-A7C3-88D0B3093573}">
      <dsp:nvSpPr>
        <dsp:cNvPr id="0" name=""/>
        <dsp:cNvSpPr/>
      </dsp:nvSpPr>
      <dsp:spPr>
        <a:xfrm>
          <a:off x="1157332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EED0-F4E2-2B40-BF57-DCB113E474B6}">
      <dsp:nvSpPr>
        <dsp:cNvPr id="0" name=""/>
        <dsp:cNvSpPr/>
      </dsp:nvSpPr>
      <dsp:spPr>
        <a:xfrm>
          <a:off x="1405845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Soft Law: emanados de Organismos internacionales como: ONU, OCDE, etc...</a:t>
          </a:r>
        </a:p>
      </dsp:txBody>
      <dsp:txXfrm>
        <a:off x="1442239" y="1590779"/>
        <a:ext cx="1915317" cy="1169778"/>
      </dsp:txXfrm>
    </dsp:sp>
    <dsp:sp modelId="{C91B7A4C-D5AD-4446-9555-16B8A7DBD74D}">
      <dsp:nvSpPr>
        <dsp:cNvPr id="0" name=""/>
        <dsp:cNvSpPr/>
      </dsp:nvSpPr>
      <dsp:spPr>
        <a:xfrm>
          <a:off x="1157332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F4DAB-1F30-774A-88CD-406FE0F52359}">
      <dsp:nvSpPr>
        <dsp:cNvPr id="0" name=""/>
        <dsp:cNvSpPr/>
      </dsp:nvSpPr>
      <dsp:spPr>
        <a:xfrm>
          <a:off x="1405845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Directrices de Precios de Transferencia Traspuestas.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Preámbulo Ley 36/2006, de 29 de noviembre, de medidas para la prevención del fraude
fiscal.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Art. 18 LIS Española</a:t>
          </a:r>
          <a:endParaRPr lang="es-MX" sz="1000" kern="1200" dirty="0"/>
        </a:p>
      </dsp:txBody>
      <dsp:txXfrm>
        <a:off x="1442239" y="3143987"/>
        <a:ext cx="1915317" cy="1169778"/>
      </dsp:txXfrm>
    </dsp:sp>
    <dsp:sp modelId="{15C80C9B-C5DC-0244-968D-F54DE4E12911}">
      <dsp:nvSpPr>
        <dsp:cNvPr id="0" name=""/>
        <dsp:cNvSpPr/>
      </dsp:nvSpPr>
      <dsp:spPr>
        <a:xfrm>
          <a:off x="4015233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Competencia Fiscal Internacional</a:t>
          </a:r>
        </a:p>
      </dsp:txBody>
      <dsp:txXfrm>
        <a:off x="4051627" y="37572"/>
        <a:ext cx="2412344" cy="1169778"/>
      </dsp:txXfrm>
    </dsp:sp>
    <dsp:sp modelId="{F98C6CE8-FFE5-024C-B70F-610DB6A13F53}">
      <dsp:nvSpPr>
        <dsp:cNvPr id="0" name=""/>
        <dsp:cNvSpPr/>
      </dsp:nvSpPr>
      <dsp:spPr>
        <a:xfrm>
          <a:off x="4263747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82CD7-D068-CB4F-8C80-33DBBE8EBAC2}">
      <dsp:nvSpPr>
        <dsp:cNvPr id="0" name=""/>
        <dsp:cNvSpPr/>
      </dsp:nvSpPr>
      <dsp:spPr>
        <a:xfrm>
          <a:off x="4512260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Competencia entre Estados por
configurar una fiscalidad atractiva
que influya en la localización de
riqueza dentro de su territorio</a:t>
          </a:r>
        </a:p>
      </dsp:txBody>
      <dsp:txXfrm>
        <a:off x="4548654" y="1590779"/>
        <a:ext cx="1915317" cy="1169778"/>
      </dsp:txXfrm>
    </dsp:sp>
    <dsp:sp modelId="{8875E5DB-951C-0549-9F25-1CA0F2F8968B}">
      <dsp:nvSpPr>
        <dsp:cNvPr id="0" name=""/>
        <dsp:cNvSpPr/>
      </dsp:nvSpPr>
      <dsp:spPr>
        <a:xfrm>
          <a:off x="7121649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Convenio para Evitar la Doble Tributación</a:t>
          </a:r>
        </a:p>
      </dsp:txBody>
      <dsp:txXfrm>
        <a:off x="7158043" y="37572"/>
        <a:ext cx="2412344" cy="1169778"/>
      </dsp:txXfrm>
    </dsp:sp>
    <dsp:sp modelId="{DB571609-1D14-5740-990C-260C6577B864}">
      <dsp:nvSpPr>
        <dsp:cNvPr id="0" name=""/>
        <dsp:cNvSpPr/>
      </dsp:nvSpPr>
      <dsp:spPr>
        <a:xfrm>
          <a:off x="7370162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FB7E3-6034-9943-865F-40223CDF205D}">
      <dsp:nvSpPr>
        <dsp:cNvPr id="0" name=""/>
        <dsp:cNvSpPr/>
      </dsp:nvSpPr>
      <dsp:spPr>
        <a:xfrm>
          <a:off x="7618675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Tratados Internacioneles en materia fiscal. No es oponible el Derecho doméstico, voluntario y con objetivos de mutua coopeeración.</a:t>
          </a:r>
        </a:p>
      </dsp:txBody>
      <dsp:txXfrm>
        <a:off x="7655069" y="1590779"/>
        <a:ext cx="1915317" cy="1169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05385-EE3C-A740-AFC5-8D32E28E5159}">
      <dsp:nvSpPr>
        <dsp:cNvPr id="0" name=""/>
        <dsp:cNvSpPr/>
      </dsp:nvSpPr>
      <dsp:spPr>
        <a:xfrm>
          <a:off x="0" y="35108"/>
          <a:ext cx="10515600" cy="138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800" kern="1200" dirty="0"/>
            <a:t>Favorables</a:t>
          </a:r>
          <a:endParaRPr lang="es-MX" sz="4800" kern="1200" dirty="0"/>
        </a:p>
      </dsp:txBody>
      <dsp:txXfrm>
        <a:off x="0" y="35108"/>
        <a:ext cx="10515600" cy="1382400"/>
      </dsp:txXfrm>
    </dsp:sp>
    <dsp:sp modelId="{7EC74907-37BD-5543-A863-1A53C4FCE26B}">
      <dsp:nvSpPr>
        <dsp:cNvPr id="0" name=""/>
        <dsp:cNvSpPr/>
      </dsp:nvSpPr>
      <dsp:spPr>
        <a:xfrm>
          <a:off x="0" y="1417509"/>
          <a:ext cx="10515600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800" kern="1200" dirty="0"/>
            <a:t>Menor presión fiscal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800" kern="1200" dirty="0"/>
            <a:t>Crecimiento económico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800" kern="1200" dirty="0"/>
            <a:t>Racionalización en el sector Público</a:t>
          </a:r>
        </a:p>
      </dsp:txBody>
      <dsp:txXfrm>
        <a:off x="0" y="1417509"/>
        <a:ext cx="10515600" cy="2898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05385-EE3C-A740-AFC5-8D32E28E5159}">
      <dsp:nvSpPr>
        <dsp:cNvPr id="0" name=""/>
        <dsp:cNvSpPr/>
      </dsp:nvSpPr>
      <dsp:spPr>
        <a:xfrm>
          <a:off x="0" y="309429"/>
          <a:ext cx="10515600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Contraria</a:t>
          </a:r>
        </a:p>
      </dsp:txBody>
      <dsp:txXfrm>
        <a:off x="0" y="309429"/>
        <a:ext cx="10515600" cy="921600"/>
      </dsp:txXfrm>
    </dsp:sp>
    <dsp:sp modelId="{7EC74907-37BD-5543-A863-1A53C4FCE26B}">
      <dsp:nvSpPr>
        <dsp:cNvPr id="0" name=""/>
        <dsp:cNvSpPr/>
      </dsp:nvSpPr>
      <dsp:spPr>
        <a:xfrm>
          <a:off x="0" y="1231029"/>
          <a:ext cx="10515600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/>
            <a:t>Carácter asimetrico. Exclusivo para </a:t>
          </a:r>
          <a:r>
            <a:rPr lang="es-MX" sz="3200" kern="1200"/>
            <a:t>rentas móviles-Criterio de capacidad económica.</a:t>
          </a:r>
          <a:endParaRPr lang="es-MX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/>
            <a:t>Erosión de la Base Imponible y traslado artifical del beneficio. </a:t>
          </a:r>
          <a:r>
            <a:rPr lang="es-MX" sz="3200" b="1" kern="1200" dirty="0"/>
            <a:t>No se genera riqueza, sólo se atrae.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/>
            <a:t>Gásto público no se reduce: genera mayor endeudamiento.</a:t>
          </a:r>
        </a:p>
      </dsp:txBody>
      <dsp:txXfrm>
        <a:off x="0" y="1231029"/>
        <a:ext cx="10515600" cy="2810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1550-4411-884D-83A0-FD938164A13A}">
      <dsp:nvSpPr>
        <dsp:cNvPr id="0" name=""/>
        <dsp:cNvSpPr/>
      </dsp:nvSpPr>
      <dsp:spPr>
        <a:xfrm>
          <a:off x="5105" y="2697005"/>
          <a:ext cx="1582689" cy="6330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1998: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 Harmful Tax Competition</a:t>
          </a:r>
        </a:p>
      </dsp:txBody>
      <dsp:txXfrm>
        <a:off x="5105" y="2697005"/>
        <a:ext cx="1424420" cy="633075"/>
      </dsp:txXfrm>
    </dsp:sp>
    <dsp:sp modelId="{6081CB25-705F-7141-90C4-21436D3DA405}">
      <dsp:nvSpPr>
        <dsp:cNvPr id="0" name=""/>
        <dsp:cNvSpPr/>
      </dsp:nvSpPr>
      <dsp:spPr>
        <a:xfrm>
          <a:off x="1271257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2000: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Informe OCDE </a:t>
          </a:r>
        </a:p>
      </dsp:txBody>
      <dsp:txXfrm>
        <a:off x="1587795" y="2697005"/>
        <a:ext cx="949614" cy="633075"/>
      </dsp:txXfrm>
    </dsp:sp>
    <dsp:sp modelId="{B2EFD9A1-2197-BA49-AB10-82D685671631}">
      <dsp:nvSpPr>
        <dsp:cNvPr id="0" name=""/>
        <dsp:cNvSpPr/>
      </dsp:nvSpPr>
      <dsp:spPr>
        <a:xfrm>
          <a:off x="2537409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2001: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Informe OCDE</a:t>
          </a:r>
        </a:p>
      </dsp:txBody>
      <dsp:txXfrm>
        <a:off x="2853947" y="2697005"/>
        <a:ext cx="949614" cy="633075"/>
      </dsp:txXfrm>
    </dsp:sp>
    <dsp:sp modelId="{50516B21-62AE-BF4D-8429-F2F1D8A935DB}">
      <dsp:nvSpPr>
        <dsp:cNvPr id="0" name=""/>
        <dsp:cNvSpPr/>
      </dsp:nvSpPr>
      <dsp:spPr>
        <a:xfrm>
          <a:off x="3803561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2002: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intercambio de información en materia tributaria </a:t>
          </a:r>
        </a:p>
      </dsp:txBody>
      <dsp:txXfrm>
        <a:off x="4120099" y="2697005"/>
        <a:ext cx="949614" cy="633075"/>
      </dsp:txXfrm>
    </dsp:sp>
    <dsp:sp modelId="{0439F280-26D7-B549-9ABA-ACE4247DC3F6}">
      <dsp:nvSpPr>
        <dsp:cNvPr id="0" name=""/>
        <dsp:cNvSpPr/>
      </dsp:nvSpPr>
      <dsp:spPr>
        <a:xfrm>
          <a:off x="5069713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2009: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Inoperabilidad del secreto bancario</a:t>
          </a:r>
        </a:p>
      </dsp:txBody>
      <dsp:txXfrm>
        <a:off x="5386251" y="2697005"/>
        <a:ext cx="949614" cy="633075"/>
      </dsp:txXfrm>
    </dsp:sp>
    <dsp:sp modelId="{7A1AB38E-CC8E-3C4D-BAC8-9460CE86F51F}">
      <dsp:nvSpPr>
        <dsp:cNvPr id="0" name=""/>
        <dsp:cNvSpPr/>
      </dsp:nvSpPr>
      <dsp:spPr>
        <a:xfrm>
          <a:off x="6335864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2009: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 Foro Transparencia OCDE</a:t>
          </a:r>
        </a:p>
      </dsp:txBody>
      <dsp:txXfrm>
        <a:off x="6652402" y="2697005"/>
        <a:ext cx="949614" cy="633075"/>
      </dsp:txXfrm>
    </dsp:sp>
    <dsp:sp modelId="{66CA867E-B005-3745-8B60-F99D561AECB7}">
      <dsp:nvSpPr>
        <dsp:cNvPr id="0" name=""/>
        <dsp:cNvSpPr/>
      </dsp:nvSpPr>
      <dsp:spPr>
        <a:xfrm>
          <a:off x="7602016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2013-2015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15 acciones de BEPS</a:t>
          </a:r>
        </a:p>
      </dsp:txBody>
      <dsp:txXfrm>
        <a:off x="7918554" y="2697005"/>
        <a:ext cx="949614" cy="633075"/>
      </dsp:txXfrm>
    </dsp:sp>
    <dsp:sp modelId="{814B8434-6F5D-3042-BCD2-DF335C2E989F}">
      <dsp:nvSpPr>
        <dsp:cNvPr id="0" name=""/>
        <dsp:cNvSpPr/>
      </dsp:nvSpPr>
      <dsp:spPr>
        <a:xfrm>
          <a:off x="8868168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2019: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Pilar I y Pilar II OCDE</a:t>
          </a:r>
        </a:p>
      </dsp:txBody>
      <dsp:txXfrm>
        <a:off x="9184706" y="2697005"/>
        <a:ext cx="949614" cy="6330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1550-4411-884D-83A0-FD938164A13A}">
      <dsp:nvSpPr>
        <dsp:cNvPr id="0" name=""/>
        <dsp:cNvSpPr/>
      </dsp:nvSpPr>
      <dsp:spPr>
        <a:xfrm>
          <a:off x="5105" y="2697005"/>
          <a:ext cx="1582689" cy="6330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1998: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 Harmful Tax Competition</a:t>
          </a:r>
        </a:p>
      </dsp:txBody>
      <dsp:txXfrm>
        <a:off x="5105" y="2697005"/>
        <a:ext cx="1424420" cy="633075"/>
      </dsp:txXfrm>
    </dsp:sp>
    <dsp:sp modelId="{6081CB25-705F-7141-90C4-21436D3DA405}">
      <dsp:nvSpPr>
        <dsp:cNvPr id="0" name=""/>
        <dsp:cNvSpPr/>
      </dsp:nvSpPr>
      <dsp:spPr>
        <a:xfrm>
          <a:off x="1271257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2000: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Informe OCDE </a:t>
          </a:r>
        </a:p>
      </dsp:txBody>
      <dsp:txXfrm>
        <a:off x="1587795" y="2697005"/>
        <a:ext cx="949614" cy="633075"/>
      </dsp:txXfrm>
    </dsp:sp>
    <dsp:sp modelId="{B2EFD9A1-2197-BA49-AB10-82D685671631}">
      <dsp:nvSpPr>
        <dsp:cNvPr id="0" name=""/>
        <dsp:cNvSpPr/>
      </dsp:nvSpPr>
      <dsp:spPr>
        <a:xfrm>
          <a:off x="2537409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2001: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Informe OCDE</a:t>
          </a:r>
        </a:p>
      </dsp:txBody>
      <dsp:txXfrm>
        <a:off x="2853947" y="2697005"/>
        <a:ext cx="949614" cy="633075"/>
      </dsp:txXfrm>
    </dsp:sp>
    <dsp:sp modelId="{50516B21-62AE-BF4D-8429-F2F1D8A935DB}">
      <dsp:nvSpPr>
        <dsp:cNvPr id="0" name=""/>
        <dsp:cNvSpPr/>
      </dsp:nvSpPr>
      <dsp:spPr>
        <a:xfrm>
          <a:off x="3803561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2002: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intercambio de información en materia tributaria </a:t>
          </a:r>
        </a:p>
      </dsp:txBody>
      <dsp:txXfrm>
        <a:off x="4120099" y="2697005"/>
        <a:ext cx="949614" cy="633075"/>
      </dsp:txXfrm>
    </dsp:sp>
    <dsp:sp modelId="{0439F280-26D7-B549-9ABA-ACE4247DC3F6}">
      <dsp:nvSpPr>
        <dsp:cNvPr id="0" name=""/>
        <dsp:cNvSpPr/>
      </dsp:nvSpPr>
      <dsp:spPr>
        <a:xfrm>
          <a:off x="5069713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2009: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Inoperabilidad del secreto bancario</a:t>
          </a:r>
        </a:p>
      </dsp:txBody>
      <dsp:txXfrm>
        <a:off x="5386251" y="2697005"/>
        <a:ext cx="949614" cy="633075"/>
      </dsp:txXfrm>
    </dsp:sp>
    <dsp:sp modelId="{7A1AB38E-CC8E-3C4D-BAC8-9460CE86F51F}">
      <dsp:nvSpPr>
        <dsp:cNvPr id="0" name=""/>
        <dsp:cNvSpPr/>
      </dsp:nvSpPr>
      <dsp:spPr>
        <a:xfrm>
          <a:off x="6335864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2009: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 Foro Transparencia OCDE</a:t>
          </a:r>
        </a:p>
      </dsp:txBody>
      <dsp:txXfrm>
        <a:off x="6652402" y="2697005"/>
        <a:ext cx="949614" cy="633075"/>
      </dsp:txXfrm>
    </dsp:sp>
    <dsp:sp modelId="{66CA867E-B005-3745-8B60-F99D561AECB7}">
      <dsp:nvSpPr>
        <dsp:cNvPr id="0" name=""/>
        <dsp:cNvSpPr/>
      </dsp:nvSpPr>
      <dsp:spPr>
        <a:xfrm>
          <a:off x="7602016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2013-2015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15 acciones de BEPS</a:t>
          </a:r>
        </a:p>
      </dsp:txBody>
      <dsp:txXfrm>
        <a:off x="7918554" y="2697005"/>
        <a:ext cx="949614" cy="633075"/>
      </dsp:txXfrm>
    </dsp:sp>
    <dsp:sp modelId="{814B8434-6F5D-3042-BCD2-DF335C2E989F}">
      <dsp:nvSpPr>
        <dsp:cNvPr id="0" name=""/>
        <dsp:cNvSpPr/>
      </dsp:nvSpPr>
      <dsp:spPr>
        <a:xfrm>
          <a:off x="8868168" y="2697005"/>
          <a:ext cx="1582689" cy="633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2019: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Pilar I y Pilar II OCDE</a:t>
          </a:r>
        </a:p>
      </dsp:txBody>
      <dsp:txXfrm>
        <a:off x="9184706" y="2697005"/>
        <a:ext cx="949614" cy="633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1825A3-5E8D-E14B-9B75-FA6A73B1C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F7451-E530-3440-AEB4-28294603F1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5DDB-9F0A-5540-BDCD-C25C272090A8}" type="datetimeFigureOut">
              <a:rPr lang="es-ES_tradnl" smtClean="0"/>
              <a:t>11/11/24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7B6FA-38E5-D047-9FE3-1588F5A05A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470E5-484E-A046-B2CD-96C06FD3B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EDB7E-5476-EF42-A43B-B3078DB47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522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ar -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</p:spPr>
        <p:txBody>
          <a:bodyPr anchor="b"/>
          <a:lstStyle>
            <a:lvl1pPr>
              <a:defRPr sz="6000"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26753" y="4051497"/>
            <a:ext cx="12247056" cy="2829868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7056" h="2829868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C3B274-3C61-0048-9A3A-EA52213F0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07" y="92498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ar -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</p:spPr>
        <p:txBody>
          <a:bodyPr anchor="b"/>
          <a:lstStyle>
            <a:lvl1pPr>
              <a:defRPr sz="6000"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 flipH="1">
            <a:off x="-26753" y="4051497"/>
            <a:ext cx="12247056" cy="2829868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7056" h="2829868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868C9-EA00-9543-8CC3-869A08DA1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07" y="92498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443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7196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984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61B3AD4-AD00-9B40-916B-1D1F9695D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3496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61437" y="-41952"/>
            <a:ext cx="12298576" cy="6123875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  <a:gd name="connsiteX0" fmla="*/ 15449 w 12262505"/>
              <a:gd name="connsiteY0" fmla="*/ 5530723 h 7045513"/>
              <a:gd name="connsiteX1" fmla="*/ 3657599 w 12262505"/>
              <a:gd name="connsiteY1" fmla="*/ 5007958 h 7045513"/>
              <a:gd name="connsiteX2" fmla="*/ 8468750 w 12262505"/>
              <a:gd name="connsiteY2" fmla="*/ 5514394 h 7045513"/>
              <a:gd name="connsiteX3" fmla="*/ 12252959 w 12262505"/>
              <a:gd name="connsiteY3" fmla="*/ 4220167 h 7045513"/>
              <a:gd name="connsiteX4" fmla="*/ 12262505 w 12262505"/>
              <a:gd name="connsiteY4" fmla="*/ 7045513 h 7045513"/>
              <a:gd name="connsiteX5" fmla="*/ 0 w 12262505"/>
              <a:gd name="connsiteY5" fmla="*/ 77735 h 7045513"/>
              <a:gd name="connsiteX6" fmla="*/ 15449 w 12262505"/>
              <a:gd name="connsiteY6" fmla="*/ 5530723 h 7045513"/>
              <a:gd name="connsiteX0" fmla="*/ 15449 w 12278834"/>
              <a:gd name="connsiteY0" fmla="*/ 5532908 h 5555121"/>
              <a:gd name="connsiteX1" fmla="*/ 3657599 w 12278834"/>
              <a:gd name="connsiteY1" fmla="*/ 5010143 h 5555121"/>
              <a:gd name="connsiteX2" fmla="*/ 8468750 w 12278834"/>
              <a:gd name="connsiteY2" fmla="*/ 5516579 h 5555121"/>
              <a:gd name="connsiteX3" fmla="*/ 12252959 w 12278834"/>
              <a:gd name="connsiteY3" fmla="*/ 4222352 h 5555121"/>
              <a:gd name="connsiteX4" fmla="*/ 12278834 w 12278834"/>
              <a:gd name="connsiteY4" fmla="*/ 91727 h 5555121"/>
              <a:gd name="connsiteX5" fmla="*/ 0 w 12278834"/>
              <a:gd name="connsiteY5" fmla="*/ 79920 h 5555121"/>
              <a:gd name="connsiteX6" fmla="*/ 15449 w 12278834"/>
              <a:gd name="connsiteY6" fmla="*/ 5532908 h 5555121"/>
              <a:gd name="connsiteX0" fmla="*/ 15449 w 12279342"/>
              <a:gd name="connsiteY0" fmla="*/ 5530724 h 5552937"/>
              <a:gd name="connsiteX1" fmla="*/ 3657599 w 12279342"/>
              <a:gd name="connsiteY1" fmla="*/ 5007959 h 5552937"/>
              <a:gd name="connsiteX2" fmla="*/ 8468750 w 12279342"/>
              <a:gd name="connsiteY2" fmla="*/ 5514395 h 5552937"/>
              <a:gd name="connsiteX3" fmla="*/ 12252959 w 12279342"/>
              <a:gd name="connsiteY3" fmla="*/ 4220168 h 5552937"/>
              <a:gd name="connsiteX4" fmla="*/ 12278834 w 12279342"/>
              <a:gd name="connsiteY4" fmla="*/ 89543 h 5552937"/>
              <a:gd name="connsiteX5" fmla="*/ 0 w 12279342"/>
              <a:gd name="connsiteY5" fmla="*/ 77736 h 5552937"/>
              <a:gd name="connsiteX6" fmla="*/ 15449 w 12279342"/>
              <a:gd name="connsiteY6" fmla="*/ 5530724 h 5552937"/>
              <a:gd name="connsiteX0" fmla="*/ 15449 w 12279342"/>
              <a:gd name="connsiteY0" fmla="*/ 6094324 h 6116537"/>
              <a:gd name="connsiteX1" fmla="*/ 3657599 w 12279342"/>
              <a:gd name="connsiteY1" fmla="*/ 5571559 h 6116537"/>
              <a:gd name="connsiteX2" fmla="*/ 8468750 w 12279342"/>
              <a:gd name="connsiteY2" fmla="*/ 6077995 h 6116537"/>
              <a:gd name="connsiteX3" fmla="*/ 12252959 w 12279342"/>
              <a:gd name="connsiteY3" fmla="*/ 4783768 h 6116537"/>
              <a:gd name="connsiteX4" fmla="*/ 12278834 w 12279342"/>
              <a:gd name="connsiteY4" fmla="*/ 0 h 6116537"/>
              <a:gd name="connsiteX5" fmla="*/ 0 w 12279342"/>
              <a:gd name="connsiteY5" fmla="*/ 641336 h 6116537"/>
              <a:gd name="connsiteX6" fmla="*/ 15449 w 12279342"/>
              <a:gd name="connsiteY6" fmla="*/ 6094324 h 6116537"/>
              <a:gd name="connsiteX0" fmla="*/ 15449 w 12279342"/>
              <a:gd name="connsiteY0" fmla="*/ 6094324 h 6125261"/>
              <a:gd name="connsiteX1" fmla="*/ 3657599 w 12279342"/>
              <a:gd name="connsiteY1" fmla="*/ 5571559 h 6125261"/>
              <a:gd name="connsiteX2" fmla="*/ 8468750 w 12279342"/>
              <a:gd name="connsiteY2" fmla="*/ 6077995 h 6125261"/>
              <a:gd name="connsiteX3" fmla="*/ 12252959 w 12279342"/>
              <a:gd name="connsiteY3" fmla="*/ 4783768 h 6125261"/>
              <a:gd name="connsiteX4" fmla="*/ 12278834 w 12279342"/>
              <a:gd name="connsiteY4" fmla="*/ 0 h 6125261"/>
              <a:gd name="connsiteX5" fmla="*/ 0 w 12279342"/>
              <a:gd name="connsiteY5" fmla="*/ 641336 h 6125261"/>
              <a:gd name="connsiteX6" fmla="*/ 15449 w 12279342"/>
              <a:gd name="connsiteY6" fmla="*/ 6094324 h 6125261"/>
              <a:gd name="connsiteX0" fmla="*/ 31778 w 12295671"/>
              <a:gd name="connsiteY0" fmla="*/ 6122459 h 6149807"/>
              <a:gd name="connsiteX1" fmla="*/ 3673928 w 12295671"/>
              <a:gd name="connsiteY1" fmla="*/ 5599694 h 6149807"/>
              <a:gd name="connsiteX2" fmla="*/ 8485079 w 12295671"/>
              <a:gd name="connsiteY2" fmla="*/ 6106130 h 6149807"/>
              <a:gd name="connsiteX3" fmla="*/ 12269288 w 12295671"/>
              <a:gd name="connsiteY3" fmla="*/ 4811903 h 6149807"/>
              <a:gd name="connsiteX4" fmla="*/ 12295163 w 12295671"/>
              <a:gd name="connsiteY4" fmla="*/ 28135 h 6149807"/>
              <a:gd name="connsiteX5" fmla="*/ 0 w 12295671"/>
              <a:gd name="connsiteY5" fmla="*/ 0 h 6149807"/>
              <a:gd name="connsiteX6" fmla="*/ 31778 w 12295671"/>
              <a:gd name="connsiteY6" fmla="*/ 6122459 h 6149807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23875"/>
              <a:gd name="connsiteX1" fmla="*/ 3676833 w 12298576"/>
              <a:gd name="connsiteY1" fmla="*/ 5599694 h 6123875"/>
              <a:gd name="connsiteX2" fmla="*/ 8487984 w 12298576"/>
              <a:gd name="connsiteY2" fmla="*/ 6106130 h 6123875"/>
              <a:gd name="connsiteX3" fmla="*/ 12272193 w 12298576"/>
              <a:gd name="connsiteY3" fmla="*/ 4811903 h 6123875"/>
              <a:gd name="connsiteX4" fmla="*/ 12298068 w 12298576"/>
              <a:gd name="connsiteY4" fmla="*/ 28135 h 6123875"/>
              <a:gd name="connsiteX5" fmla="*/ 2905 w 12298576"/>
              <a:gd name="connsiteY5" fmla="*/ 0 h 6123875"/>
              <a:gd name="connsiteX6" fmla="*/ 34683 w 12298576"/>
              <a:gd name="connsiteY6" fmla="*/ 6122459 h 61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8576" h="6123875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7413"/>
            <a:ext cx="10515600" cy="145776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351814"/>
            <a:ext cx="3413579" cy="28665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4279BB"/>
                </a:solidFill>
                <a:latin typeface="Barlow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www.uci.ac.cr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A94FB1-3E87-CF44-98E6-AFED63B94A6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78486" y="6081923"/>
            <a:ext cx="4114800" cy="556542"/>
          </a:xfrm>
        </p:spPr>
        <p:txBody>
          <a:bodyPr>
            <a:noAutofit/>
          </a:bodyPr>
          <a:lstStyle>
            <a:lvl1pPr marL="0" indent="0" algn="r">
              <a:buNone/>
              <a:defRPr sz="2000" b="1" i="0">
                <a:solidFill>
                  <a:srgbClr val="4279BB"/>
                </a:solidFill>
                <a:latin typeface="Barlow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regenerativo</a:t>
            </a:r>
            <a:r>
              <a:rPr lang="en-US" dirty="0"/>
              <a:t> para el </a:t>
            </a:r>
            <a:r>
              <a:rPr lang="en-US" dirty="0" err="1"/>
              <a:t>bienestar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15162D-96C4-BB43-93D5-E3FCD1035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281363"/>
            <a:ext cx="105156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CB668-9A55-8A41-B33F-0A67D76BB8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15" y="56983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28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Separador">
    <p:bg>
      <p:bgPr>
        <a:solidFill>
          <a:srgbClr val="EE9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CE801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2429-6CE8-AC49-8162-9EF65ABB5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40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7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Anaranjada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1951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Anaranjada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E8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E8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255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463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8CF10F10-07BF-7E45-9611-97870879D9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4818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Anaranjada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B66765A-7CB9-9841-9830-371157F3C11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B595A84-F0E3-2048-887F-B8C0995BD6EA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77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0A02C-758C-B84A-8015-33AC1BE9AA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3BABAB9-AD30-EE4F-A402-D43CEDD7F837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10EC7CD-66C0-754D-B02F-5644F706313A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8383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 Rojo Vivo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C642E9E-CD96-6C4B-BCBB-3664A2E7A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38930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 Mor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8967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Separador">
    <p:bg>
      <p:bgPr>
        <a:solidFill>
          <a:srgbClr val="9C2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891C6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C5CA9-8C2F-064E-8AFD-14F1A3DF1E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0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9260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Morada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3949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Morada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91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91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DAFE29A-0DDE-824E-A716-169A0662C46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3277F2B-3158-5B4C-886F-69DB3486C096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612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16C1C93-C775-9344-978C-73E4D1EAA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346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948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Morada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8843C4A-22A8-F844-8ABE-5CA8E17F4DDD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4C2D563-B0D7-3744-A4E5-26CEC70004BF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6036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0FAF9-0406-6743-A9D1-223F3FD09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659" y="1"/>
            <a:ext cx="12204659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B4D430A-132F-244B-B0BC-AAE8E391A692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3CE1D25-DF2A-7144-BAC9-B0B5B225D5C4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8157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 Rojo Vivo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C642E9E-CD96-6C4B-BCBB-3664A2E7A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88829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 Anaranjada: Separador">
    <p:bg>
      <p:bgPr>
        <a:solidFill>
          <a:srgbClr val="EE9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CE801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2429-6CE8-AC49-8162-9EF65ABB5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98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Separador">
    <p:bg>
      <p:bgPr>
        <a:solidFill>
          <a:srgbClr val="CE2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B41C38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D3D6B6-1BBA-EC45-B2F3-957F8F58F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6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111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Rojo Vivo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7896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Rojo Vivo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41C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41C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7162C7F-4439-2D45-B87D-8D36AD9C71E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9A337EE-8DFE-8F4F-86AC-683E3A83AF53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8637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C642E9E-CD96-6C4B-BCBB-3664A2E7A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5075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Rojo Vivo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41C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2B9C77-6EDD-F845-A58D-0DB07474792E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D60E140-D82D-1F4D-B814-D81EC93F5D7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817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9766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5ED1CA-32D7-6543-922D-0C4F67C8C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D13E50-AA43-3645-82B4-ACBD65A01A6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571C5A2-48B6-674A-8715-E055C8505C98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151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08AFBE7-0F6B-E54D-A0BB-A47BD0D0071D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B452125D-FD17-A241-ACCE-4E5ADC0F9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213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61437" y="-41952"/>
            <a:ext cx="12298576" cy="6123875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  <a:gd name="connsiteX0" fmla="*/ 15449 w 12262505"/>
              <a:gd name="connsiteY0" fmla="*/ 5530723 h 7045513"/>
              <a:gd name="connsiteX1" fmla="*/ 3657599 w 12262505"/>
              <a:gd name="connsiteY1" fmla="*/ 5007958 h 7045513"/>
              <a:gd name="connsiteX2" fmla="*/ 8468750 w 12262505"/>
              <a:gd name="connsiteY2" fmla="*/ 5514394 h 7045513"/>
              <a:gd name="connsiteX3" fmla="*/ 12252959 w 12262505"/>
              <a:gd name="connsiteY3" fmla="*/ 4220167 h 7045513"/>
              <a:gd name="connsiteX4" fmla="*/ 12262505 w 12262505"/>
              <a:gd name="connsiteY4" fmla="*/ 7045513 h 7045513"/>
              <a:gd name="connsiteX5" fmla="*/ 0 w 12262505"/>
              <a:gd name="connsiteY5" fmla="*/ 77735 h 7045513"/>
              <a:gd name="connsiteX6" fmla="*/ 15449 w 12262505"/>
              <a:gd name="connsiteY6" fmla="*/ 5530723 h 7045513"/>
              <a:gd name="connsiteX0" fmla="*/ 15449 w 12278834"/>
              <a:gd name="connsiteY0" fmla="*/ 5532908 h 5555121"/>
              <a:gd name="connsiteX1" fmla="*/ 3657599 w 12278834"/>
              <a:gd name="connsiteY1" fmla="*/ 5010143 h 5555121"/>
              <a:gd name="connsiteX2" fmla="*/ 8468750 w 12278834"/>
              <a:gd name="connsiteY2" fmla="*/ 5516579 h 5555121"/>
              <a:gd name="connsiteX3" fmla="*/ 12252959 w 12278834"/>
              <a:gd name="connsiteY3" fmla="*/ 4222352 h 5555121"/>
              <a:gd name="connsiteX4" fmla="*/ 12278834 w 12278834"/>
              <a:gd name="connsiteY4" fmla="*/ 91727 h 5555121"/>
              <a:gd name="connsiteX5" fmla="*/ 0 w 12278834"/>
              <a:gd name="connsiteY5" fmla="*/ 79920 h 5555121"/>
              <a:gd name="connsiteX6" fmla="*/ 15449 w 12278834"/>
              <a:gd name="connsiteY6" fmla="*/ 5532908 h 5555121"/>
              <a:gd name="connsiteX0" fmla="*/ 15449 w 12279342"/>
              <a:gd name="connsiteY0" fmla="*/ 5530724 h 5552937"/>
              <a:gd name="connsiteX1" fmla="*/ 3657599 w 12279342"/>
              <a:gd name="connsiteY1" fmla="*/ 5007959 h 5552937"/>
              <a:gd name="connsiteX2" fmla="*/ 8468750 w 12279342"/>
              <a:gd name="connsiteY2" fmla="*/ 5514395 h 5552937"/>
              <a:gd name="connsiteX3" fmla="*/ 12252959 w 12279342"/>
              <a:gd name="connsiteY3" fmla="*/ 4220168 h 5552937"/>
              <a:gd name="connsiteX4" fmla="*/ 12278834 w 12279342"/>
              <a:gd name="connsiteY4" fmla="*/ 89543 h 5552937"/>
              <a:gd name="connsiteX5" fmla="*/ 0 w 12279342"/>
              <a:gd name="connsiteY5" fmla="*/ 77736 h 5552937"/>
              <a:gd name="connsiteX6" fmla="*/ 15449 w 12279342"/>
              <a:gd name="connsiteY6" fmla="*/ 5530724 h 5552937"/>
              <a:gd name="connsiteX0" fmla="*/ 15449 w 12279342"/>
              <a:gd name="connsiteY0" fmla="*/ 6094324 h 6116537"/>
              <a:gd name="connsiteX1" fmla="*/ 3657599 w 12279342"/>
              <a:gd name="connsiteY1" fmla="*/ 5571559 h 6116537"/>
              <a:gd name="connsiteX2" fmla="*/ 8468750 w 12279342"/>
              <a:gd name="connsiteY2" fmla="*/ 6077995 h 6116537"/>
              <a:gd name="connsiteX3" fmla="*/ 12252959 w 12279342"/>
              <a:gd name="connsiteY3" fmla="*/ 4783768 h 6116537"/>
              <a:gd name="connsiteX4" fmla="*/ 12278834 w 12279342"/>
              <a:gd name="connsiteY4" fmla="*/ 0 h 6116537"/>
              <a:gd name="connsiteX5" fmla="*/ 0 w 12279342"/>
              <a:gd name="connsiteY5" fmla="*/ 641336 h 6116537"/>
              <a:gd name="connsiteX6" fmla="*/ 15449 w 12279342"/>
              <a:gd name="connsiteY6" fmla="*/ 6094324 h 6116537"/>
              <a:gd name="connsiteX0" fmla="*/ 15449 w 12279342"/>
              <a:gd name="connsiteY0" fmla="*/ 6094324 h 6125261"/>
              <a:gd name="connsiteX1" fmla="*/ 3657599 w 12279342"/>
              <a:gd name="connsiteY1" fmla="*/ 5571559 h 6125261"/>
              <a:gd name="connsiteX2" fmla="*/ 8468750 w 12279342"/>
              <a:gd name="connsiteY2" fmla="*/ 6077995 h 6125261"/>
              <a:gd name="connsiteX3" fmla="*/ 12252959 w 12279342"/>
              <a:gd name="connsiteY3" fmla="*/ 4783768 h 6125261"/>
              <a:gd name="connsiteX4" fmla="*/ 12278834 w 12279342"/>
              <a:gd name="connsiteY4" fmla="*/ 0 h 6125261"/>
              <a:gd name="connsiteX5" fmla="*/ 0 w 12279342"/>
              <a:gd name="connsiteY5" fmla="*/ 641336 h 6125261"/>
              <a:gd name="connsiteX6" fmla="*/ 15449 w 12279342"/>
              <a:gd name="connsiteY6" fmla="*/ 6094324 h 6125261"/>
              <a:gd name="connsiteX0" fmla="*/ 31778 w 12295671"/>
              <a:gd name="connsiteY0" fmla="*/ 6122459 h 6149807"/>
              <a:gd name="connsiteX1" fmla="*/ 3673928 w 12295671"/>
              <a:gd name="connsiteY1" fmla="*/ 5599694 h 6149807"/>
              <a:gd name="connsiteX2" fmla="*/ 8485079 w 12295671"/>
              <a:gd name="connsiteY2" fmla="*/ 6106130 h 6149807"/>
              <a:gd name="connsiteX3" fmla="*/ 12269288 w 12295671"/>
              <a:gd name="connsiteY3" fmla="*/ 4811903 h 6149807"/>
              <a:gd name="connsiteX4" fmla="*/ 12295163 w 12295671"/>
              <a:gd name="connsiteY4" fmla="*/ 28135 h 6149807"/>
              <a:gd name="connsiteX5" fmla="*/ 0 w 12295671"/>
              <a:gd name="connsiteY5" fmla="*/ 0 h 6149807"/>
              <a:gd name="connsiteX6" fmla="*/ 31778 w 12295671"/>
              <a:gd name="connsiteY6" fmla="*/ 6122459 h 6149807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23875"/>
              <a:gd name="connsiteX1" fmla="*/ 3676833 w 12298576"/>
              <a:gd name="connsiteY1" fmla="*/ 5599694 h 6123875"/>
              <a:gd name="connsiteX2" fmla="*/ 8487984 w 12298576"/>
              <a:gd name="connsiteY2" fmla="*/ 6106130 h 6123875"/>
              <a:gd name="connsiteX3" fmla="*/ 12272193 w 12298576"/>
              <a:gd name="connsiteY3" fmla="*/ 4811903 h 6123875"/>
              <a:gd name="connsiteX4" fmla="*/ 12298068 w 12298576"/>
              <a:gd name="connsiteY4" fmla="*/ 28135 h 6123875"/>
              <a:gd name="connsiteX5" fmla="*/ 2905 w 12298576"/>
              <a:gd name="connsiteY5" fmla="*/ 0 h 6123875"/>
              <a:gd name="connsiteX6" fmla="*/ 34683 w 12298576"/>
              <a:gd name="connsiteY6" fmla="*/ 6122459 h 61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8576" h="6123875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7413"/>
            <a:ext cx="10515600" cy="145776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351814"/>
            <a:ext cx="3413579" cy="28665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6BAE45"/>
                </a:solidFill>
                <a:latin typeface="Barlow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www.uci.ac.cr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A94FB1-3E87-CF44-98E6-AFED63B94A6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78486" y="6081923"/>
            <a:ext cx="4114800" cy="556542"/>
          </a:xfrm>
        </p:spPr>
        <p:txBody>
          <a:bodyPr>
            <a:noAutofit/>
          </a:bodyPr>
          <a:lstStyle>
            <a:lvl1pPr marL="0" indent="0" algn="r">
              <a:buNone/>
              <a:defRPr sz="2000" b="1" i="0">
                <a:solidFill>
                  <a:srgbClr val="6BAE45"/>
                </a:solidFill>
                <a:latin typeface="Barlow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regenerativo</a:t>
            </a:r>
            <a:r>
              <a:rPr lang="en-US" dirty="0"/>
              <a:t> para el </a:t>
            </a:r>
            <a:r>
              <a:rPr lang="en-US" dirty="0" err="1"/>
              <a:t>bienestar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15162D-96C4-BB43-93D5-E3FCD1035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281363"/>
            <a:ext cx="105156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696431-39AC-134E-91B0-42CF045B6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15" y="56983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 Rojo Vivo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C642E9E-CD96-6C4B-BCBB-3664A2E7A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623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 Anaranjada: Separador">
    <p:bg>
      <p:bgPr>
        <a:solidFill>
          <a:srgbClr val="EE9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CE801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2429-6CE8-AC49-8162-9EF65ABB5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3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 Mor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542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0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4" r:id="rId2"/>
    <p:sldLayoutId id="2147483705" r:id="rId3"/>
    <p:sldLayoutId id="2147483706" r:id="rId4"/>
    <p:sldLayoutId id="2147483650" r:id="rId5"/>
    <p:sldLayoutId id="2147483671" r:id="rId6"/>
    <p:sldLayoutId id="2147483714" r:id="rId7"/>
    <p:sldLayoutId id="2147483715" r:id="rId8"/>
    <p:sldLayoutId id="214748371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0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66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717" r:id="rId8"/>
    <p:sldLayoutId id="21474837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95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19" r:id="rId8"/>
    <p:sldLayoutId id="214748372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5DA87-A4AC-7E43-A9D5-4097C108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61780-3FA4-4744-B78B-EEB12521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F9E6B-2422-FB46-90CD-E86539C8B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A37B-9DED-3E4A-A442-7A8EED74A98D}" type="datetimeFigureOut">
              <a:rPr lang="es-ES_tradnl" smtClean="0"/>
              <a:t>11/11/24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BD7E8-FBA0-BE42-B7E4-DD717C327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4F2BC-EBE0-2E4A-ACB1-354C1C8BB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2AFA-6D50-F949-8C55-C0D5730A9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9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0" r:id="rId3"/>
    <p:sldLayoutId id="2147483653" r:id="rId4"/>
    <p:sldLayoutId id="214748366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finanzapersonal.com/administracion/que-es-la-competencia-perfect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es/vector/pros-y-contras-para-negocios-gm1199882101-34347315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lista-de-comprobaci%C3%B3n-icono-notas-202418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orozco@caroz.es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suspension-file/t/tax-law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65A4-5C33-7F41-8D5F-DEA0684C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20" y="2927650"/>
            <a:ext cx="10515600" cy="1457768"/>
          </a:xfrm>
        </p:spPr>
        <p:txBody>
          <a:bodyPr>
            <a:noAutofit/>
          </a:bodyPr>
          <a:lstStyle/>
          <a:p>
            <a:r>
              <a:rPr lang="es-ES_tradnl" sz="4800" dirty="0"/>
              <a:t>Fuentes del Derecho Fiscal Internacional: del </a:t>
            </a:r>
            <a:r>
              <a:rPr lang="es-ES_tradnl" sz="4800" i="1" dirty="0" err="1"/>
              <a:t>Soft</a:t>
            </a:r>
            <a:r>
              <a:rPr lang="es-ES_tradnl" sz="4800" i="1" dirty="0"/>
              <a:t> </a:t>
            </a:r>
            <a:r>
              <a:rPr lang="es-ES_tradnl" sz="4800" i="1" dirty="0" err="1"/>
              <a:t>Law</a:t>
            </a:r>
            <a:r>
              <a:rPr lang="es-ES_tradnl" sz="4800" i="1" dirty="0"/>
              <a:t> </a:t>
            </a:r>
            <a:r>
              <a:rPr lang="es-ES_tradnl" sz="4800" dirty="0"/>
              <a:t>al Convenio para Evitar la Doble Tributación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65047-4BE7-A64A-ACF1-BBAE1011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220" y="4385418"/>
            <a:ext cx="10515600" cy="1500187"/>
          </a:xfrm>
        </p:spPr>
        <p:txBody>
          <a:bodyPr/>
          <a:lstStyle/>
          <a:p>
            <a:r>
              <a:rPr lang="es-ES_tradnl" dirty="0"/>
              <a:t>Universidad para la Cooperación Internacional</a:t>
            </a:r>
          </a:p>
        </p:txBody>
      </p:sp>
    </p:spTree>
    <p:extLst>
      <p:ext uri="{BB962C8B-B14F-4D97-AF65-F5344CB8AC3E}">
        <p14:creationId xmlns:p14="http://schemas.microsoft.com/office/powerpoint/2010/main" val="7291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66BF8-9296-2D54-9B17-B8EC359F7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9FDE-163E-6B49-C28A-CA844975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_tradnl" dirty="0"/>
              <a:t>Fuentes del Derecho Fiscal Internacional.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6CE6027-B497-5D0F-4C6A-0D209EECFA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4881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3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6933F-5559-582B-35FF-444AC017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Contexto Español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0508FF-D8C5-500C-40A9-9650D8EC6CD4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419" dirty="0"/>
              <a:t>STS 19-6-2016: las Directrices de la OCDE en materia de precios de transferencia, tal como son recogidas en la Exposición de Motivos de la Ley 36/2006, </a:t>
            </a:r>
            <a:r>
              <a:rPr lang="es-419" b="1" dirty="0"/>
              <a:t>entrañan un mandato dirigido a la Administración tributaria </a:t>
            </a:r>
            <a:r>
              <a:rPr lang="es-419" dirty="0"/>
              <a:t>que, en el seno de las actuaciones de comprobación -así lo dice expresamente la ley- debe atemperarse a los criterios técnicos y pautas orientadoras que en aquéllas se recogen, </a:t>
            </a:r>
            <a:r>
              <a:rPr lang="es-419" b="1" dirty="0"/>
              <a:t>pero no obligan a los Tribunales de justicia, al resolver los procesos judiciales de que sean competentes, a valorar las pruebas procesales con plena supeditación a tales Directrices, que no condicionan ni matizan sus facultades de libre apreciación de la prueba.</a:t>
            </a:r>
          </a:p>
        </p:txBody>
      </p:sp>
    </p:spTree>
    <p:extLst>
      <p:ext uri="{BB962C8B-B14F-4D97-AF65-F5344CB8AC3E}">
        <p14:creationId xmlns:p14="http://schemas.microsoft.com/office/powerpoint/2010/main" val="285585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EEEDD-412A-1A5B-B6BE-21E762073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6698-34C8-20AA-B7B9-4B8A27BB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_tradnl" dirty="0"/>
              <a:t>Fuentes del Derecho Fiscal Internacional.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CC858FB-AE31-87D4-8858-36E2B383211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68112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70717971-F037-3F46-EC6B-A6360B4623DB}"/>
              </a:ext>
            </a:extLst>
          </p:cNvPr>
          <p:cNvSpPr/>
          <p:nvPr/>
        </p:nvSpPr>
        <p:spPr>
          <a:xfrm>
            <a:off x="1439186" y="1690688"/>
            <a:ext cx="6035040" cy="459084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4401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E8026AC-EFB8-B0D8-2D2C-57E2287783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749" r="2574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D682CC-C2BE-BB41-8A97-4103C56EE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MX" dirty="0"/>
              <a:t>3.- Competencia Fiscal Internacional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C49E3B0-B4A6-6C46-0BAB-3DC41BF71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4651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4A080-473B-776B-0976-08E26825B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8718-8D0B-FA12-EBCC-407A9CA6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Definición.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001B8-9B62-E7AA-24FE-C043A41DF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dirty="0"/>
              <a:t>Competencia entre Estados por</a:t>
            </a:r>
          </a:p>
          <a:p>
            <a:pPr marL="0" indent="0" algn="ctr">
              <a:buNone/>
            </a:pPr>
            <a:r>
              <a:rPr lang="es-ES_tradnl" dirty="0"/>
              <a:t>configurar una fiscalidad atractiva</a:t>
            </a:r>
          </a:p>
          <a:p>
            <a:pPr marL="0" indent="0" algn="ctr">
              <a:buNone/>
            </a:pPr>
            <a:r>
              <a:rPr lang="es-ES_tradnl" dirty="0"/>
              <a:t>que influya en la localización de</a:t>
            </a:r>
          </a:p>
          <a:p>
            <a:pPr marL="0" indent="0" algn="ctr">
              <a:buNone/>
            </a:pPr>
            <a:r>
              <a:rPr lang="es-ES_tradnl" dirty="0"/>
              <a:t>riqueza dentro de su territorio.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s-ES_tradnl" dirty="0"/>
              <a:t>Causa: globalización económica</a:t>
            </a:r>
          </a:p>
          <a:p>
            <a:pPr marL="0" indent="0" algn="ctr">
              <a:buNone/>
            </a:pPr>
            <a:r>
              <a:rPr lang="es-ES_tradnl" dirty="0"/>
              <a:t>Fiscalidad = factor relevante en la</a:t>
            </a:r>
          </a:p>
          <a:p>
            <a:pPr marL="0" indent="0" algn="ctr">
              <a:buNone/>
            </a:pPr>
            <a:r>
              <a:rPr lang="es-ES_tradnl" dirty="0"/>
              <a:t>toma de decisiones económicas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1DA06C6-7687-B1F5-EC41-6F92166B5D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869" r="12869"/>
          <a:stretch/>
        </p:blipFill>
        <p:spPr>
          <a:xfrm>
            <a:off x="7178129" y="0"/>
            <a:ext cx="5013871" cy="6897090"/>
          </a:xfrm>
        </p:spPr>
      </p:pic>
    </p:spTree>
    <p:extLst>
      <p:ext uri="{BB962C8B-B14F-4D97-AF65-F5344CB8AC3E}">
        <p14:creationId xmlns:p14="http://schemas.microsoft.com/office/powerpoint/2010/main" val="583928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93DD3-DAE2-D613-A382-2C45CB0C1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8122-B9AB-D7EE-3946-CE4500DD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Posicionamientos a la Competencia Fiscal Internacional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75D5B6C-3881-678F-6022-C6AE478896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76674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913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D4CA0-AC44-A199-B7C5-60D356F6B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3D62-3CE5-C3DA-6DB4-CA96AAD8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Posicionamientos a la Competencia Fiscal Internacional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38C73AA-F75A-CE95-4B7D-198FA676D89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26163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99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3D6A4-696A-6D66-217A-607FE849D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F460-BF74-BC27-26F5-6EB9303C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Competencia Fiscal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603BE-F674-434E-1327-364901888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Entonces, la</a:t>
            </a:r>
          </a:p>
          <a:p>
            <a:pPr marL="0" indent="0">
              <a:buNone/>
            </a:pPr>
            <a:r>
              <a:rPr lang="en-US"/>
              <a:t>competencia fiscal…</a:t>
            </a:r>
          </a:p>
          <a:p>
            <a:pPr marL="0" indent="0">
              <a:buNone/>
            </a:pPr>
            <a:r>
              <a:rPr lang="en-US"/>
              <a:t>¿es beneficiosa o</a:t>
            </a:r>
          </a:p>
          <a:p>
            <a:pPr marL="0" indent="0">
              <a:buNone/>
            </a:pPr>
            <a:r>
              <a:rPr lang="en-US"/>
              <a:t>perjudicial?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424FFE4-6D8A-560E-01B4-FF74F1BF7C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485" r="15068" b="2"/>
          <a:stretch/>
        </p:blipFill>
        <p:spPr>
          <a:xfrm>
            <a:off x="6172200" y="1825625"/>
            <a:ext cx="51816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236167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8C6BF-9E09-29AF-BB18-D0387F8DE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0515-A570-D980-20B6-CCC8AFD1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Competencia Fiscal Perniciosa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0A2DC-A693-8320-5776-AD689EF41A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s-ES_tradnl" dirty="0"/>
              <a:t>Proliferación de regímenes tributaries preferenciales:</a:t>
            </a:r>
          </a:p>
          <a:p>
            <a:pPr marL="0" indent="0">
              <a:buNone/>
            </a:pPr>
            <a:endParaRPr lang="es-ES_tradn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/>
              <a:t>Objetivo: deslocalización de riqueza por motivos puramente fiscales.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/>
              <a:t>Ámbito: Rentas móviles.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/>
              <a:t>Aplicación: laxitud y opacidad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8FCE93-BE1E-8FC7-60DB-35C583D79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760"/>
            <a:ext cx="11988800" cy="61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4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7F7AC-8CA5-90DF-CD93-489C5E286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3A993087-8128-808F-8E0E-154817BF81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264" r="2726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76AE05-676E-DBF9-5F5B-51BD74228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MX" dirty="0"/>
              <a:t>OCDE</a:t>
            </a:r>
            <a:br>
              <a:rPr lang="es-MX" dirty="0"/>
            </a:br>
            <a:r>
              <a:rPr lang="es-MX" dirty="0"/>
              <a:t>vs.</a:t>
            </a:r>
            <a:br>
              <a:rPr lang="es-MX" dirty="0"/>
            </a:br>
            <a:r>
              <a:rPr lang="es-MX" dirty="0"/>
              <a:t>COMPETENCIA FISCAL</a:t>
            </a:r>
            <a:br>
              <a:rPr lang="es-MX" dirty="0"/>
            </a:br>
            <a:r>
              <a:rPr lang="es-MX" dirty="0"/>
              <a:t>PERNICIOSA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380CD50-93C1-5A3D-4AD3-7E7AEA721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3496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1A20D-F37F-336A-F425-552AF797F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47A2-2ED6-2BE9-AD80-BBFCF7A0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Índice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5A47-49A6-3F3C-42F4-C285A99C0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1.- Introducción.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2.- Fuentes del Derecho Fiscal Internacional.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3.- Competencia Fiscal Internacional.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4.- Conclusiones.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1A0D847-7A66-3495-2680-3D4356ED1D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129" r="15129"/>
          <a:stretch/>
        </p:blipFill>
        <p:spPr/>
      </p:pic>
    </p:spTree>
    <p:extLst>
      <p:ext uri="{BB962C8B-B14F-4D97-AF65-F5344CB8AC3E}">
        <p14:creationId xmlns:p14="http://schemas.microsoft.com/office/powerpoint/2010/main" val="392545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GÉNESIS Y PRIMEROS AVANCES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C64D63-9CB2-63B9-8C7D-A93D18B11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871" y="1825625"/>
            <a:ext cx="4090257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1.-  INFORME 1998 “HARMFUL TAX COMPETITION”</a:t>
            </a:r>
          </a:p>
          <a:p>
            <a:endParaRPr lang="en-US"/>
          </a:p>
          <a:p>
            <a:pPr marL="0" indent="0">
              <a:buNone/>
            </a:pPr>
            <a:r>
              <a:rPr lang="es-ES_tradnl"/>
              <a:t>Recomendación: no vinculante (compromiso político)</a:t>
            </a:r>
          </a:p>
          <a:p>
            <a:pPr marL="0" indent="0">
              <a:buNone/>
            </a:pPr>
            <a:r>
              <a:rPr lang="es-ES_tradnl"/>
              <a:t>NO: uniformidad fiscal.</a:t>
            </a:r>
          </a:p>
          <a:p>
            <a:pPr marL="0" indent="0">
              <a:buNone/>
            </a:pPr>
            <a:r>
              <a:rPr lang="es-ES_tradnl"/>
              <a:t>SÍ: erradicar las principales prácticas fiscales nocivas para las economías nacionales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20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3F5E2-9CF1-5C5A-AEEE-B8AA86B8A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5095-A243-964D-93C5-CC8FC79A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GÉNESIS Y PRIMEROS AVANCES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6743F-4AA2-D099-ECE6-C4740639A8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s-ES_tradnl" dirty="0"/>
              <a:t>Principales exponentes de competencia fiscal perniciosa:</a:t>
            </a:r>
          </a:p>
          <a:p>
            <a:pPr marL="0" indent="0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b="1" dirty="0"/>
              <a:t>a) Paraísos fiscales</a:t>
            </a:r>
            <a:r>
              <a:rPr lang="es-ES_tradnl" b="1" baseline="30000" dirty="0"/>
              <a:t>1</a:t>
            </a:r>
            <a:r>
              <a:rPr lang="es-ES_tradnl" b="1" dirty="0"/>
              <a:t>.- </a:t>
            </a:r>
            <a:r>
              <a:rPr lang="es-ES_tradnl" dirty="0"/>
              <a:t>Jurisdicciones que localizan en su</a:t>
            </a:r>
          </a:p>
          <a:p>
            <a:pPr marL="0" indent="0" algn="just">
              <a:buNone/>
            </a:pPr>
            <a:r>
              <a:rPr lang="es-ES_tradnl" dirty="0"/>
              <a:t>territorio rentas, patrimonios e inversiones debido a: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_tradnl" dirty="0"/>
              <a:t>Opacidad/ ausencia de intercambio de información.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_tradnl" dirty="0"/>
              <a:t>nula tributación/tributación nominal.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_tradnl" dirty="0"/>
              <a:t>Inexistencia de actividad económica.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s-ES_tradnl" sz="1100" baseline="30000" dirty="0"/>
              <a:t>1 Traducción errónea de “</a:t>
            </a:r>
            <a:r>
              <a:rPr lang="es-ES_tradnl" sz="1100" baseline="30000" dirty="0" err="1"/>
              <a:t>Tax</a:t>
            </a:r>
            <a:r>
              <a:rPr lang="es-ES_tradnl" sz="1100" baseline="30000" dirty="0"/>
              <a:t> </a:t>
            </a:r>
            <a:r>
              <a:rPr lang="es-ES_tradnl" sz="1100" baseline="30000" dirty="0" err="1"/>
              <a:t>Heven</a:t>
            </a:r>
            <a:r>
              <a:rPr lang="es-ES_tradnl" sz="1100" baseline="30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1942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DE280-0D18-DEDD-A8EF-1C1178B25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7007-8F10-3300-959A-C78D3059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GÉNESIS Y PRIMEROS AVANCES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B134A-CABA-3F27-1772-2656FBAE5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Principales exponentes de competencia fiscal perniciosa: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b="1" dirty="0"/>
              <a:t>b) Regímenes tributarios preferenciales perniciosos (</a:t>
            </a:r>
            <a:r>
              <a:rPr lang="es-ES_tradnl" b="1" dirty="0" err="1"/>
              <a:t>Tax</a:t>
            </a:r>
            <a:r>
              <a:rPr lang="es-ES_tradnl" b="1" dirty="0"/>
              <a:t> </a:t>
            </a:r>
            <a:r>
              <a:rPr lang="es-ES_tradnl" b="1" dirty="0" err="1"/>
              <a:t>Rulings</a:t>
            </a:r>
            <a:r>
              <a:rPr lang="es-ES_tradnl" b="1" dirty="0"/>
              <a:t>).-  </a:t>
            </a:r>
            <a:r>
              <a:rPr lang="es-ES_tradnl" dirty="0"/>
              <a:t>Tributación privilegiada para ciertas clases de rentas que influye en la localización en su territorio</a:t>
            </a:r>
            <a:endParaRPr lang="es-ES_tradnl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A6A247-D524-52F7-F800-FCAE9EA64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794" y="1825625"/>
            <a:ext cx="2556411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358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61596-7F2D-F7AC-E5BB-AEF279D32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118E-4DDD-2287-9166-5919C2C4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GÉNESIS Y PRIMEROS AVANCES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33EFB-C3AC-91DC-5FE6-6846BC44D8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2.- INFORME OCDE 2000: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_tradnl" dirty="0"/>
              <a:t>Lista paraísos fiscales: </a:t>
            </a:r>
            <a:r>
              <a:rPr lang="es-ES_tradnl" b="1" dirty="0"/>
              <a:t>35 Naciones.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_tradnl" dirty="0"/>
              <a:t>Lista regímenes tributarios preferenciales de carácter pernicioso: </a:t>
            </a:r>
            <a:r>
              <a:rPr lang="es-ES_tradnl" b="1" dirty="0"/>
              <a:t>47 </a:t>
            </a:r>
            <a:r>
              <a:rPr lang="es-ES_tradnl" b="1" dirty="0" err="1"/>
              <a:t>Tax</a:t>
            </a:r>
            <a:r>
              <a:rPr lang="es-ES_tradnl" b="1" dirty="0"/>
              <a:t> </a:t>
            </a:r>
            <a:r>
              <a:rPr lang="es-ES_tradnl" b="1" dirty="0" err="1"/>
              <a:t>Rulings</a:t>
            </a:r>
            <a:r>
              <a:rPr lang="es-ES_tradnl" b="1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42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9005A-AAC8-48E7-F8D1-410847420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65A7-9A3D-0610-CCFF-04E69F50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GÉNESIS Y PRIMEROS AVANCES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5B061-0942-51D3-C8C8-9118DB3289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3B3B98-E3DF-AEAF-8968-71994A8E9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70" y="1690688"/>
            <a:ext cx="9487198" cy="376301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6DE513A-DDB2-6D2A-55CC-0865CFD38924}"/>
              </a:ext>
            </a:extLst>
          </p:cNvPr>
          <p:cNvSpPr txBox="1"/>
          <p:nvPr/>
        </p:nvSpPr>
        <p:spPr>
          <a:xfrm>
            <a:off x="1216270" y="5584498"/>
            <a:ext cx="9487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Bermudas, Chipre, Islas Caimán, Malta, Mauricio y San Marino no fueron incluidas en la lista al</a:t>
            </a:r>
            <a:r>
              <a:rPr lang="es-419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asumir públicamente su compromiso político de cooperación</a:t>
            </a:r>
            <a:endParaRPr lang="es-419" sz="12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05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20EF9-5810-5B17-EEAD-54CF03CE0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AD61-B797-5790-9899-0E64DF39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GÉNESIS Y PRIMEROS AVANCES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7F8E-EC77-6793-5151-2101EFBE8F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038CDD-9803-BF14-055B-6849CCC3C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9" y="1412127"/>
            <a:ext cx="8800023" cy="47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07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993D7-ADC6-6757-1F9B-72C71130F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130B-4956-42B2-5620-138D928B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 err="1"/>
              <a:t>Tax</a:t>
            </a:r>
            <a:r>
              <a:rPr lang="es-ES_tradnl" dirty="0"/>
              <a:t> </a:t>
            </a:r>
            <a:r>
              <a:rPr lang="es-ES_tradnl" dirty="0" err="1"/>
              <a:t>Rulings</a:t>
            </a:r>
            <a:r>
              <a:rPr lang="es-ES_tradnl" dirty="0"/>
              <a:t>: España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EDF5CE-FB79-B392-5866-8FC65A717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E214-304E-66EC-2953-1878A1B25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600" dirty="0"/>
              <a:t>Regímenes forales vasco y navarro sobre centros de coordinación.</a:t>
            </a:r>
          </a:p>
          <a:p>
            <a:pPr marL="0" indent="0">
              <a:buNone/>
            </a:pPr>
            <a:endParaRPr lang="es-ES_tradnl" sz="2600" dirty="0"/>
          </a:p>
          <a:p>
            <a:pPr marL="0" indent="0">
              <a:buNone/>
            </a:pPr>
            <a:endParaRPr lang="es-ES_tradnl" sz="2600" dirty="0"/>
          </a:p>
          <a:p>
            <a:pPr marL="0" indent="0">
              <a:buNone/>
            </a:pPr>
            <a:r>
              <a:rPr lang="es-ES_tradnl" sz="2600" dirty="0"/>
              <a:t>Centros de coordinación: Prestación de servicios técnicos intra grupo sin la obligación de fijar el precio a valor de mercado.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00CD966-29B4-4950-1BB1-B304FD4AB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8F55CC4-EF17-C0EB-5BD1-2CD54E5F00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/>
        </p:blipFill>
        <p:spPr>
          <a:xfrm>
            <a:off x="6307402" y="2505075"/>
            <a:ext cx="4912783" cy="3684588"/>
          </a:xfrm>
          <a:noFill/>
        </p:spPr>
      </p:pic>
    </p:spTree>
    <p:extLst>
      <p:ext uri="{BB962C8B-B14F-4D97-AF65-F5344CB8AC3E}">
        <p14:creationId xmlns:p14="http://schemas.microsoft.com/office/powerpoint/2010/main" val="3495757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30F24-1A2F-9686-09DA-943CD9FAD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F11E-1A36-6827-33AD-3C67A550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ACCIONES POSTERIORES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E897-572C-4B9C-9822-27245FC8D5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3.-  INFORME OCDE 2001: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S_tradnl" dirty="0"/>
              <a:t>Giro en materia de paraísos fiscales: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_tradnl" dirty="0"/>
              <a:t>Falta de transparencia y ausencia de intercambio efectivo de información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_tradnl" dirty="0"/>
              <a:t>Finalidad: conocer rentas localizadas en paraísos fiscales (lucha contra fraude, blanqueo, financiación del terrorismo…)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39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48C82-CB9D-42A0-2569-A2CBE79BA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E68C-6A5F-3F78-43E6-98C3B854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ACCIONES POSTERIORES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FCA9-71CE-A000-1021-8CDB6CCC75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 </a:t>
            </a:r>
            <a:r>
              <a:rPr lang="es-ES_tradnl" dirty="0"/>
              <a:t>Exclusión lista negra: “jurisdicciones cooperativas”: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/>
              <a:t>Transparencia e Intercambio de Información:</a:t>
            </a:r>
          </a:p>
          <a:p>
            <a:pPr marL="0" indent="0" algn="just">
              <a:buNone/>
            </a:pPr>
            <a:endParaRPr lang="es-ES_tradnl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_tradnl" dirty="0"/>
              <a:t>Modelo de Acuerdo OCDE intercambio de información en materia tributaria (2002).- Art. 26 MCOCDE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_tradnl" dirty="0"/>
              <a:t>Estándares mínimos de transparencia e intercambio de información tributaria (comentarios MCOCDE)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_tradnl" dirty="0"/>
              <a:t>Inoperatividad del secreto bancario: G-20 London Summit 2009: “</a:t>
            </a:r>
            <a:r>
              <a:rPr lang="es-ES_tradnl" dirty="0" err="1"/>
              <a:t>The</a:t>
            </a:r>
            <a:r>
              <a:rPr lang="es-ES_tradnl" dirty="0"/>
              <a:t> era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banking</a:t>
            </a:r>
            <a:r>
              <a:rPr lang="es-ES_tradnl" dirty="0"/>
              <a:t> </a:t>
            </a:r>
            <a:r>
              <a:rPr lang="es-ES_tradnl" dirty="0" err="1"/>
              <a:t>secrecy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over</a:t>
            </a:r>
            <a:r>
              <a:rPr lang="es-ES_tradnl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918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BF33-BC5E-EE5A-8243-5F8F71AC9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68B6-F48F-E8ED-8CE7-11BD9C57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ACCIONES POSTERIORES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22AD9-3F87-2ADE-9C85-69001B41BB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 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D2AB00-E134-E42E-CFA9-2FC84EF0B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98" y="1347520"/>
            <a:ext cx="8504403" cy="482944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DB05139-086E-53C8-CA9B-0FEFEEECE59B}"/>
              </a:ext>
            </a:extLst>
          </p:cNvPr>
          <p:cNvSpPr/>
          <p:nvPr/>
        </p:nvSpPr>
        <p:spPr>
          <a:xfrm>
            <a:off x="4913905" y="3912042"/>
            <a:ext cx="1182094" cy="2464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4949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74B5A-350E-67BD-20AB-384FD1AAA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E720-1D4B-601A-6BAB-73D7A06D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Presentación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385A-9317-825D-231C-D8184DC729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dirty="0"/>
              <a:t>Eduardo Orozco Martínez</a:t>
            </a:r>
          </a:p>
          <a:p>
            <a:pPr marL="0" indent="0">
              <a:buNone/>
            </a:pPr>
            <a:r>
              <a:rPr lang="es-ES_tradnl" dirty="0"/>
              <a:t>Doctor por la Universidad de Salamanca, Universidad de Messina y Universidad de Castilla La Mancha.</a:t>
            </a:r>
          </a:p>
          <a:p>
            <a:pPr marL="0" indent="0">
              <a:buNone/>
            </a:pPr>
            <a:r>
              <a:rPr lang="es-ES_tradnl" dirty="0"/>
              <a:t>Máster en Fiscalidad Internacional y Europea- UCLM.</a:t>
            </a:r>
          </a:p>
          <a:p>
            <a:pPr marL="0" indent="0">
              <a:buNone/>
            </a:pPr>
            <a:r>
              <a:rPr lang="es-ES_tradnl" dirty="0"/>
              <a:t>Máster en Asesoría Fiscal- Universidad Complutense.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Consultor Fiscal y Profesor: lo mejor de dos mundos.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>
                <a:hlinkClick r:id="rId2"/>
              </a:rPr>
              <a:t>eorozco@caroz.es</a:t>
            </a:r>
            <a:r>
              <a:rPr lang="es-ES_tradnl" dirty="0"/>
              <a:t> </a:t>
            </a:r>
            <a:r>
              <a:rPr lang="es-ES_tradnl"/>
              <a:t>(dudas)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+34 625 671 522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05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285D7-9DF4-CC3C-E000-2DC53006B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373F-C57A-5341-7895-74486055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ACCIONES POSTERIORES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0F0CA-423C-AE17-3DB3-30EC3CB5B0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4.- </a:t>
            </a:r>
            <a:r>
              <a:rPr lang="es-ES_tradnl" dirty="0"/>
              <a:t>2009 y 2014 Foro Global OCDE sobre Transparencia e Intercambio de Información con Fines Tributarios: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/>
              <a:t>Intercambio de información tributaria (EOIR y AEOI)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/>
              <a:t>Sistema de listas:</a:t>
            </a:r>
          </a:p>
          <a:p>
            <a:pPr marL="0" indent="0" algn="just">
              <a:buNone/>
            </a:pPr>
            <a:r>
              <a:rPr lang="es-ES_tradnl" dirty="0"/>
              <a:t>Lista Blanca.- Implementación sustancial</a:t>
            </a:r>
          </a:p>
          <a:p>
            <a:pPr marL="0" indent="0" algn="just">
              <a:buNone/>
            </a:pPr>
            <a:r>
              <a:rPr lang="es-ES_tradnl" dirty="0"/>
              <a:t>Lista Gris. - Compromiso de implementación</a:t>
            </a:r>
          </a:p>
          <a:p>
            <a:pPr marL="0" indent="0" algn="just">
              <a:buNone/>
            </a:pPr>
            <a:r>
              <a:rPr lang="es-ES_tradnl" dirty="0"/>
              <a:t>Lista Negra. – Sin compromiso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3789972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44108-B44A-C78C-6A5E-F20539CD4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B43F-3A4F-9427-230E-66F2569C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ACCIONES POSTERIORES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F679E0-DA93-ECC3-4D4D-B933CCFC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32BA3-E75F-74BE-0B45-8DED3B2C6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s-ES_tradnl" dirty="0"/>
              <a:t>En la práctica: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Suscripción 12 AII / CDI con clausula intercambio información: lista Negra parcialmente vacía.</a:t>
            </a:r>
          </a:p>
          <a:p>
            <a:pPr marL="0" indent="0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/>
              <a:t>¿Inexistencia formal vs. existencia material paraísos fiscales?</a:t>
            </a:r>
          </a:p>
        </p:txBody>
      </p:sp>
    </p:spTree>
    <p:extLst>
      <p:ext uri="{BB962C8B-B14F-4D97-AF65-F5344CB8AC3E}">
        <p14:creationId xmlns:p14="http://schemas.microsoft.com/office/powerpoint/2010/main" val="190159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3E258-FD26-1444-9DA6-F49853252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4811-A1AE-568B-7528-57783E34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ACCIONES POSTERIORES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616EC-41E3-3EDD-2EFB-94A2578F5C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 5.- </a:t>
            </a:r>
            <a:r>
              <a:rPr lang="es-ES_tradnl" dirty="0"/>
              <a:t>2013-2015: Creación Plan BEPS (15 acciones)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s-ES_tradnl" dirty="0"/>
              <a:t>El 8 de octubre de 2015 , tras un período de dos años de trabajo en el cual se analizó y se delimitó el fenómeno de las rentas apátridas , se publicaron los informes finales sobre las 15 medidas del proyecto BEPS . </a:t>
            </a:r>
          </a:p>
          <a:p>
            <a:pPr marL="0" indent="0" algn="just">
              <a:buNone/>
            </a:pPr>
            <a:r>
              <a:rPr lang="es-ES_tradnl" dirty="0"/>
              <a:t>Los ministros de Finanzas y los Gobernadores de los Bancos Centrales del G-20, reunidos en Lima, aprobaron un paquete de medidas para definir una reforma completa, coherente y coordinada de las normas fiscales internacionales, expresando su apoyo unánime al Proyecto Conjunto OCDE - G20 sobre "Base </a:t>
            </a:r>
            <a:r>
              <a:rPr lang="es-ES_tradnl" dirty="0" err="1"/>
              <a:t>Erosion</a:t>
            </a:r>
            <a:r>
              <a:rPr lang="es-ES_tradnl" dirty="0"/>
              <a:t> and </a:t>
            </a:r>
            <a:r>
              <a:rPr lang="es-ES_tradnl" dirty="0" err="1"/>
              <a:t>Profit</a:t>
            </a:r>
            <a:r>
              <a:rPr lang="es-ES_tradnl" dirty="0"/>
              <a:t> </a:t>
            </a:r>
            <a:r>
              <a:rPr lang="es-ES_tradnl" dirty="0" err="1"/>
              <a:t>Shifting</a:t>
            </a:r>
            <a:r>
              <a:rPr lang="es-ES_tradnl" dirty="0"/>
              <a:t>"  . </a:t>
            </a:r>
          </a:p>
          <a:p>
            <a:pPr marL="0" indent="0" algn="just">
              <a:buNone/>
            </a:pPr>
            <a:r>
              <a:rPr lang="es-ES_tradnl" dirty="0"/>
              <a:t>Las 15 acciones de BEPS descansan en los siguientes preceptos fundamentales: </a:t>
            </a:r>
            <a:r>
              <a:rPr lang="es-ES_tradnl" i="1" dirty="0"/>
              <a:t>“1) la coherencia del Impuesto sobre Sociedades a nivel internacional; 2) una realineación de la imposición y la sustancia económica y 3) la transparencia junto con la seguridad jurídica y la predictibilidad</a:t>
            </a:r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80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848F1-0E2B-46C7-548B-CCD45FCDA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752E-B365-A57B-37D7-DFB8233A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ACCIONES POSTERIORES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E00E-776D-E377-0915-25547A63C8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 6.- 2019 </a:t>
            </a:r>
            <a:r>
              <a:rPr lang="es-ES_tradnl" dirty="0"/>
              <a:t>Pilar I y Pilar II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/>
              <a:t>Pilar I: Reivindicación de la potestad tributaria del Estado de la Fuente  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/>
              <a:t>Pilar II.- </a:t>
            </a:r>
            <a:r>
              <a:rPr lang="es-ES_tradnl" i="1" dirty="0"/>
              <a:t>“las grandes empresas que operan a nivel internacional paguen un nivel mínimo de impuestos, independientemente de dónde tengan su sede o de las jurisdicciones en las que operan”.</a:t>
            </a:r>
          </a:p>
          <a:p>
            <a:pPr marL="0" indent="0" algn="just">
              <a:buNone/>
            </a:pPr>
            <a:r>
              <a:rPr lang="es-ES_tradnl" dirty="0"/>
              <a:t>Impuesto mínimo global del 15%.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098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299ED-7629-CF50-31B9-9E9831F19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FE75-1CD7-0943-230F-9D020D69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Actualidad de la OCDE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F0BB-6AC8-6FC2-E3D2-353037E216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 </a:t>
            </a:r>
            <a:endParaRPr lang="es-ES_tradnl" dirty="0"/>
          </a:p>
          <a:p>
            <a:pPr algn="just"/>
            <a:r>
              <a:rPr lang="en-US" dirty="0"/>
              <a:t>Organización Inter-</a:t>
            </a:r>
            <a:r>
              <a:rPr lang="en-US" dirty="0" err="1"/>
              <a:t>gubernamental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Secretariado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París.</a:t>
            </a:r>
          </a:p>
          <a:p>
            <a:pPr algn="just"/>
            <a:r>
              <a:rPr lang="en-US" dirty="0"/>
              <a:t>38 </a:t>
            </a:r>
            <a:r>
              <a:rPr lang="en-US" dirty="0" err="1"/>
              <a:t>países</a:t>
            </a:r>
            <a:r>
              <a:rPr lang="en-US" dirty="0"/>
              <a:t> </a:t>
            </a:r>
            <a:r>
              <a:rPr lang="en-US" dirty="0" err="1"/>
              <a:t>miembros</a:t>
            </a:r>
            <a:r>
              <a:rPr lang="en-US" dirty="0"/>
              <a:t>. </a:t>
            </a:r>
            <a:r>
              <a:rPr lang="en-US" dirty="0" err="1"/>
              <a:t>Múltiples</a:t>
            </a:r>
            <a:r>
              <a:rPr lang="en-US" dirty="0"/>
              <a:t> </a:t>
            </a:r>
            <a:r>
              <a:rPr lang="en-US" dirty="0" err="1"/>
              <a:t>aspectos</a:t>
            </a:r>
            <a:r>
              <a:rPr lang="en-US" dirty="0"/>
              <a:t> </a:t>
            </a:r>
            <a:r>
              <a:rPr lang="en-US" dirty="0" err="1"/>
              <a:t>económicos</a:t>
            </a:r>
            <a:r>
              <a:rPr lang="en-US" dirty="0"/>
              <a:t>, </a:t>
            </a:r>
            <a:r>
              <a:rPr lang="en-US" dirty="0" err="1"/>
              <a:t>sociales</a:t>
            </a:r>
            <a:r>
              <a:rPr lang="en-US" dirty="0"/>
              <a:t> y</a:t>
            </a:r>
          </a:p>
          <a:p>
            <a:pPr algn="just"/>
            <a:r>
              <a:rPr lang="en-US" dirty="0" err="1"/>
              <a:t>ambientales</a:t>
            </a:r>
            <a:r>
              <a:rPr lang="en-US" dirty="0"/>
              <a:t>.</a:t>
            </a:r>
          </a:p>
          <a:p>
            <a:pPr algn="just"/>
            <a:r>
              <a:rPr lang="en-US" b="1" dirty="0" err="1"/>
              <a:t>Comité</a:t>
            </a:r>
            <a:r>
              <a:rPr lang="en-US" b="1" dirty="0"/>
              <a:t> </a:t>
            </a:r>
            <a:r>
              <a:rPr lang="en-US" b="1" dirty="0" err="1"/>
              <a:t>Asuntos</a:t>
            </a:r>
            <a:r>
              <a:rPr lang="en-US" b="1" dirty="0"/>
              <a:t> </a:t>
            </a:r>
            <a:r>
              <a:rPr lang="en-US" b="1" dirty="0" err="1"/>
              <a:t>Fiscales</a:t>
            </a:r>
            <a:r>
              <a:rPr lang="en-US" b="1" dirty="0"/>
              <a:t> (CFA)</a:t>
            </a:r>
          </a:p>
          <a:p>
            <a:pPr algn="just"/>
            <a:r>
              <a:rPr lang="en-US" dirty="0"/>
              <a:t>BEPS. Inclusive Framework. 140 </a:t>
            </a:r>
            <a:r>
              <a:rPr lang="en-US" dirty="0" err="1"/>
              <a:t>países</a:t>
            </a:r>
            <a:r>
              <a:rPr lang="en-US" dirty="0"/>
              <a:t> o </a:t>
            </a:r>
            <a:r>
              <a:rPr lang="en-US" dirty="0" err="1"/>
              <a:t>jurisdicciones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70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57044-4299-ABA8-5952-AED42DC9C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CBC4B5E1-155E-C43A-14F8-F2942E4113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537" r="1553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C3F3FE-477E-6F80-9F62-C4CC8005A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/>
              <a:t>Conclusiones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6812C3-1B83-C0EB-5E4E-9E05ADF89E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633955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4493E-FDAC-1136-B003-B7FAF973F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197D4-320C-8400-C7E3-6ABC9FA7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_tradnl" dirty="0"/>
              <a:t>Conclusiones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38DD-DC89-9B52-3704-35EC461B82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 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D0BED96-5062-5D6C-3949-401546469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922854"/>
              </p:ext>
            </p:extLst>
          </p:nvPr>
        </p:nvGraphicFramePr>
        <p:xfrm>
          <a:off x="620203" y="540689"/>
          <a:ext cx="10455964" cy="60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343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BB3C7-9AD0-2EB1-24FD-5986E285C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283A-6322-C0DE-8C0E-1D4973B013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 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CCDD568-2F64-E4F3-1989-A2ED92557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220609"/>
              </p:ext>
            </p:extLst>
          </p:nvPr>
        </p:nvGraphicFramePr>
        <p:xfrm>
          <a:off x="620203" y="540689"/>
          <a:ext cx="10455964" cy="60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122150-7A07-15DF-43C2-88F00D4AF25E}"/>
              </a:ext>
            </a:extLst>
          </p:cNvPr>
          <p:cNvSpPr txBox="1">
            <a:spLocks/>
          </p:cNvSpPr>
          <p:nvPr/>
        </p:nvSpPr>
        <p:spPr>
          <a:xfrm>
            <a:off x="1684020" y="4065242"/>
            <a:ext cx="8328329" cy="2792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_tradnl" sz="2400" dirty="0"/>
              <a:t>Desde que los Estados Nacionales se dieron cuenta que el endurecimiento de la ley doméstica tributaria no bastaba para frenar la erosión de las bases imponibles y el traslado artificial del benéfico, sino un esfuerzo coordinado internacional, </a:t>
            </a:r>
            <a:r>
              <a:rPr lang="es-ES_tradnl" sz="2400" b="1" dirty="0"/>
              <a:t>notamos el aumento de actividad de los organismos internacionales en materia.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94870A7-D88B-4B62-A053-BB7A85D7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Conclusiones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41963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0A911-E55E-DB82-B70D-C0CB8E66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215D1-EE87-43AF-1345-15BDC9AD06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 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5DE8BDE-A387-D238-3568-CC549FC2D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317957"/>
              </p:ext>
            </p:extLst>
          </p:nvPr>
        </p:nvGraphicFramePr>
        <p:xfrm>
          <a:off x="620203" y="540689"/>
          <a:ext cx="10455964" cy="60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E0F1C4-E232-013E-F950-5D687A8B56FB}"/>
              </a:ext>
            </a:extLst>
          </p:cNvPr>
          <p:cNvSpPr txBox="1">
            <a:spLocks/>
          </p:cNvSpPr>
          <p:nvPr/>
        </p:nvSpPr>
        <p:spPr>
          <a:xfrm>
            <a:off x="1684020" y="4065242"/>
            <a:ext cx="8328329" cy="2792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_tradnl" sz="2400" dirty="0"/>
              <a:t>Hemos pasado del </a:t>
            </a:r>
            <a:r>
              <a:rPr lang="es-ES_tradnl" sz="2400" i="1" dirty="0" err="1"/>
              <a:t>Soft</a:t>
            </a:r>
            <a:r>
              <a:rPr lang="es-ES_tradnl" sz="2400" i="1" dirty="0"/>
              <a:t> </a:t>
            </a:r>
            <a:r>
              <a:rPr lang="es-ES_tradnl" sz="2400" i="1" dirty="0" err="1"/>
              <a:t>Law</a:t>
            </a:r>
            <a:r>
              <a:rPr lang="es-ES_tradnl" sz="2400" i="1" dirty="0"/>
              <a:t> </a:t>
            </a:r>
            <a:r>
              <a:rPr lang="es-ES_tradnl" sz="2400" dirty="0"/>
              <a:t>de 1998 a un </a:t>
            </a:r>
            <a:r>
              <a:rPr lang="es-ES_tradnl" sz="2400" i="1" dirty="0" err="1"/>
              <a:t>Hard</a:t>
            </a:r>
            <a:r>
              <a:rPr lang="es-ES_tradnl" sz="2400" i="1" dirty="0"/>
              <a:t> </a:t>
            </a:r>
            <a:r>
              <a:rPr lang="es-ES_tradnl" sz="2400" i="1" dirty="0" err="1"/>
              <a:t>Law</a:t>
            </a:r>
            <a:r>
              <a:rPr lang="es-ES_tradnl" sz="2400" i="1" dirty="0"/>
              <a:t> </a:t>
            </a:r>
            <a:r>
              <a:rPr lang="es-ES_tradnl" sz="2400" dirty="0"/>
              <a:t>traspuesto en la norma doméstica derivado de Organismos internacionales.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_tradnl" sz="2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_tradnl" sz="2400" b="1" dirty="0"/>
              <a:t>¿Por qué la OCDE no dicta directamente la regulación?</a:t>
            </a:r>
            <a:r>
              <a:rPr lang="es-ES_tradnl" sz="2400" dirty="0"/>
              <a:t> </a:t>
            </a:r>
            <a:endParaRPr lang="es-ES_tradnl" sz="2400" b="1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D3BA753-B8B5-D5D8-8677-4ED21E99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Conclusiones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190040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30D06-A4A6-1E9D-1FDC-927AFBFAC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EEC85-6AFF-AD9A-391F-E4644A2D2B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 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7FD8964-A433-407E-35E9-96BD9E489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021736"/>
              </p:ext>
            </p:extLst>
          </p:nvPr>
        </p:nvGraphicFramePr>
        <p:xfrm>
          <a:off x="620203" y="540689"/>
          <a:ext cx="10455964" cy="60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634E1A-F385-AD7E-ED65-2538CCDA00B5}"/>
              </a:ext>
            </a:extLst>
          </p:cNvPr>
          <p:cNvSpPr txBox="1">
            <a:spLocks/>
          </p:cNvSpPr>
          <p:nvPr/>
        </p:nvSpPr>
        <p:spPr>
          <a:xfrm>
            <a:off x="1684020" y="4065242"/>
            <a:ext cx="8328329" cy="2792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_tradnl" sz="2400" dirty="0"/>
              <a:t>El MCOCDE y sus comentarios se han ido adaptando a las nuevas realidades económicas e internacionales. Es un modelo en constante cambio.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_tradnl" sz="2400" dirty="0"/>
              <a:t>Interpretación dinámica o estática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A05DB7C0-D0C6-09BE-FCF3-BCDCCE0C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Conclusiones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9407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A24D4-D494-C780-933F-B9A2A2B09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5F9DDB35-E208-ACD4-80E4-9EA3CB742A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829" r="2182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D8FD691-A79F-6BDA-00B2-D9169398C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Introducción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32362520-79A0-E23B-12E2-B7050F9C01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7902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4711A-D443-05E4-EC8A-0B59229FA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A1CC-2A23-D29C-D501-E3B3E686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_tradnl" dirty="0"/>
              <a:t>Fuentes del Derecho Fiscal Internacional.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C59BDD7-FEB2-0A9F-8606-85698EAC658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E07BC34D-63BB-2F6E-0CE9-006BCBC89796}"/>
              </a:ext>
            </a:extLst>
          </p:cNvPr>
          <p:cNvSpPr/>
          <p:nvPr/>
        </p:nvSpPr>
        <p:spPr>
          <a:xfrm>
            <a:off x="1439186" y="1690688"/>
            <a:ext cx="6035040" cy="459084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877C779-4A34-11A3-992E-0A882B11A54D}"/>
              </a:ext>
            </a:extLst>
          </p:cNvPr>
          <p:cNvSpPr/>
          <p:nvPr/>
        </p:nvSpPr>
        <p:spPr>
          <a:xfrm>
            <a:off x="7684936" y="1690688"/>
            <a:ext cx="2961862" cy="459084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50500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6894-9F84-3C46-8F58-80615DE2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/>
              <a:t>        Eduardo Orozco Martínez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26991-C936-054B-B2DF-664F103AA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8483C-9096-F64F-9498-C44F57EDF8A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0E631-34AC-AB42-8E8A-04360F0CE5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850" y="3428999"/>
            <a:ext cx="4172412" cy="710739"/>
          </a:xfrm>
        </p:spPr>
        <p:txBody>
          <a:bodyPr/>
          <a:lstStyle/>
          <a:p>
            <a:r>
              <a:rPr lang="es-ES_tradnl" dirty="0" err="1"/>
              <a:t>eorozco@caroz.es</a:t>
            </a:r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138573-B2F6-1B69-EF4E-1F11F6D54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2532791"/>
            <a:ext cx="635000" cy="635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6BB7B54-320A-3387-E4C0-4143B4765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88" y="3240400"/>
            <a:ext cx="2592147" cy="25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0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237A3-0E7A-435A-2C38-21DC541BB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253C-705E-5419-CF15-517966B9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Introducción: El Derecho Internacional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ED45-8A3B-4BBB-3FD7-FB3D79C17E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419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s-419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419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419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419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2EAF693-F9F6-E89A-60F4-9CE0AE651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978859"/>
              </p:ext>
            </p:extLst>
          </p:nvPr>
        </p:nvGraphicFramePr>
        <p:xfrm>
          <a:off x="2551468" y="1569932"/>
          <a:ext cx="7901830" cy="47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14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9CC48-4FD2-FFBA-D7BF-5132B748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7199-9975-384B-757E-DD253C03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Introducción: El Derecho Internacional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1A13B-960C-3F82-9D15-7E17CA092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419"/>
          </a:p>
          <a:p>
            <a:pPr marL="0" indent="0">
              <a:buNone/>
            </a:pPr>
            <a:endParaRPr lang="es-419">
              <a:effectLst/>
            </a:endParaRPr>
          </a:p>
          <a:p>
            <a:pPr marL="0" indent="0">
              <a:buNone/>
            </a:pPr>
            <a:endParaRPr lang="es-419"/>
          </a:p>
          <a:p>
            <a:pPr marL="0" indent="0">
              <a:buNone/>
            </a:pPr>
            <a:endParaRPr lang="es-419"/>
          </a:p>
          <a:p>
            <a:pPr marL="0" indent="0">
              <a:buNone/>
            </a:pPr>
            <a:endParaRPr lang="es-419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A9777F5-1BD7-1E28-46AF-E789A4AA3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184726"/>
              </p:ext>
            </p:extLst>
          </p:nvPr>
        </p:nvGraphicFramePr>
        <p:xfrm>
          <a:off x="2753265" y="1687513"/>
          <a:ext cx="5855898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65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19B9B-3825-A1E4-51C8-2E3FED6A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Introducción: El Derecho Internacional</a:t>
            </a:r>
            <a:endParaRPr lang="es-419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0FC1A3B-6EEC-DED3-A1D6-A91F9136FF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37045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26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A646F-2DF9-1CCA-4BA2-09F90D38F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4825DB29-2DAD-87C9-0F5D-C0A5AE4A5C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889" r="2388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C14DF2-D800-105E-233C-C04AFA1F5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2.- Fuentes del Derecho Fiscal Internacional.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C62FF63-336D-8C05-09AC-390024430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4793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48F05-E35B-005C-8AA6-52C2AD566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CE0C-150F-3925-7A8A-30C7590F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Fuentes del Derecho Fiscal Internacional.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823617-225F-8932-2379-679F4AB62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s-ES_tradnl" sz="2200" b="1" dirty="0"/>
              <a:t>Derecho Fiscal Internacional.- </a:t>
            </a:r>
            <a:r>
              <a:rPr lang="es-ES_tradnl" sz="2200" dirty="0"/>
              <a:t>Regulación nacida del </a:t>
            </a:r>
            <a:r>
              <a:rPr lang="es-ES_tradnl" sz="2200" i="1" dirty="0" err="1"/>
              <a:t>soft</a:t>
            </a:r>
            <a:r>
              <a:rPr lang="es-ES_tradnl" sz="2200" i="1" dirty="0"/>
              <a:t> </a:t>
            </a:r>
            <a:r>
              <a:rPr lang="es-ES_tradnl" sz="2200" i="1" dirty="0" err="1"/>
              <a:t>law</a:t>
            </a:r>
            <a:r>
              <a:rPr lang="es-ES_tradnl" sz="2200" dirty="0"/>
              <a:t> y del </a:t>
            </a:r>
            <a:r>
              <a:rPr lang="es-ES_tradnl" sz="2200" i="1" dirty="0" err="1"/>
              <a:t>hard</a:t>
            </a:r>
            <a:r>
              <a:rPr lang="es-ES_tradnl" sz="2200" i="1" dirty="0"/>
              <a:t> </a:t>
            </a:r>
            <a:r>
              <a:rPr lang="es-ES_tradnl" sz="2200" i="1" dirty="0" err="1"/>
              <a:t>law</a:t>
            </a:r>
            <a:r>
              <a:rPr lang="es-ES_tradnl" sz="2200" i="1" dirty="0"/>
              <a:t> </a:t>
            </a:r>
            <a:r>
              <a:rPr lang="es-ES_tradnl" sz="2200" dirty="0"/>
              <a:t>que engloba  las prescripciones jurídicas sobre tributación relativas a hechos fiscalmente relevantes que superan los territorios nacionales.</a:t>
            </a:r>
          </a:p>
          <a:p>
            <a:pPr marL="0" indent="0" algn="just">
              <a:buNone/>
            </a:pPr>
            <a:endParaRPr lang="es-ES_tradnl" sz="2200" dirty="0"/>
          </a:p>
          <a:p>
            <a:pPr marL="0" indent="0" algn="just">
              <a:buNone/>
            </a:pPr>
            <a:r>
              <a:rPr lang="es-ES_tradnl" sz="2200" b="1" dirty="0"/>
              <a:t>Derecho Internacional Fiscal. - </a:t>
            </a:r>
            <a:r>
              <a:rPr lang="es-ES_tradnl" sz="2200" dirty="0"/>
              <a:t>se circunscribe al derecho de los tratados internacionales en materia tributaria, y, por lo tanto, </a:t>
            </a:r>
            <a:r>
              <a:rPr lang="es-ES_tradnl" sz="2200" b="1" dirty="0"/>
              <a:t>abarca únicamente un grupo de fuentes normativas de derecho tributario internacional</a:t>
            </a:r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A09E9B57-7522-20A2-BD0B-552B4A8CC7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474" r="26002" b="1"/>
          <a:stretch/>
        </p:blipFill>
        <p:spPr>
          <a:xfrm>
            <a:off x="7198921" y="-3446"/>
            <a:ext cx="5013871" cy="6897090"/>
          </a:xfrm>
          <a:noFill/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83EFB1-C2D9-7839-B63F-9A9EE7E454E8}"/>
              </a:ext>
            </a:extLst>
          </p:cNvPr>
          <p:cNvSpPr txBox="1"/>
          <p:nvPr/>
        </p:nvSpPr>
        <p:spPr>
          <a:xfrm>
            <a:off x="9878500" y="6693589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419" sz="700">
                <a:solidFill>
                  <a:srgbClr val="FFFFFF"/>
                </a:solidFill>
                <a:hlinkClick r:id="rId3" tooltip="https://www.picpedia.org/suspension-file/t/tax-law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419" sz="700">
                <a:solidFill>
                  <a:srgbClr val="FFFFFF"/>
                </a:solidFill>
              </a:rPr>
              <a:t> de Autor desconocido está bajo licencia </a:t>
            </a:r>
            <a:r>
              <a:rPr lang="es-419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419" sz="7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8433C9C-C986-7DD2-2ED0-5BEA97B7AA1C}"/>
              </a:ext>
            </a:extLst>
          </p:cNvPr>
          <p:cNvSpPr/>
          <p:nvPr/>
        </p:nvSpPr>
        <p:spPr>
          <a:xfrm>
            <a:off x="664234" y="1690688"/>
            <a:ext cx="6208054" cy="247587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28865820"/>
      </p:ext>
    </p:extLst>
  </p:cSld>
  <p:clrMapOvr>
    <a:masterClrMapping/>
  </p:clrMapOvr>
</p:sld>
</file>

<file path=ppt/theme/theme1.xml><?xml version="1.0" encoding="utf-8"?>
<a:theme xmlns:a="http://schemas.openxmlformats.org/drawingml/2006/main" name="Principal Verde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131FF56C-BAF6-C942-A89A-7E300801CF1D}"/>
    </a:ext>
  </a:extLst>
</a:theme>
</file>

<file path=ppt/theme/theme2.xml><?xml version="1.0" encoding="utf-8"?>
<a:theme xmlns:a="http://schemas.openxmlformats.org/drawingml/2006/main" name="Principal Azul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0321E463-9042-E049-8462-9D56BF9D53BA}"/>
    </a:ext>
  </a:extLst>
</a:theme>
</file>

<file path=ppt/theme/theme3.xml><?xml version="1.0" encoding="utf-8"?>
<a:theme xmlns:a="http://schemas.openxmlformats.org/drawingml/2006/main" name="Sección Anaranaj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7F3C2A67-4D81-434B-8437-434C5A7CA9A5}"/>
    </a:ext>
  </a:extLst>
</a:theme>
</file>

<file path=ppt/theme/theme4.xml><?xml version="1.0" encoding="utf-8"?>
<a:theme xmlns:a="http://schemas.openxmlformats.org/drawingml/2006/main" name="Sección Mor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27935772-539B-0F4E-AD6B-25A4EB94CA29}"/>
    </a:ext>
  </a:extLst>
</a:theme>
</file>

<file path=ppt/theme/theme5.xml><?xml version="1.0" encoding="utf-8"?>
<a:theme xmlns:a="http://schemas.openxmlformats.org/drawingml/2006/main" name="Sección Rojo Viv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03B892B2-1885-4C4A-AE08-7D7466B7CFC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Principal Verde</Template>
  <TotalTime>420</TotalTime>
  <Words>1995</Words>
  <Application>Microsoft Macintosh PowerPoint</Application>
  <PresentationFormat>Panorámica</PresentationFormat>
  <Paragraphs>288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41</vt:i4>
      </vt:variant>
    </vt:vector>
  </HeadingPairs>
  <TitlesOfParts>
    <vt:vector size="53" baseType="lpstr">
      <vt:lpstr>Arial</vt:lpstr>
      <vt:lpstr>Barlow</vt:lpstr>
      <vt:lpstr>Barlow Medium</vt:lpstr>
      <vt:lpstr>Barlow SemiBold</vt:lpstr>
      <vt:lpstr>Calibri</vt:lpstr>
      <vt:lpstr>Courier New</vt:lpstr>
      <vt:lpstr>Times New Roman</vt:lpstr>
      <vt:lpstr>Principal Verde</vt:lpstr>
      <vt:lpstr>Principal Azul</vt:lpstr>
      <vt:lpstr>Sección Anaranajada</vt:lpstr>
      <vt:lpstr>Sección Morada</vt:lpstr>
      <vt:lpstr>Sección Rojo Vivo</vt:lpstr>
      <vt:lpstr>Fuentes del Derecho Fiscal Internacional: del Soft Law al Convenio para Evitar la Doble Tributación</vt:lpstr>
      <vt:lpstr>Índice</vt:lpstr>
      <vt:lpstr>Presentación</vt:lpstr>
      <vt:lpstr>Introducción</vt:lpstr>
      <vt:lpstr>Introducción: El Derecho Internacional</vt:lpstr>
      <vt:lpstr>Introducción: El Derecho Internacional</vt:lpstr>
      <vt:lpstr>Introducción: El Derecho Internacional</vt:lpstr>
      <vt:lpstr>2.- Fuentes del Derecho Fiscal Internacional.</vt:lpstr>
      <vt:lpstr>Fuentes del Derecho Fiscal Internacional.</vt:lpstr>
      <vt:lpstr>Fuentes del Derecho Fiscal Internacional.</vt:lpstr>
      <vt:lpstr>Contexto Español</vt:lpstr>
      <vt:lpstr>Fuentes del Derecho Fiscal Internacional.</vt:lpstr>
      <vt:lpstr>3.- Competencia Fiscal Internacional</vt:lpstr>
      <vt:lpstr>Definición.</vt:lpstr>
      <vt:lpstr>Posicionamientos a la Competencia Fiscal Internacional</vt:lpstr>
      <vt:lpstr>Posicionamientos a la Competencia Fiscal Internacional</vt:lpstr>
      <vt:lpstr>Competencia Fiscal</vt:lpstr>
      <vt:lpstr>Competencia Fiscal Perniciosa</vt:lpstr>
      <vt:lpstr>OCDE vs. COMPETENCIA FISCAL PERNICIOSA</vt:lpstr>
      <vt:lpstr>GÉNESIS Y PRIMEROS AVANCES</vt:lpstr>
      <vt:lpstr>GÉNESIS Y PRIMEROS AVANCES</vt:lpstr>
      <vt:lpstr>GÉNESIS Y PRIMEROS AVANCES</vt:lpstr>
      <vt:lpstr>GÉNESIS Y PRIMEROS AVANCES</vt:lpstr>
      <vt:lpstr>GÉNESIS Y PRIMEROS AVANCES</vt:lpstr>
      <vt:lpstr>GÉNESIS Y PRIMEROS AVANCES</vt:lpstr>
      <vt:lpstr>Tax Rulings: España</vt:lpstr>
      <vt:lpstr>ACCIONES POSTERIORES</vt:lpstr>
      <vt:lpstr>ACCIONES POSTERIORES</vt:lpstr>
      <vt:lpstr>ACCIONES POSTERIORES</vt:lpstr>
      <vt:lpstr>ACCIONES POSTERIORES</vt:lpstr>
      <vt:lpstr>ACCIONES POSTERIORES</vt:lpstr>
      <vt:lpstr>ACCIONES POSTERIORES</vt:lpstr>
      <vt:lpstr>ACCIONES POSTERIORES</vt:lpstr>
      <vt:lpstr>Actualidad de la OCDE</vt:lpstr>
      <vt:lpstr>Conclusiones</vt:lpstr>
      <vt:lpstr>Conclusiones</vt:lpstr>
      <vt:lpstr>Conclusiones</vt:lpstr>
      <vt:lpstr>Conclusiones</vt:lpstr>
      <vt:lpstr>Conclusiones</vt:lpstr>
      <vt:lpstr>Fuentes del Derecho Fiscal Internacional.</vt:lpstr>
      <vt:lpstr>        Eduardo Orozco Martínez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presentaciones</dc:title>
  <dc:creator>Microsoft Office User</dc:creator>
  <cp:lastModifiedBy>Eduardo Orozco</cp:lastModifiedBy>
  <cp:revision>4</cp:revision>
  <cp:lastPrinted>2018-06-20T11:59:15Z</cp:lastPrinted>
  <dcterms:created xsi:type="dcterms:W3CDTF">2018-06-20T21:30:45Z</dcterms:created>
  <dcterms:modified xsi:type="dcterms:W3CDTF">2024-11-11T13:01:17Z</dcterms:modified>
</cp:coreProperties>
</file>