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4.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5.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8.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3" r:id="rId1"/>
    <p:sldMasterId id="2147484065" r:id="rId2"/>
  </p:sldMasterIdLst>
  <p:notesMasterIdLst>
    <p:notesMasterId r:id="rId101"/>
  </p:notesMasterIdLst>
  <p:handoutMasterIdLst>
    <p:handoutMasterId r:id="rId102"/>
  </p:handoutMasterIdLst>
  <p:sldIdLst>
    <p:sldId id="935" r:id="rId3"/>
    <p:sldId id="747" r:id="rId4"/>
    <p:sldId id="748" r:id="rId5"/>
    <p:sldId id="749" r:id="rId6"/>
    <p:sldId id="750" r:id="rId7"/>
    <p:sldId id="752" r:id="rId8"/>
    <p:sldId id="753" r:id="rId9"/>
    <p:sldId id="754" r:id="rId10"/>
    <p:sldId id="757" r:id="rId11"/>
    <p:sldId id="758" r:id="rId12"/>
    <p:sldId id="759" r:id="rId13"/>
    <p:sldId id="760" r:id="rId14"/>
    <p:sldId id="761" r:id="rId15"/>
    <p:sldId id="762" r:id="rId16"/>
    <p:sldId id="764" r:id="rId17"/>
    <p:sldId id="765" r:id="rId18"/>
    <p:sldId id="846" r:id="rId19"/>
    <p:sldId id="782" r:id="rId20"/>
    <p:sldId id="783" r:id="rId21"/>
    <p:sldId id="785" r:id="rId22"/>
    <p:sldId id="788" r:id="rId23"/>
    <p:sldId id="790" r:id="rId24"/>
    <p:sldId id="883" r:id="rId25"/>
    <p:sldId id="889" r:id="rId26"/>
    <p:sldId id="858" r:id="rId27"/>
    <p:sldId id="891" r:id="rId28"/>
    <p:sldId id="896" r:id="rId29"/>
    <p:sldId id="921" r:id="rId30"/>
    <p:sldId id="901" r:id="rId31"/>
    <p:sldId id="926" r:id="rId32"/>
    <p:sldId id="847" r:id="rId33"/>
    <p:sldId id="897" r:id="rId34"/>
    <p:sldId id="928" r:id="rId35"/>
    <p:sldId id="849" r:id="rId36"/>
    <p:sldId id="873" r:id="rId37"/>
    <p:sldId id="923" r:id="rId38"/>
    <p:sldId id="851" r:id="rId39"/>
    <p:sldId id="875" r:id="rId40"/>
    <p:sldId id="924" r:id="rId41"/>
    <p:sldId id="934" r:id="rId42"/>
    <p:sldId id="925" r:id="rId43"/>
    <p:sldId id="876" r:id="rId44"/>
    <p:sldId id="877" r:id="rId45"/>
    <p:sldId id="878" r:id="rId46"/>
    <p:sldId id="856" r:id="rId47"/>
    <p:sldId id="857" r:id="rId48"/>
    <p:sldId id="936" r:id="rId49"/>
    <p:sldId id="792" r:id="rId50"/>
    <p:sldId id="927" r:id="rId51"/>
    <p:sldId id="882" r:id="rId52"/>
    <p:sldId id="929" r:id="rId53"/>
    <p:sldId id="879" r:id="rId54"/>
    <p:sldId id="898" r:id="rId55"/>
    <p:sldId id="937" r:id="rId56"/>
    <p:sldId id="885" r:id="rId57"/>
    <p:sldId id="886" r:id="rId58"/>
    <p:sldId id="930" r:id="rId59"/>
    <p:sldId id="931" r:id="rId60"/>
    <p:sldId id="932" r:id="rId61"/>
    <p:sldId id="933" r:id="rId62"/>
    <p:sldId id="887" r:id="rId63"/>
    <p:sldId id="880" r:id="rId64"/>
    <p:sldId id="893" r:id="rId65"/>
    <p:sldId id="899" r:id="rId66"/>
    <p:sldId id="900" r:id="rId67"/>
    <p:sldId id="860" r:id="rId68"/>
    <p:sldId id="861" r:id="rId69"/>
    <p:sldId id="862" r:id="rId70"/>
    <p:sldId id="863" r:id="rId71"/>
    <p:sldId id="864" r:id="rId72"/>
    <p:sldId id="904" r:id="rId73"/>
    <p:sldId id="866" r:id="rId74"/>
    <p:sldId id="907" r:id="rId75"/>
    <p:sldId id="905" r:id="rId76"/>
    <p:sldId id="938" r:id="rId77"/>
    <p:sldId id="906" r:id="rId78"/>
    <p:sldId id="869" r:id="rId79"/>
    <p:sldId id="870" r:id="rId80"/>
    <p:sldId id="909" r:id="rId81"/>
    <p:sldId id="911" r:id="rId82"/>
    <p:sldId id="939" r:id="rId83"/>
    <p:sldId id="940" r:id="rId84"/>
    <p:sldId id="941" r:id="rId85"/>
    <p:sldId id="914" r:id="rId86"/>
    <p:sldId id="915" r:id="rId87"/>
    <p:sldId id="916" r:id="rId88"/>
    <p:sldId id="918" r:id="rId89"/>
    <p:sldId id="871" r:id="rId90"/>
    <p:sldId id="910" r:id="rId91"/>
    <p:sldId id="823" r:id="rId92"/>
    <p:sldId id="824" r:id="rId93"/>
    <p:sldId id="826" r:id="rId94"/>
    <p:sldId id="827" r:id="rId95"/>
    <p:sldId id="828" r:id="rId96"/>
    <p:sldId id="829" r:id="rId97"/>
    <p:sldId id="830" r:id="rId98"/>
    <p:sldId id="831" r:id="rId99"/>
    <p:sldId id="892" r:id="rId100"/>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3B8"/>
    <a:srgbClr val="0FA9B1"/>
    <a:srgbClr val="008EC0"/>
    <a:srgbClr val="11AF7A"/>
    <a:srgbClr val="FFCC66"/>
    <a:srgbClr val="2B3A00"/>
    <a:srgbClr val="CC6600"/>
    <a:srgbClr val="DE5A00"/>
    <a:srgbClr val="990099"/>
    <a:srgbClr val="FB8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800" autoAdjust="0"/>
  </p:normalViewPr>
  <p:slideViewPr>
    <p:cSldViewPr>
      <p:cViewPr varScale="1">
        <p:scale>
          <a:sx n="67" d="100"/>
          <a:sy n="67" d="100"/>
        </p:scale>
        <p:origin x="13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210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E:\Mis%20documentos\TAN%202010\graficos%20sede%20judici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odriguezml\AppData\Local\Microsoft\Windows\Temporary%20Internet%20Files\Content.Outlook\V10XA148\Estad&#237;sticas%20T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2.1296763120926411E-2"/>
          <c:y val="7.8322296074146897E-2"/>
          <c:w val="0.95575834850062769"/>
          <c:h val="0.74907557790702561"/>
        </c:manualLayout>
      </c:layout>
      <c:pie3DChart>
        <c:varyColors val="1"/>
        <c:ser>
          <c:idx val="0"/>
          <c:order val="0"/>
          <c:explosion val="25"/>
          <c:dLbls>
            <c:dLbl>
              <c:idx val="0"/>
              <c:layout>
                <c:manualLayout>
                  <c:x val="-0.11851421284603576"/>
                  <c:y val="1.759359846761286E-2"/>
                </c:manualLayout>
              </c:layout>
              <c:tx>
                <c:rich>
                  <a:bodyPr/>
                  <a:lstStyle/>
                  <a:p>
                    <a:r>
                      <a:rPr lang="en-US" b="1">
                        <a:solidFill>
                          <a:schemeClr val="bg1"/>
                        </a:solidFill>
                      </a:rPr>
                      <a:t>Sin lugar</a:t>
                    </a:r>
                    <a:r>
                      <a:rPr lang="en-US" b="1" baseline="0">
                        <a:solidFill>
                          <a:schemeClr val="bg1"/>
                        </a:solidFill>
                      </a:rPr>
                      <a:t> </a:t>
                    </a:r>
                    <a:r>
                      <a:rPr lang="en-US" b="1">
                        <a:solidFill>
                          <a:schemeClr val="bg1"/>
                        </a:solidFill>
                      </a:rPr>
                      <a:t>41.25%</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b="1">
                        <a:solidFill>
                          <a:sysClr val="windowText" lastClr="000000"/>
                        </a:solidFill>
                      </a:rPr>
                      <a:t>Desistimiento</a:t>
                    </a:r>
                    <a:r>
                      <a:rPr lang="en-US" b="1" baseline="0">
                        <a:solidFill>
                          <a:sysClr val="windowText" lastClr="000000"/>
                        </a:solidFill>
                      </a:rPr>
                      <a:t> 1.69</a:t>
                    </a:r>
                    <a:r>
                      <a:rPr lang="en-US" b="1">
                        <a:solidFill>
                          <a:sysClr val="windowText" lastClr="000000"/>
                        </a:solidFill>
                      </a:rPr>
                      <a:t>%</a:t>
                    </a: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solidFill>
                          <a:schemeClr val="bg1"/>
                        </a:solidFill>
                      </a:rPr>
                      <a:t>Nulidad 26.53%</a:t>
                    </a: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solidFill>
                          <a:schemeClr val="bg1"/>
                        </a:solidFill>
                      </a:rPr>
                      <a:t>Inadmisible 8.43%</a:t>
                    </a: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Devolución 4.77%</a:t>
                    </a:r>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a:t>Improcedente</a:t>
                    </a:r>
                    <a:r>
                      <a:rPr lang="en-US" baseline="0"/>
                      <a:t> 4.38</a:t>
                    </a:r>
                    <a:r>
                      <a:rPr lang="en-US"/>
                      <a:t>%</a:t>
                    </a:r>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a:solidFill>
                          <a:schemeClr val="bg1"/>
                        </a:solidFill>
                      </a:rPr>
                      <a:t>Con lugar 10.58%</a:t>
                    </a:r>
                  </a:p>
                </c:rich>
              </c:tx>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en-US"/>
                      <a:t>Parcial</a:t>
                    </a:r>
                    <a:r>
                      <a:rPr lang="en-US" baseline="0"/>
                      <a:t> c/lugar 0.93</a:t>
                    </a:r>
                    <a:r>
                      <a:rPr lang="en-US"/>
                      <a:t>%</a:t>
                    </a:r>
                  </a:p>
                </c:rich>
              </c:tx>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en-US"/>
                      <a:t>Otros 1.43%</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ysClr val="windowText" lastClr="000000"/>
                    </a:solidFill>
                  </a:defRPr>
                </a:pPr>
                <a:endParaRPr lang="es-CR"/>
              </a:p>
            </c:txPr>
            <c:showLegendKey val="0"/>
            <c:showVal val="1"/>
            <c:showCatName val="0"/>
            <c:showSerName val="0"/>
            <c:showPercent val="0"/>
            <c:showBubbleSize val="0"/>
            <c:showLeaderLines val="1"/>
            <c:extLst>
              <c:ext xmlns:c15="http://schemas.microsoft.com/office/drawing/2012/chart" uri="{CE6537A1-D6FC-4f65-9D91-7224C49458BB}"/>
            </c:extLst>
          </c:dLbls>
          <c:cat>
            <c:strRef>
              <c:f>Sentencias!$B$6:$B$14</c:f>
              <c:strCache>
                <c:ptCount val="9"/>
                <c:pt idx="0">
                  <c:v>Sin lugar</c:v>
                </c:pt>
                <c:pt idx="1">
                  <c:v>Desistimiento</c:v>
                </c:pt>
                <c:pt idx="2">
                  <c:v>Nulidad</c:v>
                </c:pt>
                <c:pt idx="3">
                  <c:v>Inadmisible</c:v>
                </c:pt>
                <c:pt idx="4">
                  <c:v>Devolución de expediente</c:v>
                </c:pt>
                <c:pt idx="5">
                  <c:v>Improcedente</c:v>
                </c:pt>
                <c:pt idx="6">
                  <c:v>Con lugar</c:v>
                </c:pt>
                <c:pt idx="7">
                  <c:v>Parcialmente con lugar</c:v>
                </c:pt>
                <c:pt idx="8">
                  <c:v>Otros</c:v>
                </c:pt>
              </c:strCache>
            </c:strRef>
          </c:cat>
          <c:val>
            <c:numRef>
              <c:f>Sentencias!$V$6:$V$14</c:f>
              <c:numCache>
                <c:formatCode>0.00%</c:formatCode>
                <c:ptCount val="9"/>
                <c:pt idx="0">
                  <c:v>0.4124900556881464</c:v>
                </c:pt>
                <c:pt idx="1">
                  <c:v>1.6905330151153541E-2</c:v>
                </c:pt>
                <c:pt idx="2">
                  <c:v>0.2653142402545744</c:v>
                </c:pt>
                <c:pt idx="3">
                  <c:v>8.4327764518695308E-2</c:v>
                </c:pt>
                <c:pt idx="4">
                  <c:v>4.77326968973747E-2</c:v>
                </c:pt>
                <c:pt idx="5">
                  <c:v>4.3754972155926809E-2</c:v>
                </c:pt>
                <c:pt idx="6">
                  <c:v>0.10580747812251393</c:v>
                </c:pt>
                <c:pt idx="7">
                  <c:v>9.3476531424025455E-3</c:v>
                </c:pt>
                <c:pt idx="8">
                  <c:v>1.4319809069212411E-2</c:v>
                </c:pt>
              </c:numCache>
            </c:numRef>
          </c:val>
        </c:ser>
        <c:dLbls>
          <c:showLegendKey val="0"/>
          <c:showVal val="0"/>
          <c:showCatName val="0"/>
          <c:showSerName val="0"/>
          <c:showPercent val="0"/>
          <c:showBubbleSize val="0"/>
          <c:showLeaderLines val="1"/>
        </c:dLbls>
      </c:pie3DChart>
    </c:plotArea>
    <c:legend>
      <c:legendPos val="b"/>
      <c:layout>
        <c:manualLayout>
          <c:xMode val="edge"/>
          <c:yMode val="edge"/>
          <c:x val="0.19001413284877874"/>
          <c:y val="0.86679249500669464"/>
          <c:w val="0.64903156336227263"/>
          <c:h val="0.11315735448097447"/>
        </c:manualLayout>
      </c:layout>
      <c:overlay val="0"/>
      <c:txPr>
        <a:bodyPr/>
        <a:lstStyle/>
        <a:p>
          <a:pPr>
            <a:defRPr b="1"/>
          </a:pPr>
          <a:endParaRPr lang="es-CR"/>
        </a:p>
      </c:txPr>
    </c:legend>
    <c:plotVisOnly val="1"/>
    <c:dispBlanksAs val="gap"/>
    <c:showDLblsOverMax val="0"/>
  </c:chart>
  <c:spPr>
    <a:ln cmpd="thickThin">
      <a:solidFill>
        <a:sysClr val="windowText" lastClr="000000">
          <a:shade val="95000"/>
          <a:satMod val="105000"/>
        </a:sysClr>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explosion val="25"/>
          <c:dLbls>
            <c:dLbl>
              <c:idx val="4"/>
              <c:layout>
                <c:manualLayout>
                  <c:x val="-1.6302562435444135E-2"/>
                  <c:y val="1.6945769911112723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pPr>
                <a:endParaRPr lang="es-CR"/>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Procedimientos!$B$6:$B$13</c:f>
              <c:strCache>
                <c:ptCount val="8"/>
                <c:pt idx="0">
                  <c:v>Apelación por inadmisión</c:v>
                </c:pt>
                <c:pt idx="1">
                  <c:v>Determinativo</c:v>
                </c:pt>
                <c:pt idx="2">
                  <c:v>Pago indebido</c:v>
                </c:pt>
                <c:pt idx="3">
                  <c:v>Intereses</c:v>
                </c:pt>
                <c:pt idx="4">
                  <c:v>Origen</c:v>
                </c:pt>
                <c:pt idx="5">
                  <c:v>Regímenes no definitivos</c:v>
                </c:pt>
                <c:pt idx="6">
                  <c:v>Sancionatorio</c:v>
                </c:pt>
                <c:pt idx="7">
                  <c:v>Otros</c:v>
                </c:pt>
              </c:strCache>
            </c:strRef>
          </c:cat>
          <c:val>
            <c:numRef>
              <c:f>Procedimientos!$V$6:$V$13</c:f>
              <c:numCache>
                <c:formatCode>0.00%</c:formatCode>
                <c:ptCount val="8"/>
                <c:pt idx="0">
                  <c:v>3.997613365155131E-2</c:v>
                </c:pt>
                <c:pt idx="1">
                  <c:v>0.38762927605409708</c:v>
                </c:pt>
                <c:pt idx="2">
                  <c:v>0.13206046141607</c:v>
                </c:pt>
                <c:pt idx="3">
                  <c:v>5.9665871121718375E-3</c:v>
                </c:pt>
                <c:pt idx="4">
                  <c:v>5.3699284009546535E-3</c:v>
                </c:pt>
                <c:pt idx="5">
                  <c:v>2.9832935560859187E-2</c:v>
                </c:pt>
                <c:pt idx="6">
                  <c:v>0.2969371519490851</c:v>
                </c:pt>
                <c:pt idx="7">
                  <c:v>0.10222752585521082</c:v>
                </c:pt>
              </c:numCache>
            </c:numRef>
          </c:val>
        </c:ser>
        <c:dLbls>
          <c:showLegendKey val="0"/>
          <c:showVal val="0"/>
          <c:showCatName val="0"/>
          <c:showSerName val="0"/>
          <c:showPercent val="0"/>
          <c:showBubbleSize val="0"/>
          <c:showLeaderLines val="1"/>
        </c:dLbls>
      </c:pie3DChart>
    </c:plotArea>
    <c:legend>
      <c:legendPos val="b"/>
      <c:overlay val="0"/>
      <c:txPr>
        <a:bodyPr/>
        <a:lstStyle/>
        <a:p>
          <a:pPr>
            <a:defRPr b="1"/>
          </a:pPr>
          <a:endParaRPr lang="es-CR"/>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Pt>
            <c:idx val="1"/>
            <c:invertIfNegative val="0"/>
            <c:bubble3D val="0"/>
            <c:spPr>
              <a:solidFill>
                <a:schemeClr val="accent2"/>
              </a:solidFill>
            </c:spPr>
          </c:dPt>
          <c:dLbls>
            <c:dLbl>
              <c:idx val="0"/>
              <c:layout>
                <c:manualLayout>
                  <c:x val="1.3888888888889025E-2"/>
                  <c:y val="-0.2175925925925945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666666666666718E-2"/>
                  <c:y val="-0.1157407407407413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CR" sz="1400" b="1">
                    <a:solidFill>
                      <a:schemeClr val="tx1"/>
                    </a:solidFill>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Hoja1!$A$1:$A$2</c:f>
              <c:strCache>
                <c:ptCount val="2"/>
                <c:pt idx="0">
                  <c:v>Sentencias sin recurrir</c:v>
                </c:pt>
                <c:pt idx="1">
                  <c:v>Recurridas </c:v>
                </c:pt>
              </c:strCache>
            </c:strRef>
          </c:cat>
          <c:val>
            <c:numRef>
              <c:f>Hoja1!$B$1:$B$2</c:f>
              <c:numCache>
                <c:formatCode>0%</c:formatCode>
                <c:ptCount val="2"/>
                <c:pt idx="0">
                  <c:v>0.97000000000000053</c:v>
                </c:pt>
                <c:pt idx="1">
                  <c:v>3.000000000000002E-2</c:v>
                </c:pt>
              </c:numCache>
            </c:numRef>
          </c:val>
        </c:ser>
        <c:dLbls>
          <c:showLegendKey val="0"/>
          <c:showVal val="1"/>
          <c:showCatName val="0"/>
          <c:showSerName val="0"/>
          <c:showPercent val="0"/>
          <c:showBubbleSize val="0"/>
        </c:dLbls>
        <c:gapWidth val="150"/>
        <c:shape val="cylinder"/>
        <c:axId val="337066840"/>
        <c:axId val="337069192"/>
        <c:axId val="0"/>
      </c:bar3DChart>
      <c:catAx>
        <c:axId val="337066840"/>
        <c:scaling>
          <c:orientation val="minMax"/>
        </c:scaling>
        <c:delete val="0"/>
        <c:axPos val="b"/>
        <c:numFmt formatCode="General" sourceLinked="0"/>
        <c:majorTickMark val="out"/>
        <c:minorTickMark val="none"/>
        <c:tickLblPos val="nextTo"/>
        <c:txPr>
          <a:bodyPr/>
          <a:lstStyle/>
          <a:p>
            <a:pPr>
              <a:defRPr lang="es-CR" sz="1400" b="1"/>
            </a:pPr>
            <a:endParaRPr lang="es-CR"/>
          </a:p>
        </c:txPr>
        <c:crossAx val="337069192"/>
        <c:crosses val="autoZero"/>
        <c:auto val="1"/>
        <c:lblAlgn val="ctr"/>
        <c:lblOffset val="100"/>
        <c:noMultiLvlLbl val="0"/>
      </c:catAx>
      <c:valAx>
        <c:axId val="337069192"/>
        <c:scaling>
          <c:orientation val="minMax"/>
        </c:scaling>
        <c:delete val="0"/>
        <c:axPos val="l"/>
        <c:majorGridlines/>
        <c:numFmt formatCode="0%" sourceLinked="1"/>
        <c:majorTickMark val="out"/>
        <c:minorTickMark val="none"/>
        <c:tickLblPos val="nextTo"/>
        <c:txPr>
          <a:bodyPr/>
          <a:lstStyle/>
          <a:p>
            <a:pPr>
              <a:defRPr lang="es-CR"/>
            </a:pPr>
            <a:endParaRPr lang="es-CR"/>
          </a:p>
        </c:txPr>
        <c:crossAx val="337066840"/>
        <c:crosses val="autoZero"/>
        <c:crossBetween val="between"/>
      </c:valAx>
    </c:plotArea>
    <c:legend>
      <c:legendPos val="r"/>
      <c:overlay val="0"/>
      <c:txPr>
        <a:bodyPr/>
        <a:lstStyle/>
        <a:p>
          <a:pPr>
            <a:defRPr lang="es-CR" sz="1400"/>
          </a:pPr>
          <a:endParaRPr lang="es-CR"/>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chemeClr val="accent4">
                  <a:lumMod val="60000"/>
                  <a:lumOff val="40000"/>
                </a:schemeClr>
              </a:solidFill>
            </c:spPr>
          </c:dPt>
          <c:dPt>
            <c:idx val="1"/>
            <c:invertIfNegative val="0"/>
            <c:bubble3D val="0"/>
            <c:spPr>
              <a:solidFill>
                <a:schemeClr val="accent5">
                  <a:lumMod val="60000"/>
                  <a:lumOff val="40000"/>
                </a:schemeClr>
              </a:solidFill>
            </c:spPr>
          </c:dPt>
          <c:dPt>
            <c:idx val="3"/>
            <c:invertIfNegative val="0"/>
            <c:bubble3D val="0"/>
            <c:spPr>
              <a:solidFill>
                <a:schemeClr val="accent6">
                  <a:lumMod val="60000"/>
                  <a:lumOff val="40000"/>
                </a:schemeClr>
              </a:solidFill>
            </c:spPr>
          </c:dPt>
          <c:dPt>
            <c:idx val="4"/>
            <c:invertIfNegative val="0"/>
            <c:bubble3D val="0"/>
            <c:spPr>
              <a:solidFill>
                <a:schemeClr val="accent2">
                  <a:lumMod val="60000"/>
                  <a:lumOff val="40000"/>
                </a:schemeClr>
              </a:solidFill>
            </c:spPr>
          </c:dPt>
          <c:dPt>
            <c:idx val="5"/>
            <c:invertIfNegative val="0"/>
            <c:bubble3D val="0"/>
            <c:spPr>
              <a:solidFill>
                <a:schemeClr val="accent5">
                  <a:lumMod val="75000"/>
                </a:schemeClr>
              </a:solidFill>
            </c:spPr>
          </c:dPt>
          <c:dPt>
            <c:idx val="6"/>
            <c:invertIfNegative val="0"/>
            <c:bubble3D val="0"/>
            <c:spPr>
              <a:solidFill>
                <a:srgbClr val="92D050"/>
              </a:solidFill>
            </c:spPr>
          </c:dPt>
          <c:dPt>
            <c:idx val="7"/>
            <c:invertIfNegative val="0"/>
            <c:bubble3D val="0"/>
            <c:spPr>
              <a:solidFill>
                <a:srgbClr val="002060"/>
              </a:solidFill>
            </c:spPr>
          </c:dPt>
          <c:cat>
            <c:numRef>
              <c:f>Judiciales!$B$34:$B$41</c:f>
              <c:numCache>
                <c:formatCode>General</c:formatCode>
                <c:ptCount val="8"/>
                <c:pt idx="0">
                  <c:v>2008</c:v>
                </c:pt>
                <c:pt idx="1">
                  <c:v>2009</c:v>
                </c:pt>
                <c:pt idx="2">
                  <c:v>2010</c:v>
                </c:pt>
                <c:pt idx="3">
                  <c:v>2011</c:v>
                </c:pt>
                <c:pt idx="4">
                  <c:v>2012</c:v>
                </c:pt>
                <c:pt idx="5">
                  <c:v>2013</c:v>
                </c:pt>
                <c:pt idx="6">
                  <c:v>2014</c:v>
                </c:pt>
                <c:pt idx="7">
                  <c:v>2015</c:v>
                </c:pt>
              </c:numCache>
            </c:numRef>
          </c:cat>
          <c:val>
            <c:numRef>
              <c:f>Judiciales!$C$34:$C$41</c:f>
              <c:numCache>
                <c:formatCode>General</c:formatCode>
                <c:ptCount val="8"/>
                <c:pt idx="0">
                  <c:v>5</c:v>
                </c:pt>
                <c:pt idx="1">
                  <c:v>2</c:v>
                </c:pt>
                <c:pt idx="2">
                  <c:v>4</c:v>
                </c:pt>
                <c:pt idx="3">
                  <c:v>3</c:v>
                </c:pt>
                <c:pt idx="4">
                  <c:v>2</c:v>
                </c:pt>
                <c:pt idx="5">
                  <c:v>23</c:v>
                </c:pt>
                <c:pt idx="6">
                  <c:v>2</c:v>
                </c:pt>
                <c:pt idx="7">
                  <c:v>1</c:v>
                </c:pt>
              </c:numCache>
            </c:numRef>
          </c:val>
        </c:ser>
        <c:dLbls>
          <c:showLegendKey val="0"/>
          <c:showVal val="0"/>
          <c:showCatName val="0"/>
          <c:showSerName val="0"/>
          <c:showPercent val="0"/>
          <c:showBubbleSize val="0"/>
        </c:dLbls>
        <c:gapWidth val="150"/>
        <c:shape val="cylinder"/>
        <c:axId val="337073896"/>
        <c:axId val="337068800"/>
        <c:axId val="0"/>
      </c:bar3DChart>
      <c:catAx>
        <c:axId val="337073896"/>
        <c:scaling>
          <c:orientation val="minMax"/>
        </c:scaling>
        <c:delete val="0"/>
        <c:axPos val="b"/>
        <c:numFmt formatCode="General" sourceLinked="1"/>
        <c:majorTickMark val="out"/>
        <c:minorTickMark val="none"/>
        <c:tickLblPos val="nextTo"/>
        <c:txPr>
          <a:bodyPr/>
          <a:lstStyle/>
          <a:p>
            <a:pPr>
              <a:defRPr b="1"/>
            </a:pPr>
            <a:endParaRPr lang="es-CR"/>
          </a:p>
        </c:txPr>
        <c:crossAx val="337068800"/>
        <c:crosses val="autoZero"/>
        <c:auto val="1"/>
        <c:lblAlgn val="ctr"/>
        <c:lblOffset val="100"/>
        <c:noMultiLvlLbl val="0"/>
      </c:catAx>
      <c:valAx>
        <c:axId val="337068800"/>
        <c:scaling>
          <c:orientation val="minMax"/>
        </c:scaling>
        <c:delete val="0"/>
        <c:axPos val="l"/>
        <c:majorGridlines/>
        <c:numFmt formatCode="General" sourceLinked="1"/>
        <c:majorTickMark val="out"/>
        <c:minorTickMark val="none"/>
        <c:tickLblPos val="nextTo"/>
        <c:crossAx val="337073896"/>
        <c:crosses val="autoZero"/>
        <c:crossBetween val="between"/>
      </c:valAx>
    </c:plotArea>
    <c:plotVisOnly val="1"/>
    <c:dispBlanksAs val="gap"/>
    <c:showDLblsOverMax val="0"/>
  </c:chart>
  <c:externalData r:id="rId1">
    <c:autoUpdate val="0"/>
  </c:externalData>
</c:chartSpace>
</file>

<file path=ppt/diagrams/_rels/data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ata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png"/></Relationships>
</file>

<file path=ppt/diagrams/_rels/data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22.png"/></Relationships>
</file>

<file path=ppt/diagrams/_rels/data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iagrams/_rels/data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ata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ata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ata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iagrams/_rels/data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3.png"/></Relationships>
</file>

<file path=ppt/diagrams/_rels/data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 Id="rId4" Type="http://schemas.openxmlformats.org/officeDocument/2006/relationships/image" Target="../media/image93.png"/></Relationships>
</file>

<file path=ppt/diagrams/_rels/data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 Id="rId4" Type="http://schemas.openxmlformats.org/officeDocument/2006/relationships/image" Target="../media/image98.png"/></Relationships>
</file>

<file path=ppt/diagrams/_rels/data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diagrams/_rels/data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5" Type="http://schemas.openxmlformats.org/officeDocument/2006/relationships/image" Target="../media/image108.png"/><Relationship Id="rId4" Type="http://schemas.openxmlformats.org/officeDocument/2006/relationships/image" Target="../media/image107.png"/></Relationships>
</file>

<file path=ppt/diagrams/_rels/data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diagrams/_rels/data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image" Target="../media/image112.png"/></Relationships>
</file>

<file path=ppt/diagrams/_rels/data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image" Target="../media/image114.png"/></Relationships>
</file>

<file path=ppt/diagrams/_rels/data66.xml.rels><?xml version="1.0" encoding="UTF-8" standalone="yes"?>
<Relationships xmlns="http://schemas.openxmlformats.org/package/2006/relationships"><Relationship Id="rId1" Type="http://schemas.openxmlformats.org/officeDocument/2006/relationships/image" Target="../media/image116.png"/></Relationships>
</file>

<file path=ppt/diagrams/_rels/data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diagrams/_rels/data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diagrams/_rels/data76.xml.rels><?xml version="1.0" encoding="UTF-8" standalone="yes"?>
<Relationships xmlns="http://schemas.openxmlformats.org/package/2006/relationships"><Relationship Id="rId1" Type="http://schemas.openxmlformats.org/officeDocument/2006/relationships/image" Target="../media/image125.jpeg"/></Relationships>
</file>

<file path=ppt/diagrams/_rels/data8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image" Target="../media/image134.jpeg"/></Relationships>
</file>

<file path=ppt/diagrams/_rels/data89.xml.rels><?xml version="1.0" encoding="UTF-8" standalone="yes"?>
<Relationships xmlns="http://schemas.openxmlformats.org/package/2006/relationships"><Relationship Id="rId1" Type="http://schemas.openxmlformats.org/officeDocument/2006/relationships/image" Target="../media/image139.png"/></Relationships>
</file>

<file path=ppt/diagrams/_rels/drawing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image" Target="../media/image112.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F82A-1147-4EAE-885A-76D3E3EAD673}" type="doc">
      <dgm:prSet loTypeId="urn:microsoft.com/office/officeart/2005/8/layout/vList2" loCatId="list" qsTypeId="urn:microsoft.com/office/officeart/2005/8/quickstyle/simple3" qsCatId="simple" csTypeId="urn:microsoft.com/office/officeart/2005/8/colors/colorful1#1" csCatId="colorful" phldr="1"/>
      <dgm:spPr/>
      <dgm:t>
        <a:bodyPr/>
        <a:lstStyle/>
        <a:p>
          <a:endParaRPr lang="en-US"/>
        </a:p>
      </dgm:t>
    </dgm:pt>
    <dgm:pt modelId="{4416FD32-2607-4D3A-BE81-7C4FB5047CED}">
      <dgm:prSet custT="1">
        <dgm:style>
          <a:lnRef idx="2">
            <a:schemeClr val="accent2"/>
          </a:lnRef>
          <a:fillRef idx="1">
            <a:schemeClr val="lt1"/>
          </a:fillRef>
          <a:effectRef idx="0">
            <a:schemeClr val="accent2"/>
          </a:effectRef>
          <a:fontRef idx="minor">
            <a:schemeClr val="dk1"/>
          </a:fontRef>
        </dgm:style>
      </dgm:prSet>
      <dgm:spPr>
        <a:ln/>
      </dgm:spPr>
      <dgm:t>
        <a:bodyPr/>
        <a:lstStyle/>
        <a:p>
          <a:pPr algn="ctr" rtl="0"/>
          <a:r>
            <a:rPr lang="es-ES" sz="3500" b="1" dirty="0" smtClean="0">
              <a:solidFill>
                <a:srgbClr val="FFC000"/>
              </a:solidFill>
              <a:effectLst>
                <a:outerShdw blurRad="38100" dist="38100" dir="2700000" algn="tl">
                  <a:srgbClr val="000000">
                    <a:alpha val="43137"/>
                  </a:srgbClr>
                </a:outerShdw>
              </a:effectLst>
            </a:rPr>
            <a:t>Fenómeno</a:t>
          </a:r>
          <a:r>
            <a:rPr lang="es-ES" sz="3500" b="1" baseline="0" dirty="0" smtClean="0">
              <a:solidFill>
                <a:srgbClr val="FFC000"/>
              </a:solidFill>
              <a:effectLst>
                <a:outerShdw blurRad="38100" dist="38100" dir="2700000" algn="tl">
                  <a:srgbClr val="000000">
                    <a:alpha val="43137"/>
                  </a:srgbClr>
                </a:outerShdw>
              </a:effectLst>
            </a:rPr>
            <a:t> de la </a:t>
          </a:r>
          <a:r>
            <a:rPr lang="es-ES" sz="3500" b="1" baseline="0" dirty="0" err="1" smtClean="0">
              <a:solidFill>
                <a:srgbClr val="FFC000"/>
              </a:solidFill>
              <a:effectLst>
                <a:outerShdw blurRad="38100" dist="38100" dir="2700000" algn="tl">
                  <a:srgbClr val="000000">
                    <a:alpha val="43137"/>
                  </a:srgbClr>
                </a:outerShdw>
              </a:effectLst>
            </a:rPr>
            <a:t>litigiosidad</a:t>
          </a:r>
          <a:endParaRPr lang="es-ES" sz="3500" b="1" dirty="0">
            <a:solidFill>
              <a:srgbClr val="FFC000"/>
            </a:solidFill>
            <a:effectLst>
              <a:outerShdw blurRad="38100" dist="38100" dir="2700000" algn="tl">
                <a:srgbClr val="000000">
                  <a:alpha val="43137"/>
                </a:srgbClr>
              </a:outerShdw>
            </a:effectLst>
          </a:endParaRPr>
        </a:p>
      </dgm:t>
    </dgm:pt>
    <dgm:pt modelId="{117BA80E-FCC8-4AB8-859B-4D49423A8EB8}" type="parTrans" cxnId="{583B678C-8550-4A68-B5FF-F3F5B8438CBB}">
      <dgm:prSet/>
      <dgm:spPr/>
      <dgm:t>
        <a:bodyPr/>
        <a:lstStyle/>
        <a:p>
          <a:endParaRPr lang="en-US"/>
        </a:p>
      </dgm:t>
    </dgm:pt>
    <dgm:pt modelId="{A02E8EC0-B84B-4E82-B72A-4E9ABFC38420}" type="sibTrans" cxnId="{583B678C-8550-4A68-B5FF-F3F5B8438CBB}">
      <dgm:prSet/>
      <dgm:spPr/>
      <dgm:t>
        <a:bodyPr/>
        <a:lstStyle/>
        <a:p>
          <a:endParaRPr lang="en-US"/>
        </a:p>
      </dgm:t>
    </dgm:pt>
    <dgm:pt modelId="{A45BEF9E-B982-4D15-B4A3-E54627E3B387}" type="pres">
      <dgm:prSet presAssocID="{48E4F82A-1147-4EAE-885A-76D3E3EAD673}" presName="linear" presStyleCnt="0">
        <dgm:presLayoutVars>
          <dgm:animLvl val="lvl"/>
          <dgm:resizeHandles val="exact"/>
        </dgm:presLayoutVars>
      </dgm:prSet>
      <dgm:spPr/>
      <dgm:t>
        <a:bodyPr/>
        <a:lstStyle/>
        <a:p>
          <a:endParaRPr lang="en-US"/>
        </a:p>
      </dgm:t>
    </dgm:pt>
    <dgm:pt modelId="{2355F1AA-330D-4BA8-9C77-F3FA5EC36E45}" type="pres">
      <dgm:prSet presAssocID="{4416FD32-2607-4D3A-BE81-7C4FB5047CED}" presName="parentText" presStyleLbl="node1" presStyleIdx="0" presStyleCnt="1" custLinFactNeighborX="6977" custLinFactNeighborY="10123">
        <dgm:presLayoutVars>
          <dgm:chMax val="0"/>
          <dgm:bulletEnabled val="1"/>
        </dgm:presLayoutVars>
      </dgm:prSet>
      <dgm:spPr/>
      <dgm:t>
        <a:bodyPr/>
        <a:lstStyle/>
        <a:p>
          <a:endParaRPr lang="en-US"/>
        </a:p>
      </dgm:t>
    </dgm:pt>
  </dgm:ptLst>
  <dgm:cxnLst>
    <dgm:cxn modelId="{583B678C-8550-4A68-B5FF-F3F5B8438CBB}" srcId="{48E4F82A-1147-4EAE-885A-76D3E3EAD673}" destId="{4416FD32-2607-4D3A-BE81-7C4FB5047CED}" srcOrd="0" destOrd="0" parTransId="{117BA80E-FCC8-4AB8-859B-4D49423A8EB8}" sibTransId="{A02E8EC0-B84B-4E82-B72A-4E9ABFC38420}"/>
    <dgm:cxn modelId="{E222CC98-BD40-4D9C-AC55-96801D846183}" type="presOf" srcId="{48E4F82A-1147-4EAE-885A-76D3E3EAD673}" destId="{A45BEF9E-B982-4D15-B4A3-E54627E3B387}" srcOrd="0" destOrd="0" presId="urn:microsoft.com/office/officeart/2005/8/layout/vList2"/>
    <dgm:cxn modelId="{42DFB32C-97A1-41C7-A70A-DAAA606C8DCA}" type="presOf" srcId="{4416FD32-2607-4D3A-BE81-7C4FB5047CED}" destId="{2355F1AA-330D-4BA8-9C77-F3FA5EC36E45}" srcOrd="0" destOrd="0" presId="urn:microsoft.com/office/officeart/2005/8/layout/vList2"/>
    <dgm:cxn modelId="{7A6068CC-C0B0-4CA7-8CF4-87B63E028775}" type="presParOf" srcId="{A45BEF9E-B982-4D15-B4A3-E54627E3B387}" destId="{2355F1AA-330D-4BA8-9C77-F3FA5EC36E4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6CDB91-0BE2-4B4D-922D-F4C05A2F5A4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96B7C80A-331F-44C0-B524-3BB6A07A57F6}">
      <dgm:prSet phldrT="[Texto]"/>
      <dgm:spPr>
        <a:gradFill flip="none" rotWithShape="0">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5400000" scaled="1"/>
          <a:tileRect/>
        </a:gradFill>
      </dgm:spPr>
      <dgm:t>
        <a:bodyPr/>
        <a:lstStyle/>
        <a:p>
          <a:r>
            <a:rPr lang="es-MX" b="1" u="sng" dirty="0" smtClean="0">
              <a:latin typeface="Calisto MT" pitchFamily="18" charset="0"/>
              <a:cs typeface="Arial" pitchFamily="34" charset="0"/>
            </a:rPr>
            <a:t>CONCEPTO:</a:t>
          </a:r>
          <a:r>
            <a:rPr lang="es-MX" dirty="0" smtClean="0">
              <a:latin typeface="Calisto MT" pitchFamily="18" charset="0"/>
              <a:cs typeface="Arial" pitchFamily="34" charset="0"/>
            </a:rPr>
            <a:t> </a:t>
          </a:r>
          <a:endParaRPr lang="es-ES" dirty="0"/>
        </a:p>
      </dgm:t>
    </dgm:pt>
    <dgm:pt modelId="{0FF8C1B2-E81F-4A67-8E5E-05DFD19394A9}" type="parTrans" cxnId="{70C16ED8-E689-4C56-9E5A-A052ED348D04}">
      <dgm:prSet/>
      <dgm:spPr/>
      <dgm:t>
        <a:bodyPr/>
        <a:lstStyle/>
        <a:p>
          <a:endParaRPr lang="es-ES"/>
        </a:p>
      </dgm:t>
    </dgm:pt>
    <dgm:pt modelId="{4440E429-3BF1-4B67-9E6C-AB0E6E8B2708}" type="sibTrans" cxnId="{70C16ED8-E689-4C56-9E5A-A052ED348D04}">
      <dgm:prSet/>
      <dgm:spPr/>
      <dgm:t>
        <a:bodyPr/>
        <a:lstStyle/>
        <a:p>
          <a:endParaRPr lang="es-ES"/>
        </a:p>
      </dgm:t>
    </dgm:pt>
    <dgm:pt modelId="{86F300DC-8FBC-407A-83CF-6DCEC25B77A0}">
      <dgm:prSet phldrT="[Texto]" custT="1"/>
      <dgm:spPr>
        <a:solidFill>
          <a:schemeClr val="tx2">
            <a:lumMod val="20000"/>
            <a:lumOff val="80000"/>
            <a:alpha val="90000"/>
          </a:schemeClr>
        </a:solidFill>
      </dgm:spPr>
      <dgm:t>
        <a:bodyPr/>
        <a:lstStyle/>
        <a:p>
          <a:r>
            <a:rPr lang="es-MX" sz="1800" dirty="0" smtClean="0">
              <a:latin typeface="Calisto MT" pitchFamily="18" charset="0"/>
              <a:cs typeface="Arial" pitchFamily="34" charset="0"/>
            </a:rPr>
            <a:t>“Todos los remedios o medios de protección al alcance del administrado para impugnar los actos administrativos ilegítimos, y en general para defender sus derechos  respecto de la Administración 	Pública”</a:t>
          </a:r>
          <a:endParaRPr lang="es-ES" sz="1800" dirty="0"/>
        </a:p>
      </dgm:t>
    </dgm:pt>
    <dgm:pt modelId="{0BE21338-B7B1-4997-9659-3F602B4CD896}" type="parTrans" cxnId="{866D2773-9388-4D76-877A-C28C9CA4A05B}">
      <dgm:prSet/>
      <dgm:spPr/>
      <dgm:t>
        <a:bodyPr/>
        <a:lstStyle/>
        <a:p>
          <a:endParaRPr lang="es-ES"/>
        </a:p>
      </dgm:t>
    </dgm:pt>
    <dgm:pt modelId="{68137D71-0742-4AE7-9143-AF99843E2CB9}" type="sibTrans" cxnId="{866D2773-9388-4D76-877A-C28C9CA4A05B}">
      <dgm:prSet/>
      <dgm:spPr/>
      <dgm:t>
        <a:bodyPr/>
        <a:lstStyle/>
        <a:p>
          <a:endParaRPr lang="es-ES"/>
        </a:p>
      </dgm:t>
    </dgm:pt>
    <dgm:pt modelId="{75383629-168E-44F5-9698-5BE1AA4D4372}">
      <dgm:prSet phldrT="[Texto]"/>
      <dgm:spPr>
        <a:solidFill>
          <a:schemeClr val="tx2">
            <a:lumMod val="50000"/>
          </a:schemeClr>
        </a:solidFill>
      </dgm:spPr>
      <dgm:t>
        <a:bodyPr/>
        <a:lstStyle/>
        <a:p>
          <a:r>
            <a:rPr lang="es-MX" b="1" u="sng" dirty="0" smtClean="0">
              <a:latin typeface="Calisto MT" pitchFamily="18" charset="0"/>
              <a:cs typeface="Arial" pitchFamily="34" charset="0"/>
            </a:rPr>
            <a:t>NATURALEZA JURÍDICA</a:t>
          </a:r>
          <a:endParaRPr lang="es-ES" dirty="0"/>
        </a:p>
      </dgm:t>
    </dgm:pt>
    <dgm:pt modelId="{A8AE2ABB-A0D8-41E3-86C7-0DA57E25C15B}" type="parTrans" cxnId="{0C968BA9-16EB-4686-A8CB-04D3D6835372}">
      <dgm:prSet/>
      <dgm:spPr/>
      <dgm:t>
        <a:bodyPr/>
        <a:lstStyle/>
        <a:p>
          <a:endParaRPr lang="es-ES"/>
        </a:p>
      </dgm:t>
    </dgm:pt>
    <dgm:pt modelId="{37014109-F9E7-4837-94D1-2EDE0EACB5F6}" type="sibTrans" cxnId="{0C968BA9-16EB-4686-A8CB-04D3D6835372}">
      <dgm:prSet/>
      <dgm:spPr/>
      <dgm:t>
        <a:bodyPr/>
        <a:lstStyle/>
        <a:p>
          <a:endParaRPr lang="es-ES"/>
        </a:p>
      </dgm:t>
    </dgm:pt>
    <dgm:pt modelId="{78686153-34B5-4C9D-ACC0-E87D8FB36267}">
      <dgm:prSet phldrT="[Texto]"/>
      <dgm:spPr>
        <a:solidFill>
          <a:schemeClr val="tx2">
            <a:lumMod val="20000"/>
            <a:lumOff val="80000"/>
            <a:alpha val="90000"/>
          </a:schemeClr>
        </a:solidFill>
      </dgm:spPr>
      <dgm:t>
        <a:bodyPr/>
        <a:lstStyle/>
        <a:p>
          <a:r>
            <a:rPr lang="es-MX" dirty="0" smtClean="0">
              <a:latin typeface="Calisto MT" pitchFamily="18" charset="0"/>
              <a:cs typeface="Times New Roman" pitchFamily="18" charset="0"/>
            </a:rPr>
            <a:t>Derecho de los administrados</a:t>
          </a:r>
          <a:endParaRPr lang="es-ES" dirty="0"/>
        </a:p>
      </dgm:t>
    </dgm:pt>
    <dgm:pt modelId="{45812CA5-DB23-470C-84D1-B38393293F5C}" type="parTrans" cxnId="{50232066-0852-4C04-AE3F-C54B030164AC}">
      <dgm:prSet/>
      <dgm:spPr/>
      <dgm:t>
        <a:bodyPr/>
        <a:lstStyle/>
        <a:p>
          <a:endParaRPr lang="es-ES"/>
        </a:p>
      </dgm:t>
    </dgm:pt>
    <dgm:pt modelId="{ED39BD52-88D6-48B0-B1D3-C90C5F51DF48}" type="sibTrans" cxnId="{50232066-0852-4C04-AE3F-C54B030164AC}">
      <dgm:prSet/>
      <dgm:spPr/>
      <dgm:t>
        <a:bodyPr/>
        <a:lstStyle/>
        <a:p>
          <a:endParaRPr lang="es-ES"/>
        </a:p>
      </dgm:t>
    </dgm:pt>
    <dgm:pt modelId="{7E07E1E5-E041-49C5-B589-6B50E69F31FF}">
      <dgm:prSet phldrT="[Texto]"/>
      <dgm:spPr>
        <a:solidFill>
          <a:schemeClr val="tx2">
            <a:lumMod val="20000"/>
            <a:lumOff val="80000"/>
            <a:alpha val="90000"/>
          </a:schemeClr>
        </a:solidFill>
      </dgm:spPr>
      <dgm:t>
        <a:bodyPr/>
        <a:lstStyle/>
        <a:p>
          <a:r>
            <a:rPr lang="es-MX" dirty="0" smtClean="0">
              <a:latin typeface="Calisto MT" pitchFamily="18" charset="0"/>
              <a:cs typeface="Times New Roman" pitchFamily="18" charset="0"/>
            </a:rPr>
            <a:t>Medio de defensa</a:t>
          </a:r>
          <a:endParaRPr lang="es-ES" dirty="0"/>
        </a:p>
      </dgm:t>
    </dgm:pt>
    <dgm:pt modelId="{9B284287-AF4D-4E06-957D-2A21D509079F}" type="parTrans" cxnId="{10956313-3E47-4CA4-BFFF-1D904BFF86A4}">
      <dgm:prSet/>
      <dgm:spPr/>
      <dgm:t>
        <a:bodyPr/>
        <a:lstStyle/>
        <a:p>
          <a:endParaRPr lang="es-ES"/>
        </a:p>
      </dgm:t>
    </dgm:pt>
    <dgm:pt modelId="{AE420DBC-D951-4068-893C-648685F0A2DD}" type="sibTrans" cxnId="{10956313-3E47-4CA4-BFFF-1D904BFF86A4}">
      <dgm:prSet/>
      <dgm:spPr/>
      <dgm:t>
        <a:bodyPr/>
        <a:lstStyle/>
        <a:p>
          <a:endParaRPr lang="es-ES"/>
        </a:p>
      </dgm:t>
    </dgm:pt>
    <dgm:pt modelId="{615B5BDB-70FE-480D-A98C-28C6BA603219}">
      <dgm:prSet phldrT="[Texto]"/>
      <dgm:spPr>
        <a:solidFill>
          <a:schemeClr val="tx2">
            <a:lumMod val="20000"/>
            <a:lumOff val="80000"/>
            <a:alpha val="90000"/>
          </a:schemeClr>
        </a:solidFill>
      </dgm:spPr>
      <dgm:t>
        <a:bodyPr/>
        <a:lstStyle/>
        <a:p>
          <a:endParaRPr lang="es-ES" dirty="0"/>
        </a:p>
      </dgm:t>
    </dgm:pt>
    <dgm:pt modelId="{C17EBF06-9B39-42AA-AC08-C8FDEF8F194B}" type="parTrans" cxnId="{CDA5A5F7-7EAF-43A5-B78A-6AE9761A487F}">
      <dgm:prSet/>
      <dgm:spPr/>
      <dgm:t>
        <a:bodyPr/>
        <a:lstStyle/>
        <a:p>
          <a:endParaRPr lang="es-ES"/>
        </a:p>
      </dgm:t>
    </dgm:pt>
    <dgm:pt modelId="{2B5AC759-3CBC-4504-879D-563CE2EC03AC}" type="sibTrans" cxnId="{CDA5A5F7-7EAF-43A5-B78A-6AE9761A487F}">
      <dgm:prSet/>
      <dgm:spPr/>
      <dgm:t>
        <a:bodyPr/>
        <a:lstStyle/>
        <a:p>
          <a:endParaRPr lang="es-ES"/>
        </a:p>
      </dgm:t>
    </dgm:pt>
    <dgm:pt modelId="{0179AFCF-29BF-4B98-8C34-E0B8075ACC23}">
      <dgm:prSet phldrT="[Texto]"/>
      <dgm:spPr>
        <a:solidFill>
          <a:schemeClr val="tx2">
            <a:lumMod val="20000"/>
            <a:lumOff val="80000"/>
            <a:alpha val="90000"/>
          </a:schemeClr>
        </a:solidFill>
      </dgm:spPr>
      <dgm:t>
        <a:bodyPr/>
        <a:lstStyle/>
        <a:p>
          <a:endParaRPr lang="es-ES" dirty="0"/>
        </a:p>
      </dgm:t>
    </dgm:pt>
    <dgm:pt modelId="{6CE0A719-82A6-41C3-BA42-2285968629B4}" type="parTrans" cxnId="{42CFDA6C-F0B8-4C6E-9D56-577CCCAF3848}">
      <dgm:prSet/>
      <dgm:spPr/>
      <dgm:t>
        <a:bodyPr/>
        <a:lstStyle/>
        <a:p>
          <a:endParaRPr lang="es-ES"/>
        </a:p>
      </dgm:t>
    </dgm:pt>
    <dgm:pt modelId="{3D8E3851-3B3E-4AD4-909E-0886FD51E23A}" type="sibTrans" cxnId="{42CFDA6C-F0B8-4C6E-9D56-577CCCAF3848}">
      <dgm:prSet/>
      <dgm:spPr/>
      <dgm:t>
        <a:bodyPr/>
        <a:lstStyle/>
        <a:p>
          <a:endParaRPr lang="es-ES"/>
        </a:p>
      </dgm:t>
    </dgm:pt>
    <dgm:pt modelId="{808D35D1-6750-4D38-836D-B434DD8842A8}" type="pres">
      <dgm:prSet presAssocID="{4E6CDB91-0BE2-4B4D-922D-F4C05A2F5A49}" presName="Name0" presStyleCnt="0">
        <dgm:presLayoutVars>
          <dgm:dir/>
          <dgm:animLvl val="lvl"/>
          <dgm:resizeHandles val="exact"/>
        </dgm:presLayoutVars>
      </dgm:prSet>
      <dgm:spPr/>
      <dgm:t>
        <a:bodyPr/>
        <a:lstStyle/>
        <a:p>
          <a:endParaRPr lang="es-ES"/>
        </a:p>
      </dgm:t>
    </dgm:pt>
    <dgm:pt modelId="{9F8F3928-F0D0-41FD-89DE-9B0C236543EA}" type="pres">
      <dgm:prSet presAssocID="{96B7C80A-331F-44C0-B524-3BB6A07A57F6}" presName="composite" presStyleCnt="0"/>
      <dgm:spPr/>
    </dgm:pt>
    <dgm:pt modelId="{619355BB-6B1F-4F76-923F-AA4F98C15165}" type="pres">
      <dgm:prSet presAssocID="{96B7C80A-331F-44C0-B524-3BB6A07A57F6}" presName="parTx" presStyleLbl="alignNode1" presStyleIdx="0" presStyleCnt="2" custScaleX="77506">
        <dgm:presLayoutVars>
          <dgm:chMax val="0"/>
          <dgm:chPref val="0"/>
          <dgm:bulletEnabled val="1"/>
        </dgm:presLayoutVars>
      </dgm:prSet>
      <dgm:spPr/>
      <dgm:t>
        <a:bodyPr/>
        <a:lstStyle/>
        <a:p>
          <a:endParaRPr lang="es-ES"/>
        </a:p>
      </dgm:t>
    </dgm:pt>
    <dgm:pt modelId="{FDEF15D4-8521-47CE-94E8-9A58DE37A557}" type="pres">
      <dgm:prSet presAssocID="{96B7C80A-331F-44C0-B524-3BB6A07A57F6}" presName="desTx" presStyleLbl="alignAccFollowNode1" presStyleIdx="0" presStyleCnt="2" custScaleX="77506">
        <dgm:presLayoutVars>
          <dgm:bulletEnabled val="1"/>
        </dgm:presLayoutVars>
      </dgm:prSet>
      <dgm:spPr/>
      <dgm:t>
        <a:bodyPr/>
        <a:lstStyle/>
        <a:p>
          <a:endParaRPr lang="es-ES"/>
        </a:p>
      </dgm:t>
    </dgm:pt>
    <dgm:pt modelId="{D2432903-D103-410C-9E64-9E130452F551}" type="pres">
      <dgm:prSet presAssocID="{4440E429-3BF1-4B67-9E6C-AB0E6E8B2708}" presName="space" presStyleCnt="0"/>
      <dgm:spPr/>
    </dgm:pt>
    <dgm:pt modelId="{A7114657-D341-47EF-9270-C560B7A6FEF4}" type="pres">
      <dgm:prSet presAssocID="{75383629-168E-44F5-9698-5BE1AA4D4372}" presName="composite" presStyleCnt="0"/>
      <dgm:spPr/>
    </dgm:pt>
    <dgm:pt modelId="{2EDB8BA4-7ABF-4B76-9258-9768DB054DD4}" type="pres">
      <dgm:prSet presAssocID="{75383629-168E-44F5-9698-5BE1AA4D4372}" presName="parTx" presStyleLbl="alignNode1" presStyleIdx="1" presStyleCnt="2" custScaleX="64777" custLinFactNeighborX="995" custLinFactNeighborY="2380">
        <dgm:presLayoutVars>
          <dgm:chMax val="0"/>
          <dgm:chPref val="0"/>
          <dgm:bulletEnabled val="1"/>
        </dgm:presLayoutVars>
      </dgm:prSet>
      <dgm:spPr/>
      <dgm:t>
        <a:bodyPr/>
        <a:lstStyle/>
        <a:p>
          <a:endParaRPr lang="es-ES"/>
        </a:p>
      </dgm:t>
    </dgm:pt>
    <dgm:pt modelId="{EF5EFFC4-1C35-4A84-8D85-E4905514CB38}" type="pres">
      <dgm:prSet presAssocID="{75383629-168E-44F5-9698-5BE1AA4D4372}" presName="desTx" presStyleLbl="alignAccFollowNode1" presStyleIdx="1" presStyleCnt="2" custScaleX="63822">
        <dgm:presLayoutVars>
          <dgm:bulletEnabled val="1"/>
        </dgm:presLayoutVars>
      </dgm:prSet>
      <dgm:spPr/>
      <dgm:t>
        <a:bodyPr/>
        <a:lstStyle/>
        <a:p>
          <a:endParaRPr lang="es-ES"/>
        </a:p>
      </dgm:t>
    </dgm:pt>
  </dgm:ptLst>
  <dgm:cxnLst>
    <dgm:cxn modelId="{866D2773-9388-4D76-877A-C28C9CA4A05B}" srcId="{96B7C80A-331F-44C0-B524-3BB6A07A57F6}" destId="{86F300DC-8FBC-407A-83CF-6DCEC25B77A0}" srcOrd="0" destOrd="0" parTransId="{0BE21338-B7B1-4997-9659-3F602B4CD896}" sibTransId="{68137D71-0742-4AE7-9143-AF99843E2CB9}"/>
    <dgm:cxn modelId="{CDA5A5F7-7EAF-43A5-B78A-6AE9761A487F}" srcId="{75383629-168E-44F5-9698-5BE1AA4D4372}" destId="{615B5BDB-70FE-480D-A98C-28C6BA603219}" srcOrd="2" destOrd="0" parTransId="{C17EBF06-9B39-42AA-AC08-C8FDEF8F194B}" sibTransId="{2B5AC759-3CBC-4504-879D-563CE2EC03AC}"/>
    <dgm:cxn modelId="{10956313-3E47-4CA4-BFFF-1D904BFF86A4}" srcId="{75383629-168E-44F5-9698-5BE1AA4D4372}" destId="{7E07E1E5-E041-49C5-B589-6B50E69F31FF}" srcOrd="3" destOrd="0" parTransId="{9B284287-AF4D-4E06-957D-2A21D509079F}" sibTransId="{AE420DBC-D951-4068-893C-648685F0A2DD}"/>
    <dgm:cxn modelId="{413A4083-D5C4-4977-BB72-782DD0C377C9}" type="presOf" srcId="{615B5BDB-70FE-480D-A98C-28C6BA603219}" destId="{EF5EFFC4-1C35-4A84-8D85-E4905514CB38}" srcOrd="0" destOrd="2" presId="urn:microsoft.com/office/officeart/2005/8/layout/hList1"/>
    <dgm:cxn modelId="{60892313-F1B2-4ADE-B42C-B84376310F19}" type="presOf" srcId="{4E6CDB91-0BE2-4B4D-922D-F4C05A2F5A49}" destId="{808D35D1-6750-4D38-836D-B434DD8842A8}" srcOrd="0" destOrd="0" presId="urn:microsoft.com/office/officeart/2005/8/layout/hList1"/>
    <dgm:cxn modelId="{88E69E85-E44B-4986-B0BE-136446F01A37}" type="presOf" srcId="{96B7C80A-331F-44C0-B524-3BB6A07A57F6}" destId="{619355BB-6B1F-4F76-923F-AA4F98C15165}" srcOrd="0" destOrd="0" presId="urn:microsoft.com/office/officeart/2005/8/layout/hList1"/>
    <dgm:cxn modelId="{42CFDA6C-F0B8-4C6E-9D56-577CCCAF3848}" srcId="{75383629-168E-44F5-9698-5BE1AA4D4372}" destId="{0179AFCF-29BF-4B98-8C34-E0B8075ACC23}" srcOrd="1" destOrd="0" parTransId="{6CE0A719-82A6-41C3-BA42-2285968629B4}" sibTransId="{3D8E3851-3B3E-4AD4-909E-0886FD51E23A}"/>
    <dgm:cxn modelId="{9FB7D49B-AC4D-423E-ADF5-EFED1DE0388A}" type="presOf" srcId="{7E07E1E5-E041-49C5-B589-6B50E69F31FF}" destId="{EF5EFFC4-1C35-4A84-8D85-E4905514CB38}" srcOrd="0" destOrd="3" presId="urn:microsoft.com/office/officeart/2005/8/layout/hList1"/>
    <dgm:cxn modelId="{50232066-0852-4C04-AE3F-C54B030164AC}" srcId="{75383629-168E-44F5-9698-5BE1AA4D4372}" destId="{78686153-34B5-4C9D-ACC0-E87D8FB36267}" srcOrd="0" destOrd="0" parTransId="{45812CA5-DB23-470C-84D1-B38393293F5C}" sibTransId="{ED39BD52-88D6-48B0-B1D3-C90C5F51DF48}"/>
    <dgm:cxn modelId="{FEC0B30F-A4CD-428A-A900-587D7BA443E5}" type="presOf" srcId="{0179AFCF-29BF-4B98-8C34-E0B8075ACC23}" destId="{EF5EFFC4-1C35-4A84-8D85-E4905514CB38}" srcOrd="0" destOrd="1" presId="urn:microsoft.com/office/officeart/2005/8/layout/hList1"/>
    <dgm:cxn modelId="{BBC68EAF-3625-4242-9897-E8886628477D}" type="presOf" srcId="{78686153-34B5-4C9D-ACC0-E87D8FB36267}" destId="{EF5EFFC4-1C35-4A84-8D85-E4905514CB38}" srcOrd="0" destOrd="0" presId="urn:microsoft.com/office/officeart/2005/8/layout/hList1"/>
    <dgm:cxn modelId="{0C968BA9-16EB-4686-A8CB-04D3D6835372}" srcId="{4E6CDB91-0BE2-4B4D-922D-F4C05A2F5A49}" destId="{75383629-168E-44F5-9698-5BE1AA4D4372}" srcOrd="1" destOrd="0" parTransId="{A8AE2ABB-A0D8-41E3-86C7-0DA57E25C15B}" sibTransId="{37014109-F9E7-4837-94D1-2EDE0EACB5F6}"/>
    <dgm:cxn modelId="{793F6746-59F6-4E7C-BC4C-EA182CB6DFF3}" type="presOf" srcId="{86F300DC-8FBC-407A-83CF-6DCEC25B77A0}" destId="{FDEF15D4-8521-47CE-94E8-9A58DE37A557}" srcOrd="0" destOrd="0" presId="urn:microsoft.com/office/officeart/2005/8/layout/hList1"/>
    <dgm:cxn modelId="{70C16ED8-E689-4C56-9E5A-A052ED348D04}" srcId="{4E6CDB91-0BE2-4B4D-922D-F4C05A2F5A49}" destId="{96B7C80A-331F-44C0-B524-3BB6A07A57F6}" srcOrd="0" destOrd="0" parTransId="{0FF8C1B2-E81F-4A67-8E5E-05DFD19394A9}" sibTransId="{4440E429-3BF1-4B67-9E6C-AB0E6E8B2708}"/>
    <dgm:cxn modelId="{783AC9D6-1A4D-4600-9E62-B6A825355C5D}" type="presOf" srcId="{75383629-168E-44F5-9698-5BE1AA4D4372}" destId="{2EDB8BA4-7ABF-4B76-9258-9768DB054DD4}" srcOrd="0" destOrd="0" presId="urn:microsoft.com/office/officeart/2005/8/layout/hList1"/>
    <dgm:cxn modelId="{CA08470B-DA6C-4CC1-A8FC-D008298AA65A}" type="presParOf" srcId="{808D35D1-6750-4D38-836D-B434DD8842A8}" destId="{9F8F3928-F0D0-41FD-89DE-9B0C236543EA}" srcOrd="0" destOrd="0" presId="urn:microsoft.com/office/officeart/2005/8/layout/hList1"/>
    <dgm:cxn modelId="{1EEFDA2A-AF46-46BA-8F02-4DC62F82BE49}" type="presParOf" srcId="{9F8F3928-F0D0-41FD-89DE-9B0C236543EA}" destId="{619355BB-6B1F-4F76-923F-AA4F98C15165}" srcOrd="0" destOrd="0" presId="urn:microsoft.com/office/officeart/2005/8/layout/hList1"/>
    <dgm:cxn modelId="{49D03E48-2533-4B0F-9DA0-2FF19746CBE3}" type="presParOf" srcId="{9F8F3928-F0D0-41FD-89DE-9B0C236543EA}" destId="{FDEF15D4-8521-47CE-94E8-9A58DE37A557}" srcOrd="1" destOrd="0" presId="urn:microsoft.com/office/officeart/2005/8/layout/hList1"/>
    <dgm:cxn modelId="{06DA3EBE-7B0E-4BC2-AC77-A8B693527A4E}" type="presParOf" srcId="{808D35D1-6750-4D38-836D-B434DD8842A8}" destId="{D2432903-D103-410C-9E64-9E130452F551}" srcOrd="1" destOrd="0" presId="urn:microsoft.com/office/officeart/2005/8/layout/hList1"/>
    <dgm:cxn modelId="{08DB3053-4008-4AD2-B49C-3285D7F40A08}" type="presParOf" srcId="{808D35D1-6750-4D38-836D-B434DD8842A8}" destId="{A7114657-D341-47EF-9270-C560B7A6FEF4}" srcOrd="2" destOrd="0" presId="urn:microsoft.com/office/officeart/2005/8/layout/hList1"/>
    <dgm:cxn modelId="{69B9F1D9-0842-4548-8BAF-CC75552CB56A}" type="presParOf" srcId="{A7114657-D341-47EF-9270-C560B7A6FEF4}" destId="{2EDB8BA4-7ABF-4B76-9258-9768DB054DD4}" srcOrd="0" destOrd="0" presId="urn:microsoft.com/office/officeart/2005/8/layout/hList1"/>
    <dgm:cxn modelId="{247A50E4-FF95-4D72-A65F-269BE0ECF90D}" type="presParOf" srcId="{A7114657-D341-47EF-9270-C560B7A6FEF4}" destId="{EF5EFFC4-1C35-4A84-8D85-E4905514CB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0A86AB-5976-416D-B423-560DAD02F54C}"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s-ES"/>
        </a:p>
      </dgm:t>
    </dgm:pt>
    <dgm:pt modelId="{F5194B78-E7CB-4017-9C47-09E309E5AB73}">
      <dgm:prSet phldrT="[Texto]" custT="1"/>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dgm:spPr>
      <dgm:t>
        <a:bodyPr/>
        <a:lstStyle/>
        <a:p>
          <a:r>
            <a:rPr lang="es-MX" sz="2800" b="1" dirty="0" smtClean="0">
              <a:solidFill>
                <a:srgbClr val="FFCC66"/>
              </a:solidFill>
            </a:rPr>
            <a:t>Art</a:t>
          </a:r>
          <a:r>
            <a:rPr lang="es-MX" sz="2800" b="1" dirty="0" smtClean="0">
              <a:solidFill>
                <a:srgbClr val="FFCC66"/>
              </a:solidFill>
              <a:latin typeface="Tahoma"/>
            </a:rPr>
            <a:t>í</a:t>
          </a:r>
          <a:r>
            <a:rPr lang="es-MX" sz="2800" b="1" dirty="0" smtClean="0">
              <a:solidFill>
                <a:srgbClr val="FFCC66"/>
              </a:solidFill>
            </a:rPr>
            <a:t>culo 345 LGAP</a:t>
          </a:r>
          <a:endParaRPr lang="es-ES" sz="2800" dirty="0"/>
        </a:p>
      </dgm:t>
    </dgm:pt>
    <dgm:pt modelId="{13147141-6D78-4E9B-AF54-37D1359C994F}" type="parTrans" cxnId="{4B67B021-FC90-4196-A5D6-E66C8707C5AF}">
      <dgm:prSet/>
      <dgm:spPr/>
      <dgm:t>
        <a:bodyPr/>
        <a:lstStyle/>
        <a:p>
          <a:endParaRPr lang="es-ES"/>
        </a:p>
      </dgm:t>
    </dgm:pt>
    <dgm:pt modelId="{9325B090-1E43-405B-AAFA-600F14DBED51}" type="sibTrans" cxnId="{4B67B021-FC90-4196-A5D6-E66C8707C5AF}">
      <dgm:prSet/>
      <dgm:spPr/>
      <dgm:t>
        <a:bodyPr/>
        <a:lstStyle/>
        <a:p>
          <a:endParaRPr lang="es-ES"/>
        </a:p>
      </dgm:t>
    </dgm:pt>
    <dgm:pt modelId="{F2F74212-58DB-446B-8DB7-AC4642A951AE}">
      <dgm:prSet phldrT="[Texto]"/>
      <dgm:spPr>
        <a:solidFill>
          <a:schemeClr val="bg2">
            <a:alpha val="90000"/>
          </a:schemeClr>
        </a:solidFill>
      </dgm:spPr>
      <dgm:t>
        <a:bodyPr/>
        <a:lstStyle/>
        <a:p>
          <a:r>
            <a:rPr lang="es-MX" dirty="0" smtClean="0"/>
            <a:t>Acto de inicio de procedimiento ordinario</a:t>
          </a:r>
          <a:endParaRPr lang="es-ES" dirty="0"/>
        </a:p>
      </dgm:t>
    </dgm:pt>
    <dgm:pt modelId="{575E4611-5C73-4E32-AD7A-0B81C773BE7C}" type="parTrans" cxnId="{2928460D-0669-4561-A09D-FC1ABCF60C35}">
      <dgm:prSet/>
      <dgm:spPr/>
      <dgm:t>
        <a:bodyPr/>
        <a:lstStyle/>
        <a:p>
          <a:endParaRPr lang="es-ES"/>
        </a:p>
      </dgm:t>
    </dgm:pt>
    <dgm:pt modelId="{7C03BD14-A4C8-45BF-A8C2-5932ED245171}" type="sibTrans" cxnId="{2928460D-0669-4561-A09D-FC1ABCF60C35}">
      <dgm:prSet/>
      <dgm:spPr/>
      <dgm:t>
        <a:bodyPr/>
        <a:lstStyle/>
        <a:p>
          <a:endParaRPr lang="es-ES"/>
        </a:p>
      </dgm:t>
    </dgm:pt>
    <dgm:pt modelId="{97838B34-CD4F-47F4-B2A2-A120B90B9266}">
      <dgm:prSet phldrT="[Texto]" custT="1"/>
      <dgm:spPr>
        <a:gradFill flip="none" rotWithShape="0">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dgm:spPr>
      <dgm:t>
        <a:bodyPr/>
        <a:lstStyle/>
        <a:p>
          <a:r>
            <a:rPr lang="es-MX" sz="2800" b="1" dirty="0" smtClean="0">
              <a:solidFill>
                <a:srgbClr val="FFCC66"/>
              </a:solidFill>
            </a:rPr>
            <a:t>LGA</a:t>
          </a:r>
          <a:r>
            <a:rPr lang="es-MX" sz="6500" b="1" dirty="0" smtClean="0">
              <a:solidFill>
                <a:srgbClr val="FFCC66"/>
              </a:solidFill>
            </a:rPr>
            <a:t>   </a:t>
          </a:r>
          <a:r>
            <a:rPr lang="es-MX" sz="6500" dirty="0" smtClean="0"/>
            <a:t>        </a:t>
          </a:r>
          <a:endParaRPr lang="es-ES" sz="6500" dirty="0"/>
        </a:p>
      </dgm:t>
    </dgm:pt>
    <dgm:pt modelId="{5DCE2193-B13A-410B-BA82-1E835AA2BD4F}" type="parTrans" cxnId="{A9812466-F0DA-4661-AF8E-6D8ECBF41271}">
      <dgm:prSet/>
      <dgm:spPr/>
      <dgm:t>
        <a:bodyPr/>
        <a:lstStyle/>
        <a:p>
          <a:endParaRPr lang="es-ES"/>
        </a:p>
      </dgm:t>
    </dgm:pt>
    <dgm:pt modelId="{9C64F98E-97A1-4643-AC79-4237364170B6}" type="sibTrans" cxnId="{A9812466-F0DA-4661-AF8E-6D8ECBF41271}">
      <dgm:prSet/>
      <dgm:spPr/>
      <dgm:t>
        <a:bodyPr/>
        <a:lstStyle/>
        <a:p>
          <a:endParaRPr lang="es-ES"/>
        </a:p>
      </dgm:t>
    </dgm:pt>
    <dgm:pt modelId="{AD84CFB8-DBC2-41C3-B130-A1503704F6CE}">
      <dgm:prSet phldrT="[Texto]"/>
      <dgm:spPr>
        <a:solidFill>
          <a:schemeClr val="bg2">
            <a:alpha val="90000"/>
          </a:schemeClr>
        </a:solidFill>
      </dgm:spPr>
      <dgm:t>
        <a:bodyPr/>
        <a:lstStyle/>
        <a:p>
          <a:r>
            <a:rPr lang="es-MX" sz="1800" dirty="0" smtClean="0"/>
            <a:t>- </a:t>
          </a:r>
          <a:r>
            <a:rPr lang="es-MX" sz="1800" u="sng" dirty="0" smtClean="0"/>
            <a:t>Actos finales</a:t>
          </a:r>
          <a:endParaRPr lang="es-ES" sz="1800" dirty="0"/>
        </a:p>
      </dgm:t>
    </dgm:pt>
    <dgm:pt modelId="{4E27E714-EE53-40F6-8598-CB48F1FD73B8}" type="parTrans" cxnId="{F09B7E87-E8FA-45A0-B322-A0624A6B34CF}">
      <dgm:prSet/>
      <dgm:spPr/>
      <dgm:t>
        <a:bodyPr/>
        <a:lstStyle/>
        <a:p>
          <a:endParaRPr lang="es-ES"/>
        </a:p>
      </dgm:t>
    </dgm:pt>
    <dgm:pt modelId="{2FCCEAA4-9905-43D0-A5F5-A504AF002AC4}" type="sibTrans" cxnId="{F09B7E87-E8FA-45A0-B322-A0624A6B34CF}">
      <dgm:prSet/>
      <dgm:spPr/>
      <dgm:t>
        <a:bodyPr/>
        <a:lstStyle/>
        <a:p>
          <a:endParaRPr lang="es-ES"/>
        </a:p>
      </dgm:t>
    </dgm:pt>
    <dgm:pt modelId="{0C716398-A682-48C9-837F-09CEE7F711BF}">
      <dgm:prSet phldrT="[Texto]"/>
      <dgm:spPr>
        <a:solidFill>
          <a:schemeClr val="bg2">
            <a:alpha val="90000"/>
          </a:schemeClr>
        </a:solidFill>
      </dgm:spPr>
      <dgm:t>
        <a:bodyPr/>
        <a:lstStyle/>
        <a:p>
          <a:r>
            <a:rPr lang="es-MX" dirty="0" smtClean="0"/>
            <a:t>El  que deniegue la comparecencia oral, cualquier prueba</a:t>
          </a:r>
          <a:endParaRPr lang="es-ES" dirty="0"/>
        </a:p>
      </dgm:t>
    </dgm:pt>
    <dgm:pt modelId="{8AFECDBF-C8D2-4D23-8E42-901FB836F5DD}" type="parTrans" cxnId="{454192D2-01BE-46E4-83DA-095E4F5CB8C1}">
      <dgm:prSet/>
      <dgm:spPr/>
      <dgm:t>
        <a:bodyPr/>
        <a:lstStyle/>
        <a:p>
          <a:endParaRPr lang="es-ES"/>
        </a:p>
      </dgm:t>
    </dgm:pt>
    <dgm:pt modelId="{442FF0AD-78C8-4C5B-B7A4-FCE989866F97}" type="sibTrans" cxnId="{454192D2-01BE-46E4-83DA-095E4F5CB8C1}">
      <dgm:prSet/>
      <dgm:spPr/>
      <dgm:t>
        <a:bodyPr/>
        <a:lstStyle/>
        <a:p>
          <a:endParaRPr lang="es-ES"/>
        </a:p>
      </dgm:t>
    </dgm:pt>
    <dgm:pt modelId="{DFB679F5-D7E6-4713-8F21-869DBA61B293}">
      <dgm:prSet phldrT="[Texto]"/>
      <dgm:spPr>
        <a:solidFill>
          <a:schemeClr val="bg2">
            <a:alpha val="90000"/>
          </a:schemeClr>
        </a:solidFill>
      </dgm:spPr>
      <dgm:t>
        <a:bodyPr/>
        <a:lstStyle/>
        <a:p>
          <a:r>
            <a:rPr lang="es-MX" dirty="0" smtClean="0"/>
            <a:t>Acto final</a:t>
          </a:r>
          <a:endParaRPr lang="es-ES" dirty="0"/>
        </a:p>
      </dgm:t>
    </dgm:pt>
    <dgm:pt modelId="{FBCBF7CD-A7C2-496D-935C-5B4D2D3F9428}" type="parTrans" cxnId="{BBCF98F2-6965-4075-BFE5-5993641442A7}">
      <dgm:prSet/>
      <dgm:spPr/>
      <dgm:t>
        <a:bodyPr/>
        <a:lstStyle/>
        <a:p>
          <a:endParaRPr lang="es-ES"/>
        </a:p>
      </dgm:t>
    </dgm:pt>
    <dgm:pt modelId="{BD5475F4-2DD2-47CF-8C1B-C563F585FCA6}" type="sibTrans" cxnId="{BBCF98F2-6965-4075-BFE5-5993641442A7}">
      <dgm:prSet/>
      <dgm:spPr/>
      <dgm:t>
        <a:bodyPr/>
        <a:lstStyle/>
        <a:p>
          <a:endParaRPr lang="es-ES"/>
        </a:p>
      </dgm:t>
    </dgm:pt>
    <dgm:pt modelId="{53FE52F3-055F-49A6-93EE-1DC35F3A5790}">
      <dgm:prSet phldrT="[Texto]" custT="1"/>
      <dgm:spPr>
        <a:solidFill>
          <a:schemeClr val="bg2">
            <a:alpha val="90000"/>
          </a:schemeClr>
        </a:solidFill>
      </dgm:spPr>
      <dgm:t>
        <a:bodyPr/>
        <a:lstStyle/>
        <a:p>
          <a:r>
            <a:rPr lang="es-MX" sz="1800" dirty="0" smtClean="0"/>
            <a:t>- </a:t>
          </a:r>
          <a:r>
            <a:rPr lang="es-MX" sz="1600" dirty="0" smtClean="0"/>
            <a:t>O </a:t>
          </a:r>
          <a:r>
            <a:rPr lang="es-ES_tradnl" sz="1600" dirty="0" smtClean="0">
              <a:latin typeface="Calisto MT" pitchFamily="18" charset="0"/>
            </a:rPr>
            <a:t>de mero trámite siempre que suspendan indefinidamente o hagan imposible la continuación del procedimiento</a:t>
          </a:r>
          <a:endParaRPr lang="es-ES" sz="1600" dirty="0"/>
        </a:p>
      </dgm:t>
    </dgm:pt>
    <dgm:pt modelId="{85AB6908-8DC5-48EA-8E71-68AC64809E29}" type="parTrans" cxnId="{CA3F8E5F-4F93-4D11-BB2F-7FA7B6889226}">
      <dgm:prSet/>
      <dgm:spPr/>
      <dgm:t>
        <a:bodyPr/>
        <a:lstStyle/>
        <a:p>
          <a:endParaRPr lang="es-ES"/>
        </a:p>
      </dgm:t>
    </dgm:pt>
    <dgm:pt modelId="{8BE59C21-10C0-4348-A880-892551DDA65F}" type="sibTrans" cxnId="{CA3F8E5F-4F93-4D11-BB2F-7FA7B6889226}">
      <dgm:prSet/>
      <dgm:spPr/>
      <dgm:t>
        <a:bodyPr/>
        <a:lstStyle/>
        <a:p>
          <a:endParaRPr lang="es-ES"/>
        </a:p>
      </dgm:t>
    </dgm:pt>
    <dgm:pt modelId="{5349FF54-6B58-4D4A-914A-581FCB378EFD}" type="pres">
      <dgm:prSet presAssocID="{C50A86AB-5976-416D-B423-560DAD02F54C}" presName="Name0" presStyleCnt="0">
        <dgm:presLayoutVars>
          <dgm:dir/>
          <dgm:animLvl val="lvl"/>
          <dgm:resizeHandles val="exact"/>
        </dgm:presLayoutVars>
      </dgm:prSet>
      <dgm:spPr/>
      <dgm:t>
        <a:bodyPr/>
        <a:lstStyle/>
        <a:p>
          <a:endParaRPr lang="es-ES"/>
        </a:p>
      </dgm:t>
    </dgm:pt>
    <dgm:pt modelId="{577CED23-D8E3-4912-BF81-969E7644CCA1}" type="pres">
      <dgm:prSet presAssocID="{F5194B78-E7CB-4017-9C47-09E309E5AB73}" presName="linNode" presStyleCnt="0"/>
      <dgm:spPr/>
    </dgm:pt>
    <dgm:pt modelId="{C94FB65C-E56B-42C4-9AAD-1D86DFE9A8AA}" type="pres">
      <dgm:prSet presAssocID="{F5194B78-E7CB-4017-9C47-09E309E5AB73}" presName="parentText" presStyleLbl="node1" presStyleIdx="0" presStyleCnt="2" custScaleY="72548">
        <dgm:presLayoutVars>
          <dgm:chMax val="1"/>
          <dgm:bulletEnabled val="1"/>
        </dgm:presLayoutVars>
      </dgm:prSet>
      <dgm:spPr/>
      <dgm:t>
        <a:bodyPr/>
        <a:lstStyle/>
        <a:p>
          <a:endParaRPr lang="es-ES"/>
        </a:p>
      </dgm:t>
    </dgm:pt>
    <dgm:pt modelId="{7D146A62-434C-4A0D-BB37-76F036BF0165}" type="pres">
      <dgm:prSet presAssocID="{F5194B78-E7CB-4017-9C47-09E309E5AB73}" presName="descendantText" presStyleLbl="alignAccFollowNode1" presStyleIdx="0" presStyleCnt="2" custScaleY="79003">
        <dgm:presLayoutVars>
          <dgm:bulletEnabled val="1"/>
        </dgm:presLayoutVars>
      </dgm:prSet>
      <dgm:spPr/>
      <dgm:t>
        <a:bodyPr/>
        <a:lstStyle/>
        <a:p>
          <a:endParaRPr lang="es-ES"/>
        </a:p>
      </dgm:t>
    </dgm:pt>
    <dgm:pt modelId="{7CD1B10C-28AB-4202-A58A-71762803403D}" type="pres">
      <dgm:prSet presAssocID="{9325B090-1E43-405B-AAFA-600F14DBED51}" presName="sp" presStyleCnt="0"/>
      <dgm:spPr/>
    </dgm:pt>
    <dgm:pt modelId="{BE473F51-6C6A-4616-9183-5B4A111A3F64}" type="pres">
      <dgm:prSet presAssocID="{97838B34-CD4F-47F4-B2A2-A120B90B9266}" presName="linNode" presStyleCnt="0"/>
      <dgm:spPr/>
    </dgm:pt>
    <dgm:pt modelId="{2FD88BBB-5D80-42E6-85FF-323A58C53D7D}" type="pres">
      <dgm:prSet presAssocID="{97838B34-CD4F-47F4-B2A2-A120B90B9266}" presName="parentText" presStyleLbl="node1" presStyleIdx="1" presStyleCnt="2">
        <dgm:presLayoutVars>
          <dgm:chMax val="1"/>
          <dgm:bulletEnabled val="1"/>
        </dgm:presLayoutVars>
      </dgm:prSet>
      <dgm:spPr/>
      <dgm:t>
        <a:bodyPr/>
        <a:lstStyle/>
        <a:p>
          <a:endParaRPr lang="es-ES"/>
        </a:p>
      </dgm:t>
    </dgm:pt>
    <dgm:pt modelId="{1DF158E2-E945-4F86-9D02-B942BF6CD8E2}" type="pres">
      <dgm:prSet presAssocID="{97838B34-CD4F-47F4-B2A2-A120B90B9266}" presName="descendantText" presStyleLbl="alignAccFollowNode1" presStyleIdx="1" presStyleCnt="2">
        <dgm:presLayoutVars>
          <dgm:bulletEnabled val="1"/>
        </dgm:presLayoutVars>
      </dgm:prSet>
      <dgm:spPr/>
      <dgm:t>
        <a:bodyPr/>
        <a:lstStyle/>
        <a:p>
          <a:endParaRPr lang="es-ES"/>
        </a:p>
      </dgm:t>
    </dgm:pt>
  </dgm:ptLst>
  <dgm:cxnLst>
    <dgm:cxn modelId="{BBCF98F2-6965-4075-BFE5-5993641442A7}" srcId="{F5194B78-E7CB-4017-9C47-09E309E5AB73}" destId="{DFB679F5-D7E6-4713-8F21-869DBA61B293}" srcOrd="2" destOrd="0" parTransId="{FBCBF7CD-A7C2-496D-935C-5B4D2D3F9428}" sibTransId="{BD5475F4-2DD2-47CF-8C1B-C563F585FCA6}"/>
    <dgm:cxn modelId="{F09B7E87-E8FA-45A0-B322-A0624A6B34CF}" srcId="{97838B34-CD4F-47F4-B2A2-A120B90B9266}" destId="{AD84CFB8-DBC2-41C3-B130-A1503704F6CE}" srcOrd="0" destOrd="0" parTransId="{4E27E714-EE53-40F6-8598-CB48F1FD73B8}" sibTransId="{2FCCEAA4-9905-43D0-A5F5-A504AF002AC4}"/>
    <dgm:cxn modelId="{2928460D-0669-4561-A09D-FC1ABCF60C35}" srcId="{F5194B78-E7CB-4017-9C47-09E309E5AB73}" destId="{F2F74212-58DB-446B-8DB7-AC4642A951AE}" srcOrd="0" destOrd="0" parTransId="{575E4611-5C73-4E32-AD7A-0B81C773BE7C}" sibTransId="{7C03BD14-A4C8-45BF-A8C2-5932ED245171}"/>
    <dgm:cxn modelId="{4B67B021-FC90-4196-A5D6-E66C8707C5AF}" srcId="{C50A86AB-5976-416D-B423-560DAD02F54C}" destId="{F5194B78-E7CB-4017-9C47-09E309E5AB73}" srcOrd="0" destOrd="0" parTransId="{13147141-6D78-4E9B-AF54-37D1359C994F}" sibTransId="{9325B090-1E43-405B-AAFA-600F14DBED51}"/>
    <dgm:cxn modelId="{6EB5B9BF-9660-46AF-A4EE-5AAF80EB9794}" type="presOf" srcId="{C50A86AB-5976-416D-B423-560DAD02F54C}" destId="{5349FF54-6B58-4D4A-914A-581FCB378EFD}" srcOrd="0" destOrd="0" presId="urn:microsoft.com/office/officeart/2005/8/layout/vList5"/>
    <dgm:cxn modelId="{6F5B6DEB-21B7-4F23-94DA-619A05E7E152}" type="presOf" srcId="{DFB679F5-D7E6-4713-8F21-869DBA61B293}" destId="{7D146A62-434C-4A0D-BB37-76F036BF0165}" srcOrd="0" destOrd="2" presId="urn:microsoft.com/office/officeart/2005/8/layout/vList5"/>
    <dgm:cxn modelId="{A9812466-F0DA-4661-AF8E-6D8ECBF41271}" srcId="{C50A86AB-5976-416D-B423-560DAD02F54C}" destId="{97838B34-CD4F-47F4-B2A2-A120B90B9266}" srcOrd="1" destOrd="0" parTransId="{5DCE2193-B13A-410B-BA82-1E835AA2BD4F}" sibTransId="{9C64F98E-97A1-4643-AC79-4237364170B6}"/>
    <dgm:cxn modelId="{5D18B7FB-C2C2-4D18-BC75-4FB0B2CD89DC}" type="presOf" srcId="{53FE52F3-055F-49A6-93EE-1DC35F3A5790}" destId="{1DF158E2-E945-4F86-9D02-B942BF6CD8E2}" srcOrd="0" destOrd="1" presId="urn:microsoft.com/office/officeart/2005/8/layout/vList5"/>
    <dgm:cxn modelId="{88D1A880-C08B-42D0-96D7-BAD2F2F18E9D}" type="presOf" srcId="{F5194B78-E7CB-4017-9C47-09E309E5AB73}" destId="{C94FB65C-E56B-42C4-9AAD-1D86DFE9A8AA}" srcOrd="0" destOrd="0" presId="urn:microsoft.com/office/officeart/2005/8/layout/vList5"/>
    <dgm:cxn modelId="{454192D2-01BE-46E4-83DA-095E4F5CB8C1}" srcId="{F5194B78-E7CB-4017-9C47-09E309E5AB73}" destId="{0C716398-A682-48C9-837F-09CEE7F711BF}" srcOrd="1" destOrd="0" parTransId="{8AFECDBF-C8D2-4D23-8E42-901FB836F5DD}" sibTransId="{442FF0AD-78C8-4C5B-B7A4-FCE989866F97}"/>
    <dgm:cxn modelId="{B570DDA6-8270-4AEB-B0CD-6BF7A670C7BE}" type="presOf" srcId="{F2F74212-58DB-446B-8DB7-AC4642A951AE}" destId="{7D146A62-434C-4A0D-BB37-76F036BF0165}" srcOrd="0" destOrd="0" presId="urn:microsoft.com/office/officeart/2005/8/layout/vList5"/>
    <dgm:cxn modelId="{0B4A4ABA-2C22-4413-AAB0-9E4760A48C5A}" type="presOf" srcId="{0C716398-A682-48C9-837F-09CEE7F711BF}" destId="{7D146A62-434C-4A0D-BB37-76F036BF0165}" srcOrd="0" destOrd="1" presId="urn:microsoft.com/office/officeart/2005/8/layout/vList5"/>
    <dgm:cxn modelId="{34D407D8-D6DA-4388-A3D5-5CCD7359CDC0}" type="presOf" srcId="{AD84CFB8-DBC2-41C3-B130-A1503704F6CE}" destId="{1DF158E2-E945-4F86-9D02-B942BF6CD8E2}" srcOrd="0" destOrd="0" presId="urn:microsoft.com/office/officeart/2005/8/layout/vList5"/>
    <dgm:cxn modelId="{206AC2FD-A8A7-4595-9385-7ABC99DD0E94}" type="presOf" srcId="{97838B34-CD4F-47F4-B2A2-A120B90B9266}" destId="{2FD88BBB-5D80-42E6-85FF-323A58C53D7D}" srcOrd="0" destOrd="0" presId="urn:microsoft.com/office/officeart/2005/8/layout/vList5"/>
    <dgm:cxn modelId="{CA3F8E5F-4F93-4D11-BB2F-7FA7B6889226}" srcId="{97838B34-CD4F-47F4-B2A2-A120B90B9266}" destId="{53FE52F3-055F-49A6-93EE-1DC35F3A5790}" srcOrd="1" destOrd="0" parTransId="{85AB6908-8DC5-48EA-8E71-68AC64809E29}" sibTransId="{8BE59C21-10C0-4348-A880-892551DDA65F}"/>
    <dgm:cxn modelId="{848EAD4B-EB5D-483C-B18C-002F4CBBD496}" type="presParOf" srcId="{5349FF54-6B58-4D4A-914A-581FCB378EFD}" destId="{577CED23-D8E3-4912-BF81-969E7644CCA1}" srcOrd="0" destOrd="0" presId="urn:microsoft.com/office/officeart/2005/8/layout/vList5"/>
    <dgm:cxn modelId="{77C2B095-1C0F-4E53-B034-F89AD1EA9D83}" type="presParOf" srcId="{577CED23-D8E3-4912-BF81-969E7644CCA1}" destId="{C94FB65C-E56B-42C4-9AAD-1D86DFE9A8AA}" srcOrd="0" destOrd="0" presId="urn:microsoft.com/office/officeart/2005/8/layout/vList5"/>
    <dgm:cxn modelId="{C6B3AD62-DF02-446D-9D1B-C81644925958}" type="presParOf" srcId="{577CED23-D8E3-4912-BF81-969E7644CCA1}" destId="{7D146A62-434C-4A0D-BB37-76F036BF0165}" srcOrd="1" destOrd="0" presId="urn:microsoft.com/office/officeart/2005/8/layout/vList5"/>
    <dgm:cxn modelId="{600B48BE-31A4-403F-83DD-D2130BAF24E3}" type="presParOf" srcId="{5349FF54-6B58-4D4A-914A-581FCB378EFD}" destId="{7CD1B10C-28AB-4202-A58A-71762803403D}" srcOrd="1" destOrd="0" presId="urn:microsoft.com/office/officeart/2005/8/layout/vList5"/>
    <dgm:cxn modelId="{7ECEF463-DB59-49EE-85EE-27E3D2B492DF}" type="presParOf" srcId="{5349FF54-6B58-4D4A-914A-581FCB378EFD}" destId="{BE473F51-6C6A-4616-9183-5B4A111A3F64}" srcOrd="2" destOrd="0" presId="urn:microsoft.com/office/officeart/2005/8/layout/vList5"/>
    <dgm:cxn modelId="{7C1A40F8-50AC-4CF0-B362-27C3E68AF790}" type="presParOf" srcId="{BE473F51-6C6A-4616-9183-5B4A111A3F64}" destId="{2FD88BBB-5D80-42E6-85FF-323A58C53D7D}" srcOrd="0" destOrd="0" presId="urn:microsoft.com/office/officeart/2005/8/layout/vList5"/>
    <dgm:cxn modelId="{64B35579-A267-4BCF-9803-C5CB99B61096}" type="presParOf" srcId="{BE473F51-6C6A-4616-9183-5B4A111A3F64}" destId="{1DF158E2-E945-4F86-9D02-B942BF6CD8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AA93C4-ACA3-405B-8603-FA05F7BF7C64}"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es-ES"/>
        </a:p>
      </dgm:t>
    </dgm:pt>
    <dgm:pt modelId="{AA366DC0-7C6A-464E-998F-8E960A8F38CA}">
      <dgm:prSet phldrT="[Texto]"/>
      <dgm:spPr>
        <a:gradFill flip="none" rotWithShape="0">
          <a:gsLst>
            <a:gs pos="0">
              <a:srgbClr val="0FA9B1">
                <a:shade val="30000"/>
                <a:satMod val="115000"/>
              </a:srgbClr>
            </a:gs>
            <a:gs pos="50000">
              <a:srgbClr val="0FA9B1">
                <a:shade val="67500"/>
                <a:satMod val="115000"/>
              </a:srgbClr>
            </a:gs>
            <a:gs pos="100000">
              <a:srgbClr val="0FA9B1">
                <a:shade val="100000"/>
                <a:satMod val="115000"/>
              </a:srgbClr>
            </a:gs>
          </a:gsLst>
          <a:lin ang="5400000" scaled="1"/>
          <a:tileRect/>
        </a:gradFill>
      </dgm:spPr>
      <dgm:t>
        <a:bodyPr/>
        <a:lstStyle/>
        <a:p>
          <a:r>
            <a:rPr lang="es-ES_tradnl" b="1" dirty="0" smtClean="0">
              <a:solidFill>
                <a:srgbClr val="FFCC66"/>
              </a:solidFill>
              <a:effectLst>
                <a:outerShdw blurRad="38100" dist="38100" dir="2700000" algn="tl">
                  <a:srgbClr val="000000"/>
                </a:outerShdw>
              </a:effectLst>
              <a:latin typeface="Tahoma" pitchFamily="34" charset="0"/>
            </a:rPr>
            <a:t>¿Cómo se  clasifican los recursos?</a:t>
          </a:r>
          <a:endParaRPr lang="es-ES" dirty="0"/>
        </a:p>
      </dgm:t>
    </dgm:pt>
    <dgm:pt modelId="{E3ACE394-E6B8-433D-A1AB-6C7AB798EE61}" type="parTrans" cxnId="{1A03BCC9-5B71-4015-ACE9-B093D0B910EB}">
      <dgm:prSet/>
      <dgm:spPr/>
      <dgm:t>
        <a:bodyPr/>
        <a:lstStyle/>
        <a:p>
          <a:endParaRPr lang="es-ES"/>
        </a:p>
      </dgm:t>
    </dgm:pt>
    <dgm:pt modelId="{669FD210-6504-4B3D-843B-4F6F78571C52}" type="sibTrans" cxnId="{1A03BCC9-5B71-4015-ACE9-B093D0B910EB}">
      <dgm:prSet/>
      <dgm:spPr/>
      <dgm:t>
        <a:bodyPr/>
        <a:lstStyle/>
        <a:p>
          <a:endParaRPr lang="es-ES"/>
        </a:p>
      </dgm:t>
    </dgm:pt>
    <dgm:pt modelId="{92F7751B-62AA-4145-9831-FDDC89F13B1F}">
      <dgm:prSet phldrT="[Texto]"/>
      <dgm:spPr>
        <a:gradFill flip="none" rotWithShape="0">
          <a:gsLst>
            <a:gs pos="0">
              <a:srgbClr val="008EC0">
                <a:shade val="30000"/>
                <a:satMod val="115000"/>
              </a:srgbClr>
            </a:gs>
            <a:gs pos="50000">
              <a:srgbClr val="008EC0">
                <a:shade val="67500"/>
                <a:satMod val="115000"/>
              </a:srgbClr>
            </a:gs>
            <a:gs pos="100000">
              <a:srgbClr val="008EC0">
                <a:shade val="100000"/>
                <a:satMod val="115000"/>
              </a:srgbClr>
            </a:gs>
          </a:gsLst>
          <a:lin ang="5400000" scaled="1"/>
          <a:tileRect/>
        </a:gradFill>
      </dgm:spPr>
      <dgm:t>
        <a:bodyPr/>
        <a:lstStyle/>
        <a:p>
          <a:r>
            <a:rPr lang="es-ES_tradnl" b="1" dirty="0" smtClean="0">
              <a:solidFill>
                <a:srgbClr val="FFCC66"/>
              </a:solidFill>
              <a:effectLst>
                <a:outerShdw blurRad="38100" dist="38100" dir="2700000" algn="tl">
                  <a:srgbClr val="000000"/>
                </a:outerShdw>
              </a:effectLst>
              <a:latin typeface="Tahoma" pitchFamily="34" charset="0"/>
            </a:rPr>
            <a:t>Ordinarios</a:t>
          </a:r>
          <a:endParaRPr lang="es-ES" dirty="0"/>
        </a:p>
      </dgm:t>
    </dgm:pt>
    <dgm:pt modelId="{22BE5AE7-30A3-485C-8E42-F81F4A851CB3}" type="parTrans" cxnId="{6531EE74-AA0D-4163-81DA-CB5B34A0109A}">
      <dgm:prSet/>
      <dgm:spPr/>
      <dgm:t>
        <a:bodyPr/>
        <a:lstStyle/>
        <a:p>
          <a:endParaRPr lang="es-ES"/>
        </a:p>
      </dgm:t>
    </dgm:pt>
    <dgm:pt modelId="{E07671DD-9C20-4F31-85C7-9A33797BFC48}" type="sibTrans" cxnId="{6531EE74-AA0D-4163-81DA-CB5B34A0109A}">
      <dgm:prSet/>
      <dgm:spPr/>
      <dgm:t>
        <a:bodyPr/>
        <a:lstStyle/>
        <a:p>
          <a:endParaRPr lang="es-ES"/>
        </a:p>
      </dgm:t>
    </dgm:pt>
    <dgm:pt modelId="{E7BD64C9-9D30-4B13-91F7-F86EE09161C5}">
      <dgm:prSet phldrT="[Texto]"/>
      <dgm:spPr>
        <a:solidFill>
          <a:srgbClr val="008EC0"/>
        </a:solidFill>
      </dgm:spPr>
      <dgm:t>
        <a:bodyPr/>
        <a:lstStyle/>
        <a:p>
          <a:r>
            <a:rPr lang="es-ES_tradnl" b="1" dirty="0" smtClean="0">
              <a:solidFill>
                <a:srgbClr val="FFFF99"/>
              </a:solidFill>
              <a:effectLst>
                <a:outerShdw blurRad="38100" dist="38100" dir="2700000" algn="tl">
                  <a:srgbClr val="000000">
                    <a:alpha val="43137"/>
                  </a:srgbClr>
                </a:outerShdw>
              </a:effectLst>
              <a:latin typeface="Tahoma" pitchFamily="34" charset="0"/>
            </a:rPr>
            <a:t>Revocatoria/ reconsideración</a:t>
          </a:r>
          <a:endParaRPr lang="es-ES" dirty="0">
            <a:effectLst>
              <a:outerShdw blurRad="38100" dist="38100" dir="2700000" algn="tl">
                <a:srgbClr val="000000">
                  <a:alpha val="43137"/>
                </a:srgbClr>
              </a:outerShdw>
            </a:effectLst>
          </a:endParaRPr>
        </a:p>
      </dgm:t>
    </dgm:pt>
    <dgm:pt modelId="{F613639E-224D-49F4-BB52-D49B0F42BCD8}" type="parTrans" cxnId="{EB7EEB9F-1179-439E-8681-AD698EA8F812}">
      <dgm:prSet/>
      <dgm:spPr/>
      <dgm:t>
        <a:bodyPr/>
        <a:lstStyle/>
        <a:p>
          <a:endParaRPr lang="es-ES"/>
        </a:p>
      </dgm:t>
    </dgm:pt>
    <dgm:pt modelId="{9C939B95-E8EF-49C0-B496-37A238800065}" type="sibTrans" cxnId="{EB7EEB9F-1179-439E-8681-AD698EA8F812}">
      <dgm:prSet/>
      <dgm:spPr/>
      <dgm:t>
        <a:bodyPr/>
        <a:lstStyle/>
        <a:p>
          <a:endParaRPr lang="es-ES"/>
        </a:p>
      </dgm:t>
    </dgm:pt>
    <dgm:pt modelId="{670E0941-8B71-45DE-ADD8-7CC2156BE3AC}">
      <dgm:prSet phldrT="[Texto]"/>
      <dgm:spPr>
        <a:solidFill>
          <a:srgbClr val="008EC0"/>
        </a:solidFill>
      </dgm:spPr>
      <dgm:t>
        <a:bodyPr/>
        <a:lstStyle/>
        <a:p>
          <a:r>
            <a:rPr lang="es-ES_tradnl" b="1" dirty="0" smtClean="0">
              <a:solidFill>
                <a:srgbClr val="FFFF99"/>
              </a:solidFill>
              <a:effectLst>
                <a:outerShdw blurRad="38100" dist="38100" dir="2700000" algn="tl">
                  <a:srgbClr val="000000">
                    <a:alpha val="43137"/>
                  </a:srgbClr>
                </a:outerShdw>
              </a:effectLst>
              <a:latin typeface="Tahoma" pitchFamily="34" charset="0"/>
            </a:rPr>
            <a:t>Revisión jerárquica</a:t>
          </a:r>
          <a:endParaRPr lang="es-ES" dirty="0">
            <a:effectLst>
              <a:outerShdw blurRad="38100" dist="38100" dir="2700000" algn="tl">
                <a:srgbClr val="000000">
                  <a:alpha val="43137"/>
                </a:srgbClr>
              </a:outerShdw>
            </a:effectLst>
          </a:endParaRPr>
        </a:p>
      </dgm:t>
    </dgm:pt>
    <dgm:pt modelId="{32293E23-D31C-45D5-B06C-8FF2DF0AB988}" type="parTrans" cxnId="{D836C6B2-3453-4914-A9DF-049BD8CA976A}">
      <dgm:prSet/>
      <dgm:spPr/>
      <dgm:t>
        <a:bodyPr/>
        <a:lstStyle/>
        <a:p>
          <a:endParaRPr lang="es-ES"/>
        </a:p>
      </dgm:t>
    </dgm:pt>
    <dgm:pt modelId="{C30FE42F-9A63-468E-81C7-190A230F3A00}" type="sibTrans" cxnId="{D836C6B2-3453-4914-A9DF-049BD8CA976A}">
      <dgm:prSet/>
      <dgm:spPr/>
      <dgm:t>
        <a:bodyPr/>
        <a:lstStyle/>
        <a:p>
          <a:endParaRPr lang="es-ES"/>
        </a:p>
      </dgm:t>
    </dgm:pt>
    <dgm:pt modelId="{DA168807-D41A-4CCB-9FA0-6276CEDC5241}">
      <dgm:prSet phldrT="[Texto]"/>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6200000" scaled="1"/>
          <a:tileRect/>
        </a:gradFill>
      </dgm:spPr>
      <dgm:t>
        <a:bodyPr/>
        <a:lstStyle/>
        <a:p>
          <a:r>
            <a:rPr lang="es-ES_tradnl" b="1" dirty="0" smtClean="0">
              <a:solidFill>
                <a:srgbClr val="FFCC66"/>
              </a:solidFill>
              <a:effectLst>
                <a:outerShdw blurRad="38100" dist="38100" dir="2700000" algn="tl">
                  <a:srgbClr val="000000"/>
                </a:outerShdw>
              </a:effectLst>
              <a:latin typeface="Tahoma" pitchFamily="34" charset="0"/>
            </a:rPr>
            <a:t>Extraordinarios</a:t>
          </a:r>
          <a:endParaRPr lang="es-ES" dirty="0"/>
        </a:p>
      </dgm:t>
    </dgm:pt>
    <dgm:pt modelId="{CA49E4A6-4E8F-42D9-B820-BFA96ECF548C}" type="parTrans" cxnId="{C5399D0B-FAA7-4B9F-89B5-8B8B8429B009}">
      <dgm:prSet/>
      <dgm:spPr/>
      <dgm:t>
        <a:bodyPr/>
        <a:lstStyle/>
        <a:p>
          <a:endParaRPr lang="es-ES"/>
        </a:p>
      </dgm:t>
    </dgm:pt>
    <dgm:pt modelId="{6A9AB56C-B352-40CA-A930-AB286B2491D9}" type="sibTrans" cxnId="{C5399D0B-FAA7-4B9F-89B5-8B8B8429B009}">
      <dgm:prSet/>
      <dgm:spPr/>
      <dgm:t>
        <a:bodyPr/>
        <a:lstStyle/>
        <a:p>
          <a:endParaRPr lang="es-ES"/>
        </a:p>
      </dgm:t>
    </dgm:pt>
    <dgm:pt modelId="{89351B87-8F33-4105-9744-1E79276421CA}">
      <dgm:prSet phldrT="[Texto]"/>
      <dgm:spPr>
        <a:solidFill>
          <a:schemeClr val="bg2">
            <a:lumMod val="50000"/>
          </a:schemeClr>
        </a:solidFill>
      </dgm:spPr>
      <dgm:t>
        <a:bodyPr/>
        <a:lstStyle/>
        <a:p>
          <a:r>
            <a:rPr lang="es-ES_tradnl" b="1" dirty="0" smtClean="0">
              <a:solidFill>
                <a:srgbClr val="FFFF99"/>
              </a:solidFill>
              <a:effectLst>
                <a:outerShdw blurRad="38100" dist="38100" dir="2700000" algn="tl">
                  <a:srgbClr val="000000"/>
                </a:outerShdw>
              </a:effectLst>
              <a:latin typeface="Tahoma" pitchFamily="34" charset="0"/>
            </a:rPr>
            <a:t>Revisión</a:t>
          </a:r>
          <a:endParaRPr lang="es-ES" dirty="0"/>
        </a:p>
      </dgm:t>
    </dgm:pt>
    <dgm:pt modelId="{94B8889E-3466-4CDE-A098-FEFB6440C800}" type="parTrans" cxnId="{842A4C3C-77F3-4081-A962-BE7E5CBB3245}">
      <dgm:prSet/>
      <dgm:spPr/>
      <dgm:t>
        <a:bodyPr/>
        <a:lstStyle/>
        <a:p>
          <a:endParaRPr lang="es-ES"/>
        </a:p>
      </dgm:t>
    </dgm:pt>
    <dgm:pt modelId="{F7ED7531-1FF5-4D4E-9184-44790D6BFD0D}" type="sibTrans" cxnId="{842A4C3C-77F3-4081-A962-BE7E5CBB3245}">
      <dgm:prSet/>
      <dgm:spPr/>
      <dgm:t>
        <a:bodyPr/>
        <a:lstStyle/>
        <a:p>
          <a:endParaRPr lang="es-ES"/>
        </a:p>
      </dgm:t>
    </dgm:pt>
    <dgm:pt modelId="{D0ADE1EA-E920-449D-8190-E2A9AEBAA85C}">
      <dgm:prSet phldrT="[Texto]"/>
      <dgm:spPr>
        <a:solidFill>
          <a:srgbClr val="008EC0"/>
        </a:solidFill>
      </dgm:spPr>
      <dgm:t>
        <a:bodyPr/>
        <a:lstStyle/>
        <a:p>
          <a:r>
            <a:rPr lang="es-ES_tradnl" b="1" dirty="0" smtClean="0">
              <a:solidFill>
                <a:srgbClr val="FFFF99"/>
              </a:solidFill>
              <a:effectLst>
                <a:outerShdw blurRad="38100" dist="38100" dir="2700000" algn="tl">
                  <a:srgbClr val="000000">
                    <a:alpha val="43137"/>
                  </a:srgbClr>
                </a:outerShdw>
              </a:effectLst>
              <a:latin typeface="Tahoma" pitchFamily="34" charset="0"/>
            </a:rPr>
            <a:t>Apelación</a:t>
          </a:r>
          <a:endParaRPr lang="es-ES" dirty="0">
            <a:effectLst>
              <a:outerShdw blurRad="38100" dist="38100" dir="2700000" algn="tl">
                <a:srgbClr val="000000">
                  <a:alpha val="43137"/>
                </a:srgbClr>
              </a:outerShdw>
            </a:effectLst>
          </a:endParaRPr>
        </a:p>
      </dgm:t>
    </dgm:pt>
    <dgm:pt modelId="{AE2272B1-1C61-4AA9-A319-4BB2492933FD}" type="parTrans" cxnId="{FD0F959B-8240-47E8-B3C3-457F1CDAE062}">
      <dgm:prSet/>
      <dgm:spPr/>
      <dgm:t>
        <a:bodyPr/>
        <a:lstStyle/>
        <a:p>
          <a:endParaRPr lang="es-ES"/>
        </a:p>
      </dgm:t>
    </dgm:pt>
    <dgm:pt modelId="{D51E536E-5A3D-49A4-9716-7A95B37548DB}" type="sibTrans" cxnId="{FD0F959B-8240-47E8-B3C3-457F1CDAE062}">
      <dgm:prSet/>
      <dgm:spPr/>
      <dgm:t>
        <a:bodyPr/>
        <a:lstStyle/>
        <a:p>
          <a:endParaRPr lang="es-ES"/>
        </a:p>
      </dgm:t>
    </dgm:pt>
    <dgm:pt modelId="{2C08B752-982E-4390-B071-CAB626D70607}">
      <dgm:prSet phldrT="[Texto]"/>
      <dgm:spPr>
        <a:solidFill>
          <a:schemeClr val="bg2">
            <a:lumMod val="50000"/>
          </a:schemeClr>
        </a:solidFill>
      </dgm:spPr>
      <dgm:t>
        <a:bodyPr/>
        <a:lstStyle/>
        <a:p>
          <a:r>
            <a:rPr lang="es-ES_tradnl" b="1" dirty="0" smtClean="0">
              <a:solidFill>
                <a:srgbClr val="FFFF99"/>
              </a:solidFill>
              <a:effectLst>
                <a:outerShdw blurRad="38100" dist="38100" dir="2700000" algn="tl">
                  <a:srgbClr val="000000"/>
                </a:outerShdw>
              </a:effectLst>
              <a:latin typeface="Tahoma" pitchFamily="34" charset="0"/>
            </a:rPr>
            <a:t>Apelación por inadmisión</a:t>
          </a:r>
          <a:endParaRPr lang="es-ES" dirty="0"/>
        </a:p>
      </dgm:t>
    </dgm:pt>
    <dgm:pt modelId="{DAF13CB9-9F1D-47C8-B8F9-D51FCA2476E7}" type="parTrans" cxnId="{47F30C92-6F29-4B3B-8686-B74DC64ABB28}">
      <dgm:prSet/>
      <dgm:spPr/>
      <dgm:t>
        <a:bodyPr/>
        <a:lstStyle/>
        <a:p>
          <a:endParaRPr lang="es-ES"/>
        </a:p>
      </dgm:t>
    </dgm:pt>
    <dgm:pt modelId="{528AB77E-9335-4D6D-A5BF-DFA42ABE4D06}" type="sibTrans" cxnId="{47F30C92-6F29-4B3B-8686-B74DC64ABB28}">
      <dgm:prSet/>
      <dgm:spPr/>
      <dgm:t>
        <a:bodyPr/>
        <a:lstStyle/>
        <a:p>
          <a:endParaRPr lang="es-ES"/>
        </a:p>
      </dgm:t>
    </dgm:pt>
    <dgm:pt modelId="{64925E55-5DBB-4218-9D0E-61F2CE05EFED}" type="pres">
      <dgm:prSet presAssocID="{39AA93C4-ACA3-405B-8603-FA05F7BF7C64}" presName="Name0" presStyleCnt="0">
        <dgm:presLayoutVars>
          <dgm:chPref val="1"/>
          <dgm:dir/>
          <dgm:animOne val="branch"/>
          <dgm:animLvl val="lvl"/>
          <dgm:resizeHandles/>
        </dgm:presLayoutVars>
      </dgm:prSet>
      <dgm:spPr/>
      <dgm:t>
        <a:bodyPr/>
        <a:lstStyle/>
        <a:p>
          <a:endParaRPr lang="es-ES"/>
        </a:p>
      </dgm:t>
    </dgm:pt>
    <dgm:pt modelId="{8D2115E5-3993-4698-91B8-BD243F584BA3}" type="pres">
      <dgm:prSet presAssocID="{AA366DC0-7C6A-464E-998F-8E960A8F38CA}" presName="vertOne" presStyleCnt="0"/>
      <dgm:spPr/>
    </dgm:pt>
    <dgm:pt modelId="{C90C11BC-CDE1-466F-8B4D-A5C5BD14C929}" type="pres">
      <dgm:prSet presAssocID="{AA366DC0-7C6A-464E-998F-8E960A8F38CA}" presName="txOne" presStyleLbl="node0" presStyleIdx="0" presStyleCnt="1" custLinFactNeighborX="1759" custLinFactNeighborY="-40525">
        <dgm:presLayoutVars>
          <dgm:chPref val="3"/>
        </dgm:presLayoutVars>
      </dgm:prSet>
      <dgm:spPr/>
      <dgm:t>
        <a:bodyPr/>
        <a:lstStyle/>
        <a:p>
          <a:endParaRPr lang="es-ES"/>
        </a:p>
      </dgm:t>
    </dgm:pt>
    <dgm:pt modelId="{E5191AFC-D72A-43D5-A209-806C3533A62C}" type="pres">
      <dgm:prSet presAssocID="{AA366DC0-7C6A-464E-998F-8E960A8F38CA}" presName="parTransOne" presStyleCnt="0"/>
      <dgm:spPr/>
    </dgm:pt>
    <dgm:pt modelId="{F4DD4213-2CE4-4BC5-9EE1-CFB67894E91D}" type="pres">
      <dgm:prSet presAssocID="{AA366DC0-7C6A-464E-998F-8E960A8F38CA}" presName="horzOne" presStyleCnt="0"/>
      <dgm:spPr/>
    </dgm:pt>
    <dgm:pt modelId="{BDDE3E23-9F22-46C0-AF46-465E25CD7448}" type="pres">
      <dgm:prSet presAssocID="{92F7751B-62AA-4145-9831-FDDC89F13B1F}" presName="vertTwo" presStyleCnt="0"/>
      <dgm:spPr/>
    </dgm:pt>
    <dgm:pt modelId="{80F1EF3E-6EDD-4A3C-8E4F-79BB16BA09A2}" type="pres">
      <dgm:prSet presAssocID="{92F7751B-62AA-4145-9831-FDDC89F13B1F}" presName="txTwo" presStyleLbl="node2" presStyleIdx="0" presStyleCnt="2">
        <dgm:presLayoutVars>
          <dgm:chPref val="3"/>
        </dgm:presLayoutVars>
      </dgm:prSet>
      <dgm:spPr/>
      <dgm:t>
        <a:bodyPr/>
        <a:lstStyle/>
        <a:p>
          <a:endParaRPr lang="es-ES"/>
        </a:p>
      </dgm:t>
    </dgm:pt>
    <dgm:pt modelId="{CD5C1F6C-379D-4E71-8F4F-ABF82317A131}" type="pres">
      <dgm:prSet presAssocID="{92F7751B-62AA-4145-9831-FDDC89F13B1F}" presName="parTransTwo" presStyleCnt="0"/>
      <dgm:spPr/>
    </dgm:pt>
    <dgm:pt modelId="{C9E98BA9-B87D-4EA8-AE61-8E9977843672}" type="pres">
      <dgm:prSet presAssocID="{92F7751B-62AA-4145-9831-FDDC89F13B1F}" presName="horzTwo" presStyleCnt="0"/>
      <dgm:spPr/>
    </dgm:pt>
    <dgm:pt modelId="{D9AD838B-E232-495C-B210-790D93BA81BB}" type="pres">
      <dgm:prSet presAssocID="{E7BD64C9-9D30-4B13-91F7-F86EE09161C5}" presName="vertThree" presStyleCnt="0"/>
      <dgm:spPr/>
    </dgm:pt>
    <dgm:pt modelId="{D93AE433-7D8F-42DE-A61B-25AE81BAD80A}" type="pres">
      <dgm:prSet presAssocID="{E7BD64C9-9D30-4B13-91F7-F86EE09161C5}" presName="txThree" presStyleLbl="node3" presStyleIdx="0" presStyleCnt="5">
        <dgm:presLayoutVars>
          <dgm:chPref val="3"/>
        </dgm:presLayoutVars>
      </dgm:prSet>
      <dgm:spPr/>
      <dgm:t>
        <a:bodyPr/>
        <a:lstStyle/>
        <a:p>
          <a:endParaRPr lang="es-ES"/>
        </a:p>
      </dgm:t>
    </dgm:pt>
    <dgm:pt modelId="{B29D5F24-CEB3-494B-A048-09700A963141}" type="pres">
      <dgm:prSet presAssocID="{E7BD64C9-9D30-4B13-91F7-F86EE09161C5}" presName="horzThree" presStyleCnt="0"/>
      <dgm:spPr/>
    </dgm:pt>
    <dgm:pt modelId="{014CA33F-BEDC-479C-AFC5-ABE03115459A}" type="pres">
      <dgm:prSet presAssocID="{9C939B95-E8EF-49C0-B496-37A238800065}" presName="sibSpaceThree" presStyleCnt="0"/>
      <dgm:spPr/>
    </dgm:pt>
    <dgm:pt modelId="{1B057EFF-F28A-4F8B-AC71-6DBCCCFF2CB0}" type="pres">
      <dgm:prSet presAssocID="{670E0941-8B71-45DE-ADD8-7CC2156BE3AC}" presName="vertThree" presStyleCnt="0"/>
      <dgm:spPr/>
    </dgm:pt>
    <dgm:pt modelId="{9E95B044-CF40-4BC4-8BC7-940491F3DCEB}" type="pres">
      <dgm:prSet presAssocID="{670E0941-8B71-45DE-ADD8-7CC2156BE3AC}" presName="txThree" presStyleLbl="node3" presStyleIdx="1" presStyleCnt="5">
        <dgm:presLayoutVars>
          <dgm:chPref val="3"/>
        </dgm:presLayoutVars>
      </dgm:prSet>
      <dgm:spPr/>
      <dgm:t>
        <a:bodyPr/>
        <a:lstStyle/>
        <a:p>
          <a:endParaRPr lang="es-ES"/>
        </a:p>
      </dgm:t>
    </dgm:pt>
    <dgm:pt modelId="{905A382C-4D1B-417F-8991-69CE9DAA842F}" type="pres">
      <dgm:prSet presAssocID="{670E0941-8B71-45DE-ADD8-7CC2156BE3AC}" presName="horzThree" presStyleCnt="0"/>
      <dgm:spPr/>
    </dgm:pt>
    <dgm:pt modelId="{9946039F-A50E-42CD-908F-E5CD0FD2CF0A}" type="pres">
      <dgm:prSet presAssocID="{C30FE42F-9A63-468E-81C7-190A230F3A00}" presName="sibSpaceThree" presStyleCnt="0"/>
      <dgm:spPr/>
    </dgm:pt>
    <dgm:pt modelId="{010194F8-FB45-4646-8EC5-1E5DEC477A61}" type="pres">
      <dgm:prSet presAssocID="{D0ADE1EA-E920-449D-8190-E2A9AEBAA85C}" presName="vertThree" presStyleCnt="0"/>
      <dgm:spPr/>
    </dgm:pt>
    <dgm:pt modelId="{AC33564B-59B2-46A5-8B7A-F28E943DB773}" type="pres">
      <dgm:prSet presAssocID="{D0ADE1EA-E920-449D-8190-E2A9AEBAA85C}" presName="txThree" presStyleLbl="node3" presStyleIdx="2" presStyleCnt="5">
        <dgm:presLayoutVars>
          <dgm:chPref val="3"/>
        </dgm:presLayoutVars>
      </dgm:prSet>
      <dgm:spPr/>
      <dgm:t>
        <a:bodyPr/>
        <a:lstStyle/>
        <a:p>
          <a:endParaRPr lang="es-ES"/>
        </a:p>
      </dgm:t>
    </dgm:pt>
    <dgm:pt modelId="{D378F3E4-BE70-4D56-B871-3D211439C412}" type="pres">
      <dgm:prSet presAssocID="{D0ADE1EA-E920-449D-8190-E2A9AEBAA85C}" presName="horzThree" presStyleCnt="0"/>
      <dgm:spPr/>
    </dgm:pt>
    <dgm:pt modelId="{EEF8A319-33D9-4BCB-A3CF-D3CAD50466E7}" type="pres">
      <dgm:prSet presAssocID="{E07671DD-9C20-4F31-85C7-9A33797BFC48}" presName="sibSpaceTwo" presStyleCnt="0"/>
      <dgm:spPr/>
    </dgm:pt>
    <dgm:pt modelId="{EC71D4A8-19C1-46F0-AA32-01A4C0B1E158}" type="pres">
      <dgm:prSet presAssocID="{DA168807-D41A-4CCB-9FA0-6276CEDC5241}" presName="vertTwo" presStyleCnt="0"/>
      <dgm:spPr/>
    </dgm:pt>
    <dgm:pt modelId="{646C8A4E-3C15-4AB0-A4E3-8BEF88E81496}" type="pres">
      <dgm:prSet presAssocID="{DA168807-D41A-4CCB-9FA0-6276CEDC5241}" presName="txTwo" presStyleLbl="node2" presStyleIdx="1" presStyleCnt="2">
        <dgm:presLayoutVars>
          <dgm:chPref val="3"/>
        </dgm:presLayoutVars>
      </dgm:prSet>
      <dgm:spPr/>
      <dgm:t>
        <a:bodyPr/>
        <a:lstStyle/>
        <a:p>
          <a:endParaRPr lang="es-ES"/>
        </a:p>
      </dgm:t>
    </dgm:pt>
    <dgm:pt modelId="{497F034F-3307-45E9-AC27-2666136AE2BB}" type="pres">
      <dgm:prSet presAssocID="{DA168807-D41A-4CCB-9FA0-6276CEDC5241}" presName="parTransTwo" presStyleCnt="0"/>
      <dgm:spPr/>
    </dgm:pt>
    <dgm:pt modelId="{22776CF9-7AF4-4481-9310-62A130AD12D0}" type="pres">
      <dgm:prSet presAssocID="{DA168807-D41A-4CCB-9FA0-6276CEDC5241}" presName="horzTwo" presStyleCnt="0"/>
      <dgm:spPr/>
    </dgm:pt>
    <dgm:pt modelId="{1097EB06-583F-4410-9B66-6365F1565F4A}" type="pres">
      <dgm:prSet presAssocID="{89351B87-8F33-4105-9744-1E79276421CA}" presName="vertThree" presStyleCnt="0"/>
      <dgm:spPr/>
    </dgm:pt>
    <dgm:pt modelId="{6429F232-6E59-4E50-B69E-FA038DBC32A1}" type="pres">
      <dgm:prSet presAssocID="{89351B87-8F33-4105-9744-1E79276421CA}" presName="txThree" presStyleLbl="node3" presStyleIdx="3" presStyleCnt="5">
        <dgm:presLayoutVars>
          <dgm:chPref val="3"/>
        </dgm:presLayoutVars>
      </dgm:prSet>
      <dgm:spPr/>
      <dgm:t>
        <a:bodyPr/>
        <a:lstStyle/>
        <a:p>
          <a:endParaRPr lang="es-ES"/>
        </a:p>
      </dgm:t>
    </dgm:pt>
    <dgm:pt modelId="{CE27F5F7-FEA6-47A0-B652-70A2D6893E99}" type="pres">
      <dgm:prSet presAssocID="{89351B87-8F33-4105-9744-1E79276421CA}" presName="horzThree" presStyleCnt="0"/>
      <dgm:spPr/>
    </dgm:pt>
    <dgm:pt modelId="{F4334115-1845-4DC1-890F-B79E2341F8C0}" type="pres">
      <dgm:prSet presAssocID="{F7ED7531-1FF5-4D4E-9184-44790D6BFD0D}" presName="sibSpaceThree" presStyleCnt="0"/>
      <dgm:spPr/>
    </dgm:pt>
    <dgm:pt modelId="{FBF358DD-3552-4D85-A052-2C8F4157F328}" type="pres">
      <dgm:prSet presAssocID="{2C08B752-982E-4390-B071-CAB626D70607}" presName="vertThree" presStyleCnt="0"/>
      <dgm:spPr/>
    </dgm:pt>
    <dgm:pt modelId="{C4B73438-9BE3-4CF7-B608-045AB15C764E}" type="pres">
      <dgm:prSet presAssocID="{2C08B752-982E-4390-B071-CAB626D70607}" presName="txThree" presStyleLbl="node3" presStyleIdx="4" presStyleCnt="5">
        <dgm:presLayoutVars>
          <dgm:chPref val="3"/>
        </dgm:presLayoutVars>
      </dgm:prSet>
      <dgm:spPr/>
      <dgm:t>
        <a:bodyPr/>
        <a:lstStyle/>
        <a:p>
          <a:endParaRPr lang="es-ES"/>
        </a:p>
      </dgm:t>
    </dgm:pt>
    <dgm:pt modelId="{794EA2F4-FE11-490A-88FC-7F5BEF6555BE}" type="pres">
      <dgm:prSet presAssocID="{2C08B752-982E-4390-B071-CAB626D70607}" presName="horzThree" presStyleCnt="0"/>
      <dgm:spPr/>
    </dgm:pt>
  </dgm:ptLst>
  <dgm:cxnLst>
    <dgm:cxn modelId="{1A03BCC9-5B71-4015-ACE9-B093D0B910EB}" srcId="{39AA93C4-ACA3-405B-8603-FA05F7BF7C64}" destId="{AA366DC0-7C6A-464E-998F-8E960A8F38CA}" srcOrd="0" destOrd="0" parTransId="{E3ACE394-E6B8-433D-A1AB-6C7AB798EE61}" sibTransId="{669FD210-6504-4B3D-843B-4F6F78571C52}"/>
    <dgm:cxn modelId="{F0FACEC1-9704-4C1D-9984-91F9ACC473B3}" type="presOf" srcId="{D0ADE1EA-E920-449D-8190-E2A9AEBAA85C}" destId="{AC33564B-59B2-46A5-8B7A-F28E943DB773}" srcOrd="0" destOrd="0" presId="urn:microsoft.com/office/officeart/2005/8/layout/hierarchy4"/>
    <dgm:cxn modelId="{D836C6B2-3453-4914-A9DF-049BD8CA976A}" srcId="{92F7751B-62AA-4145-9831-FDDC89F13B1F}" destId="{670E0941-8B71-45DE-ADD8-7CC2156BE3AC}" srcOrd="1" destOrd="0" parTransId="{32293E23-D31C-45D5-B06C-8FF2DF0AB988}" sibTransId="{C30FE42F-9A63-468E-81C7-190A230F3A00}"/>
    <dgm:cxn modelId="{C819F328-141F-41EB-9DE7-4CD24770DE76}" type="presOf" srcId="{E7BD64C9-9D30-4B13-91F7-F86EE09161C5}" destId="{D93AE433-7D8F-42DE-A61B-25AE81BAD80A}" srcOrd="0" destOrd="0" presId="urn:microsoft.com/office/officeart/2005/8/layout/hierarchy4"/>
    <dgm:cxn modelId="{666F3EBC-0E66-4CB6-89B4-C9E69571F03E}" type="presOf" srcId="{AA366DC0-7C6A-464E-998F-8E960A8F38CA}" destId="{C90C11BC-CDE1-466F-8B4D-A5C5BD14C929}" srcOrd="0" destOrd="0" presId="urn:microsoft.com/office/officeart/2005/8/layout/hierarchy4"/>
    <dgm:cxn modelId="{E885F95B-A0F1-4EE1-8A6C-13E856C85405}" type="presOf" srcId="{DA168807-D41A-4CCB-9FA0-6276CEDC5241}" destId="{646C8A4E-3C15-4AB0-A4E3-8BEF88E81496}" srcOrd="0" destOrd="0" presId="urn:microsoft.com/office/officeart/2005/8/layout/hierarchy4"/>
    <dgm:cxn modelId="{5E534D60-D580-41FB-BDE0-AC502447A8EB}" type="presOf" srcId="{39AA93C4-ACA3-405B-8603-FA05F7BF7C64}" destId="{64925E55-5DBB-4218-9D0E-61F2CE05EFED}" srcOrd="0" destOrd="0" presId="urn:microsoft.com/office/officeart/2005/8/layout/hierarchy4"/>
    <dgm:cxn modelId="{3886E5E5-60C1-47DE-B1A0-5CB3A51DF811}" type="presOf" srcId="{89351B87-8F33-4105-9744-1E79276421CA}" destId="{6429F232-6E59-4E50-B69E-FA038DBC32A1}" srcOrd="0" destOrd="0" presId="urn:microsoft.com/office/officeart/2005/8/layout/hierarchy4"/>
    <dgm:cxn modelId="{6531EE74-AA0D-4163-81DA-CB5B34A0109A}" srcId="{AA366DC0-7C6A-464E-998F-8E960A8F38CA}" destId="{92F7751B-62AA-4145-9831-FDDC89F13B1F}" srcOrd="0" destOrd="0" parTransId="{22BE5AE7-30A3-485C-8E42-F81F4A851CB3}" sibTransId="{E07671DD-9C20-4F31-85C7-9A33797BFC48}"/>
    <dgm:cxn modelId="{397B2D65-5F04-4DF7-9F6B-A0CB69308A46}" type="presOf" srcId="{92F7751B-62AA-4145-9831-FDDC89F13B1F}" destId="{80F1EF3E-6EDD-4A3C-8E4F-79BB16BA09A2}" srcOrd="0" destOrd="0" presId="urn:microsoft.com/office/officeart/2005/8/layout/hierarchy4"/>
    <dgm:cxn modelId="{842A4C3C-77F3-4081-A962-BE7E5CBB3245}" srcId="{DA168807-D41A-4CCB-9FA0-6276CEDC5241}" destId="{89351B87-8F33-4105-9744-1E79276421CA}" srcOrd="0" destOrd="0" parTransId="{94B8889E-3466-4CDE-A098-FEFB6440C800}" sibTransId="{F7ED7531-1FF5-4D4E-9184-44790D6BFD0D}"/>
    <dgm:cxn modelId="{C5399D0B-FAA7-4B9F-89B5-8B8B8429B009}" srcId="{AA366DC0-7C6A-464E-998F-8E960A8F38CA}" destId="{DA168807-D41A-4CCB-9FA0-6276CEDC5241}" srcOrd="1" destOrd="0" parTransId="{CA49E4A6-4E8F-42D9-B820-BFA96ECF548C}" sibTransId="{6A9AB56C-B352-40CA-A930-AB286B2491D9}"/>
    <dgm:cxn modelId="{47F30C92-6F29-4B3B-8686-B74DC64ABB28}" srcId="{DA168807-D41A-4CCB-9FA0-6276CEDC5241}" destId="{2C08B752-982E-4390-B071-CAB626D70607}" srcOrd="1" destOrd="0" parTransId="{DAF13CB9-9F1D-47C8-B8F9-D51FCA2476E7}" sibTransId="{528AB77E-9335-4D6D-A5BF-DFA42ABE4D06}"/>
    <dgm:cxn modelId="{B68056F7-7000-40E8-80C4-C069A8B2F933}" type="presOf" srcId="{2C08B752-982E-4390-B071-CAB626D70607}" destId="{C4B73438-9BE3-4CF7-B608-045AB15C764E}" srcOrd="0" destOrd="0" presId="urn:microsoft.com/office/officeart/2005/8/layout/hierarchy4"/>
    <dgm:cxn modelId="{FD0F959B-8240-47E8-B3C3-457F1CDAE062}" srcId="{92F7751B-62AA-4145-9831-FDDC89F13B1F}" destId="{D0ADE1EA-E920-449D-8190-E2A9AEBAA85C}" srcOrd="2" destOrd="0" parTransId="{AE2272B1-1C61-4AA9-A319-4BB2492933FD}" sibTransId="{D51E536E-5A3D-49A4-9716-7A95B37548DB}"/>
    <dgm:cxn modelId="{EB7EEB9F-1179-439E-8681-AD698EA8F812}" srcId="{92F7751B-62AA-4145-9831-FDDC89F13B1F}" destId="{E7BD64C9-9D30-4B13-91F7-F86EE09161C5}" srcOrd="0" destOrd="0" parTransId="{F613639E-224D-49F4-BB52-D49B0F42BCD8}" sibTransId="{9C939B95-E8EF-49C0-B496-37A238800065}"/>
    <dgm:cxn modelId="{6D2259FA-617F-403F-9D44-9E5ED6C84B24}" type="presOf" srcId="{670E0941-8B71-45DE-ADD8-7CC2156BE3AC}" destId="{9E95B044-CF40-4BC4-8BC7-940491F3DCEB}" srcOrd="0" destOrd="0" presId="urn:microsoft.com/office/officeart/2005/8/layout/hierarchy4"/>
    <dgm:cxn modelId="{6AF78445-0CAE-4DA2-96AC-FE00A0CC7050}" type="presParOf" srcId="{64925E55-5DBB-4218-9D0E-61F2CE05EFED}" destId="{8D2115E5-3993-4698-91B8-BD243F584BA3}" srcOrd="0" destOrd="0" presId="urn:microsoft.com/office/officeart/2005/8/layout/hierarchy4"/>
    <dgm:cxn modelId="{6798D092-52BC-483D-8A77-E3E3D68535D1}" type="presParOf" srcId="{8D2115E5-3993-4698-91B8-BD243F584BA3}" destId="{C90C11BC-CDE1-466F-8B4D-A5C5BD14C929}" srcOrd="0" destOrd="0" presId="urn:microsoft.com/office/officeart/2005/8/layout/hierarchy4"/>
    <dgm:cxn modelId="{A0EC95F1-1562-429B-A4D8-C6AAB06C273E}" type="presParOf" srcId="{8D2115E5-3993-4698-91B8-BD243F584BA3}" destId="{E5191AFC-D72A-43D5-A209-806C3533A62C}" srcOrd="1" destOrd="0" presId="urn:microsoft.com/office/officeart/2005/8/layout/hierarchy4"/>
    <dgm:cxn modelId="{BA6313BA-2840-4FB2-ABBB-589670ACC291}" type="presParOf" srcId="{8D2115E5-3993-4698-91B8-BD243F584BA3}" destId="{F4DD4213-2CE4-4BC5-9EE1-CFB67894E91D}" srcOrd="2" destOrd="0" presId="urn:microsoft.com/office/officeart/2005/8/layout/hierarchy4"/>
    <dgm:cxn modelId="{9556F901-A713-429B-9928-84AB79C884A8}" type="presParOf" srcId="{F4DD4213-2CE4-4BC5-9EE1-CFB67894E91D}" destId="{BDDE3E23-9F22-46C0-AF46-465E25CD7448}" srcOrd="0" destOrd="0" presId="urn:microsoft.com/office/officeart/2005/8/layout/hierarchy4"/>
    <dgm:cxn modelId="{A97908B5-FE4E-450B-BDAD-3E7DAA156F3D}" type="presParOf" srcId="{BDDE3E23-9F22-46C0-AF46-465E25CD7448}" destId="{80F1EF3E-6EDD-4A3C-8E4F-79BB16BA09A2}" srcOrd="0" destOrd="0" presId="urn:microsoft.com/office/officeart/2005/8/layout/hierarchy4"/>
    <dgm:cxn modelId="{D43B908E-18EE-408D-AE03-ED035B31E954}" type="presParOf" srcId="{BDDE3E23-9F22-46C0-AF46-465E25CD7448}" destId="{CD5C1F6C-379D-4E71-8F4F-ABF82317A131}" srcOrd="1" destOrd="0" presId="urn:microsoft.com/office/officeart/2005/8/layout/hierarchy4"/>
    <dgm:cxn modelId="{805F8D84-2FBD-43F4-B27A-887911A9DF57}" type="presParOf" srcId="{BDDE3E23-9F22-46C0-AF46-465E25CD7448}" destId="{C9E98BA9-B87D-4EA8-AE61-8E9977843672}" srcOrd="2" destOrd="0" presId="urn:microsoft.com/office/officeart/2005/8/layout/hierarchy4"/>
    <dgm:cxn modelId="{D50F8CC2-46A0-4219-AC75-9B9334D4B7F7}" type="presParOf" srcId="{C9E98BA9-B87D-4EA8-AE61-8E9977843672}" destId="{D9AD838B-E232-495C-B210-790D93BA81BB}" srcOrd="0" destOrd="0" presId="urn:microsoft.com/office/officeart/2005/8/layout/hierarchy4"/>
    <dgm:cxn modelId="{95EBB371-C662-4C79-A00E-0E082BDB74C2}" type="presParOf" srcId="{D9AD838B-E232-495C-B210-790D93BA81BB}" destId="{D93AE433-7D8F-42DE-A61B-25AE81BAD80A}" srcOrd="0" destOrd="0" presId="urn:microsoft.com/office/officeart/2005/8/layout/hierarchy4"/>
    <dgm:cxn modelId="{F4BC42BF-270B-4D30-B0BF-516D003DFD57}" type="presParOf" srcId="{D9AD838B-E232-495C-B210-790D93BA81BB}" destId="{B29D5F24-CEB3-494B-A048-09700A963141}" srcOrd="1" destOrd="0" presId="urn:microsoft.com/office/officeart/2005/8/layout/hierarchy4"/>
    <dgm:cxn modelId="{A7CBC570-BA20-453C-830D-407B20333516}" type="presParOf" srcId="{C9E98BA9-B87D-4EA8-AE61-8E9977843672}" destId="{014CA33F-BEDC-479C-AFC5-ABE03115459A}" srcOrd="1" destOrd="0" presId="urn:microsoft.com/office/officeart/2005/8/layout/hierarchy4"/>
    <dgm:cxn modelId="{D72A690A-0F8B-417A-A6E6-4900960CDC5B}" type="presParOf" srcId="{C9E98BA9-B87D-4EA8-AE61-8E9977843672}" destId="{1B057EFF-F28A-4F8B-AC71-6DBCCCFF2CB0}" srcOrd="2" destOrd="0" presId="urn:microsoft.com/office/officeart/2005/8/layout/hierarchy4"/>
    <dgm:cxn modelId="{BF2A8A49-E292-47F1-AA62-AB3F593601C9}" type="presParOf" srcId="{1B057EFF-F28A-4F8B-AC71-6DBCCCFF2CB0}" destId="{9E95B044-CF40-4BC4-8BC7-940491F3DCEB}" srcOrd="0" destOrd="0" presId="urn:microsoft.com/office/officeart/2005/8/layout/hierarchy4"/>
    <dgm:cxn modelId="{1027FE99-DA45-45B1-B5FC-5843727B5CCA}" type="presParOf" srcId="{1B057EFF-F28A-4F8B-AC71-6DBCCCFF2CB0}" destId="{905A382C-4D1B-417F-8991-69CE9DAA842F}" srcOrd="1" destOrd="0" presId="urn:microsoft.com/office/officeart/2005/8/layout/hierarchy4"/>
    <dgm:cxn modelId="{A45DED46-5828-4AF8-BEE8-7D9EC097AF50}" type="presParOf" srcId="{C9E98BA9-B87D-4EA8-AE61-8E9977843672}" destId="{9946039F-A50E-42CD-908F-E5CD0FD2CF0A}" srcOrd="3" destOrd="0" presId="urn:microsoft.com/office/officeart/2005/8/layout/hierarchy4"/>
    <dgm:cxn modelId="{6392320A-7FD8-4FCD-9BE0-E02EAADB2294}" type="presParOf" srcId="{C9E98BA9-B87D-4EA8-AE61-8E9977843672}" destId="{010194F8-FB45-4646-8EC5-1E5DEC477A61}" srcOrd="4" destOrd="0" presId="urn:microsoft.com/office/officeart/2005/8/layout/hierarchy4"/>
    <dgm:cxn modelId="{195B0D13-BD55-4AEB-B207-0A2A1E48B24A}" type="presParOf" srcId="{010194F8-FB45-4646-8EC5-1E5DEC477A61}" destId="{AC33564B-59B2-46A5-8B7A-F28E943DB773}" srcOrd="0" destOrd="0" presId="urn:microsoft.com/office/officeart/2005/8/layout/hierarchy4"/>
    <dgm:cxn modelId="{298CF869-B4E4-41DD-A81E-9C32D996ED7B}" type="presParOf" srcId="{010194F8-FB45-4646-8EC5-1E5DEC477A61}" destId="{D378F3E4-BE70-4D56-B871-3D211439C412}" srcOrd="1" destOrd="0" presId="urn:microsoft.com/office/officeart/2005/8/layout/hierarchy4"/>
    <dgm:cxn modelId="{75D3B52F-494B-4E7F-8841-88E23403B1DF}" type="presParOf" srcId="{F4DD4213-2CE4-4BC5-9EE1-CFB67894E91D}" destId="{EEF8A319-33D9-4BCB-A3CF-D3CAD50466E7}" srcOrd="1" destOrd="0" presId="urn:microsoft.com/office/officeart/2005/8/layout/hierarchy4"/>
    <dgm:cxn modelId="{37AB562E-CAEC-463B-924C-248CDBDC4FB6}" type="presParOf" srcId="{F4DD4213-2CE4-4BC5-9EE1-CFB67894E91D}" destId="{EC71D4A8-19C1-46F0-AA32-01A4C0B1E158}" srcOrd="2" destOrd="0" presId="urn:microsoft.com/office/officeart/2005/8/layout/hierarchy4"/>
    <dgm:cxn modelId="{04E2ABBB-E460-4168-B18F-B63B42B90215}" type="presParOf" srcId="{EC71D4A8-19C1-46F0-AA32-01A4C0B1E158}" destId="{646C8A4E-3C15-4AB0-A4E3-8BEF88E81496}" srcOrd="0" destOrd="0" presId="urn:microsoft.com/office/officeart/2005/8/layout/hierarchy4"/>
    <dgm:cxn modelId="{594CF7D3-1C33-49D2-A276-8C38679B1D7E}" type="presParOf" srcId="{EC71D4A8-19C1-46F0-AA32-01A4C0B1E158}" destId="{497F034F-3307-45E9-AC27-2666136AE2BB}" srcOrd="1" destOrd="0" presId="urn:microsoft.com/office/officeart/2005/8/layout/hierarchy4"/>
    <dgm:cxn modelId="{C74157F1-C8E3-423F-B7D3-B627F8385D62}" type="presParOf" srcId="{EC71D4A8-19C1-46F0-AA32-01A4C0B1E158}" destId="{22776CF9-7AF4-4481-9310-62A130AD12D0}" srcOrd="2" destOrd="0" presId="urn:microsoft.com/office/officeart/2005/8/layout/hierarchy4"/>
    <dgm:cxn modelId="{E51731B0-AF10-432A-B034-C23E4577BDB8}" type="presParOf" srcId="{22776CF9-7AF4-4481-9310-62A130AD12D0}" destId="{1097EB06-583F-4410-9B66-6365F1565F4A}" srcOrd="0" destOrd="0" presId="urn:microsoft.com/office/officeart/2005/8/layout/hierarchy4"/>
    <dgm:cxn modelId="{B186B050-FCC2-464D-8559-0F475E8AFB8E}" type="presParOf" srcId="{1097EB06-583F-4410-9B66-6365F1565F4A}" destId="{6429F232-6E59-4E50-B69E-FA038DBC32A1}" srcOrd="0" destOrd="0" presId="urn:microsoft.com/office/officeart/2005/8/layout/hierarchy4"/>
    <dgm:cxn modelId="{91B5D2DF-41FE-450A-B5CE-D0355F82E3ED}" type="presParOf" srcId="{1097EB06-583F-4410-9B66-6365F1565F4A}" destId="{CE27F5F7-FEA6-47A0-B652-70A2D6893E99}" srcOrd="1" destOrd="0" presId="urn:microsoft.com/office/officeart/2005/8/layout/hierarchy4"/>
    <dgm:cxn modelId="{F292B2D8-F931-4100-BA89-CFFBBBBE8BE3}" type="presParOf" srcId="{22776CF9-7AF4-4481-9310-62A130AD12D0}" destId="{F4334115-1845-4DC1-890F-B79E2341F8C0}" srcOrd="1" destOrd="0" presId="urn:microsoft.com/office/officeart/2005/8/layout/hierarchy4"/>
    <dgm:cxn modelId="{50FB87FC-1A32-4115-A6F0-18B20618D4E0}" type="presParOf" srcId="{22776CF9-7AF4-4481-9310-62A130AD12D0}" destId="{FBF358DD-3552-4D85-A052-2C8F4157F328}" srcOrd="2" destOrd="0" presId="urn:microsoft.com/office/officeart/2005/8/layout/hierarchy4"/>
    <dgm:cxn modelId="{F0D5C34A-5E6A-4B45-AC10-A9C7A87C18A9}" type="presParOf" srcId="{FBF358DD-3552-4D85-A052-2C8F4157F328}" destId="{C4B73438-9BE3-4CF7-B608-045AB15C764E}" srcOrd="0" destOrd="0" presId="urn:microsoft.com/office/officeart/2005/8/layout/hierarchy4"/>
    <dgm:cxn modelId="{7EFB2FD9-413A-4CEB-B52E-5893598EDF94}" type="presParOf" srcId="{FBF358DD-3552-4D85-A052-2C8F4157F328}" destId="{794EA2F4-FE11-490A-88FC-7F5BEF6555B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7F8CFA0-8E34-4241-8F54-48944168697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s-ES"/>
        </a:p>
      </dgm:t>
    </dgm:pt>
    <dgm:pt modelId="{50887D7B-3AAE-4094-9BB4-C7D4724CA9B5}" type="pres">
      <dgm:prSet presAssocID="{D7F8CFA0-8E34-4241-8F54-489441686972}" presName="diagram" presStyleCnt="0">
        <dgm:presLayoutVars>
          <dgm:dir/>
          <dgm:resizeHandles val="exact"/>
        </dgm:presLayoutVars>
      </dgm:prSet>
      <dgm:spPr/>
      <dgm:t>
        <a:bodyPr/>
        <a:lstStyle/>
        <a:p>
          <a:endParaRPr lang="es-CR"/>
        </a:p>
      </dgm:t>
    </dgm:pt>
  </dgm:ptLst>
  <dgm:cxnLst>
    <dgm:cxn modelId="{0F438CAF-65CF-46A8-803B-CB54C20E9E94}" type="presOf" srcId="{D7F8CFA0-8E34-4241-8F54-489441686972}" destId="{50887D7B-3AAE-4094-9BB4-C7D4724CA9B5}"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D0E761-E211-427D-B5E1-E91DCA0709C1}" type="doc">
      <dgm:prSet loTypeId="urn:microsoft.com/office/officeart/2005/8/layout/pyramid2" loCatId="list" qsTypeId="urn:microsoft.com/office/officeart/2005/8/quickstyle/3d2" qsCatId="3D" csTypeId="urn:microsoft.com/office/officeart/2005/8/colors/accent0_3" csCatId="mainScheme" phldr="1"/>
      <dgm:spPr/>
      <dgm:t>
        <a:bodyPr/>
        <a:lstStyle/>
        <a:p>
          <a:endParaRPr lang="es-ES"/>
        </a:p>
      </dgm:t>
    </dgm:pt>
    <dgm:pt modelId="{15668E98-979A-461F-AE2A-627AEB7BE81B}">
      <dgm:prSet phldrT="[Texto]" custT="1"/>
      <dgm:spPr>
        <a:solidFill>
          <a:schemeClr val="bg2">
            <a:lumMod val="75000"/>
            <a:alpha val="90000"/>
          </a:schemeClr>
        </a:solidFill>
      </dgm:spPr>
      <dgm:t>
        <a:bodyPr/>
        <a:lstStyle/>
        <a:p>
          <a:r>
            <a:rPr lang="es-ES" sz="1600" dirty="0" smtClean="0"/>
            <a:t>Servicio Nacional de Aduanas</a:t>
          </a:r>
          <a:endParaRPr lang="es-ES" sz="1600" dirty="0"/>
        </a:p>
      </dgm:t>
    </dgm:pt>
    <dgm:pt modelId="{FE128E9E-CFEC-4EE6-9088-C1BFFD67C69C}" type="parTrans" cxnId="{72D3C928-CD3A-4934-9575-737AD1C72490}">
      <dgm:prSet/>
      <dgm:spPr/>
      <dgm:t>
        <a:bodyPr/>
        <a:lstStyle/>
        <a:p>
          <a:endParaRPr lang="es-ES"/>
        </a:p>
      </dgm:t>
    </dgm:pt>
    <dgm:pt modelId="{0FBAA188-FE21-40FE-9426-71A73F4FA361}" type="sibTrans" cxnId="{72D3C928-CD3A-4934-9575-737AD1C72490}">
      <dgm:prSet/>
      <dgm:spPr/>
      <dgm:t>
        <a:bodyPr/>
        <a:lstStyle/>
        <a:p>
          <a:endParaRPr lang="es-ES"/>
        </a:p>
      </dgm:t>
    </dgm:pt>
    <dgm:pt modelId="{DC2619EF-3638-48F6-A22B-8C5996E83328}">
      <dgm:prSet phldrT="[Texto]" custT="1"/>
      <dgm:spPr>
        <a:solidFill>
          <a:schemeClr val="bg2">
            <a:lumMod val="75000"/>
            <a:alpha val="90000"/>
          </a:schemeClr>
        </a:solidFill>
      </dgm:spPr>
      <dgm:t>
        <a:bodyPr/>
        <a:lstStyle/>
        <a:p>
          <a:r>
            <a:rPr lang="es-ES" sz="1600" dirty="0" smtClean="0"/>
            <a:t>Auxiliares de la función pública</a:t>
          </a:r>
          <a:r>
            <a:rPr lang="es-ES" sz="2300" dirty="0" smtClean="0"/>
            <a:t> </a:t>
          </a:r>
          <a:endParaRPr lang="es-ES" sz="2300" dirty="0"/>
        </a:p>
      </dgm:t>
    </dgm:pt>
    <dgm:pt modelId="{A3941C33-E435-4BAD-93C7-A3F0CB173339}" type="parTrans" cxnId="{72E2A162-645C-499F-B8D6-8CDB14388AA3}">
      <dgm:prSet/>
      <dgm:spPr/>
      <dgm:t>
        <a:bodyPr/>
        <a:lstStyle/>
        <a:p>
          <a:endParaRPr lang="es-ES"/>
        </a:p>
      </dgm:t>
    </dgm:pt>
    <dgm:pt modelId="{6D767421-69C7-4596-85B1-9C87F43003F0}" type="sibTrans" cxnId="{72E2A162-645C-499F-B8D6-8CDB14388AA3}">
      <dgm:prSet/>
      <dgm:spPr/>
      <dgm:t>
        <a:bodyPr/>
        <a:lstStyle/>
        <a:p>
          <a:endParaRPr lang="es-ES"/>
        </a:p>
      </dgm:t>
    </dgm:pt>
    <dgm:pt modelId="{3871BF0C-EC8C-426F-9903-2CC52BE039E4}">
      <dgm:prSet phldrT="[Texto]" custT="1"/>
      <dgm:spPr>
        <a:solidFill>
          <a:schemeClr val="bg2">
            <a:lumMod val="75000"/>
            <a:alpha val="90000"/>
          </a:schemeClr>
        </a:solidFill>
      </dgm:spPr>
      <dgm:t>
        <a:bodyPr/>
        <a:lstStyle/>
        <a:p>
          <a:pPr>
            <a:lnSpc>
              <a:spcPct val="100000"/>
            </a:lnSpc>
          </a:pPr>
          <a:r>
            <a:rPr kumimoji="1" lang="es-CR" sz="1600" b="0" dirty="0" smtClean="0">
              <a:latin typeface="+mn-lt"/>
            </a:rPr>
            <a:t>Otras entidades</a:t>
          </a:r>
        </a:p>
        <a:p>
          <a:pPr>
            <a:lnSpc>
              <a:spcPct val="100000"/>
            </a:lnSpc>
          </a:pPr>
          <a:r>
            <a:rPr kumimoji="1" lang="es-CR" sz="1600" b="0" dirty="0" smtClean="0">
              <a:latin typeface="+mn-lt"/>
            </a:rPr>
            <a:t>Importadores/</a:t>
          </a:r>
        </a:p>
        <a:p>
          <a:pPr>
            <a:lnSpc>
              <a:spcPct val="100000"/>
            </a:lnSpc>
          </a:pPr>
          <a:r>
            <a:rPr kumimoji="1" lang="es-CR" sz="1600" b="0" dirty="0" smtClean="0">
              <a:latin typeface="+mn-lt"/>
            </a:rPr>
            <a:t>Exportadores</a:t>
          </a:r>
          <a:endParaRPr lang="es-ES" sz="1600" b="0" dirty="0">
            <a:latin typeface="+mn-lt"/>
          </a:endParaRPr>
        </a:p>
      </dgm:t>
    </dgm:pt>
    <dgm:pt modelId="{97EA6A60-CAE4-4E9E-8ABE-93FBC2E001AB}" type="parTrans" cxnId="{C9D07399-FA93-4213-8BAE-2EE4C53ED2D6}">
      <dgm:prSet/>
      <dgm:spPr/>
      <dgm:t>
        <a:bodyPr/>
        <a:lstStyle/>
        <a:p>
          <a:endParaRPr lang="es-ES"/>
        </a:p>
      </dgm:t>
    </dgm:pt>
    <dgm:pt modelId="{AF4122E1-4A90-44E8-BA44-73094D12B8DF}" type="sibTrans" cxnId="{C9D07399-FA93-4213-8BAE-2EE4C53ED2D6}">
      <dgm:prSet/>
      <dgm:spPr/>
      <dgm:t>
        <a:bodyPr/>
        <a:lstStyle/>
        <a:p>
          <a:endParaRPr lang="es-ES"/>
        </a:p>
      </dgm:t>
    </dgm:pt>
    <dgm:pt modelId="{867D258F-5C30-40FC-8AC2-AF15CD5A055D}" type="pres">
      <dgm:prSet presAssocID="{C2D0E761-E211-427D-B5E1-E91DCA0709C1}" presName="compositeShape" presStyleCnt="0">
        <dgm:presLayoutVars>
          <dgm:dir/>
          <dgm:resizeHandles/>
        </dgm:presLayoutVars>
      </dgm:prSet>
      <dgm:spPr/>
      <dgm:t>
        <a:bodyPr/>
        <a:lstStyle/>
        <a:p>
          <a:endParaRPr lang="es-CR"/>
        </a:p>
      </dgm:t>
    </dgm:pt>
    <dgm:pt modelId="{D1FF05B5-B585-43A0-AF8B-A041207CF6F0}" type="pres">
      <dgm:prSet presAssocID="{C2D0E761-E211-427D-B5E1-E91DCA0709C1}" presName="pyramid" presStyleLbl="node1" presStyleIdx="0" presStyleCnt="1" custLinFactNeighborX="22521"/>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dgm:spPr>
      <dgm:t>
        <a:bodyPr/>
        <a:lstStyle/>
        <a:p>
          <a:endParaRPr lang="es-ES"/>
        </a:p>
      </dgm:t>
    </dgm:pt>
    <dgm:pt modelId="{4D6820DC-E15B-45DB-9511-5B73AC08A216}" type="pres">
      <dgm:prSet presAssocID="{C2D0E761-E211-427D-B5E1-E91DCA0709C1}" presName="theList" presStyleCnt="0"/>
      <dgm:spPr/>
    </dgm:pt>
    <dgm:pt modelId="{2A25CBCC-8643-402D-8F1C-44161AE13747}" type="pres">
      <dgm:prSet presAssocID="{15668E98-979A-461F-AE2A-627AEB7BE81B}" presName="aNode" presStyleLbl="fgAcc1" presStyleIdx="0" presStyleCnt="3" custScaleX="64641" custLinFactY="-24829" custLinFactNeighborX="-24548" custLinFactNeighborY="-100000">
        <dgm:presLayoutVars>
          <dgm:bulletEnabled val="1"/>
        </dgm:presLayoutVars>
      </dgm:prSet>
      <dgm:spPr/>
      <dgm:t>
        <a:bodyPr/>
        <a:lstStyle/>
        <a:p>
          <a:endParaRPr lang="es-CR"/>
        </a:p>
      </dgm:t>
    </dgm:pt>
    <dgm:pt modelId="{3A6B11CD-1AE9-407C-8846-7A293E4F2269}" type="pres">
      <dgm:prSet presAssocID="{15668E98-979A-461F-AE2A-627AEB7BE81B}" presName="aSpace" presStyleCnt="0"/>
      <dgm:spPr/>
    </dgm:pt>
    <dgm:pt modelId="{1A321668-1B58-431A-9743-6E9F26CFE757}" type="pres">
      <dgm:prSet presAssocID="{DC2619EF-3638-48F6-A22B-8C5996E83328}" presName="aNode" presStyleLbl="fgAcc1" presStyleIdx="1" presStyleCnt="3" custScaleX="59316" custScaleY="87160" custLinFactY="134730" custLinFactNeighborX="-94828" custLinFactNeighborY="200000">
        <dgm:presLayoutVars>
          <dgm:bulletEnabled val="1"/>
        </dgm:presLayoutVars>
      </dgm:prSet>
      <dgm:spPr/>
      <dgm:t>
        <a:bodyPr/>
        <a:lstStyle/>
        <a:p>
          <a:endParaRPr lang="es-CR"/>
        </a:p>
      </dgm:t>
    </dgm:pt>
    <dgm:pt modelId="{FBC8AC8C-CE09-4CC5-A210-5D5DD4061E52}" type="pres">
      <dgm:prSet presAssocID="{DC2619EF-3638-48F6-A22B-8C5996E83328}" presName="aSpace" presStyleCnt="0"/>
      <dgm:spPr/>
    </dgm:pt>
    <dgm:pt modelId="{E8DF707C-7BAD-432C-BE18-FB442EEBC86C}" type="pres">
      <dgm:prSet presAssocID="{3871BF0C-EC8C-426F-9903-2CC52BE039E4}" presName="aNode" presStyleLbl="fgAcc1" presStyleIdx="2" presStyleCnt="3" custScaleX="68644" custScaleY="96967" custLinFactY="62315" custLinFactNeighborX="49355" custLinFactNeighborY="100000">
        <dgm:presLayoutVars>
          <dgm:bulletEnabled val="1"/>
        </dgm:presLayoutVars>
      </dgm:prSet>
      <dgm:spPr/>
      <dgm:t>
        <a:bodyPr/>
        <a:lstStyle/>
        <a:p>
          <a:endParaRPr lang="es-ES"/>
        </a:p>
      </dgm:t>
    </dgm:pt>
    <dgm:pt modelId="{522AD0EB-AA39-4614-8F8D-BE38EFE7579E}" type="pres">
      <dgm:prSet presAssocID="{3871BF0C-EC8C-426F-9903-2CC52BE039E4}" presName="aSpace" presStyleCnt="0"/>
      <dgm:spPr/>
    </dgm:pt>
  </dgm:ptLst>
  <dgm:cxnLst>
    <dgm:cxn modelId="{48E9DE35-7A1C-4070-BE63-A5942F440659}" type="presOf" srcId="{DC2619EF-3638-48F6-A22B-8C5996E83328}" destId="{1A321668-1B58-431A-9743-6E9F26CFE757}" srcOrd="0" destOrd="0" presId="urn:microsoft.com/office/officeart/2005/8/layout/pyramid2"/>
    <dgm:cxn modelId="{72E2A162-645C-499F-B8D6-8CDB14388AA3}" srcId="{C2D0E761-E211-427D-B5E1-E91DCA0709C1}" destId="{DC2619EF-3638-48F6-A22B-8C5996E83328}" srcOrd="1" destOrd="0" parTransId="{A3941C33-E435-4BAD-93C7-A3F0CB173339}" sibTransId="{6D767421-69C7-4596-85B1-9C87F43003F0}"/>
    <dgm:cxn modelId="{72D3C928-CD3A-4934-9575-737AD1C72490}" srcId="{C2D0E761-E211-427D-B5E1-E91DCA0709C1}" destId="{15668E98-979A-461F-AE2A-627AEB7BE81B}" srcOrd="0" destOrd="0" parTransId="{FE128E9E-CFEC-4EE6-9088-C1BFFD67C69C}" sibTransId="{0FBAA188-FE21-40FE-9426-71A73F4FA361}"/>
    <dgm:cxn modelId="{A8E5F7DB-41E4-40A2-B51C-25BFE42E772A}" type="presOf" srcId="{15668E98-979A-461F-AE2A-627AEB7BE81B}" destId="{2A25CBCC-8643-402D-8F1C-44161AE13747}" srcOrd="0" destOrd="0" presId="urn:microsoft.com/office/officeart/2005/8/layout/pyramid2"/>
    <dgm:cxn modelId="{C9D07399-FA93-4213-8BAE-2EE4C53ED2D6}" srcId="{C2D0E761-E211-427D-B5E1-E91DCA0709C1}" destId="{3871BF0C-EC8C-426F-9903-2CC52BE039E4}" srcOrd="2" destOrd="0" parTransId="{97EA6A60-CAE4-4E9E-8ABE-93FBC2E001AB}" sibTransId="{AF4122E1-4A90-44E8-BA44-73094D12B8DF}"/>
    <dgm:cxn modelId="{44E4CB75-DCD2-42D6-A434-71B06F14D311}" type="presOf" srcId="{C2D0E761-E211-427D-B5E1-E91DCA0709C1}" destId="{867D258F-5C30-40FC-8AC2-AF15CD5A055D}" srcOrd="0" destOrd="0" presId="urn:microsoft.com/office/officeart/2005/8/layout/pyramid2"/>
    <dgm:cxn modelId="{860ED703-9931-444E-A9BE-FBA8D63512A7}" type="presOf" srcId="{3871BF0C-EC8C-426F-9903-2CC52BE039E4}" destId="{E8DF707C-7BAD-432C-BE18-FB442EEBC86C}" srcOrd="0" destOrd="0" presId="urn:microsoft.com/office/officeart/2005/8/layout/pyramid2"/>
    <dgm:cxn modelId="{FF8E9B1C-F055-47FA-B2F3-935DBF33361F}" type="presParOf" srcId="{867D258F-5C30-40FC-8AC2-AF15CD5A055D}" destId="{D1FF05B5-B585-43A0-AF8B-A041207CF6F0}" srcOrd="0" destOrd="0" presId="urn:microsoft.com/office/officeart/2005/8/layout/pyramid2"/>
    <dgm:cxn modelId="{9E38CCC2-DBE8-4B88-A11C-F13FDFCDDE67}" type="presParOf" srcId="{867D258F-5C30-40FC-8AC2-AF15CD5A055D}" destId="{4D6820DC-E15B-45DB-9511-5B73AC08A216}" srcOrd="1" destOrd="0" presId="urn:microsoft.com/office/officeart/2005/8/layout/pyramid2"/>
    <dgm:cxn modelId="{82972E82-3CCC-48AC-93C4-88833C3A0F09}" type="presParOf" srcId="{4D6820DC-E15B-45DB-9511-5B73AC08A216}" destId="{2A25CBCC-8643-402D-8F1C-44161AE13747}" srcOrd="0" destOrd="0" presId="urn:microsoft.com/office/officeart/2005/8/layout/pyramid2"/>
    <dgm:cxn modelId="{1EA2CF5E-EB14-4ED2-9272-4A52ED89E981}" type="presParOf" srcId="{4D6820DC-E15B-45DB-9511-5B73AC08A216}" destId="{3A6B11CD-1AE9-407C-8846-7A293E4F2269}" srcOrd="1" destOrd="0" presId="urn:microsoft.com/office/officeart/2005/8/layout/pyramid2"/>
    <dgm:cxn modelId="{122E0302-17C2-469B-BA42-569083A6BB41}" type="presParOf" srcId="{4D6820DC-E15B-45DB-9511-5B73AC08A216}" destId="{1A321668-1B58-431A-9743-6E9F26CFE757}" srcOrd="2" destOrd="0" presId="urn:microsoft.com/office/officeart/2005/8/layout/pyramid2"/>
    <dgm:cxn modelId="{1B9B976A-1D71-41BB-A4F3-FA98CF052CCB}" type="presParOf" srcId="{4D6820DC-E15B-45DB-9511-5B73AC08A216}" destId="{FBC8AC8C-CE09-4CC5-A210-5D5DD4061E52}" srcOrd="3" destOrd="0" presId="urn:microsoft.com/office/officeart/2005/8/layout/pyramid2"/>
    <dgm:cxn modelId="{EA898BEF-7326-44BE-9DA9-73B1A8FD7C7B}" type="presParOf" srcId="{4D6820DC-E15B-45DB-9511-5B73AC08A216}" destId="{E8DF707C-7BAD-432C-BE18-FB442EEBC86C}" srcOrd="4" destOrd="0" presId="urn:microsoft.com/office/officeart/2005/8/layout/pyramid2"/>
    <dgm:cxn modelId="{45125360-3F61-4657-9E7D-62F88A2068CB}" type="presParOf" srcId="{4D6820DC-E15B-45DB-9511-5B73AC08A216}" destId="{522AD0EB-AA39-4614-8F8D-BE38EFE7579E}" srcOrd="5"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F879B9-7E3B-4CEF-B015-03F744A30F5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S"/>
        </a:p>
      </dgm:t>
    </dgm:pt>
    <dgm:pt modelId="{DC104CE1-1DEB-4CB9-97ED-E8B15BDF0124}">
      <dgm:prSet phldrT="[Texto]"/>
      <dgm:spPr/>
      <dgm:t>
        <a:bodyPr/>
        <a:lstStyle/>
        <a:p>
          <a:r>
            <a:rPr lang="es-ES" dirty="0" smtClean="0"/>
            <a:t>DGA</a:t>
          </a:r>
          <a:endParaRPr lang="es-ES" dirty="0"/>
        </a:p>
      </dgm:t>
    </dgm:pt>
    <dgm:pt modelId="{DD7FB850-0AA6-4AD5-8F7D-D9E022FD0983}" type="parTrans" cxnId="{EDD097BC-16E5-450E-A28A-30A521864770}">
      <dgm:prSet/>
      <dgm:spPr/>
      <dgm:t>
        <a:bodyPr/>
        <a:lstStyle/>
        <a:p>
          <a:endParaRPr lang="es-ES"/>
        </a:p>
      </dgm:t>
    </dgm:pt>
    <dgm:pt modelId="{D75D45FC-9107-4CC0-A4A1-BFBC71942139}" type="sibTrans" cxnId="{EDD097BC-16E5-450E-A28A-30A521864770}">
      <dgm:prSet/>
      <dgm:spPr/>
      <dgm:t>
        <a:bodyPr/>
        <a:lstStyle/>
        <a:p>
          <a:endParaRPr lang="es-ES"/>
        </a:p>
      </dgm:t>
    </dgm:pt>
    <dgm:pt modelId="{A3EC40C3-2FA4-46EF-BC43-AA4169B49A8C}">
      <dgm:prSet phldrT="[Texto]"/>
      <dgm:spPr/>
      <dgm:t>
        <a:bodyPr/>
        <a:lstStyle/>
        <a:p>
          <a:r>
            <a:rPr lang="es-ES" dirty="0" smtClean="0"/>
            <a:t>ADUANAS</a:t>
          </a:r>
          <a:endParaRPr lang="es-ES" dirty="0"/>
        </a:p>
      </dgm:t>
    </dgm:pt>
    <dgm:pt modelId="{D122A154-04FF-4D45-979E-D5B05597B5C6}" type="parTrans" cxnId="{60DEBA57-9EBA-4D3F-AF6C-04709C8AE00F}">
      <dgm:prSet/>
      <dgm:spPr/>
      <dgm:t>
        <a:bodyPr/>
        <a:lstStyle/>
        <a:p>
          <a:endParaRPr lang="es-ES"/>
        </a:p>
      </dgm:t>
    </dgm:pt>
    <dgm:pt modelId="{A6651EA4-2ED8-419E-B964-FA381AB6E4E8}" type="sibTrans" cxnId="{60DEBA57-9EBA-4D3F-AF6C-04709C8AE00F}">
      <dgm:prSet/>
      <dgm:spPr/>
      <dgm:t>
        <a:bodyPr/>
        <a:lstStyle/>
        <a:p>
          <a:endParaRPr lang="es-ES"/>
        </a:p>
      </dgm:t>
    </dgm:pt>
    <dgm:pt modelId="{EF3D25F7-0016-4727-9699-81BFE21612D8}">
      <dgm:prSet phldrT="[Texto]"/>
      <dgm:spPr/>
      <dgm:t>
        <a:bodyPr/>
        <a:lstStyle/>
        <a:p>
          <a:r>
            <a:rPr lang="es-ES" dirty="0" smtClean="0"/>
            <a:t>PUESTOS DE CONTROL</a:t>
          </a:r>
          <a:endParaRPr lang="es-ES" dirty="0"/>
        </a:p>
      </dgm:t>
    </dgm:pt>
    <dgm:pt modelId="{F3AD89DC-1862-4961-937A-3A341BDC0FFE}" type="parTrans" cxnId="{E960BFB5-F417-4D6E-ABE6-85C205230077}">
      <dgm:prSet/>
      <dgm:spPr/>
      <dgm:t>
        <a:bodyPr/>
        <a:lstStyle/>
        <a:p>
          <a:endParaRPr lang="es-ES"/>
        </a:p>
      </dgm:t>
    </dgm:pt>
    <dgm:pt modelId="{61413FC9-A954-4088-9FC8-7FB337A1DBC4}" type="sibTrans" cxnId="{E960BFB5-F417-4D6E-ABE6-85C205230077}">
      <dgm:prSet/>
      <dgm:spPr/>
      <dgm:t>
        <a:bodyPr/>
        <a:lstStyle/>
        <a:p>
          <a:endParaRPr lang="es-ES"/>
        </a:p>
      </dgm:t>
    </dgm:pt>
    <dgm:pt modelId="{65F316E0-25E2-4392-826C-65C35C4B8EDC}" type="pres">
      <dgm:prSet presAssocID="{C6F879B9-7E3B-4CEF-B015-03F744A30F55}" presName="Name0" presStyleCnt="0">
        <dgm:presLayoutVars>
          <dgm:chMax val="7"/>
          <dgm:chPref val="7"/>
          <dgm:dir/>
          <dgm:animLvl val="lvl"/>
        </dgm:presLayoutVars>
      </dgm:prSet>
      <dgm:spPr/>
      <dgm:t>
        <a:bodyPr/>
        <a:lstStyle/>
        <a:p>
          <a:endParaRPr lang="es-ES"/>
        </a:p>
      </dgm:t>
    </dgm:pt>
    <dgm:pt modelId="{82E5D454-C9D5-4DDC-B2D4-AB03337A33CD}" type="pres">
      <dgm:prSet presAssocID="{DC104CE1-1DEB-4CB9-97ED-E8B15BDF0124}" presName="Accent1" presStyleCnt="0"/>
      <dgm:spPr/>
    </dgm:pt>
    <dgm:pt modelId="{6C1EA0A1-37E8-43BB-9C05-921C4FEE6B9B}" type="pres">
      <dgm:prSet presAssocID="{DC104CE1-1DEB-4CB9-97ED-E8B15BDF0124}" presName="Accent" presStyleLbl="node1" presStyleIdx="0" presStyleCnt="3"/>
      <dgm:spPr/>
    </dgm:pt>
    <dgm:pt modelId="{7FD5FB53-A6C7-4230-9BE7-11DF574C2625}" type="pres">
      <dgm:prSet presAssocID="{DC104CE1-1DEB-4CB9-97ED-E8B15BDF0124}" presName="Parent1" presStyleLbl="revTx" presStyleIdx="0" presStyleCnt="3">
        <dgm:presLayoutVars>
          <dgm:chMax val="1"/>
          <dgm:chPref val="1"/>
          <dgm:bulletEnabled val="1"/>
        </dgm:presLayoutVars>
      </dgm:prSet>
      <dgm:spPr/>
      <dgm:t>
        <a:bodyPr/>
        <a:lstStyle/>
        <a:p>
          <a:endParaRPr lang="es-ES"/>
        </a:p>
      </dgm:t>
    </dgm:pt>
    <dgm:pt modelId="{93FDF755-4CF7-49FD-80BF-CDA006E69E7C}" type="pres">
      <dgm:prSet presAssocID="{A3EC40C3-2FA4-46EF-BC43-AA4169B49A8C}" presName="Accent2" presStyleCnt="0"/>
      <dgm:spPr/>
    </dgm:pt>
    <dgm:pt modelId="{3F6911FC-F7C8-44F9-892F-FE2AF85B5533}" type="pres">
      <dgm:prSet presAssocID="{A3EC40C3-2FA4-46EF-BC43-AA4169B49A8C}" presName="Accent" presStyleLbl="node1" presStyleIdx="1" presStyleCnt="3"/>
      <dgm:spPr/>
    </dgm:pt>
    <dgm:pt modelId="{B9A93596-CB52-4724-AA34-022865BD466A}" type="pres">
      <dgm:prSet presAssocID="{A3EC40C3-2FA4-46EF-BC43-AA4169B49A8C}" presName="Parent2" presStyleLbl="revTx" presStyleIdx="1" presStyleCnt="3">
        <dgm:presLayoutVars>
          <dgm:chMax val="1"/>
          <dgm:chPref val="1"/>
          <dgm:bulletEnabled val="1"/>
        </dgm:presLayoutVars>
      </dgm:prSet>
      <dgm:spPr/>
      <dgm:t>
        <a:bodyPr/>
        <a:lstStyle/>
        <a:p>
          <a:endParaRPr lang="es-ES"/>
        </a:p>
      </dgm:t>
    </dgm:pt>
    <dgm:pt modelId="{A9CAF9EC-68B7-41D3-8FCC-71B2113F4BD0}" type="pres">
      <dgm:prSet presAssocID="{EF3D25F7-0016-4727-9699-81BFE21612D8}" presName="Accent3" presStyleCnt="0"/>
      <dgm:spPr/>
    </dgm:pt>
    <dgm:pt modelId="{0C850202-C53F-4D49-9EF4-D45F4F5CDE98}" type="pres">
      <dgm:prSet presAssocID="{EF3D25F7-0016-4727-9699-81BFE21612D8}" presName="Accent" presStyleLbl="node1" presStyleIdx="2" presStyleCnt="3"/>
      <dgm:spPr/>
    </dgm:pt>
    <dgm:pt modelId="{FCCAA300-45E1-4BD0-ADEB-4DEE0F7CFB38}" type="pres">
      <dgm:prSet presAssocID="{EF3D25F7-0016-4727-9699-81BFE21612D8}" presName="Parent3" presStyleLbl="revTx" presStyleIdx="2" presStyleCnt="3">
        <dgm:presLayoutVars>
          <dgm:chMax val="1"/>
          <dgm:chPref val="1"/>
          <dgm:bulletEnabled val="1"/>
        </dgm:presLayoutVars>
      </dgm:prSet>
      <dgm:spPr/>
      <dgm:t>
        <a:bodyPr/>
        <a:lstStyle/>
        <a:p>
          <a:endParaRPr lang="es-ES"/>
        </a:p>
      </dgm:t>
    </dgm:pt>
  </dgm:ptLst>
  <dgm:cxnLst>
    <dgm:cxn modelId="{4DE7A74C-D497-42D7-8C52-85E87C3A75C9}" type="presOf" srcId="{C6F879B9-7E3B-4CEF-B015-03F744A30F55}" destId="{65F316E0-25E2-4392-826C-65C35C4B8EDC}" srcOrd="0" destOrd="0" presId="urn:microsoft.com/office/officeart/2009/layout/CircleArrowProcess"/>
    <dgm:cxn modelId="{EDD097BC-16E5-450E-A28A-30A521864770}" srcId="{C6F879B9-7E3B-4CEF-B015-03F744A30F55}" destId="{DC104CE1-1DEB-4CB9-97ED-E8B15BDF0124}" srcOrd="0" destOrd="0" parTransId="{DD7FB850-0AA6-4AD5-8F7D-D9E022FD0983}" sibTransId="{D75D45FC-9107-4CC0-A4A1-BFBC71942139}"/>
    <dgm:cxn modelId="{60DEBA57-9EBA-4D3F-AF6C-04709C8AE00F}" srcId="{C6F879B9-7E3B-4CEF-B015-03F744A30F55}" destId="{A3EC40C3-2FA4-46EF-BC43-AA4169B49A8C}" srcOrd="1" destOrd="0" parTransId="{D122A154-04FF-4D45-979E-D5B05597B5C6}" sibTransId="{A6651EA4-2ED8-419E-B964-FA381AB6E4E8}"/>
    <dgm:cxn modelId="{50CDFB1D-3B05-4622-A3C2-315345741B84}" type="presOf" srcId="{A3EC40C3-2FA4-46EF-BC43-AA4169B49A8C}" destId="{B9A93596-CB52-4724-AA34-022865BD466A}" srcOrd="0" destOrd="0" presId="urn:microsoft.com/office/officeart/2009/layout/CircleArrowProcess"/>
    <dgm:cxn modelId="{B2B79553-2A72-44BE-B4A2-F9D0E13A4EE9}" type="presOf" srcId="{DC104CE1-1DEB-4CB9-97ED-E8B15BDF0124}" destId="{7FD5FB53-A6C7-4230-9BE7-11DF574C2625}" srcOrd="0" destOrd="0" presId="urn:microsoft.com/office/officeart/2009/layout/CircleArrowProcess"/>
    <dgm:cxn modelId="{E960BFB5-F417-4D6E-ABE6-85C205230077}" srcId="{C6F879B9-7E3B-4CEF-B015-03F744A30F55}" destId="{EF3D25F7-0016-4727-9699-81BFE21612D8}" srcOrd="2" destOrd="0" parTransId="{F3AD89DC-1862-4961-937A-3A341BDC0FFE}" sibTransId="{61413FC9-A954-4088-9FC8-7FB337A1DBC4}"/>
    <dgm:cxn modelId="{D0F17809-9840-44B5-8E6A-78CF3B85F7CA}" type="presOf" srcId="{EF3D25F7-0016-4727-9699-81BFE21612D8}" destId="{FCCAA300-45E1-4BD0-ADEB-4DEE0F7CFB38}" srcOrd="0" destOrd="0" presId="urn:microsoft.com/office/officeart/2009/layout/CircleArrowProcess"/>
    <dgm:cxn modelId="{C29F3E57-D618-4171-AEA0-E8661171F40A}" type="presParOf" srcId="{65F316E0-25E2-4392-826C-65C35C4B8EDC}" destId="{82E5D454-C9D5-4DDC-B2D4-AB03337A33CD}" srcOrd="0" destOrd="0" presId="urn:microsoft.com/office/officeart/2009/layout/CircleArrowProcess"/>
    <dgm:cxn modelId="{E3A6EFBA-FDAA-4DCE-A59C-3192AEF67117}" type="presParOf" srcId="{82E5D454-C9D5-4DDC-B2D4-AB03337A33CD}" destId="{6C1EA0A1-37E8-43BB-9C05-921C4FEE6B9B}" srcOrd="0" destOrd="0" presId="urn:microsoft.com/office/officeart/2009/layout/CircleArrowProcess"/>
    <dgm:cxn modelId="{73650FF1-CE02-4D0A-9CB4-CB2EF3FF3B8B}" type="presParOf" srcId="{65F316E0-25E2-4392-826C-65C35C4B8EDC}" destId="{7FD5FB53-A6C7-4230-9BE7-11DF574C2625}" srcOrd="1" destOrd="0" presId="urn:microsoft.com/office/officeart/2009/layout/CircleArrowProcess"/>
    <dgm:cxn modelId="{6D719874-5ABF-43B5-89A8-50FB22890A7C}" type="presParOf" srcId="{65F316E0-25E2-4392-826C-65C35C4B8EDC}" destId="{93FDF755-4CF7-49FD-80BF-CDA006E69E7C}" srcOrd="2" destOrd="0" presId="urn:microsoft.com/office/officeart/2009/layout/CircleArrowProcess"/>
    <dgm:cxn modelId="{C01F7B5F-3707-4456-A0D4-FF3D1BFC357A}" type="presParOf" srcId="{93FDF755-4CF7-49FD-80BF-CDA006E69E7C}" destId="{3F6911FC-F7C8-44F9-892F-FE2AF85B5533}" srcOrd="0" destOrd="0" presId="urn:microsoft.com/office/officeart/2009/layout/CircleArrowProcess"/>
    <dgm:cxn modelId="{7FFD0DA2-7BAE-4516-A721-D88439FC85B7}" type="presParOf" srcId="{65F316E0-25E2-4392-826C-65C35C4B8EDC}" destId="{B9A93596-CB52-4724-AA34-022865BD466A}" srcOrd="3" destOrd="0" presId="urn:microsoft.com/office/officeart/2009/layout/CircleArrowProcess"/>
    <dgm:cxn modelId="{6E06D2BD-F2AF-4EC1-8B6A-2A801B5CF198}" type="presParOf" srcId="{65F316E0-25E2-4392-826C-65C35C4B8EDC}" destId="{A9CAF9EC-68B7-41D3-8FCC-71B2113F4BD0}" srcOrd="4" destOrd="0" presId="urn:microsoft.com/office/officeart/2009/layout/CircleArrowProcess"/>
    <dgm:cxn modelId="{111B995D-8DB8-4DD9-B49A-9A129A0AAFFC}" type="presParOf" srcId="{A9CAF9EC-68B7-41D3-8FCC-71B2113F4BD0}" destId="{0C850202-C53F-4D49-9EF4-D45F4F5CDE98}" srcOrd="0" destOrd="0" presId="urn:microsoft.com/office/officeart/2009/layout/CircleArrowProcess"/>
    <dgm:cxn modelId="{BA4B6D88-D172-44FE-B7E1-F1FA6C02D09A}" type="presParOf" srcId="{65F316E0-25E2-4392-826C-65C35C4B8EDC}" destId="{FCCAA300-45E1-4BD0-ADEB-4DEE0F7CFB3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3392E1-E8AF-42A8-92A8-00D159C60A40}" type="doc">
      <dgm:prSet loTypeId="urn:microsoft.com/office/officeart/2005/8/layout/pList2#1" loCatId="list" qsTypeId="urn:microsoft.com/office/officeart/2005/8/quickstyle/3d3" qsCatId="3D" csTypeId="urn:microsoft.com/office/officeart/2005/8/colors/colorful5" csCatId="colorful" phldr="1"/>
      <dgm:spPr/>
    </dgm:pt>
    <dgm:pt modelId="{5B7A70AC-153D-460B-940E-3DA1BD87703B}">
      <dgm:prSet phldrT="[Texto]"/>
      <dgm:spPr>
        <a:solidFill>
          <a:schemeClr val="bg2">
            <a:lumMod val="25000"/>
          </a:schemeClr>
        </a:solidFill>
      </dgm:spPr>
      <dgm:t>
        <a:bodyPr/>
        <a:lstStyle/>
        <a:p>
          <a:r>
            <a:rPr lang="es-MX" dirty="0" smtClean="0">
              <a:effectLst>
                <a:outerShdw blurRad="38100" dist="38100" dir="2700000" algn="tl">
                  <a:srgbClr val="000000">
                    <a:alpha val="43137"/>
                  </a:srgbClr>
                </a:outerShdw>
              </a:effectLst>
              <a:latin typeface="Calisto MT" pitchFamily="18" charset="0"/>
            </a:rPr>
            <a:t>Impugnación de actos emitidos por la Aduana</a:t>
          </a:r>
          <a:endParaRPr lang="es-ES" dirty="0">
            <a:effectLst>
              <a:outerShdw blurRad="38100" dist="38100" dir="2700000" algn="tl">
                <a:srgbClr val="000000">
                  <a:alpha val="43137"/>
                </a:srgbClr>
              </a:outerShdw>
            </a:effectLst>
          </a:endParaRPr>
        </a:p>
      </dgm:t>
    </dgm:pt>
    <dgm:pt modelId="{FE87CF9C-3804-458F-9B1B-0D1613A963B9}" type="parTrans" cxnId="{3F883FF5-A34E-4794-8FA1-A0B36589D66E}">
      <dgm:prSet/>
      <dgm:spPr/>
      <dgm:t>
        <a:bodyPr/>
        <a:lstStyle/>
        <a:p>
          <a:endParaRPr lang="es-ES"/>
        </a:p>
      </dgm:t>
    </dgm:pt>
    <dgm:pt modelId="{86EBF455-59C4-4DEC-AA76-4EA87119BA5A}" type="sibTrans" cxnId="{3F883FF5-A34E-4794-8FA1-A0B36589D66E}">
      <dgm:prSet/>
      <dgm:spPr/>
      <dgm:t>
        <a:bodyPr/>
        <a:lstStyle/>
        <a:p>
          <a:endParaRPr lang="es-ES"/>
        </a:p>
      </dgm:t>
    </dgm:pt>
    <dgm:pt modelId="{72AA2D19-9486-4B01-A98B-33A499588006}">
      <dgm:prSet phldrT="[Texto]"/>
      <dgm:spPr>
        <a:solidFill>
          <a:schemeClr val="bg2">
            <a:lumMod val="25000"/>
          </a:schemeClr>
        </a:solidFill>
      </dgm:spPr>
      <dgm:t>
        <a:bodyPr/>
        <a:lstStyle/>
        <a:p>
          <a:r>
            <a:rPr lang="es-MX" dirty="0" smtClean="0">
              <a:effectLst>
                <a:outerShdw blurRad="38100" dist="38100" dir="2700000" algn="tl">
                  <a:srgbClr val="000000">
                    <a:alpha val="43137"/>
                  </a:srgbClr>
                </a:outerShdw>
              </a:effectLst>
              <a:latin typeface="Calisto MT" pitchFamily="18" charset="0"/>
            </a:rPr>
            <a:t>Impugnación de actos emitidos por la Dirección General de Aduanas</a:t>
          </a:r>
          <a:endParaRPr lang="es-ES" dirty="0">
            <a:effectLst>
              <a:outerShdw blurRad="38100" dist="38100" dir="2700000" algn="tl">
                <a:srgbClr val="000000">
                  <a:alpha val="43137"/>
                </a:srgbClr>
              </a:outerShdw>
            </a:effectLst>
          </a:endParaRPr>
        </a:p>
      </dgm:t>
    </dgm:pt>
    <dgm:pt modelId="{A406B118-15CC-455B-A15C-7F6AC5E139CF}" type="parTrans" cxnId="{090ADDFE-F1AA-463C-A071-1B4BE629E7A4}">
      <dgm:prSet/>
      <dgm:spPr/>
      <dgm:t>
        <a:bodyPr/>
        <a:lstStyle/>
        <a:p>
          <a:endParaRPr lang="es-ES"/>
        </a:p>
      </dgm:t>
    </dgm:pt>
    <dgm:pt modelId="{3CF8F41A-12E5-45F3-BA1A-43891400C37D}" type="sibTrans" cxnId="{090ADDFE-F1AA-463C-A071-1B4BE629E7A4}">
      <dgm:prSet/>
      <dgm:spPr/>
      <dgm:t>
        <a:bodyPr/>
        <a:lstStyle/>
        <a:p>
          <a:endParaRPr lang="es-ES"/>
        </a:p>
      </dgm:t>
    </dgm:pt>
    <dgm:pt modelId="{AC8EB868-382E-46DC-A95E-5A510DAC87BD}" type="pres">
      <dgm:prSet presAssocID="{3A3392E1-E8AF-42A8-92A8-00D159C60A40}" presName="Name0" presStyleCnt="0">
        <dgm:presLayoutVars>
          <dgm:dir/>
          <dgm:resizeHandles val="exact"/>
        </dgm:presLayoutVars>
      </dgm:prSet>
      <dgm:spPr/>
    </dgm:pt>
    <dgm:pt modelId="{7ADEC549-5E90-4FBB-BD4A-17BEB1CCF69F}" type="pres">
      <dgm:prSet presAssocID="{3A3392E1-E8AF-42A8-92A8-00D159C60A40}" presName="bkgdShp" presStyleLbl="alignAccFollowNode1" presStyleIdx="0" presStyleCnt="1"/>
      <dgm:spPr>
        <a:solidFill>
          <a:schemeClr val="bg2">
            <a:lumMod val="75000"/>
            <a:alpha val="90000"/>
          </a:schemeClr>
        </a:solidFill>
      </dgm:spPr>
    </dgm:pt>
    <dgm:pt modelId="{B1B78A88-537B-4595-9E45-AB9DAF4358BE}" type="pres">
      <dgm:prSet presAssocID="{3A3392E1-E8AF-42A8-92A8-00D159C60A40}" presName="linComp" presStyleCnt="0"/>
      <dgm:spPr/>
    </dgm:pt>
    <dgm:pt modelId="{987DAEAF-7C9B-4D84-B7D4-CA9A160E8ABB}" type="pres">
      <dgm:prSet presAssocID="{5B7A70AC-153D-460B-940E-3DA1BD87703B}" presName="compNode" presStyleCnt="0"/>
      <dgm:spPr/>
    </dgm:pt>
    <dgm:pt modelId="{A02052D8-2448-4E6F-8FEB-04EBC9812DA1}" type="pres">
      <dgm:prSet presAssocID="{5B7A70AC-153D-460B-940E-3DA1BD87703B}" presName="node" presStyleLbl="node1" presStyleIdx="0" presStyleCnt="2">
        <dgm:presLayoutVars>
          <dgm:bulletEnabled val="1"/>
        </dgm:presLayoutVars>
      </dgm:prSet>
      <dgm:spPr/>
      <dgm:t>
        <a:bodyPr/>
        <a:lstStyle/>
        <a:p>
          <a:endParaRPr lang="es-ES"/>
        </a:p>
      </dgm:t>
    </dgm:pt>
    <dgm:pt modelId="{BD2736E5-8137-425F-9C3E-9FB95C186A8C}" type="pres">
      <dgm:prSet presAssocID="{5B7A70AC-153D-460B-940E-3DA1BD87703B}" presName="invisiNode" presStyleLbl="node1" presStyleIdx="0" presStyleCnt="2"/>
      <dgm:spPr/>
    </dgm:pt>
    <dgm:pt modelId="{21774CE6-3D16-4D25-AC76-EBEC7D3D736A}" type="pres">
      <dgm:prSet presAssocID="{5B7A70AC-153D-460B-940E-3DA1BD87703B}" presName="imagNode" presStyleLbl="fgImgPlace1" presStyleIdx="0" presStyleCnt="2" custScaleX="74806" custScaleY="132534"/>
      <dgm:spPr>
        <a:blipFill rotWithShape="0">
          <a:blip xmlns:r="http://schemas.openxmlformats.org/officeDocument/2006/relationships" r:embed="rId1"/>
          <a:stretch>
            <a:fillRect/>
          </a:stretch>
        </a:blipFill>
      </dgm:spPr>
    </dgm:pt>
    <dgm:pt modelId="{3CE91AF7-BD19-409A-92C0-CEFA4C62A3AA}" type="pres">
      <dgm:prSet presAssocID="{86EBF455-59C4-4DEC-AA76-4EA87119BA5A}" presName="sibTrans" presStyleLbl="sibTrans2D1" presStyleIdx="0" presStyleCnt="0"/>
      <dgm:spPr/>
      <dgm:t>
        <a:bodyPr/>
        <a:lstStyle/>
        <a:p>
          <a:endParaRPr lang="es-ES"/>
        </a:p>
      </dgm:t>
    </dgm:pt>
    <dgm:pt modelId="{F7AE623F-AAD8-4A0F-9EE5-54160AC23087}" type="pres">
      <dgm:prSet presAssocID="{72AA2D19-9486-4B01-A98B-33A499588006}" presName="compNode" presStyleCnt="0"/>
      <dgm:spPr/>
    </dgm:pt>
    <dgm:pt modelId="{C44FBF90-1492-4573-8391-74C0A44003C0}" type="pres">
      <dgm:prSet presAssocID="{72AA2D19-9486-4B01-A98B-33A499588006}" presName="node" presStyleLbl="node1" presStyleIdx="1" presStyleCnt="2">
        <dgm:presLayoutVars>
          <dgm:bulletEnabled val="1"/>
        </dgm:presLayoutVars>
      </dgm:prSet>
      <dgm:spPr/>
      <dgm:t>
        <a:bodyPr/>
        <a:lstStyle/>
        <a:p>
          <a:endParaRPr lang="es-ES"/>
        </a:p>
      </dgm:t>
    </dgm:pt>
    <dgm:pt modelId="{08DABF5F-1D51-4C8A-B683-F3FE4673F9B6}" type="pres">
      <dgm:prSet presAssocID="{72AA2D19-9486-4B01-A98B-33A499588006}" presName="invisiNode" presStyleLbl="node1" presStyleIdx="1" presStyleCnt="2"/>
      <dgm:spPr/>
    </dgm:pt>
    <dgm:pt modelId="{8A27DC5E-C9FE-469A-97EC-6B252E41CDDC}" type="pres">
      <dgm:prSet presAssocID="{72AA2D19-9486-4B01-A98B-33A499588006}" presName="imagNode" presStyleLbl="fgImgPlace1" presStyleIdx="1" presStyleCnt="2" custScaleX="74806" custScaleY="142176"/>
      <dgm:spPr>
        <a:blipFill rotWithShape="0">
          <a:blip xmlns:r="http://schemas.openxmlformats.org/officeDocument/2006/relationships" r:embed="rId2"/>
          <a:stretch>
            <a:fillRect/>
          </a:stretch>
        </a:blipFill>
      </dgm:spPr>
    </dgm:pt>
  </dgm:ptLst>
  <dgm:cxnLst>
    <dgm:cxn modelId="{3F883FF5-A34E-4794-8FA1-A0B36589D66E}" srcId="{3A3392E1-E8AF-42A8-92A8-00D159C60A40}" destId="{5B7A70AC-153D-460B-940E-3DA1BD87703B}" srcOrd="0" destOrd="0" parTransId="{FE87CF9C-3804-458F-9B1B-0D1613A963B9}" sibTransId="{86EBF455-59C4-4DEC-AA76-4EA87119BA5A}"/>
    <dgm:cxn modelId="{F0D1A55B-7C10-4C33-A2D0-DF5E058C2301}" type="presOf" srcId="{72AA2D19-9486-4B01-A98B-33A499588006}" destId="{C44FBF90-1492-4573-8391-74C0A44003C0}" srcOrd="0" destOrd="0" presId="urn:microsoft.com/office/officeart/2005/8/layout/pList2#1"/>
    <dgm:cxn modelId="{F75E9E09-84FE-46F9-BB10-AE52E5D44BE1}" type="presOf" srcId="{5B7A70AC-153D-460B-940E-3DA1BD87703B}" destId="{A02052D8-2448-4E6F-8FEB-04EBC9812DA1}" srcOrd="0" destOrd="0" presId="urn:microsoft.com/office/officeart/2005/8/layout/pList2#1"/>
    <dgm:cxn modelId="{090ADDFE-F1AA-463C-A071-1B4BE629E7A4}" srcId="{3A3392E1-E8AF-42A8-92A8-00D159C60A40}" destId="{72AA2D19-9486-4B01-A98B-33A499588006}" srcOrd="1" destOrd="0" parTransId="{A406B118-15CC-455B-A15C-7F6AC5E139CF}" sibTransId="{3CF8F41A-12E5-45F3-BA1A-43891400C37D}"/>
    <dgm:cxn modelId="{71699330-43CF-49D6-B815-26540C3000DB}" type="presOf" srcId="{86EBF455-59C4-4DEC-AA76-4EA87119BA5A}" destId="{3CE91AF7-BD19-409A-92C0-CEFA4C62A3AA}" srcOrd="0" destOrd="0" presId="urn:microsoft.com/office/officeart/2005/8/layout/pList2#1"/>
    <dgm:cxn modelId="{835BAE3C-32A2-4CDE-A9C0-8DCD71FE1AD4}" type="presOf" srcId="{3A3392E1-E8AF-42A8-92A8-00D159C60A40}" destId="{AC8EB868-382E-46DC-A95E-5A510DAC87BD}" srcOrd="0" destOrd="0" presId="urn:microsoft.com/office/officeart/2005/8/layout/pList2#1"/>
    <dgm:cxn modelId="{EE34631C-46A0-47AF-87D7-6F43F383E0D0}" type="presParOf" srcId="{AC8EB868-382E-46DC-A95E-5A510DAC87BD}" destId="{7ADEC549-5E90-4FBB-BD4A-17BEB1CCF69F}" srcOrd="0" destOrd="0" presId="urn:microsoft.com/office/officeart/2005/8/layout/pList2#1"/>
    <dgm:cxn modelId="{7589A5F2-17F0-4561-B5D3-68F9D22593D4}" type="presParOf" srcId="{AC8EB868-382E-46DC-A95E-5A510DAC87BD}" destId="{B1B78A88-537B-4595-9E45-AB9DAF4358BE}" srcOrd="1" destOrd="0" presId="urn:microsoft.com/office/officeart/2005/8/layout/pList2#1"/>
    <dgm:cxn modelId="{4103BEA0-41AB-42BC-9EA2-ED19DC97CA93}" type="presParOf" srcId="{B1B78A88-537B-4595-9E45-AB9DAF4358BE}" destId="{987DAEAF-7C9B-4D84-B7D4-CA9A160E8ABB}" srcOrd="0" destOrd="0" presId="urn:microsoft.com/office/officeart/2005/8/layout/pList2#1"/>
    <dgm:cxn modelId="{60497213-2912-4FFD-A1A8-B3927BC5CBCB}" type="presParOf" srcId="{987DAEAF-7C9B-4D84-B7D4-CA9A160E8ABB}" destId="{A02052D8-2448-4E6F-8FEB-04EBC9812DA1}" srcOrd="0" destOrd="0" presId="urn:microsoft.com/office/officeart/2005/8/layout/pList2#1"/>
    <dgm:cxn modelId="{0EF14FF8-3F2B-40FB-ACF4-6C0FF50EDD66}" type="presParOf" srcId="{987DAEAF-7C9B-4D84-B7D4-CA9A160E8ABB}" destId="{BD2736E5-8137-425F-9C3E-9FB95C186A8C}" srcOrd="1" destOrd="0" presId="urn:microsoft.com/office/officeart/2005/8/layout/pList2#1"/>
    <dgm:cxn modelId="{7DD51E19-4983-4F1D-ADFA-9D95B75EF3BB}" type="presParOf" srcId="{987DAEAF-7C9B-4D84-B7D4-CA9A160E8ABB}" destId="{21774CE6-3D16-4D25-AC76-EBEC7D3D736A}" srcOrd="2" destOrd="0" presId="urn:microsoft.com/office/officeart/2005/8/layout/pList2#1"/>
    <dgm:cxn modelId="{73E7CFC5-EAF5-406C-B61C-523211169427}" type="presParOf" srcId="{B1B78A88-537B-4595-9E45-AB9DAF4358BE}" destId="{3CE91AF7-BD19-409A-92C0-CEFA4C62A3AA}" srcOrd="1" destOrd="0" presId="urn:microsoft.com/office/officeart/2005/8/layout/pList2#1"/>
    <dgm:cxn modelId="{A5C98AD1-DCB3-4051-B093-433BB989280A}" type="presParOf" srcId="{B1B78A88-537B-4595-9E45-AB9DAF4358BE}" destId="{F7AE623F-AAD8-4A0F-9EE5-54160AC23087}" srcOrd="2" destOrd="0" presId="urn:microsoft.com/office/officeart/2005/8/layout/pList2#1"/>
    <dgm:cxn modelId="{4047E379-CF84-42CA-A18D-7194B392DA9C}" type="presParOf" srcId="{F7AE623F-AAD8-4A0F-9EE5-54160AC23087}" destId="{C44FBF90-1492-4573-8391-74C0A44003C0}" srcOrd="0" destOrd="0" presId="urn:microsoft.com/office/officeart/2005/8/layout/pList2#1"/>
    <dgm:cxn modelId="{1E47F22B-038F-4D78-904C-88F1871DAE03}" type="presParOf" srcId="{F7AE623F-AAD8-4A0F-9EE5-54160AC23087}" destId="{08DABF5F-1D51-4C8A-B683-F3FE4673F9B6}" srcOrd="1" destOrd="0" presId="urn:microsoft.com/office/officeart/2005/8/layout/pList2#1"/>
    <dgm:cxn modelId="{366553E9-9349-4DEC-8818-9D7D2B4EE356}" type="presParOf" srcId="{F7AE623F-AAD8-4A0F-9EE5-54160AC23087}" destId="{8A27DC5E-C9FE-469A-97EC-6B252E41CDDC}"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391FD30-1759-40CC-8146-52627E157269}"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s-ES"/>
        </a:p>
      </dgm:t>
    </dgm:pt>
    <dgm:pt modelId="{B9896206-8E18-4AB6-AE0E-087437687F5C}">
      <dgm:prSet phldrT="[Texto]"/>
      <dgm:spPr>
        <a:solidFill>
          <a:schemeClr val="tx2">
            <a:lumMod val="75000"/>
          </a:schemeClr>
        </a:solidFill>
        <a:ln w="76200">
          <a:solidFill>
            <a:schemeClr val="tx1"/>
          </a:solidFill>
        </a:ln>
      </dgm:spPr>
      <dgm:t>
        <a:bodyPr/>
        <a:lstStyle/>
        <a:p>
          <a:r>
            <a:rPr lang="es-MX" b="1" dirty="0" smtClean="0">
              <a:solidFill>
                <a:srgbClr val="FF9900"/>
              </a:solidFill>
              <a:effectLst>
                <a:outerShdw blurRad="38100" dist="38100" dir="2700000" algn="tl">
                  <a:srgbClr val="000000"/>
                </a:outerShdw>
              </a:effectLst>
              <a:latin typeface="Arial" pitchFamily="34" charset="0"/>
            </a:rPr>
            <a:t>Recurso Jer</a:t>
          </a:r>
          <a:r>
            <a:rPr lang="es-MX" b="1" dirty="0" smtClean="0">
              <a:solidFill>
                <a:srgbClr val="FF9900"/>
              </a:solidFill>
              <a:effectLst>
                <a:outerShdw blurRad="38100" dist="38100" dir="2700000" algn="tl">
                  <a:srgbClr val="000000"/>
                </a:outerShdw>
              </a:effectLst>
              <a:latin typeface="Tahoma"/>
            </a:rPr>
            <a:t>á</a:t>
          </a:r>
          <a:r>
            <a:rPr lang="es-MX" b="1" dirty="0" smtClean="0">
              <a:solidFill>
                <a:srgbClr val="FF9900"/>
              </a:solidFill>
              <a:effectLst>
                <a:outerShdw blurRad="38100" dist="38100" dir="2700000" algn="tl">
                  <a:srgbClr val="000000"/>
                </a:outerShdw>
              </a:effectLst>
              <a:latin typeface="Arial" pitchFamily="34" charset="0"/>
            </a:rPr>
            <a:t>rquico Propio</a:t>
          </a:r>
          <a:endParaRPr lang="es-ES" dirty="0"/>
        </a:p>
      </dgm:t>
    </dgm:pt>
    <dgm:pt modelId="{B8B3B4C3-2220-47CB-9A73-CBF29ABCBC7C}" type="parTrans" cxnId="{149D647A-F6FC-47D0-A006-A58CB4EB53FC}">
      <dgm:prSet/>
      <dgm:spPr/>
      <dgm:t>
        <a:bodyPr/>
        <a:lstStyle/>
        <a:p>
          <a:endParaRPr lang="es-ES"/>
        </a:p>
      </dgm:t>
    </dgm:pt>
    <dgm:pt modelId="{7EF51F7D-5360-4887-B4E8-25F2A4742736}" type="sibTrans" cxnId="{149D647A-F6FC-47D0-A006-A58CB4EB53FC}">
      <dgm:prSet/>
      <dgm:spPr/>
      <dgm:t>
        <a:bodyPr/>
        <a:lstStyle/>
        <a:p>
          <a:endParaRPr lang="es-ES"/>
        </a:p>
      </dgm:t>
    </dgm:pt>
    <dgm:pt modelId="{FF820A41-7492-416E-83E6-8C2804F2C70E}">
      <dgm:prSet phldrT="[Texto]"/>
      <dgm:spPr>
        <a:solidFill>
          <a:schemeClr val="tx2">
            <a:lumMod val="60000"/>
            <a:lumOff val="40000"/>
          </a:schemeClr>
        </a:solidFill>
      </dgm:spPr>
      <dgm:t>
        <a:bodyPr/>
        <a:lstStyle/>
        <a:p>
          <a:r>
            <a:rPr lang="es-ES" dirty="0" smtClean="0">
              <a:solidFill>
                <a:schemeClr val="tx1"/>
              </a:solidFill>
              <a:effectLst>
                <a:outerShdw blurRad="38100" dist="38100" dir="2700000" algn="tl">
                  <a:srgbClr val="000000">
                    <a:alpha val="43137"/>
                  </a:srgbClr>
                </a:outerShdw>
              </a:effectLst>
            </a:rPr>
            <a:t>Se entiende en doctrina por recursos derivados de una jerarquía propia, </a:t>
          </a:r>
          <a:r>
            <a:rPr lang="es-ES" u="sng" dirty="0" smtClean="0">
              <a:solidFill>
                <a:schemeClr val="tx1"/>
              </a:solidFill>
              <a:effectLst>
                <a:outerShdw blurRad="38100" dist="38100" dir="2700000" algn="tl">
                  <a:srgbClr val="000000">
                    <a:alpha val="43137"/>
                  </a:srgbClr>
                </a:outerShdw>
              </a:effectLst>
            </a:rPr>
            <a:t>el de reconsideración</a:t>
          </a:r>
          <a:r>
            <a:rPr lang="es-ES" dirty="0" smtClean="0">
              <a:solidFill>
                <a:schemeClr val="tx1"/>
              </a:solidFill>
              <a:effectLst>
                <a:outerShdw blurRad="38100" dist="38100" dir="2700000" algn="tl">
                  <a:srgbClr val="000000">
                    <a:alpha val="43137"/>
                  </a:srgbClr>
                </a:outerShdw>
              </a:effectLst>
            </a:rPr>
            <a:t> que conoce el mismo órgano que emite el acto administrativo y la apelación como recurso vertical que le compete conocer y resolver al superior jerárquico natural u ordinario del órgano que dictó el acto administrativo impugnado</a:t>
          </a:r>
          <a:endParaRPr lang="es-ES" dirty="0">
            <a:solidFill>
              <a:schemeClr val="tx1"/>
            </a:solidFill>
            <a:effectLst>
              <a:outerShdw blurRad="38100" dist="38100" dir="2700000" algn="tl">
                <a:srgbClr val="000000">
                  <a:alpha val="43137"/>
                </a:srgbClr>
              </a:outerShdw>
            </a:effectLst>
          </a:endParaRPr>
        </a:p>
      </dgm:t>
    </dgm:pt>
    <dgm:pt modelId="{61748ED5-A522-4572-9FE4-B5E61748C98F}" type="parTrans" cxnId="{E38D49F7-A9A9-403B-9AC1-E2F13D52E43E}">
      <dgm:prSet/>
      <dgm:spPr>
        <a:solidFill>
          <a:schemeClr val="tx2">
            <a:lumMod val="40000"/>
            <a:lumOff val="60000"/>
          </a:schemeClr>
        </a:solidFill>
      </dgm:spPr>
      <dgm:t>
        <a:bodyPr/>
        <a:lstStyle/>
        <a:p>
          <a:endParaRPr lang="es-ES"/>
        </a:p>
      </dgm:t>
    </dgm:pt>
    <dgm:pt modelId="{D749EFA4-2CB9-4F58-B319-38952C0C6F58}" type="sibTrans" cxnId="{E38D49F7-A9A9-403B-9AC1-E2F13D52E43E}">
      <dgm:prSet/>
      <dgm:spPr/>
      <dgm:t>
        <a:bodyPr/>
        <a:lstStyle/>
        <a:p>
          <a:endParaRPr lang="es-ES"/>
        </a:p>
      </dgm:t>
    </dgm:pt>
    <dgm:pt modelId="{AD08C455-EEF9-4038-9BBD-CD5B27290ED7}">
      <dgm:prSet phldrT="[Texto]" custT="1"/>
      <dgm:spPr>
        <a:solidFill>
          <a:schemeClr val="bg2">
            <a:lumMod val="75000"/>
          </a:schemeClr>
        </a:solidFill>
      </dgm:spPr>
      <dgm:t>
        <a:bodyPr/>
        <a:lstStyle/>
        <a:p>
          <a:r>
            <a:rPr lang="es-MX" sz="2000" dirty="0" smtClean="0">
              <a:solidFill>
                <a:schemeClr val="tx1"/>
              </a:solidFill>
              <a:effectLst>
                <a:outerShdw blurRad="38100" dist="38100" dir="2700000" algn="tl">
                  <a:srgbClr val="000000">
                    <a:alpha val="43137"/>
                  </a:srgbClr>
                </a:outerShdw>
              </a:effectLst>
            </a:rPr>
            <a:t>“</a:t>
          </a:r>
          <a:r>
            <a:rPr lang="es-MX" sz="2000" b="1" dirty="0" smtClean="0">
              <a:solidFill>
                <a:schemeClr val="tx1"/>
              </a:solidFill>
              <a:effectLst>
                <a:outerShdw blurRad="38100" dist="38100" dir="2700000" algn="tl">
                  <a:srgbClr val="000000">
                    <a:alpha val="43137"/>
                  </a:srgbClr>
                </a:outerShdw>
              </a:effectLst>
              <a:cs typeface="Arial" pitchFamily="34" charset="0"/>
            </a:rPr>
            <a:t> </a:t>
          </a:r>
          <a:r>
            <a:rPr lang="es-MX" sz="2000" dirty="0" smtClean="0">
              <a:solidFill>
                <a:schemeClr val="tx1"/>
              </a:solidFill>
              <a:effectLst>
                <a:outerShdw blurRad="38100" dist="38100" dir="2700000" algn="tl">
                  <a:srgbClr val="000000">
                    <a:alpha val="43137"/>
                  </a:srgbClr>
                </a:outerShdw>
              </a:effectLst>
              <a:latin typeface="Calisto MT" pitchFamily="18" charset="0"/>
              <a:cs typeface="Arial" pitchFamily="34" charset="0"/>
            </a:rPr>
            <a:t>Es el medio procesal en sede administrativa de carácter  general que se admite independientemente de texto legal que lo establezca</a:t>
          </a:r>
          <a:r>
            <a:rPr lang="es-MX" sz="2000" dirty="0" smtClean="0">
              <a:solidFill>
                <a:schemeClr val="tx1"/>
              </a:solidFill>
              <a:latin typeface="Calisto MT" pitchFamily="18" charset="0"/>
            </a:rPr>
            <a:t>”</a:t>
          </a:r>
          <a:endParaRPr lang="es-ES" sz="2000" dirty="0">
            <a:solidFill>
              <a:schemeClr val="tx1"/>
            </a:solidFill>
          </a:endParaRPr>
        </a:p>
      </dgm:t>
    </dgm:pt>
    <dgm:pt modelId="{97515803-DC9A-480C-B790-338D385C68FD}" type="parTrans" cxnId="{9F57752A-09BC-4F9B-B8F6-550864B84724}">
      <dgm:prSet/>
      <dgm:spPr>
        <a:solidFill>
          <a:schemeClr val="tx2">
            <a:lumMod val="40000"/>
            <a:lumOff val="60000"/>
          </a:schemeClr>
        </a:solidFill>
      </dgm:spPr>
      <dgm:t>
        <a:bodyPr/>
        <a:lstStyle/>
        <a:p>
          <a:endParaRPr lang="es-ES"/>
        </a:p>
      </dgm:t>
    </dgm:pt>
    <dgm:pt modelId="{C41D20DE-309C-459A-8607-A69EAE0554EA}" type="sibTrans" cxnId="{9F57752A-09BC-4F9B-B8F6-550864B84724}">
      <dgm:prSet/>
      <dgm:spPr/>
      <dgm:t>
        <a:bodyPr/>
        <a:lstStyle/>
        <a:p>
          <a:endParaRPr lang="es-ES"/>
        </a:p>
      </dgm:t>
    </dgm:pt>
    <dgm:pt modelId="{EE3D4600-DC66-45D4-A3C5-6ADDAABD3744}">
      <dgm:prSet phldrT="[Texto]" custT="1"/>
      <dgm:spPr>
        <a:solidFill>
          <a:schemeClr val="tx2">
            <a:lumMod val="40000"/>
            <a:lumOff val="60000"/>
          </a:schemeClr>
        </a:solidFill>
      </dgm:spPr>
      <dgm:t>
        <a:bodyPr/>
        <a:lstStyle/>
        <a:p>
          <a:r>
            <a:rPr lang="es-MX" sz="2000" b="1" dirty="0" smtClean="0">
              <a:solidFill>
                <a:srgbClr val="FFCC66"/>
              </a:solidFill>
              <a:effectLst>
                <a:outerShdw blurRad="38100" dist="38100" dir="2700000" algn="tl">
                  <a:srgbClr val="000000">
                    <a:alpha val="43137"/>
                  </a:srgbClr>
                </a:outerShdw>
              </a:effectLst>
              <a:latin typeface="Calisto MT" pitchFamily="18" charset="0"/>
              <a:cs typeface="Arial" pitchFamily="34" charset="0"/>
            </a:rPr>
            <a:t>En la legislación aduanera: </a:t>
          </a:r>
          <a:r>
            <a:rPr lang="es-MX" sz="2000" dirty="0" smtClean="0">
              <a:solidFill>
                <a:schemeClr val="tx1"/>
              </a:solidFill>
              <a:effectLst>
                <a:outerShdw blurRad="38100" dist="38100" dir="2700000" algn="tl">
                  <a:srgbClr val="000000">
                    <a:alpha val="43137"/>
                  </a:srgbClr>
                </a:outerShdw>
              </a:effectLst>
              <a:latin typeface="Calisto MT" pitchFamily="18" charset="0"/>
              <a:cs typeface="Arial" pitchFamily="34" charset="0"/>
            </a:rPr>
            <a:t>Recurso de </a:t>
          </a:r>
          <a:r>
            <a:rPr lang="es-MX" sz="2000" b="1" u="sng" dirty="0" smtClean="0">
              <a:solidFill>
                <a:schemeClr val="tx1"/>
              </a:solidFill>
              <a:effectLst>
                <a:outerShdw blurRad="38100" dist="38100" dir="2700000" algn="tl">
                  <a:srgbClr val="000000">
                    <a:alpha val="43137"/>
                  </a:srgbClr>
                </a:outerShdw>
              </a:effectLst>
              <a:latin typeface="Calisto MT" pitchFamily="18" charset="0"/>
              <a:cs typeface="Arial" pitchFamily="34" charset="0"/>
            </a:rPr>
            <a:t>reconsideración</a:t>
          </a:r>
          <a:r>
            <a:rPr lang="es-MX" sz="2000" dirty="0" smtClean="0">
              <a:solidFill>
                <a:schemeClr val="tx1"/>
              </a:solidFill>
              <a:effectLst>
                <a:outerShdw blurRad="38100" dist="38100" dir="2700000" algn="tl">
                  <a:srgbClr val="000000">
                    <a:alpha val="43137"/>
                  </a:srgbClr>
                </a:outerShdw>
              </a:effectLst>
              <a:latin typeface="Calisto MT" pitchFamily="18" charset="0"/>
              <a:cs typeface="Arial" pitchFamily="34" charset="0"/>
            </a:rPr>
            <a:t> artículos 198 y 204 LGA pero no el de apelación</a:t>
          </a:r>
          <a:endParaRPr lang="es-ES" sz="2000" dirty="0">
            <a:solidFill>
              <a:schemeClr val="tx1"/>
            </a:solidFill>
            <a:effectLst>
              <a:outerShdw blurRad="38100" dist="38100" dir="2700000" algn="tl">
                <a:srgbClr val="000000">
                  <a:alpha val="43137"/>
                </a:srgbClr>
              </a:outerShdw>
            </a:effectLst>
          </a:endParaRPr>
        </a:p>
      </dgm:t>
    </dgm:pt>
    <dgm:pt modelId="{AC2A0069-AADC-4CE1-84A3-9A148B09F580}" type="parTrans" cxnId="{C95A4F54-BC7B-4952-BF72-16940D181E8B}">
      <dgm:prSet/>
      <dgm:spPr>
        <a:solidFill>
          <a:schemeClr val="tx2">
            <a:lumMod val="40000"/>
            <a:lumOff val="60000"/>
          </a:schemeClr>
        </a:solidFill>
      </dgm:spPr>
      <dgm:t>
        <a:bodyPr/>
        <a:lstStyle/>
        <a:p>
          <a:endParaRPr lang="es-ES"/>
        </a:p>
      </dgm:t>
    </dgm:pt>
    <dgm:pt modelId="{1B93C32B-8BE2-4A09-94E7-A1ACFCC01C7E}" type="sibTrans" cxnId="{C95A4F54-BC7B-4952-BF72-16940D181E8B}">
      <dgm:prSet/>
      <dgm:spPr/>
      <dgm:t>
        <a:bodyPr/>
        <a:lstStyle/>
        <a:p>
          <a:endParaRPr lang="es-ES"/>
        </a:p>
      </dgm:t>
    </dgm:pt>
    <dgm:pt modelId="{327D2F8D-1445-4D51-B666-7A29298C43C8}" type="pres">
      <dgm:prSet presAssocID="{6391FD30-1759-40CC-8146-52627E157269}" presName="cycle" presStyleCnt="0">
        <dgm:presLayoutVars>
          <dgm:chMax val="1"/>
          <dgm:dir/>
          <dgm:animLvl val="ctr"/>
          <dgm:resizeHandles val="exact"/>
        </dgm:presLayoutVars>
      </dgm:prSet>
      <dgm:spPr/>
      <dgm:t>
        <a:bodyPr/>
        <a:lstStyle/>
        <a:p>
          <a:endParaRPr lang="es-ES"/>
        </a:p>
      </dgm:t>
    </dgm:pt>
    <dgm:pt modelId="{F9D61C02-C394-49A3-B0C5-92A9FD79596B}" type="pres">
      <dgm:prSet presAssocID="{B9896206-8E18-4AB6-AE0E-087437687F5C}" presName="centerShape" presStyleLbl="node0" presStyleIdx="0" presStyleCnt="1" custLinFactNeighborX="-240" custLinFactNeighborY="6527"/>
      <dgm:spPr/>
      <dgm:t>
        <a:bodyPr/>
        <a:lstStyle/>
        <a:p>
          <a:endParaRPr lang="es-ES"/>
        </a:p>
      </dgm:t>
    </dgm:pt>
    <dgm:pt modelId="{2F4FE06A-101D-4385-B8D2-038333EA3CF9}" type="pres">
      <dgm:prSet presAssocID="{61748ED5-A522-4572-9FE4-B5E61748C98F}" presName="parTrans" presStyleLbl="bgSibTrans2D1" presStyleIdx="0" presStyleCnt="3" custLinFactNeighborX="10172" custLinFactNeighborY="2630"/>
      <dgm:spPr/>
      <dgm:t>
        <a:bodyPr/>
        <a:lstStyle/>
        <a:p>
          <a:endParaRPr lang="es-ES"/>
        </a:p>
      </dgm:t>
    </dgm:pt>
    <dgm:pt modelId="{379785CC-A15B-41D3-8C2B-B989105C0BBF}" type="pres">
      <dgm:prSet presAssocID="{FF820A41-7492-416E-83E6-8C2804F2C70E}" presName="node" presStyleLbl="node1" presStyleIdx="0" presStyleCnt="3" custScaleY="150517" custRadScaleRad="101101" custRadScaleInc="3811">
        <dgm:presLayoutVars>
          <dgm:bulletEnabled val="1"/>
        </dgm:presLayoutVars>
      </dgm:prSet>
      <dgm:spPr/>
      <dgm:t>
        <a:bodyPr/>
        <a:lstStyle/>
        <a:p>
          <a:endParaRPr lang="es-ES"/>
        </a:p>
      </dgm:t>
    </dgm:pt>
    <dgm:pt modelId="{C7ECBD3D-B4F6-47B3-BDE4-5860F1930097}" type="pres">
      <dgm:prSet presAssocID="{97515803-DC9A-480C-B790-338D385C68FD}" presName="parTrans" presStyleLbl="bgSibTrans2D1" presStyleIdx="1" presStyleCnt="3"/>
      <dgm:spPr/>
      <dgm:t>
        <a:bodyPr/>
        <a:lstStyle/>
        <a:p>
          <a:endParaRPr lang="es-ES"/>
        </a:p>
      </dgm:t>
    </dgm:pt>
    <dgm:pt modelId="{90F8B93A-A92E-40C4-86D1-C0E602DE098B}" type="pres">
      <dgm:prSet presAssocID="{AD08C455-EEF9-4038-9BBD-CD5B27290ED7}" presName="node" presStyleLbl="node1" presStyleIdx="1" presStyleCnt="3">
        <dgm:presLayoutVars>
          <dgm:bulletEnabled val="1"/>
        </dgm:presLayoutVars>
      </dgm:prSet>
      <dgm:spPr/>
      <dgm:t>
        <a:bodyPr/>
        <a:lstStyle/>
        <a:p>
          <a:endParaRPr lang="es-ES"/>
        </a:p>
      </dgm:t>
    </dgm:pt>
    <dgm:pt modelId="{CF9ECF43-F406-40C9-9975-C061DC706524}" type="pres">
      <dgm:prSet presAssocID="{AC2A0069-AADC-4CE1-84A3-9A148B09F580}" presName="parTrans" presStyleLbl="bgSibTrans2D1" presStyleIdx="2" presStyleCnt="3"/>
      <dgm:spPr/>
      <dgm:t>
        <a:bodyPr/>
        <a:lstStyle/>
        <a:p>
          <a:endParaRPr lang="es-ES"/>
        </a:p>
      </dgm:t>
    </dgm:pt>
    <dgm:pt modelId="{03B1AAE3-4298-4329-99E6-08C8650DE625}" type="pres">
      <dgm:prSet presAssocID="{EE3D4600-DC66-45D4-A3C5-6ADDAABD3744}" presName="node" presStyleLbl="node1" presStyleIdx="2" presStyleCnt="3" custScaleX="84785">
        <dgm:presLayoutVars>
          <dgm:bulletEnabled val="1"/>
        </dgm:presLayoutVars>
      </dgm:prSet>
      <dgm:spPr/>
      <dgm:t>
        <a:bodyPr/>
        <a:lstStyle/>
        <a:p>
          <a:endParaRPr lang="es-ES"/>
        </a:p>
      </dgm:t>
    </dgm:pt>
  </dgm:ptLst>
  <dgm:cxnLst>
    <dgm:cxn modelId="{9F57752A-09BC-4F9B-B8F6-550864B84724}" srcId="{B9896206-8E18-4AB6-AE0E-087437687F5C}" destId="{AD08C455-EEF9-4038-9BBD-CD5B27290ED7}" srcOrd="1" destOrd="0" parTransId="{97515803-DC9A-480C-B790-338D385C68FD}" sibTransId="{C41D20DE-309C-459A-8607-A69EAE0554EA}"/>
    <dgm:cxn modelId="{149D647A-F6FC-47D0-A006-A58CB4EB53FC}" srcId="{6391FD30-1759-40CC-8146-52627E157269}" destId="{B9896206-8E18-4AB6-AE0E-087437687F5C}" srcOrd="0" destOrd="0" parTransId="{B8B3B4C3-2220-47CB-9A73-CBF29ABCBC7C}" sibTransId="{7EF51F7D-5360-4887-B4E8-25F2A4742736}"/>
    <dgm:cxn modelId="{E38D49F7-A9A9-403B-9AC1-E2F13D52E43E}" srcId="{B9896206-8E18-4AB6-AE0E-087437687F5C}" destId="{FF820A41-7492-416E-83E6-8C2804F2C70E}" srcOrd="0" destOrd="0" parTransId="{61748ED5-A522-4572-9FE4-B5E61748C98F}" sibTransId="{D749EFA4-2CB9-4F58-B319-38952C0C6F58}"/>
    <dgm:cxn modelId="{C95A4F54-BC7B-4952-BF72-16940D181E8B}" srcId="{B9896206-8E18-4AB6-AE0E-087437687F5C}" destId="{EE3D4600-DC66-45D4-A3C5-6ADDAABD3744}" srcOrd="2" destOrd="0" parTransId="{AC2A0069-AADC-4CE1-84A3-9A148B09F580}" sibTransId="{1B93C32B-8BE2-4A09-94E7-A1ACFCC01C7E}"/>
    <dgm:cxn modelId="{7DEE2CC1-648D-4DAB-97BE-9BAE6EBEBBDD}" type="presOf" srcId="{B9896206-8E18-4AB6-AE0E-087437687F5C}" destId="{F9D61C02-C394-49A3-B0C5-92A9FD79596B}" srcOrd="0" destOrd="0" presId="urn:microsoft.com/office/officeart/2005/8/layout/radial4"/>
    <dgm:cxn modelId="{7F549B3C-C6F0-4EED-9C14-3A0246AE05C3}" type="presOf" srcId="{6391FD30-1759-40CC-8146-52627E157269}" destId="{327D2F8D-1445-4D51-B666-7A29298C43C8}" srcOrd="0" destOrd="0" presId="urn:microsoft.com/office/officeart/2005/8/layout/radial4"/>
    <dgm:cxn modelId="{C566D412-BA8A-46E2-BC86-6B1FA2228372}" type="presOf" srcId="{AD08C455-EEF9-4038-9BBD-CD5B27290ED7}" destId="{90F8B93A-A92E-40C4-86D1-C0E602DE098B}" srcOrd="0" destOrd="0" presId="urn:microsoft.com/office/officeart/2005/8/layout/radial4"/>
    <dgm:cxn modelId="{DB48678C-F170-4932-A7DA-922C32DA2B5B}" type="presOf" srcId="{EE3D4600-DC66-45D4-A3C5-6ADDAABD3744}" destId="{03B1AAE3-4298-4329-99E6-08C8650DE625}" srcOrd="0" destOrd="0" presId="urn:microsoft.com/office/officeart/2005/8/layout/radial4"/>
    <dgm:cxn modelId="{BD6A694E-96B3-49FB-80C9-803BFB38F55C}" type="presOf" srcId="{AC2A0069-AADC-4CE1-84A3-9A148B09F580}" destId="{CF9ECF43-F406-40C9-9975-C061DC706524}" srcOrd="0" destOrd="0" presId="urn:microsoft.com/office/officeart/2005/8/layout/radial4"/>
    <dgm:cxn modelId="{38434BEB-41C2-45AC-9CCE-2202ABECE598}" type="presOf" srcId="{97515803-DC9A-480C-B790-338D385C68FD}" destId="{C7ECBD3D-B4F6-47B3-BDE4-5860F1930097}" srcOrd="0" destOrd="0" presId="urn:microsoft.com/office/officeart/2005/8/layout/radial4"/>
    <dgm:cxn modelId="{9B80608B-2012-4F05-83D1-2556498B773C}" type="presOf" srcId="{FF820A41-7492-416E-83E6-8C2804F2C70E}" destId="{379785CC-A15B-41D3-8C2B-B989105C0BBF}" srcOrd="0" destOrd="0" presId="urn:microsoft.com/office/officeart/2005/8/layout/radial4"/>
    <dgm:cxn modelId="{B55F8F65-65D0-4D2A-A76F-7433AD45E1F4}" type="presOf" srcId="{61748ED5-A522-4572-9FE4-B5E61748C98F}" destId="{2F4FE06A-101D-4385-B8D2-038333EA3CF9}" srcOrd="0" destOrd="0" presId="urn:microsoft.com/office/officeart/2005/8/layout/radial4"/>
    <dgm:cxn modelId="{0064B09E-D2DF-4421-8895-C65D06856FC0}" type="presParOf" srcId="{327D2F8D-1445-4D51-B666-7A29298C43C8}" destId="{F9D61C02-C394-49A3-B0C5-92A9FD79596B}" srcOrd="0" destOrd="0" presId="urn:microsoft.com/office/officeart/2005/8/layout/radial4"/>
    <dgm:cxn modelId="{96A71685-2863-46F1-A46F-3445BCA9BFA7}" type="presParOf" srcId="{327D2F8D-1445-4D51-B666-7A29298C43C8}" destId="{2F4FE06A-101D-4385-B8D2-038333EA3CF9}" srcOrd="1" destOrd="0" presId="urn:microsoft.com/office/officeart/2005/8/layout/radial4"/>
    <dgm:cxn modelId="{BA605AF7-A4E8-4B03-A57F-AD69E484798F}" type="presParOf" srcId="{327D2F8D-1445-4D51-B666-7A29298C43C8}" destId="{379785CC-A15B-41D3-8C2B-B989105C0BBF}" srcOrd="2" destOrd="0" presId="urn:microsoft.com/office/officeart/2005/8/layout/radial4"/>
    <dgm:cxn modelId="{99FB73D5-43BC-49D0-9BA9-2C692F30A3B3}" type="presParOf" srcId="{327D2F8D-1445-4D51-B666-7A29298C43C8}" destId="{C7ECBD3D-B4F6-47B3-BDE4-5860F1930097}" srcOrd="3" destOrd="0" presId="urn:microsoft.com/office/officeart/2005/8/layout/radial4"/>
    <dgm:cxn modelId="{4744AFF3-0807-4D45-AAC9-61DDE7EE19ED}" type="presParOf" srcId="{327D2F8D-1445-4D51-B666-7A29298C43C8}" destId="{90F8B93A-A92E-40C4-86D1-C0E602DE098B}" srcOrd="4" destOrd="0" presId="urn:microsoft.com/office/officeart/2005/8/layout/radial4"/>
    <dgm:cxn modelId="{3B4815DD-B130-42C3-A351-2D734A3E37C2}" type="presParOf" srcId="{327D2F8D-1445-4D51-B666-7A29298C43C8}" destId="{CF9ECF43-F406-40C9-9975-C061DC706524}" srcOrd="5" destOrd="0" presId="urn:microsoft.com/office/officeart/2005/8/layout/radial4"/>
    <dgm:cxn modelId="{83AC211E-D9C9-4DAD-AA04-FE1DD08EB3BC}" type="presParOf" srcId="{327D2F8D-1445-4D51-B666-7A29298C43C8}" destId="{03B1AAE3-4298-4329-99E6-08C8650DE625}"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B5909C9-1D83-42B8-97D7-943912AE31C5}" type="doc">
      <dgm:prSet loTypeId="urn:microsoft.com/office/officeart/2005/8/layout/default#2" loCatId="list" qsTypeId="urn:microsoft.com/office/officeart/2005/8/quickstyle/3d7" qsCatId="3D" csTypeId="urn:microsoft.com/office/officeart/2005/8/colors/colorful5" csCatId="colorful" phldr="1"/>
      <dgm:spPr/>
      <dgm:t>
        <a:bodyPr/>
        <a:lstStyle/>
        <a:p>
          <a:endParaRPr lang="es-ES"/>
        </a:p>
      </dgm:t>
    </dgm:pt>
    <dgm:pt modelId="{90BB4FF8-953C-4A26-A1AF-86E575A3EB6D}">
      <dgm:prSet phldrT="[Texto]"/>
      <dgm:spPr>
        <a:solidFill>
          <a:schemeClr val="tx2">
            <a:lumMod val="40000"/>
            <a:lumOff val="60000"/>
          </a:schemeClr>
        </a:solidFill>
      </dgm:spPr>
      <dgm:t>
        <a:bodyPr/>
        <a:lstStyle/>
        <a:p>
          <a:r>
            <a:rPr lang="es-MX" dirty="0" smtClean="0"/>
            <a:t>“</a:t>
          </a:r>
          <a:r>
            <a:rPr lang="es-MX" dirty="0" smtClean="0">
              <a:latin typeface="Calisto MT" pitchFamily="18" charset="0"/>
            </a:rPr>
            <a:t>En punto a la jerarquía impropia, debe tomarse en consideración que en tales supuestos quien conoce y resuelve en grado no es el superior jerárquico natural correspondiente, propio u ordinario,..., sino la instancia que indique expresamente la Ley. Se trata de una jerarquía legal y no de la natural</a:t>
          </a:r>
          <a:r>
            <a:rPr lang="es-MX" dirty="0" smtClean="0"/>
            <a:t>”</a:t>
          </a:r>
          <a:endParaRPr lang="es-ES" dirty="0"/>
        </a:p>
      </dgm:t>
    </dgm:pt>
    <dgm:pt modelId="{542DD3A4-E6F1-45F0-ADB3-341A16C490EB}" type="parTrans" cxnId="{C3CF4400-620A-4F0B-88B5-6044E77EE5F1}">
      <dgm:prSet/>
      <dgm:spPr/>
      <dgm:t>
        <a:bodyPr/>
        <a:lstStyle/>
        <a:p>
          <a:endParaRPr lang="es-ES"/>
        </a:p>
      </dgm:t>
    </dgm:pt>
    <dgm:pt modelId="{C9302EAF-20CB-4D3B-88E5-449C9D190F82}" type="sibTrans" cxnId="{C3CF4400-620A-4F0B-88B5-6044E77EE5F1}">
      <dgm:prSet/>
      <dgm:spPr/>
      <dgm:t>
        <a:bodyPr/>
        <a:lstStyle/>
        <a:p>
          <a:endParaRPr lang="es-ES"/>
        </a:p>
      </dgm:t>
    </dgm:pt>
    <dgm:pt modelId="{7DEECEAE-28C4-4740-B237-5A4D31F0F6CE}">
      <dgm:prSet phldrT="[Texto]"/>
      <dgm:spPr>
        <a:solidFill>
          <a:schemeClr val="bg2">
            <a:lumMod val="90000"/>
          </a:schemeClr>
        </a:solidFill>
      </dgm:spPr>
      <dgm:t>
        <a:bodyPr/>
        <a:lstStyle/>
        <a:p>
          <a:endParaRPr lang="es-ES" dirty="0" smtClean="0"/>
        </a:p>
        <a:p>
          <a:r>
            <a:rPr lang="es-ES" dirty="0" smtClean="0"/>
            <a:t>El contralor no jerárquico puede ser un órgano administrativo que generalmente asume la forma de desconcentración en grado máximo</a:t>
          </a:r>
          <a:endParaRPr lang="es-ES" dirty="0"/>
        </a:p>
      </dgm:t>
    </dgm:pt>
    <dgm:pt modelId="{C6DBD3C1-032E-497E-9364-60D035B5C8D1}" type="parTrans" cxnId="{51A9B85F-1FA7-4BCC-9407-7400891F825B}">
      <dgm:prSet/>
      <dgm:spPr/>
      <dgm:t>
        <a:bodyPr/>
        <a:lstStyle/>
        <a:p>
          <a:endParaRPr lang="es-ES"/>
        </a:p>
      </dgm:t>
    </dgm:pt>
    <dgm:pt modelId="{74FA427D-709B-4B7C-A5A1-77FAEFCEAA20}" type="sibTrans" cxnId="{51A9B85F-1FA7-4BCC-9407-7400891F825B}">
      <dgm:prSet/>
      <dgm:spPr/>
      <dgm:t>
        <a:bodyPr/>
        <a:lstStyle/>
        <a:p>
          <a:endParaRPr lang="es-ES"/>
        </a:p>
      </dgm:t>
    </dgm:pt>
    <dgm:pt modelId="{48211713-381D-4D16-802D-71380314B2E1}">
      <dgm:prSet phldrT="[Texto]"/>
      <dgm:spPr>
        <a:solidFill>
          <a:schemeClr val="bg2">
            <a:lumMod val="75000"/>
          </a:schemeClr>
        </a:solidFill>
      </dgm:spPr>
      <dgm:t>
        <a:bodyPr/>
        <a:lstStyle/>
        <a:p>
          <a:r>
            <a:rPr lang="es-MX" b="1" dirty="0" smtClean="0">
              <a:solidFill>
                <a:schemeClr val="tx1"/>
              </a:solidFill>
              <a:effectLst/>
              <a:latin typeface="Calisto MT" pitchFamily="18" charset="0"/>
            </a:rPr>
            <a:t>En la legislación aduanera</a:t>
          </a:r>
          <a:r>
            <a:rPr lang="es-MX" b="1" dirty="0" smtClean="0">
              <a:solidFill>
                <a:schemeClr val="tx1"/>
              </a:solidFill>
              <a:effectLst>
                <a:outerShdw blurRad="38100" dist="38100" dir="2700000" algn="tl">
                  <a:srgbClr val="000000">
                    <a:alpha val="43137"/>
                  </a:srgbClr>
                </a:outerShdw>
              </a:effectLst>
              <a:latin typeface="Calisto MT" pitchFamily="18" charset="0"/>
            </a:rPr>
            <a:t>: </a:t>
          </a:r>
          <a:r>
            <a:rPr lang="es-MX" dirty="0" smtClean="0">
              <a:latin typeface="Calisto MT" pitchFamily="18" charset="0"/>
            </a:rPr>
            <a:t>Recurso de </a:t>
          </a:r>
          <a:r>
            <a:rPr lang="es-MX" b="1" u="sng" dirty="0" smtClean="0">
              <a:latin typeface="Calisto MT" pitchFamily="18" charset="0"/>
            </a:rPr>
            <a:t>apelación</a:t>
          </a:r>
          <a:r>
            <a:rPr lang="es-MX" b="1" dirty="0" smtClean="0">
              <a:latin typeface="Calisto MT" pitchFamily="18" charset="0"/>
            </a:rPr>
            <a:t> </a:t>
          </a:r>
          <a:r>
            <a:rPr lang="es-MX" dirty="0" smtClean="0">
              <a:latin typeface="Calisto MT" pitchFamily="18" charset="0"/>
            </a:rPr>
            <a:t>artículo 204 bis LGA</a:t>
          </a:r>
          <a:endParaRPr lang="es-MX" dirty="0" smtClean="0"/>
        </a:p>
        <a:p>
          <a:endParaRPr lang="es-ES" dirty="0"/>
        </a:p>
      </dgm:t>
    </dgm:pt>
    <dgm:pt modelId="{32EA30B0-C770-41EE-B465-A90B671EA972}" type="parTrans" cxnId="{7CB2C75C-85A8-4051-9E0B-1E6E6887D11D}">
      <dgm:prSet/>
      <dgm:spPr/>
      <dgm:t>
        <a:bodyPr/>
        <a:lstStyle/>
        <a:p>
          <a:endParaRPr lang="es-ES"/>
        </a:p>
      </dgm:t>
    </dgm:pt>
    <dgm:pt modelId="{4F66C06D-63A4-49E8-9FD7-919FFBD07ED5}" type="sibTrans" cxnId="{7CB2C75C-85A8-4051-9E0B-1E6E6887D11D}">
      <dgm:prSet/>
      <dgm:spPr/>
      <dgm:t>
        <a:bodyPr/>
        <a:lstStyle/>
        <a:p>
          <a:endParaRPr lang="es-ES"/>
        </a:p>
      </dgm:t>
    </dgm:pt>
    <dgm:pt modelId="{9FEABC94-226B-47B5-86FC-1D0755128A19}">
      <dgm:prSet/>
      <dgm:spPr>
        <a:solidFill>
          <a:schemeClr val="tx2">
            <a:lumMod val="60000"/>
            <a:lumOff val="40000"/>
          </a:schemeClr>
        </a:solidFill>
      </dgm:spPr>
      <dgm:t>
        <a:bodyPr/>
        <a:lstStyle/>
        <a:p>
          <a:r>
            <a:rPr lang="es-ES" dirty="0" smtClean="0"/>
            <a:t>Los recursos derivados de una relación de jerarquía impropia son conocidos y resueltos no por un superior jerárquico en grado natural, propio u ordinario, sino por indicación expresa de ley. Se trata en la especie de una jerarquía legal</a:t>
          </a:r>
          <a:endParaRPr lang="es-ES" dirty="0"/>
        </a:p>
      </dgm:t>
    </dgm:pt>
    <dgm:pt modelId="{2C528974-A2AC-40A5-98B5-C9E9FD88531B}" type="parTrans" cxnId="{0F341363-CF01-4AC9-A4C1-22A81617E40F}">
      <dgm:prSet/>
      <dgm:spPr/>
      <dgm:t>
        <a:bodyPr/>
        <a:lstStyle/>
        <a:p>
          <a:endParaRPr lang="es-ES"/>
        </a:p>
      </dgm:t>
    </dgm:pt>
    <dgm:pt modelId="{B16C443C-DB8E-4317-AF88-972952438A93}" type="sibTrans" cxnId="{0F341363-CF01-4AC9-A4C1-22A81617E40F}">
      <dgm:prSet/>
      <dgm:spPr/>
      <dgm:t>
        <a:bodyPr/>
        <a:lstStyle/>
        <a:p>
          <a:endParaRPr lang="es-ES"/>
        </a:p>
      </dgm:t>
    </dgm:pt>
    <dgm:pt modelId="{7B62B770-7552-4B69-A341-67DE91211B36}" type="pres">
      <dgm:prSet presAssocID="{3B5909C9-1D83-42B8-97D7-943912AE31C5}" presName="diagram" presStyleCnt="0">
        <dgm:presLayoutVars>
          <dgm:dir/>
          <dgm:resizeHandles val="exact"/>
        </dgm:presLayoutVars>
      </dgm:prSet>
      <dgm:spPr/>
      <dgm:t>
        <a:bodyPr/>
        <a:lstStyle/>
        <a:p>
          <a:endParaRPr lang="es-ES"/>
        </a:p>
      </dgm:t>
    </dgm:pt>
    <dgm:pt modelId="{DC763DC2-424F-4E55-8C68-CA1E249ECE55}" type="pres">
      <dgm:prSet presAssocID="{90BB4FF8-953C-4A26-A1AF-86E575A3EB6D}" presName="node" presStyleLbl="node1" presStyleIdx="0" presStyleCnt="4">
        <dgm:presLayoutVars>
          <dgm:bulletEnabled val="1"/>
        </dgm:presLayoutVars>
      </dgm:prSet>
      <dgm:spPr/>
      <dgm:t>
        <a:bodyPr/>
        <a:lstStyle/>
        <a:p>
          <a:endParaRPr lang="es-ES"/>
        </a:p>
      </dgm:t>
    </dgm:pt>
    <dgm:pt modelId="{B20E019D-793E-4EDA-8D17-43792BE01B85}" type="pres">
      <dgm:prSet presAssocID="{C9302EAF-20CB-4D3B-88E5-449C9D190F82}" presName="sibTrans" presStyleCnt="0"/>
      <dgm:spPr/>
    </dgm:pt>
    <dgm:pt modelId="{EDDFEF0A-824D-4F2C-B63C-5ABCE7FA897E}" type="pres">
      <dgm:prSet presAssocID="{9FEABC94-226B-47B5-86FC-1D0755128A19}" presName="node" presStyleLbl="node1" presStyleIdx="1" presStyleCnt="4">
        <dgm:presLayoutVars>
          <dgm:bulletEnabled val="1"/>
        </dgm:presLayoutVars>
      </dgm:prSet>
      <dgm:spPr/>
      <dgm:t>
        <a:bodyPr/>
        <a:lstStyle/>
        <a:p>
          <a:endParaRPr lang="es-ES"/>
        </a:p>
      </dgm:t>
    </dgm:pt>
    <dgm:pt modelId="{175C551C-B04B-4D43-A450-BA86DD1A0605}" type="pres">
      <dgm:prSet presAssocID="{B16C443C-DB8E-4317-AF88-972952438A93}" presName="sibTrans" presStyleCnt="0"/>
      <dgm:spPr/>
    </dgm:pt>
    <dgm:pt modelId="{1109A710-1FD3-40D5-BFE6-963F8C5DF510}" type="pres">
      <dgm:prSet presAssocID="{7DEECEAE-28C4-4740-B237-5A4D31F0F6CE}" presName="node" presStyleLbl="node1" presStyleIdx="2" presStyleCnt="4">
        <dgm:presLayoutVars>
          <dgm:bulletEnabled val="1"/>
        </dgm:presLayoutVars>
      </dgm:prSet>
      <dgm:spPr/>
      <dgm:t>
        <a:bodyPr/>
        <a:lstStyle/>
        <a:p>
          <a:endParaRPr lang="es-ES"/>
        </a:p>
      </dgm:t>
    </dgm:pt>
    <dgm:pt modelId="{FBD95A79-4F8B-47DD-8106-859E4EBFE66A}" type="pres">
      <dgm:prSet presAssocID="{74FA427D-709B-4B7C-A5A1-77FAEFCEAA20}" presName="sibTrans" presStyleCnt="0"/>
      <dgm:spPr/>
    </dgm:pt>
    <dgm:pt modelId="{0957705F-2F61-4352-9F7D-3FBD8869D3CE}" type="pres">
      <dgm:prSet presAssocID="{48211713-381D-4D16-802D-71380314B2E1}" presName="node" presStyleLbl="node1" presStyleIdx="3" presStyleCnt="4">
        <dgm:presLayoutVars>
          <dgm:bulletEnabled val="1"/>
        </dgm:presLayoutVars>
      </dgm:prSet>
      <dgm:spPr/>
      <dgm:t>
        <a:bodyPr/>
        <a:lstStyle/>
        <a:p>
          <a:endParaRPr lang="es-ES"/>
        </a:p>
      </dgm:t>
    </dgm:pt>
  </dgm:ptLst>
  <dgm:cxnLst>
    <dgm:cxn modelId="{51A9B85F-1FA7-4BCC-9407-7400891F825B}" srcId="{3B5909C9-1D83-42B8-97D7-943912AE31C5}" destId="{7DEECEAE-28C4-4740-B237-5A4D31F0F6CE}" srcOrd="2" destOrd="0" parTransId="{C6DBD3C1-032E-497E-9364-60D035B5C8D1}" sibTransId="{74FA427D-709B-4B7C-A5A1-77FAEFCEAA20}"/>
    <dgm:cxn modelId="{C3CF4400-620A-4F0B-88B5-6044E77EE5F1}" srcId="{3B5909C9-1D83-42B8-97D7-943912AE31C5}" destId="{90BB4FF8-953C-4A26-A1AF-86E575A3EB6D}" srcOrd="0" destOrd="0" parTransId="{542DD3A4-E6F1-45F0-ADB3-341A16C490EB}" sibTransId="{C9302EAF-20CB-4D3B-88E5-449C9D190F82}"/>
    <dgm:cxn modelId="{FC276111-986E-4FBC-A2B3-6852681E62B5}" type="presOf" srcId="{9FEABC94-226B-47B5-86FC-1D0755128A19}" destId="{EDDFEF0A-824D-4F2C-B63C-5ABCE7FA897E}" srcOrd="0" destOrd="0" presId="urn:microsoft.com/office/officeart/2005/8/layout/default#2"/>
    <dgm:cxn modelId="{0F341363-CF01-4AC9-A4C1-22A81617E40F}" srcId="{3B5909C9-1D83-42B8-97D7-943912AE31C5}" destId="{9FEABC94-226B-47B5-86FC-1D0755128A19}" srcOrd="1" destOrd="0" parTransId="{2C528974-A2AC-40A5-98B5-C9E9FD88531B}" sibTransId="{B16C443C-DB8E-4317-AF88-972952438A93}"/>
    <dgm:cxn modelId="{3BC187DA-17DF-40C4-9C48-39CF6B07821E}" type="presOf" srcId="{48211713-381D-4D16-802D-71380314B2E1}" destId="{0957705F-2F61-4352-9F7D-3FBD8869D3CE}" srcOrd="0" destOrd="0" presId="urn:microsoft.com/office/officeart/2005/8/layout/default#2"/>
    <dgm:cxn modelId="{81FFAEA8-8EE6-4E31-A119-4237C81A72DF}" type="presOf" srcId="{90BB4FF8-953C-4A26-A1AF-86E575A3EB6D}" destId="{DC763DC2-424F-4E55-8C68-CA1E249ECE55}" srcOrd="0" destOrd="0" presId="urn:microsoft.com/office/officeart/2005/8/layout/default#2"/>
    <dgm:cxn modelId="{8DD4C90B-1279-45CE-AED4-633FB2B22762}" type="presOf" srcId="{3B5909C9-1D83-42B8-97D7-943912AE31C5}" destId="{7B62B770-7552-4B69-A341-67DE91211B36}" srcOrd="0" destOrd="0" presId="urn:microsoft.com/office/officeart/2005/8/layout/default#2"/>
    <dgm:cxn modelId="{7CB2C75C-85A8-4051-9E0B-1E6E6887D11D}" srcId="{3B5909C9-1D83-42B8-97D7-943912AE31C5}" destId="{48211713-381D-4D16-802D-71380314B2E1}" srcOrd="3" destOrd="0" parTransId="{32EA30B0-C770-41EE-B465-A90B671EA972}" sibTransId="{4F66C06D-63A4-49E8-9FD7-919FFBD07ED5}"/>
    <dgm:cxn modelId="{9E35285D-91A5-4E02-96AA-3C60F469F05E}" type="presOf" srcId="{7DEECEAE-28C4-4740-B237-5A4D31F0F6CE}" destId="{1109A710-1FD3-40D5-BFE6-963F8C5DF510}" srcOrd="0" destOrd="0" presId="urn:microsoft.com/office/officeart/2005/8/layout/default#2"/>
    <dgm:cxn modelId="{75F65C0A-1FE3-4F2A-A0DE-55E669EF506C}" type="presParOf" srcId="{7B62B770-7552-4B69-A341-67DE91211B36}" destId="{DC763DC2-424F-4E55-8C68-CA1E249ECE55}" srcOrd="0" destOrd="0" presId="urn:microsoft.com/office/officeart/2005/8/layout/default#2"/>
    <dgm:cxn modelId="{55394D81-FC40-40CF-B8DE-FD6907EA1894}" type="presParOf" srcId="{7B62B770-7552-4B69-A341-67DE91211B36}" destId="{B20E019D-793E-4EDA-8D17-43792BE01B85}" srcOrd="1" destOrd="0" presId="urn:microsoft.com/office/officeart/2005/8/layout/default#2"/>
    <dgm:cxn modelId="{CD4EF2E7-8334-4500-884A-F2BE6A1667A4}" type="presParOf" srcId="{7B62B770-7552-4B69-A341-67DE91211B36}" destId="{EDDFEF0A-824D-4F2C-B63C-5ABCE7FA897E}" srcOrd="2" destOrd="0" presId="urn:microsoft.com/office/officeart/2005/8/layout/default#2"/>
    <dgm:cxn modelId="{70595803-0392-443E-A330-0DCC3EFE7327}" type="presParOf" srcId="{7B62B770-7552-4B69-A341-67DE91211B36}" destId="{175C551C-B04B-4D43-A450-BA86DD1A0605}" srcOrd="3" destOrd="0" presId="urn:microsoft.com/office/officeart/2005/8/layout/default#2"/>
    <dgm:cxn modelId="{A9033971-8B65-479F-9F97-E9FFE41C45CC}" type="presParOf" srcId="{7B62B770-7552-4B69-A341-67DE91211B36}" destId="{1109A710-1FD3-40D5-BFE6-963F8C5DF510}" srcOrd="4" destOrd="0" presId="urn:microsoft.com/office/officeart/2005/8/layout/default#2"/>
    <dgm:cxn modelId="{932F725D-0325-4FFD-82D4-A61CBD1F95DF}" type="presParOf" srcId="{7B62B770-7552-4B69-A341-67DE91211B36}" destId="{FBD95A79-4F8B-47DD-8106-859E4EBFE66A}" srcOrd="5" destOrd="0" presId="urn:microsoft.com/office/officeart/2005/8/layout/default#2"/>
    <dgm:cxn modelId="{D8BDFDE2-40E7-4C23-B280-28AF8DA95B38}" type="presParOf" srcId="{7B62B770-7552-4B69-A341-67DE91211B36}" destId="{0957705F-2F61-4352-9F7D-3FBD8869D3CE}" srcOrd="6"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BA14A1C-303A-4328-9CAB-B0032728957E}"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s-ES"/>
        </a:p>
      </dgm:t>
    </dgm:pt>
    <dgm:pt modelId="{D13FF3AF-CC61-445A-8E66-3539AA89FAE7}">
      <dgm:prSet phldrT="[Texto]"/>
      <dgm:spPr>
        <a:solidFill>
          <a:srgbClr val="00B0F0"/>
        </a:solidFill>
      </dgm:spPr>
      <dgm:t>
        <a:bodyPr/>
        <a:lstStyle/>
        <a:p>
          <a:r>
            <a:rPr lang="es-ES_tradnl" b="1" dirty="0" smtClean="0">
              <a:solidFill>
                <a:srgbClr val="FFCC66"/>
              </a:solidFill>
              <a:effectLst>
                <a:outerShdw blurRad="38100" dist="38100" dir="2700000" algn="tl">
                  <a:srgbClr val="000000"/>
                </a:outerShdw>
              </a:effectLst>
              <a:latin typeface="Tahoma" pitchFamily="34" charset="0"/>
            </a:rPr>
            <a:t>Recurso de reconsideración o revocatoria</a:t>
          </a:r>
          <a:endParaRPr lang="es-ES" dirty="0"/>
        </a:p>
      </dgm:t>
    </dgm:pt>
    <dgm:pt modelId="{2E5741A0-C5BF-4F04-BEFE-4CC728A30A3A}" type="parTrans" cxnId="{CA55F25F-1A12-4B6C-967B-6937613FB82C}">
      <dgm:prSet/>
      <dgm:spPr/>
      <dgm:t>
        <a:bodyPr/>
        <a:lstStyle/>
        <a:p>
          <a:endParaRPr lang="es-ES"/>
        </a:p>
      </dgm:t>
    </dgm:pt>
    <dgm:pt modelId="{F743190D-8D22-48C4-A9A4-81F0992DB1D6}" type="sibTrans" cxnId="{CA55F25F-1A12-4B6C-967B-6937613FB82C}">
      <dgm:prSet/>
      <dgm:spPr/>
      <dgm:t>
        <a:bodyPr/>
        <a:lstStyle/>
        <a:p>
          <a:endParaRPr lang="es-ES"/>
        </a:p>
      </dgm:t>
    </dgm:pt>
    <dgm:pt modelId="{149CCE6D-52E0-4A19-8B09-488F33D12F72}">
      <dgm:prSet phldrT="[Texto]"/>
      <dgm:spPr>
        <a:solidFill>
          <a:srgbClr val="00B0F0"/>
        </a:solidFill>
      </dgm:spPr>
      <dgm:t>
        <a:bodyPr/>
        <a:lstStyle/>
        <a:p>
          <a:r>
            <a:rPr lang="es-ES_tradnl" dirty="0" smtClean="0">
              <a:solidFill>
                <a:schemeClr val="tx1"/>
              </a:solidFill>
              <a:effectLst/>
              <a:latin typeface="Tahoma" pitchFamily="34" charset="0"/>
            </a:rPr>
            <a:t>recurso que se interpone ante el mismo órgano que ha dictado el acto</a:t>
          </a:r>
          <a:endParaRPr lang="es-ES" dirty="0">
            <a:solidFill>
              <a:schemeClr val="tx1"/>
            </a:solidFill>
            <a:effectLst/>
          </a:endParaRPr>
        </a:p>
      </dgm:t>
    </dgm:pt>
    <dgm:pt modelId="{D7DE11B8-0B22-4490-8CF1-AFC1D48E4387}" type="parTrans" cxnId="{4BAEA16F-414F-45D5-A657-EDFD2565D658}">
      <dgm:prSet/>
      <dgm:spPr/>
      <dgm:t>
        <a:bodyPr/>
        <a:lstStyle/>
        <a:p>
          <a:endParaRPr lang="es-ES"/>
        </a:p>
      </dgm:t>
    </dgm:pt>
    <dgm:pt modelId="{D417D6B0-C808-40C4-A726-87A6F258A3D5}" type="sibTrans" cxnId="{4BAEA16F-414F-45D5-A657-EDFD2565D658}">
      <dgm:prSet/>
      <dgm:spPr/>
      <dgm:t>
        <a:bodyPr/>
        <a:lstStyle/>
        <a:p>
          <a:endParaRPr lang="es-ES"/>
        </a:p>
      </dgm:t>
    </dgm:pt>
    <dgm:pt modelId="{DD238AA4-ADAA-49C6-B3A1-6A364D9D6258}">
      <dgm:prSet phldrT="[Texto]"/>
      <dgm:spPr>
        <a:solidFill>
          <a:srgbClr val="008EC0"/>
        </a:solidFill>
      </dgm:spPr>
      <dgm:t>
        <a:bodyPr/>
        <a:lstStyle/>
        <a:p>
          <a:r>
            <a:rPr lang="es-ES_tradnl" sz="2600" b="1" dirty="0" smtClean="0">
              <a:solidFill>
                <a:srgbClr val="FFCC66"/>
              </a:solidFill>
              <a:effectLst>
                <a:outerShdw blurRad="38100" dist="38100" dir="2700000" algn="tl">
                  <a:srgbClr val="000000"/>
                </a:outerShdw>
              </a:effectLst>
              <a:latin typeface="Tahoma" pitchFamily="34" charset="0"/>
            </a:rPr>
            <a:t>Recurso de revisión jerárquico</a:t>
          </a:r>
          <a:endParaRPr lang="es-ES" sz="2600" dirty="0"/>
        </a:p>
      </dgm:t>
    </dgm:pt>
    <dgm:pt modelId="{9F4E533E-10B5-490D-AEB6-8996AAECA587}" type="parTrans" cxnId="{F970BD3B-A866-4658-97C1-8913B2ABDC70}">
      <dgm:prSet/>
      <dgm:spPr/>
      <dgm:t>
        <a:bodyPr/>
        <a:lstStyle/>
        <a:p>
          <a:endParaRPr lang="es-ES"/>
        </a:p>
      </dgm:t>
    </dgm:pt>
    <dgm:pt modelId="{2AADF8DF-8658-437E-97D7-D7553C44EC37}" type="sibTrans" cxnId="{F970BD3B-A866-4658-97C1-8913B2ABDC70}">
      <dgm:prSet/>
      <dgm:spPr/>
      <dgm:t>
        <a:bodyPr/>
        <a:lstStyle/>
        <a:p>
          <a:endParaRPr lang="es-ES"/>
        </a:p>
      </dgm:t>
    </dgm:pt>
    <dgm:pt modelId="{8362E11D-6027-4EC6-B7B4-2B41EAD73C9B}">
      <dgm:prSet phldrT="[Texto]" custT="1"/>
      <dgm:spPr>
        <a:solidFill>
          <a:srgbClr val="008EC0"/>
        </a:solidFill>
      </dgm:spPr>
      <dgm:t>
        <a:bodyPr/>
        <a:lstStyle/>
        <a:p>
          <a:r>
            <a:rPr lang="es-ES_tradnl" sz="2000" dirty="0" smtClean="0">
              <a:solidFill>
                <a:schemeClr val="tx1"/>
              </a:solidFill>
              <a:effectLst/>
              <a:latin typeface="Tahoma" pitchFamily="34" charset="0"/>
            </a:rPr>
            <a:t>recurso que se interpone para ante el superior jerárquico del órgano que emitió el acto o disposición</a:t>
          </a:r>
          <a:r>
            <a:rPr lang="es-ES_tradnl" sz="2000" b="1" dirty="0" smtClean="0">
              <a:solidFill>
                <a:schemeClr val="tx1"/>
              </a:solidFill>
              <a:effectLst/>
              <a:latin typeface="Tahoma" pitchFamily="34" charset="0"/>
            </a:rPr>
            <a:t> </a:t>
          </a:r>
          <a:r>
            <a:rPr lang="es-ES_tradnl" sz="1800" dirty="0" smtClean="0">
              <a:solidFill>
                <a:schemeClr val="tx1"/>
              </a:solidFill>
              <a:effectLst/>
              <a:latin typeface="Tahoma" pitchFamily="34" charset="0"/>
            </a:rPr>
            <a:t>(E</a:t>
          </a:r>
          <a:r>
            <a:rPr lang="es-ES_tradnl" sz="1800" u="none" dirty="0" smtClean="0">
              <a:solidFill>
                <a:schemeClr val="tx1"/>
              </a:solidFill>
              <a:effectLst/>
              <a:latin typeface="Tahoma" pitchFamily="34" charset="0"/>
            </a:rPr>
            <a:t>xistía  anteriormente en Costa Rica. Reserva</a:t>
          </a:r>
          <a:r>
            <a:rPr lang="es-ES_tradnl" sz="1800" dirty="0" smtClean="0">
              <a:solidFill>
                <a:schemeClr val="tx1"/>
              </a:solidFill>
              <a:effectLst/>
              <a:latin typeface="Tahoma" pitchFamily="34" charset="0"/>
            </a:rPr>
            <a:t>)</a:t>
          </a:r>
          <a:endParaRPr lang="es-ES" sz="1800" dirty="0">
            <a:solidFill>
              <a:schemeClr val="tx1"/>
            </a:solidFill>
            <a:effectLst/>
          </a:endParaRPr>
        </a:p>
      </dgm:t>
    </dgm:pt>
    <dgm:pt modelId="{B68DF7BB-0070-4020-93C0-97F1CFF363B5}" type="parTrans" cxnId="{30068B28-1279-44EC-922A-7A789811F670}">
      <dgm:prSet/>
      <dgm:spPr/>
      <dgm:t>
        <a:bodyPr/>
        <a:lstStyle/>
        <a:p>
          <a:endParaRPr lang="es-ES"/>
        </a:p>
      </dgm:t>
    </dgm:pt>
    <dgm:pt modelId="{00B9EC69-4BED-41D1-B759-8365F8EE472F}" type="sibTrans" cxnId="{30068B28-1279-44EC-922A-7A789811F670}">
      <dgm:prSet/>
      <dgm:spPr/>
      <dgm:t>
        <a:bodyPr/>
        <a:lstStyle/>
        <a:p>
          <a:endParaRPr lang="es-ES"/>
        </a:p>
      </dgm:t>
    </dgm:pt>
    <dgm:pt modelId="{48A8C56E-7AB3-426B-812A-98C9AB6D7070}" type="pres">
      <dgm:prSet presAssocID="{0BA14A1C-303A-4328-9CAB-B0032728957E}" presName="Name0" presStyleCnt="0">
        <dgm:presLayoutVars>
          <dgm:dir/>
          <dgm:resizeHandles val="exact"/>
        </dgm:presLayoutVars>
      </dgm:prSet>
      <dgm:spPr/>
      <dgm:t>
        <a:bodyPr/>
        <a:lstStyle/>
        <a:p>
          <a:endParaRPr lang="es-ES"/>
        </a:p>
      </dgm:t>
    </dgm:pt>
    <dgm:pt modelId="{A6A09B62-91D1-4A1D-B11F-FE4060CC4842}" type="pres">
      <dgm:prSet presAssocID="{D13FF3AF-CC61-445A-8E66-3539AA89FAE7}" presName="node" presStyleLbl="node1" presStyleIdx="0" presStyleCnt="2">
        <dgm:presLayoutVars>
          <dgm:bulletEnabled val="1"/>
        </dgm:presLayoutVars>
      </dgm:prSet>
      <dgm:spPr/>
      <dgm:t>
        <a:bodyPr/>
        <a:lstStyle/>
        <a:p>
          <a:endParaRPr lang="es-ES"/>
        </a:p>
      </dgm:t>
    </dgm:pt>
    <dgm:pt modelId="{BA5A2794-20FE-4A3D-94DA-B87654D35BEF}" type="pres">
      <dgm:prSet presAssocID="{F743190D-8D22-48C4-A9A4-81F0992DB1D6}" presName="sibTrans" presStyleCnt="0"/>
      <dgm:spPr/>
    </dgm:pt>
    <dgm:pt modelId="{ABE5FEE7-9F09-4A14-91AF-C7F47BFFBBA9}" type="pres">
      <dgm:prSet presAssocID="{DD238AA4-ADAA-49C6-B3A1-6A364D9D6258}" presName="node" presStyleLbl="node1" presStyleIdx="1" presStyleCnt="2">
        <dgm:presLayoutVars>
          <dgm:bulletEnabled val="1"/>
        </dgm:presLayoutVars>
      </dgm:prSet>
      <dgm:spPr/>
      <dgm:t>
        <a:bodyPr/>
        <a:lstStyle/>
        <a:p>
          <a:endParaRPr lang="es-ES"/>
        </a:p>
      </dgm:t>
    </dgm:pt>
  </dgm:ptLst>
  <dgm:cxnLst>
    <dgm:cxn modelId="{30068B28-1279-44EC-922A-7A789811F670}" srcId="{DD238AA4-ADAA-49C6-B3A1-6A364D9D6258}" destId="{8362E11D-6027-4EC6-B7B4-2B41EAD73C9B}" srcOrd="0" destOrd="0" parTransId="{B68DF7BB-0070-4020-93C0-97F1CFF363B5}" sibTransId="{00B9EC69-4BED-41D1-B759-8365F8EE472F}"/>
    <dgm:cxn modelId="{CA55F25F-1A12-4B6C-967B-6937613FB82C}" srcId="{0BA14A1C-303A-4328-9CAB-B0032728957E}" destId="{D13FF3AF-CC61-445A-8E66-3539AA89FAE7}" srcOrd="0" destOrd="0" parTransId="{2E5741A0-C5BF-4F04-BEFE-4CC728A30A3A}" sibTransId="{F743190D-8D22-48C4-A9A4-81F0992DB1D6}"/>
    <dgm:cxn modelId="{4BAEA16F-414F-45D5-A657-EDFD2565D658}" srcId="{D13FF3AF-CC61-445A-8E66-3539AA89FAE7}" destId="{149CCE6D-52E0-4A19-8B09-488F33D12F72}" srcOrd="0" destOrd="0" parTransId="{D7DE11B8-0B22-4490-8CF1-AFC1D48E4387}" sibTransId="{D417D6B0-C808-40C4-A726-87A6F258A3D5}"/>
    <dgm:cxn modelId="{4C49FFEF-98AD-42D2-B83E-5272F07FD1CC}" type="presOf" srcId="{0BA14A1C-303A-4328-9CAB-B0032728957E}" destId="{48A8C56E-7AB3-426B-812A-98C9AB6D7070}" srcOrd="0" destOrd="0" presId="urn:microsoft.com/office/officeart/2005/8/layout/hList6"/>
    <dgm:cxn modelId="{47EB93C4-BB07-4BDD-9CD1-94D8EB235A7E}" type="presOf" srcId="{DD238AA4-ADAA-49C6-B3A1-6A364D9D6258}" destId="{ABE5FEE7-9F09-4A14-91AF-C7F47BFFBBA9}" srcOrd="0" destOrd="0" presId="urn:microsoft.com/office/officeart/2005/8/layout/hList6"/>
    <dgm:cxn modelId="{6B50924D-F257-47EF-94EF-C0827076680E}" type="presOf" srcId="{8362E11D-6027-4EC6-B7B4-2B41EAD73C9B}" destId="{ABE5FEE7-9F09-4A14-91AF-C7F47BFFBBA9}" srcOrd="0" destOrd="1" presId="urn:microsoft.com/office/officeart/2005/8/layout/hList6"/>
    <dgm:cxn modelId="{A32B7B49-F8A4-4581-B8E9-2E2374D7D800}" type="presOf" srcId="{149CCE6D-52E0-4A19-8B09-488F33D12F72}" destId="{A6A09B62-91D1-4A1D-B11F-FE4060CC4842}" srcOrd="0" destOrd="1" presId="urn:microsoft.com/office/officeart/2005/8/layout/hList6"/>
    <dgm:cxn modelId="{F970BD3B-A866-4658-97C1-8913B2ABDC70}" srcId="{0BA14A1C-303A-4328-9CAB-B0032728957E}" destId="{DD238AA4-ADAA-49C6-B3A1-6A364D9D6258}" srcOrd="1" destOrd="0" parTransId="{9F4E533E-10B5-490D-AEB6-8996AAECA587}" sibTransId="{2AADF8DF-8658-437E-97D7-D7553C44EC37}"/>
    <dgm:cxn modelId="{C0821DFB-2605-4BF8-A550-ABB5DA446616}" type="presOf" srcId="{D13FF3AF-CC61-445A-8E66-3539AA89FAE7}" destId="{A6A09B62-91D1-4A1D-B11F-FE4060CC4842}" srcOrd="0" destOrd="0" presId="urn:microsoft.com/office/officeart/2005/8/layout/hList6"/>
    <dgm:cxn modelId="{F7E9D826-6D73-440D-B127-B96419286E84}" type="presParOf" srcId="{48A8C56E-7AB3-426B-812A-98C9AB6D7070}" destId="{A6A09B62-91D1-4A1D-B11F-FE4060CC4842}" srcOrd="0" destOrd="0" presId="urn:microsoft.com/office/officeart/2005/8/layout/hList6"/>
    <dgm:cxn modelId="{AEA440D6-CB59-480F-BEEF-1F2A49B69650}" type="presParOf" srcId="{48A8C56E-7AB3-426B-812A-98C9AB6D7070}" destId="{BA5A2794-20FE-4A3D-94DA-B87654D35BEF}" srcOrd="1" destOrd="0" presId="urn:microsoft.com/office/officeart/2005/8/layout/hList6"/>
    <dgm:cxn modelId="{8F2044EC-D592-417C-96B6-577057FEFE42}" type="presParOf" srcId="{48A8C56E-7AB3-426B-812A-98C9AB6D7070}" destId="{ABE5FEE7-9F09-4A14-91AF-C7F47BFFBBA9}"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18013B-4C9E-4497-824B-F086D51A7CCD}" type="doc">
      <dgm:prSet loTypeId="urn:microsoft.com/office/officeart/2005/8/layout/list1" loCatId="list" qsTypeId="urn:microsoft.com/office/officeart/2005/8/quickstyle/3d2" qsCatId="3D" csTypeId="urn:microsoft.com/office/officeart/2005/8/colors/colorful1#2" csCatId="colorful" phldr="1"/>
      <dgm:spPr/>
      <dgm:t>
        <a:bodyPr/>
        <a:lstStyle/>
        <a:p>
          <a:endParaRPr lang="en-US"/>
        </a:p>
      </dgm:t>
    </dgm:pt>
    <dgm:pt modelId="{222DF42B-71A7-4B1C-BC85-902E27A0D32B}">
      <dgm:prSet custT="1"/>
      <dgm:spPr>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dgm:spPr>
      <dgm:t>
        <a:bodyPr/>
        <a:lstStyle/>
        <a:p>
          <a:pPr algn="just" rtl="0"/>
          <a:r>
            <a:rPr lang="es-CR" sz="1800" b="1" dirty="0" smtClean="0">
              <a:latin typeface="Calisto MT" pitchFamily="18" charset="0"/>
            </a:rPr>
            <a:t>Si bien ha habido cambios en la gestión aduanera nacional, en lo que interesa, la innovación de la normativa aduanera, que le han dado un giro positivo a su gestión, </a:t>
          </a:r>
          <a:r>
            <a:rPr lang="es-CR" sz="1800" b="1" u="sng" dirty="0" smtClean="0">
              <a:latin typeface="Calisto MT" pitchFamily="18" charset="0"/>
            </a:rPr>
            <a:t>la misma debe ser medida a través de los actos emanados por la administración aduanera</a:t>
          </a:r>
          <a:r>
            <a:rPr lang="es-CR" sz="1800" b="1" dirty="0" smtClean="0">
              <a:latin typeface="Calisto MT" pitchFamily="18" charset="0"/>
            </a:rPr>
            <a:t>, función que le corresponde ejercer a los usuarios del servicio</a:t>
          </a:r>
        </a:p>
        <a:p>
          <a:pPr algn="just"/>
          <a:r>
            <a:rPr lang="es-CR" sz="1800" b="1" dirty="0" smtClean="0">
              <a:latin typeface="Calisto MT" pitchFamily="18" charset="0"/>
            </a:rPr>
            <a:t>La herramienta eficaz para efectuar ese cuestionamiento se encuentra en los </a:t>
          </a:r>
          <a:r>
            <a:rPr lang="es-CR" sz="1800" b="1" u="sng" dirty="0" smtClean="0">
              <a:latin typeface="Calisto MT" pitchFamily="18" charset="0"/>
            </a:rPr>
            <a:t>recursos administrativos</a:t>
          </a:r>
          <a:r>
            <a:rPr lang="es-CR" sz="1800" b="1" dirty="0" smtClean="0">
              <a:latin typeface="Calisto MT" pitchFamily="18" charset="0"/>
            </a:rPr>
            <a:t>, lo que se ha denominado el fenómeno de </a:t>
          </a:r>
          <a:r>
            <a:rPr lang="es-CR" sz="1800" b="1" dirty="0" err="1" smtClean="0">
              <a:latin typeface="Calisto MT" pitchFamily="18" charset="0"/>
            </a:rPr>
            <a:t>litigiosidad</a:t>
          </a:r>
          <a:endParaRPr lang="es-ES_tradnl" sz="1800" dirty="0">
            <a:effectLst>
              <a:outerShdw blurRad="38100" dist="38100" dir="2700000" algn="tl">
                <a:srgbClr val="000000">
                  <a:alpha val="43137"/>
                </a:srgbClr>
              </a:outerShdw>
            </a:effectLst>
          </a:endParaRPr>
        </a:p>
      </dgm:t>
    </dgm:pt>
    <dgm:pt modelId="{79DD2D71-6055-4CE6-88DE-A84E8B5CA8C9}" type="parTrans" cxnId="{C4149205-3905-4281-BCBF-9CA1CF2A8D48}">
      <dgm:prSet/>
      <dgm:spPr/>
      <dgm:t>
        <a:bodyPr/>
        <a:lstStyle/>
        <a:p>
          <a:endParaRPr lang="en-US" sz="2000"/>
        </a:p>
      </dgm:t>
    </dgm:pt>
    <dgm:pt modelId="{71511986-96F4-49E3-BABD-3F8765605FDE}" type="sibTrans" cxnId="{C4149205-3905-4281-BCBF-9CA1CF2A8D48}">
      <dgm:prSet/>
      <dgm:spPr/>
      <dgm:t>
        <a:bodyPr/>
        <a:lstStyle/>
        <a:p>
          <a:endParaRPr lang="en-US" sz="2000"/>
        </a:p>
      </dgm:t>
    </dgm:pt>
    <dgm:pt modelId="{F9EA5510-3C41-4BF4-A9D9-D45DC224449A}" type="pres">
      <dgm:prSet presAssocID="{7918013B-4C9E-4497-824B-F086D51A7CCD}" presName="linear" presStyleCnt="0">
        <dgm:presLayoutVars>
          <dgm:dir/>
          <dgm:animLvl val="lvl"/>
          <dgm:resizeHandles val="exact"/>
        </dgm:presLayoutVars>
      </dgm:prSet>
      <dgm:spPr/>
      <dgm:t>
        <a:bodyPr/>
        <a:lstStyle/>
        <a:p>
          <a:endParaRPr lang="en-US"/>
        </a:p>
      </dgm:t>
    </dgm:pt>
    <dgm:pt modelId="{09615ABF-22F9-4DFB-847E-9EE9B292A5C3}" type="pres">
      <dgm:prSet presAssocID="{222DF42B-71A7-4B1C-BC85-902E27A0D32B}" presName="parentLin" presStyleCnt="0"/>
      <dgm:spPr/>
    </dgm:pt>
    <dgm:pt modelId="{AB6BB937-877A-4B24-ADA7-BAA748158982}" type="pres">
      <dgm:prSet presAssocID="{222DF42B-71A7-4B1C-BC85-902E27A0D32B}" presName="parentLeftMargin" presStyleLbl="node1" presStyleIdx="0" presStyleCnt="1"/>
      <dgm:spPr/>
      <dgm:t>
        <a:bodyPr/>
        <a:lstStyle/>
        <a:p>
          <a:endParaRPr lang="en-US"/>
        </a:p>
      </dgm:t>
    </dgm:pt>
    <dgm:pt modelId="{7280DFF9-91D9-477B-85C1-CB72C65CDF64}" type="pres">
      <dgm:prSet presAssocID="{222DF42B-71A7-4B1C-BC85-902E27A0D32B}" presName="parentText" presStyleLbl="node1" presStyleIdx="0" presStyleCnt="1" custScaleX="121779" custScaleY="189070">
        <dgm:presLayoutVars>
          <dgm:chMax val="0"/>
          <dgm:bulletEnabled val="1"/>
        </dgm:presLayoutVars>
      </dgm:prSet>
      <dgm:spPr/>
      <dgm:t>
        <a:bodyPr/>
        <a:lstStyle/>
        <a:p>
          <a:endParaRPr lang="en-US"/>
        </a:p>
      </dgm:t>
    </dgm:pt>
    <dgm:pt modelId="{E7A4DD41-72C5-461D-8D5C-5BC3880DE29D}" type="pres">
      <dgm:prSet presAssocID="{222DF42B-71A7-4B1C-BC85-902E27A0D32B}" presName="negativeSpace" presStyleCnt="0"/>
      <dgm:spPr/>
    </dgm:pt>
    <dgm:pt modelId="{4FEAC2FB-9302-4876-9B80-AC05D6502E2C}" type="pres">
      <dgm:prSet presAssocID="{222DF42B-71A7-4B1C-BC85-902E27A0D32B}" presName="childText" presStyleLbl="conFgAcc1" presStyleIdx="0" presStyleCnt="1">
        <dgm:presLayoutVars>
          <dgm:bulletEnabled val="1"/>
        </dgm:presLayoutVars>
      </dgm:prSet>
      <dgm:spPr>
        <a:solidFill>
          <a:srgbClr val="0070C0">
            <a:alpha val="90000"/>
          </a:srgbClr>
        </a:solidFill>
      </dgm:spPr>
      <dgm:t>
        <a:bodyPr/>
        <a:lstStyle/>
        <a:p>
          <a:endParaRPr lang="es-ES"/>
        </a:p>
      </dgm:t>
    </dgm:pt>
  </dgm:ptLst>
  <dgm:cxnLst>
    <dgm:cxn modelId="{C0E46AC4-C104-4D92-A812-9566873BBBBD}" type="presOf" srcId="{222DF42B-71A7-4B1C-BC85-902E27A0D32B}" destId="{AB6BB937-877A-4B24-ADA7-BAA748158982}" srcOrd="0" destOrd="0" presId="urn:microsoft.com/office/officeart/2005/8/layout/list1"/>
    <dgm:cxn modelId="{581913AD-CF20-4757-91B3-F69BD0723117}" type="presOf" srcId="{222DF42B-71A7-4B1C-BC85-902E27A0D32B}" destId="{7280DFF9-91D9-477B-85C1-CB72C65CDF64}" srcOrd="1" destOrd="0" presId="urn:microsoft.com/office/officeart/2005/8/layout/list1"/>
    <dgm:cxn modelId="{4E465899-A165-4E5C-913A-6FEB17B789D2}" type="presOf" srcId="{7918013B-4C9E-4497-824B-F086D51A7CCD}" destId="{F9EA5510-3C41-4BF4-A9D9-D45DC224449A}" srcOrd="0" destOrd="0" presId="urn:microsoft.com/office/officeart/2005/8/layout/list1"/>
    <dgm:cxn modelId="{C4149205-3905-4281-BCBF-9CA1CF2A8D48}" srcId="{7918013B-4C9E-4497-824B-F086D51A7CCD}" destId="{222DF42B-71A7-4B1C-BC85-902E27A0D32B}" srcOrd="0" destOrd="0" parTransId="{79DD2D71-6055-4CE6-88DE-A84E8B5CA8C9}" sibTransId="{71511986-96F4-49E3-BABD-3F8765605FDE}"/>
    <dgm:cxn modelId="{D5BB529A-0D3B-4588-A045-1272A8A5003D}" type="presParOf" srcId="{F9EA5510-3C41-4BF4-A9D9-D45DC224449A}" destId="{09615ABF-22F9-4DFB-847E-9EE9B292A5C3}" srcOrd="0" destOrd="0" presId="urn:microsoft.com/office/officeart/2005/8/layout/list1"/>
    <dgm:cxn modelId="{871D7428-A009-4C9D-BCD4-77C94C8C4608}" type="presParOf" srcId="{09615ABF-22F9-4DFB-847E-9EE9B292A5C3}" destId="{AB6BB937-877A-4B24-ADA7-BAA748158982}" srcOrd="0" destOrd="0" presId="urn:microsoft.com/office/officeart/2005/8/layout/list1"/>
    <dgm:cxn modelId="{7AC27CC5-5AA0-4F51-B665-D20B75A24516}" type="presParOf" srcId="{09615ABF-22F9-4DFB-847E-9EE9B292A5C3}" destId="{7280DFF9-91D9-477B-85C1-CB72C65CDF64}" srcOrd="1" destOrd="0" presId="urn:microsoft.com/office/officeart/2005/8/layout/list1"/>
    <dgm:cxn modelId="{5B986D2F-F3DC-4E7C-B250-C6239C5B2B21}" type="presParOf" srcId="{F9EA5510-3C41-4BF4-A9D9-D45DC224449A}" destId="{E7A4DD41-72C5-461D-8D5C-5BC3880DE29D}" srcOrd="1" destOrd="0" presId="urn:microsoft.com/office/officeart/2005/8/layout/list1"/>
    <dgm:cxn modelId="{03AA9474-5D67-4964-A04F-96A3D57ACE30}" type="presParOf" srcId="{F9EA5510-3C41-4BF4-A9D9-D45DC224449A}" destId="{4FEAC2FB-9302-4876-9B80-AC05D6502E2C}"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B4626A4-615F-4901-BECF-24F67C123C5E}" type="doc">
      <dgm:prSet loTypeId="urn:microsoft.com/office/officeart/2005/8/layout/vList6" loCatId="process" qsTypeId="urn:microsoft.com/office/officeart/2005/8/quickstyle/3d1" qsCatId="3D" csTypeId="urn:microsoft.com/office/officeart/2005/8/colors/colorful4" csCatId="colorful" phldr="1"/>
      <dgm:spPr/>
      <dgm:t>
        <a:bodyPr/>
        <a:lstStyle/>
        <a:p>
          <a:endParaRPr lang="es-ES"/>
        </a:p>
      </dgm:t>
    </dgm:pt>
    <dgm:pt modelId="{1F3723A6-109F-477A-954D-F6ACB97D05D0}">
      <dgm:prSet phldrT="[Texto]"/>
      <dgm:spPr>
        <a:solidFill>
          <a:schemeClr val="bg2">
            <a:lumMod val="25000"/>
          </a:schemeClr>
        </a:solidFill>
      </dgm:spPr>
      <dgm:t>
        <a:bodyPr/>
        <a:lstStyle/>
        <a:p>
          <a:r>
            <a:rPr lang="es-ES_tradnl" b="1" dirty="0" smtClean="0">
              <a:solidFill>
                <a:srgbClr val="FFCC66"/>
              </a:solidFill>
              <a:latin typeface="Tahoma" pitchFamily="34" charset="0"/>
            </a:rPr>
            <a:t>Recurso de Apelación:</a:t>
          </a:r>
          <a:endParaRPr lang="es-ES" dirty="0"/>
        </a:p>
      </dgm:t>
    </dgm:pt>
    <dgm:pt modelId="{927D6E04-32FB-45B7-841E-A5957CE3B884}" type="parTrans" cxnId="{857DB68B-BD5D-4F2B-BF81-1DED8CDB2590}">
      <dgm:prSet/>
      <dgm:spPr/>
      <dgm:t>
        <a:bodyPr/>
        <a:lstStyle/>
        <a:p>
          <a:endParaRPr lang="es-ES"/>
        </a:p>
      </dgm:t>
    </dgm:pt>
    <dgm:pt modelId="{9B729D26-D45B-4DDF-A923-8939C17CF4B9}" type="sibTrans" cxnId="{857DB68B-BD5D-4F2B-BF81-1DED8CDB2590}">
      <dgm:prSet/>
      <dgm:spPr/>
      <dgm:t>
        <a:bodyPr/>
        <a:lstStyle/>
        <a:p>
          <a:endParaRPr lang="es-ES"/>
        </a:p>
      </dgm:t>
    </dgm:pt>
    <dgm:pt modelId="{85A8898B-AB3C-4273-8616-93194698664B}">
      <dgm:prSet phldrT="[Texto]"/>
      <dgm:spPr>
        <a:solidFill>
          <a:schemeClr val="tx2">
            <a:lumMod val="20000"/>
            <a:lumOff val="80000"/>
          </a:schemeClr>
        </a:solidFill>
      </dgm:spPr>
      <dgm:t>
        <a:bodyPr/>
        <a:lstStyle/>
        <a:p>
          <a:r>
            <a:rPr lang="es-ES_tradnl" dirty="0" smtClean="0">
              <a:solidFill>
                <a:schemeClr val="tx1"/>
              </a:solidFill>
              <a:effectLst/>
              <a:latin typeface="Tahoma" pitchFamily="34" charset="0"/>
            </a:rPr>
            <a:t>Es aquel que se presenta contra las resoluciones emanadas por un órgano de jerarquía inferior y que se interpone para ante el superior de ese órgano, con el fin de revocar o anular su resolución</a:t>
          </a:r>
          <a:endParaRPr lang="es-ES" dirty="0">
            <a:solidFill>
              <a:schemeClr val="tx1"/>
            </a:solidFill>
            <a:effectLst/>
          </a:endParaRPr>
        </a:p>
      </dgm:t>
    </dgm:pt>
    <dgm:pt modelId="{5A8BAFB7-5273-46CE-B386-BA96960BFF90}" type="parTrans" cxnId="{DDF6C77A-4454-4EC8-9569-87929274C2F9}">
      <dgm:prSet/>
      <dgm:spPr/>
      <dgm:t>
        <a:bodyPr/>
        <a:lstStyle/>
        <a:p>
          <a:endParaRPr lang="es-ES"/>
        </a:p>
      </dgm:t>
    </dgm:pt>
    <dgm:pt modelId="{BC598C7C-F58B-48CF-B4B5-8CED1C1639F1}" type="sibTrans" cxnId="{DDF6C77A-4454-4EC8-9569-87929274C2F9}">
      <dgm:prSet/>
      <dgm:spPr/>
      <dgm:t>
        <a:bodyPr/>
        <a:lstStyle/>
        <a:p>
          <a:endParaRPr lang="es-ES"/>
        </a:p>
      </dgm:t>
    </dgm:pt>
    <dgm:pt modelId="{886F4205-8607-4821-BE13-20189C478171}">
      <dgm:prSet phldrT="[Texto]"/>
      <dgm:spPr>
        <a:solidFill>
          <a:schemeClr val="tx2">
            <a:lumMod val="20000"/>
            <a:lumOff val="80000"/>
          </a:schemeClr>
        </a:solidFill>
      </dgm:spPr>
      <dgm:t>
        <a:bodyPr/>
        <a:lstStyle/>
        <a:p>
          <a:r>
            <a:rPr lang="es-ES" dirty="0" smtClean="0">
              <a:solidFill>
                <a:schemeClr val="tx1"/>
              </a:solidFill>
              <a:effectLst/>
              <a:latin typeface="Tahoma" pitchFamily="34" charset="0"/>
              <a:cs typeface="Tahoma" pitchFamily="34" charset="0"/>
            </a:rPr>
            <a:t>En materia aduanera: lo conoce y resuelve el Tribunal Aduanero Nacional</a:t>
          </a:r>
          <a:endParaRPr lang="es-ES" dirty="0">
            <a:solidFill>
              <a:schemeClr val="tx1"/>
            </a:solidFill>
            <a:effectLst/>
            <a:latin typeface="Tahoma" pitchFamily="34" charset="0"/>
            <a:cs typeface="Tahoma" pitchFamily="34" charset="0"/>
          </a:endParaRPr>
        </a:p>
      </dgm:t>
    </dgm:pt>
    <dgm:pt modelId="{B6F3B4FA-D09B-414C-9BE1-0268C98AF95D}" type="parTrans" cxnId="{90918B96-D9E8-41D7-A5F1-1519D6F96F29}">
      <dgm:prSet/>
      <dgm:spPr/>
      <dgm:t>
        <a:bodyPr/>
        <a:lstStyle/>
        <a:p>
          <a:endParaRPr lang="es-ES"/>
        </a:p>
      </dgm:t>
    </dgm:pt>
    <dgm:pt modelId="{961D2654-19F6-4DFB-97D9-CC24A2AA0800}" type="sibTrans" cxnId="{90918B96-D9E8-41D7-A5F1-1519D6F96F29}">
      <dgm:prSet/>
      <dgm:spPr/>
      <dgm:t>
        <a:bodyPr/>
        <a:lstStyle/>
        <a:p>
          <a:endParaRPr lang="es-ES"/>
        </a:p>
      </dgm:t>
    </dgm:pt>
    <dgm:pt modelId="{E022D4E1-F585-4947-8795-D70865093F04}" type="pres">
      <dgm:prSet presAssocID="{0B4626A4-615F-4901-BECF-24F67C123C5E}" presName="Name0" presStyleCnt="0">
        <dgm:presLayoutVars>
          <dgm:dir/>
          <dgm:animLvl val="lvl"/>
          <dgm:resizeHandles/>
        </dgm:presLayoutVars>
      </dgm:prSet>
      <dgm:spPr/>
      <dgm:t>
        <a:bodyPr/>
        <a:lstStyle/>
        <a:p>
          <a:endParaRPr lang="es-ES"/>
        </a:p>
      </dgm:t>
    </dgm:pt>
    <dgm:pt modelId="{3A97455D-3398-43F4-AF4D-3EE39D48798F}" type="pres">
      <dgm:prSet presAssocID="{1F3723A6-109F-477A-954D-F6ACB97D05D0}" presName="linNode" presStyleCnt="0"/>
      <dgm:spPr/>
    </dgm:pt>
    <dgm:pt modelId="{898B1822-D106-41B3-806A-9A93FE17C4B9}" type="pres">
      <dgm:prSet presAssocID="{1F3723A6-109F-477A-954D-F6ACB97D05D0}" presName="parentShp" presStyleLbl="node1" presStyleIdx="0" presStyleCnt="1">
        <dgm:presLayoutVars>
          <dgm:bulletEnabled val="1"/>
        </dgm:presLayoutVars>
      </dgm:prSet>
      <dgm:spPr/>
      <dgm:t>
        <a:bodyPr/>
        <a:lstStyle/>
        <a:p>
          <a:endParaRPr lang="es-ES"/>
        </a:p>
      </dgm:t>
    </dgm:pt>
    <dgm:pt modelId="{BB60445D-7CF6-4B65-9B1B-E1F551FD9D0D}" type="pres">
      <dgm:prSet presAssocID="{1F3723A6-109F-477A-954D-F6ACB97D05D0}" presName="childShp" presStyleLbl="bgAccFollowNode1" presStyleIdx="0" presStyleCnt="1">
        <dgm:presLayoutVars>
          <dgm:bulletEnabled val="1"/>
        </dgm:presLayoutVars>
      </dgm:prSet>
      <dgm:spPr/>
      <dgm:t>
        <a:bodyPr/>
        <a:lstStyle/>
        <a:p>
          <a:endParaRPr lang="es-ES"/>
        </a:p>
      </dgm:t>
    </dgm:pt>
  </dgm:ptLst>
  <dgm:cxnLst>
    <dgm:cxn modelId="{F7D0236B-D9D1-4C9C-8CE9-25F431EC5749}" type="presOf" srcId="{1F3723A6-109F-477A-954D-F6ACB97D05D0}" destId="{898B1822-D106-41B3-806A-9A93FE17C4B9}" srcOrd="0" destOrd="0" presId="urn:microsoft.com/office/officeart/2005/8/layout/vList6"/>
    <dgm:cxn modelId="{DDF6C77A-4454-4EC8-9569-87929274C2F9}" srcId="{1F3723A6-109F-477A-954D-F6ACB97D05D0}" destId="{85A8898B-AB3C-4273-8616-93194698664B}" srcOrd="0" destOrd="0" parTransId="{5A8BAFB7-5273-46CE-B386-BA96960BFF90}" sibTransId="{BC598C7C-F58B-48CF-B4B5-8CED1C1639F1}"/>
    <dgm:cxn modelId="{DD083084-1F70-4A35-865F-16B38F816BBD}" type="presOf" srcId="{0B4626A4-615F-4901-BECF-24F67C123C5E}" destId="{E022D4E1-F585-4947-8795-D70865093F04}" srcOrd="0" destOrd="0" presId="urn:microsoft.com/office/officeart/2005/8/layout/vList6"/>
    <dgm:cxn modelId="{B497C66B-8B16-4190-A420-D157C9BE8123}" type="presOf" srcId="{886F4205-8607-4821-BE13-20189C478171}" destId="{BB60445D-7CF6-4B65-9B1B-E1F551FD9D0D}" srcOrd="0" destOrd="1" presId="urn:microsoft.com/office/officeart/2005/8/layout/vList6"/>
    <dgm:cxn modelId="{857DB68B-BD5D-4F2B-BF81-1DED8CDB2590}" srcId="{0B4626A4-615F-4901-BECF-24F67C123C5E}" destId="{1F3723A6-109F-477A-954D-F6ACB97D05D0}" srcOrd="0" destOrd="0" parTransId="{927D6E04-32FB-45B7-841E-A5957CE3B884}" sibTransId="{9B729D26-D45B-4DDF-A923-8939C17CF4B9}"/>
    <dgm:cxn modelId="{53C50713-D4F9-403C-89D3-FF20DBCE90A3}" type="presOf" srcId="{85A8898B-AB3C-4273-8616-93194698664B}" destId="{BB60445D-7CF6-4B65-9B1B-E1F551FD9D0D}" srcOrd="0" destOrd="0" presId="urn:microsoft.com/office/officeart/2005/8/layout/vList6"/>
    <dgm:cxn modelId="{90918B96-D9E8-41D7-A5F1-1519D6F96F29}" srcId="{1F3723A6-109F-477A-954D-F6ACB97D05D0}" destId="{886F4205-8607-4821-BE13-20189C478171}" srcOrd="1" destOrd="0" parTransId="{B6F3B4FA-D09B-414C-9BE1-0268C98AF95D}" sibTransId="{961D2654-19F6-4DFB-97D9-CC24A2AA0800}"/>
    <dgm:cxn modelId="{C5D97A3C-4544-42D9-B259-58B2EE3DD49B}" type="presParOf" srcId="{E022D4E1-F585-4947-8795-D70865093F04}" destId="{3A97455D-3398-43F4-AF4D-3EE39D48798F}" srcOrd="0" destOrd="0" presId="urn:microsoft.com/office/officeart/2005/8/layout/vList6"/>
    <dgm:cxn modelId="{3F34E15D-479B-43F5-A456-D985851286BF}" type="presParOf" srcId="{3A97455D-3398-43F4-AF4D-3EE39D48798F}" destId="{898B1822-D106-41B3-806A-9A93FE17C4B9}" srcOrd="0" destOrd="0" presId="urn:microsoft.com/office/officeart/2005/8/layout/vList6"/>
    <dgm:cxn modelId="{E1C18A28-9429-4913-9C02-2C66C557CB3B}" type="presParOf" srcId="{3A97455D-3398-43F4-AF4D-3EE39D48798F}" destId="{BB60445D-7CF6-4B65-9B1B-E1F551FD9D0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E82D3CB-2ACF-4333-98C6-282DEA2A8F79}"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ES"/>
        </a:p>
      </dgm:t>
    </dgm:pt>
    <dgm:pt modelId="{193AF961-A74B-4B95-BE1F-16DAEF140EB7}">
      <dgm:prSet phldrT="[Texto]"/>
      <dgm:spPr>
        <a:solidFill>
          <a:srgbClr val="FFCC66"/>
        </a:solidFill>
        <a:ln w="57150">
          <a:solidFill>
            <a:schemeClr val="tx1"/>
          </a:solidFill>
        </a:ln>
      </dgm:spPr>
      <dgm:t>
        <a:bodyPr/>
        <a:lstStyle/>
        <a:p>
          <a:r>
            <a:rPr lang="es-ES" b="1" dirty="0" smtClean="0">
              <a:solidFill>
                <a:schemeClr val="tx1"/>
              </a:solidFill>
            </a:rPr>
            <a:t>Antecedentes de la fase recursiva</a:t>
          </a:r>
          <a:endParaRPr lang="es-ES" b="1" dirty="0">
            <a:solidFill>
              <a:schemeClr val="tx1"/>
            </a:solidFill>
          </a:endParaRPr>
        </a:p>
      </dgm:t>
    </dgm:pt>
    <dgm:pt modelId="{82E4506E-F66F-48C3-A5CC-684FAA5BB6C8}" type="parTrans" cxnId="{3B2E4D39-3B50-44F9-B289-F06BCB5CC989}">
      <dgm:prSet/>
      <dgm:spPr/>
      <dgm:t>
        <a:bodyPr/>
        <a:lstStyle/>
        <a:p>
          <a:endParaRPr lang="es-ES"/>
        </a:p>
      </dgm:t>
    </dgm:pt>
    <dgm:pt modelId="{6C6F2279-A12F-41AE-BF08-8861782B283C}" type="sibTrans" cxnId="{3B2E4D39-3B50-44F9-B289-F06BCB5CC989}">
      <dgm:prSet/>
      <dgm:spPr/>
      <dgm:t>
        <a:bodyPr/>
        <a:lstStyle/>
        <a:p>
          <a:endParaRPr lang="es-ES"/>
        </a:p>
      </dgm:t>
    </dgm:pt>
    <dgm:pt modelId="{B693C028-3437-4A5D-9C8D-51BB641D5464}">
      <dgm:prSet phldrT="[Texto]"/>
      <dgm:spPr>
        <a:solidFill>
          <a:srgbClr val="00B0F0"/>
        </a:solidFill>
      </dgm:spPr>
      <dgm:t>
        <a:bodyPr/>
        <a:lstStyle/>
        <a:p>
          <a:pPr rtl="0"/>
          <a:r>
            <a:rPr lang="es-ES_tradnl" dirty="0" smtClean="0">
              <a:solidFill>
                <a:schemeClr val="tx1"/>
              </a:solidFill>
              <a:latin typeface="Calisto MT" pitchFamily="18" charset="0"/>
            </a:rPr>
            <a:t>2. La fase recursiva en el CAUCA II y en la Ley General de Aduanas antes de la reforma que entró en vigencia el 05 de marzo de 2004</a:t>
          </a:r>
          <a:endParaRPr lang="es-ES" dirty="0">
            <a:solidFill>
              <a:schemeClr val="tx1"/>
            </a:solidFill>
          </a:endParaRPr>
        </a:p>
      </dgm:t>
    </dgm:pt>
    <dgm:pt modelId="{54F5BD69-939E-473B-8929-7787E92532E2}" type="parTrans" cxnId="{D025D91C-08F2-4AFE-91DC-CB5C6D258575}">
      <dgm:prSet/>
      <dgm:spPr>
        <a:solidFill>
          <a:schemeClr val="bg2">
            <a:lumMod val="50000"/>
          </a:schemeClr>
        </a:solidFill>
      </dgm:spPr>
      <dgm:t>
        <a:bodyPr/>
        <a:lstStyle/>
        <a:p>
          <a:endParaRPr lang="es-ES"/>
        </a:p>
      </dgm:t>
    </dgm:pt>
    <dgm:pt modelId="{CC40EC2C-8E54-4D58-9A26-7B994B4EBA4F}" type="sibTrans" cxnId="{D025D91C-08F2-4AFE-91DC-CB5C6D258575}">
      <dgm:prSet/>
      <dgm:spPr/>
      <dgm:t>
        <a:bodyPr/>
        <a:lstStyle/>
        <a:p>
          <a:endParaRPr lang="es-ES"/>
        </a:p>
      </dgm:t>
    </dgm:pt>
    <dgm:pt modelId="{75D450C4-2EC7-4C13-82B1-322CD2CA4E01}">
      <dgm:prSet phldrT="[Texto]"/>
      <dgm:spPr>
        <a:solidFill>
          <a:schemeClr val="bg2">
            <a:lumMod val="50000"/>
          </a:schemeClr>
        </a:solidFill>
      </dgm:spPr>
      <dgm:t>
        <a:bodyPr/>
        <a:lstStyle/>
        <a:p>
          <a:pPr rtl="0"/>
          <a:r>
            <a:rPr lang="en-US" dirty="0" smtClean="0">
              <a:solidFill>
                <a:schemeClr val="tx1"/>
              </a:solidFill>
              <a:effectLst>
                <a:outerShdw blurRad="38100" dist="38100" dir="2700000" algn="tl">
                  <a:srgbClr val="000000">
                    <a:alpha val="43137"/>
                  </a:srgbClr>
                </a:outerShdw>
              </a:effectLst>
              <a:latin typeface="Calisto MT" pitchFamily="18" charset="0"/>
            </a:rPr>
            <a:t>3. La </a:t>
          </a:r>
          <a:r>
            <a:rPr lang="en-US" dirty="0" err="1" smtClean="0">
              <a:solidFill>
                <a:schemeClr val="tx1"/>
              </a:solidFill>
              <a:effectLst>
                <a:outerShdw blurRad="38100" dist="38100" dir="2700000" algn="tl">
                  <a:srgbClr val="000000">
                    <a:alpha val="43137"/>
                  </a:srgbClr>
                </a:outerShdw>
              </a:effectLst>
              <a:latin typeface="Calisto MT" pitchFamily="18" charset="0"/>
            </a:rPr>
            <a:t>fase</a:t>
          </a:r>
          <a:r>
            <a:rPr lang="en-US" dirty="0" smtClean="0">
              <a:solidFill>
                <a:schemeClr val="tx1"/>
              </a:solidFill>
              <a:effectLst>
                <a:outerShdw blurRad="38100" dist="38100" dir="2700000" algn="tl">
                  <a:srgbClr val="000000">
                    <a:alpha val="43137"/>
                  </a:srgbClr>
                </a:outerShdw>
              </a:effectLst>
              <a:latin typeface="Calisto MT" pitchFamily="18" charset="0"/>
            </a:rPr>
            <a:t> </a:t>
          </a:r>
          <a:r>
            <a:rPr lang="en-US" dirty="0" err="1" smtClean="0">
              <a:solidFill>
                <a:schemeClr val="tx1"/>
              </a:solidFill>
              <a:effectLst>
                <a:outerShdw blurRad="38100" dist="38100" dir="2700000" algn="tl">
                  <a:srgbClr val="000000">
                    <a:alpha val="43137"/>
                  </a:srgbClr>
                </a:outerShdw>
              </a:effectLst>
              <a:latin typeface="Calisto MT" pitchFamily="18" charset="0"/>
            </a:rPr>
            <a:t>recursiva</a:t>
          </a:r>
          <a:r>
            <a:rPr lang="en-US" dirty="0" smtClean="0">
              <a:solidFill>
                <a:schemeClr val="tx1"/>
              </a:solidFill>
              <a:effectLst>
                <a:outerShdw blurRad="38100" dist="38100" dir="2700000" algn="tl">
                  <a:srgbClr val="000000">
                    <a:alpha val="43137"/>
                  </a:srgbClr>
                </a:outerShdw>
              </a:effectLst>
              <a:latin typeface="Calisto MT" pitchFamily="18" charset="0"/>
            </a:rPr>
            <a:t> en el CAUCA III y en el RECAUCA</a:t>
          </a:r>
          <a:endParaRPr lang="es-ES" dirty="0">
            <a:latin typeface="Calisto MT" pitchFamily="18" charset="0"/>
          </a:endParaRPr>
        </a:p>
      </dgm:t>
    </dgm:pt>
    <dgm:pt modelId="{AA6D74E5-40B6-41B6-A10B-99F425BC31E7}" type="parTrans" cxnId="{530417D4-981B-4D34-A626-836D7254F517}">
      <dgm:prSet/>
      <dgm:spPr>
        <a:solidFill>
          <a:schemeClr val="bg2">
            <a:lumMod val="50000"/>
          </a:schemeClr>
        </a:solidFill>
      </dgm:spPr>
      <dgm:t>
        <a:bodyPr/>
        <a:lstStyle/>
        <a:p>
          <a:endParaRPr lang="es-ES"/>
        </a:p>
      </dgm:t>
    </dgm:pt>
    <dgm:pt modelId="{6520BBCB-33F7-4E7B-BCC0-6C2992B24563}" type="sibTrans" cxnId="{530417D4-981B-4D34-A626-836D7254F517}">
      <dgm:prSet/>
      <dgm:spPr/>
      <dgm:t>
        <a:bodyPr/>
        <a:lstStyle/>
        <a:p>
          <a:endParaRPr lang="es-ES"/>
        </a:p>
      </dgm:t>
    </dgm:pt>
    <dgm:pt modelId="{7967C79A-47BE-4EA5-97F8-40484DC1EB98}">
      <dgm:prSet phldrT="[Texto]"/>
      <dgm:spPr>
        <a:solidFill>
          <a:schemeClr val="tx2">
            <a:lumMod val="60000"/>
            <a:lumOff val="40000"/>
          </a:schemeClr>
        </a:solidFill>
      </dgm:spPr>
      <dgm:t>
        <a:bodyPr/>
        <a:lstStyle/>
        <a:p>
          <a:pPr rtl="0"/>
          <a:r>
            <a:rPr lang="es-ES_tradnl" dirty="0" smtClean="0">
              <a:solidFill>
                <a:schemeClr val="tx1"/>
              </a:solidFill>
              <a:latin typeface="Calisto MT" pitchFamily="18" charset="0"/>
            </a:rPr>
            <a:t>1. La fase recursiva en el CAUCA I  y en el RECAUCA</a:t>
          </a:r>
          <a:endParaRPr lang="es-ES" dirty="0">
            <a:solidFill>
              <a:schemeClr val="tx1"/>
            </a:solidFill>
          </a:endParaRPr>
        </a:p>
      </dgm:t>
    </dgm:pt>
    <dgm:pt modelId="{51695CDE-742F-4D27-A91B-5C69CA195F9A}" type="parTrans" cxnId="{413D7A5E-7C7C-4D4B-9596-ACBB9F5299CC}">
      <dgm:prSet/>
      <dgm:spPr>
        <a:solidFill>
          <a:schemeClr val="bg2">
            <a:lumMod val="50000"/>
          </a:schemeClr>
        </a:solidFill>
      </dgm:spPr>
      <dgm:t>
        <a:bodyPr/>
        <a:lstStyle/>
        <a:p>
          <a:endParaRPr lang="es-ES"/>
        </a:p>
      </dgm:t>
    </dgm:pt>
    <dgm:pt modelId="{6E74EA28-8872-4AF6-B356-A931B2C72BB0}" type="sibTrans" cxnId="{413D7A5E-7C7C-4D4B-9596-ACBB9F5299CC}">
      <dgm:prSet/>
      <dgm:spPr/>
      <dgm:t>
        <a:bodyPr/>
        <a:lstStyle/>
        <a:p>
          <a:endParaRPr lang="es-ES"/>
        </a:p>
      </dgm:t>
    </dgm:pt>
    <dgm:pt modelId="{6ED4E128-3F24-46B4-98BA-2F76044581EC}" type="pres">
      <dgm:prSet presAssocID="{3E82D3CB-2ACF-4333-98C6-282DEA2A8F79}" presName="Name0" presStyleCnt="0">
        <dgm:presLayoutVars>
          <dgm:chMax val="1"/>
          <dgm:dir/>
          <dgm:animLvl val="ctr"/>
          <dgm:resizeHandles val="exact"/>
        </dgm:presLayoutVars>
      </dgm:prSet>
      <dgm:spPr/>
      <dgm:t>
        <a:bodyPr/>
        <a:lstStyle/>
        <a:p>
          <a:endParaRPr lang="es-ES"/>
        </a:p>
      </dgm:t>
    </dgm:pt>
    <dgm:pt modelId="{C5D49B68-6839-4B41-8AA9-67096E4B57B0}" type="pres">
      <dgm:prSet presAssocID="{193AF961-A74B-4B95-BE1F-16DAEF140EB7}" presName="centerShape" presStyleLbl="node0" presStyleIdx="0" presStyleCnt="1" custScaleX="171005" custScaleY="153661"/>
      <dgm:spPr/>
      <dgm:t>
        <a:bodyPr/>
        <a:lstStyle/>
        <a:p>
          <a:endParaRPr lang="es-ES"/>
        </a:p>
      </dgm:t>
    </dgm:pt>
    <dgm:pt modelId="{AA20C33F-A823-4C4E-A4BB-29D84E429F74}" type="pres">
      <dgm:prSet presAssocID="{54F5BD69-939E-473B-8929-7787E92532E2}" presName="parTrans" presStyleLbl="sibTrans2D1" presStyleIdx="0" presStyleCnt="3"/>
      <dgm:spPr/>
      <dgm:t>
        <a:bodyPr/>
        <a:lstStyle/>
        <a:p>
          <a:endParaRPr lang="es-ES"/>
        </a:p>
      </dgm:t>
    </dgm:pt>
    <dgm:pt modelId="{D48F60B9-74C5-459F-B5B3-8646F69ED610}" type="pres">
      <dgm:prSet presAssocID="{54F5BD69-939E-473B-8929-7787E92532E2}" presName="connectorText" presStyleLbl="sibTrans2D1" presStyleIdx="0" presStyleCnt="3"/>
      <dgm:spPr/>
      <dgm:t>
        <a:bodyPr/>
        <a:lstStyle/>
        <a:p>
          <a:endParaRPr lang="es-ES"/>
        </a:p>
      </dgm:t>
    </dgm:pt>
    <dgm:pt modelId="{EBE58269-3DC5-4B06-9F76-E4060C0F1933}" type="pres">
      <dgm:prSet presAssocID="{B693C028-3437-4A5D-9C8D-51BB641D5464}" presName="node" presStyleLbl="node1" presStyleIdx="0" presStyleCnt="3">
        <dgm:presLayoutVars>
          <dgm:bulletEnabled val="1"/>
        </dgm:presLayoutVars>
      </dgm:prSet>
      <dgm:spPr/>
      <dgm:t>
        <a:bodyPr/>
        <a:lstStyle/>
        <a:p>
          <a:endParaRPr lang="es-ES"/>
        </a:p>
      </dgm:t>
    </dgm:pt>
    <dgm:pt modelId="{5893E409-5ECD-4039-94B4-DD0EFAA60AD3}" type="pres">
      <dgm:prSet presAssocID="{AA6D74E5-40B6-41B6-A10B-99F425BC31E7}" presName="parTrans" presStyleLbl="sibTrans2D1" presStyleIdx="1" presStyleCnt="3"/>
      <dgm:spPr/>
      <dgm:t>
        <a:bodyPr/>
        <a:lstStyle/>
        <a:p>
          <a:endParaRPr lang="es-ES"/>
        </a:p>
      </dgm:t>
    </dgm:pt>
    <dgm:pt modelId="{FC1F2CE4-A5D1-4680-ADA7-CBD8EE68320B}" type="pres">
      <dgm:prSet presAssocID="{AA6D74E5-40B6-41B6-A10B-99F425BC31E7}" presName="connectorText" presStyleLbl="sibTrans2D1" presStyleIdx="1" presStyleCnt="3"/>
      <dgm:spPr/>
      <dgm:t>
        <a:bodyPr/>
        <a:lstStyle/>
        <a:p>
          <a:endParaRPr lang="es-ES"/>
        </a:p>
      </dgm:t>
    </dgm:pt>
    <dgm:pt modelId="{CD732335-CD95-424E-B30C-545244E59DA8}" type="pres">
      <dgm:prSet presAssocID="{75D450C4-2EC7-4C13-82B1-322CD2CA4E01}" presName="node" presStyleLbl="node1" presStyleIdx="1" presStyleCnt="3" custRadScaleRad="110034" custRadScaleInc="-3022">
        <dgm:presLayoutVars>
          <dgm:bulletEnabled val="1"/>
        </dgm:presLayoutVars>
      </dgm:prSet>
      <dgm:spPr/>
      <dgm:t>
        <a:bodyPr/>
        <a:lstStyle/>
        <a:p>
          <a:endParaRPr lang="es-ES"/>
        </a:p>
      </dgm:t>
    </dgm:pt>
    <dgm:pt modelId="{657BC18E-ACC7-499D-83BF-A553245EDB06}" type="pres">
      <dgm:prSet presAssocID="{51695CDE-742F-4D27-A91B-5C69CA195F9A}" presName="parTrans" presStyleLbl="sibTrans2D1" presStyleIdx="2" presStyleCnt="3"/>
      <dgm:spPr/>
      <dgm:t>
        <a:bodyPr/>
        <a:lstStyle/>
        <a:p>
          <a:endParaRPr lang="es-ES"/>
        </a:p>
      </dgm:t>
    </dgm:pt>
    <dgm:pt modelId="{F7478E07-09DA-482F-A309-B32807E2FC94}" type="pres">
      <dgm:prSet presAssocID="{51695CDE-742F-4D27-A91B-5C69CA195F9A}" presName="connectorText" presStyleLbl="sibTrans2D1" presStyleIdx="2" presStyleCnt="3"/>
      <dgm:spPr/>
      <dgm:t>
        <a:bodyPr/>
        <a:lstStyle/>
        <a:p>
          <a:endParaRPr lang="es-ES"/>
        </a:p>
      </dgm:t>
    </dgm:pt>
    <dgm:pt modelId="{6E8EC402-BFD5-4FED-885C-2F112DF972EA}" type="pres">
      <dgm:prSet presAssocID="{7967C79A-47BE-4EA5-97F8-40484DC1EB98}" presName="node" presStyleLbl="node1" presStyleIdx="2" presStyleCnt="3" custRadScaleRad="111900" custRadScaleInc="6426">
        <dgm:presLayoutVars>
          <dgm:bulletEnabled val="1"/>
        </dgm:presLayoutVars>
      </dgm:prSet>
      <dgm:spPr/>
      <dgm:t>
        <a:bodyPr/>
        <a:lstStyle/>
        <a:p>
          <a:endParaRPr lang="es-ES"/>
        </a:p>
      </dgm:t>
    </dgm:pt>
  </dgm:ptLst>
  <dgm:cxnLst>
    <dgm:cxn modelId="{390CFCBD-60F3-428A-9B31-36B7F80868BA}" type="presOf" srcId="{75D450C4-2EC7-4C13-82B1-322CD2CA4E01}" destId="{CD732335-CD95-424E-B30C-545244E59DA8}" srcOrd="0" destOrd="0" presId="urn:microsoft.com/office/officeart/2005/8/layout/radial5"/>
    <dgm:cxn modelId="{3E49F568-776B-47D9-AAF9-924498279128}" type="presOf" srcId="{51695CDE-742F-4D27-A91B-5C69CA195F9A}" destId="{657BC18E-ACC7-499D-83BF-A553245EDB06}" srcOrd="0" destOrd="0" presId="urn:microsoft.com/office/officeart/2005/8/layout/radial5"/>
    <dgm:cxn modelId="{4AD5015B-6A62-4B5F-A08E-1BAB596A709B}" type="presOf" srcId="{54F5BD69-939E-473B-8929-7787E92532E2}" destId="{D48F60B9-74C5-459F-B5B3-8646F69ED610}" srcOrd="1" destOrd="0" presId="urn:microsoft.com/office/officeart/2005/8/layout/radial5"/>
    <dgm:cxn modelId="{413D7A5E-7C7C-4D4B-9596-ACBB9F5299CC}" srcId="{193AF961-A74B-4B95-BE1F-16DAEF140EB7}" destId="{7967C79A-47BE-4EA5-97F8-40484DC1EB98}" srcOrd="2" destOrd="0" parTransId="{51695CDE-742F-4D27-A91B-5C69CA195F9A}" sibTransId="{6E74EA28-8872-4AF6-B356-A931B2C72BB0}"/>
    <dgm:cxn modelId="{D025D91C-08F2-4AFE-91DC-CB5C6D258575}" srcId="{193AF961-A74B-4B95-BE1F-16DAEF140EB7}" destId="{B693C028-3437-4A5D-9C8D-51BB641D5464}" srcOrd="0" destOrd="0" parTransId="{54F5BD69-939E-473B-8929-7787E92532E2}" sibTransId="{CC40EC2C-8E54-4D58-9A26-7B994B4EBA4F}"/>
    <dgm:cxn modelId="{5A03F540-E775-4EDB-B20C-8C09D1E21C46}" type="presOf" srcId="{54F5BD69-939E-473B-8929-7787E92532E2}" destId="{AA20C33F-A823-4C4E-A4BB-29D84E429F74}" srcOrd="0" destOrd="0" presId="urn:microsoft.com/office/officeart/2005/8/layout/radial5"/>
    <dgm:cxn modelId="{6EC15CD2-2106-4CD1-A9E0-91361E15141B}" type="presOf" srcId="{B693C028-3437-4A5D-9C8D-51BB641D5464}" destId="{EBE58269-3DC5-4B06-9F76-E4060C0F1933}" srcOrd="0" destOrd="0" presId="urn:microsoft.com/office/officeart/2005/8/layout/radial5"/>
    <dgm:cxn modelId="{665D42E7-E82D-4321-B2A9-D372F351A2B5}" type="presOf" srcId="{193AF961-A74B-4B95-BE1F-16DAEF140EB7}" destId="{C5D49B68-6839-4B41-8AA9-67096E4B57B0}" srcOrd="0" destOrd="0" presId="urn:microsoft.com/office/officeart/2005/8/layout/radial5"/>
    <dgm:cxn modelId="{965EE067-25B4-4559-82DD-7D06BF331AC4}" type="presOf" srcId="{7967C79A-47BE-4EA5-97F8-40484DC1EB98}" destId="{6E8EC402-BFD5-4FED-885C-2F112DF972EA}" srcOrd="0" destOrd="0" presId="urn:microsoft.com/office/officeart/2005/8/layout/radial5"/>
    <dgm:cxn modelId="{530417D4-981B-4D34-A626-836D7254F517}" srcId="{193AF961-A74B-4B95-BE1F-16DAEF140EB7}" destId="{75D450C4-2EC7-4C13-82B1-322CD2CA4E01}" srcOrd="1" destOrd="0" parTransId="{AA6D74E5-40B6-41B6-A10B-99F425BC31E7}" sibTransId="{6520BBCB-33F7-4E7B-BCC0-6C2992B24563}"/>
    <dgm:cxn modelId="{9363EE59-B094-4C46-AAAD-AF409F05AB1E}" type="presOf" srcId="{AA6D74E5-40B6-41B6-A10B-99F425BC31E7}" destId="{5893E409-5ECD-4039-94B4-DD0EFAA60AD3}" srcOrd="0" destOrd="0" presId="urn:microsoft.com/office/officeart/2005/8/layout/radial5"/>
    <dgm:cxn modelId="{3B2E4D39-3B50-44F9-B289-F06BCB5CC989}" srcId="{3E82D3CB-2ACF-4333-98C6-282DEA2A8F79}" destId="{193AF961-A74B-4B95-BE1F-16DAEF140EB7}" srcOrd="0" destOrd="0" parTransId="{82E4506E-F66F-48C3-A5CC-684FAA5BB6C8}" sibTransId="{6C6F2279-A12F-41AE-BF08-8861782B283C}"/>
    <dgm:cxn modelId="{CAF69739-B1B6-4878-AF89-870CD3EA32E7}" type="presOf" srcId="{AA6D74E5-40B6-41B6-A10B-99F425BC31E7}" destId="{FC1F2CE4-A5D1-4680-ADA7-CBD8EE68320B}" srcOrd="1" destOrd="0" presId="urn:microsoft.com/office/officeart/2005/8/layout/radial5"/>
    <dgm:cxn modelId="{DA5CA7E0-26B6-406F-83C1-DE24540BDB52}" type="presOf" srcId="{3E82D3CB-2ACF-4333-98C6-282DEA2A8F79}" destId="{6ED4E128-3F24-46B4-98BA-2F76044581EC}" srcOrd="0" destOrd="0" presId="urn:microsoft.com/office/officeart/2005/8/layout/radial5"/>
    <dgm:cxn modelId="{4164DC52-8500-42A9-A16C-8003FFB946E3}" type="presOf" srcId="{51695CDE-742F-4D27-A91B-5C69CA195F9A}" destId="{F7478E07-09DA-482F-A309-B32807E2FC94}" srcOrd="1" destOrd="0" presId="urn:microsoft.com/office/officeart/2005/8/layout/radial5"/>
    <dgm:cxn modelId="{40A1E0AD-FD7A-4D1F-9D99-56ADAA4D5FB0}" type="presParOf" srcId="{6ED4E128-3F24-46B4-98BA-2F76044581EC}" destId="{C5D49B68-6839-4B41-8AA9-67096E4B57B0}" srcOrd="0" destOrd="0" presId="urn:microsoft.com/office/officeart/2005/8/layout/radial5"/>
    <dgm:cxn modelId="{FE28AB6F-CC10-4390-9040-CA8E54612506}" type="presParOf" srcId="{6ED4E128-3F24-46B4-98BA-2F76044581EC}" destId="{AA20C33F-A823-4C4E-A4BB-29D84E429F74}" srcOrd="1" destOrd="0" presId="urn:microsoft.com/office/officeart/2005/8/layout/radial5"/>
    <dgm:cxn modelId="{5E390EA4-760C-4818-B15E-159B38D3E138}" type="presParOf" srcId="{AA20C33F-A823-4C4E-A4BB-29D84E429F74}" destId="{D48F60B9-74C5-459F-B5B3-8646F69ED610}" srcOrd="0" destOrd="0" presId="urn:microsoft.com/office/officeart/2005/8/layout/radial5"/>
    <dgm:cxn modelId="{3A04E08F-E819-4A87-84D3-3FBF7051A9B7}" type="presParOf" srcId="{6ED4E128-3F24-46B4-98BA-2F76044581EC}" destId="{EBE58269-3DC5-4B06-9F76-E4060C0F1933}" srcOrd="2" destOrd="0" presId="urn:microsoft.com/office/officeart/2005/8/layout/radial5"/>
    <dgm:cxn modelId="{32D9DE0A-E2B9-4EAB-B78F-BE8ABE390E59}" type="presParOf" srcId="{6ED4E128-3F24-46B4-98BA-2F76044581EC}" destId="{5893E409-5ECD-4039-94B4-DD0EFAA60AD3}" srcOrd="3" destOrd="0" presId="urn:microsoft.com/office/officeart/2005/8/layout/radial5"/>
    <dgm:cxn modelId="{2E6E0F56-CDE9-41F2-8E69-2BA054524253}" type="presParOf" srcId="{5893E409-5ECD-4039-94B4-DD0EFAA60AD3}" destId="{FC1F2CE4-A5D1-4680-ADA7-CBD8EE68320B}" srcOrd="0" destOrd="0" presId="urn:microsoft.com/office/officeart/2005/8/layout/radial5"/>
    <dgm:cxn modelId="{6EBA1EB0-1586-4D0D-A410-520464217E6B}" type="presParOf" srcId="{6ED4E128-3F24-46B4-98BA-2F76044581EC}" destId="{CD732335-CD95-424E-B30C-545244E59DA8}" srcOrd="4" destOrd="0" presId="urn:microsoft.com/office/officeart/2005/8/layout/radial5"/>
    <dgm:cxn modelId="{1298E345-DC0D-499C-8E34-637860699FE2}" type="presParOf" srcId="{6ED4E128-3F24-46B4-98BA-2F76044581EC}" destId="{657BC18E-ACC7-499D-83BF-A553245EDB06}" srcOrd="5" destOrd="0" presId="urn:microsoft.com/office/officeart/2005/8/layout/radial5"/>
    <dgm:cxn modelId="{9F6A9C3B-88ED-4012-9AB8-71AA9DCACAC4}" type="presParOf" srcId="{657BC18E-ACC7-499D-83BF-A553245EDB06}" destId="{F7478E07-09DA-482F-A309-B32807E2FC94}" srcOrd="0" destOrd="0" presId="urn:microsoft.com/office/officeart/2005/8/layout/radial5"/>
    <dgm:cxn modelId="{6F863703-3D29-456E-A485-7EFC6DB901B0}" type="presParOf" srcId="{6ED4E128-3F24-46B4-98BA-2F76044581EC}" destId="{6E8EC402-BFD5-4FED-885C-2F112DF972EA}"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B41BD9C-645D-417F-BDFD-9A28C3C14DB3}" type="doc">
      <dgm:prSet loTypeId="urn:microsoft.com/office/officeart/2005/8/layout/target1" loCatId="relationship" qsTypeId="urn:microsoft.com/office/officeart/2005/8/quickstyle/simple1" qsCatId="simple" csTypeId="urn:microsoft.com/office/officeart/2005/8/colors/colorful5" csCatId="colorful" phldr="1"/>
      <dgm:spPr/>
    </dgm:pt>
    <dgm:pt modelId="{3B7ECFB3-487C-4A8D-9504-FB7B22848517}">
      <dgm:prSet phldrT="[Texto]" custT="1"/>
      <dgm:spPr/>
      <dgm:t>
        <a:bodyPr/>
        <a:lstStyle/>
        <a:p>
          <a:pPr algn="just"/>
          <a:r>
            <a:rPr lang="es-ES_tradnl" sz="2000" dirty="0" smtClean="0">
              <a:latin typeface="Calisto MT" pitchFamily="18" charset="0"/>
            </a:rPr>
            <a:t>Respondían a los esquemas vigentes de los años 60 en que fueron promulgados</a:t>
          </a:r>
          <a:endParaRPr lang="es-ES" sz="2000" dirty="0"/>
        </a:p>
      </dgm:t>
    </dgm:pt>
    <dgm:pt modelId="{A5D64A47-6022-44D0-AEC1-643838828CDA}" type="parTrans" cxnId="{9FC85C0F-7E6A-41F7-9ACB-08C3508A8515}">
      <dgm:prSet/>
      <dgm:spPr/>
      <dgm:t>
        <a:bodyPr/>
        <a:lstStyle/>
        <a:p>
          <a:endParaRPr lang="es-ES"/>
        </a:p>
      </dgm:t>
    </dgm:pt>
    <dgm:pt modelId="{F047587B-9AB9-4B60-8A1A-34979CF7325C}" type="sibTrans" cxnId="{9FC85C0F-7E6A-41F7-9ACB-08C3508A8515}">
      <dgm:prSet/>
      <dgm:spPr/>
      <dgm:t>
        <a:bodyPr/>
        <a:lstStyle/>
        <a:p>
          <a:endParaRPr lang="es-ES"/>
        </a:p>
      </dgm:t>
    </dgm:pt>
    <dgm:pt modelId="{D674EC39-70F6-4C74-AC15-4AF258F7F960}">
      <dgm:prSet phldrT="[Texto]" custT="1"/>
      <dgm:spPr/>
      <dgm:t>
        <a:bodyPr/>
        <a:lstStyle/>
        <a:p>
          <a:r>
            <a:rPr lang="es-ES_tradnl" sz="2000" dirty="0" smtClean="0">
              <a:latin typeface="Calisto MT" pitchFamily="18" charset="0"/>
            </a:rPr>
            <a:t>No estaban acordes a las nuevas exigencias del comercio exterior</a:t>
          </a:r>
          <a:endParaRPr lang="es-ES" sz="2000" dirty="0"/>
        </a:p>
      </dgm:t>
    </dgm:pt>
    <dgm:pt modelId="{F96D67AA-75A4-4F0C-AC63-BD475DD98F87}" type="parTrans" cxnId="{4DF80FDC-3079-4C56-B039-5444F45771C7}">
      <dgm:prSet/>
      <dgm:spPr/>
      <dgm:t>
        <a:bodyPr/>
        <a:lstStyle/>
        <a:p>
          <a:endParaRPr lang="es-ES"/>
        </a:p>
      </dgm:t>
    </dgm:pt>
    <dgm:pt modelId="{486CA3C8-7043-4D97-80D1-199261507EBF}" type="sibTrans" cxnId="{4DF80FDC-3079-4C56-B039-5444F45771C7}">
      <dgm:prSet/>
      <dgm:spPr/>
      <dgm:t>
        <a:bodyPr/>
        <a:lstStyle/>
        <a:p>
          <a:endParaRPr lang="es-ES"/>
        </a:p>
      </dgm:t>
    </dgm:pt>
    <dgm:pt modelId="{849FF8A0-7800-4ED2-B667-E4B80DEFE42C}">
      <dgm:prSet phldrT="[Texto]" custT="1"/>
      <dgm:spPr/>
      <dgm:t>
        <a:bodyPr/>
        <a:lstStyle/>
        <a:p>
          <a:r>
            <a:rPr lang="es-ES_tradnl" sz="2000" dirty="0" smtClean="0">
              <a:latin typeface="Calisto MT" pitchFamily="18" charset="0"/>
            </a:rPr>
            <a:t>Normativa dispersa y numerosa tendiente a amparar las nuevas modalidades</a:t>
          </a:r>
          <a:endParaRPr lang="es-ES" sz="2000" dirty="0"/>
        </a:p>
      </dgm:t>
    </dgm:pt>
    <dgm:pt modelId="{1BFED351-8891-4760-B221-B0A4D80EB04D}" type="parTrans" cxnId="{F9811D73-890C-4E3F-B008-44C4B2F54F1C}">
      <dgm:prSet/>
      <dgm:spPr/>
      <dgm:t>
        <a:bodyPr/>
        <a:lstStyle/>
        <a:p>
          <a:endParaRPr lang="es-ES"/>
        </a:p>
      </dgm:t>
    </dgm:pt>
    <dgm:pt modelId="{922964DE-579A-4CD1-8664-A925B712B190}" type="sibTrans" cxnId="{F9811D73-890C-4E3F-B008-44C4B2F54F1C}">
      <dgm:prSet/>
      <dgm:spPr/>
      <dgm:t>
        <a:bodyPr/>
        <a:lstStyle/>
        <a:p>
          <a:endParaRPr lang="es-ES"/>
        </a:p>
      </dgm:t>
    </dgm:pt>
    <dgm:pt modelId="{B6374676-7423-46FD-9B4A-57473C90D7D1}" type="pres">
      <dgm:prSet presAssocID="{FB41BD9C-645D-417F-BDFD-9A28C3C14DB3}" presName="composite" presStyleCnt="0">
        <dgm:presLayoutVars>
          <dgm:chMax val="5"/>
          <dgm:dir/>
          <dgm:resizeHandles val="exact"/>
        </dgm:presLayoutVars>
      </dgm:prSet>
      <dgm:spPr/>
    </dgm:pt>
    <dgm:pt modelId="{50B2AEA4-E7F5-4935-AC93-D0D01B926FCC}" type="pres">
      <dgm:prSet presAssocID="{3B7ECFB3-487C-4A8D-9504-FB7B22848517}" presName="circle1" presStyleLbl="lnNode1" presStyleIdx="0" presStyleCnt="3"/>
      <dgm:spPr/>
    </dgm:pt>
    <dgm:pt modelId="{43FAA870-BB39-4053-9739-D32114DB8C84}" type="pres">
      <dgm:prSet presAssocID="{3B7ECFB3-487C-4A8D-9504-FB7B22848517}" presName="text1" presStyleLbl="revTx" presStyleIdx="0" presStyleCnt="3" custScaleX="181859" custScaleY="52580" custLinFactNeighborX="45240" custLinFactNeighborY="2000">
        <dgm:presLayoutVars>
          <dgm:bulletEnabled val="1"/>
        </dgm:presLayoutVars>
      </dgm:prSet>
      <dgm:spPr/>
      <dgm:t>
        <a:bodyPr/>
        <a:lstStyle/>
        <a:p>
          <a:endParaRPr lang="es-ES"/>
        </a:p>
      </dgm:t>
    </dgm:pt>
    <dgm:pt modelId="{D628E861-F17C-4CE1-B87F-FF6F6F482E1E}" type="pres">
      <dgm:prSet presAssocID="{3B7ECFB3-487C-4A8D-9504-FB7B22848517}" presName="line1" presStyleLbl="callout" presStyleIdx="0" presStyleCnt="6"/>
      <dgm:spPr/>
    </dgm:pt>
    <dgm:pt modelId="{FA0DF947-0D8B-42EB-AAA7-84731BB1BBD2}" type="pres">
      <dgm:prSet presAssocID="{3B7ECFB3-487C-4A8D-9504-FB7B22848517}" presName="d1" presStyleLbl="callout" presStyleIdx="1" presStyleCnt="6"/>
      <dgm:spPr/>
    </dgm:pt>
    <dgm:pt modelId="{286B52B6-2E91-466E-BB01-9243317702FF}" type="pres">
      <dgm:prSet presAssocID="{D674EC39-70F6-4C74-AC15-4AF258F7F960}" presName="circle2" presStyleLbl="lnNode1" presStyleIdx="1" presStyleCnt="3"/>
      <dgm:spPr/>
    </dgm:pt>
    <dgm:pt modelId="{BAA3A294-5AD2-4132-B338-406293A14A6C}" type="pres">
      <dgm:prSet presAssocID="{D674EC39-70F6-4C74-AC15-4AF258F7F960}" presName="text2" presStyleLbl="revTx" presStyleIdx="1" presStyleCnt="3" custScaleX="186368" custScaleY="76082" custLinFactNeighborX="42985" custLinFactNeighborY="-11327">
        <dgm:presLayoutVars>
          <dgm:bulletEnabled val="1"/>
        </dgm:presLayoutVars>
      </dgm:prSet>
      <dgm:spPr/>
      <dgm:t>
        <a:bodyPr/>
        <a:lstStyle/>
        <a:p>
          <a:endParaRPr lang="es-ES"/>
        </a:p>
      </dgm:t>
    </dgm:pt>
    <dgm:pt modelId="{D8E903B4-65FD-41FA-B265-0BB6890C2016}" type="pres">
      <dgm:prSet presAssocID="{D674EC39-70F6-4C74-AC15-4AF258F7F960}" presName="line2" presStyleLbl="callout" presStyleIdx="2" presStyleCnt="6"/>
      <dgm:spPr/>
    </dgm:pt>
    <dgm:pt modelId="{BC4FA5B3-7AFB-41AF-946A-BB515275F756}" type="pres">
      <dgm:prSet presAssocID="{D674EC39-70F6-4C74-AC15-4AF258F7F960}" presName="d2" presStyleLbl="callout" presStyleIdx="3" presStyleCnt="6"/>
      <dgm:spPr/>
    </dgm:pt>
    <dgm:pt modelId="{D746E35B-2FB4-48E7-8754-9E1BDADC0E60}" type="pres">
      <dgm:prSet presAssocID="{849FF8A0-7800-4ED2-B667-E4B80DEFE42C}" presName="circle3" presStyleLbl="lnNode1" presStyleIdx="2" presStyleCnt="3" custScaleX="74254" custScaleY="78828"/>
      <dgm:spPr>
        <a:solidFill>
          <a:schemeClr val="tx2">
            <a:lumMod val="60000"/>
            <a:lumOff val="40000"/>
          </a:schemeClr>
        </a:solidFill>
      </dgm:spPr>
    </dgm:pt>
    <dgm:pt modelId="{40F568DA-1AE9-489E-A3CD-54859EE47EDC}" type="pres">
      <dgm:prSet presAssocID="{849FF8A0-7800-4ED2-B667-E4B80DEFE42C}" presName="text3" presStyleLbl="revTx" presStyleIdx="2" presStyleCnt="3" custScaleX="203191" custScaleY="61483" custLinFactNeighborX="50789" custLinFactNeighborY="-12487">
        <dgm:presLayoutVars>
          <dgm:bulletEnabled val="1"/>
        </dgm:presLayoutVars>
      </dgm:prSet>
      <dgm:spPr/>
      <dgm:t>
        <a:bodyPr/>
        <a:lstStyle/>
        <a:p>
          <a:endParaRPr lang="es-ES"/>
        </a:p>
      </dgm:t>
    </dgm:pt>
    <dgm:pt modelId="{82675301-89F3-4284-8EF4-E5306CD0FD9E}" type="pres">
      <dgm:prSet presAssocID="{849FF8A0-7800-4ED2-B667-E4B80DEFE42C}" presName="line3" presStyleLbl="callout" presStyleIdx="4" presStyleCnt="6"/>
      <dgm:spPr/>
    </dgm:pt>
    <dgm:pt modelId="{E9223D68-521C-4221-8C5C-2D8664ED47C1}" type="pres">
      <dgm:prSet presAssocID="{849FF8A0-7800-4ED2-B667-E4B80DEFE42C}" presName="d3" presStyleLbl="callout" presStyleIdx="5" presStyleCnt="6"/>
      <dgm:spPr/>
    </dgm:pt>
  </dgm:ptLst>
  <dgm:cxnLst>
    <dgm:cxn modelId="{F9811D73-890C-4E3F-B008-44C4B2F54F1C}" srcId="{FB41BD9C-645D-417F-BDFD-9A28C3C14DB3}" destId="{849FF8A0-7800-4ED2-B667-E4B80DEFE42C}" srcOrd="2" destOrd="0" parTransId="{1BFED351-8891-4760-B221-B0A4D80EB04D}" sibTransId="{922964DE-579A-4CD1-8664-A925B712B190}"/>
    <dgm:cxn modelId="{9FC85C0F-7E6A-41F7-9ACB-08C3508A8515}" srcId="{FB41BD9C-645D-417F-BDFD-9A28C3C14DB3}" destId="{3B7ECFB3-487C-4A8D-9504-FB7B22848517}" srcOrd="0" destOrd="0" parTransId="{A5D64A47-6022-44D0-AEC1-643838828CDA}" sibTransId="{F047587B-9AB9-4B60-8A1A-34979CF7325C}"/>
    <dgm:cxn modelId="{4DF80FDC-3079-4C56-B039-5444F45771C7}" srcId="{FB41BD9C-645D-417F-BDFD-9A28C3C14DB3}" destId="{D674EC39-70F6-4C74-AC15-4AF258F7F960}" srcOrd="1" destOrd="0" parTransId="{F96D67AA-75A4-4F0C-AC63-BD475DD98F87}" sibTransId="{486CA3C8-7043-4D97-80D1-199261507EBF}"/>
    <dgm:cxn modelId="{D25164E7-E5FF-49CA-8B10-50FB140F44DE}" type="presOf" srcId="{FB41BD9C-645D-417F-BDFD-9A28C3C14DB3}" destId="{B6374676-7423-46FD-9B4A-57473C90D7D1}" srcOrd="0" destOrd="0" presId="urn:microsoft.com/office/officeart/2005/8/layout/target1"/>
    <dgm:cxn modelId="{737DFD51-47EB-4C1F-8079-DD788221ED39}" type="presOf" srcId="{3B7ECFB3-487C-4A8D-9504-FB7B22848517}" destId="{43FAA870-BB39-4053-9739-D32114DB8C84}" srcOrd="0" destOrd="0" presId="urn:microsoft.com/office/officeart/2005/8/layout/target1"/>
    <dgm:cxn modelId="{73DE21D0-2A25-4155-BA72-101288C1939B}" type="presOf" srcId="{849FF8A0-7800-4ED2-B667-E4B80DEFE42C}" destId="{40F568DA-1AE9-489E-A3CD-54859EE47EDC}" srcOrd="0" destOrd="0" presId="urn:microsoft.com/office/officeart/2005/8/layout/target1"/>
    <dgm:cxn modelId="{31959DC2-8C58-44E3-860F-37EAD6529136}" type="presOf" srcId="{D674EC39-70F6-4C74-AC15-4AF258F7F960}" destId="{BAA3A294-5AD2-4132-B338-406293A14A6C}" srcOrd="0" destOrd="0" presId="urn:microsoft.com/office/officeart/2005/8/layout/target1"/>
    <dgm:cxn modelId="{C9BD1ABA-3909-4515-BD27-CC23855F5396}" type="presParOf" srcId="{B6374676-7423-46FD-9B4A-57473C90D7D1}" destId="{50B2AEA4-E7F5-4935-AC93-D0D01B926FCC}" srcOrd="0" destOrd="0" presId="urn:microsoft.com/office/officeart/2005/8/layout/target1"/>
    <dgm:cxn modelId="{5992843C-AB0A-4441-803B-3BBBF285DBF3}" type="presParOf" srcId="{B6374676-7423-46FD-9B4A-57473C90D7D1}" destId="{43FAA870-BB39-4053-9739-D32114DB8C84}" srcOrd="1" destOrd="0" presId="urn:microsoft.com/office/officeart/2005/8/layout/target1"/>
    <dgm:cxn modelId="{D680C7BD-F70F-4706-8098-40187045AB7C}" type="presParOf" srcId="{B6374676-7423-46FD-9B4A-57473C90D7D1}" destId="{D628E861-F17C-4CE1-B87F-FF6F6F482E1E}" srcOrd="2" destOrd="0" presId="urn:microsoft.com/office/officeart/2005/8/layout/target1"/>
    <dgm:cxn modelId="{6640C60C-3E60-4698-B5B8-2A71D6617A96}" type="presParOf" srcId="{B6374676-7423-46FD-9B4A-57473C90D7D1}" destId="{FA0DF947-0D8B-42EB-AAA7-84731BB1BBD2}" srcOrd="3" destOrd="0" presId="urn:microsoft.com/office/officeart/2005/8/layout/target1"/>
    <dgm:cxn modelId="{771310BF-6414-4995-9EF5-7AF7D84CC80C}" type="presParOf" srcId="{B6374676-7423-46FD-9B4A-57473C90D7D1}" destId="{286B52B6-2E91-466E-BB01-9243317702FF}" srcOrd="4" destOrd="0" presId="urn:microsoft.com/office/officeart/2005/8/layout/target1"/>
    <dgm:cxn modelId="{B134B42F-4F59-423C-8852-A6CDF1197A36}" type="presParOf" srcId="{B6374676-7423-46FD-9B4A-57473C90D7D1}" destId="{BAA3A294-5AD2-4132-B338-406293A14A6C}" srcOrd="5" destOrd="0" presId="urn:microsoft.com/office/officeart/2005/8/layout/target1"/>
    <dgm:cxn modelId="{C8DC9A8D-3BF5-49FA-83D1-A7EB46D651E5}" type="presParOf" srcId="{B6374676-7423-46FD-9B4A-57473C90D7D1}" destId="{D8E903B4-65FD-41FA-B265-0BB6890C2016}" srcOrd="6" destOrd="0" presId="urn:microsoft.com/office/officeart/2005/8/layout/target1"/>
    <dgm:cxn modelId="{6D41CACC-FF44-42DC-AE40-25F84F147391}" type="presParOf" srcId="{B6374676-7423-46FD-9B4A-57473C90D7D1}" destId="{BC4FA5B3-7AFB-41AF-946A-BB515275F756}" srcOrd="7" destOrd="0" presId="urn:microsoft.com/office/officeart/2005/8/layout/target1"/>
    <dgm:cxn modelId="{8C63C3DD-DDB8-42D7-B444-A41A7B48DAB2}" type="presParOf" srcId="{B6374676-7423-46FD-9B4A-57473C90D7D1}" destId="{D746E35B-2FB4-48E7-8754-9E1BDADC0E60}" srcOrd="8" destOrd="0" presId="urn:microsoft.com/office/officeart/2005/8/layout/target1"/>
    <dgm:cxn modelId="{9ACEE6E0-CC3F-4AB0-8B0F-5C9930F527EA}" type="presParOf" srcId="{B6374676-7423-46FD-9B4A-57473C90D7D1}" destId="{40F568DA-1AE9-489E-A3CD-54859EE47EDC}" srcOrd="9" destOrd="0" presId="urn:microsoft.com/office/officeart/2005/8/layout/target1"/>
    <dgm:cxn modelId="{DCDCA431-ED80-4DD9-99A9-F0EA961370A2}" type="presParOf" srcId="{B6374676-7423-46FD-9B4A-57473C90D7D1}" destId="{82675301-89F3-4284-8EF4-E5306CD0FD9E}" srcOrd="10" destOrd="0" presId="urn:microsoft.com/office/officeart/2005/8/layout/target1"/>
    <dgm:cxn modelId="{2BBCAE7C-6BFD-49FB-B8B4-897394CE1028}" type="presParOf" srcId="{B6374676-7423-46FD-9B4A-57473C90D7D1}" destId="{E9223D68-521C-4221-8C5C-2D8664ED47C1}" srcOrd="11" destOrd="0" presId="urn:microsoft.com/office/officeart/2005/8/layout/targe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28A89A4-779F-4030-BC9E-13590454B595}" type="doc">
      <dgm:prSet loTypeId="urn:microsoft.com/office/officeart/2005/8/layout/chevron2" loCatId="list" qsTypeId="urn:microsoft.com/office/officeart/2005/8/quickstyle/simple1" qsCatId="simple" csTypeId="urn:microsoft.com/office/officeart/2005/8/colors/colorful1#4" csCatId="colorful" phldr="1"/>
      <dgm:spPr/>
      <dgm:t>
        <a:bodyPr/>
        <a:lstStyle/>
        <a:p>
          <a:endParaRPr lang="en-US"/>
        </a:p>
      </dgm:t>
    </dgm:pt>
    <dgm:pt modelId="{6B738CA8-96DE-480F-AAAF-0D550122E91C}">
      <dgm:prSet phldrT="[Texto]" custT="1"/>
      <dgm:spPr/>
      <dgm:t>
        <a:bodyPr/>
        <a:lstStyle/>
        <a:p>
          <a:pPr defTabSz="800100">
            <a:lnSpc>
              <a:spcPct val="90000"/>
            </a:lnSpc>
            <a:spcBef>
              <a:spcPct val="0"/>
            </a:spcBef>
            <a:spcAft>
              <a:spcPct val="35000"/>
            </a:spcAft>
          </a:pPr>
          <a:endParaRPr lang="es-ES_tradnl" sz="1400" dirty="0" smtClean="0"/>
        </a:p>
        <a:p>
          <a:pPr defTabSz="800100">
            <a:lnSpc>
              <a:spcPct val="90000"/>
            </a:lnSpc>
            <a:spcBef>
              <a:spcPct val="0"/>
            </a:spcBef>
            <a:spcAft>
              <a:spcPct val="35000"/>
            </a:spcAft>
          </a:pPr>
          <a:endParaRPr lang="en-US" sz="1400" dirty="0"/>
        </a:p>
      </dgm:t>
    </dgm:pt>
    <dgm:pt modelId="{7772910C-785B-4A84-B331-06BCB43FF390}" type="parTrans" cxnId="{6C8289DB-F6DB-4418-B17B-BE6EA9FF5EE7}">
      <dgm:prSet/>
      <dgm:spPr/>
      <dgm:t>
        <a:bodyPr/>
        <a:lstStyle/>
        <a:p>
          <a:endParaRPr lang="en-US"/>
        </a:p>
      </dgm:t>
    </dgm:pt>
    <dgm:pt modelId="{A6086096-ED7A-4445-8B55-877BA894D32C}" type="sibTrans" cxnId="{6C8289DB-F6DB-4418-B17B-BE6EA9FF5EE7}">
      <dgm:prSet/>
      <dgm:spPr/>
      <dgm:t>
        <a:bodyPr/>
        <a:lstStyle/>
        <a:p>
          <a:endParaRPr lang="en-US"/>
        </a:p>
      </dgm:t>
    </dgm:pt>
    <dgm:pt modelId="{62C41975-8095-4CA6-A55A-6C50A9ECD669}">
      <dgm:prSet phldrT="[Texto]" custT="1"/>
      <dgm:spPr>
        <a:solidFill>
          <a:srgbClr val="FFCC66">
            <a:alpha val="90000"/>
          </a:srgbClr>
        </a:solidFill>
      </dgm:spPr>
      <dgm:t>
        <a:bodyPr/>
        <a:lstStyle/>
        <a:p>
          <a:pPr marR="0" eaLnBrk="1" fontAlgn="auto" latinLnBrk="0" hangingPunct="1">
            <a:buClrTx/>
            <a:buSzTx/>
            <a:buFontTx/>
            <a:tabLst/>
            <a:defRPr/>
          </a:pPr>
          <a:r>
            <a:rPr lang="es-ES_tradnl" sz="2000" dirty="0" smtClean="0">
              <a:latin typeface="Calisto MT" pitchFamily="18" charset="0"/>
            </a:rPr>
            <a:t>Entró a regir con regulaciones desfasadas al haber superado el  proceso de negociación las expectativas previstas</a:t>
          </a:r>
          <a:endParaRPr lang="en-US" sz="2000" dirty="0"/>
        </a:p>
      </dgm:t>
    </dgm:pt>
    <dgm:pt modelId="{9A5F0C2E-B3D6-4D00-81D8-10A3668165F0}" type="parTrans" cxnId="{5400D21E-D424-4BB5-80E8-A0A3D63632D3}">
      <dgm:prSet/>
      <dgm:spPr/>
      <dgm:t>
        <a:bodyPr/>
        <a:lstStyle/>
        <a:p>
          <a:endParaRPr lang="en-US"/>
        </a:p>
      </dgm:t>
    </dgm:pt>
    <dgm:pt modelId="{67867F72-753A-4581-8692-7440C07BB64C}" type="sibTrans" cxnId="{5400D21E-D424-4BB5-80E8-A0A3D63632D3}">
      <dgm:prSet/>
      <dgm:spPr/>
      <dgm:t>
        <a:bodyPr/>
        <a:lstStyle/>
        <a:p>
          <a:endParaRPr lang="en-US"/>
        </a:p>
      </dgm:t>
    </dgm:pt>
    <dgm:pt modelId="{5C5BCFC2-9F35-49A9-BA4C-149F7C0B5B84}">
      <dgm:prSet phldrT="[Texto]"/>
      <dgm:spPr>
        <a:solidFill>
          <a:schemeClr val="tx2">
            <a:lumMod val="60000"/>
            <a:lumOff val="40000"/>
          </a:schemeClr>
        </a:solidFill>
      </dgm:spPr>
      <dgm:t>
        <a:bodyPr/>
        <a:lstStyle/>
        <a:p>
          <a:pPr marR="0" eaLnBrk="1" fontAlgn="auto" latinLnBrk="0" hangingPunct="1">
            <a:buClrTx/>
            <a:buSzTx/>
            <a:buFontTx/>
            <a:tabLst/>
            <a:defRPr/>
          </a:pPr>
          <a:endParaRPr lang="en-US" dirty="0"/>
        </a:p>
      </dgm:t>
    </dgm:pt>
    <dgm:pt modelId="{C65E7CD2-5E27-4419-82E3-F03D9C207886}" type="parTrans" cxnId="{D85CB794-57D7-46B3-B27B-73F417786FBC}">
      <dgm:prSet/>
      <dgm:spPr/>
      <dgm:t>
        <a:bodyPr/>
        <a:lstStyle/>
        <a:p>
          <a:endParaRPr lang="en-US"/>
        </a:p>
      </dgm:t>
    </dgm:pt>
    <dgm:pt modelId="{6EBD2220-EA3A-4903-9ACF-CF1A549B0E21}" type="sibTrans" cxnId="{D85CB794-57D7-46B3-B27B-73F417786FBC}">
      <dgm:prSet/>
      <dgm:spPr/>
      <dgm:t>
        <a:bodyPr/>
        <a:lstStyle/>
        <a:p>
          <a:endParaRPr lang="en-US"/>
        </a:p>
      </dgm:t>
    </dgm:pt>
    <dgm:pt modelId="{28892865-4B8E-47BB-ABB4-6C8C80F971A0}">
      <dgm:prSet phldrT="[Texto]" custT="1"/>
      <dgm:spPr>
        <a:solidFill>
          <a:schemeClr val="tx2">
            <a:lumMod val="60000"/>
            <a:lumOff val="40000"/>
            <a:alpha val="90000"/>
          </a:schemeClr>
        </a:solidFill>
      </dgm:spPr>
      <dgm:t>
        <a:bodyPr/>
        <a:lstStyle/>
        <a:p>
          <a:pPr algn="just"/>
          <a:r>
            <a:rPr lang="es-ES_tradnl" sz="1800" dirty="0" smtClean="0">
              <a:solidFill>
                <a:schemeClr val="tx1"/>
              </a:solidFill>
              <a:latin typeface="Calisto MT" pitchFamily="18" charset="0"/>
            </a:rPr>
            <a:t>Las regulaciones son escuetas: señalan quién es el sujeto legitimado a recurrir, los recursos existentes, los órganos que resuelven recursos, crea los Comités Arancelario y Valoración y establecen la posibilidad de crear un Tribunal Aduanero Nacional en su defecto o como su complemento</a:t>
          </a:r>
          <a:endParaRPr lang="en-US" sz="1800" dirty="0">
            <a:solidFill>
              <a:schemeClr val="tx1"/>
            </a:solidFill>
          </a:endParaRPr>
        </a:p>
      </dgm:t>
    </dgm:pt>
    <dgm:pt modelId="{9FA30B29-EBBE-4FCF-9EDA-FACD35518817}" type="parTrans" cxnId="{D8F34CD3-6428-46B2-8B0E-88F34E4F1A48}">
      <dgm:prSet/>
      <dgm:spPr/>
      <dgm:t>
        <a:bodyPr/>
        <a:lstStyle/>
        <a:p>
          <a:endParaRPr lang="en-US"/>
        </a:p>
      </dgm:t>
    </dgm:pt>
    <dgm:pt modelId="{DE5E2058-6C43-405F-96A0-DCDB791A4A38}" type="sibTrans" cxnId="{D8F34CD3-6428-46B2-8B0E-88F34E4F1A48}">
      <dgm:prSet/>
      <dgm:spPr/>
      <dgm:t>
        <a:bodyPr/>
        <a:lstStyle/>
        <a:p>
          <a:endParaRPr lang="en-US"/>
        </a:p>
      </dgm:t>
    </dgm:pt>
    <dgm:pt modelId="{B7BD1339-79F5-49CB-9A11-4BC33E12FF32}">
      <dgm:prSet phldrT="[Texto]" custT="1"/>
      <dgm:spPr>
        <a:solidFill>
          <a:srgbClr val="00B0F0"/>
        </a:solidFill>
      </dgm:spPr>
      <dgm:t>
        <a:bodyPr/>
        <a:lstStyle/>
        <a:p>
          <a:pPr algn="just"/>
          <a:endParaRPr lang="en-US" sz="1800" dirty="0">
            <a:solidFill>
              <a:schemeClr val="bg1"/>
            </a:solidFill>
          </a:endParaRPr>
        </a:p>
      </dgm:t>
    </dgm:pt>
    <dgm:pt modelId="{DB6B9E3E-C18D-4EB3-9B94-13D00EA8267D}" type="parTrans" cxnId="{07DD8E8F-1B26-431C-B066-E71472D84228}">
      <dgm:prSet/>
      <dgm:spPr/>
      <dgm:t>
        <a:bodyPr/>
        <a:lstStyle/>
        <a:p>
          <a:endParaRPr lang="es-ES"/>
        </a:p>
      </dgm:t>
    </dgm:pt>
    <dgm:pt modelId="{B371C59E-BB57-416F-908E-3653A3BA5142}" type="sibTrans" cxnId="{07DD8E8F-1B26-431C-B066-E71472D84228}">
      <dgm:prSet/>
      <dgm:spPr/>
      <dgm:t>
        <a:bodyPr/>
        <a:lstStyle/>
        <a:p>
          <a:endParaRPr lang="es-ES"/>
        </a:p>
      </dgm:t>
    </dgm:pt>
    <dgm:pt modelId="{302E01D5-9959-43AB-ACC7-B79B8ACD72F4}">
      <dgm:prSet custT="1"/>
      <dgm:spPr>
        <a:solidFill>
          <a:srgbClr val="00B0F0">
            <a:alpha val="90000"/>
          </a:srgbClr>
        </a:solidFill>
      </dgm:spPr>
      <dgm:t>
        <a:bodyPr/>
        <a:lstStyle/>
        <a:p>
          <a:r>
            <a:rPr lang="es-ES_tradnl" sz="2000" b="0" dirty="0" smtClean="0">
              <a:solidFill>
                <a:schemeClr val="tx1"/>
              </a:solidFill>
              <a:latin typeface="Calisto MT" pitchFamily="18" charset="0"/>
            </a:rPr>
            <a:t>Remite a la legislación nacional</a:t>
          </a:r>
          <a:endParaRPr lang="es-ES" sz="2000" b="0" dirty="0">
            <a:solidFill>
              <a:schemeClr val="tx1"/>
            </a:solidFill>
          </a:endParaRPr>
        </a:p>
      </dgm:t>
    </dgm:pt>
    <dgm:pt modelId="{C0E2068F-4178-4D04-B183-6F92CC935B98}" type="parTrans" cxnId="{6B40E5BA-AE9E-4BA4-93BA-38030D682EEF}">
      <dgm:prSet/>
      <dgm:spPr/>
      <dgm:t>
        <a:bodyPr/>
        <a:lstStyle/>
        <a:p>
          <a:endParaRPr lang="es-ES"/>
        </a:p>
      </dgm:t>
    </dgm:pt>
    <dgm:pt modelId="{68FC34A9-D843-4E04-A710-0EAE1605B883}" type="sibTrans" cxnId="{6B40E5BA-AE9E-4BA4-93BA-38030D682EEF}">
      <dgm:prSet/>
      <dgm:spPr/>
      <dgm:t>
        <a:bodyPr/>
        <a:lstStyle/>
        <a:p>
          <a:endParaRPr lang="es-ES"/>
        </a:p>
      </dgm:t>
    </dgm:pt>
    <dgm:pt modelId="{FC165DB3-1898-4B4B-9BFE-54C3C23967F7}" type="pres">
      <dgm:prSet presAssocID="{128A89A4-779F-4030-BC9E-13590454B595}" presName="linearFlow" presStyleCnt="0">
        <dgm:presLayoutVars>
          <dgm:dir/>
          <dgm:animLvl val="lvl"/>
          <dgm:resizeHandles val="exact"/>
        </dgm:presLayoutVars>
      </dgm:prSet>
      <dgm:spPr/>
      <dgm:t>
        <a:bodyPr/>
        <a:lstStyle/>
        <a:p>
          <a:endParaRPr lang="es-ES"/>
        </a:p>
      </dgm:t>
    </dgm:pt>
    <dgm:pt modelId="{860EB20A-1433-47FD-B125-725FC4A3048B}" type="pres">
      <dgm:prSet presAssocID="{6B738CA8-96DE-480F-AAAF-0D550122E91C}" presName="composite" presStyleCnt="0"/>
      <dgm:spPr/>
    </dgm:pt>
    <dgm:pt modelId="{818FF72A-8817-4983-9437-6FA7DD5E24A4}" type="pres">
      <dgm:prSet presAssocID="{6B738CA8-96DE-480F-AAAF-0D550122E91C}" presName="parentText" presStyleLbl="alignNode1" presStyleIdx="0" presStyleCnt="3">
        <dgm:presLayoutVars>
          <dgm:chMax val="1"/>
          <dgm:bulletEnabled val="1"/>
        </dgm:presLayoutVars>
      </dgm:prSet>
      <dgm:spPr/>
      <dgm:t>
        <a:bodyPr/>
        <a:lstStyle/>
        <a:p>
          <a:endParaRPr lang="es-ES"/>
        </a:p>
      </dgm:t>
    </dgm:pt>
    <dgm:pt modelId="{42EEC926-AD70-48D1-9639-27E91264BBBE}" type="pres">
      <dgm:prSet presAssocID="{6B738CA8-96DE-480F-AAAF-0D550122E91C}" presName="descendantText" presStyleLbl="alignAcc1" presStyleIdx="0" presStyleCnt="3">
        <dgm:presLayoutVars>
          <dgm:bulletEnabled val="1"/>
        </dgm:presLayoutVars>
      </dgm:prSet>
      <dgm:spPr/>
      <dgm:t>
        <a:bodyPr/>
        <a:lstStyle/>
        <a:p>
          <a:endParaRPr lang="en-US"/>
        </a:p>
      </dgm:t>
    </dgm:pt>
    <dgm:pt modelId="{670AB503-3C48-4F9F-9333-C4D9DC8E4AFC}" type="pres">
      <dgm:prSet presAssocID="{A6086096-ED7A-4445-8B55-877BA894D32C}" presName="sp" presStyleCnt="0"/>
      <dgm:spPr/>
    </dgm:pt>
    <dgm:pt modelId="{51F6F068-0DE9-48A3-8976-B372EB9D3C99}" type="pres">
      <dgm:prSet presAssocID="{5C5BCFC2-9F35-49A9-BA4C-149F7C0B5B84}" presName="composite" presStyleCnt="0"/>
      <dgm:spPr/>
    </dgm:pt>
    <dgm:pt modelId="{A8329603-C006-4598-89DC-A7377306F95C}" type="pres">
      <dgm:prSet presAssocID="{5C5BCFC2-9F35-49A9-BA4C-149F7C0B5B84}" presName="parentText" presStyleLbl="alignNode1" presStyleIdx="1" presStyleCnt="3">
        <dgm:presLayoutVars>
          <dgm:chMax val="1"/>
          <dgm:bulletEnabled val="1"/>
        </dgm:presLayoutVars>
      </dgm:prSet>
      <dgm:spPr/>
      <dgm:t>
        <a:bodyPr/>
        <a:lstStyle/>
        <a:p>
          <a:endParaRPr lang="es-ES"/>
        </a:p>
      </dgm:t>
    </dgm:pt>
    <dgm:pt modelId="{0C518044-E778-44AD-AE99-6DF0A19E9441}" type="pres">
      <dgm:prSet presAssocID="{5C5BCFC2-9F35-49A9-BA4C-149F7C0B5B84}" presName="descendantText" presStyleLbl="alignAcc1" presStyleIdx="1" presStyleCnt="3" custScaleY="123036">
        <dgm:presLayoutVars>
          <dgm:bulletEnabled val="1"/>
        </dgm:presLayoutVars>
      </dgm:prSet>
      <dgm:spPr/>
      <dgm:t>
        <a:bodyPr/>
        <a:lstStyle/>
        <a:p>
          <a:endParaRPr lang="en-US"/>
        </a:p>
      </dgm:t>
    </dgm:pt>
    <dgm:pt modelId="{FCE817F1-F59E-4A5E-8144-CAB5F85FDA4F}" type="pres">
      <dgm:prSet presAssocID="{6EBD2220-EA3A-4903-9ACF-CF1A549B0E21}" presName="sp" presStyleCnt="0"/>
      <dgm:spPr/>
    </dgm:pt>
    <dgm:pt modelId="{FE889688-1764-4137-A1E3-56863744C448}" type="pres">
      <dgm:prSet presAssocID="{B7BD1339-79F5-49CB-9A11-4BC33E12FF32}" presName="composite" presStyleCnt="0"/>
      <dgm:spPr/>
    </dgm:pt>
    <dgm:pt modelId="{02ED59B0-E2DC-4358-96BE-EEC23DA36881}" type="pres">
      <dgm:prSet presAssocID="{B7BD1339-79F5-49CB-9A11-4BC33E12FF32}" presName="parentText" presStyleLbl="alignNode1" presStyleIdx="2" presStyleCnt="3">
        <dgm:presLayoutVars>
          <dgm:chMax val="1"/>
          <dgm:bulletEnabled val="1"/>
        </dgm:presLayoutVars>
      </dgm:prSet>
      <dgm:spPr/>
      <dgm:t>
        <a:bodyPr/>
        <a:lstStyle/>
        <a:p>
          <a:endParaRPr lang="es-ES"/>
        </a:p>
      </dgm:t>
    </dgm:pt>
    <dgm:pt modelId="{884F881A-3263-480C-84FE-3B4F43B6AAF9}" type="pres">
      <dgm:prSet presAssocID="{B7BD1339-79F5-49CB-9A11-4BC33E12FF32}" presName="descendantText" presStyleLbl="alignAcc1" presStyleIdx="2" presStyleCnt="3" custLinFactNeighborX="-311" custLinFactNeighborY="-3688">
        <dgm:presLayoutVars>
          <dgm:bulletEnabled val="1"/>
        </dgm:presLayoutVars>
      </dgm:prSet>
      <dgm:spPr/>
      <dgm:t>
        <a:bodyPr/>
        <a:lstStyle/>
        <a:p>
          <a:endParaRPr lang="es-ES"/>
        </a:p>
      </dgm:t>
    </dgm:pt>
  </dgm:ptLst>
  <dgm:cxnLst>
    <dgm:cxn modelId="{8E08BA0F-8CC0-4334-9BF7-25B95F3CD2E2}" type="presOf" srcId="{128A89A4-779F-4030-BC9E-13590454B595}" destId="{FC165DB3-1898-4B4B-9BFE-54C3C23967F7}" srcOrd="0" destOrd="0" presId="urn:microsoft.com/office/officeart/2005/8/layout/chevron2"/>
    <dgm:cxn modelId="{57699DD2-6E39-4998-8E0D-CDA298E281DE}" type="presOf" srcId="{62C41975-8095-4CA6-A55A-6C50A9ECD669}" destId="{42EEC926-AD70-48D1-9639-27E91264BBBE}" srcOrd="0" destOrd="0" presId="urn:microsoft.com/office/officeart/2005/8/layout/chevron2"/>
    <dgm:cxn modelId="{52D6E35C-1589-4793-857B-9D74616CD14D}" type="presOf" srcId="{6B738CA8-96DE-480F-AAAF-0D550122E91C}" destId="{818FF72A-8817-4983-9437-6FA7DD5E24A4}" srcOrd="0" destOrd="0" presId="urn:microsoft.com/office/officeart/2005/8/layout/chevron2"/>
    <dgm:cxn modelId="{87142287-D510-4E7A-A431-AC7BE10BFFD3}" type="presOf" srcId="{B7BD1339-79F5-49CB-9A11-4BC33E12FF32}" destId="{02ED59B0-E2DC-4358-96BE-EEC23DA36881}" srcOrd="0" destOrd="0" presId="urn:microsoft.com/office/officeart/2005/8/layout/chevron2"/>
    <dgm:cxn modelId="{D85CB794-57D7-46B3-B27B-73F417786FBC}" srcId="{128A89A4-779F-4030-BC9E-13590454B595}" destId="{5C5BCFC2-9F35-49A9-BA4C-149F7C0B5B84}" srcOrd="1" destOrd="0" parTransId="{C65E7CD2-5E27-4419-82E3-F03D9C207886}" sibTransId="{6EBD2220-EA3A-4903-9ACF-CF1A549B0E21}"/>
    <dgm:cxn modelId="{5400D21E-D424-4BB5-80E8-A0A3D63632D3}" srcId="{6B738CA8-96DE-480F-AAAF-0D550122E91C}" destId="{62C41975-8095-4CA6-A55A-6C50A9ECD669}" srcOrd="0" destOrd="0" parTransId="{9A5F0C2E-B3D6-4D00-81D8-10A3668165F0}" sibTransId="{67867F72-753A-4581-8692-7440C07BB64C}"/>
    <dgm:cxn modelId="{01221261-7F8F-46BA-9EF5-F98747FA60DC}" type="presOf" srcId="{302E01D5-9959-43AB-ACC7-B79B8ACD72F4}" destId="{884F881A-3263-480C-84FE-3B4F43B6AAF9}" srcOrd="0" destOrd="0" presId="urn:microsoft.com/office/officeart/2005/8/layout/chevron2"/>
    <dgm:cxn modelId="{0906FAE3-198B-427E-9194-F50834BED887}" type="presOf" srcId="{5C5BCFC2-9F35-49A9-BA4C-149F7C0B5B84}" destId="{A8329603-C006-4598-89DC-A7377306F95C}" srcOrd="0" destOrd="0" presId="urn:microsoft.com/office/officeart/2005/8/layout/chevron2"/>
    <dgm:cxn modelId="{7918D8D9-E378-452A-99DB-A91C2BD0D01C}" type="presOf" srcId="{28892865-4B8E-47BB-ABB4-6C8C80F971A0}" destId="{0C518044-E778-44AD-AE99-6DF0A19E9441}" srcOrd="0" destOrd="0" presId="urn:microsoft.com/office/officeart/2005/8/layout/chevron2"/>
    <dgm:cxn modelId="{6B40E5BA-AE9E-4BA4-93BA-38030D682EEF}" srcId="{B7BD1339-79F5-49CB-9A11-4BC33E12FF32}" destId="{302E01D5-9959-43AB-ACC7-B79B8ACD72F4}" srcOrd="0" destOrd="0" parTransId="{C0E2068F-4178-4D04-B183-6F92CC935B98}" sibTransId="{68FC34A9-D843-4E04-A710-0EAE1605B883}"/>
    <dgm:cxn modelId="{6C8289DB-F6DB-4418-B17B-BE6EA9FF5EE7}" srcId="{128A89A4-779F-4030-BC9E-13590454B595}" destId="{6B738CA8-96DE-480F-AAAF-0D550122E91C}" srcOrd="0" destOrd="0" parTransId="{7772910C-785B-4A84-B331-06BCB43FF390}" sibTransId="{A6086096-ED7A-4445-8B55-877BA894D32C}"/>
    <dgm:cxn modelId="{D8F34CD3-6428-46B2-8B0E-88F34E4F1A48}" srcId="{5C5BCFC2-9F35-49A9-BA4C-149F7C0B5B84}" destId="{28892865-4B8E-47BB-ABB4-6C8C80F971A0}" srcOrd="0" destOrd="0" parTransId="{9FA30B29-EBBE-4FCF-9EDA-FACD35518817}" sibTransId="{DE5E2058-6C43-405F-96A0-DCDB791A4A38}"/>
    <dgm:cxn modelId="{07DD8E8F-1B26-431C-B066-E71472D84228}" srcId="{128A89A4-779F-4030-BC9E-13590454B595}" destId="{B7BD1339-79F5-49CB-9A11-4BC33E12FF32}" srcOrd="2" destOrd="0" parTransId="{DB6B9E3E-C18D-4EB3-9B94-13D00EA8267D}" sibTransId="{B371C59E-BB57-416F-908E-3653A3BA5142}"/>
    <dgm:cxn modelId="{548E165F-2C8B-45CD-994D-EBEA7084B704}" type="presParOf" srcId="{FC165DB3-1898-4B4B-9BFE-54C3C23967F7}" destId="{860EB20A-1433-47FD-B125-725FC4A3048B}" srcOrd="0" destOrd="0" presId="urn:microsoft.com/office/officeart/2005/8/layout/chevron2"/>
    <dgm:cxn modelId="{A202172E-9716-4EA0-9B53-091ABE34814D}" type="presParOf" srcId="{860EB20A-1433-47FD-B125-725FC4A3048B}" destId="{818FF72A-8817-4983-9437-6FA7DD5E24A4}" srcOrd="0" destOrd="0" presId="urn:microsoft.com/office/officeart/2005/8/layout/chevron2"/>
    <dgm:cxn modelId="{A68E84BC-6790-4D56-B697-052822CBE051}" type="presParOf" srcId="{860EB20A-1433-47FD-B125-725FC4A3048B}" destId="{42EEC926-AD70-48D1-9639-27E91264BBBE}" srcOrd="1" destOrd="0" presId="urn:microsoft.com/office/officeart/2005/8/layout/chevron2"/>
    <dgm:cxn modelId="{BCA1FE31-CD77-4D0E-AFF2-54A360B6BC59}" type="presParOf" srcId="{FC165DB3-1898-4B4B-9BFE-54C3C23967F7}" destId="{670AB503-3C48-4F9F-9333-C4D9DC8E4AFC}" srcOrd="1" destOrd="0" presId="urn:microsoft.com/office/officeart/2005/8/layout/chevron2"/>
    <dgm:cxn modelId="{5D6D1A39-4F76-4BAE-8D70-0793F591FFD6}" type="presParOf" srcId="{FC165DB3-1898-4B4B-9BFE-54C3C23967F7}" destId="{51F6F068-0DE9-48A3-8976-B372EB9D3C99}" srcOrd="2" destOrd="0" presId="urn:microsoft.com/office/officeart/2005/8/layout/chevron2"/>
    <dgm:cxn modelId="{730F0BA6-FFB0-4372-9485-875E1FAC93E3}" type="presParOf" srcId="{51F6F068-0DE9-48A3-8976-B372EB9D3C99}" destId="{A8329603-C006-4598-89DC-A7377306F95C}" srcOrd="0" destOrd="0" presId="urn:microsoft.com/office/officeart/2005/8/layout/chevron2"/>
    <dgm:cxn modelId="{551EC663-8DF3-4069-898A-13609BF68344}" type="presParOf" srcId="{51F6F068-0DE9-48A3-8976-B372EB9D3C99}" destId="{0C518044-E778-44AD-AE99-6DF0A19E9441}" srcOrd="1" destOrd="0" presId="urn:microsoft.com/office/officeart/2005/8/layout/chevron2"/>
    <dgm:cxn modelId="{8D075D54-46EB-4BF3-96F4-53500D02D336}" type="presParOf" srcId="{FC165DB3-1898-4B4B-9BFE-54C3C23967F7}" destId="{FCE817F1-F59E-4A5E-8144-CAB5F85FDA4F}" srcOrd="3" destOrd="0" presId="urn:microsoft.com/office/officeart/2005/8/layout/chevron2"/>
    <dgm:cxn modelId="{F9CD52AA-398D-449C-ADD6-A1883F4F7197}" type="presParOf" srcId="{FC165DB3-1898-4B4B-9BFE-54C3C23967F7}" destId="{FE889688-1764-4137-A1E3-56863744C448}" srcOrd="4" destOrd="0" presId="urn:microsoft.com/office/officeart/2005/8/layout/chevron2"/>
    <dgm:cxn modelId="{E45C52FB-1B0C-415B-8F2D-B5941CFF5594}" type="presParOf" srcId="{FE889688-1764-4137-A1E3-56863744C448}" destId="{02ED59B0-E2DC-4358-96BE-EEC23DA36881}" srcOrd="0" destOrd="0" presId="urn:microsoft.com/office/officeart/2005/8/layout/chevron2"/>
    <dgm:cxn modelId="{F523E6E4-1EA1-4207-8469-4113AD896AA5}" type="presParOf" srcId="{FE889688-1764-4137-A1E3-56863744C448}" destId="{884F881A-3263-480C-84FE-3B4F43B6AAF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B2CC976-AD67-4582-949D-B7A8EDDC2921}" type="doc">
      <dgm:prSet loTypeId="urn:microsoft.com/office/officeart/2005/8/layout/vProcess5" loCatId="process" qsTypeId="urn:microsoft.com/office/officeart/2005/8/quickstyle/3d2" qsCatId="3D" csTypeId="urn:microsoft.com/office/officeart/2005/8/colors/colorful3" csCatId="colorful" phldr="1"/>
      <dgm:spPr/>
      <dgm:t>
        <a:bodyPr/>
        <a:lstStyle/>
        <a:p>
          <a:endParaRPr lang="en-US"/>
        </a:p>
      </dgm:t>
    </dgm:pt>
    <dgm:pt modelId="{7B627536-E448-4B19-8C05-C9B720708F50}">
      <dgm:prSet custT="1"/>
      <dgm:spPr>
        <a:solidFill>
          <a:srgbClr val="FFC000"/>
        </a:solidFill>
      </dgm:spPr>
      <dgm:t>
        <a:bodyPr/>
        <a:lstStyle/>
        <a:p>
          <a:pPr algn="just" rtl="0"/>
          <a:r>
            <a:rPr lang="es-ES_tradnl" sz="1800" b="1" dirty="0" smtClean="0">
              <a:solidFill>
                <a:schemeClr val="tx1"/>
              </a:solidFill>
              <a:effectLst>
                <a:outerShdw blurRad="38100" dist="38100" dir="2700000" algn="tl">
                  <a:srgbClr val="000000">
                    <a:alpha val="43137"/>
                  </a:srgbClr>
                </a:outerShdw>
              </a:effectLst>
              <a:latin typeface="Calisto MT" pitchFamily="18" charset="0"/>
            </a:rPr>
            <a:t>El CAUCA III y el RECAUCA </a:t>
          </a:r>
          <a:r>
            <a:rPr lang="es-ES_tradnl" sz="1800" dirty="0" smtClean="0">
              <a:solidFill>
                <a:schemeClr val="tx1"/>
              </a:solidFill>
              <a:latin typeface="Calisto MT" pitchFamily="18" charset="0"/>
            </a:rPr>
            <a:t>empezaron a regir respectivamente el 19 de noviembre y el 17 de diciembre de 2003</a:t>
          </a:r>
          <a:endParaRPr lang="en-US" sz="1800" dirty="0">
            <a:solidFill>
              <a:schemeClr val="tx1"/>
            </a:solidFill>
          </a:endParaRPr>
        </a:p>
      </dgm:t>
    </dgm:pt>
    <dgm:pt modelId="{3C0E4A79-8B66-4F47-A322-02D7E208223D}" type="parTrans" cxnId="{A62B5BFF-2F86-4984-BF1E-71AE9192F31B}">
      <dgm:prSet/>
      <dgm:spPr/>
      <dgm:t>
        <a:bodyPr/>
        <a:lstStyle/>
        <a:p>
          <a:pPr algn="just"/>
          <a:endParaRPr lang="en-US">
            <a:solidFill>
              <a:schemeClr val="tx1"/>
            </a:solidFill>
          </a:endParaRPr>
        </a:p>
      </dgm:t>
    </dgm:pt>
    <dgm:pt modelId="{005A021C-5D84-4A79-9AE2-42B4741D0EC9}" type="sibTrans" cxnId="{A62B5BFF-2F86-4984-BF1E-71AE9192F31B}">
      <dgm:prSet/>
      <dgm:spPr/>
      <dgm:t>
        <a:bodyPr/>
        <a:lstStyle/>
        <a:p>
          <a:pPr algn="just"/>
          <a:endParaRPr lang="en-US">
            <a:solidFill>
              <a:schemeClr val="tx1"/>
            </a:solidFill>
          </a:endParaRPr>
        </a:p>
      </dgm:t>
    </dgm:pt>
    <dgm:pt modelId="{3F0CAE74-D005-4E28-A72E-3A49A529003A}">
      <dgm:prSet custT="1"/>
      <dgm:spPr>
        <a:solidFill>
          <a:srgbClr val="85DF33"/>
        </a:solidFill>
      </dgm:spPr>
      <dgm:t>
        <a:bodyPr/>
        <a:lstStyle/>
        <a:p>
          <a:pPr algn="just" rtl="0"/>
          <a:r>
            <a:rPr lang="es-ES_tradnl" sz="1800" b="1" dirty="0" smtClean="0">
              <a:solidFill>
                <a:schemeClr val="tx1"/>
              </a:solidFill>
              <a:effectLst>
                <a:outerShdw blurRad="38100" dist="38100" dir="2700000" algn="tl">
                  <a:srgbClr val="000000">
                    <a:alpha val="43137"/>
                  </a:srgbClr>
                </a:outerShdw>
              </a:effectLst>
              <a:latin typeface="Calisto MT" pitchFamily="18" charset="0"/>
            </a:rPr>
            <a:t>Disposiciones sintéticas</a:t>
          </a:r>
          <a:r>
            <a:rPr lang="es-ES_tradnl" sz="1800" dirty="0" smtClean="0">
              <a:solidFill>
                <a:schemeClr val="tx1"/>
              </a:solidFill>
              <a:latin typeface="Calisto MT" pitchFamily="18" charset="0"/>
            </a:rPr>
            <a:t>: no se establece ninguna denominación sobre los recursos ni en relación al procedimiento de impugnación</a:t>
          </a:r>
          <a:endParaRPr lang="en-US" sz="1800" dirty="0">
            <a:solidFill>
              <a:schemeClr val="tx1"/>
            </a:solidFill>
          </a:endParaRPr>
        </a:p>
      </dgm:t>
    </dgm:pt>
    <dgm:pt modelId="{5811B8B4-9AEC-4673-8258-083EA597C78F}" type="parTrans" cxnId="{BABD33EC-D846-4B07-AA55-262CC0EC3581}">
      <dgm:prSet/>
      <dgm:spPr/>
      <dgm:t>
        <a:bodyPr/>
        <a:lstStyle/>
        <a:p>
          <a:pPr algn="just"/>
          <a:endParaRPr lang="en-US">
            <a:solidFill>
              <a:schemeClr val="tx1"/>
            </a:solidFill>
          </a:endParaRPr>
        </a:p>
      </dgm:t>
    </dgm:pt>
    <dgm:pt modelId="{22F87AB5-EAC0-4451-9335-B44B237443C9}" type="sibTrans" cxnId="{BABD33EC-D846-4B07-AA55-262CC0EC3581}">
      <dgm:prSet/>
      <dgm:spPr/>
      <dgm:t>
        <a:bodyPr/>
        <a:lstStyle/>
        <a:p>
          <a:pPr algn="just"/>
          <a:endParaRPr lang="en-US">
            <a:solidFill>
              <a:schemeClr val="tx1"/>
            </a:solidFill>
          </a:endParaRPr>
        </a:p>
      </dgm:t>
    </dgm:pt>
    <dgm:pt modelId="{A15D0272-8D94-4779-81C2-21BFC87B181C}">
      <dgm:prSet custT="1"/>
      <dgm:spPr>
        <a:solidFill>
          <a:srgbClr val="008EC0"/>
        </a:solidFill>
      </dgm:spPr>
      <dgm:t>
        <a:bodyPr/>
        <a:lstStyle/>
        <a:p>
          <a:pPr algn="just" rtl="0"/>
          <a:r>
            <a:rPr lang="es-ES_tradnl" sz="1800" b="1" dirty="0" smtClean="0">
              <a:solidFill>
                <a:schemeClr val="tx1"/>
              </a:solidFill>
              <a:effectLst>
                <a:outerShdw blurRad="38100" dist="38100" dir="2700000" algn="tl">
                  <a:srgbClr val="000000">
                    <a:alpha val="43137"/>
                  </a:srgbClr>
                </a:outerShdw>
              </a:effectLst>
              <a:latin typeface="Calisto MT" pitchFamily="18" charset="0"/>
            </a:rPr>
            <a:t>Remite a la legislación nacional</a:t>
          </a:r>
          <a:r>
            <a:rPr lang="es-ES_tradnl" sz="1800" dirty="0" smtClean="0">
              <a:solidFill>
                <a:schemeClr val="tx1"/>
              </a:solidFill>
              <a:latin typeface="Calisto MT" pitchFamily="18" charset="0"/>
            </a:rPr>
            <a:t> tanto para los requisitos de forma y tiempo</a:t>
          </a:r>
          <a:endParaRPr lang="en-US" sz="1800" dirty="0">
            <a:solidFill>
              <a:schemeClr val="tx1"/>
            </a:solidFill>
          </a:endParaRPr>
        </a:p>
      </dgm:t>
    </dgm:pt>
    <dgm:pt modelId="{03FB708F-C7C3-4C75-A8CE-7DCBB5C7D53B}" type="parTrans" cxnId="{80BA269B-FFD6-43D9-B421-789E9FFD21D1}">
      <dgm:prSet/>
      <dgm:spPr/>
      <dgm:t>
        <a:bodyPr/>
        <a:lstStyle/>
        <a:p>
          <a:pPr algn="just"/>
          <a:endParaRPr lang="en-US">
            <a:solidFill>
              <a:schemeClr val="tx1"/>
            </a:solidFill>
          </a:endParaRPr>
        </a:p>
      </dgm:t>
    </dgm:pt>
    <dgm:pt modelId="{A4BCCEB2-EFB6-48D2-8B23-720755D989F4}" type="sibTrans" cxnId="{80BA269B-FFD6-43D9-B421-789E9FFD21D1}">
      <dgm:prSet/>
      <dgm:spPr/>
      <dgm:t>
        <a:bodyPr/>
        <a:lstStyle/>
        <a:p>
          <a:pPr algn="just"/>
          <a:endParaRPr lang="en-US">
            <a:solidFill>
              <a:schemeClr val="tx1"/>
            </a:solidFill>
          </a:endParaRPr>
        </a:p>
      </dgm:t>
    </dgm:pt>
    <dgm:pt modelId="{325F28DE-43A3-42F3-8D36-5E07D7BF4A19}">
      <dgm:prSet custT="1"/>
      <dgm:spPr>
        <a:solidFill>
          <a:srgbClr val="11AF7A"/>
        </a:solidFill>
      </dgm:spPr>
      <dgm:t>
        <a:bodyPr/>
        <a:lstStyle/>
        <a:p>
          <a:pPr algn="just" rtl="0"/>
          <a:r>
            <a:rPr lang="es-ES_tradnl" sz="1800" dirty="0" smtClean="0">
              <a:solidFill>
                <a:schemeClr val="tx1"/>
              </a:solidFill>
              <a:latin typeface="Calisto MT" pitchFamily="18" charset="0"/>
            </a:rPr>
            <a:t>Las disposiciones del RECAUCA en materia recursiva </a:t>
          </a:r>
          <a:r>
            <a:rPr lang="es-ES_tradnl" sz="1800" b="1" u="sng" dirty="0" smtClean="0">
              <a:solidFill>
                <a:schemeClr val="tx1"/>
              </a:solidFill>
              <a:effectLst>
                <a:outerShdw blurRad="38100" dist="38100" dir="2700000" algn="tl">
                  <a:srgbClr val="000000">
                    <a:alpha val="43137"/>
                  </a:srgbClr>
                </a:outerShdw>
              </a:effectLst>
              <a:latin typeface="Calisto MT" pitchFamily="18" charset="0"/>
            </a:rPr>
            <a:t>no son aplicables en Costa Rica</a:t>
          </a:r>
          <a:r>
            <a:rPr lang="es-ES_tradnl" sz="1800" dirty="0" smtClean="0">
              <a:solidFill>
                <a:schemeClr val="tx1"/>
              </a:solidFill>
              <a:latin typeface="Calisto MT" pitchFamily="18" charset="0"/>
            </a:rPr>
            <a:t> por reserva efectuada al respecto</a:t>
          </a:r>
          <a:endParaRPr lang="en-US" sz="1800" dirty="0">
            <a:solidFill>
              <a:schemeClr val="tx1"/>
            </a:solidFill>
          </a:endParaRPr>
        </a:p>
      </dgm:t>
    </dgm:pt>
    <dgm:pt modelId="{E472A754-435E-404A-A089-2A443C7A997F}" type="parTrans" cxnId="{66A53BAA-98F8-4C36-8DDE-045B657C6E7E}">
      <dgm:prSet/>
      <dgm:spPr/>
      <dgm:t>
        <a:bodyPr/>
        <a:lstStyle/>
        <a:p>
          <a:pPr algn="just"/>
          <a:endParaRPr lang="en-US">
            <a:solidFill>
              <a:schemeClr val="tx1"/>
            </a:solidFill>
          </a:endParaRPr>
        </a:p>
      </dgm:t>
    </dgm:pt>
    <dgm:pt modelId="{AD356EDA-83CF-4C8B-964C-D7863F33B4F7}" type="sibTrans" cxnId="{66A53BAA-98F8-4C36-8DDE-045B657C6E7E}">
      <dgm:prSet/>
      <dgm:spPr/>
      <dgm:t>
        <a:bodyPr/>
        <a:lstStyle/>
        <a:p>
          <a:pPr algn="just"/>
          <a:endParaRPr lang="en-US">
            <a:solidFill>
              <a:schemeClr val="tx1"/>
            </a:solidFill>
          </a:endParaRPr>
        </a:p>
      </dgm:t>
    </dgm:pt>
    <dgm:pt modelId="{3D42BE28-ABC6-4773-AFFE-F0B07D736AC7}" type="pres">
      <dgm:prSet presAssocID="{4B2CC976-AD67-4582-949D-B7A8EDDC2921}" presName="outerComposite" presStyleCnt="0">
        <dgm:presLayoutVars>
          <dgm:chMax val="5"/>
          <dgm:dir/>
          <dgm:resizeHandles val="exact"/>
        </dgm:presLayoutVars>
      </dgm:prSet>
      <dgm:spPr/>
      <dgm:t>
        <a:bodyPr/>
        <a:lstStyle/>
        <a:p>
          <a:endParaRPr lang="en-US"/>
        </a:p>
      </dgm:t>
    </dgm:pt>
    <dgm:pt modelId="{13BAF442-7B91-4CB8-A9C9-2F3D51C07B7D}" type="pres">
      <dgm:prSet presAssocID="{4B2CC976-AD67-4582-949D-B7A8EDDC2921}" presName="dummyMaxCanvas" presStyleCnt="0">
        <dgm:presLayoutVars/>
      </dgm:prSet>
      <dgm:spPr/>
    </dgm:pt>
    <dgm:pt modelId="{36ACCA86-B1C5-48DC-8C28-0807F1620C04}" type="pres">
      <dgm:prSet presAssocID="{4B2CC976-AD67-4582-949D-B7A8EDDC2921}" presName="FourNodes_1" presStyleLbl="node1" presStyleIdx="0" presStyleCnt="4">
        <dgm:presLayoutVars>
          <dgm:bulletEnabled val="1"/>
        </dgm:presLayoutVars>
      </dgm:prSet>
      <dgm:spPr/>
      <dgm:t>
        <a:bodyPr/>
        <a:lstStyle/>
        <a:p>
          <a:endParaRPr lang="en-US"/>
        </a:p>
      </dgm:t>
    </dgm:pt>
    <dgm:pt modelId="{0629928E-DD14-48EB-AC92-A195947CF009}" type="pres">
      <dgm:prSet presAssocID="{4B2CC976-AD67-4582-949D-B7A8EDDC2921}" presName="FourNodes_2" presStyleLbl="node1" presStyleIdx="1" presStyleCnt="4">
        <dgm:presLayoutVars>
          <dgm:bulletEnabled val="1"/>
        </dgm:presLayoutVars>
      </dgm:prSet>
      <dgm:spPr/>
      <dgm:t>
        <a:bodyPr/>
        <a:lstStyle/>
        <a:p>
          <a:endParaRPr lang="en-US"/>
        </a:p>
      </dgm:t>
    </dgm:pt>
    <dgm:pt modelId="{40A1807A-926F-4C5F-93F3-280897643EBF}" type="pres">
      <dgm:prSet presAssocID="{4B2CC976-AD67-4582-949D-B7A8EDDC2921}" presName="FourNodes_3" presStyleLbl="node1" presStyleIdx="2" presStyleCnt="4">
        <dgm:presLayoutVars>
          <dgm:bulletEnabled val="1"/>
        </dgm:presLayoutVars>
      </dgm:prSet>
      <dgm:spPr/>
      <dgm:t>
        <a:bodyPr/>
        <a:lstStyle/>
        <a:p>
          <a:endParaRPr lang="en-US"/>
        </a:p>
      </dgm:t>
    </dgm:pt>
    <dgm:pt modelId="{5E3F3D09-2CAD-403B-B86C-69125175CA82}" type="pres">
      <dgm:prSet presAssocID="{4B2CC976-AD67-4582-949D-B7A8EDDC2921}" presName="FourNodes_4" presStyleLbl="node1" presStyleIdx="3" presStyleCnt="4">
        <dgm:presLayoutVars>
          <dgm:bulletEnabled val="1"/>
        </dgm:presLayoutVars>
      </dgm:prSet>
      <dgm:spPr/>
      <dgm:t>
        <a:bodyPr/>
        <a:lstStyle/>
        <a:p>
          <a:endParaRPr lang="en-US"/>
        </a:p>
      </dgm:t>
    </dgm:pt>
    <dgm:pt modelId="{F9E16772-2E8E-4CE0-9BD7-6A6D7E3CA0E4}" type="pres">
      <dgm:prSet presAssocID="{4B2CC976-AD67-4582-949D-B7A8EDDC2921}" presName="FourConn_1-2" presStyleLbl="fgAccFollowNode1" presStyleIdx="0" presStyleCnt="3">
        <dgm:presLayoutVars>
          <dgm:bulletEnabled val="1"/>
        </dgm:presLayoutVars>
      </dgm:prSet>
      <dgm:spPr/>
      <dgm:t>
        <a:bodyPr/>
        <a:lstStyle/>
        <a:p>
          <a:endParaRPr lang="en-US"/>
        </a:p>
      </dgm:t>
    </dgm:pt>
    <dgm:pt modelId="{FCB8FEBA-5372-4530-904E-0FC6E48C7D18}" type="pres">
      <dgm:prSet presAssocID="{4B2CC976-AD67-4582-949D-B7A8EDDC2921}" presName="FourConn_2-3" presStyleLbl="fgAccFollowNode1" presStyleIdx="1" presStyleCnt="3">
        <dgm:presLayoutVars>
          <dgm:bulletEnabled val="1"/>
        </dgm:presLayoutVars>
      </dgm:prSet>
      <dgm:spPr/>
      <dgm:t>
        <a:bodyPr/>
        <a:lstStyle/>
        <a:p>
          <a:endParaRPr lang="en-US"/>
        </a:p>
      </dgm:t>
    </dgm:pt>
    <dgm:pt modelId="{B3B8F4B9-91C5-4BFE-B30B-71B269B73EE3}" type="pres">
      <dgm:prSet presAssocID="{4B2CC976-AD67-4582-949D-B7A8EDDC2921}" presName="FourConn_3-4" presStyleLbl="fgAccFollowNode1" presStyleIdx="2" presStyleCnt="3">
        <dgm:presLayoutVars>
          <dgm:bulletEnabled val="1"/>
        </dgm:presLayoutVars>
      </dgm:prSet>
      <dgm:spPr/>
      <dgm:t>
        <a:bodyPr/>
        <a:lstStyle/>
        <a:p>
          <a:endParaRPr lang="en-US"/>
        </a:p>
      </dgm:t>
    </dgm:pt>
    <dgm:pt modelId="{DB3C03FD-FEDD-42A9-BD1F-F369685C78D6}" type="pres">
      <dgm:prSet presAssocID="{4B2CC976-AD67-4582-949D-B7A8EDDC2921}" presName="FourNodes_1_text" presStyleLbl="node1" presStyleIdx="3" presStyleCnt="4">
        <dgm:presLayoutVars>
          <dgm:bulletEnabled val="1"/>
        </dgm:presLayoutVars>
      </dgm:prSet>
      <dgm:spPr/>
      <dgm:t>
        <a:bodyPr/>
        <a:lstStyle/>
        <a:p>
          <a:endParaRPr lang="en-US"/>
        </a:p>
      </dgm:t>
    </dgm:pt>
    <dgm:pt modelId="{27D177E1-83FA-47CC-9F07-049BA0E8582C}" type="pres">
      <dgm:prSet presAssocID="{4B2CC976-AD67-4582-949D-B7A8EDDC2921}" presName="FourNodes_2_text" presStyleLbl="node1" presStyleIdx="3" presStyleCnt="4">
        <dgm:presLayoutVars>
          <dgm:bulletEnabled val="1"/>
        </dgm:presLayoutVars>
      </dgm:prSet>
      <dgm:spPr/>
      <dgm:t>
        <a:bodyPr/>
        <a:lstStyle/>
        <a:p>
          <a:endParaRPr lang="en-US"/>
        </a:p>
      </dgm:t>
    </dgm:pt>
    <dgm:pt modelId="{6DC3EBC4-E3A3-4192-AE32-C111B3FB1522}" type="pres">
      <dgm:prSet presAssocID="{4B2CC976-AD67-4582-949D-B7A8EDDC2921}" presName="FourNodes_3_text" presStyleLbl="node1" presStyleIdx="3" presStyleCnt="4">
        <dgm:presLayoutVars>
          <dgm:bulletEnabled val="1"/>
        </dgm:presLayoutVars>
      </dgm:prSet>
      <dgm:spPr/>
      <dgm:t>
        <a:bodyPr/>
        <a:lstStyle/>
        <a:p>
          <a:endParaRPr lang="en-US"/>
        </a:p>
      </dgm:t>
    </dgm:pt>
    <dgm:pt modelId="{3CC90FF0-44BE-432E-B05B-F8A9D2146EC4}" type="pres">
      <dgm:prSet presAssocID="{4B2CC976-AD67-4582-949D-B7A8EDDC2921}" presName="FourNodes_4_text" presStyleLbl="node1" presStyleIdx="3" presStyleCnt="4">
        <dgm:presLayoutVars>
          <dgm:bulletEnabled val="1"/>
        </dgm:presLayoutVars>
      </dgm:prSet>
      <dgm:spPr/>
      <dgm:t>
        <a:bodyPr/>
        <a:lstStyle/>
        <a:p>
          <a:endParaRPr lang="en-US"/>
        </a:p>
      </dgm:t>
    </dgm:pt>
  </dgm:ptLst>
  <dgm:cxnLst>
    <dgm:cxn modelId="{BABD33EC-D846-4B07-AA55-262CC0EC3581}" srcId="{4B2CC976-AD67-4582-949D-B7A8EDDC2921}" destId="{3F0CAE74-D005-4E28-A72E-3A49A529003A}" srcOrd="1" destOrd="0" parTransId="{5811B8B4-9AEC-4673-8258-083EA597C78F}" sibTransId="{22F87AB5-EAC0-4451-9335-B44B237443C9}"/>
    <dgm:cxn modelId="{87FFB834-F1C7-47A9-B062-C7282BD035B4}" type="presOf" srcId="{325F28DE-43A3-42F3-8D36-5E07D7BF4A19}" destId="{3CC90FF0-44BE-432E-B05B-F8A9D2146EC4}" srcOrd="1" destOrd="0" presId="urn:microsoft.com/office/officeart/2005/8/layout/vProcess5"/>
    <dgm:cxn modelId="{80BA269B-FFD6-43D9-B421-789E9FFD21D1}" srcId="{4B2CC976-AD67-4582-949D-B7A8EDDC2921}" destId="{A15D0272-8D94-4779-81C2-21BFC87B181C}" srcOrd="2" destOrd="0" parTransId="{03FB708F-C7C3-4C75-A8CE-7DCBB5C7D53B}" sibTransId="{A4BCCEB2-EFB6-48D2-8B23-720755D989F4}"/>
    <dgm:cxn modelId="{B69868AA-515E-4C6C-B86F-542D7D00E9CD}" type="presOf" srcId="{3F0CAE74-D005-4E28-A72E-3A49A529003A}" destId="{0629928E-DD14-48EB-AC92-A195947CF009}" srcOrd="0" destOrd="0" presId="urn:microsoft.com/office/officeart/2005/8/layout/vProcess5"/>
    <dgm:cxn modelId="{0E6A2C61-52B9-4DB2-9AFE-498B991A64B5}" type="presOf" srcId="{A15D0272-8D94-4779-81C2-21BFC87B181C}" destId="{6DC3EBC4-E3A3-4192-AE32-C111B3FB1522}" srcOrd="1" destOrd="0" presId="urn:microsoft.com/office/officeart/2005/8/layout/vProcess5"/>
    <dgm:cxn modelId="{B93B10B3-FA5D-46C4-8361-62FCB42AE2B0}" type="presOf" srcId="{22F87AB5-EAC0-4451-9335-B44B237443C9}" destId="{FCB8FEBA-5372-4530-904E-0FC6E48C7D18}" srcOrd="0" destOrd="0" presId="urn:microsoft.com/office/officeart/2005/8/layout/vProcess5"/>
    <dgm:cxn modelId="{CC573275-E41D-4B16-8678-1C7E59C374F9}" type="presOf" srcId="{7B627536-E448-4B19-8C05-C9B720708F50}" destId="{36ACCA86-B1C5-48DC-8C28-0807F1620C04}" srcOrd="0" destOrd="0" presId="urn:microsoft.com/office/officeart/2005/8/layout/vProcess5"/>
    <dgm:cxn modelId="{0B7ECA36-7C8C-4A96-A595-E4DAB6C30013}" type="presOf" srcId="{A4BCCEB2-EFB6-48D2-8B23-720755D989F4}" destId="{B3B8F4B9-91C5-4BFE-B30B-71B269B73EE3}" srcOrd="0" destOrd="0" presId="urn:microsoft.com/office/officeart/2005/8/layout/vProcess5"/>
    <dgm:cxn modelId="{97373226-8D34-4669-8B18-FEE34192EB3F}" type="presOf" srcId="{325F28DE-43A3-42F3-8D36-5E07D7BF4A19}" destId="{5E3F3D09-2CAD-403B-B86C-69125175CA82}" srcOrd="0" destOrd="0" presId="urn:microsoft.com/office/officeart/2005/8/layout/vProcess5"/>
    <dgm:cxn modelId="{66A53BAA-98F8-4C36-8DDE-045B657C6E7E}" srcId="{4B2CC976-AD67-4582-949D-B7A8EDDC2921}" destId="{325F28DE-43A3-42F3-8D36-5E07D7BF4A19}" srcOrd="3" destOrd="0" parTransId="{E472A754-435E-404A-A089-2A443C7A997F}" sibTransId="{AD356EDA-83CF-4C8B-964C-D7863F33B4F7}"/>
    <dgm:cxn modelId="{F1378266-FAC9-41D4-8B28-5BE317302EF8}" type="presOf" srcId="{7B627536-E448-4B19-8C05-C9B720708F50}" destId="{DB3C03FD-FEDD-42A9-BD1F-F369685C78D6}" srcOrd="1" destOrd="0" presId="urn:microsoft.com/office/officeart/2005/8/layout/vProcess5"/>
    <dgm:cxn modelId="{69135EA4-6CD6-49AD-880C-4085BE9D62F7}" type="presOf" srcId="{005A021C-5D84-4A79-9AE2-42B4741D0EC9}" destId="{F9E16772-2E8E-4CE0-9BD7-6A6D7E3CA0E4}" srcOrd="0" destOrd="0" presId="urn:microsoft.com/office/officeart/2005/8/layout/vProcess5"/>
    <dgm:cxn modelId="{A62B5BFF-2F86-4984-BF1E-71AE9192F31B}" srcId="{4B2CC976-AD67-4582-949D-B7A8EDDC2921}" destId="{7B627536-E448-4B19-8C05-C9B720708F50}" srcOrd="0" destOrd="0" parTransId="{3C0E4A79-8B66-4F47-A322-02D7E208223D}" sibTransId="{005A021C-5D84-4A79-9AE2-42B4741D0EC9}"/>
    <dgm:cxn modelId="{B30CBA4A-387C-48C5-A679-F1CAB9093765}" type="presOf" srcId="{A15D0272-8D94-4779-81C2-21BFC87B181C}" destId="{40A1807A-926F-4C5F-93F3-280897643EBF}" srcOrd="0" destOrd="0" presId="urn:microsoft.com/office/officeart/2005/8/layout/vProcess5"/>
    <dgm:cxn modelId="{3684EB6F-C3A7-4314-AEA8-5FF9FEA42D33}" type="presOf" srcId="{3F0CAE74-D005-4E28-A72E-3A49A529003A}" destId="{27D177E1-83FA-47CC-9F07-049BA0E8582C}" srcOrd="1" destOrd="0" presId="urn:microsoft.com/office/officeart/2005/8/layout/vProcess5"/>
    <dgm:cxn modelId="{4628F2EC-3DC2-4FEB-822F-FFB8B22153A7}" type="presOf" srcId="{4B2CC976-AD67-4582-949D-B7A8EDDC2921}" destId="{3D42BE28-ABC6-4773-AFFE-F0B07D736AC7}" srcOrd="0" destOrd="0" presId="urn:microsoft.com/office/officeart/2005/8/layout/vProcess5"/>
    <dgm:cxn modelId="{E98F6CC2-039B-41A4-BA1F-E78CD57FA64F}" type="presParOf" srcId="{3D42BE28-ABC6-4773-AFFE-F0B07D736AC7}" destId="{13BAF442-7B91-4CB8-A9C9-2F3D51C07B7D}" srcOrd="0" destOrd="0" presId="urn:microsoft.com/office/officeart/2005/8/layout/vProcess5"/>
    <dgm:cxn modelId="{93973648-C94B-4568-9BE7-17FF7156279C}" type="presParOf" srcId="{3D42BE28-ABC6-4773-AFFE-F0B07D736AC7}" destId="{36ACCA86-B1C5-48DC-8C28-0807F1620C04}" srcOrd="1" destOrd="0" presId="urn:microsoft.com/office/officeart/2005/8/layout/vProcess5"/>
    <dgm:cxn modelId="{636066A4-C1A3-484E-9E3E-E5894360AF01}" type="presParOf" srcId="{3D42BE28-ABC6-4773-AFFE-F0B07D736AC7}" destId="{0629928E-DD14-48EB-AC92-A195947CF009}" srcOrd="2" destOrd="0" presId="urn:microsoft.com/office/officeart/2005/8/layout/vProcess5"/>
    <dgm:cxn modelId="{8472CFA9-AC44-4187-9E0B-E030DDC27923}" type="presParOf" srcId="{3D42BE28-ABC6-4773-AFFE-F0B07D736AC7}" destId="{40A1807A-926F-4C5F-93F3-280897643EBF}" srcOrd="3" destOrd="0" presId="urn:microsoft.com/office/officeart/2005/8/layout/vProcess5"/>
    <dgm:cxn modelId="{6E57072E-D245-4AE7-95A8-40E544F88202}" type="presParOf" srcId="{3D42BE28-ABC6-4773-AFFE-F0B07D736AC7}" destId="{5E3F3D09-2CAD-403B-B86C-69125175CA82}" srcOrd="4" destOrd="0" presId="urn:microsoft.com/office/officeart/2005/8/layout/vProcess5"/>
    <dgm:cxn modelId="{A5ED1D6D-8D01-44EE-8CD8-7FBC44393FA2}" type="presParOf" srcId="{3D42BE28-ABC6-4773-AFFE-F0B07D736AC7}" destId="{F9E16772-2E8E-4CE0-9BD7-6A6D7E3CA0E4}" srcOrd="5" destOrd="0" presId="urn:microsoft.com/office/officeart/2005/8/layout/vProcess5"/>
    <dgm:cxn modelId="{838E35C5-C023-465F-92CA-2AFAD0E54B29}" type="presParOf" srcId="{3D42BE28-ABC6-4773-AFFE-F0B07D736AC7}" destId="{FCB8FEBA-5372-4530-904E-0FC6E48C7D18}" srcOrd="6" destOrd="0" presId="urn:microsoft.com/office/officeart/2005/8/layout/vProcess5"/>
    <dgm:cxn modelId="{6A772535-8C1E-40F0-9C69-1C28F0CEC256}" type="presParOf" srcId="{3D42BE28-ABC6-4773-AFFE-F0B07D736AC7}" destId="{B3B8F4B9-91C5-4BFE-B30B-71B269B73EE3}" srcOrd="7" destOrd="0" presId="urn:microsoft.com/office/officeart/2005/8/layout/vProcess5"/>
    <dgm:cxn modelId="{1F3A7482-706A-4961-A3CC-A2D17BF29239}" type="presParOf" srcId="{3D42BE28-ABC6-4773-AFFE-F0B07D736AC7}" destId="{DB3C03FD-FEDD-42A9-BD1F-F369685C78D6}" srcOrd="8" destOrd="0" presId="urn:microsoft.com/office/officeart/2005/8/layout/vProcess5"/>
    <dgm:cxn modelId="{84008067-0976-4F51-9081-71922372AD05}" type="presParOf" srcId="{3D42BE28-ABC6-4773-AFFE-F0B07D736AC7}" destId="{27D177E1-83FA-47CC-9F07-049BA0E8582C}" srcOrd="9" destOrd="0" presId="urn:microsoft.com/office/officeart/2005/8/layout/vProcess5"/>
    <dgm:cxn modelId="{46A20E6A-E5E4-4593-9CEF-59F2EA211A16}" type="presParOf" srcId="{3D42BE28-ABC6-4773-AFFE-F0B07D736AC7}" destId="{6DC3EBC4-E3A3-4192-AE32-C111B3FB1522}" srcOrd="10" destOrd="0" presId="urn:microsoft.com/office/officeart/2005/8/layout/vProcess5"/>
    <dgm:cxn modelId="{72025225-4433-40FA-939C-2365265980BF}" type="presParOf" srcId="{3D42BE28-ABC6-4773-AFFE-F0B07D736AC7}" destId="{3CC90FF0-44BE-432E-B05B-F8A9D2146EC4}"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9702F2E-0D80-462F-9690-259F37F7CFF4}" type="doc">
      <dgm:prSet loTypeId="urn:microsoft.com/office/officeart/2005/8/layout/pList2#2" loCatId="list" qsTypeId="urn:microsoft.com/office/officeart/2005/8/quickstyle/3d5" qsCatId="3D" csTypeId="urn:microsoft.com/office/officeart/2005/8/colors/colorful5" csCatId="colorful" phldr="1"/>
      <dgm:spPr/>
    </dgm:pt>
    <dgm:pt modelId="{289B9C49-91E3-474C-9544-E04380FD17B7}">
      <dgm:prSet phldrT="[Texto]"/>
      <dgm:spPr>
        <a:solidFill>
          <a:srgbClr val="0FA9B1"/>
        </a:solidFill>
      </dgm:spPr>
      <dgm:t>
        <a:bodyPr/>
        <a:lstStyle/>
        <a:p>
          <a:r>
            <a:rPr lang="es-ES_tradnl" dirty="0" smtClean="0">
              <a:solidFill>
                <a:schemeClr val="bg1"/>
              </a:solidFill>
              <a:latin typeface="Calisto MT" pitchFamily="18" charset="0"/>
            </a:rPr>
            <a:t>Impugnación de actos emitidos directamente por la Aduana</a:t>
          </a:r>
          <a:endParaRPr lang="es-ES" dirty="0">
            <a:solidFill>
              <a:schemeClr val="bg1"/>
            </a:solidFill>
          </a:endParaRPr>
        </a:p>
      </dgm:t>
    </dgm:pt>
    <dgm:pt modelId="{989BB023-6146-420E-8627-8ABB3ECE7FF9}" type="parTrans" cxnId="{035D8D29-68A8-4175-AAD8-6EAE55ABEBE9}">
      <dgm:prSet/>
      <dgm:spPr/>
      <dgm:t>
        <a:bodyPr/>
        <a:lstStyle/>
        <a:p>
          <a:endParaRPr lang="es-ES"/>
        </a:p>
      </dgm:t>
    </dgm:pt>
    <dgm:pt modelId="{223C99A3-C11D-40DB-8FC5-82E1675B6904}" type="sibTrans" cxnId="{035D8D29-68A8-4175-AAD8-6EAE55ABEBE9}">
      <dgm:prSet/>
      <dgm:spPr/>
      <dgm:t>
        <a:bodyPr/>
        <a:lstStyle/>
        <a:p>
          <a:endParaRPr lang="es-ES"/>
        </a:p>
      </dgm:t>
    </dgm:pt>
    <dgm:pt modelId="{1272973F-373A-47DF-9F07-07A683EBAC87}">
      <dgm:prSet phldrT="[Texto]"/>
      <dgm:spPr>
        <a:solidFill>
          <a:srgbClr val="0FA9B1"/>
        </a:solidFill>
      </dgm:spPr>
      <dgm:t>
        <a:bodyPr/>
        <a:lstStyle/>
        <a:p>
          <a:r>
            <a:rPr lang="es-ES_tradnl" dirty="0" smtClean="0">
              <a:solidFill>
                <a:schemeClr val="bg1"/>
              </a:solidFill>
              <a:latin typeface="Calisto MT" pitchFamily="18" charset="0"/>
            </a:rPr>
            <a:t>Impugnación de actos emitidos directamente por la DGA</a:t>
          </a:r>
          <a:endParaRPr lang="es-ES" dirty="0">
            <a:solidFill>
              <a:schemeClr val="bg1"/>
            </a:solidFill>
          </a:endParaRPr>
        </a:p>
      </dgm:t>
    </dgm:pt>
    <dgm:pt modelId="{9EFD5D4A-5028-4545-982F-3C2D5A3F393E}" type="parTrans" cxnId="{179CE72C-94FE-465A-A57F-CA6790E8364F}">
      <dgm:prSet/>
      <dgm:spPr/>
      <dgm:t>
        <a:bodyPr/>
        <a:lstStyle/>
        <a:p>
          <a:endParaRPr lang="es-ES"/>
        </a:p>
      </dgm:t>
    </dgm:pt>
    <dgm:pt modelId="{FD51AEF9-519C-425B-9559-52557ACA272B}" type="sibTrans" cxnId="{179CE72C-94FE-465A-A57F-CA6790E8364F}">
      <dgm:prSet/>
      <dgm:spPr/>
      <dgm:t>
        <a:bodyPr/>
        <a:lstStyle/>
        <a:p>
          <a:endParaRPr lang="es-ES"/>
        </a:p>
      </dgm:t>
    </dgm:pt>
    <dgm:pt modelId="{94C4C188-B434-43CE-9E72-B9EB95D93623}" type="pres">
      <dgm:prSet presAssocID="{F9702F2E-0D80-462F-9690-259F37F7CFF4}" presName="Name0" presStyleCnt="0">
        <dgm:presLayoutVars>
          <dgm:dir/>
          <dgm:resizeHandles val="exact"/>
        </dgm:presLayoutVars>
      </dgm:prSet>
      <dgm:spPr/>
    </dgm:pt>
    <dgm:pt modelId="{AF49251A-146B-4BD2-A94B-10FF7FE8F2D0}" type="pres">
      <dgm:prSet presAssocID="{F9702F2E-0D80-462F-9690-259F37F7CFF4}" presName="bkgdShp" presStyleLbl="alignAccFollowNode1" presStyleIdx="0" presStyleCnt="1"/>
      <dgm:spPr>
        <a:solidFill>
          <a:srgbClr val="11AF7A">
            <a:alpha val="90000"/>
          </a:srgbClr>
        </a:solidFill>
      </dgm:spPr>
    </dgm:pt>
    <dgm:pt modelId="{BF775F3F-F542-4DC8-881F-5789C0E74D55}" type="pres">
      <dgm:prSet presAssocID="{F9702F2E-0D80-462F-9690-259F37F7CFF4}" presName="linComp" presStyleCnt="0"/>
      <dgm:spPr/>
    </dgm:pt>
    <dgm:pt modelId="{BB662665-4F25-429C-97BF-C0DDF42701AF}" type="pres">
      <dgm:prSet presAssocID="{289B9C49-91E3-474C-9544-E04380FD17B7}" presName="compNode" presStyleCnt="0"/>
      <dgm:spPr/>
    </dgm:pt>
    <dgm:pt modelId="{08B6E4EF-52D8-449C-9C30-0B8A0945796C}" type="pres">
      <dgm:prSet presAssocID="{289B9C49-91E3-474C-9544-E04380FD17B7}" presName="node" presStyleLbl="node1" presStyleIdx="0" presStyleCnt="2">
        <dgm:presLayoutVars>
          <dgm:bulletEnabled val="1"/>
        </dgm:presLayoutVars>
      </dgm:prSet>
      <dgm:spPr/>
      <dgm:t>
        <a:bodyPr/>
        <a:lstStyle/>
        <a:p>
          <a:endParaRPr lang="es-ES"/>
        </a:p>
      </dgm:t>
    </dgm:pt>
    <dgm:pt modelId="{334A8ADE-1CE6-4E8C-A468-DB9E119BE79A}" type="pres">
      <dgm:prSet presAssocID="{289B9C49-91E3-474C-9544-E04380FD17B7}" presName="invisiNode" presStyleLbl="node1" presStyleIdx="0" presStyleCnt="2"/>
      <dgm:spPr/>
    </dgm:pt>
    <dgm:pt modelId="{0FBF854B-158D-4E6F-B05D-E555D2496968}" type="pres">
      <dgm:prSet presAssocID="{289B9C49-91E3-474C-9544-E04380FD17B7}" presName="imagNode" presStyleLbl="fgImgPlace1" presStyleIdx="0" presStyleCnt="2"/>
      <dgm:spPr>
        <a:blipFill rotWithShape="0">
          <a:blip xmlns:r="http://schemas.openxmlformats.org/officeDocument/2006/relationships" r:embed="rId1"/>
          <a:stretch>
            <a:fillRect/>
          </a:stretch>
        </a:blipFill>
      </dgm:spPr>
    </dgm:pt>
    <dgm:pt modelId="{749DB763-4C02-4C12-BE9D-B7493BEDFF86}" type="pres">
      <dgm:prSet presAssocID="{223C99A3-C11D-40DB-8FC5-82E1675B6904}" presName="sibTrans" presStyleLbl="sibTrans2D1" presStyleIdx="0" presStyleCnt="0"/>
      <dgm:spPr/>
      <dgm:t>
        <a:bodyPr/>
        <a:lstStyle/>
        <a:p>
          <a:endParaRPr lang="es-ES"/>
        </a:p>
      </dgm:t>
    </dgm:pt>
    <dgm:pt modelId="{90CC5663-66C5-43B1-8C99-02817E09EE60}" type="pres">
      <dgm:prSet presAssocID="{1272973F-373A-47DF-9F07-07A683EBAC87}" presName="compNode" presStyleCnt="0"/>
      <dgm:spPr/>
    </dgm:pt>
    <dgm:pt modelId="{8516947B-FB02-46F9-8ECE-BEB97ABBBA61}" type="pres">
      <dgm:prSet presAssocID="{1272973F-373A-47DF-9F07-07A683EBAC87}" presName="node" presStyleLbl="node1" presStyleIdx="1" presStyleCnt="2">
        <dgm:presLayoutVars>
          <dgm:bulletEnabled val="1"/>
        </dgm:presLayoutVars>
      </dgm:prSet>
      <dgm:spPr/>
      <dgm:t>
        <a:bodyPr/>
        <a:lstStyle/>
        <a:p>
          <a:endParaRPr lang="es-ES"/>
        </a:p>
      </dgm:t>
    </dgm:pt>
    <dgm:pt modelId="{511C63CE-5BFF-43EE-BB9A-DD1EA2D42F27}" type="pres">
      <dgm:prSet presAssocID="{1272973F-373A-47DF-9F07-07A683EBAC87}" presName="invisiNode" presStyleLbl="node1" presStyleIdx="1" presStyleCnt="2"/>
      <dgm:spPr/>
    </dgm:pt>
    <dgm:pt modelId="{DA3D40D9-9F55-43BE-8322-877B44989187}" type="pres">
      <dgm:prSet presAssocID="{1272973F-373A-47DF-9F07-07A683EBAC87}" presName="imagNode" presStyleLbl="fgImgPlace1" presStyleIdx="1" presStyleCnt="2"/>
      <dgm:spPr>
        <a:blipFill rotWithShape="0">
          <a:blip xmlns:r="http://schemas.openxmlformats.org/officeDocument/2006/relationships" r:embed="rId2"/>
          <a:stretch>
            <a:fillRect/>
          </a:stretch>
        </a:blipFill>
      </dgm:spPr>
    </dgm:pt>
  </dgm:ptLst>
  <dgm:cxnLst>
    <dgm:cxn modelId="{037C7828-EFA6-466F-8DC7-B4AEC61546D4}" type="presOf" srcId="{289B9C49-91E3-474C-9544-E04380FD17B7}" destId="{08B6E4EF-52D8-449C-9C30-0B8A0945796C}" srcOrd="0" destOrd="0" presId="urn:microsoft.com/office/officeart/2005/8/layout/pList2#2"/>
    <dgm:cxn modelId="{035D8D29-68A8-4175-AAD8-6EAE55ABEBE9}" srcId="{F9702F2E-0D80-462F-9690-259F37F7CFF4}" destId="{289B9C49-91E3-474C-9544-E04380FD17B7}" srcOrd="0" destOrd="0" parTransId="{989BB023-6146-420E-8627-8ABB3ECE7FF9}" sibTransId="{223C99A3-C11D-40DB-8FC5-82E1675B6904}"/>
    <dgm:cxn modelId="{179CE72C-94FE-465A-A57F-CA6790E8364F}" srcId="{F9702F2E-0D80-462F-9690-259F37F7CFF4}" destId="{1272973F-373A-47DF-9F07-07A683EBAC87}" srcOrd="1" destOrd="0" parTransId="{9EFD5D4A-5028-4545-982F-3C2D5A3F393E}" sibTransId="{FD51AEF9-519C-425B-9559-52557ACA272B}"/>
    <dgm:cxn modelId="{93F95CAC-DD2B-4EC0-83FD-75ECC03BC496}" type="presOf" srcId="{F9702F2E-0D80-462F-9690-259F37F7CFF4}" destId="{94C4C188-B434-43CE-9E72-B9EB95D93623}" srcOrd="0" destOrd="0" presId="urn:microsoft.com/office/officeart/2005/8/layout/pList2#2"/>
    <dgm:cxn modelId="{7A25DEB5-8EC6-46E5-927E-F8250DAB04E8}" type="presOf" srcId="{223C99A3-C11D-40DB-8FC5-82E1675B6904}" destId="{749DB763-4C02-4C12-BE9D-B7493BEDFF86}" srcOrd="0" destOrd="0" presId="urn:microsoft.com/office/officeart/2005/8/layout/pList2#2"/>
    <dgm:cxn modelId="{4C3B7346-53F0-47FC-B82D-2BC638292829}" type="presOf" srcId="{1272973F-373A-47DF-9F07-07A683EBAC87}" destId="{8516947B-FB02-46F9-8ECE-BEB97ABBBA61}" srcOrd="0" destOrd="0" presId="urn:microsoft.com/office/officeart/2005/8/layout/pList2#2"/>
    <dgm:cxn modelId="{397F5573-1E66-424F-B3A8-125E591A5612}" type="presParOf" srcId="{94C4C188-B434-43CE-9E72-B9EB95D93623}" destId="{AF49251A-146B-4BD2-A94B-10FF7FE8F2D0}" srcOrd="0" destOrd="0" presId="urn:microsoft.com/office/officeart/2005/8/layout/pList2#2"/>
    <dgm:cxn modelId="{A2B943F4-1953-43F5-B2D4-7D1BC27EE685}" type="presParOf" srcId="{94C4C188-B434-43CE-9E72-B9EB95D93623}" destId="{BF775F3F-F542-4DC8-881F-5789C0E74D55}" srcOrd="1" destOrd="0" presId="urn:microsoft.com/office/officeart/2005/8/layout/pList2#2"/>
    <dgm:cxn modelId="{B9F5C4C0-E8BE-4368-80D1-4E5F37B91B0A}" type="presParOf" srcId="{BF775F3F-F542-4DC8-881F-5789C0E74D55}" destId="{BB662665-4F25-429C-97BF-C0DDF42701AF}" srcOrd="0" destOrd="0" presId="urn:microsoft.com/office/officeart/2005/8/layout/pList2#2"/>
    <dgm:cxn modelId="{EE34FE61-1877-4CAC-8C77-4066D5F80B86}" type="presParOf" srcId="{BB662665-4F25-429C-97BF-C0DDF42701AF}" destId="{08B6E4EF-52D8-449C-9C30-0B8A0945796C}" srcOrd="0" destOrd="0" presId="urn:microsoft.com/office/officeart/2005/8/layout/pList2#2"/>
    <dgm:cxn modelId="{CED025AD-FE4C-42D5-8372-C6BB698C4E0B}" type="presParOf" srcId="{BB662665-4F25-429C-97BF-C0DDF42701AF}" destId="{334A8ADE-1CE6-4E8C-A468-DB9E119BE79A}" srcOrd="1" destOrd="0" presId="urn:microsoft.com/office/officeart/2005/8/layout/pList2#2"/>
    <dgm:cxn modelId="{9FCF999F-56F8-470E-AFCA-FE587430760C}" type="presParOf" srcId="{BB662665-4F25-429C-97BF-C0DDF42701AF}" destId="{0FBF854B-158D-4E6F-B05D-E555D2496968}" srcOrd="2" destOrd="0" presId="urn:microsoft.com/office/officeart/2005/8/layout/pList2#2"/>
    <dgm:cxn modelId="{0CCCF80C-05F1-4D97-B54B-78DD7D31AD5E}" type="presParOf" srcId="{BF775F3F-F542-4DC8-881F-5789C0E74D55}" destId="{749DB763-4C02-4C12-BE9D-B7493BEDFF86}" srcOrd="1" destOrd="0" presId="urn:microsoft.com/office/officeart/2005/8/layout/pList2#2"/>
    <dgm:cxn modelId="{F2545465-B2C7-46FD-A62D-1786B94BE64B}" type="presParOf" srcId="{BF775F3F-F542-4DC8-881F-5789C0E74D55}" destId="{90CC5663-66C5-43B1-8C99-02817E09EE60}" srcOrd="2" destOrd="0" presId="urn:microsoft.com/office/officeart/2005/8/layout/pList2#2"/>
    <dgm:cxn modelId="{7933E6F5-8C1F-40F2-915B-CB7CA7CAD08D}" type="presParOf" srcId="{90CC5663-66C5-43B1-8C99-02817E09EE60}" destId="{8516947B-FB02-46F9-8ECE-BEB97ABBBA61}" srcOrd="0" destOrd="0" presId="urn:microsoft.com/office/officeart/2005/8/layout/pList2#2"/>
    <dgm:cxn modelId="{CC062BF7-8E33-40F6-9DE7-0CB005EE0409}" type="presParOf" srcId="{90CC5663-66C5-43B1-8C99-02817E09EE60}" destId="{511C63CE-5BFF-43EE-BB9A-DD1EA2D42F27}" srcOrd="1" destOrd="0" presId="urn:microsoft.com/office/officeart/2005/8/layout/pList2#2"/>
    <dgm:cxn modelId="{7D96FF03-4A24-4AE3-80B4-98AA45A9C942}" type="presParOf" srcId="{90CC5663-66C5-43B1-8C99-02817E09EE60}" destId="{DA3D40D9-9F55-43BE-8322-877B44989187}"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D412781-1EEA-4A6F-BEDA-A4BBCF078EA9}" type="doc">
      <dgm:prSet loTypeId="urn:microsoft.com/office/officeart/2005/8/layout/arrow2" loCatId="process" qsTypeId="urn:microsoft.com/office/officeart/2005/8/quickstyle/simple1" qsCatId="simple" csTypeId="urn:microsoft.com/office/officeart/2005/8/colors/accent1_2" csCatId="accent1" phldr="1"/>
      <dgm:spPr/>
    </dgm:pt>
    <dgm:pt modelId="{CFD38C4B-2876-448C-A0E6-FA24B0E2D818}">
      <dgm:prSet phldrT="[Texto]" custT="1"/>
      <dgm:spPr/>
      <dgm:t>
        <a:bodyPr/>
        <a:lstStyle/>
        <a:p>
          <a:r>
            <a:rPr lang="es-ES_tradnl" sz="2000" dirty="0" smtClean="0">
              <a:solidFill>
                <a:schemeClr val="bg1"/>
              </a:solidFill>
              <a:latin typeface="Calisto MT" pitchFamily="18" charset="0"/>
            </a:rPr>
            <a:t> </a:t>
          </a:r>
          <a:r>
            <a:rPr lang="es-ES_tradnl" sz="2800" dirty="0" smtClean="0">
              <a:solidFill>
                <a:schemeClr val="tx1"/>
              </a:solidFill>
              <a:latin typeface="Calisto MT" pitchFamily="18" charset="0"/>
            </a:rPr>
            <a:t>Reconsideración</a:t>
          </a:r>
        </a:p>
        <a:p>
          <a:r>
            <a:rPr lang="es-ES_tradnl" sz="1600" dirty="0" smtClean="0">
              <a:solidFill>
                <a:schemeClr val="tx1"/>
              </a:solidFill>
              <a:latin typeface="Calisto MT" pitchFamily="18" charset="0"/>
            </a:rPr>
            <a:t>                     </a:t>
          </a:r>
          <a:r>
            <a:rPr lang="es-ES_tradnl" sz="1600" dirty="0" smtClean="0">
              <a:solidFill>
                <a:schemeClr val="bg1"/>
              </a:solidFill>
              <a:latin typeface="Calisto MT" pitchFamily="18" charset="0"/>
            </a:rPr>
            <a:t>                               </a:t>
          </a:r>
          <a:endParaRPr lang="es-ES" sz="1600" dirty="0">
            <a:solidFill>
              <a:schemeClr val="bg1"/>
            </a:solidFill>
          </a:endParaRPr>
        </a:p>
      </dgm:t>
    </dgm:pt>
    <dgm:pt modelId="{FE07DDD9-9542-4C79-8354-DDC6B777EB39}" type="parTrans" cxnId="{E68E6F78-20BD-4379-9E5B-132962D192DC}">
      <dgm:prSet/>
      <dgm:spPr/>
      <dgm:t>
        <a:bodyPr/>
        <a:lstStyle/>
        <a:p>
          <a:endParaRPr lang="es-ES"/>
        </a:p>
      </dgm:t>
    </dgm:pt>
    <dgm:pt modelId="{E4FD7E2D-EE2E-4E11-B268-BB000B358F52}" type="sibTrans" cxnId="{E68E6F78-20BD-4379-9E5B-132962D192DC}">
      <dgm:prSet/>
      <dgm:spPr/>
      <dgm:t>
        <a:bodyPr/>
        <a:lstStyle/>
        <a:p>
          <a:endParaRPr lang="es-ES"/>
        </a:p>
      </dgm:t>
    </dgm:pt>
    <dgm:pt modelId="{68051175-96E3-4D28-9815-E3EBC7E35646}">
      <dgm:prSet phldrT="[Texto]" custT="1"/>
      <dgm:spPr/>
      <dgm:t>
        <a:bodyPr/>
        <a:lstStyle/>
        <a:p>
          <a:r>
            <a:rPr lang="es-ES_tradnl" sz="3200" dirty="0" smtClean="0">
              <a:solidFill>
                <a:schemeClr val="tx1"/>
              </a:solidFill>
              <a:latin typeface="Calisto MT" pitchFamily="18" charset="0"/>
            </a:rPr>
            <a:t>Apelación</a:t>
          </a:r>
        </a:p>
        <a:p>
          <a:r>
            <a:rPr lang="es-ES" sz="1600" dirty="0" smtClean="0">
              <a:solidFill>
                <a:schemeClr val="bg1"/>
              </a:solidFill>
            </a:rPr>
            <a:t>(Ante el TAN)</a:t>
          </a:r>
          <a:endParaRPr lang="es-ES" sz="1600" dirty="0">
            <a:solidFill>
              <a:schemeClr val="bg1"/>
            </a:solidFill>
          </a:endParaRPr>
        </a:p>
      </dgm:t>
    </dgm:pt>
    <dgm:pt modelId="{D2280C17-2440-4AE1-8C77-2A4CD3414AB5}" type="parTrans" cxnId="{815441BA-688F-4D7A-B2EA-4D99E11A0DF6}">
      <dgm:prSet/>
      <dgm:spPr/>
      <dgm:t>
        <a:bodyPr/>
        <a:lstStyle/>
        <a:p>
          <a:endParaRPr lang="es-ES"/>
        </a:p>
      </dgm:t>
    </dgm:pt>
    <dgm:pt modelId="{98F5D3CC-219C-4D13-A0C1-00FDDC2C48CC}" type="sibTrans" cxnId="{815441BA-688F-4D7A-B2EA-4D99E11A0DF6}">
      <dgm:prSet/>
      <dgm:spPr/>
      <dgm:t>
        <a:bodyPr/>
        <a:lstStyle/>
        <a:p>
          <a:endParaRPr lang="es-ES"/>
        </a:p>
      </dgm:t>
    </dgm:pt>
    <dgm:pt modelId="{8C970C19-AD56-4C9E-9FF0-F1040010697F}" type="pres">
      <dgm:prSet presAssocID="{0D412781-1EEA-4A6F-BEDA-A4BBCF078EA9}" presName="arrowDiagram" presStyleCnt="0">
        <dgm:presLayoutVars>
          <dgm:chMax val="5"/>
          <dgm:dir/>
          <dgm:resizeHandles val="exact"/>
        </dgm:presLayoutVars>
      </dgm:prSet>
      <dgm:spPr/>
    </dgm:pt>
    <dgm:pt modelId="{7885136E-B609-4FC3-A809-A9854EB3518E}" type="pres">
      <dgm:prSet presAssocID="{0D412781-1EEA-4A6F-BEDA-A4BBCF078EA9}" presName="arrow" presStyleLbl="bgShp" presStyleIdx="0" presStyleCnt="1"/>
      <dgm:spPr>
        <a:solidFill>
          <a:srgbClr val="008EC0"/>
        </a:solidFill>
      </dgm:spPr>
    </dgm:pt>
    <dgm:pt modelId="{96DB8BA7-07E9-4D82-BD1F-1BF1C035431F}" type="pres">
      <dgm:prSet presAssocID="{0D412781-1EEA-4A6F-BEDA-A4BBCF078EA9}" presName="arrowDiagram2" presStyleCnt="0"/>
      <dgm:spPr/>
    </dgm:pt>
    <dgm:pt modelId="{69193EC0-80A0-4BF9-94F6-BDE4C18A1947}" type="pres">
      <dgm:prSet presAssocID="{CFD38C4B-2876-448C-A0E6-FA24B0E2D818}" presName="bullet2a" presStyleLbl="node1" presStyleIdx="0" presStyleCnt="2"/>
      <dgm:spPr/>
    </dgm:pt>
    <dgm:pt modelId="{178E2544-AE33-446C-9CD1-6CCE9BA25618}" type="pres">
      <dgm:prSet presAssocID="{CFD38C4B-2876-448C-A0E6-FA24B0E2D818}" presName="textBox2a" presStyleLbl="revTx" presStyleIdx="0" presStyleCnt="2" custScaleX="162883">
        <dgm:presLayoutVars>
          <dgm:bulletEnabled val="1"/>
        </dgm:presLayoutVars>
      </dgm:prSet>
      <dgm:spPr/>
      <dgm:t>
        <a:bodyPr/>
        <a:lstStyle/>
        <a:p>
          <a:endParaRPr lang="es-ES"/>
        </a:p>
      </dgm:t>
    </dgm:pt>
    <dgm:pt modelId="{7938CD31-BCA9-47E7-B719-7826831F0812}" type="pres">
      <dgm:prSet presAssocID="{68051175-96E3-4D28-9815-E3EBC7E35646}" presName="bullet2b" presStyleLbl="node1" presStyleIdx="1" presStyleCnt="2"/>
      <dgm:spPr/>
    </dgm:pt>
    <dgm:pt modelId="{417B9C2D-BE01-4027-8318-6E9461D4F53E}" type="pres">
      <dgm:prSet presAssocID="{68051175-96E3-4D28-9815-E3EBC7E35646}" presName="textBox2b" presStyleLbl="revTx" presStyleIdx="1" presStyleCnt="2">
        <dgm:presLayoutVars>
          <dgm:bulletEnabled val="1"/>
        </dgm:presLayoutVars>
      </dgm:prSet>
      <dgm:spPr/>
      <dgm:t>
        <a:bodyPr/>
        <a:lstStyle/>
        <a:p>
          <a:endParaRPr lang="es-ES"/>
        </a:p>
      </dgm:t>
    </dgm:pt>
  </dgm:ptLst>
  <dgm:cxnLst>
    <dgm:cxn modelId="{E68E6F78-20BD-4379-9E5B-132962D192DC}" srcId="{0D412781-1EEA-4A6F-BEDA-A4BBCF078EA9}" destId="{CFD38C4B-2876-448C-A0E6-FA24B0E2D818}" srcOrd="0" destOrd="0" parTransId="{FE07DDD9-9542-4C79-8354-DDC6B777EB39}" sibTransId="{E4FD7E2D-EE2E-4E11-B268-BB000B358F52}"/>
    <dgm:cxn modelId="{412B4457-BD79-4E2A-A86D-EBD4A72BAD91}" type="presOf" srcId="{CFD38C4B-2876-448C-A0E6-FA24B0E2D818}" destId="{178E2544-AE33-446C-9CD1-6CCE9BA25618}" srcOrd="0" destOrd="0" presId="urn:microsoft.com/office/officeart/2005/8/layout/arrow2"/>
    <dgm:cxn modelId="{AFD305DF-DC29-4F80-BA27-C33BB32145C6}" type="presOf" srcId="{0D412781-1EEA-4A6F-BEDA-A4BBCF078EA9}" destId="{8C970C19-AD56-4C9E-9FF0-F1040010697F}" srcOrd="0" destOrd="0" presId="urn:microsoft.com/office/officeart/2005/8/layout/arrow2"/>
    <dgm:cxn modelId="{815441BA-688F-4D7A-B2EA-4D99E11A0DF6}" srcId="{0D412781-1EEA-4A6F-BEDA-A4BBCF078EA9}" destId="{68051175-96E3-4D28-9815-E3EBC7E35646}" srcOrd="1" destOrd="0" parTransId="{D2280C17-2440-4AE1-8C77-2A4CD3414AB5}" sibTransId="{98F5D3CC-219C-4D13-A0C1-00FDDC2C48CC}"/>
    <dgm:cxn modelId="{D43022B3-A579-471C-8F61-95703DA05E57}" type="presOf" srcId="{68051175-96E3-4D28-9815-E3EBC7E35646}" destId="{417B9C2D-BE01-4027-8318-6E9461D4F53E}" srcOrd="0" destOrd="0" presId="urn:microsoft.com/office/officeart/2005/8/layout/arrow2"/>
    <dgm:cxn modelId="{9678A6B4-8BB5-427B-99B6-92460BFFB6DF}" type="presParOf" srcId="{8C970C19-AD56-4C9E-9FF0-F1040010697F}" destId="{7885136E-B609-4FC3-A809-A9854EB3518E}" srcOrd="0" destOrd="0" presId="urn:microsoft.com/office/officeart/2005/8/layout/arrow2"/>
    <dgm:cxn modelId="{370CA152-B33A-49AA-8201-63E580862A0B}" type="presParOf" srcId="{8C970C19-AD56-4C9E-9FF0-F1040010697F}" destId="{96DB8BA7-07E9-4D82-BD1F-1BF1C035431F}" srcOrd="1" destOrd="0" presId="urn:microsoft.com/office/officeart/2005/8/layout/arrow2"/>
    <dgm:cxn modelId="{DDD2D714-C255-4834-8A5A-A90EF6E20B63}" type="presParOf" srcId="{96DB8BA7-07E9-4D82-BD1F-1BF1C035431F}" destId="{69193EC0-80A0-4BF9-94F6-BDE4C18A1947}" srcOrd="0" destOrd="0" presId="urn:microsoft.com/office/officeart/2005/8/layout/arrow2"/>
    <dgm:cxn modelId="{B752F695-EE16-4B11-B1BB-7FF9B92CCD88}" type="presParOf" srcId="{96DB8BA7-07E9-4D82-BD1F-1BF1C035431F}" destId="{178E2544-AE33-446C-9CD1-6CCE9BA25618}" srcOrd="1" destOrd="0" presId="urn:microsoft.com/office/officeart/2005/8/layout/arrow2"/>
    <dgm:cxn modelId="{ACF9C941-32C8-4585-BB25-61E2E279ADFA}" type="presParOf" srcId="{96DB8BA7-07E9-4D82-BD1F-1BF1C035431F}" destId="{7938CD31-BCA9-47E7-B719-7826831F0812}" srcOrd="2" destOrd="0" presId="urn:microsoft.com/office/officeart/2005/8/layout/arrow2"/>
    <dgm:cxn modelId="{FA89849F-8FC4-4560-BDAB-3B579E0B56FD}" type="presParOf" srcId="{96DB8BA7-07E9-4D82-BD1F-1BF1C035431F}" destId="{417B9C2D-BE01-4027-8318-6E9461D4F53E}"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F2192E8-DDFD-4604-A011-09A069BAC999}"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s-ES"/>
        </a:p>
      </dgm:t>
    </dgm:pt>
    <dgm:pt modelId="{2AA03400-0777-43E6-850F-185393710E59}">
      <dgm:prSet phldrT="[Texto]" custT="1"/>
      <dgm:spPr>
        <a:gradFill flip="none" rotWithShape="0">
          <a:gsLst>
            <a:gs pos="0">
              <a:srgbClr val="008EC0">
                <a:shade val="30000"/>
                <a:satMod val="115000"/>
              </a:srgbClr>
            </a:gs>
            <a:gs pos="50000">
              <a:srgbClr val="008EC0">
                <a:shade val="67500"/>
                <a:satMod val="115000"/>
              </a:srgbClr>
            </a:gs>
            <a:gs pos="100000">
              <a:srgbClr val="008EC0">
                <a:shade val="100000"/>
                <a:satMod val="115000"/>
              </a:srgbClr>
            </a:gs>
          </a:gsLst>
          <a:lin ang="5400000" scaled="1"/>
          <a:tileRect/>
        </a:gradFill>
      </dgm:spPr>
      <dgm:t>
        <a:bodyPr/>
        <a:lstStyle/>
        <a:p>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Uso facultativo de los recursos</a:t>
          </a:r>
          <a:r>
            <a:rPr lang="es-ES" sz="3200" b="1" dirty="0" smtClean="0">
              <a:effectLst>
                <a:outerShdw blurRad="38100" dist="38100" dir="2700000" algn="tl">
                  <a:srgbClr val="000000">
                    <a:alpha val="43137"/>
                  </a:srgbClr>
                </a:outerShdw>
              </a:effectLst>
            </a:rPr>
            <a:t> </a:t>
          </a:r>
          <a:endParaRPr lang="es-ES" sz="3200" b="1" dirty="0">
            <a:effectLst>
              <a:outerShdw blurRad="38100" dist="38100" dir="2700000" algn="tl">
                <a:srgbClr val="000000">
                  <a:alpha val="43137"/>
                </a:srgbClr>
              </a:outerShdw>
            </a:effectLst>
          </a:endParaRPr>
        </a:p>
      </dgm:t>
    </dgm:pt>
    <dgm:pt modelId="{0E517962-06AE-434A-AD0E-EBE57D0BB0DC}" type="parTrans" cxnId="{A80FDEAC-FC2C-4D1D-AB82-DC0DF820CCCE}">
      <dgm:prSet/>
      <dgm:spPr/>
      <dgm:t>
        <a:bodyPr/>
        <a:lstStyle/>
        <a:p>
          <a:endParaRPr lang="es-ES"/>
        </a:p>
      </dgm:t>
    </dgm:pt>
    <dgm:pt modelId="{14AA8AFD-CBAA-4EE4-852E-B302D9F1565C}" type="sibTrans" cxnId="{A80FDEAC-FC2C-4D1D-AB82-DC0DF820CCCE}">
      <dgm:prSet/>
      <dgm:spPr/>
      <dgm:t>
        <a:bodyPr/>
        <a:lstStyle/>
        <a:p>
          <a:endParaRPr lang="es-ES"/>
        </a:p>
      </dgm:t>
    </dgm:pt>
    <dgm:pt modelId="{9BC19444-F475-4F1E-A744-35CE0EE3226D}">
      <dgm:prSet phldrT="[Texto]" custT="1"/>
      <dgm:spPr/>
      <dgm:t>
        <a:bodyPr/>
        <a:lstStyle/>
        <a:p>
          <a:r>
            <a:rPr lang="es-ES_tradnl" sz="2100" dirty="0" smtClean="0">
              <a:latin typeface="Calisto MT" pitchFamily="18" charset="0"/>
            </a:rPr>
            <a:t>Recursos ordinarios: reconsideración y apelación: </a:t>
          </a:r>
          <a:r>
            <a:rPr lang="es-ES_tradnl" sz="1600" dirty="0" smtClean="0">
              <a:latin typeface="Calisto MT" pitchFamily="18" charset="0"/>
            </a:rPr>
            <a:t>(Artículo 198 LGA)</a:t>
          </a:r>
          <a:endParaRPr lang="es-ES" sz="1600" dirty="0"/>
        </a:p>
      </dgm:t>
    </dgm:pt>
    <dgm:pt modelId="{581C1928-49C0-4477-BCE0-83FEF7FE979A}" type="parTrans" cxnId="{B168D062-C7A1-4C6C-B526-6338A710E56F}">
      <dgm:prSet/>
      <dgm:spPr/>
      <dgm:t>
        <a:bodyPr/>
        <a:lstStyle/>
        <a:p>
          <a:endParaRPr lang="es-ES"/>
        </a:p>
      </dgm:t>
    </dgm:pt>
    <dgm:pt modelId="{750BC9C8-868F-4ED6-BA67-1CD750DF4EA4}" type="sibTrans" cxnId="{B168D062-C7A1-4C6C-B526-6338A710E56F}">
      <dgm:prSet/>
      <dgm:spPr/>
      <dgm:t>
        <a:bodyPr/>
        <a:lstStyle/>
        <a:p>
          <a:endParaRPr lang="es-ES"/>
        </a:p>
      </dgm:t>
    </dgm:pt>
    <dgm:pt modelId="{FDBD1A3B-761E-4A82-A4BC-989877106C05}">
      <dgm:prSet phldrT="[Texto]"/>
      <dgm:spPr>
        <a:solidFill>
          <a:srgbClr val="00B0F0"/>
        </a:solidFill>
      </dgm:spPr>
      <dgm:t>
        <a:bodyPr/>
        <a:lstStyle/>
        <a:p>
          <a:r>
            <a:rPr lang="es-ES_tradnl" dirty="0" smtClean="0">
              <a:latin typeface="Calisto MT" pitchFamily="18" charset="0"/>
            </a:rPr>
            <a:t>Administrado elige voluntariamente y por escrito si interpone dos o solo uno, o se va directo a la sede judicial</a:t>
          </a:r>
          <a:endParaRPr lang="es-ES" dirty="0"/>
        </a:p>
      </dgm:t>
    </dgm:pt>
    <dgm:pt modelId="{58B31D5B-29B7-4438-84CC-F2F894991063}" type="parTrans" cxnId="{487B9AA2-DCD4-4775-AC89-7E4AB0FEF11A}">
      <dgm:prSet/>
      <dgm:spPr/>
      <dgm:t>
        <a:bodyPr/>
        <a:lstStyle/>
        <a:p>
          <a:endParaRPr lang="es-ES"/>
        </a:p>
      </dgm:t>
    </dgm:pt>
    <dgm:pt modelId="{F081036C-A7B0-42C4-966B-44C056FAF9E3}" type="sibTrans" cxnId="{487B9AA2-DCD4-4775-AC89-7E4AB0FEF11A}">
      <dgm:prSet/>
      <dgm:spPr/>
      <dgm:t>
        <a:bodyPr/>
        <a:lstStyle/>
        <a:p>
          <a:endParaRPr lang="es-ES"/>
        </a:p>
      </dgm:t>
    </dgm:pt>
    <dgm:pt modelId="{40341B57-8E91-459E-9517-0B70D098E959}">
      <dgm:prSet phldrT="[Texto]" custT="1"/>
      <dgm:spPr>
        <a:solidFill>
          <a:schemeClr val="tx2">
            <a:lumMod val="60000"/>
            <a:lumOff val="40000"/>
          </a:schemeClr>
        </a:solidFill>
      </dgm:spPr>
      <dgm:t>
        <a:bodyPr/>
        <a:lstStyle/>
        <a:p>
          <a:r>
            <a:rPr lang="es-ES_tradnl" sz="2100" dirty="0" smtClean="0">
              <a:latin typeface="Calisto MT" pitchFamily="18" charset="0"/>
            </a:rPr>
            <a:t>Uniformidad con la LGAP </a:t>
          </a:r>
          <a:r>
            <a:rPr lang="es-ES_tradnl" sz="1600" dirty="0" smtClean="0">
              <a:latin typeface="Calisto MT" pitchFamily="18" charset="0"/>
            </a:rPr>
            <a:t>(Artículo 347.2</a:t>
          </a:r>
          <a:r>
            <a:rPr lang="es-ES_tradnl" sz="2100" dirty="0" smtClean="0">
              <a:latin typeface="Calisto MT" pitchFamily="18" charset="0"/>
            </a:rPr>
            <a:t>)</a:t>
          </a:r>
          <a:endParaRPr lang="es-ES" sz="2100" dirty="0"/>
        </a:p>
      </dgm:t>
    </dgm:pt>
    <dgm:pt modelId="{BEEBF1FF-CD7C-4C4F-BA10-E575E13881D4}" type="parTrans" cxnId="{5E8B3B73-74DB-4DB5-BA12-F033629FFBFF}">
      <dgm:prSet/>
      <dgm:spPr/>
      <dgm:t>
        <a:bodyPr/>
        <a:lstStyle/>
        <a:p>
          <a:endParaRPr lang="es-ES"/>
        </a:p>
      </dgm:t>
    </dgm:pt>
    <dgm:pt modelId="{518029C3-012A-439E-9E54-D71AC817C736}" type="sibTrans" cxnId="{5E8B3B73-74DB-4DB5-BA12-F033629FFBFF}">
      <dgm:prSet/>
      <dgm:spPr/>
      <dgm:t>
        <a:bodyPr/>
        <a:lstStyle/>
        <a:p>
          <a:endParaRPr lang="es-ES"/>
        </a:p>
      </dgm:t>
    </dgm:pt>
    <dgm:pt modelId="{A4F2699C-E5CE-42A7-86F7-359C594904D5}">
      <dgm:prSet phldrT="[Texto]"/>
      <dgm:spPr/>
      <dgm:t>
        <a:bodyPr/>
        <a:lstStyle/>
        <a:p>
          <a:endParaRPr lang="es-ES" dirty="0"/>
        </a:p>
      </dgm:t>
    </dgm:pt>
    <dgm:pt modelId="{454F6078-ACA2-42BE-B120-2243A6F5F477}" type="parTrans" cxnId="{B84A6B0C-E34F-4E85-8E31-95953FBF26B9}">
      <dgm:prSet/>
      <dgm:spPr/>
      <dgm:t>
        <a:bodyPr/>
        <a:lstStyle/>
        <a:p>
          <a:endParaRPr lang="es-ES"/>
        </a:p>
      </dgm:t>
    </dgm:pt>
    <dgm:pt modelId="{849AE424-4428-4C8F-B61D-680710C63EB7}" type="sibTrans" cxnId="{B84A6B0C-E34F-4E85-8E31-95953FBF26B9}">
      <dgm:prSet/>
      <dgm:spPr/>
      <dgm:t>
        <a:bodyPr/>
        <a:lstStyle/>
        <a:p>
          <a:endParaRPr lang="es-ES"/>
        </a:p>
      </dgm:t>
    </dgm:pt>
    <dgm:pt modelId="{A6D62084-6276-4359-BFC9-36D7B94225CD}">
      <dgm:prSet phldrT="[Texto]"/>
      <dgm:spPr>
        <a:gradFill flip="none" rotWithShape="0">
          <a:gsLst>
            <a:gs pos="0">
              <a:schemeClr val="accent5">
                <a:hueOff val="-7450407"/>
                <a:satOff val="29858"/>
                <a:lumOff val="6471"/>
                <a:shade val="30000"/>
                <a:satMod val="115000"/>
              </a:schemeClr>
            </a:gs>
            <a:gs pos="50000">
              <a:schemeClr val="accent5">
                <a:hueOff val="-7450407"/>
                <a:satOff val="29858"/>
                <a:lumOff val="6471"/>
                <a:shade val="67500"/>
                <a:satMod val="115000"/>
              </a:schemeClr>
            </a:gs>
            <a:gs pos="100000">
              <a:schemeClr val="accent5">
                <a:hueOff val="-7450407"/>
                <a:satOff val="29858"/>
                <a:lumOff val="6471"/>
                <a:shade val="100000"/>
                <a:satMod val="115000"/>
              </a:schemeClr>
            </a:gs>
          </a:gsLst>
          <a:lin ang="8100000" scaled="1"/>
          <a:tileRect/>
        </a:gradFill>
      </dgm:spPr>
      <dgm:t>
        <a:bodyPr/>
        <a:lstStyle/>
        <a:p>
          <a:r>
            <a:rPr lang="es-ES_tradnl" dirty="0" smtClean="0">
              <a:latin typeface="Calisto MT" pitchFamily="18" charset="0"/>
            </a:rPr>
            <a:t>Agilización del procedimiento recursivo (Puede pasar de 2 instancias a solo una)</a:t>
          </a:r>
          <a:endParaRPr lang="es-ES" dirty="0"/>
        </a:p>
      </dgm:t>
    </dgm:pt>
    <dgm:pt modelId="{2617072C-82C2-4C08-9504-8420F1A90236}" type="parTrans" cxnId="{90176312-76FA-4CB3-A80B-191B070613DB}">
      <dgm:prSet/>
      <dgm:spPr/>
      <dgm:t>
        <a:bodyPr/>
        <a:lstStyle/>
        <a:p>
          <a:endParaRPr lang="es-ES"/>
        </a:p>
      </dgm:t>
    </dgm:pt>
    <dgm:pt modelId="{0D69CA64-E6AF-4AF2-9028-51AA96E698A3}" type="sibTrans" cxnId="{90176312-76FA-4CB3-A80B-191B070613DB}">
      <dgm:prSet/>
      <dgm:spPr/>
      <dgm:t>
        <a:bodyPr/>
        <a:lstStyle/>
        <a:p>
          <a:endParaRPr lang="es-ES"/>
        </a:p>
      </dgm:t>
    </dgm:pt>
    <dgm:pt modelId="{607CF566-2CAA-4320-B8C2-E51DDD7DA8A5}" type="pres">
      <dgm:prSet presAssocID="{BF2192E8-DDFD-4604-A011-09A069BAC999}" presName="composite" presStyleCnt="0">
        <dgm:presLayoutVars>
          <dgm:chMax val="1"/>
          <dgm:dir/>
          <dgm:resizeHandles val="exact"/>
        </dgm:presLayoutVars>
      </dgm:prSet>
      <dgm:spPr/>
      <dgm:t>
        <a:bodyPr/>
        <a:lstStyle/>
        <a:p>
          <a:endParaRPr lang="es-ES"/>
        </a:p>
      </dgm:t>
    </dgm:pt>
    <dgm:pt modelId="{DA244D87-1A75-422A-8E1A-F5E6A5954EBD}" type="pres">
      <dgm:prSet presAssocID="{2AA03400-0777-43E6-850F-185393710E59}" presName="roof" presStyleLbl="dkBgShp" presStyleIdx="0" presStyleCnt="2"/>
      <dgm:spPr/>
      <dgm:t>
        <a:bodyPr/>
        <a:lstStyle/>
        <a:p>
          <a:endParaRPr lang="es-ES"/>
        </a:p>
      </dgm:t>
    </dgm:pt>
    <dgm:pt modelId="{74E0DA9D-BD54-40DB-9BFC-5E616AAA8D8D}" type="pres">
      <dgm:prSet presAssocID="{2AA03400-0777-43E6-850F-185393710E59}" presName="pillars" presStyleCnt="0"/>
      <dgm:spPr/>
    </dgm:pt>
    <dgm:pt modelId="{4874E3D4-8C71-45A1-A5BE-8262E13AA449}" type="pres">
      <dgm:prSet presAssocID="{2AA03400-0777-43E6-850F-185393710E59}" presName="pillar1" presStyleLbl="node1" presStyleIdx="0" presStyleCnt="4">
        <dgm:presLayoutVars>
          <dgm:bulletEnabled val="1"/>
        </dgm:presLayoutVars>
      </dgm:prSet>
      <dgm:spPr/>
      <dgm:t>
        <a:bodyPr/>
        <a:lstStyle/>
        <a:p>
          <a:endParaRPr lang="es-ES"/>
        </a:p>
      </dgm:t>
    </dgm:pt>
    <dgm:pt modelId="{414B72BA-67F8-46DA-AB51-CDCC92994975}" type="pres">
      <dgm:prSet presAssocID="{FDBD1A3B-761E-4A82-A4BC-989877106C05}" presName="pillarX" presStyleLbl="node1" presStyleIdx="1" presStyleCnt="4">
        <dgm:presLayoutVars>
          <dgm:bulletEnabled val="1"/>
        </dgm:presLayoutVars>
      </dgm:prSet>
      <dgm:spPr/>
      <dgm:t>
        <a:bodyPr/>
        <a:lstStyle/>
        <a:p>
          <a:endParaRPr lang="es-ES"/>
        </a:p>
      </dgm:t>
    </dgm:pt>
    <dgm:pt modelId="{D6D148CE-6A62-407B-8BAE-CBC992E34A02}" type="pres">
      <dgm:prSet presAssocID="{40341B57-8E91-459E-9517-0B70D098E959}" presName="pillarX" presStyleLbl="node1" presStyleIdx="2" presStyleCnt="4">
        <dgm:presLayoutVars>
          <dgm:bulletEnabled val="1"/>
        </dgm:presLayoutVars>
      </dgm:prSet>
      <dgm:spPr/>
      <dgm:t>
        <a:bodyPr/>
        <a:lstStyle/>
        <a:p>
          <a:endParaRPr lang="es-ES"/>
        </a:p>
      </dgm:t>
    </dgm:pt>
    <dgm:pt modelId="{D0138A64-B338-472D-9947-619575B035F6}" type="pres">
      <dgm:prSet presAssocID="{A6D62084-6276-4359-BFC9-36D7B94225CD}" presName="pillarX" presStyleLbl="node1" presStyleIdx="3" presStyleCnt="4">
        <dgm:presLayoutVars>
          <dgm:bulletEnabled val="1"/>
        </dgm:presLayoutVars>
      </dgm:prSet>
      <dgm:spPr/>
      <dgm:t>
        <a:bodyPr/>
        <a:lstStyle/>
        <a:p>
          <a:endParaRPr lang="es-ES"/>
        </a:p>
      </dgm:t>
    </dgm:pt>
    <dgm:pt modelId="{9B6582DF-903B-49CA-A01A-6881B6EE02F6}" type="pres">
      <dgm:prSet presAssocID="{2AA03400-0777-43E6-850F-185393710E59}" presName="base" presStyleLbl="dkBgShp" presStyleIdx="1" presStyleCnt="2"/>
      <dgm:spPr>
        <a:gradFill flip="none" rotWithShape="0">
          <a:gsLst>
            <a:gs pos="0">
              <a:srgbClr val="008EC0">
                <a:shade val="30000"/>
                <a:satMod val="115000"/>
              </a:srgbClr>
            </a:gs>
            <a:gs pos="50000">
              <a:srgbClr val="008EC0">
                <a:shade val="67500"/>
                <a:satMod val="115000"/>
              </a:srgbClr>
            </a:gs>
            <a:gs pos="100000">
              <a:srgbClr val="008EC0">
                <a:shade val="100000"/>
                <a:satMod val="115000"/>
              </a:srgbClr>
            </a:gs>
          </a:gsLst>
          <a:lin ang="16200000" scaled="1"/>
          <a:tileRect/>
        </a:gradFill>
      </dgm:spPr>
      <dgm:t>
        <a:bodyPr/>
        <a:lstStyle/>
        <a:p>
          <a:endParaRPr lang="es-ES"/>
        </a:p>
      </dgm:t>
    </dgm:pt>
  </dgm:ptLst>
  <dgm:cxnLst>
    <dgm:cxn modelId="{BF8ED7AD-4EA0-4AEA-A6FC-78D26C3BD7C9}" type="presOf" srcId="{2AA03400-0777-43E6-850F-185393710E59}" destId="{DA244D87-1A75-422A-8E1A-F5E6A5954EBD}" srcOrd="0" destOrd="0" presId="urn:microsoft.com/office/officeart/2005/8/layout/hList3"/>
    <dgm:cxn modelId="{62BEDDAD-A61C-445F-9F74-4DEBB94EC02C}" type="presOf" srcId="{9BC19444-F475-4F1E-A744-35CE0EE3226D}" destId="{4874E3D4-8C71-45A1-A5BE-8262E13AA449}" srcOrd="0" destOrd="0" presId="urn:microsoft.com/office/officeart/2005/8/layout/hList3"/>
    <dgm:cxn modelId="{B168D062-C7A1-4C6C-B526-6338A710E56F}" srcId="{2AA03400-0777-43E6-850F-185393710E59}" destId="{9BC19444-F475-4F1E-A744-35CE0EE3226D}" srcOrd="0" destOrd="0" parTransId="{581C1928-49C0-4477-BCE0-83FEF7FE979A}" sibTransId="{750BC9C8-868F-4ED6-BA67-1CD750DF4EA4}"/>
    <dgm:cxn modelId="{3121154E-5F80-4EBB-8EE9-06A7BA539FDD}" type="presOf" srcId="{BF2192E8-DDFD-4604-A011-09A069BAC999}" destId="{607CF566-2CAA-4320-B8C2-E51DDD7DA8A5}" srcOrd="0" destOrd="0" presId="urn:microsoft.com/office/officeart/2005/8/layout/hList3"/>
    <dgm:cxn modelId="{5E8B3B73-74DB-4DB5-BA12-F033629FFBFF}" srcId="{2AA03400-0777-43E6-850F-185393710E59}" destId="{40341B57-8E91-459E-9517-0B70D098E959}" srcOrd="2" destOrd="0" parTransId="{BEEBF1FF-CD7C-4C4F-BA10-E575E13881D4}" sibTransId="{518029C3-012A-439E-9E54-D71AC817C736}"/>
    <dgm:cxn modelId="{A80FDEAC-FC2C-4D1D-AB82-DC0DF820CCCE}" srcId="{BF2192E8-DDFD-4604-A011-09A069BAC999}" destId="{2AA03400-0777-43E6-850F-185393710E59}" srcOrd="0" destOrd="0" parTransId="{0E517962-06AE-434A-AD0E-EBE57D0BB0DC}" sibTransId="{14AA8AFD-CBAA-4EE4-852E-B302D9F1565C}"/>
    <dgm:cxn modelId="{A992EDAE-722A-41DE-A408-30F95D7550C2}" type="presOf" srcId="{FDBD1A3B-761E-4A82-A4BC-989877106C05}" destId="{414B72BA-67F8-46DA-AB51-CDCC92994975}" srcOrd="0" destOrd="0" presId="urn:microsoft.com/office/officeart/2005/8/layout/hList3"/>
    <dgm:cxn modelId="{B84A6B0C-E34F-4E85-8E31-95953FBF26B9}" srcId="{BF2192E8-DDFD-4604-A011-09A069BAC999}" destId="{A4F2699C-E5CE-42A7-86F7-359C594904D5}" srcOrd="1" destOrd="0" parTransId="{454F6078-ACA2-42BE-B120-2243A6F5F477}" sibTransId="{849AE424-4428-4C8F-B61D-680710C63EB7}"/>
    <dgm:cxn modelId="{90176312-76FA-4CB3-A80B-191B070613DB}" srcId="{2AA03400-0777-43E6-850F-185393710E59}" destId="{A6D62084-6276-4359-BFC9-36D7B94225CD}" srcOrd="3" destOrd="0" parTransId="{2617072C-82C2-4C08-9504-8420F1A90236}" sibTransId="{0D69CA64-E6AF-4AF2-9028-51AA96E698A3}"/>
    <dgm:cxn modelId="{381DA4F2-A0EF-42F9-9616-C37B677DB8E2}" type="presOf" srcId="{40341B57-8E91-459E-9517-0B70D098E959}" destId="{D6D148CE-6A62-407B-8BAE-CBC992E34A02}" srcOrd="0" destOrd="0" presId="urn:microsoft.com/office/officeart/2005/8/layout/hList3"/>
    <dgm:cxn modelId="{487B9AA2-DCD4-4775-AC89-7E4AB0FEF11A}" srcId="{2AA03400-0777-43E6-850F-185393710E59}" destId="{FDBD1A3B-761E-4A82-A4BC-989877106C05}" srcOrd="1" destOrd="0" parTransId="{58B31D5B-29B7-4438-84CC-F2F894991063}" sibTransId="{F081036C-A7B0-42C4-966B-44C056FAF9E3}"/>
    <dgm:cxn modelId="{78F40A11-2E6D-4719-B68C-99195A46D049}" type="presOf" srcId="{A6D62084-6276-4359-BFC9-36D7B94225CD}" destId="{D0138A64-B338-472D-9947-619575B035F6}" srcOrd="0" destOrd="0" presId="urn:microsoft.com/office/officeart/2005/8/layout/hList3"/>
    <dgm:cxn modelId="{A3C261C6-D08E-4F02-BB1F-D6AED1C214C6}" type="presParOf" srcId="{607CF566-2CAA-4320-B8C2-E51DDD7DA8A5}" destId="{DA244D87-1A75-422A-8E1A-F5E6A5954EBD}" srcOrd="0" destOrd="0" presId="urn:microsoft.com/office/officeart/2005/8/layout/hList3"/>
    <dgm:cxn modelId="{C3B60533-1DE0-4063-A178-29FE31D3667E}" type="presParOf" srcId="{607CF566-2CAA-4320-B8C2-E51DDD7DA8A5}" destId="{74E0DA9D-BD54-40DB-9BFC-5E616AAA8D8D}" srcOrd="1" destOrd="0" presId="urn:microsoft.com/office/officeart/2005/8/layout/hList3"/>
    <dgm:cxn modelId="{D930E9ED-8F71-4F51-A3B4-F8898013B4FA}" type="presParOf" srcId="{74E0DA9D-BD54-40DB-9BFC-5E616AAA8D8D}" destId="{4874E3D4-8C71-45A1-A5BE-8262E13AA449}" srcOrd="0" destOrd="0" presId="urn:microsoft.com/office/officeart/2005/8/layout/hList3"/>
    <dgm:cxn modelId="{B0FA6410-705C-4AE3-9720-5F29C753928D}" type="presParOf" srcId="{74E0DA9D-BD54-40DB-9BFC-5E616AAA8D8D}" destId="{414B72BA-67F8-46DA-AB51-CDCC92994975}" srcOrd="1" destOrd="0" presId="urn:microsoft.com/office/officeart/2005/8/layout/hList3"/>
    <dgm:cxn modelId="{795C8C42-A3D9-4480-B433-836B54AB8DCB}" type="presParOf" srcId="{74E0DA9D-BD54-40DB-9BFC-5E616AAA8D8D}" destId="{D6D148CE-6A62-407B-8BAE-CBC992E34A02}" srcOrd="2" destOrd="0" presId="urn:microsoft.com/office/officeart/2005/8/layout/hList3"/>
    <dgm:cxn modelId="{3F530E3B-7E9A-4553-A864-D80DBA1FFAA5}" type="presParOf" srcId="{74E0DA9D-BD54-40DB-9BFC-5E616AAA8D8D}" destId="{D0138A64-B338-472D-9947-619575B035F6}" srcOrd="3" destOrd="0" presId="urn:microsoft.com/office/officeart/2005/8/layout/hList3"/>
    <dgm:cxn modelId="{AB77ABF0-F182-435B-8CC0-DB4B0BACCB4E}" type="presParOf" srcId="{607CF566-2CAA-4320-B8C2-E51DDD7DA8A5}" destId="{9B6582DF-903B-49CA-A01A-6881B6EE02F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8059938-F8AD-42FB-BE32-55229E83F0C8}" type="doc">
      <dgm:prSet loTypeId="urn:microsoft.com/office/officeart/2005/8/layout/venn3" loCatId="relationship" qsTypeId="urn:microsoft.com/office/officeart/2005/8/quickstyle/3d3" qsCatId="3D" csTypeId="urn:microsoft.com/office/officeart/2005/8/colors/accent3_2" csCatId="accent3" phldr="1"/>
      <dgm:spPr/>
      <dgm:t>
        <a:bodyPr/>
        <a:lstStyle/>
        <a:p>
          <a:endParaRPr lang="en-US"/>
        </a:p>
      </dgm:t>
    </dgm:pt>
    <dgm:pt modelId="{9C8D0AE9-05F0-4000-9F7D-A3FE5F369B36}">
      <dgm:prSet/>
      <dgm:spPr>
        <a:solidFill>
          <a:srgbClr val="2DDF8A">
            <a:alpha val="50000"/>
          </a:srgbClr>
        </a:solidFill>
      </dgm:spPr>
      <dgm:t>
        <a:bodyPr/>
        <a:lstStyle/>
        <a:p>
          <a:pPr algn="just" rtl="0"/>
          <a:r>
            <a:rPr lang="es-ES_tradnl" b="1" dirty="0" smtClean="0">
              <a:solidFill>
                <a:srgbClr val="FF0000"/>
              </a:solidFill>
              <a:latin typeface="Calisto MT" pitchFamily="18" charset="0"/>
            </a:rPr>
            <a:t>Artículo 198 LGA</a:t>
          </a:r>
          <a:endParaRPr lang="es-ES_tradnl" b="1" i="1" dirty="0" smtClean="0">
            <a:solidFill>
              <a:srgbClr val="FF0000"/>
            </a:solidFill>
            <a:latin typeface="Calisto MT" pitchFamily="18" charset="0"/>
          </a:endParaRPr>
        </a:p>
        <a:p>
          <a:pPr algn="just"/>
          <a:r>
            <a:rPr lang="es-ES_tradnl" b="1" i="1" dirty="0" smtClean="0">
              <a:latin typeface="Times New Roman" pitchFamily="18" charset="0"/>
            </a:rPr>
            <a:t>“Será potestativo usar ambos recursos ordinarios o solo uno de ellos”</a:t>
          </a:r>
          <a:endParaRPr lang="es-ES_tradnl" dirty="0">
            <a:effectLst>
              <a:outerShdw blurRad="38100" dist="38100" dir="2700000" algn="tl">
                <a:srgbClr val="000000">
                  <a:alpha val="43137"/>
                </a:srgbClr>
              </a:outerShdw>
            </a:effectLst>
          </a:endParaRPr>
        </a:p>
      </dgm:t>
    </dgm:pt>
    <dgm:pt modelId="{6DC5F70B-00AF-411A-95B7-DB53BE6948E9}" type="sibTrans" cxnId="{483E2977-907E-49C8-9724-C84CB13B7828}">
      <dgm:prSet/>
      <dgm:spPr/>
      <dgm:t>
        <a:bodyPr/>
        <a:lstStyle/>
        <a:p>
          <a:pPr algn="just"/>
          <a:endParaRPr lang="en-US"/>
        </a:p>
      </dgm:t>
    </dgm:pt>
    <dgm:pt modelId="{ACD87CA8-03A7-4B80-B04D-92EDA1126D3F}" type="parTrans" cxnId="{483E2977-907E-49C8-9724-C84CB13B7828}">
      <dgm:prSet/>
      <dgm:spPr/>
      <dgm:t>
        <a:bodyPr/>
        <a:lstStyle/>
        <a:p>
          <a:pPr algn="just"/>
          <a:endParaRPr lang="en-US"/>
        </a:p>
      </dgm:t>
    </dgm:pt>
    <dgm:pt modelId="{6B8AB826-A7B2-4800-80F8-A67F85ADE79E}">
      <dgm:prSet/>
      <dgm:spPr>
        <a:solidFill>
          <a:srgbClr val="2DDF8A">
            <a:alpha val="50000"/>
          </a:srgbClr>
        </a:solidFill>
      </dgm:spPr>
      <dgm:t>
        <a:bodyPr/>
        <a:lstStyle/>
        <a:p>
          <a:pPr algn="just" rtl="0"/>
          <a:r>
            <a:rPr lang="es-ES_tradnl" b="1" dirty="0" smtClean="0">
              <a:solidFill>
                <a:srgbClr val="FF0000"/>
              </a:solidFill>
              <a:latin typeface="Calisto MT" pitchFamily="18" charset="0"/>
            </a:rPr>
            <a:t>Artículo 204 LGA:</a:t>
          </a:r>
          <a:endParaRPr lang="es-ES_tradnl" b="1" i="1" dirty="0" smtClean="0">
            <a:solidFill>
              <a:srgbClr val="FF0000"/>
            </a:solidFill>
            <a:latin typeface="Calisto MT" pitchFamily="18" charset="0"/>
          </a:endParaRPr>
        </a:p>
        <a:p>
          <a:pPr algn="just"/>
          <a:r>
            <a:rPr lang="es-ES_tradnl" b="1" i="1" dirty="0" smtClean="0">
              <a:latin typeface="Calisto MT" pitchFamily="18" charset="0"/>
            </a:rPr>
            <a:t>“</a:t>
          </a:r>
          <a:r>
            <a:rPr lang="es-ES_tradnl" b="1" i="1" dirty="0" smtClean="0">
              <a:latin typeface="Times New Roman" pitchFamily="18" charset="0"/>
            </a:rPr>
            <a:t>Contra los actos dictados directamente por la Dirección General de Aduanas cabrán el recurso de reconsideración y el de apelación para ante el Tribunal Aduanero Nacional; ambos recursos serán potestativos</a:t>
          </a:r>
          <a:r>
            <a:rPr lang="es-ES_tradnl" b="1" i="1" dirty="0" smtClean="0">
              <a:latin typeface="Calisto MT" pitchFamily="18" charset="0"/>
            </a:rPr>
            <a:t>”</a:t>
          </a:r>
          <a:endParaRPr lang="en-US" dirty="0">
            <a:effectLst>
              <a:outerShdw blurRad="38100" dist="38100" dir="2700000" algn="tl">
                <a:srgbClr val="000000">
                  <a:alpha val="43137"/>
                </a:srgbClr>
              </a:outerShdw>
            </a:effectLst>
          </a:endParaRPr>
        </a:p>
      </dgm:t>
    </dgm:pt>
    <dgm:pt modelId="{7346ADBE-1752-4AE7-97E4-42E50222C7BC}" type="sibTrans" cxnId="{0F701BD5-05AD-4823-BB3F-45067F939ED3}">
      <dgm:prSet/>
      <dgm:spPr/>
      <dgm:t>
        <a:bodyPr/>
        <a:lstStyle/>
        <a:p>
          <a:pPr algn="just"/>
          <a:endParaRPr lang="en-US"/>
        </a:p>
      </dgm:t>
    </dgm:pt>
    <dgm:pt modelId="{87ABCF7A-EF5C-433B-B6A2-E2CDE460AF55}" type="parTrans" cxnId="{0F701BD5-05AD-4823-BB3F-45067F939ED3}">
      <dgm:prSet/>
      <dgm:spPr/>
      <dgm:t>
        <a:bodyPr/>
        <a:lstStyle/>
        <a:p>
          <a:pPr algn="just"/>
          <a:endParaRPr lang="en-US"/>
        </a:p>
      </dgm:t>
    </dgm:pt>
    <dgm:pt modelId="{37489F1D-C1BF-46E0-95DA-9C604456B56B}" type="pres">
      <dgm:prSet presAssocID="{A8059938-F8AD-42FB-BE32-55229E83F0C8}" presName="Name0" presStyleCnt="0">
        <dgm:presLayoutVars>
          <dgm:dir/>
          <dgm:resizeHandles val="exact"/>
        </dgm:presLayoutVars>
      </dgm:prSet>
      <dgm:spPr/>
      <dgm:t>
        <a:bodyPr/>
        <a:lstStyle/>
        <a:p>
          <a:endParaRPr lang="en-US"/>
        </a:p>
      </dgm:t>
    </dgm:pt>
    <dgm:pt modelId="{20AE42E7-A273-4BF4-9734-40674808FB73}" type="pres">
      <dgm:prSet presAssocID="{6B8AB826-A7B2-4800-80F8-A67F85ADE79E}" presName="Name5" presStyleLbl="vennNode1" presStyleIdx="0" presStyleCnt="2">
        <dgm:presLayoutVars>
          <dgm:bulletEnabled val="1"/>
        </dgm:presLayoutVars>
      </dgm:prSet>
      <dgm:spPr/>
      <dgm:t>
        <a:bodyPr/>
        <a:lstStyle/>
        <a:p>
          <a:endParaRPr lang="en-US"/>
        </a:p>
      </dgm:t>
    </dgm:pt>
    <dgm:pt modelId="{C61552B2-49ED-4FBC-A74C-66F76F21FA90}" type="pres">
      <dgm:prSet presAssocID="{7346ADBE-1752-4AE7-97E4-42E50222C7BC}" presName="space" presStyleCnt="0"/>
      <dgm:spPr/>
    </dgm:pt>
    <dgm:pt modelId="{472D602C-9BA9-4801-8EB0-40AF667CED1B}" type="pres">
      <dgm:prSet presAssocID="{9C8D0AE9-05F0-4000-9F7D-A3FE5F369B36}" presName="Name5" presStyleLbl="vennNode1" presStyleIdx="1" presStyleCnt="2">
        <dgm:presLayoutVars>
          <dgm:bulletEnabled val="1"/>
        </dgm:presLayoutVars>
      </dgm:prSet>
      <dgm:spPr/>
      <dgm:t>
        <a:bodyPr/>
        <a:lstStyle/>
        <a:p>
          <a:endParaRPr lang="en-US"/>
        </a:p>
      </dgm:t>
    </dgm:pt>
  </dgm:ptLst>
  <dgm:cxnLst>
    <dgm:cxn modelId="{0F701BD5-05AD-4823-BB3F-45067F939ED3}" srcId="{A8059938-F8AD-42FB-BE32-55229E83F0C8}" destId="{6B8AB826-A7B2-4800-80F8-A67F85ADE79E}" srcOrd="0" destOrd="0" parTransId="{87ABCF7A-EF5C-433B-B6A2-E2CDE460AF55}" sibTransId="{7346ADBE-1752-4AE7-97E4-42E50222C7BC}"/>
    <dgm:cxn modelId="{FBEA83D6-05C5-4642-8995-A39A39D041C9}" type="presOf" srcId="{6B8AB826-A7B2-4800-80F8-A67F85ADE79E}" destId="{20AE42E7-A273-4BF4-9734-40674808FB73}" srcOrd="0" destOrd="0" presId="urn:microsoft.com/office/officeart/2005/8/layout/venn3"/>
    <dgm:cxn modelId="{483E2977-907E-49C8-9724-C84CB13B7828}" srcId="{A8059938-F8AD-42FB-BE32-55229E83F0C8}" destId="{9C8D0AE9-05F0-4000-9F7D-A3FE5F369B36}" srcOrd="1" destOrd="0" parTransId="{ACD87CA8-03A7-4B80-B04D-92EDA1126D3F}" sibTransId="{6DC5F70B-00AF-411A-95B7-DB53BE6948E9}"/>
    <dgm:cxn modelId="{4718647A-CD34-40EF-A4C8-F9B1D5C79042}" type="presOf" srcId="{A8059938-F8AD-42FB-BE32-55229E83F0C8}" destId="{37489F1D-C1BF-46E0-95DA-9C604456B56B}" srcOrd="0" destOrd="0" presId="urn:microsoft.com/office/officeart/2005/8/layout/venn3"/>
    <dgm:cxn modelId="{043F2AFD-C1A4-490B-A84A-71773BFFF201}" type="presOf" srcId="{9C8D0AE9-05F0-4000-9F7D-A3FE5F369B36}" destId="{472D602C-9BA9-4801-8EB0-40AF667CED1B}" srcOrd="0" destOrd="0" presId="urn:microsoft.com/office/officeart/2005/8/layout/venn3"/>
    <dgm:cxn modelId="{3EF97761-3454-4DD3-BE5F-BDD4ABA88117}" type="presParOf" srcId="{37489F1D-C1BF-46E0-95DA-9C604456B56B}" destId="{20AE42E7-A273-4BF4-9734-40674808FB73}" srcOrd="0" destOrd="0" presId="urn:microsoft.com/office/officeart/2005/8/layout/venn3"/>
    <dgm:cxn modelId="{27027AA7-FD23-4D36-8800-C8B19EBCA16E}" type="presParOf" srcId="{37489F1D-C1BF-46E0-95DA-9C604456B56B}" destId="{C61552B2-49ED-4FBC-A74C-66F76F21FA90}" srcOrd="1" destOrd="0" presId="urn:microsoft.com/office/officeart/2005/8/layout/venn3"/>
    <dgm:cxn modelId="{6EED4CF6-20E0-4A38-B73E-7672E2A783BD}" type="presParOf" srcId="{37489F1D-C1BF-46E0-95DA-9C604456B56B}" destId="{472D602C-9BA9-4801-8EB0-40AF667CED1B}"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DDDF462-59F3-45AD-9D6E-67B81C1D77B9}"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s-ES"/>
        </a:p>
      </dgm:t>
    </dgm:pt>
    <dgm:pt modelId="{4948A80A-981A-4AD2-BE4C-4243237AF202}">
      <dgm:prSet phldrT="[Texto]"/>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dgm:spPr>
      <dgm:t>
        <a:bodyPr/>
        <a:lstStyle/>
        <a:p>
          <a:r>
            <a:rPr lang="es-ES_tradnl" b="1" dirty="0" smtClean="0">
              <a:solidFill>
                <a:srgbClr val="FF9900"/>
              </a:solidFill>
              <a:effectLst>
                <a:outerShdw blurRad="38100" dist="38100" dir="2700000" algn="tl">
                  <a:srgbClr val="000000">
                    <a:alpha val="43137"/>
                  </a:srgbClr>
                </a:outerShdw>
              </a:effectLst>
              <a:latin typeface="Copperplate Gothic Light" pitchFamily="34" charset="0"/>
            </a:rPr>
            <a:t>Uso potestativo de los recursos</a:t>
          </a:r>
          <a:endParaRPr lang="es-ES" dirty="0"/>
        </a:p>
      </dgm:t>
    </dgm:pt>
    <dgm:pt modelId="{BC06E3AC-DC80-4D44-B405-B8B441C8E385}" type="parTrans" cxnId="{FA08F62E-2CC9-4D07-BC35-CADB40D40817}">
      <dgm:prSet/>
      <dgm:spPr/>
      <dgm:t>
        <a:bodyPr/>
        <a:lstStyle/>
        <a:p>
          <a:endParaRPr lang="es-ES"/>
        </a:p>
      </dgm:t>
    </dgm:pt>
    <dgm:pt modelId="{6AFC8C5E-F61D-476D-AC75-ED19C33E7D28}" type="sibTrans" cxnId="{FA08F62E-2CC9-4D07-BC35-CADB40D40817}">
      <dgm:prSet/>
      <dgm:spPr/>
      <dgm:t>
        <a:bodyPr/>
        <a:lstStyle/>
        <a:p>
          <a:endParaRPr lang="es-ES"/>
        </a:p>
      </dgm:t>
    </dgm:pt>
    <dgm:pt modelId="{AD107BE2-C8EA-48A6-8791-F6B281567898}">
      <dgm:prSet phldrT="[Texto]" custT="1"/>
      <dgm:spPr>
        <a:solidFill>
          <a:schemeClr val="tx2">
            <a:lumMod val="60000"/>
            <a:lumOff val="40000"/>
          </a:schemeClr>
        </a:solidFill>
      </dgm:spPr>
      <dgm:t>
        <a:bodyPr/>
        <a:lstStyle/>
        <a:p>
          <a:r>
            <a:rPr lang="es-ES_tradnl" sz="1600" dirty="0" smtClean="0">
              <a:effectLst/>
              <a:latin typeface="Calisto MT" pitchFamily="18" charset="0"/>
            </a:rPr>
            <a:t>Agotar la vía administrativa es facultativo para acudir a la sede judicial, de conformidad con el fallo de la Sala</a:t>
          </a:r>
        </a:p>
        <a:p>
          <a:r>
            <a:rPr lang="en-US" sz="1600" dirty="0" err="1" smtClean="0">
              <a:effectLst/>
              <a:latin typeface="Calisto MT" pitchFamily="18" charset="0"/>
            </a:rPr>
            <a:t>Código</a:t>
          </a:r>
          <a:r>
            <a:rPr lang="en-US" sz="1600" dirty="0" smtClean="0">
              <a:effectLst/>
              <a:latin typeface="Calisto MT" pitchFamily="18" charset="0"/>
            </a:rPr>
            <a:t> </a:t>
          </a:r>
          <a:r>
            <a:rPr lang="en-US" sz="1600" dirty="0" err="1" smtClean="0">
              <a:effectLst/>
              <a:latin typeface="Calisto MT" pitchFamily="18" charset="0"/>
            </a:rPr>
            <a:t>Procesal</a:t>
          </a:r>
          <a:r>
            <a:rPr lang="en-US" sz="1600" dirty="0" smtClean="0">
              <a:effectLst/>
              <a:latin typeface="Calisto MT" pitchFamily="18" charset="0"/>
            </a:rPr>
            <a:t> </a:t>
          </a:r>
          <a:r>
            <a:rPr lang="en-US" sz="1600" dirty="0" err="1" smtClean="0">
              <a:effectLst/>
              <a:latin typeface="Calisto MT" pitchFamily="18" charset="0"/>
            </a:rPr>
            <a:t>Administrativo</a:t>
          </a:r>
          <a:r>
            <a:rPr lang="en-US" sz="1600" dirty="0" smtClean="0">
              <a:effectLst/>
              <a:latin typeface="Calisto MT" pitchFamily="18" charset="0"/>
            </a:rPr>
            <a:t>: </a:t>
          </a:r>
          <a:r>
            <a:rPr lang="en-US" sz="1600" dirty="0" err="1" smtClean="0">
              <a:effectLst/>
              <a:latin typeface="Calisto MT" pitchFamily="18" charset="0"/>
            </a:rPr>
            <a:t>agotar</a:t>
          </a:r>
          <a:r>
            <a:rPr lang="en-US" sz="1600" dirty="0" smtClean="0">
              <a:effectLst/>
              <a:latin typeface="Calisto MT" pitchFamily="18" charset="0"/>
            </a:rPr>
            <a:t> la </a:t>
          </a:r>
          <a:r>
            <a:rPr lang="en-US" sz="1600" dirty="0" err="1" smtClean="0">
              <a:effectLst/>
              <a:latin typeface="Calisto MT" pitchFamily="18" charset="0"/>
            </a:rPr>
            <a:t>vía</a:t>
          </a:r>
          <a:r>
            <a:rPr lang="en-US" sz="1600" dirty="0" smtClean="0">
              <a:effectLst/>
              <a:latin typeface="Calisto MT" pitchFamily="18" charset="0"/>
            </a:rPr>
            <a:t> </a:t>
          </a:r>
          <a:r>
            <a:rPr lang="en-US" sz="1600" dirty="0" err="1" smtClean="0">
              <a:effectLst/>
              <a:latin typeface="Calisto MT" pitchFamily="18" charset="0"/>
            </a:rPr>
            <a:t>es</a:t>
          </a:r>
          <a:r>
            <a:rPr lang="en-US" sz="1600" dirty="0" smtClean="0">
              <a:effectLst/>
              <a:latin typeface="Calisto MT" pitchFamily="18" charset="0"/>
            </a:rPr>
            <a:t> </a:t>
          </a:r>
          <a:r>
            <a:rPr lang="en-US" sz="1600" dirty="0" err="1" smtClean="0">
              <a:effectLst/>
              <a:latin typeface="Calisto MT" pitchFamily="18" charset="0"/>
            </a:rPr>
            <a:t>facultativo</a:t>
          </a:r>
          <a:endParaRPr lang="en-US" sz="1600" dirty="0" smtClean="0">
            <a:effectLst/>
            <a:latin typeface="Calisto MT" pitchFamily="18" charset="0"/>
          </a:endParaRPr>
        </a:p>
        <a:p>
          <a:r>
            <a:rPr lang="en-US" sz="1600" dirty="0" smtClean="0">
              <a:effectLst/>
              <a:latin typeface="Calisto MT" pitchFamily="18" charset="0"/>
            </a:rPr>
            <a:t>TAN: </a:t>
          </a:r>
          <a:r>
            <a:rPr lang="en-US" sz="1600" dirty="0" err="1" smtClean="0">
              <a:effectLst/>
              <a:latin typeface="Calisto MT" pitchFamily="18" charset="0"/>
            </a:rPr>
            <a:t>órgano</a:t>
          </a:r>
          <a:r>
            <a:rPr lang="en-US" sz="1600" dirty="0" smtClean="0">
              <a:effectLst/>
              <a:latin typeface="Calisto MT" pitchFamily="18" charset="0"/>
            </a:rPr>
            <a:t> </a:t>
          </a:r>
          <a:r>
            <a:rPr lang="en-US" sz="1600" dirty="0" err="1" smtClean="0">
              <a:effectLst/>
              <a:latin typeface="Calisto MT" pitchFamily="18" charset="0"/>
            </a:rPr>
            <a:t>que</a:t>
          </a:r>
          <a:r>
            <a:rPr lang="en-US" sz="1600" dirty="0" smtClean="0">
              <a:effectLst/>
              <a:latin typeface="Calisto MT" pitchFamily="18" charset="0"/>
            </a:rPr>
            <a:t> </a:t>
          </a:r>
          <a:r>
            <a:rPr lang="en-US" sz="1600" dirty="0" err="1" smtClean="0">
              <a:effectLst/>
              <a:latin typeface="Calisto MT" pitchFamily="18" charset="0"/>
            </a:rPr>
            <a:t>agota</a:t>
          </a:r>
          <a:r>
            <a:rPr lang="en-US" sz="1600" dirty="0" smtClean="0">
              <a:effectLst/>
              <a:latin typeface="Calisto MT" pitchFamily="18" charset="0"/>
            </a:rPr>
            <a:t> la </a:t>
          </a:r>
          <a:r>
            <a:rPr lang="en-US" sz="1600" dirty="0" err="1" smtClean="0">
              <a:effectLst/>
              <a:latin typeface="Calisto MT" pitchFamily="18" charset="0"/>
            </a:rPr>
            <a:t>vía</a:t>
          </a:r>
          <a:r>
            <a:rPr lang="en-US" sz="1600" dirty="0" smtClean="0">
              <a:effectLst/>
              <a:latin typeface="Calisto MT" pitchFamily="18" charset="0"/>
            </a:rPr>
            <a:t> </a:t>
          </a:r>
          <a:r>
            <a:rPr lang="en-US" sz="1600" dirty="0" err="1" smtClean="0">
              <a:effectLst/>
              <a:latin typeface="Calisto MT" pitchFamily="18" charset="0"/>
            </a:rPr>
            <a:t>administrativa</a:t>
          </a:r>
          <a:endParaRPr lang="es-ES" sz="1600" dirty="0"/>
        </a:p>
      </dgm:t>
    </dgm:pt>
    <dgm:pt modelId="{A7634E38-9E4C-4965-85B8-5AC55DC692FE}" type="parTrans" cxnId="{FC18AFED-E499-4D4C-BB08-D307363C7873}">
      <dgm:prSet/>
      <dgm:spPr/>
      <dgm:t>
        <a:bodyPr/>
        <a:lstStyle/>
        <a:p>
          <a:endParaRPr lang="es-ES"/>
        </a:p>
      </dgm:t>
    </dgm:pt>
    <dgm:pt modelId="{CAF58E71-F35F-4355-8F46-AFC13C486D47}" type="sibTrans" cxnId="{FC18AFED-E499-4D4C-BB08-D307363C7873}">
      <dgm:prSet/>
      <dgm:spPr/>
      <dgm:t>
        <a:bodyPr/>
        <a:lstStyle/>
        <a:p>
          <a:endParaRPr lang="es-ES"/>
        </a:p>
      </dgm:t>
    </dgm:pt>
    <dgm:pt modelId="{8F3D8C2C-53AF-4345-A3F5-A5742C996C8A}">
      <dgm:prSet phldrT="[Texto]" custT="1"/>
      <dgm:spPr>
        <a:solidFill>
          <a:schemeClr val="accent1">
            <a:lumMod val="75000"/>
          </a:schemeClr>
        </a:solidFill>
      </dgm:spPr>
      <dgm:t>
        <a:bodyPr/>
        <a:lstStyle/>
        <a:p>
          <a:pPr algn="just"/>
          <a:r>
            <a:rPr lang="es-ES" sz="1400" baseline="0" dirty="0" smtClean="0">
              <a:cs typeface="Arial" pitchFamily="34" charset="0"/>
            </a:rPr>
            <a:t>El agotamiento de la vía administrativa, ha constituido en el pasado un requisito de admisibilidad para poder acudir a la jurisdicción contencioso administrativa, significa que se han agotado los recursos pertinentes en la sede administrativa quedando expedita la revisión de los actos en la vía judicial</a:t>
          </a:r>
          <a:endParaRPr lang="es-ES" sz="1400" baseline="0" dirty="0"/>
        </a:p>
      </dgm:t>
    </dgm:pt>
    <dgm:pt modelId="{3BB4DE40-C49C-4344-8571-3015B01AFE10}" type="parTrans" cxnId="{A219043B-A6E0-4323-B3BB-7425AA7A7DEF}">
      <dgm:prSet/>
      <dgm:spPr/>
      <dgm:t>
        <a:bodyPr/>
        <a:lstStyle/>
        <a:p>
          <a:endParaRPr lang="es-ES"/>
        </a:p>
      </dgm:t>
    </dgm:pt>
    <dgm:pt modelId="{28985DE1-6E5B-4804-B339-C507C09DBCDE}" type="sibTrans" cxnId="{A219043B-A6E0-4323-B3BB-7425AA7A7DEF}">
      <dgm:prSet/>
      <dgm:spPr/>
      <dgm:t>
        <a:bodyPr/>
        <a:lstStyle/>
        <a:p>
          <a:endParaRPr lang="es-ES"/>
        </a:p>
      </dgm:t>
    </dgm:pt>
    <dgm:pt modelId="{A2EDD174-45B1-47A1-AB9D-601D940C206D}">
      <dgm:prSet phldrT="[Texto]" custT="1"/>
      <dgm:spPr>
        <a:solidFill>
          <a:schemeClr val="accent1">
            <a:lumMod val="75000"/>
          </a:schemeClr>
        </a:solidFill>
      </dgm:spPr>
      <dgm:t>
        <a:bodyPr/>
        <a:lstStyle/>
        <a:p>
          <a:endParaRPr lang="es-ES_tradnl" sz="1100" dirty="0" smtClean="0">
            <a:solidFill>
              <a:srgbClr val="FFFFCC"/>
            </a:solidFill>
            <a:latin typeface="Arial" pitchFamily="34" charset="0"/>
          </a:endParaRPr>
        </a:p>
        <a:p>
          <a:r>
            <a:rPr lang="es-ES_tradnl" sz="1800" b="1" dirty="0" smtClean="0">
              <a:solidFill>
                <a:schemeClr val="bg1"/>
              </a:solidFill>
              <a:latin typeface="Arial" pitchFamily="34" charset="0"/>
            </a:rPr>
            <a:t>El Código Procesal Contencioso Administrativo</a:t>
          </a:r>
          <a:r>
            <a:rPr lang="es-ES_tradnl" sz="1800" dirty="0" smtClean="0">
              <a:solidFill>
                <a:schemeClr val="bg1"/>
              </a:solidFill>
              <a:latin typeface="Arial" pitchFamily="34" charset="0"/>
            </a:rPr>
            <a:t> </a:t>
          </a:r>
          <a:r>
            <a:rPr lang="es-ES_tradnl" sz="1800" dirty="0" smtClean="0">
              <a:latin typeface="Arial" pitchFamily="34" charset="0"/>
            </a:rPr>
            <a:t>en el Artículo 31 estableció que el agotamiento de la vía administrativa es facultativo, salvo para lo dispuesto en los artículos 173 y 182 de la Constitución Política</a:t>
          </a:r>
          <a:endParaRPr lang="es-ES" sz="1800" dirty="0"/>
        </a:p>
      </dgm:t>
    </dgm:pt>
    <dgm:pt modelId="{A8E7CC66-0FA8-4407-A6A2-1DCFD2850041}" type="parTrans" cxnId="{7011DDED-34C9-42DD-BDE2-020DD67F5DB9}">
      <dgm:prSet/>
      <dgm:spPr/>
      <dgm:t>
        <a:bodyPr/>
        <a:lstStyle/>
        <a:p>
          <a:endParaRPr lang="es-ES"/>
        </a:p>
      </dgm:t>
    </dgm:pt>
    <dgm:pt modelId="{1E2244E9-E770-4DCF-A67C-E8919593AD4F}" type="sibTrans" cxnId="{7011DDED-34C9-42DD-BDE2-020DD67F5DB9}">
      <dgm:prSet/>
      <dgm:spPr/>
      <dgm:t>
        <a:bodyPr/>
        <a:lstStyle/>
        <a:p>
          <a:endParaRPr lang="es-ES"/>
        </a:p>
      </dgm:t>
    </dgm:pt>
    <dgm:pt modelId="{EB6325A0-DBE5-4034-A50C-8E37FE382346}">
      <dgm:prSet phldrT="[Texto]"/>
      <dgm:spPr>
        <a:solidFill>
          <a:schemeClr val="bg2">
            <a:lumMod val="50000"/>
          </a:schemeClr>
        </a:solidFill>
      </dgm:spPr>
      <dgm:t>
        <a:bodyPr/>
        <a:lstStyle/>
        <a:p>
          <a:r>
            <a:rPr lang="es-ES" dirty="0" smtClean="0">
              <a:cs typeface="Arial" pitchFamily="34" charset="0"/>
            </a:rPr>
            <a:t>De conformidad con el voto N° </a:t>
          </a:r>
          <a:r>
            <a:rPr lang="es-ES" dirty="0" smtClean="0">
              <a:latin typeface="Arial" pitchFamily="34" charset="0"/>
            </a:rPr>
            <a:t>03669-2006 de las 15 horas del 15 de marzo del 2006</a:t>
          </a:r>
          <a:r>
            <a:rPr lang="es-ES" dirty="0" smtClean="0">
              <a:latin typeface="Arial" pitchFamily="34" charset="0"/>
              <a:cs typeface="Arial" pitchFamily="34" charset="0"/>
            </a:rPr>
            <a:t> </a:t>
          </a:r>
          <a:r>
            <a:rPr lang="es-ES" dirty="0" smtClean="0"/>
            <a:t>de la Sala Constitucional se</a:t>
          </a:r>
          <a:r>
            <a:rPr lang="es-ES_tradnl" dirty="0" smtClean="0">
              <a:latin typeface="Arial" pitchFamily="34" charset="0"/>
            </a:rPr>
            <a:t>  establece, entre otros aspectos</a:t>
          </a:r>
          <a:r>
            <a:rPr lang="es-ES_tradnl" dirty="0" smtClean="0">
              <a:solidFill>
                <a:srgbClr val="FFFFCC"/>
              </a:solidFill>
              <a:latin typeface="Arial" pitchFamily="34" charset="0"/>
            </a:rPr>
            <a:t>, </a:t>
          </a:r>
          <a:r>
            <a:rPr lang="es-ES_tradnl" b="1" dirty="0" smtClean="0">
              <a:solidFill>
                <a:schemeClr val="bg1"/>
              </a:solidFill>
              <a:latin typeface="Arial" pitchFamily="34" charset="0"/>
            </a:rPr>
            <a:t>la eliminación de la obligatoriedad del agotamiento de la vía administrativa</a:t>
          </a:r>
          <a:r>
            <a:rPr lang="es-ES_tradnl" dirty="0" smtClean="0">
              <a:solidFill>
                <a:schemeClr val="bg1"/>
              </a:solidFill>
              <a:latin typeface="Arial" pitchFamily="34" charset="0"/>
            </a:rPr>
            <a:t> </a:t>
          </a:r>
          <a:r>
            <a:rPr lang="es-ES_tradnl" dirty="0" smtClean="0">
              <a:latin typeface="Arial" pitchFamily="34" charset="0"/>
            </a:rPr>
            <a:t>para el administrado  como requisito de admisibilidad del proceso contencioso administrativo,</a:t>
          </a:r>
          <a:r>
            <a:rPr lang="es-ES_tradnl" b="1" dirty="0" smtClean="0">
              <a:latin typeface="Arial" pitchFamily="34" charset="0"/>
            </a:rPr>
            <a:t> </a:t>
          </a:r>
          <a:r>
            <a:rPr lang="es-ES_tradnl" dirty="0" smtClean="0">
              <a:latin typeface="Arial" pitchFamily="34" charset="0"/>
            </a:rPr>
            <a:t>de modo que actualmente es éste quien, después de efectuar un juicio de probabilidad acerca del éxito eventual de su gestión en sede administrativa, decide si interpone o no los recursos administrativos procedentes de previo a acudir a la sede judicial</a:t>
          </a:r>
          <a:endParaRPr lang="es-ES" dirty="0"/>
        </a:p>
      </dgm:t>
    </dgm:pt>
    <dgm:pt modelId="{18AEE675-4E48-4572-875A-004AD37455C5}" type="parTrans" cxnId="{0F70DA3C-5836-43CB-9C12-41792C8547A0}">
      <dgm:prSet/>
      <dgm:spPr/>
      <dgm:t>
        <a:bodyPr/>
        <a:lstStyle/>
        <a:p>
          <a:endParaRPr lang="es-ES"/>
        </a:p>
      </dgm:t>
    </dgm:pt>
    <dgm:pt modelId="{C11DE3D4-1E30-4B6C-93F3-2E203A13BC70}" type="sibTrans" cxnId="{0F70DA3C-5836-43CB-9C12-41792C8547A0}">
      <dgm:prSet/>
      <dgm:spPr/>
      <dgm:t>
        <a:bodyPr/>
        <a:lstStyle/>
        <a:p>
          <a:endParaRPr lang="es-ES"/>
        </a:p>
      </dgm:t>
    </dgm:pt>
    <dgm:pt modelId="{E9590892-73DE-41CC-9DB3-C9CD42C3C1A6}" type="pres">
      <dgm:prSet presAssocID="{0DDDF462-59F3-45AD-9D6E-67B81C1D77B9}" presName="composite" presStyleCnt="0">
        <dgm:presLayoutVars>
          <dgm:chMax val="1"/>
          <dgm:dir/>
          <dgm:resizeHandles val="exact"/>
        </dgm:presLayoutVars>
      </dgm:prSet>
      <dgm:spPr/>
      <dgm:t>
        <a:bodyPr/>
        <a:lstStyle/>
        <a:p>
          <a:endParaRPr lang="es-ES"/>
        </a:p>
      </dgm:t>
    </dgm:pt>
    <dgm:pt modelId="{EDCC0985-2AEF-4AEE-A48E-1F2BFC9D92C8}" type="pres">
      <dgm:prSet presAssocID="{4948A80A-981A-4AD2-BE4C-4243237AF202}" presName="roof" presStyleLbl="dkBgShp" presStyleIdx="0" presStyleCnt="2" custLinFactNeighborX="1800" custLinFactNeighborY="-7749"/>
      <dgm:spPr/>
      <dgm:t>
        <a:bodyPr/>
        <a:lstStyle/>
        <a:p>
          <a:endParaRPr lang="es-ES"/>
        </a:p>
      </dgm:t>
    </dgm:pt>
    <dgm:pt modelId="{ADDC216B-B428-4629-A435-68808F8980A8}" type="pres">
      <dgm:prSet presAssocID="{4948A80A-981A-4AD2-BE4C-4243237AF202}" presName="pillars" presStyleCnt="0"/>
      <dgm:spPr/>
    </dgm:pt>
    <dgm:pt modelId="{1BD8DEBD-F8D1-4569-B0C2-F5A1015B1F63}" type="pres">
      <dgm:prSet presAssocID="{4948A80A-981A-4AD2-BE4C-4243237AF202}" presName="pillar1" presStyleLbl="node1" presStyleIdx="0" presStyleCnt="4">
        <dgm:presLayoutVars>
          <dgm:bulletEnabled val="1"/>
        </dgm:presLayoutVars>
      </dgm:prSet>
      <dgm:spPr/>
      <dgm:t>
        <a:bodyPr/>
        <a:lstStyle/>
        <a:p>
          <a:endParaRPr lang="es-ES"/>
        </a:p>
      </dgm:t>
    </dgm:pt>
    <dgm:pt modelId="{55DE5D0F-ABA4-4FBB-ABCD-C8F9525E5E05}" type="pres">
      <dgm:prSet presAssocID="{8F3D8C2C-53AF-4345-A3F5-A5742C996C8A}" presName="pillarX" presStyleLbl="node1" presStyleIdx="1" presStyleCnt="4">
        <dgm:presLayoutVars>
          <dgm:bulletEnabled val="1"/>
        </dgm:presLayoutVars>
      </dgm:prSet>
      <dgm:spPr/>
      <dgm:t>
        <a:bodyPr/>
        <a:lstStyle/>
        <a:p>
          <a:endParaRPr lang="es-ES"/>
        </a:p>
      </dgm:t>
    </dgm:pt>
    <dgm:pt modelId="{6F4ED356-23B5-41CD-BA61-8122D3B7D427}" type="pres">
      <dgm:prSet presAssocID="{EB6325A0-DBE5-4034-A50C-8E37FE382346}" presName="pillarX" presStyleLbl="node1" presStyleIdx="2" presStyleCnt="4">
        <dgm:presLayoutVars>
          <dgm:bulletEnabled val="1"/>
        </dgm:presLayoutVars>
      </dgm:prSet>
      <dgm:spPr/>
      <dgm:t>
        <a:bodyPr/>
        <a:lstStyle/>
        <a:p>
          <a:endParaRPr lang="es-ES"/>
        </a:p>
      </dgm:t>
    </dgm:pt>
    <dgm:pt modelId="{0F8BD1E2-5932-49B5-BC68-85DCA266E7F7}" type="pres">
      <dgm:prSet presAssocID="{A2EDD174-45B1-47A1-AB9D-601D940C206D}" presName="pillarX" presStyleLbl="node1" presStyleIdx="3" presStyleCnt="4">
        <dgm:presLayoutVars>
          <dgm:bulletEnabled val="1"/>
        </dgm:presLayoutVars>
      </dgm:prSet>
      <dgm:spPr/>
      <dgm:t>
        <a:bodyPr/>
        <a:lstStyle/>
        <a:p>
          <a:endParaRPr lang="es-ES"/>
        </a:p>
      </dgm:t>
    </dgm:pt>
    <dgm:pt modelId="{4395B2D6-E188-47AF-AB46-A09B209095E8}" type="pres">
      <dgm:prSet presAssocID="{4948A80A-981A-4AD2-BE4C-4243237AF202}" presName="base" presStyleLbl="dkBgShp" presStyleIdx="1" presStyleCnt="2"/>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dgm:spPr>
      <dgm:t>
        <a:bodyPr/>
        <a:lstStyle/>
        <a:p>
          <a:endParaRPr lang="es-ES"/>
        </a:p>
      </dgm:t>
    </dgm:pt>
  </dgm:ptLst>
  <dgm:cxnLst>
    <dgm:cxn modelId="{04F3EC0F-6269-4E36-8149-8F05B1A9FBB6}" type="presOf" srcId="{EB6325A0-DBE5-4034-A50C-8E37FE382346}" destId="{6F4ED356-23B5-41CD-BA61-8122D3B7D427}" srcOrd="0" destOrd="0" presId="urn:microsoft.com/office/officeart/2005/8/layout/hList3"/>
    <dgm:cxn modelId="{4E5A80E2-4BA3-44E3-B3B5-F73F941F7B55}" type="presOf" srcId="{0DDDF462-59F3-45AD-9D6E-67B81C1D77B9}" destId="{E9590892-73DE-41CC-9DB3-C9CD42C3C1A6}" srcOrd="0" destOrd="0" presId="urn:microsoft.com/office/officeart/2005/8/layout/hList3"/>
    <dgm:cxn modelId="{AC7CF17B-1747-4AA9-A7D0-C768D153ECD7}" type="presOf" srcId="{A2EDD174-45B1-47A1-AB9D-601D940C206D}" destId="{0F8BD1E2-5932-49B5-BC68-85DCA266E7F7}" srcOrd="0" destOrd="0" presId="urn:microsoft.com/office/officeart/2005/8/layout/hList3"/>
    <dgm:cxn modelId="{57F44ED6-99AE-426D-B3E7-7FD3CA6C4C62}" type="presOf" srcId="{AD107BE2-C8EA-48A6-8791-F6B281567898}" destId="{1BD8DEBD-F8D1-4569-B0C2-F5A1015B1F63}" srcOrd="0" destOrd="0" presId="urn:microsoft.com/office/officeart/2005/8/layout/hList3"/>
    <dgm:cxn modelId="{0F70DA3C-5836-43CB-9C12-41792C8547A0}" srcId="{4948A80A-981A-4AD2-BE4C-4243237AF202}" destId="{EB6325A0-DBE5-4034-A50C-8E37FE382346}" srcOrd="2" destOrd="0" parTransId="{18AEE675-4E48-4572-875A-004AD37455C5}" sibTransId="{C11DE3D4-1E30-4B6C-93F3-2E203A13BC70}"/>
    <dgm:cxn modelId="{FA08F62E-2CC9-4D07-BC35-CADB40D40817}" srcId="{0DDDF462-59F3-45AD-9D6E-67B81C1D77B9}" destId="{4948A80A-981A-4AD2-BE4C-4243237AF202}" srcOrd="0" destOrd="0" parTransId="{BC06E3AC-DC80-4D44-B405-B8B441C8E385}" sibTransId="{6AFC8C5E-F61D-476D-AC75-ED19C33E7D28}"/>
    <dgm:cxn modelId="{FC18AFED-E499-4D4C-BB08-D307363C7873}" srcId="{4948A80A-981A-4AD2-BE4C-4243237AF202}" destId="{AD107BE2-C8EA-48A6-8791-F6B281567898}" srcOrd="0" destOrd="0" parTransId="{A7634E38-9E4C-4965-85B8-5AC55DC692FE}" sibTransId="{CAF58E71-F35F-4355-8F46-AFC13C486D47}"/>
    <dgm:cxn modelId="{195E15AC-A3BA-45FC-8344-28B7B6EE2B52}" type="presOf" srcId="{8F3D8C2C-53AF-4345-A3F5-A5742C996C8A}" destId="{55DE5D0F-ABA4-4FBB-ABCD-C8F9525E5E05}" srcOrd="0" destOrd="0" presId="urn:microsoft.com/office/officeart/2005/8/layout/hList3"/>
    <dgm:cxn modelId="{A219043B-A6E0-4323-B3BB-7425AA7A7DEF}" srcId="{4948A80A-981A-4AD2-BE4C-4243237AF202}" destId="{8F3D8C2C-53AF-4345-A3F5-A5742C996C8A}" srcOrd="1" destOrd="0" parTransId="{3BB4DE40-C49C-4344-8571-3015B01AFE10}" sibTransId="{28985DE1-6E5B-4804-B339-C507C09DBCDE}"/>
    <dgm:cxn modelId="{C059BFFC-F715-4F57-99F3-516A9DF401C0}" type="presOf" srcId="{4948A80A-981A-4AD2-BE4C-4243237AF202}" destId="{EDCC0985-2AEF-4AEE-A48E-1F2BFC9D92C8}" srcOrd="0" destOrd="0" presId="urn:microsoft.com/office/officeart/2005/8/layout/hList3"/>
    <dgm:cxn modelId="{7011DDED-34C9-42DD-BDE2-020DD67F5DB9}" srcId="{4948A80A-981A-4AD2-BE4C-4243237AF202}" destId="{A2EDD174-45B1-47A1-AB9D-601D940C206D}" srcOrd="3" destOrd="0" parTransId="{A8E7CC66-0FA8-4407-A6A2-1DCFD2850041}" sibTransId="{1E2244E9-E770-4DCF-A67C-E8919593AD4F}"/>
    <dgm:cxn modelId="{9B7E51E2-ED96-4E46-95AC-C76770E2E865}" type="presParOf" srcId="{E9590892-73DE-41CC-9DB3-C9CD42C3C1A6}" destId="{EDCC0985-2AEF-4AEE-A48E-1F2BFC9D92C8}" srcOrd="0" destOrd="0" presId="urn:microsoft.com/office/officeart/2005/8/layout/hList3"/>
    <dgm:cxn modelId="{94A3D9CF-5741-4268-BEE0-5AC5553C08BB}" type="presParOf" srcId="{E9590892-73DE-41CC-9DB3-C9CD42C3C1A6}" destId="{ADDC216B-B428-4629-A435-68808F8980A8}" srcOrd="1" destOrd="0" presId="urn:microsoft.com/office/officeart/2005/8/layout/hList3"/>
    <dgm:cxn modelId="{41D81D2A-994E-4134-AE3B-5CA0F6C9F76B}" type="presParOf" srcId="{ADDC216B-B428-4629-A435-68808F8980A8}" destId="{1BD8DEBD-F8D1-4569-B0C2-F5A1015B1F63}" srcOrd="0" destOrd="0" presId="urn:microsoft.com/office/officeart/2005/8/layout/hList3"/>
    <dgm:cxn modelId="{242CB9A2-0E88-4797-8977-220CE8924032}" type="presParOf" srcId="{ADDC216B-B428-4629-A435-68808F8980A8}" destId="{55DE5D0F-ABA4-4FBB-ABCD-C8F9525E5E05}" srcOrd="1" destOrd="0" presId="urn:microsoft.com/office/officeart/2005/8/layout/hList3"/>
    <dgm:cxn modelId="{2B354DB0-9D79-4AFF-8831-C41D33A99BEB}" type="presParOf" srcId="{ADDC216B-B428-4629-A435-68808F8980A8}" destId="{6F4ED356-23B5-41CD-BA61-8122D3B7D427}" srcOrd="2" destOrd="0" presId="urn:microsoft.com/office/officeart/2005/8/layout/hList3"/>
    <dgm:cxn modelId="{6DC66AE6-7F09-44C9-987A-8A6737F8E756}" type="presParOf" srcId="{ADDC216B-B428-4629-A435-68808F8980A8}" destId="{0F8BD1E2-5932-49B5-BC68-85DCA266E7F7}" srcOrd="3" destOrd="0" presId="urn:microsoft.com/office/officeart/2005/8/layout/hList3"/>
    <dgm:cxn modelId="{5D0EE63E-9CC6-4BCA-A50B-33C9FEC0BD45}" type="presParOf" srcId="{E9590892-73DE-41CC-9DB3-C9CD42C3C1A6}" destId="{4395B2D6-E188-47AF-AB46-A09B209095E8}"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32D9CF-D3ED-4904-9439-F73ABCA53B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D0A0D31-24BF-4B08-A3BD-5F28A1D63DF3}">
      <dgm:prSet custT="1">
        <dgm:style>
          <a:lnRef idx="2">
            <a:schemeClr val="accent3"/>
          </a:lnRef>
          <a:fillRef idx="1">
            <a:schemeClr val="lt1"/>
          </a:fillRef>
          <a:effectRef idx="0">
            <a:schemeClr val="accent3"/>
          </a:effectRef>
          <a:fontRef idx="minor">
            <a:schemeClr val="dk1"/>
          </a:fontRef>
        </dgm:style>
      </dgm:prSet>
      <dgm:spPr/>
      <dgm:t>
        <a:bodyPr/>
        <a:lstStyle/>
        <a:p>
          <a:pPr algn="ctr" rtl="0"/>
          <a:r>
            <a:rPr lang="es-ES" sz="3600" b="1" dirty="0" smtClean="0">
              <a:solidFill>
                <a:srgbClr val="FFC000"/>
              </a:solidFill>
              <a:effectLst>
                <a:outerShdw blurRad="38100" dist="38100" dir="2700000" algn="tl">
                  <a:srgbClr val="000000">
                    <a:alpha val="43137"/>
                  </a:srgbClr>
                </a:outerShdw>
              </a:effectLst>
            </a:rPr>
            <a:t>Fenómeno</a:t>
          </a:r>
          <a:r>
            <a:rPr lang="es-ES" sz="3600" b="1" baseline="0" dirty="0" smtClean="0">
              <a:solidFill>
                <a:srgbClr val="FFC000"/>
              </a:solidFill>
              <a:effectLst>
                <a:outerShdw blurRad="38100" dist="38100" dir="2700000" algn="tl">
                  <a:srgbClr val="000000">
                    <a:alpha val="43137"/>
                  </a:srgbClr>
                </a:outerShdw>
              </a:effectLst>
            </a:rPr>
            <a:t> de la  </a:t>
          </a:r>
          <a:r>
            <a:rPr lang="es-ES" sz="3600" b="1" baseline="0" dirty="0" err="1" smtClean="0">
              <a:solidFill>
                <a:srgbClr val="FFC000"/>
              </a:solidFill>
              <a:effectLst>
                <a:outerShdw blurRad="38100" dist="38100" dir="2700000" algn="tl">
                  <a:srgbClr val="000000">
                    <a:alpha val="43137"/>
                  </a:srgbClr>
                </a:outerShdw>
              </a:effectLst>
            </a:rPr>
            <a:t>litigiosidad</a:t>
          </a:r>
          <a:endParaRPr lang="es-ES" sz="3600" b="1" baseline="0" dirty="0">
            <a:solidFill>
              <a:schemeClr val="bg2"/>
            </a:solidFill>
            <a:effectLst>
              <a:outerShdw blurRad="38100" dist="38100" dir="2700000" algn="tl">
                <a:srgbClr val="000000">
                  <a:alpha val="43137"/>
                </a:srgbClr>
              </a:outerShdw>
            </a:effectLst>
          </a:endParaRPr>
        </a:p>
      </dgm:t>
    </dgm:pt>
    <dgm:pt modelId="{E95B8BF3-8200-4DE7-BFC7-B2184D983EF2}" type="parTrans" cxnId="{4CFD220B-31CA-498B-B1BA-F27E31FB2859}">
      <dgm:prSet/>
      <dgm:spPr/>
      <dgm:t>
        <a:bodyPr/>
        <a:lstStyle/>
        <a:p>
          <a:pPr algn="ctr"/>
          <a:endParaRPr lang="en-US">
            <a:effectLst>
              <a:outerShdw blurRad="38100" dist="38100" dir="2700000" algn="tl">
                <a:srgbClr val="000000">
                  <a:alpha val="43137"/>
                </a:srgbClr>
              </a:outerShdw>
            </a:effectLst>
          </a:endParaRPr>
        </a:p>
      </dgm:t>
    </dgm:pt>
    <dgm:pt modelId="{FC74923F-8CE5-4C2F-B03B-29D2A439203B}" type="sibTrans" cxnId="{4CFD220B-31CA-498B-B1BA-F27E31FB2859}">
      <dgm:prSet/>
      <dgm:spPr/>
      <dgm:t>
        <a:bodyPr/>
        <a:lstStyle/>
        <a:p>
          <a:pPr algn="ctr"/>
          <a:endParaRPr lang="en-US">
            <a:effectLst>
              <a:outerShdw blurRad="38100" dist="38100" dir="2700000" algn="tl">
                <a:srgbClr val="000000">
                  <a:alpha val="43137"/>
                </a:srgbClr>
              </a:outerShdw>
            </a:effectLst>
          </a:endParaRPr>
        </a:p>
      </dgm:t>
    </dgm:pt>
    <dgm:pt modelId="{5918E3C8-1903-421D-BF65-35306F89D076}" type="pres">
      <dgm:prSet presAssocID="{8C32D9CF-D3ED-4904-9439-F73ABCA53B38}" presName="linear" presStyleCnt="0">
        <dgm:presLayoutVars>
          <dgm:animLvl val="lvl"/>
          <dgm:resizeHandles val="exact"/>
        </dgm:presLayoutVars>
      </dgm:prSet>
      <dgm:spPr/>
      <dgm:t>
        <a:bodyPr/>
        <a:lstStyle/>
        <a:p>
          <a:endParaRPr lang="en-US"/>
        </a:p>
      </dgm:t>
    </dgm:pt>
    <dgm:pt modelId="{DABA0C5A-B74F-4C5B-A68E-D8F79D9ACF6D}" type="pres">
      <dgm:prSet presAssocID="{5D0A0D31-24BF-4B08-A3BD-5F28A1D63DF3}" presName="parentText" presStyleLbl="node1" presStyleIdx="0" presStyleCnt="1" custLinFactNeighborX="-4271" custLinFactNeighborY="-3493">
        <dgm:presLayoutVars>
          <dgm:chMax val="0"/>
          <dgm:bulletEnabled val="1"/>
        </dgm:presLayoutVars>
      </dgm:prSet>
      <dgm:spPr/>
      <dgm:t>
        <a:bodyPr/>
        <a:lstStyle/>
        <a:p>
          <a:endParaRPr lang="en-US"/>
        </a:p>
      </dgm:t>
    </dgm:pt>
  </dgm:ptLst>
  <dgm:cxnLst>
    <dgm:cxn modelId="{4CFD220B-31CA-498B-B1BA-F27E31FB2859}" srcId="{8C32D9CF-D3ED-4904-9439-F73ABCA53B38}" destId="{5D0A0D31-24BF-4B08-A3BD-5F28A1D63DF3}" srcOrd="0" destOrd="0" parTransId="{E95B8BF3-8200-4DE7-BFC7-B2184D983EF2}" sibTransId="{FC74923F-8CE5-4C2F-B03B-29D2A439203B}"/>
    <dgm:cxn modelId="{EE0AE447-1192-46C7-805D-11F1357793EA}" type="presOf" srcId="{5D0A0D31-24BF-4B08-A3BD-5F28A1D63DF3}" destId="{DABA0C5A-B74F-4C5B-A68E-D8F79D9ACF6D}" srcOrd="0" destOrd="0" presId="urn:microsoft.com/office/officeart/2005/8/layout/vList2"/>
    <dgm:cxn modelId="{0F69A0CA-0281-404B-843E-E7664B60A2D2}" type="presOf" srcId="{8C32D9CF-D3ED-4904-9439-F73ABCA53B38}" destId="{5918E3C8-1903-421D-BF65-35306F89D076}" srcOrd="0" destOrd="0" presId="urn:microsoft.com/office/officeart/2005/8/layout/vList2"/>
    <dgm:cxn modelId="{C1D417C1-19E3-47A3-8829-DEBF80A535AF}" type="presParOf" srcId="{5918E3C8-1903-421D-BF65-35306F89D076}" destId="{DABA0C5A-B74F-4C5B-A68E-D8F79D9ACF6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6996332-5550-404A-B7F1-40A51903ADCA}"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lang="es-ES"/>
        </a:p>
      </dgm:t>
    </dgm:pt>
    <dgm:pt modelId="{10CD3B28-D082-4FED-9A93-C5C51DDA0548}">
      <dgm:prSet phldrT="[Texto]" custT="1"/>
      <dgm:spPr/>
      <dgm:t>
        <a:bodyPr/>
        <a:lstStyle/>
        <a:p>
          <a:pPr algn="just"/>
          <a:r>
            <a:rPr lang="es-ES" sz="1400" dirty="0" smtClean="0"/>
            <a:t>En consecuencia el interesado en fecha 19-02-07, (ver pantalla “Trabajar con Notificaciones” del sistema electrónico del Servicio Nacional de Aduanas TIC@ visible al folio 52)  ejerciendo su derecho a recurrir impugnó la modificación y el ajuste realizado. Asimismo con escrito presentado ante la Aduana ese mismo día, claramente interpone </a:t>
          </a:r>
          <a:r>
            <a:rPr lang="es-ES" sz="1400" b="1" dirty="0" smtClean="0"/>
            <a:t>únicamente</a:t>
          </a:r>
          <a:r>
            <a:rPr lang="es-ES" sz="1400" dirty="0" smtClean="0"/>
            <a:t> el Recurso de Reconsideración, según consta a folios 1 y 2 del expediente:</a:t>
          </a:r>
          <a:endParaRPr lang="es-ES" sz="1400" dirty="0"/>
        </a:p>
      </dgm:t>
    </dgm:pt>
    <dgm:pt modelId="{BCD63610-C7BB-4062-BFEB-FAC2382AD027}" type="parTrans" cxnId="{E3AE2433-5F9E-45AA-B3E9-3C1FF9FD7BF4}">
      <dgm:prSet/>
      <dgm:spPr/>
      <dgm:t>
        <a:bodyPr/>
        <a:lstStyle/>
        <a:p>
          <a:endParaRPr lang="es-ES"/>
        </a:p>
      </dgm:t>
    </dgm:pt>
    <dgm:pt modelId="{7D6D4357-DFCB-41B8-88D9-98AB871BE301}" type="sibTrans" cxnId="{E3AE2433-5F9E-45AA-B3E9-3C1FF9FD7BF4}">
      <dgm:prSet/>
      <dgm:spPr/>
      <dgm:t>
        <a:bodyPr/>
        <a:lstStyle/>
        <a:p>
          <a:endParaRPr lang="es-ES"/>
        </a:p>
      </dgm:t>
    </dgm:pt>
    <dgm:pt modelId="{E5982EBD-4437-4239-AEB2-96E251FB5290}">
      <dgm:prSet phldrT="[Texto]" custT="1"/>
      <dgm:spPr>
        <a:solidFill>
          <a:schemeClr val="tx2">
            <a:lumMod val="60000"/>
            <a:lumOff val="40000"/>
          </a:schemeClr>
        </a:solidFill>
      </dgm:spPr>
      <dgm:t>
        <a:bodyPr/>
        <a:lstStyle/>
        <a:p>
          <a:pPr algn="just"/>
          <a:r>
            <a:rPr lang="es-ES" sz="1600" i="1" dirty="0" smtClean="0"/>
            <a:t>“…con fundamento en el </a:t>
          </a:r>
          <a:r>
            <a:rPr lang="es-ES" sz="1600" i="1" dirty="0" err="1" smtClean="0"/>
            <a:t>artícula</a:t>
          </a:r>
          <a:r>
            <a:rPr lang="es-ES" sz="1600" i="1" dirty="0" smtClean="0"/>
            <a:t> (sic) 198 de la Ley General de Aduanas N° 7557 y sus reformas</a:t>
          </a:r>
          <a:r>
            <a:rPr lang="es-ES" sz="1600" dirty="0" smtClean="0"/>
            <a:t>, </a:t>
          </a:r>
          <a:r>
            <a:rPr lang="es-ES" sz="1600" i="1" dirty="0" smtClean="0"/>
            <a:t>presentamos </a:t>
          </a:r>
          <a:r>
            <a:rPr lang="es-ES" sz="1600" i="1" u="sng" dirty="0" smtClean="0"/>
            <a:t>recurso de RECONSIDERACIÓN</a:t>
          </a:r>
          <a:r>
            <a:rPr lang="es-ES" sz="1600" i="1" dirty="0" smtClean="0"/>
            <a:t>, a efecto de que sea </a:t>
          </a:r>
          <a:r>
            <a:rPr lang="es-ES" sz="1600" b="1" i="1" dirty="0" smtClean="0"/>
            <a:t>ratificada </a:t>
          </a:r>
          <a:r>
            <a:rPr lang="es-ES" sz="1600" i="1" dirty="0" smtClean="0"/>
            <a:t>la partida arancelaria N° 8450.20.00.90 asignada por nosotros en la declaración aduanera de importación N° 6253 26.01.07.” </a:t>
          </a:r>
          <a:r>
            <a:rPr lang="es-ES" sz="1000" dirty="0" smtClean="0"/>
            <a:t>(El subrayado no es del original</a:t>
          </a:r>
          <a:endParaRPr lang="es-ES" sz="1000" dirty="0"/>
        </a:p>
      </dgm:t>
    </dgm:pt>
    <dgm:pt modelId="{95A72683-0986-4BCB-8FB4-B44D324FD068}" type="parTrans" cxnId="{0D87ED21-386B-4E79-B7C7-3F6A8B97B40C}">
      <dgm:prSet/>
      <dgm:spPr/>
      <dgm:t>
        <a:bodyPr/>
        <a:lstStyle/>
        <a:p>
          <a:endParaRPr lang="es-ES"/>
        </a:p>
      </dgm:t>
    </dgm:pt>
    <dgm:pt modelId="{1308FE59-2824-40A8-87CE-E43AFFB3AE89}" type="sibTrans" cxnId="{0D87ED21-386B-4E79-B7C7-3F6A8B97B40C}">
      <dgm:prSet/>
      <dgm:spPr/>
      <dgm:t>
        <a:bodyPr/>
        <a:lstStyle/>
        <a:p>
          <a:endParaRPr lang="es-ES"/>
        </a:p>
      </dgm:t>
    </dgm:pt>
    <dgm:pt modelId="{0CD3DEA3-BF45-43E4-8611-F1D68B01DAFB}">
      <dgm:prSet phldrT="[Texto]"/>
      <dgm:spPr/>
      <dgm:t>
        <a:bodyPr/>
        <a:lstStyle/>
        <a:p>
          <a:pPr algn="just"/>
          <a:r>
            <a:rPr lang="es-ES" dirty="0" smtClean="0"/>
            <a:t>Es así, como resulta claro para este Tribunal que en el presente asunto el A Quo no debió emplazar ni ordenar la remisión del expediente a este Tribunal, toda vez que según lo dispuesto en el Artículo 198 de la Ley General de Aduanas de repetida cita, si bien </a:t>
          </a:r>
          <a:r>
            <a:rPr lang="es-CR" dirty="0" smtClean="0"/>
            <a:t>contra el acto de modificación y ajuste de la obligación tributaria aduanera de la mercancía amparada a la </a:t>
          </a:r>
          <a:r>
            <a:rPr lang="es-ES" dirty="0" smtClean="0"/>
            <a:t>Declaración Aduanera de Importación </a:t>
          </a:r>
          <a:r>
            <a:rPr lang="es-ES" b="1" dirty="0" smtClean="0"/>
            <a:t>N° XXX de fecha de aceptación 26 de enero de 2007 </a:t>
          </a:r>
          <a:r>
            <a:rPr lang="es-ES" dirty="0" smtClean="0"/>
            <a:t>de la Aduana Central caben los recursos de reconsideración y apelación para ante este Tribunal, </a:t>
          </a:r>
          <a:r>
            <a:rPr lang="es-ES" b="1" dirty="0" smtClean="0"/>
            <a:t>siendo potestativos los recursos</a:t>
          </a:r>
          <a:r>
            <a:rPr lang="es-ES" dirty="0" smtClean="0"/>
            <a:t>, no consta en expediente manifestación alguna a través de la cual el recurrente haya interpuesto el recurso de apelación contra el acto que consideraba lesivo a sus intereses, sino que por el contrario, en forma expresa y voluntaria optó por presentar </a:t>
          </a:r>
          <a:r>
            <a:rPr lang="es-ES" b="1" dirty="0" smtClean="0"/>
            <a:t>únicamente</a:t>
          </a:r>
          <a:r>
            <a:rPr lang="es-ES" dirty="0" smtClean="0"/>
            <a:t> el recurso de reconsideración, ejerciendo de esa forma su derecho de defensa.</a:t>
          </a:r>
          <a:endParaRPr lang="es-ES" dirty="0"/>
        </a:p>
      </dgm:t>
    </dgm:pt>
    <dgm:pt modelId="{A6FC5FBC-61FC-44F1-9242-A4380BCD381A}" type="parTrans" cxnId="{46282B28-6C30-4681-BD63-7F1C1D1BE0C8}">
      <dgm:prSet/>
      <dgm:spPr/>
      <dgm:t>
        <a:bodyPr/>
        <a:lstStyle/>
        <a:p>
          <a:endParaRPr lang="es-ES"/>
        </a:p>
      </dgm:t>
    </dgm:pt>
    <dgm:pt modelId="{7C242A2F-D70E-421E-979B-B0C90DD8CF3A}" type="sibTrans" cxnId="{46282B28-6C30-4681-BD63-7F1C1D1BE0C8}">
      <dgm:prSet/>
      <dgm:spPr/>
      <dgm:t>
        <a:bodyPr/>
        <a:lstStyle/>
        <a:p>
          <a:endParaRPr lang="es-ES"/>
        </a:p>
      </dgm:t>
    </dgm:pt>
    <dgm:pt modelId="{0C845278-A20B-47A6-AA64-D39BE7B4919F}" type="pres">
      <dgm:prSet presAssocID="{06996332-5550-404A-B7F1-40A51903ADCA}" presName="linear" presStyleCnt="0">
        <dgm:presLayoutVars>
          <dgm:dir/>
          <dgm:resizeHandles val="exact"/>
        </dgm:presLayoutVars>
      </dgm:prSet>
      <dgm:spPr/>
      <dgm:t>
        <a:bodyPr/>
        <a:lstStyle/>
        <a:p>
          <a:endParaRPr lang="es-ES"/>
        </a:p>
      </dgm:t>
    </dgm:pt>
    <dgm:pt modelId="{0E52A431-7D6E-4675-BDB5-4125576F0C40}" type="pres">
      <dgm:prSet presAssocID="{10CD3B28-D082-4FED-9A93-C5C51DDA0548}" presName="comp" presStyleCnt="0"/>
      <dgm:spPr/>
    </dgm:pt>
    <dgm:pt modelId="{A72C5CF5-2BA5-4281-9B16-553D15469600}" type="pres">
      <dgm:prSet presAssocID="{10CD3B28-D082-4FED-9A93-C5C51DDA0548}" presName="box" presStyleLbl="node1" presStyleIdx="0" presStyleCnt="3"/>
      <dgm:spPr/>
      <dgm:t>
        <a:bodyPr/>
        <a:lstStyle/>
        <a:p>
          <a:endParaRPr lang="es-ES"/>
        </a:p>
      </dgm:t>
    </dgm:pt>
    <dgm:pt modelId="{F350A752-0A86-4206-8161-E7F37FEB05F4}" type="pres">
      <dgm:prSet presAssocID="{10CD3B28-D082-4FED-9A93-C5C51DDA0548}" presName="img" presStyleLbl="fgImgPlace1" presStyleIdx="0" presStyleCnt="3"/>
      <dgm:spPr>
        <a:blipFill rotWithShape="1">
          <a:blip xmlns:r="http://schemas.openxmlformats.org/officeDocument/2006/relationships" r:embed="rId1"/>
          <a:stretch>
            <a:fillRect/>
          </a:stretch>
        </a:blipFill>
      </dgm:spPr>
    </dgm:pt>
    <dgm:pt modelId="{634219E5-AA38-4EFB-A2A6-511421A4D84C}" type="pres">
      <dgm:prSet presAssocID="{10CD3B28-D082-4FED-9A93-C5C51DDA0548}" presName="text" presStyleLbl="node1" presStyleIdx="0" presStyleCnt="3">
        <dgm:presLayoutVars>
          <dgm:bulletEnabled val="1"/>
        </dgm:presLayoutVars>
      </dgm:prSet>
      <dgm:spPr/>
      <dgm:t>
        <a:bodyPr/>
        <a:lstStyle/>
        <a:p>
          <a:endParaRPr lang="es-ES"/>
        </a:p>
      </dgm:t>
    </dgm:pt>
    <dgm:pt modelId="{C190D74B-0A53-467E-ACA7-FFEE11F01A64}" type="pres">
      <dgm:prSet presAssocID="{7D6D4357-DFCB-41B8-88D9-98AB871BE301}" presName="spacer" presStyleCnt="0"/>
      <dgm:spPr/>
    </dgm:pt>
    <dgm:pt modelId="{2B14024E-F446-4F44-9FD7-B61B55CA3DFE}" type="pres">
      <dgm:prSet presAssocID="{E5982EBD-4437-4239-AEB2-96E251FB5290}" presName="comp" presStyleCnt="0"/>
      <dgm:spPr/>
    </dgm:pt>
    <dgm:pt modelId="{54E4410A-B9A8-4D73-9AEC-76B8C319C9BE}" type="pres">
      <dgm:prSet presAssocID="{E5982EBD-4437-4239-AEB2-96E251FB5290}" presName="box" presStyleLbl="node1" presStyleIdx="1" presStyleCnt="3"/>
      <dgm:spPr/>
      <dgm:t>
        <a:bodyPr/>
        <a:lstStyle/>
        <a:p>
          <a:endParaRPr lang="es-ES"/>
        </a:p>
      </dgm:t>
    </dgm:pt>
    <dgm:pt modelId="{FB18448A-84F6-4DC0-85B9-92340B08FEB0}" type="pres">
      <dgm:prSet presAssocID="{E5982EBD-4437-4239-AEB2-96E251FB5290}" presName="img" presStyleLbl="fgImgPlace1" presStyleIdx="1" presStyleCnt="3"/>
      <dgm:spPr>
        <a:blipFill rotWithShape="1">
          <a:blip xmlns:r="http://schemas.openxmlformats.org/officeDocument/2006/relationships" r:embed="rId2"/>
          <a:stretch>
            <a:fillRect/>
          </a:stretch>
        </a:blipFill>
      </dgm:spPr>
    </dgm:pt>
    <dgm:pt modelId="{99E65124-A893-4A36-A80C-E8696FD7FFDA}" type="pres">
      <dgm:prSet presAssocID="{E5982EBD-4437-4239-AEB2-96E251FB5290}" presName="text" presStyleLbl="node1" presStyleIdx="1" presStyleCnt="3">
        <dgm:presLayoutVars>
          <dgm:bulletEnabled val="1"/>
        </dgm:presLayoutVars>
      </dgm:prSet>
      <dgm:spPr/>
      <dgm:t>
        <a:bodyPr/>
        <a:lstStyle/>
        <a:p>
          <a:endParaRPr lang="es-ES"/>
        </a:p>
      </dgm:t>
    </dgm:pt>
    <dgm:pt modelId="{25607F42-C20B-4B67-91F3-0371B254DA2B}" type="pres">
      <dgm:prSet presAssocID="{1308FE59-2824-40A8-87CE-E43AFFB3AE89}" presName="spacer" presStyleCnt="0"/>
      <dgm:spPr/>
    </dgm:pt>
    <dgm:pt modelId="{FB3CCE74-2CC6-49E6-88FD-BDC527352F97}" type="pres">
      <dgm:prSet presAssocID="{0CD3DEA3-BF45-43E4-8611-F1D68B01DAFB}" presName="comp" presStyleCnt="0"/>
      <dgm:spPr/>
    </dgm:pt>
    <dgm:pt modelId="{3D338F09-E623-4AB8-97AA-25A8752CF007}" type="pres">
      <dgm:prSet presAssocID="{0CD3DEA3-BF45-43E4-8611-F1D68B01DAFB}" presName="box" presStyleLbl="node1" presStyleIdx="2" presStyleCnt="3"/>
      <dgm:spPr/>
      <dgm:t>
        <a:bodyPr/>
        <a:lstStyle/>
        <a:p>
          <a:endParaRPr lang="es-ES"/>
        </a:p>
      </dgm:t>
    </dgm:pt>
    <dgm:pt modelId="{2B48DFFE-0BEB-48CA-BEB0-AA01BD02864F}" type="pres">
      <dgm:prSet presAssocID="{0CD3DEA3-BF45-43E4-8611-F1D68B01DAFB}" presName="img" presStyleLbl="fgImgPlace1" presStyleIdx="2" presStyleCnt="3"/>
      <dgm:spPr>
        <a:blipFill rotWithShape="1">
          <a:blip xmlns:r="http://schemas.openxmlformats.org/officeDocument/2006/relationships" r:embed="rId3"/>
          <a:stretch>
            <a:fillRect/>
          </a:stretch>
        </a:blipFill>
      </dgm:spPr>
    </dgm:pt>
    <dgm:pt modelId="{E037FD6A-817C-4CF9-9381-73B056350941}" type="pres">
      <dgm:prSet presAssocID="{0CD3DEA3-BF45-43E4-8611-F1D68B01DAFB}" presName="text" presStyleLbl="node1" presStyleIdx="2" presStyleCnt="3">
        <dgm:presLayoutVars>
          <dgm:bulletEnabled val="1"/>
        </dgm:presLayoutVars>
      </dgm:prSet>
      <dgm:spPr/>
      <dgm:t>
        <a:bodyPr/>
        <a:lstStyle/>
        <a:p>
          <a:endParaRPr lang="es-ES"/>
        </a:p>
      </dgm:t>
    </dgm:pt>
  </dgm:ptLst>
  <dgm:cxnLst>
    <dgm:cxn modelId="{991ED48C-F3A8-4152-898C-E3E99D8BE56F}" type="presOf" srcId="{10CD3B28-D082-4FED-9A93-C5C51DDA0548}" destId="{634219E5-AA38-4EFB-A2A6-511421A4D84C}" srcOrd="1" destOrd="0" presId="urn:microsoft.com/office/officeart/2005/8/layout/vList4"/>
    <dgm:cxn modelId="{CD5DCD82-7042-46F4-AE0B-137F28B40DB3}" type="presOf" srcId="{0CD3DEA3-BF45-43E4-8611-F1D68B01DAFB}" destId="{E037FD6A-817C-4CF9-9381-73B056350941}" srcOrd="1" destOrd="0" presId="urn:microsoft.com/office/officeart/2005/8/layout/vList4"/>
    <dgm:cxn modelId="{FE9EA39E-4CBC-4C56-B0D8-B0F52A2E30ED}" type="presOf" srcId="{06996332-5550-404A-B7F1-40A51903ADCA}" destId="{0C845278-A20B-47A6-AA64-D39BE7B4919F}" srcOrd="0" destOrd="0" presId="urn:microsoft.com/office/officeart/2005/8/layout/vList4"/>
    <dgm:cxn modelId="{C6C29554-BC3F-4C55-A8F6-11701C256DE2}" type="presOf" srcId="{10CD3B28-D082-4FED-9A93-C5C51DDA0548}" destId="{A72C5CF5-2BA5-4281-9B16-553D15469600}" srcOrd="0" destOrd="0" presId="urn:microsoft.com/office/officeart/2005/8/layout/vList4"/>
    <dgm:cxn modelId="{F75C7BA5-6921-4A86-ACE8-E73CD0EB3132}" type="presOf" srcId="{E5982EBD-4437-4239-AEB2-96E251FB5290}" destId="{99E65124-A893-4A36-A80C-E8696FD7FFDA}" srcOrd="1" destOrd="0" presId="urn:microsoft.com/office/officeart/2005/8/layout/vList4"/>
    <dgm:cxn modelId="{E3AE2433-5F9E-45AA-B3E9-3C1FF9FD7BF4}" srcId="{06996332-5550-404A-B7F1-40A51903ADCA}" destId="{10CD3B28-D082-4FED-9A93-C5C51DDA0548}" srcOrd="0" destOrd="0" parTransId="{BCD63610-C7BB-4062-BFEB-FAC2382AD027}" sibTransId="{7D6D4357-DFCB-41B8-88D9-98AB871BE301}"/>
    <dgm:cxn modelId="{613A9B4A-31CB-4323-B99E-3C9A446CCA3E}" type="presOf" srcId="{E5982EBD-4437-4239-AEB2-96E251FB5290}" destId="{54E4410A-B9A8-4D73-9AEC-76B8C319C9BE}" srcOrd="0" destOrd="0" presId="urn:microsoft.com/office/officeart/2005/8/layout/vList4"/>
    <dgm:cxn modelId="{46282B28-6C30-4681-BD63-7F1C1D1BE0C8}" srcId="{06996332-5550-404A-B7F1-40A51903ADCA}" destId="{0CD3DEA3-BF45-43E4-8611-F1D68B01DAFB}" srcOrd="2" destOrd="0" parTransId="{A6FC5FBC-61FC-44F1-9242-A4380BCD381A}" sibTransId="{7C242A2F-D70E-421E-979B-B0C90DD8CF3A}"/>
    <dgm:cxn modelId="{0D87ED21-386B-4E79-B7C7-3F6A8B97B40C}" srcId="{06996332-5550-404A-B7F1-40A51903ADCA}" destId="{E5982EBD-4437-4239-AEB2-96E251FB5290}" srcOrd="1" destOrd="0" parTransId="{95A72683-0986-4BCB-8FB4-B44D324FD068}" sibTransId="{1308FE59-2824-40A8-87CE-E43AFFB3AE89}"/>
    <dgm:cxn modelId="{0C2B1108-58DE-4C9A-BD02-466CD22A4E0F}" type="presOf" srcId="{0CD3DEA3-BF45-43E4-8611-F1D68B01DAFB}" destId="{3D338F09-E623-4AB8-97AA-25A8752CF007}" srcOrd="0" destOrd="0" presId="urn:microsoft.com/office/officeart/2005/8/layout/vList4"/>
    <dgm:cxn modelId="{9213BF19-C8E2-4CF2-8660-A6AD3454E010}" type="presParOf" srcId="{0C845278-A20B-47A6-AA64-D39BE7B4919F}" destId="{0E52A431-7D6E-4675-BDB5-4125576F0C40}" srcOrd="0" destOrd="0" presId="urn:microsoft.com/office/officeart/2005/8/layout/vList4"/>
    <dgm:cxn modelId="{98A20D9F-4A6A-470D-B708-8453C39082BD}" type="presParOf" srcId="{0E52A431-7D6E-4675-BDB5-4125576F0C40}" destId="{A72C5CF5-2BA5-4281-9B16-553D15469600}" srcOrd="0" destOrd="0" presId="urn:microsoft.com/office/officeart/2005/8/layout/vList4"/>
    <dgm:cxn modelId="{BE617E04-9120-4A90-9F80-2333BDD62403}" type="presParOf" srcId="{0E52A431-7D6E-4675-BDB5-4125576F0C40}" destId="{F350A752-0A86-4206-8161-E7F37FEB05F4}" srcOrd="1" destOrd="0" presId="urn:microsoft.com/office/officeart/2005/8/layout/vList4"/>
    <dgm:cxn modelId="{2F46180E-ABB8-4F56-B5CC-ACB5A5314482}" type="presParOf" srcId="{0E52A431-7D6E-4675-BDB5-4125576F0C40}" destId="{634219E5-AA38-4EFB-A2A6-511421A4D84C}" srcOrd="2" destOrd="0" presId="urn:microsoft.com/office/officeart/2005/8/layout/vList4"/>
    <dgm:cxn modelId="{8A247E4B-3AFE-4E22-A3D5-428A02B07D2C}" type="presParOf" srcId="{0C845278-A20B-47A6-AA64-D39BE7B4919F}" destId="{C190D74B-0A53-467E-ACA7-FFEE11F01A64}" srcOrd="1" destOrd="0" presId="urn:microsoft.com/office/officeart/2005/8/layout/vList4"/>
    <dgm:cxn modelId="{C50D23E4-ABFF-412D-82AD-8CF35711D36A}" type="presParOf" srcId="{0C845278-A20B-47A6-AA64-D39BE7B4919F}" destId="{2B14024E-F446-4F44-9FD7-B61B55CA3DFE}" srcOrd="2" destOrd="0" presId="urn:microsoft.com/office/officeart/2005/8/layout/vList4"/>
    <dgm:cxn modelId="{C65EBF29-6874-4BA3-8314-180BFA00E916}" type="presParOf" srcId="{2B14024E-F446-4F44-9FD7-B61B55CA3DFE}" destId="{54E4410A-B9A8-4D73-9AEC-76B8C319C9BE}" srcOrd="0" destOrd="0" presId="urn:microsoft.com/office/officeart/2005/8/layout/vList4"/>
    <dgm:cxn modelId="{B0C5A9D0-A01F-417C-B246-669FCD3250D4}" type="presParOf" srcId="{2B14024E-F446-4F44-9FD7-B61B55CA3DFE}" destId="{FB18448A-84F6-4DC0-85B9-92340B08FEB0}" srcOrd="1" destOrd="0" presId="urn:microsoft.com/office/officeart/2005/8/layout/vList4"/>
    <dgm:cxn modelId="{8BDEBACF-D9A9-473B-826D-AB1B801AE9CD}" type="presParOf" srcId="{2B14024E-F446-4F44-9FD7-B61B55CA3DFE}" destId="{99E65124-A893-4A36-A80C-E8696FD7FFDA}" srcOrd="2" destOrd="0" presId="urn:microsoft.com/office/officeart/2005/8/layout/vList4"/>
    <dgm:cxn modelId="{19766B5A-B400-4E45-9ED0-B061BE4FCE36}" type="presParOf" srcId="{0C845278-A20B-47A6-AA64-D39BE7B4919F}" destId="{25607F42-C20B-4B67-91F3-0371B254DA2B}" srcOrd="3" destOrd="0" presId="urn:microsoft.com/office/officeart/2005/8/layout/vList4"/>
    <dgm:cxn modelId="{C571A61B-6C6F-4EBE-A7DD-A1DEAA3B10E8}" type="presParOf" srcId="{0C845278-A20B-47A6-AA64-D39BE7B4919F}" destId="{FB3CCE74-2CC6-49E6-88FD-BDC527352F97}" srcOrd="4" destOrd="0" presId="urn:microsoft.com/office/officeart/2005/8/layout/vList4"/>
    <dgm:cxn modelId="{F6526192-C2A8-491A-97DC-67DEEA39B383}" type="presParOf" srcId="{FB3CCE74-2CC6-49E6-88FD-BDC527352F97}" destId="{3D338F09-E623-4AB8-97AA-25A8752CF007}" srcOrd="0" destOrd="0" presId="urn:microsoft.com/office/officeart/2005/8/layout/vList4"/>
    <dgm:cxn modelId="{DD063006-4D59-4DB2-9984-9B013219BD09}" type="presParOf" srcId="{FB3CCE74-2CC6-49E6-88FD-BDC527352F97}" destId="{2B48DFFE-0BEB-48CA-BEB0-AA01BD02864F}" srcOrd="1" destOrd="0" presId="urn:microsoft.com/office/officeart/2005/8/layout/vList4"/>
    <dgm:cxn modelId="{1238726A-6F7F-4841-B751-7EB198AB712E}" type="presParOf" srcId="{FB3CCE74-2CC6-49E6-88FD-BDC527352F97}" destId="{E037FD6A-817C-4CF9-9381-73B05635094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6D3DA2D-F4FE-43AE-BD27-A2B6851FECF6}" type="doc">
      <dgm:prSet loTypeId="urn:microsoft.com/office/officeart/2005/8/layout/pList2#3" loCatId="list" qsTypeId="urn:microsoft.com/office/officeart/2005/8/quickstyle/simple1" qsCatId="simple" csTypeId="urn:microsoft.com/office/officeart/2005/8/colors/colorful1#5" csCatId="colorful" phldr="1"/>
      <dgm:spPr/>
    </dgm:pt>
    <dgm:pt modelId="{38792EC6-0391-49BB-BA46-00CAD208A5F4}">
      <dgm:prSet phldrT="[Texto]" custT="1"/>
      <dgm:spPr>
        <a:solidFill>
          <a:schemeClr val="tx2">
            <a:lumMod val="75000"/>
          </a:schemeClr>
        </a:solidFill>
      </dgm:spPr>
      <dgm:t>
        <a:bodyPr/>
        <a:lstStyle/>
        <a:p>
          <a:pPr algn="just"/>
          <a:r>
            <a:rPr lang="en-US" sz="1050" baseline="0" dirty="0" err="1" smtClean="0"/>
            <a:t>Siendo</a:t>
          </a:r>
          <a:r>
            <a:rPr lang="en-US" sz="1050" baseline="0" dirty="0" smtClean="0"/>
            <a:t> </a:t>
          </a:r>
          <a:r>
            <a:rPr lang="en-US" sz="1050" baseline="0" dirty="0" err="1" smtClean="0"/>
            <a:t>por</a:t>
          </a:r>
          <a:r>
            <a:rPr lang="en-US" sz="1050" baseline="0" dirty="0" smtClean="0"/>
            <a:t> lo </a:t>
          </a:r>
          <a:r>
            <a:rPr lang="en-US" sz="1050" baseline="0" dirty="0" err="1" smtClean="0"/>
            <a:t>tanto</a:t>
          </a:r>
          <a:r>
            <a:rPr lang="en-US" sz="1050" baseline="0" dirty="0" smtClean="0"/>
            <a:t> </a:t>
          </a:r>
          <a:r>
            <a:rPr lang="en-US" sz="1050" baseline="0" dirty="0" err="1" smtClean="0"/>
            <a:t>que</a:t>
          </a:r>
          <a:r>
            <a:rPr lang="en-US" sz="1050" baseline="0" dirty="0" smtClean="0"/>
            <a:t> el </a:t>
          </a:r>
          <a:r>
            <a:rPr lang="en-US" sz="1050" baseline="0" dirty="0" err="1" smtClean="0"/>
            <a:t>escrito</a:t>
          </a:r>
          <a:r>
            <a:rPr lang="en-US" sz="1050" baseline="0" dirty="0" smtClean="0"/>
            <a:t> </a:t>
          </a:r>
          <a:r>
            <a:rPr lang="en-US" sz="1050" baseline="0" dirty="0" err="1" smtClean="0"/>
            <a:t>presentado</a:t>
          </a:r>
          <a:r>
            <a:rPr lang="en-US" sz="1050" baseline="0" dirty="0" smtClean="0"/>
            <a:t> </a:t>
          </a:r>
          <a:r>
            <a:rPr lang="en-US" sz="1050" baseline="0" dirty="0" err="1" smtClean="0"/>
            <a:t>por</a:t>
          </a:r>
          <a:r>
            <a:rPr lang="en-US" sz="1050" baseline="0" dirty="0" smtClean="0"/>
            <a:t> el </a:t>
          </a:r>
          <a:r>
            <a:rPr lang="en-US" sz="1050" baseline="0" dirty="0" err="1" smtClean="0"/>
            <a:t>importador</a:t>
          </a:r>
          <a:r>
            <a:rPr lang="en-US" sz="1050" baseline="0" dirty="0" smtClean="0"/>
            <a:t> en </a:t>
          </a:r>
          <a:r>
            <a:rPr lang="en-US" sz="1050" baseline="0" dirty="0" err="1" smtClean="0"/>
            <a:t>fecha</a:t>
          </a:r>
          <a:r>
            <a:rPr lang="en-US" sz="1050" baseline="0" dirty="0" smtClean="0"/>
            <a:t> 16 de </a:t>
          </a:r>
          <a:r>
            <a:rPr lang="en-US" sz="1050" baseline="0" dirty="0" err="1" smtClean="0"/>
            <a:t>abril</a:t>
          </a:r>
          <a:r>
            <a:rPr lang="en-US" sz="1050" baseline="0" dirty="0" smtClean="0"/>
            <a:t> de 2012 (</a:t>
          </a:r>
          <a:r>
            <a:rPr lang="en-US" sz="1050" baseline="0" dirty="0" err="1" smtClean="0"/>
            <a:t>ver</a:t>
          </a:r>
          <a:r>
            <a:rPr lang="en-US" sz="1050" baseline="0" dirty="0" smtClean="0"/>
            <a:t> folio 64), con </a:t>
          </a:r>
          <a:r>
            <a:rPr lang="en-US" sz="1050" baseline="0" dirty="0" err="1" smtClean="0"/>
            <a:t>posterioridad</a:t>
          </a:r>
          <a:r>
            <a:rPr lang="en-US" sz="1050" baseline="0" dirty="0" smtClean="0"/>
            <a:t> al </a:t>
          </a:r>
          <a:r>
            <a:rPr lang="en-US" sz="1050" baseline="0" dirty="0" err="1" smtClean="0"/>
            <a:t>recurso</a:t>
          </a:r>
          <a:r>
            <a:rPr lang="en-US" sz="1050" baseline="0" dirty="0" smtClean="0"/>
            <a:t> </a:t>
          </a:r>
          <a:r>
            <a:rPr lang="en-US" sz="1050" baseline="0" dirty="0" err="1" smtClean="0"/>
            <a:t>presentado</a:t>
          </a:r>
          <a:r>
            <a:rPr lang="en-US" sz="1050" baseline="0" dirty="0" smtClean="0"/>
            <a:t> </a:t>
          </a:r>
          <a:r>
            <a:rPr lang="en-US" sz="1050" baseline="0" dirty="0" err="1" smtClean="0"/>
            <a:t>por</a:t>
          </a:r>
          <a:r>
            <a:rPr lang="en-US" sz="1050" baseline="0" dirty="0" smtClean="0"/>
            <a:t> la </a:t>
          </a:r>
          <a:r>
            <a:rPr lang="en-US" sz="1050" baseline="0" dirty="0" err="1" smtClean="0"/>
            <a:t>agencia</a:t>
          </a:r>
          <a:r>
            <a:rPr lang="en-US" sz="1050" baseline="0" dirty="0" smtClean="0"/>
            <a:t> </a:t>
          </a:r>
          <a:r>
            <a:rPr lang="en-US" sz="1050" baseline="0" dirty="0" err="1" smtClean="0"/>
            <a:t>aduanal</a:t>
          </a:r>
          <a:r>
            <a:rPr lang="en-US" sz="1050" baseline="0" dirty="0" smtClean="0"/>
            <a:t>, </a:t>
          </a:r>
          <a:r>
            <a:rPr lang="en-US" sz="1050" baseline="0" dirty="0" err="1" smtClean="0"/>
            <a:t>encierra</a:t>
          </a:r>
          <a:r>
            <a:rPr lang="en-US" sz="1050" baseline="0" dirty="0" smtClean="0"/>
            <a:t> en </a:t>
          </a:r>
          <a:r>
            <a:rPr lang="en-US" sz="1050" baseline="0" dirty="0" err="1" smtClean="0"/>
            <a:t>sí</a:t>
          </a:r>
          <a:r>
            <a:rPr lang="en-US" sz="1050" baseline="0" dirty="0" smtClean="0"/>
            <a:t> </a:t>
          </a:r>
          <a:r>
            <a:rPr lang="en-US" sz="1050" baseline="0" dirty="0" err="1" smtClean="0"/>
            <a:t>mismo</a:t>
          </a:r>
          <a:r>
            <a:rPr lang="en-US" sz="1050" baseline="0" dirty="0" smtClean="0"/>
            <a:t> </a:t>
          </a:r>
          <a:r>
            <a:rPr lang="en-US" sz="1050" baseline="0" dirty="0" err="1" smtClean="0"/>
            <a:t>una</a:t>
          </a:r>
          <a:r>
            <a:rPr lang="en-US" sz="1050" baseline="0" dirty="0" smtClean="0"/>
            <a:t> </a:t>
          </a:r>
          <a:r>
            <a:rPr lang="en-US" sz="1050" baseline="0" dirty="0" err="1" smtClean="0"/>
            <a:t>solicitud</a:t>
          </a:r>
          <a:r>
            <a:rPr lang="en-US" sz="1050" baseline="0" dirty="0" smtClean="0"/>
            <a:t> </a:t>
          </a:r>
          <a:r>
            <a:rPr lang="en-US" sz="1050" baseline="0" dirty="0" err="1" smtClean="0"/>
            <a:t>expresa</a:t>
          </a:r>
          <a:r>
            <a:rPr lang="en-US" sz="1050" baseline="0" dirty="0" smtClean="0"/>
            <a:t> de </a:t>
          </a:r>
          <a:r>
            <a:rPr lang="en-US" sz="1050" baseline="0" dirty="0" err="1" smtClean="0"/>
            <a:t>renuncia</a:t>
          </a:r>
          <a:r>
            <a:rPr lang="en-US" sz="1050" baseline="0" dirty="0" smtClean="0"/>
            <a:t> a </a:t>
          </a:r>
          <a:r>
            <a:rPr lang="en-US" sz="1050" baseline="0" dirty="0" err="1" smtClean="0"/>
            <a:t>que</a:t>
          </a:r>
          <a:r>
            <a:rPr lang="en-US" sz="1050" baseline="0" dirty="0" smtClean="0"/>
            <a:t> se </a:t>
          </a:r>
          <a:r>
            <a:rPr lang="en-US" sz="1050" baseline="0" dirty="0" err="1" smtClean="0"/>
            <a:t>conozca</a:t>
          </a:r>
          <a:r>
            <a:rPr lang="en-US" sz="1050" baseline="0" dirty="0" smtClean="0"/>
            <a:t> del </a:t>
          </a:r>
          <a:r>
            <a:rPr lang="en-US" sz="1050" baseline="0" dirty="0" err="1" smtClean="0"/>
            <a:t>recurso</a:t>
          </a:r>
          <a:r>
            <a:rPr lang="en-US" sz="1050" baseline="0" dirty="0" smtClean="0"/>
            <a:t> </a:t>
          </a:r>
          <a:r>
            <a:rPr lang="en-US" sz="1050" baseline="0" dirty="0" err="1" smtClean="0"/>
            <a:t>interpuesto</a:t>
          </a:r>
          <a:r>
            <a:rPr lang="en-US" sz="1050" baseline="0" dirty="0" smtClean="0"/>
            <a:t> en </a:t>
          </a:r>
          <a:r>
            <a:rPr lang="en-US" sz="1050" baseline="0" dirty="0" err="1" smtClean="0"/>
            <a:t>razón</a:t>
          </a:r>
          <a:r>
            <a:rPr lang="en-US" sz="1050" baseline="0" dirty="0" smtClean="0"/>
            <a:t> del </a:t>
          </a:r>
          <a:r>
            <a:rPr lang="en-US" sz="1050" baseline="0" dirty="0" err="1" smtClean="0"/>
            <a:t>pago</a:t>
          </a:r>
          <a:r>
            <a:rPr lang="en-US" sz="1050" baseline="0" dirty="0" smtClean="0"/>
            <a:t> </a:t>
          </a:r>
          <a:r>
            <a:rPr lang="en-US" sz="1050" baseline="0" dirty="0" err="1" smtClean="0"/>
            <a:t>efectuado</a:t>
          </a:r>
          <a:r>
            <a:rPr lang="en-US" sz="1050" baseline="0" dirty="0" smtClean="0"/>
            <a:t> del </a:t>
          </a:r>
          <a:r>
            <a:rPr lang="en-US" sz="1050" baseline="0" dirty="0" err="1" smtClean="0"/>
            <a:t>adeudo</a:t>
          </a:r>
          <a:r>
            <a:rPr lang="en-US" sz="1050" baseline="0" dirty="0" smtClean="0"/>
            <a:t> </a:t>
          </a:r>
          <a:r>
            <a:rPr lang="en-US" sz="1050" baseline="0" dirty="0" err="1" smtClean="0"/>
            <a:t>tributario</a:t>
          </a:r>
          <a:r>
            <a:rPr lang="en-US" sz="1050" baseline="0" dirty="0" smtClean="0"/>
            <a:t> </a:t>
          </a:r>
          <a:r>
            <a:rPr lang="en-US" sz="1050" baseline="0" dirty="0" err="1" smtClean="0"/>
            <a:t>mediante</a:t>
          </a:r>
          <a:r>
            <a:rPr lang="en-US" sz="1050" baseline="0" dirty="0" smtClean="0"/>
            <a:t> </a:t>
          </a:r>
          <a:r>
            <a:rPr lang="en-US" sz="1050" baseline="0" dirty="0" err="1" smtClean="0"/>
            <a:t>entero</a:t>
          </a:r>
          <a:r>
            <a:rPr lang="en-US" sz="1050" baseline="0" dirty="0" smtClean="0"/>
            <a:t> del </a:t>
          </a:r>
          <a:r>
            <a:rPr lang="en-US" sz="1050" baseline="0" dirty="0" err="1" smtClean="0"/>
            <a:t>Banco</a:t>
          </a:r>
          <a:r>
            <a:rPr lang="en-US" sz="1050" baseline="0" dirty="0" smtClean="0"/>
            <a:t> de Costa Rica </a:t>
          </a:r>
          <a:r>
            <a:rPr lang="en-US" sz="1050" baseline="0" dirty="0" err="1" smtClean="0"/>
            <a:t>que</a:t>
          </a:r>
          <a:r>
            <a:rPr lang="en-US" sz="1050" baseline="0" dirty="0" smtClean="0"/>
            <a:t> </a:t>
          </a:r>
          <a:r>
            <a:rPr lang="en-US" sz="1050" baseline="0" dirty="0" err="1" smtClean="0"/>
            <a:t>corre</a:t>
          </a:r>
          <a:r>
            <a:rPr lang="en-US" sz="1050" baseline="0" dirty="0" smtClean="0"/>
            <a:t> a folio 64 del </a:t>
          </a:r>
          <a:r>
            <a:rPr lang="en-US" sz="1050" baseline="0" dirty="0" err="1" smtClean="0"/>
            <a:t>expediente</a:t>
          </a:r>
          <a:r>
            <a:rPr lang="en-US" sz="1050" baseline="0" dirty="0" smtClean="0"/>
            <a:t>, </a:t>
          </a:r>
          <a:r>
            <a:rPr lang="en-US" sz="1050" b="1" baseline="0" dirty="0" err="1" smtClean="0"/>
            <a:t>aunado</a:t>
          </a:r>
          <a:r>
            <a:rPr lang="en-US" sz="1050" b="1" baseline="0" dirty="0" smtClean="0"/>
            <a:t> al </a:t>
          </a:r>
          <a:r>
            <a:rPr lang="en-US" sz="1050" b="1" baseline="0" dirty="0" err="1" smtClean="0"/>
            <a:t>hecho</a:t>
          </a:r>
          <a:r>
            <a:rPr lang="en-US" sz="1050" b="1" baseline="0" dirty="0" smtClean="0"/>
            <a:t> de </a:t>
          </a:r>
          <a:r>
            <a:rPr lang="en-US" sz="1050" b="1" baseline="0" dirty="0" err="1" smtClean="0"/>
            <a:t>que</a:t>
          </a:r>
          <a:r>
            <a:rPr lang="en-US" sz="1050" b="1" baseline="0" dirty="0" smtClean="0"/>
            <a:t> la </a:t>
          </a:r>
          <a:r>
            <a:rPr lang="en-US" sz="1050" b="1" baseline="0" dirty="0" err="1" smtClean="0"/>
            <a:t>utilización</a:t>
          </a:r>
          <a:r>
            <a:rPr lang="en-US" sz="1050" b="1" baseline="0" dirty="0" smtClean="0"/>
            <a:t> de los </a:t>
          </a:r>
          <a:r>
            <a:rPr lang="en-US" sz="1050" b="1" baseline="0" dirty="0" err="1" smtClean="0"/>
            <a:t>medios</a:t>
          </a:r>
          <a:r>
            <a:rPr lang="en-US" sz="1050" b="1" baseline="0" dirty="0" smtClean="0"/>
            <a:t> de </a:t>
          </a:r>
          <a:r>
            <a:rPr lang="en-US" sz="1050" b="1" baseline="0" dirty="0" err="1" smtClean="0"/>
            <a:t>impugnación</a:t>
          </a:r>
          <a:r>
            <a:rPr lang="en-US" sz="1050" b="1" baseline="0" dirty="0" smtClean="0"/>
            <a:t> </a:t>
          </a:r>
          <a:r>
            <a:rPr lang="en-US" sz="1050" b="1" baseline="0" dirty="0" err="1" smtClean="0"/>
            <a:t>es</a:t>
          </a:r>
          <a:r>
            <a:rPr lang="en-US" sz="1050" b="1" baseline="0" dirty="0" smtClean="0"/>
            <a:t> </a:t>
          </a:r>
          <a:r>
            <a:rPr lang="en-US" sz="1050" b="1" baseline="0" dirty="0" err="1" smtClean="0"/>
            <a:t>potestad</a:t>
          </a:r>
          <a:r>
            <a:rPr lang="en-US" sz="1050" b="1" baseline="0" dirty="0" smtClean="0"/>
            <a:t> del </a:t>
          </a:r>
          <a:r>
            <a:rPr lang="en-US" sz="1050" b="1" baseline="0" dirty="0" err="1" smtClean="0"/>
            <a:t>administrado</a:t>
          </a:r>
          <a:r>
            <a:rPr lang="en-US" sz="1050" baseline="0" dirty="0" smtClean="0"/>
            <a:t>, </a:t>
          </a:r>
          <a:r>
            <a:rPr lang="en-US" sz="1050" baseline="0" dirty="0" err="1" smtClean="0"/>
            <a:t>según</a:t>
          </a:r>
          <a:r>
            <a:rPr lang="en-US" sz="1050" baseline="0" dirty="0" smtClean="0"/>
            <a:t> lo </a:t>
          </a:r>
          <a:r>
            <a:rPr lang="en-US" sz="1050" baseline="0" dirty="0" err="1" smtClean="0"/>
            <a:t>estipula</a:t>
          </a:r>
          <a:r>
            <a:rPr lang="en-US" sz="1050" baseline="0" dirty="0" smtClean="0"/>
            <a:t> el numeral 198 de la LGA, y en </a:t>
          </a:r>
          <a:r>
            <a:rPr lang="en-US" sz="1050" baseline="0" dirty="0" err="1" smtClean="0"/>
            <a:t>aras</a:t>
          </a:r>
          <a:r>
            <a:rPr lang="en-US" sz="1050" baseline="0" dirty="0" smtClean="0"/>
            <a:t> del </a:t>
          </a:r>
          <a:r>
            <a:rPr lang="en-US" sz="1050" baseline="0" dirty="0" err="1" smtClean="0"/>
            <a:t>fiel</a:t>
          </a:r>
          <a:r>
            <a:rPr lang="en-US" sz="1050" baseline="0" dirty="0" smtClean="0"/>
            <a:t> </a:t>
          </a:r>
          <a:r>
            <a:rPr lang="en-US" sz="1050" baseline="0" dirty="0" err="1" smtClean="0"/>
            <a:t>cumplimiento</a:t>
          </a:r>
          <a:r>
            <a:rPr lang="en-US" sz="1050" baseline="0" dirty="0" smtClean="0"/>
            <a:t> del principio de </a:t>
          </a:r>
          <a:r>
            <a:rPr lang="en-US" sz="1050" baseline="0" dirty="0" err="1" smtClean="0"/>
            <a:t>eficiencia</a:t>
          </a:r>
          <a:r>
            <a:rPr lang="en-US" sz="1050" baseline="0" dirty="0" smtClean="0"/>
            <a:t> </a:t>
          </a:r>
          <a:r>
            <a:rPr lang="en-US" sz="1050" baseline="0" dirty="0" err="1" smtClean="0"/>
            <a:t>desarrollado</a:t>
          </a:r>
          <a:r>
            <a:rPr lang="en-US" sz="1050" baseline="0" dirty="0" smtClean="0"/>
            <a:t> </a:t>
          </a:r>
          <a:r>
            <a:rPr lang="en-US" sz="1050" baseline="0" dirty="0" err="1" smtClean="0"/>
            <a:t>por</a:t>
          </a:r>
          <a:r>
            <a:rPr lang="en-US" sz="1050" baseline="0" dirty="0" smtClean="0"/>
            <a:t> la </a:t>
          </a:r>
          <a:r>
            <a:rPr lang="en-US" sz="1050" baseline="0" dirty="0" err="1" smtClean="0"/>
            <a:t>jurisprudencia</a:t>
          </a:r>
          <a:r>
            <a:rPr lang="en-US" sz="1050" baseline="0" dirty="0" smtClean="0"/>
            <a:t> </a:t>
          </a:r>
          <a:r>
            <a:rPr lang="en-US" sz="1050" baseline="0" dirty="0" err="1" smtClean="0"/>
            <a:t>constitucional</a:t>
          </a:r>
          <a:r>
            <a:rPr lang="en-US" sz="1050" baseline="0" dirty="0" smtClean="0"/>
            <a:t> al </a:t>
          </a:r>
          <a:r>
            <a:rPr lang="en-US" sz="1050" baseline="0" dirty="0" err="1" smtClean="0"/>
            <a:t>indicar</a:t>
          </a:r>
          <a:r>
            <a:rPr lang="en-US" sz="1050" baseline="0" dirty="0" smtClean="0"/>
            <a:t> </a:t>
          </a:r>
          <a:r>
            <a:rPr lang="en-US" sz="1050" baseline="0" dirty="0" err="1" smtClean="0"/>
            <a:t>que</a:t>
          </a:r>
          <a:r>
            <a:rPr lang="en-US" sz="1050" baseline="0" dirty="0" smtClean="0"/>
            <a:t> … </a:t>
          </a:r>
          <a:r>
            <a:rPr lang="en-US" sz="1050" baseline="0" dirty="0" err="1" smtClean="0"/>
            <a:t>este</a:t>
          </a:r>
          <a:r>
            <a:rPr lang="en-US" sz="1050" baseline="0" dirty="0" smtClean="0"/>
            <a:t> </a:t>
          </a:r>
          <a:r>
            <a:rPr lang="en-US" sz="1050" baseline="0" dirty="0" err="1" smtClean="0"/>
            <a:t>Colegiado</a:t>
          </a:r>
          <a:r>
            <a:rPr lang="en-US" sz="1050" baseline="0" dirty="0" smtClean="0"/>
            <a:t> </a:t>
          </a:r>
          <a:r>
            <a:rPr lang="en-US" sz="1050" baseline="0" dirty="0" err="1" smtClean="0"/>
            <a:t>entra</a:t>
          </a:r>
          <a:r>
            <a:rPr lang="en-US" sz="1050" baseline="0" dirty="0" smtClean="0"/>
            <a:t> a </a:t>
          </a:r>
          <a:r>
            <a:rPr lang="en-US" sz="1050" baseline="0" dirty="0" err="1" smtClean="0"/>
            <a:t>conocer</a:t>
          </a:r>
          <a:r>
            <a:rPr lang="en-US" sz="1050" baseline="0" dirty="0" smtClean="0"/>
            <a:t> del </a:t>
          </a:r>
          <a:r>
            <a:rPr lang="en-US" sz="1050" baseline="0" dirty="0" err="1" smtClean="0"/>
            <a:t>desistimiento</a:t>
          </a:r>
          <a:r>
            <a:rPr lang="en-US" sz="1050" baseline="0" dirty="0" smtClean="0"/>
            <a:t> </a:t>
          </a:r>
          <a:r>
            <a:rPr lang="en-US" sz="1050" baseline="0" dirty="0" err="1" smtClean="0"/>
            <a:t>solicitado</a:t>
          </a:r>
          <a:r>
            <a:rPr lang="en-US" sz="1050" baseline="0" dirty="0" smtClean="0"/>
            <a:t>  </a:t>
          </a:r>
          <a:r>
            <a:rPr lang="en-US" sz="1050" baseline="0" dirty="0" err="1" smtClean="0"/>
            <a:t>por</a:t>
          </a:r>
          <a:r>
            <a:rPr lang="en-US" sz="1050" baseline="0" dirty="0" smtClean="0"/>
            <a:t>…</a:t>
          </a:r>
          <a:endParaRPr lang="es-ES" sz="1050" baseline="0" dirty="0"/>
        </a:p>
      </dgm:t>
    </dgm:pt>
    <dgm:pt modelId="{1221D371-A257-4885-9946-07973F9EA8B1}" type="parTrans" cxnId="{66381821-71CF-4472-B9A5-902337AD9096}">
      <dgm:prSet/>
      <dgm:spPr/>
      <dgm:t>
        <a:bodyPr/>
        <a:lstStyle/>
        <a:p>
          <a:endParaRPr lang="es-ES"/>
        </a:p>
      </dgm:t>
    </dgm:pt>
    <dgm:pt modelId="{40C38EA6-8B99-4673-A24A-3DB90F0CE25D}" type="sibTrans" cxnId="{66381821-71CF-4472-B9A5-902337AD9096}">
      <dgm:prSet/>
      <dgm:spPr/>
      <dgm:t>
        <a:bodyPr/>
        <a:lstStyle/>
        <a:p>
          <a:endParaRPr lang="es-ES"/>
        </a:p>
      </dgm:t>
    </dgm:pt>
    <dgm:pt modelId="{8A6C44A2-1F36-4BCC-8898-F47EDFABD5D9}">
      <dgm:prSet phldrT="[Texto]" custT="1"/>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6200000" scaled="1"/>
          <a:tileRect/>
        </a:gradFill>
      </dgm:spPr>
      <dgm:t>
        <a:bodyPr/>
        <a:lstStyle/>
        <a:p>
          <a:r>
            <a:rPr lang="es-ES" sz="1400" b="0" baseline="0" dirty="0" smtClean="0"/>
            <a:t>Es así que, en el presente caso se tiene que el desistimiento</a:t>
          </a:r>
          <a:r>
            <a:rPr lang="es-ES" sz="1400" b="1" baseline="0" dirty="0" smtClean="0"/>
            <a:t> </a:t>
          </a:r>
          <a:r>
            <a:rPr lang="es-ES" sz="1400" b="0" baseline="0" dirty="0" smtClean="0"/>
            <a:t>respecto al recurso de apelación presentado en autos,</a:t>
          </a:r>
          <a:r>
            <a:rPr lang="es-ES" sz="1400" b="1" baseline="0" dirty="0" smtClean="0"/>
            <a:t> </a:t>
          </a:r>
          <a:r>
            <a:rPr lang="es-ES" sz="1400" b="0" baseline="0" dirty="0" smtClean="0"/>
            <a:t>contra lo actuado por la DGA </a:t>
          </a:r>
          <a:r>
            <a:rPr lang="es-CR" sz="1400" b="0" baseline="0" dirty="0" smtClean="0"/>
            <a:t>referente la denegación del trato arancelario preferencial hacia la mercancía de repetida cita</a:t>
          </a:r>
          <a:r>
            <a:rPr lang="es-ES" sz="1400" b="0" baseline="0" dirty="0" smtClean="0"/>
            <a:t>,</a:t>
          </a:r>
          <a:r>
            <a:rPr lang="es-ES" sz="1400" b="1" baseline="0" dirty="0" smtClean="0"/>
            <a:t> </a:t>
          </a:r>
          <a:r>
            <a:rPr lang="es-ES" sz="1400" b="0" baseline="0" dirty="0" smtClean="0"/>
            <a:t>cumple con los presupuestos establecidos en la LGAP para admitirlo, tal y como se consigna de seguido:</a:t>
          </a:r>
          <a:endParaRPr lang="es-ES" sz="1400" baseline="0" dirty="0"/>
        </a:p>
      </dgm:t>
    </dgm:pt>
    <dgm:pt modelId="{5EE63029-3FA5-4197-8D98-E568DD2CC60E}" type="parTrans" cxnId="{00F08700-3AF8-4B06-A5C6-3DFFB3404A44}">
      <dgm:prSet/>
      <dgm:spPr/>
      <dgm:t>
        <a:bodyPr/>
        <a:lstStyle/>
        <a:p>
          <a:endParaRPr lang="es-ES"/>
        </a:p>
      </dgm:t>
    </dgm:pt>
    <dgm:pt modelId="{87BEE6EB-2C47-4DCD-A970-0475F4F27B6A}" type="sibTrans" cxnId="{00F08700-3AF8-4B06-A5C6-3DFFB3404A44}">
      <dgm:prSet/>
      <dgm:spPr/>
      <dgm:t>
        <a:bodyPr/>
        <a:lstStyle/>
        <a:p>
          <a:endParaRPr lang="es-ES"/>
        </a:p>
      </dgm:t>
    </dgm:pt>
    <dgm:pt modelId="{0AC6DB94-B779-4ABF-9DFC-BD74E6D66312}">
      <dgm:prSet phldrT="[Texto]" custT="1"/>
      <dgm:spPr>
        <a:solidFill>
          <a:schemeClr val="tx2">
            <a:lumMod val="75000"/>
          </a:schemeClr>
        </a:solidFill>
      </dgm:spPr>
      <dgm:t>
        <a:bodyPr/>
        <a:lstStyle/>
        <a:p>
          <a:r>
            <a:rPr lang="es-ES" sz="900" b="0" dirty="0" smtClean="0"/>
            <a:t>El desistimiento como renuncia al recurso de apelación fue solicitado por escrito y en forma expresa y definitiva según consta en expediente a folio 64.</a:t>
          </a:r>
          <a:endParaRPr lang="es-ES" sz="900" b="1" dirty="0" smtClean="0"/>
        </a:p>
        <a:p>
          <a:r>
            <a:rPr lang="es-ES" sz="900" b="0" dirty="0" smtClean="0"/>
            <a:t>A pesar de existir en autos otro sujeto pasivo del procedimiento, quien es precisamente quien interpone la fase recursiva, sea la agencia aduanal…, los efectos de dicho desistimiento presentado por el obligado por deuda propia,…</a:t>
          </a:r>
          <a:r>
            <a:rPr lang="es-ES" sz="900" b="1" dirty="0" smtClean="0"/>
            <a:t>.</a:t>
          </a:r>
          <a:r>
            <a:rPr lang="es-ES" sz="900" b="0" dirty="0" smtClean="0"/>
            <a:t>, en razón de la cancelación por parte de éste último del adeudo tributario determinado por el A Quo, no perjudican los intereses patrimoniales del auxiliar de la función pública recurrente, por el contrario, tal y como se analizó líneas atrás, dado que la responsabilidad solidaria que éste eventualmente podría tener lo es en razón del adeudo tributario aduanero, cancelado el mismo, extingue la responsabilidad por deuda ajena con carácter solidario del recurrente.</a:t>
          </a:r>
          <a:endParaRPr lang="es-ES" sz="900" b="1" dirty="0" smtClean="0"/>
        </a:p>
        <a:p>
          <a:endParaRPr lang="es-ES" sz="900" dirty="0" smtClean="0"/>
        </a:p>
        <a:p>
          <a:r>
            <a:rPr lang="es-ES" sz="900" b="0" dirty="0" smtClean="0"/>
            <a:t>No existe ninguna afectación al interés general en razón de que con el desistimiento queda en firme la denegatoria del trato arancelario preferencial objeto de la presente </a:t>
          </a:r>
          <a:r>
            <a:rPr lang="es-ES" sz="900" b="0" dirty="0" err="1" smtClean="0"/>
            <a:t>litis</a:t>
          </a:r>
          <a:r>
            <a:rPr lang="es-ES" sz="900" b="0" dirty="0" smtClean="0"/>
            <a:t>, y consecuentemente, la determinación del adeudo al Fisco establecida por la DGA, que alcanza la suma de </a:t>
          </a:r>
          <a:r>
            <a:rPr lang="es-ES" sz="900" b="1" dirty="0" smtClean="0"/>
            <a:t>¢</a:t>
          </a:r>
          <a:r>
            <a:rPr lang="es-ES" sz="900" b="1" dirty="0" err="1" smtClean="0"/>
            <a:t>xxx</a:t>
          </a:r>
          <a:r>
            <a:rPr lang="es-ES" sz="900" b="0" dirty="0" smtClean="0"/>
            <a:t>, monto que ya fue cancelado, según se aprecia a folio 74 del expediente</a:t>
          </a:r>
          <a:r>
            <a:rPr lang="es-ES" sz="1000" b="0" dirty="0" smtClean="0"/>
            <a:t>.</a:t>
          </a:r>
          <a:endParaRPr lang="es-ES" sz="1000" dirty="0"/>
        </a:p>
      </dgm:t>
    </dgm:pt>
    <dgm:pt modelId="{F7A21E49-0488-4CF3-B057-2E03C28F8489}" type="parTrans" cxnId="{E18BC931-630E-466F-B42E-7ED2201FE1AD}">
      <dgm:prSet/>
      <dgm:spPr/>
      <dgm:t>
        <a:bodyPr/>
        <a:lstStyle/>
        <a:p>
          <a:endParaRPr lang="es-ES"/>
        </a:p>
      </dgm:t>
    </dgm:pt>
    <dgm:pt modelId="{9ED64DFA-CFBF-467E-AACD-831D113A58DC}" type="sibTrans" cxnId="{E18BC931-630E-466F-B42E-7ED2201FE1AD}">
      <dgm:prSet/>
      <dgm:spPr/>
      <dgm:t>
        <a:bodyPr/>
        <a:lstStyle/>
        <a:p>
          <a:endParaRPr lang="es-ES"/>
        </a:p>
      </dgm:t>
    </dgm:pt>
    <dgm:pt modelId="{F31F0031-FDE7-48A0-B84B-50417BD1C44D}" type="pres">
      <dgm:prSet presAssocID="{F6D3DA2D-F4FE-43AE-BD27-A2B6851FECF6}" presName="Name0" presStyleCnt="0">
        <dgm:presLayoutVars>
          <dgm:dir/>
          <dgm:resizeHandles val="exact"/>
        </dgm:presLayoutVars>
      </dgm:prSet>
      <dgm:spPr/>
    </dgm:pt>
    <dgm:pt modelId="{0C9AC282-E9C4-4E86-ACF0-F99548EA80A9}" type="pres">
      <dgm:prSet presAssocID="{F6D3DA2D-F4FE-43AE-BD27-A2B6851FECF6}" presName="bkgdShp" presStyleLbl="alignAccFollowNode1" presStyleIdx="0" presStyleCnt="1" custScaleY="42119"/>
      <dgm:spPr>
        <a:solidFill>
          <a:schemeClr val="tx2">
            <a:lumMod val="75000"/>
            <a:alpha val="90000"/>
          </a:schemeClr>
        </a:solidFill>
      </dgm:spPr>
    </dgm:pt>
    <dgm:pt modelId="{FA963DBA-6ECE-497E-B15A-86EE74592750}" type="pres">
      <dgm:prSet presAssocID="{F6D3DA2D-F4FE-43AE-BD27-A2B6851FECF6}" presName="linComp" presStyleCnt="0"/>
      <dgm:spPr/>
    </dgm:pt>
    <dgm:pt modelId="{DFFBE3E3-AB1B-4304-BE49-627FF8A04D35}" type="pres">
      <dgm:prSet presAssocID="{38792EC6-0391-49BB-BA46-00CAD208A5F4}" presName="compNode" presStyleCnt="0"/>
      <dgm:spPr/>
    </dgm:pt>
    <dgm:pt modelId="{DF75C1C5-90F9-41B0-987E-3205F34E883E}" type="pres">
      <dgm:prSet presAssocID="{38792EC6-0391-49BB-BA46-00CAD208A5F4}" presName="node" presStyleLbl="node1" presStyleIdx="0" presStyleCnt="3" custScaleX="108502" custScaleY="116477" custLinFactNeighborX="3473" custLinFactNeighborY="-1774">
        <dgm:presLayoutVars>
          <dgm:bulletEnabled val="1"/>
        </dgm:presLayoutVars>
      </dgm:prSet>
      <dgm:spPr/>
      <dgm:t>
        <a:bodyPr/>
        <a:lstStyle/>
        <a:p>
          <a:endParaRPr lang="es-ES"/>
        </a:p>
      </dgm:t>
    </dgm:pt>
    <dgm:pt modelId="{2C68FF62-0A6E-4BFA-8C3B-086C08C58D0C}" type="pres">
      <dgm:prSet presAssocID="{38792EC6-0391-49BB-BA46-00CAD208A5F4}" presName="invisiNode" presStyleLbl="node1" presStyleIdx="0" presStyleCnt="3"/>
      <dgm:spPr/>
    </dgm:pt>
    <dgm:pt modelId="{DB7B1BD4-317B-437A-8F6C-6FC8B17693E6}" type="pres">
      <dgm:prSet presAssocID="{38792EC6-0391-49BB-BA46-00CAD208A5F4}" presName="imagNode" presStyleLbl="fgImgPlace1" presStyleIdx="0" presStyleCnt="3"/>
      <dgm:spPr>
        <a:blipFill rotWithShape="0">
          <a:blip xmlns:r="http://schemas.openxmlformats.org/officeDocument/2006/relationships" r:embed="rId1"/>
          <a:stretch>
            <a:fillRect/>
          </a:stretch>
        </a:blipFill>
      </dgm:spPr>
    </dgm:pt>
    <dgm:pt modelId="{2CA829C8-C433-41DC-A5F3-3C46356E1E53}" type="pres">
      <dgm:prSet presAssocID="{40C38EA6-8B99-4673-A24A-3DB90F0CE25D}" presName="sibTrans" presStyleLbl="sibTrans2D1" presStyleIdx="0" presStyleCnt="0"/>
      <dgm:spPr/>
      <dgm:t>
        <a:bodyPr/>
        <a:lstStyle/>
        <a:p>
          <a:endParaRPr lang="es-ES"/>
        </a:p>
      </dgm:t>
    </dgm:pt>
    <dgm:pt modelId="{F96F0A68-D8AA-43CF-95E9-004E7E6FA64D}" type="pres">
      <dgm:prSet presAssocID="{8A6C44A2-1F36-4BCC-8898-F47EDFABD5D9}" presName="compNode" presStyleCnt="0"/>
      <dgm:spPr/>
    </dgm:pt>
    <dgm:pt modelId="{DAB7FD6E-41E0-4C3B-8043-3171DFE6503F}" type="pres">
      <dgm:prSet presAssocID="{8A6C44A2-1F36-4BCC-8898-F47EDFABD5D9}" presName="node" presStyleLbl="node1" presStyleIdx="1" presStyleCnt="3" custScaleX="110725" custScaleY="117679">
        <dgm:presLayoutVars>
          <dgm:bulletEnabled val="1"/>
        </dgm:presLayoutVars>
      </dgm:prSet>
      <dgm:spPr/>
      <dgm:t>
        <a:bodyPr/>
        <a:lstStyle/>
        <a:p>
          <a:endParaRPr lang="es-ES"/>
        </a:p>
      </dgm:t>
    </dgm:pt>
    <dgm:pt modelId="{E1271E37-8E1C-47F4-814E-3946A816950A}" type="pres">
      <dgm:prSet presAssocID="{8A6C44A2-1F36-4BCC-8898-F47EDFABD5D9}" presName="invisiNode" presStyleLbl="node1" presStyleIdx="1" presStyleCnt="3"/>
      <dgm:spPr/>
    </dgm:pt>
    <dgm:pt modelId="{1BF711C8-414C-44EF-AD6D-25B361BD3949}" type="pres">
      <dgm:prSet presAssocID="{8A6C44A2-1F36-4BCC-8898-F47EDFABD5D9}" presName="imagNode" presStyleLbl="fgImgPlace1" presStyleIdx="1" presStyleCnt="3"/>
      <dgm:spPr>
        <a:blipFill rotWithShape="0">
          <a:blip xmlns:r="http://schemas.openxmlformats.org/officeDocument/2006/relationships" r:embed="rId2"/>
          <a:stretch>
            <a:fillRect/>
          </a:stretch>
        </a:blipFill>
      </dgm:spPr>
    </dgm:pt>
    <dgm:pt modelId="{378BFA30-68E6-4397-BFCC-B2A266549531}" type="pres">
      <dgm:prSet presAssocID="{87BEE6EB-2C47-4DCD-A970-0475F4F27B6A}" presName="sibTrans" presStyleLbl="sibTrans2D1" presStyleIdx="0" presStyleCnt="0"/>
      <dgm:spPr/>
      <dgm:t>
        <a:bodyPr/>
        <a:lstStyle/>
        <a:p>
          <a:endParaRPr lang="es-ES"/>
        </a:p>
      </dgm:t>
    </dgm:pt>
    <dgm:pt modelId="{FAF0415D-CEC6-46A4-AEB7-BC48ECEB7668}" type="pres">
      <dgm:prSet presAssocID="{0AC6DB94-B779-4ABF-9DFC-BD74E6D66312}" presName="compNode" presStyleCnt="0"/>
      <dgm:spPr/>
    </dgm:pt>
    <dgm:pt modelId="{5E0016A3-E66A-4B61-AD67-DFFA8972BC9C}" type="pres">
      <dgm:prSet presAssocID="{0AC6DB94-B779-4ABF-9DFC-BD74E6D66312}" presName="node" presStyleLbl="node1" presStyleIdx="2" presStyleCnt="3" custScaleX="149992" custScaleY="116544">
        <dgm:presLayoutVars>
          <dgm:bulletEnabled val="1"/>
        </dgm:presLayoutVars>
      </dgm:prSet>
      <dgm:spPr/>
      <dgm:t>
        <a:bodyPr/>
        <a:lstStyle/>
        <a:p>
          <a:endParaRPr lang="es-ES"/>
        </a:p>
      </dgm:t>
    </dgm:pt>
    <dgm:pt modelId="{A8341EF6-6D6A-4381-B737-42ABD0095DE9}" type="pres">
      <dgm:prSet presAssocID="{0AC6DB94-B779-4ABF-9DFC-BD74E6D66312}" presName="invisiNode" presStyleLbl="node1" presStyleIdx="2" presStyleCnt="3"/>
      <dgm:spPr/>
    </dgm:pt>
    <dgm:pt modelId="{E56AD1E3-CA55-4602-8780-0A94D74E9696}" type="pres">
      <dgm:prSet presAssocID="{0AC6DB94-B779-4ABF-9DFC-BD74E6D66312}" presName="imagNode" presStyleLbl="fgImgPlace1" presStyleIdx="2" presStyleCnt="3"/>
      <dgm:spPr>
        <a:blipFill rotWithShape="0">
          <a:blip xmlns:r="http://schemas.openxmlformats.org/officeDocument/2006/relationships" r:embed="rId3"/>
          <a:stretch>
            <a:fillRect/>
          </a:stretch>
        </a:blipFill>
      </dgm:spPr>
    </dgm:pt>
  </dgm:ptLst>
  <dgm:cxnLst>
    <dgm:cxn modelId="{00F08700-3AF8-4B06-A5C6-3DFFB3404A44}" srcId="{F6D3DA2D-F4FE-43AE-BD27-A2B6851FECF6}" destId="{8A6C44A2-1F36-4BCC-8898-F47EDFABD5D9}" srcOrd="1" destOrd="0" parTransId="{5EE63029-3FA5-4197-8D98-E568DD2CC60E}" sibTransId="{87BEE6EB-2C47-4DCD-A970-0475F4F27B6A}"/>
    <dgm:cxn modelId="{8584F0D1-4EE6-4294-BEF9-074C7C46E14A}" type="presOf" srcId="{87BEE6EB-2C47-4DCD-A970-0475F4F27B6A}" destId="{378BFA30-68E6-4397-BFCC-B2A266549531}" srcOrd="0" destOrd="0" presId="urn:microsoft.com/office/officeart/2005/8/layout/pList2#3"/>
    <dgm:cxn modelId="{037197E8-6A69-4A62-BE36-F70AE9D554EE}" type="presOf" srcId="{38792EC6-0391-49BB-BA46-00CAD208A5F4}" destId="{DF75C1C5-90F9-41B0-987E-3205F34E883E}" srcOrd="0" destOrd="0" presId="urn:microsoft.com/office/officeart/2005/8/layout/pList2#3"/>
    <dgm:cxn modelId="{B9478A1F-4E40-4099-946E-3D2C052B65D7}" type="presOf" srcId="{F6D3DA2D-F4FE-43AE-BD27-A2B6851FECF6}" destId="{F31F0031-FDE7-48A0-B84B-50417BD1C44D}" srcOrd="0" destOrd="0" presId="urn:microsoft.com/office/officeart/2005/8/layout/pList2#3"/>
    <dgm:cxn modelId="{21C45132-A1EF-4AF2-A03C-6C0A43627209}" type="presOf" srcId="{8A6C44A2-1F36-4BCC-8898-F47EDFABD5D9}" destId="{DAB7FD6E-41E0-4C3B-8043-3171DFE6503F}" srcOrd="0" destOrd="0" presId="urn:microsoft.com/office/officeart/2005/8/layout/pList2#3"/>
    <dgm:cxn modelId="{9F3F0AFC-1F9E-4F34-8FEE-78F44A04B7D9}" type="presOf" srcId="{0AC6DB94-B779-4ABF-9DFC-BD74E6D66312}" destId="{5E0016A3-E66A-4B61-AD67-DFFA8972BC9C}" srcOrd="0" destOrd="0" presId="urn:microsoft.com/office/officeart/2005/8/layout/pList2#3"/>
    <dgm:cxn modelId="{9A2D8188-708C-470A-AC7A-461005D6A5ED}" type="presOf" srcId="{40C38EA6-8B99-4673-A24A-3DB90F0CE25D}" destId="{2CA829C8-C433-41DC-A5F3-3C46356E1E53}" srcOrd="0" destOrd="0" presId="urn:microsoft.com/office/officeart/2005/8/layout/pList2#3"/>
    <dgm:cxn modelId="{E18BC931-630E-466F-B42E-7ED2201FE1AD}" srcId="{F6D3DA2D-F4FE-43AE-BD27-A2B6851FECF6}" destId="{0AC6DB94-B779-4ABF-9DFC-BD74E6D66312}" srcOrd="2" destOrd="0" parTransId="{F7A21E49-0488-4CF3-B057-2E03C28F8489}" sibTransId="{9ED64DFA-CFBF-467E-AACD-831D113A58DC}"/>
    <dgm:cxn modelId="{66381821-71CF-4472-B9A5-902337AD9096}" srcId="{F6D3DA2D-F4FE-43AE-BD27-A2B6851FECF6}" destId="{38792EC6-0391-49BB-BA46-00CAD208A5F4}" srcOrd="0" destOrd="0" parTransId="{1221D371-A257-4885-9946-07973F9EA8B1}" sibTransId="{40C38EA6-8B99-4673-A24A-3DB90F0CE25D}"/>
    <dgm:cxn modelId="{9BF10ADC-C32E-4F25-9423-FA742D892476}" type="presParOf" srcId="{F31F0031-FDE7-48A0-B84B-50417BD1C44D}" destId="{0C9AC282-E9C4-4E86-ACF0-F99548EA80A9}" srcOrd="0" destOrd="0" presId="urn:microsoft.com/office/officeart/2005/8/layout/pList2#3"/>
    <dgm:cxn modelId="{52FDB709-22C4-4BF4-AD87-49868537669C}" type="presParOf" srcId="{F31F0031-FDE7-48A0-B84B-50417BD1C44D}" destId="{FA963DBA-6ECE-497E-B15A-86EE74592750}" srcOrd="1" destOrd="0" presId="urn:microsoft.com/office/officeart/2005/8/layout/pList2#3"/>
    <dgm:cxn modelId="{9C1E025A-6052-4E7A-BCC1-C8059151B9F3}" type="presParOf" srcId="{FA963DBA-6ECE-497E-B15A-86EE74592750}" destId="{DFFBE3E3-AB1B-4304-BE49-627FF8A04D35}" srcOrd="0" destOrd="0" presId="urn:microsoft.com/office/officeart/2005/8/layout/pList2#3"/>
    <dgm:cxn modelId="{D7B57A3A-11D9-4B9A-AFE8-FB42A5A81C50}" type="presParOf" srcId="{DFFBE3E3-AB1B-4304-BE49-627FF8A04D35}" destId="{DF75C1C5-90F9-41B0-987E-3205F34E883E}" srcOrd="0" destOrd="0" presId="urn:microsoft.com/office/officeart/2005/8/layout/pList2#3"/>
    <dgm:cxn modelId="{7BEF4F8D-DE69-483A-9E3C-EF2ADB31045F}" type="presParOf" srcId="{DFFBE3E3-AB1B-4304-BE49-627FF8A04D35}" destId="{2C68FF62-0A6E-4BFA-8C3B-086C08C58D0C}" srcOrd="1" destOrd="0" presId="urn:microsoft.com/office/officeart/2005/8/layout/pList2#3"/>
    <dgm:cxn modelId="{C716F52A-9AE6-42DE-BD51-A34D606909B5}" type="presParOf" srcId="{DFFBE3E3-AB1B-4304-BE49-627FF8A04D35}" destId="{DB7B1BD4-317B-437A-8F6C-6FC8B17693E6}" srcOrd="2" destOrd="0" presId="urn:microsoft.com/office/officeart/2005/8/layout/pList2#3"/>
    <dgm:cxn modelId="{07327F3E-268A-4A77-AA9C-08D23E60D40D}" type="presParOf" srcId="{FA963DBA-6ECE-497E-B15A-86EE74592750}" destId="{2CA829C8-C433-41DC-A5F3-3C46356E1E53}" srcOrd="1" destOrd="0" presId="urn:microsoft.com/office/officeart/2005/8/layout/pList2#3"/>
    <dgm:cxn modelId="{CA348EEF-3BDC-4C5B-80D1-D9B7CFEE0FB2}" type="presParOf" srcId="{FA963DBA-6ECE-497E-B15A-86EE74592750}" destId="{F96F0A68-D8AA-43CF-95E9-004E7E6FA64D}" srcOrd="2" destOrd="0" presId="urn:microsoft.com/office/officeart/2005/8/layout/pList2#3"/>
    <dgm:cxn modelId="{172BEC5F-65FA-4967-8E46-C9F2816BB475}" type="presParOf" srcId="{F96F0A68-D8AA-43CF-95E9-004E7E6FA64D}" destId="{DAB7FD6E-41E0-4C3B-8043-3171DFE6503F}" srcOrd="0" destOrd="0" presId="urn:microsoft.com/office/officeart/2005/8/layout/pList2#3"/>
    <dgm:cxn modelId="{939AF630-EC50-4E54-9439-32B12ADF99FF}" type="presParOf" srcId="{F96F0A68-D8AA-43CF-95E9-004E7E6FA64D}" destId="{E1271E37-8E1C-47F4-814E-3946A816950A}" srcOrd="1" destOrd="0" presId="urn:microsoft.com/office/officeart/2005/8/layout/pList2#3"/>
    <dgm:cxn modelId="{514398DF-8D95-4429-8918-CC050C322386}" type="presParOf" srcId="{F96F0A68-D8AA-43CF-95E9-004E7E6FA64D}" destId="{1BF711C8-414C-44EF-AD6D-25B361BD3949}" srcOrd="2" destOrd="0" presId="urn:microsoft.com/office/officeart/2005/8/layout/pList2#3"/>
    <dgm:cxn modelId="{5E7057A1-986F-4599-873C-B3742EADF00B}" type="presParOf" srcId="{FA963DBA-6ECE-497E-B15A-86EE74592750}" destId="{378BFA30-68E6-4397-BFCC-B2A266549531}" srcOrd="3" destOrd="0" presId="urn:microsoft.com/office/officeart/2005/8/layout/pList2#3"/>
    <dgm:cxn modelId="{7E3D2503-4C7D-4927-96FE-2E4A4787E852}" type="presParOf" srcId="{FA963DBA-6ECE-497E-B15A-86EE74592750}" destId="{FAF0415D-CEC6-46A4-AEB7-BC48ECEB7668}" srcOrd="4" destOrd="0" presId="urn:microsoft.com/office/officeart/2005/8/layout/pList2#3"/>
    <dgm:cxn modelId="{E77284D8-0155-40BB-BD33-9B46366D78BB}" type="presParOf" srcId="{FAF0415D-CEC6-46A4-AEB7-BC48ECEB7668}" destId="{5E0016A3-E66A-4B61-AD67-DFFA8972BC9C}" srcOrd="0" destOrd="0" presId="urn:microsoft.com/office/officeart/2005/8/layout/pList2#3"/>
    <dgm:cxn modelId="{7BB81FDF-4AA2-430D-9BD6-4CE48FBDF5F5}" type="presParOf" srcId="{FAF0415D-CEC6-46A4-AEB7-BC48ECEB7668}" destId="{A8341EF6-6D6A-4381-B737-42ABD0095DE9}" srcOrd="1" destOrd="0" presId="urn:microsoft.com/office/officeart/2005/8/layout/pList2#3"/>
    <dgm:cxn modelId="{C44FD6D7-2CCE-4A8D-8C76-4876F6DCD65A}" type="presParOf" srcId="{FAF0415D-CEC6-46A4-AEB7-BC48ECEB7668}" destId="{E56AD1E3-CA55-4602-8780-0A94D74E9696}" srcOrd="2" destOrd="0" presId="urn:microsoft.com/office/officeart/2005/8/layout/p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6D3DA2D-F4FE-43AE-BD27-A2B6851FECF6}" type="doc">
      <dgm:prSet loTypeId="urn:microsoft.com/office/officeart/2005/8/layout/pList2#3" loCatId="list" qsTypeId="urn:microsoft.com/office/officeart/2005/8/quickstyle/simple1" qsCatId="simple" csTypeId="urn:microsoft.com/office/officeart/2005/8/colors/accent3_5" csCatId="accent3" phldr="1"/>
      <dgm:spPr/>
    </dgm:pt>
    <dgm:pt modelId="{8A6C44A2-1F36-4BCC-8898-F47EDFABD5D9}">
      <dgm:prSet phldrT="[Texto]" custT="1"/>
      <dgm:spPr/>
      <dgm:t>
        <a:bodyPr/>
        <a:lstStyle/>
        <a:p>
          <a:pPr algn="just"/>
          <a:r>
            <a:rPr lang="es-ES" sz="1350" baseline="0" dirty="0" smtClean="0">
              <a:solidFill>
                <a:schemeClr val="tx1"/>
              </a:solidFill>
            </a:rPr>
            <a:t>También obliga la normativa a analizar el caso en particular frente al interés público que tuviese que ejercer y proteger la Administración Pública en el procedimiento de marras.</a:t>
          </a:r>
        </a:p>
        <a:p>
          <a:pPr algn="just"/>
          <a:r>
            <a:rPr lang="es-ES" sz="1350" baseline="0" dirty="0" smtClean="0">
              <a:solidFill>
                <a:schemeClr val="tx1"/>
              </a:solidFill>
            </a:rPr>
            <a:t>En el presente asunto, el escrito interpuesto el día 28 de octubre de 2014, por el señor … expresa: ”</a:t>
          </a:r>
          <a:r>
            <a:rPr lang="es-ES" sz="1350" i="1" baseline="0" dirty="0" smtClean="0">
              <a:solidFill>
                <a:schemeClr val="tx1"/>
              </a:solidFill>
            </a:rPr>
            <a:t>que es de mi interés desistir del recurso de apelación y proceder con el pago de la multa…que se acepte el pago realizado mediante entero de gobierno Nº…”</a:t>
          </a:r>
          <a:endParaRPr lang="es-ES" sz="1350" baseline="0" dirty="0">
            <a:solidFill>
              <a:schemeClr val="tx1"/>
            </a:solidFill>
          </a:endParaRPr>
        </a:p>
      </dgm:t>
    </dgm:pt>
    <dgm:pt modelId="{5EE63029-3FA5-4197-8D98-E568DD2CC60E}" type="parTrans" cxnId="{00F08700-3AF8-4B06-A5C6-3DFFB3404A44}">
      <dgm:prSet/>
      <dgm:spPr/>
      <dgm:t>
        <a:bodyPr/>
        <a:lstStyle/>
        <a:p>
          <a:endParaRPr lang="es-ES"/>
        </a:p>
      </dgm:t>
    </dgm:pt>
    <dgm:pt modelId="{87BEE6EB-2C47-4DCD-A970-0475F4F27B6A}" type="sibTrans" cxnId="{00F08700-3AF8-4B06-A5C6-3DFFB3404A44}">
      <dgm:prSet/>
      <dgm:spPr/>
      <dgm:t>
        <a:bodyPr/>
        <a:lstStyle/>
        <a:p>
          <a:endParaRPr lang="es-ES"/>
        </a:p>
      </dgm:t>
    </dgm:pt>
    <dgm:pt modelId="{0AC6DB94-B779-4ABF-9DFC-BD74E6D66312}">
      <dgm:prSet phldrT="[Texto]" custT="1"/>
      <dgm:spPr>
        <a:gradFill flip="none" rotWithShape="0">
          <a:gsLst>
            <a:gs pos="0">
              <a:srgbClr val="DE5A00">
                <a:shade val="30000"/>
                <a:satMod val="115000"/>
              </a:srgbClr>
            </a:gs>
            <a:gs pos="50000">
              <a:srgbClr val="DE5A00">
                <a:shade val="67500"/>
                <a:satMod val="115000"/>
              </a:srgbClr>
            </a:gs>
            <a:gs pos="100000">
              <a:srgbClr val="DE5A00">
                <a:shade val="100000"/>
                <a:satMod val="115000"/>
              </a:srgbClr>
            </a:gs>
          </a:gsLst>
          <a:lin ang="13500000" scaled="1"/>
          <a:tileRect/>
        </a:gradFill>
      </dgm:spPr>
      <dgm:t>
        <a:bodyPr/>
        <a:lstStyle/>
        <a:p>
          <a:pPr algn="just"/>
          <a:r>
            <a:rPr lang="es-ES" sz="1160" baseline="0" dirty="0" smtClean="0">
              <a:solidFill>
                <a:schemeClr val="tx1"/>
              </a:solidFill>
            </a:rPr>
            <a:t>Se cumple en la especie con los presupuestos de la Ley General de la Administración Pública para tener por bien presentada la gestión de desistimiento, puesto que ha sido formulada por escrito y de manera expresa, libre y definitiva, manifiesta la pretensión de </a:t>
          </a:r>
          <a:r>
            <a:rPr lang="es-ES" sz="1160" baseline="0" dirty="0" err="1" smtClean="0">
              <a:solidFill>
                <a:schemeClr val="tx1"/>
              </a:solidFill>
            </a:rPr>
            <a:t>desisitir</a:t>
          </a:r>
          <a:r>
            <a:rPr lang="es-ES" sz="1160" baseline="0" dirty="0" smtClean="0">
              <a:solidFill>
                <a:schemeClr val="tx1"/>
              </a:solidFill>
            </a:rPr>
            <a:t> del recurso de apelación, pendiente de ser conocido y resuelto por el Tribunal Aduanero Nacional. A la vez queda demostrada de los autos la inexistencia de un perjuicio contra los interese de la Administración  Pública por el contrario el agente de aduanas procedió a la cancelación de la  multa impuesta por la  autoridad aduanera</a:t>
          </a:r>
          <a:endParaRPr lang="es-ES" sz="1160" baseline="0" dirty="0">
            <a:solidFill>
              <a:schemeClr val="tx1"/>
            </a:solidFill>
          </a:endParaRPr>
        </a:p>
      </dgm:t>
    </dgm:pt>
    <dgm:pt modelId="{F7A21E49-0488-4CF3-B057-2E03C28F8489}" type="parTrans" cxnId="{E18BC931-630E-466F-B42E-7ED2201FE1AD}">
      <dgm:prSet/>
      <dgm:spPr/>
      <dgm:t>
        <a:bodyPr/>
        <a:lstStyle/>
        <a:p>
          <a:endParaRPr lang="es-ES"/>
        </a:p>
      </dgm:t>
    </dgm:pt>
    <dgm:pt modelId="{9ED64DFA-CFBF-467E-AACD-831D113A58DC}" type="sibTrans" cxnId="{E18BC931-630E-466F-B42E-7ED2201FE1AD}">
      <dgm:prSet/>
      <dgm:spPr/>
      <dgm:t>
        <a:bodyPr/>
        <a:lstStyle/>
        <a:p>
          <a:endParaRPr lang="es-ES"/>
        </a:p>
      </dgm:t>
    </dgm:pt>
    <dgm:pt modelId="{38792EC6-0391-49BB-BA46-00CAD208A5F4}">
      <dgm:prSet phldrT="[Texto]" custT="1"/>
      <dgm:spPr>
        <a:solidFill>
          <a:schemeClr val="tx2">
            <a:lumMod val="60000"/>
            <a:lumOff val="40000"/>
            <a:alpha val="90000"/>
          </a:schemeClr>
        </a:solidFill>
      </dgm:spPr>
      <dgm:t>
        <a:bodyPr/>
        <a:lstStyle/>
        <a:p>
          <a:pPr algn="just"/>
          <a:r>
            <a:rPr lang="es-ES" sz="1050" baseline="0" dirty="0" smtClean="0">
              <a:solidFill>
                <a:schemeClr val="tx1"/>
              </a:solidFill>
            </a:rPr>
            <a:t>El instituto del </a:t>
          </a:r>
          <a:r>
            <a:rPr lang="es-ES" sz="1050" baseline="0" dirty="0" err="1" smtClean="0">
              <a:solidFill>
                <a:schemeClr val="tx1"/>
              </a:solidFill>
            </a:rPr>
            <a:t>desisistimiento</a:t>
          </a:r>
          <a:r>
            <a:rPr lang="es-ES" sz="1050" baseline="0" dirty="0" smtClean="0">
              <a:solidFill>
                <a:schemeClr val="tx1"/>
              </a:solidFill>
            </a:rPr>
            <a:t> de los recursos en materia aduanera no se encuentra regulado de manera expresa en la Ley General de Aduanas,  en adelante, LGA, razón por la cual de conformidad con lo ordenado por los artículos 208, 272 de la LGA y numeral 163 del Código de Normas y Procedimientos Tributarios, debe  recurrirse supletoriamente a lo dispuesto sobre el tema en la Ley General de la Administración Pública.  En ese sentido, tenemos que los artículos 337 a 339 de la Ley General de la Administración Pública, facultan al interesado a presentar por escrito del recurso de apelación, al estar constituido como un derecho o garantía procesal a su favor, siempre u cuando únicamente afecte sus intereses.</a:t>
          </a:r>
          <a:endParaRPr lang="es-ES" sz="1050" baseline="0" dirty="0">
            <a:solidFill>
              <a:schemeClr val="tx1"/>
            </a:solidFill>
          </a:endParaRPr>
        </a:p>
      </dgm:t>
    </dgm:pt>
    <dgm:pt modelId="{40C38EA6-8B99-4673-A24A-3DB90F0CE25D}" type="sibTrans" cxnId="{66381821-71CF-4472-B9A5-902337AD9096}">
      <dgm:prSet/>
      <dgm:spPr/>
      <dgm:t>
        <a:bodyPr/>
        <a:lstStyle/>
        <a:p>
          <a:endParaRPr lang="es-ES"/>
        </a:p>
      </dgm:t>
    </dgm:pt>
    <dgm:pt modelId="{1221D371-A257-4885-9946-07973F9EA8B1}" type="parTrans" cxnId="{66381821-71CF-4472-B9A5-902337AD9096}">
      <dgm:prSet/>
      <dgm:spPr/>
      <dgm:t>
        <a:bodyPr/>
        <a:lstStyle/>
        <a:p>
          <a:endParaRPr lang="es-ES"/>
        </a:p>
      </dgm:t>
    </dgm:pt>
    <dgm:pt modelId="{F31F0031-FDE7-48A0-B84B-50417BD1C44D}" type="pres">
      <dgm:prSet presAssocID="{F6D3DA2D-F4FE-43AE-BD27-A2B6851FECF6}" presName="Name0" presStyleCnt="0">
        <dgm:presLayoutVars>
          <dgm:dir/>
          <dgm:resizeHandles val="exact"/>
        </dgm:presLayoutVars>
      </dgm:prSet>
      <dgm:spPr/>
    </dgm:pt>
    <dgm:pt modelId="{0C9AC282-E9C4-4E86-ACF0-F99548EA80A9}" type="pres">
      <dgm:prSet presAssocID="{F6D3DA2D-F4FE-43AE-BD27-A2B6851FECF6}" presName="bkgdShp" presStyleLbl="alignAccFollowNode1" presStyleIdx="0" presStyleCnt="1" custScaleY="42119"/>
      <dgm:spPr/>
    </dgm:pt>
    <dgm:pt modelId="{FA963DBA-6ECE-497E-B15A-86EE74592750}" type="pres">
      <dgm:prSet presAssocID="{F6D3DA2D-F4FE-43AE-BD27-A2B6851FECF6}" presName="linComp" presStyleCnt="0"/>
      <dgm:spPr/>
    </dgm:pt>
    <dgm:pt modelId="{DFFBE3E3-AB1B-4304-BE49-627FF8A04D35}" type="pres">
      <dgm:prSet presAssocID="{38792EC6-0391-49BB-BA46-00CAD208A5F4}" presName="compNode" presStyleCnt="0"/>
      <dgm:spPr/>
    </dgm:pt>
    <dgm:pt modelId="{DF75C1C5-90F9-41B0-987E-3205F34E883E}" type="pres">
      <dgm:prSet presAssocID="{38792EC6-0391-49BB-BA46-00CAD208A5F4}" presName="node" presStyleLbl="node1" presStyleIdx="0" presStyleCnt="3" custScaleX="108502" custScaleY="116477" custLinFactNeighborX="3473" custLinFactNeighborY="-1774">
        <dgm:presLayoutVars>
          <dgm:bulletEnabled val="1"/>
        </dgm:presLayoutVars>
      </dgm:prSet>
      <dgm:spPr/>
      <dgm:t>
        <a:bodyPr/>
        <a:lstStyle/>
        <a:p>
          <a:endParaRPr lang="es-ES"/>
        </a:p>
      </dgm:t>
    </dgm:pt>
    <dgm:pt modelId="{2C68FF62-0A6E-4BFA-8C3B-086C08C58D0C}" type="pres">
      <dgm:prSet presAssocID="{38792EC6-0391-49BB-BA46-00CAD208A5F4}" presName="invisiNode" presStyleLbl="node1" presStyleIdx="0" presStyleCnt="3"/>
      <dgm:spPr/>
    </dgm:pt>
    <dgm:pt modelId="{DB7B1BD4-317B-437A-8F6C-6FC8B17693E6}" type="pres">
      <dgm:prSet presAssocID="{38792EC6-0391-49BB-BA46-00CAD208A5F4}" presName="imagNode" presStyleLbl="fgImgPlace1" presStyleIdx="0" presStyleCnt="3"/>
      <dgm:spPr>
        <a:blipFill rotWithShape="1">
          <a:blip xmlns:r="http://schemas.openxmlformats.org/officeDocument/2006/relationships" r:embed="rId1"/>
          <a:stretch>
            <a:fillRect/>
          </a:stretch>
        </a:blipFill>
      </dgm:spPr>
    </dgm:pt>
    <dgm:pt modelId="{2CA829C8-C433-41DC-A5F3-3C46356E1E53}" type="pres">
      <dgm:prSet presAssocID="{40C38EA6-8B99-4673-A24A-3DB90F0CE25D}" presName="sibTrans" presStyleLbl="sibTrans2D1" presStyleIdx="0" presStyleCnt="0"/>
      <dgm:spPr/>
      <dgm:t>
        <a:bodyPr/>
        <a:lstStyle/>
        <a:p>
          <a:endParaRPr lang="es-ES"/>
        </a:p>
      </dgm:t>
    </dgm:pt>
    <dgm:pt modelId="{F96F0A68-D8AA-43CF-95E9-004E7E6FA64D}" type="pres">
      <dgm:prSet presAssocID="{8A6C44A2-1F36-4BCC-8898-F47EDFABD5D9}" presName="compNode" presStyleCnt="0"/>
      <dgm:spPr/>
    </dgm:pt>
    <dgm:pt modelId="{DAB7FD6E-41E0-4C3B-8043-3171DFE6503F}" type="pres">
      <dgm:prSet presAssocID="{8A6C44A2-1F36-4BCC-8898-F47EDFABD5D9}" presName="node" presStyleLbl="node1" presStyleIdx="1" presStyleCnt="3" custScaleX="110725" custScaleY="117679">
        <dgm:presLayoutVars>
          <dgm:bulletEnabled val="1"/>
        </dgm:presLayoutVars>
      </dgm:prSet>
      <dgm:spPr/>
      <dgm:t>
        <a:bodyPr/>
        <a:lstStyle/>
        <a:p>
          <a:endParaRPr lang="es-ES"/>
        </a:p>
      </dgm:t>
    </dgm:pt>
    <dgm:pt modelId="{E1271E37-8E1C-47F4-814E-3946A816950A}" type="pres">
      <dgm:prSet presAssocID="{8A6C44A2-1F36-4BCC-8898-F47EDFABD5D9}" presName="invisiNode" presStyleLbl="node1" presStyleIdx="1" presStyleCnt="3"/>
      <dgm:spPr/>
    </dgm:pt>
    <dgm:pt modelId="{1BF711C8-414C-44EF-AD6D-25B361BD3949}" type="pres">
      <dgm:prSet presAssocID="{8A6C44A2-1F36-4BCC-8898-F47EDFABD5D9}" presName="imagNode" presStyleLbl="fgImgPlace1" presStyleIdx="1" presStyleCnt="3"/>
      <dgm:spPr>
        <a:blipFill rotWithShape="1">
          <a:blip xmlns:r="http://schemas.openxmlformats.org/officeDocument/2006/relationships" r:embed="rId2"/>
          <a:stretch>
            <a:fillRect/>
          </a:stretch>
        </a:blipFill>
      </dgm:spPr>
    </dgm:pt>
    <dgm:pt modelId="{378BFA30-68E6-4397-BFCC-B2A266549531}" type="pres">
      <dgm:prSet presAssocID="{87BEE6EB-2C47-4DCD-A970-0475F4F27B6A}" presName="sibTrans" presStyleLbl="sibTrans2D1" presStyleIdx="0" presStyleCnt="0"/>
      <dgm:spPr/>
      <dgm:t>
        <a:bodyPr/>
        <a:lstStyle/>
        <a:p>
          <a:endParaRPr lang="es-ES"/>
        </a:p>
      </dgm:t>
    </dgm:pt>
    <dgm:pt modelId="{FAF0415D-CEC6-46A4-AEB7-BC48ECEB7668}" type="pres">
      <dgm:prSet presAssocID="{0AC6DB94-B779-4ABF-9DFC-BD74E6D66312}" presName="compNode" presStyleCnt="0"/>
      <dgm:spPr/>
    </dgm:pt>
    <dgm:pt modelId="{5E0016A3-E66A-4B61-AD67-DFFA8972BC9C}" type="pres">
      <dgm:prSet presAssocID="{0AC6DB94-B779-4ABF-9DFC-BD74E6D66312}" presName="node" presStyleLbl="node1" presStyleIdx="2" presStyleCnt="3" custScaleX="114753" custScaleY="116544">
        <dgm:presLayoutVars>
          <dgm:bulletEnabled val="1"/>
        </dgm:presLayoutVars>
      </dgm:prSet>
      <dgm:spPr/>
      <dgm:t>
        <a:bodyPr/>
        <a:lstStyle/>
        <a:p>
          <a:endParaRPr lang="es-ES"/>
        </a:p>
      </dgm:t>
    </dgm:pt>
    <dgm:pt modelId="{A8341EF6-6D6A-4381-B737-42ABD0095DE9}" type="pres">
      <dgm:prSet presAssocID="{0AC6DB94-B779-4ABF-9DFC-BD74E6D66312}" presName="invisiNode" presStyleLbl="node1" presStyleIdx="2" presStyleCnt="3"/>
      <dgm:spPr/>
    </dgm:pt>
    <dgm:pt modelId="{E56AD1E3-CA55-4602-8780-0A94D74E9696}" type="pres">
      <dgm:prSet presAssocID="{0AC6DB94-B779-4ABF-9DFC-BD74E6D66312}" presName="imagNode" presStyleLbl="fgImgPlace1" presStyleIdx="2" presStyleCnt="3"/>
      <dgm:spPr>
        <a:blipFill rotWithShape="1">
          <a:blip xmlns:r="http://schemas.openxmlformats.org/officeDocument/2006/relationships" r:embed="rId3"/>
          <a:stretch>
            <a:fillRect/>
          </a:stretch>
        </a:blipFill>
      </dgm:spPr>
    </dgm:pt>
  </dgm:ptLst>
  <dgm:cxnLst>
    <dgm:cxn modelId="{00F08700-3AF8-4B06-A5C6-3DFFB3404A44}" srcId="{F6D3DA2D-F4FE-43AE-BD27-A2B6851FECF6}" destId="{8A6C44A2-1F36-4BCC-8898-F47EDFABD5D9}" srcOrd="1" destOrd="0" parTransId="{5EE63029-3FA5-4197-8D98-E568DD2CC60E}" sibTransId="{87BEE6EB-2C47-4DCD-A970-0475F4F27B6A}"/>
    <dgm:cxn modelId="{9D98E9AD-2B20-4168-8617-831E5D540BFF}" type="presOf" srcId="{87BEE6EB-2C47-4DCD-A970-0475F4F27B6A}" destId="{378BFA30-68E6-4397-BFCC-B2A266549531}" srcOrd="0" destOrd="0" presId="urn:microsoft.com/office/officeart/2005/8/layout/pList2#3"/>
    <dgm:cxn modelId="{D90EC267-9B2C-4A9C-8BD5-2697454FB6A1}" type="presOf" srcId="{F6D3DA2D-F4FE-43AE-BD27-A2B6851FECF6}" destId="{F31F0031-FDE7-48A0-B84B-50417BD1C44D}" srcOrd="0" destOrd="0" presId="urn:microsoft.com/office/officeart/2005/8/layout/pList2#3"/>
    <dgm:cxn modelId="{A11D8E07-3E0F-4986-88A9-4C1A02578B94}" type="presOf" srcId="{8A6C44A2-1F36-4BCC-8898-F47EDFABD5D9}" destId="{DAB7FD6E-41E0-4C3B-8043-3171DFE6503F}" srcOrd="0" destOrd="0" presId="urn:microsoft.com/office/officeart/2005/8/layout/pList2#3"/>
    <dgm:cxn modelId="{63E0B365-630E-46CB-8956-5EA172593DEF}" type="presOf" srcId="{40C38EA6-8B99-4673-A24A-3DB90F0CE25D}" destId="{2CA829C8-C433-41DC-A5F3-3C46356E1E53}" srcOrd="0" destOrd="0" presId="urn:microsoft.com/office/officeart/2005/8/layout/pList2#3"/>
    <dgm:cxn modelId="{E18BC931-630E-466F-B42E-7ED2201FE1AD}" srcId="{F6D3DA2D-F4FE-43AE-BD27-A2B6851FECF6}" destId="{0AC6DB94-B779-4ABF-9DFC-BD74E6D66312}" srcOrd="2" destOrd="0" parTransId="{F7A21E49-0488-4CF3-B057-2E03C28F8489}" sibTransId="{9ED64DFA-CFBF-467E-AACD-831D113A58DC}"/>
    <dgm:cxn modelId="{66381821-71CF-4472-B9A5-902337AD9096}" srcId="{F6D3DA2D-F4FE-43AE-BD27-A2B6851FECF6}" destId="{38792EC6-0391-49BB-BA46-00CAD208A5F4}" srcOrd="0" destOrd="0" parTransId="{1221D371-A257-4885-9946-07973F9EA8B1}" sibTransId="{40C38EA6-8B99-4673-A24A-3DB90F0CE25D}"/>
    <dgm:cxn modelId="{98C02FEE-EA08-4D4A-8D33-65AE07A06B11}" type="presOf" srcId="{38792EC6-0391-49BB-BA46-00CAD208A5F4}" destId="{DF75C1C5-90F9-41B0-987E-3205F34E883E}" srcOrd="0" destOrd="0" presId="urn:microsoft.com/office/officeart/2005/8/layout/pList2#3"/>
    <dgm:cxn modelId="{3193627E-8998-4BB5-ADFF-9E9C1C1316BB}" type="presOf" srcId="{0AC6DB94-B779-4ABF-9DFC-BD74E6D66312}" destId="{5E0016A3-E66A-4B61-AD67-DFFA8972BC9C}" srcOrd="0" destOrd="0" presId="urn:microsoft.com/office/officeart/2005/8/layout/pList2#3"/>
    <dgm:cxn modelId="{04EFE7EF-CBFB-4504-A0AB-334011AEBAD4}" type="presParOf" srcId="{F31F0031-FDE7-48A0-B84B-50417BD1C44D}" destId="{0C9AC282-E9C4-4E86-ACF0-F99548EA80A9}" srcOrd="0" destOrd="0" presId="urn:microsoft.com/office/officeart/2005/8/layout/pList2#3"/>
    <dgm:cxn modelId="{5263EE46-3E5C-4C76-BF2E-893F4E3F889E}" type="presParOf" srcId="{F31F0031-FDE7-48A0-B84B-50417BD1C44D}" destId="{FA963DBA-6ECE-497E-B15A-86EE74592750}" srcOrd="1" destOrd="0" presId="urn:microsoft.com/office/officeart/2005/8/layout/pList2#3"/>
    <dgm:cxn modelId="{1DFEFA83-9F68-4C0F-B9AB-60E08A190F6D}" type="presParOf" srcId="{FA963DBA-6ECE-497E-B15A-86EE74592750}" destId="{DFFBE3E3-AB1B-4304-BE49-627FF8A04D35}" srcOrd="0" destOrd="0" presId="urn:microsoft.com/office/officeart/2005/8/layout/pList2#3"/>
    <dgm:cxn modelId="{11CA64D4-BB78-4439-8674-79E09EAC7D5A}" type="presParOf" srcId="{DFFBE3E3-AB1B-4304-BE49-627FF8A04D35}" destId="{DF75C1C5-90F9-41B0-987E-3205F34E883E}" srcOrd="0" destOrd="0" presId="urn:microsoft.com/office/officeart/2005/8/layout/pList2#3"/>
    <dgm:cxn modelId="{BF23E8E7-6112-4BBE-B90E-5513352735D9}" type="presParOf" srcId="{DFFBE3E3-AB1B-4304-BE49-627FF8A04D35}" destId="{2C68FF62-0A6E-4BFA-8C3B-086C08C58D0C}" srcOrd="1" destOrd="0" presId="urn:microsoft.com/office/officeart/2005/8/layout/pList2#3"/>
    <dgm:cxn modelId="{9EDDD2F4-9B4A-403F-B9FD-9F55E7B96A95}" type="presParOf" srcId="{DFFBE3E3-AB1B-4304-BE49-627FF8A04D35}" destId="{DB7B1BD4-317B-437A-8F6C-6FC8B17693E6}" srcOrd="2" destOrd="0" presId="urn:microsoft.com/office/officeart/2005/8/layout/pList2#3"/>
    <dgm:cxn modelId="{ED8138F8-5FED-477F-BD81-E626A4B20447}" type="presParOf" srcId="{FA963DBA-6ECE-497E-B15A-86EE74592750}" destId="{2CA829C8-C433-41DC-A5F3-3C46356E1E53}" srcOrd="1" destOrd="0" presId="urn:microsoft.com/office/officeart/2005/8/layout/pList2#3"/>
    <dgm:cxn modelId="{A353B169-2AD4-45E6-B7FC-1AFBC521E24B}" type="presParOf" srcId="{FA963DBA-6ECE-497E-B15A-86EE74592750}" destId="{F96F0A68-D8AA-43CF-95E9-004E7E6FA64D}" srcOrd="2" destOrd="0" presId="urn:microsoft.com/office/officeart/2005/8/layout/pList2#3"/>
    <dgm:cxn modelId="{01714ABE-938D-4BBD-AB2A-197E6ADB0862}" type="presParOf" srcId="{F96F0A68-D8AA-43CF-95E9-004E7E6FA64D}" destId="{DAB7FD6E-41E0-4C3B-8043-3171DFE6503F}" srcOrd="0" destOrd="0" presId="urn:microsoft.com/office/officeart/2005/8/layout/pList2#3"/>
    <dgm:cxn modelId="{0C4438D2-7AF3-4482-9683-4EDF23A8DD1B}" type="presParOf" srcId="{F96F0A68-D8AA-43CF-95E9-004E7E6FA64D}" destId="{E1271E37-8E1C-47F4-814E-3946A816950A}" srcOrd="1" destOrd="0" presId="urn:microsoft.com/office/officeart/2005/8/layout/pList2#3"/>
    <dgm:cxn modelId="{650E03A2-17AB-4F64-80FA-0A466A493C6F}" type="presParOf" srcId="{F96F0A68-D8AA-43CF-95E9-004E7E6FA64D}" destId="{1BF711C8-414C-44EF-AD6D-25B361BD3949}" srcOrd="2" destOrd="0" presId="urn:microsoft.com/office/officeart/2005/8/layout/pList2#3"/>
    <dgm:cxn modelId="{39FB66F8-6D41-4922-9E06-C0ABD7A39F69}" type="presParOf" srcId="{FA963DBA-6ECE-497E-B15A-86EE74592750}" destId="{378BFA30-68E6-4397-BFCC-B2A266549531}" srcOrd="3" destOrd="0" presId="urn:microsoft.com/office/officeart/2005/8/layout/pList2#3"/>
    <dgm:cxn modelId="{70490225-9F65-48F1-B902-CC50D9584BAB}" type="presParOf" srcId="{FA963DBA-6ECE-497E-B15A-86EE74592750}" destId="{FAF0415D-CEC6-46A4-AEB7-BC48ECEB7668}" srcOrd="4" destOrd="0" presId="urn:microsoft.com/office/officeart/2005/8/layout/pList2#3"/>
    <dgm:cxn modelId="{C77EB632-252B-4CF4-AE39-EDEB057C4834}" type="presParOf" srcId="{FAF0415D-CEC6-46A4-AEB7-BC48ECEB7668}" destId="{5E0016A3-E66A-4B61-AD67-DFFA8972BC9C}" srcOrd="0" destOrd="0" presId="urn:microsoft.com/office/officeart/2005/8/layout/pList2#3"/>
    <dgm:cxn modelId="{6524EC81-2FE9-475C-97B2-6A7697C2CF89}" type="presParOf" srcId="{FAF0415D-CEC6-46A4-AEB7-BC48ECEB7668}" destId="{A8341EF6-6D6A-4381-B737-42ABD0095DE9}" srcOrd="1" destOrd="0" presId="urn:microsoft.com/office/officeart/2005/8/layout/pList2#3"/>
    <dgm:cxn modelId="{CCD51FF2-DC81-4BD0-905C-0F3AD278DE5B}" type="presParOf" srcId="{FAF0415D-CEC6-46A4-AEB7-BC48ECEB7668}" destId="{E56AD1E3-CA55-4602-8780-0A94D74E9696}" srcOrd="2" destOrd="0" presId="urn:microsoft.com/office/officeart/2005/8/layout/p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7816FCB-4C3B-44DA-8B1A-76F6F293C868}" type="doc">
      <dgm:prSet loTypeId="urn:microsoft.com/office/officeart/2005/8/layout/hierarchy3" loCatId="hierarchy" qsTypeId="urn:microsoft.com/office/officeart/2005/8/quickstyle/simple1" qsCatId="simple" csTypeId="urn:microsoft.com/office/officeart/2005/8/colors/colorful3" csCatId="colorful" phldr="1"/>
      <dgm:spPr/>
      <dgm:t>
        <a:bodyPr/>
        <a:lstStyle/>
        <a:p>
          <a:endParaRPr lang="en-US"/>
        </a:p>
      </dgm:t>
    </dgm:pt>
    <dgm:pt modelId="{58EC62B8-577C-4483-B7E7-2B737746B1F6}">
      <dgm:prSet/>
      <dgm:spPr>
        <a:solidFill>
          <a:schemeClr val="tx2">
            <a:lumMod val="60000"/>
            <a:lumOff val="40000"/>
          </a:schemeClr>
        </a:solidFill>
      </dgm:spPr>
      <dgm:t>
        <a:bodyPr/>
        <a:lstStyle/>
        <a:p>
          <a:pPr rtl="0"/>
          <a:r>
            <a:rPr lang="es-ES_tradnl" b="1" dirty="0" smtClean="0">
              <a:latin typeface="Calisto MT" pitchFamily="18" charset="0"/>
            </a:rPr>
            <a:t>Requisitos de tiempo</a:t>
          </a:r>
          <a:r>
            <a:rPr lang="es-ES_tradnl" dirty="0" smtClean="0">
              <a:latin typeface="Calisto MT" pitchFamily="18" charset="0"/>
            </a:rPr>
            <a:t>: </a:t>
          </a:r>
          <a:endParaRPr lang="en-US" dirty="0"/>
        </a:p>
      </dgm:t>
    </dgm:pt>
    <dgm:pt modelId="{C8A500B5-823B-49FD-A77C-96AA30FF5CB5}" type="parTrans" cxnId="{288E04AD-688C-4AD5-8AF3-7A7DC02F23EC}">
      <dgm:prSet/>
      <dgm:spPr/>
      <dgm:t>
        <a:bodyPr/>
        <a:lstStyle/>
        <a:p>
          <a:endParaRPr lang="en-US"/>
        </a:p>
      </dgm:t>
    </dgm:pt>
    <dgm:pt modelId="{D1C9E2D2-AA6F-4632-AEE8-376983566D49}" type="sibTrans" cxnId="{288E04AD-688C-4AD5-8AF3-7A7DC02F23EC}">
      <dgm:prSet/>
      <dgm:spPr/>
      <dgm:t>
        <a:bodyPr/>
        <a:lstStyle/>
        <a:p>
          <a:endParaRPr lang="en-US"/>
        </a:p>
      </dgm:t>
    </dgm:pt>
    <dgm:pt modelId="{F834F3C4-8633-4713-B8C2-C76E7D89E537}">
      <dgm:prSet custT="1"/>
      <dgm:spPr>
        <a:solidFill>
          <a:schemeClr val="bg2">
            <a:alpha val="90000"/>
          </a:schemeClr>
        </a:solidFill>
      </dgm:spPr>
      <dgm:t>
        <a:bodyPr/>
        <a:lstStyle/>
        <a:p>
          <a:pPr rtl="0"/>
          <a:r>
            <a:rPr lang="es-ES_tradnl" sz="2000" dirty="0" smtClean="0"/>
            <a:t>15 días hábiles</a:t>
          </a:r>
          <a:endParaRPr lang="es-ES_tradnl" sz="2000" dirty="0"/>
        </a:p>
      </dgm:t>
    </dgm:pt>
    <dgm:pt modelId="{9BAE3EAE-32C4-4818-AAF3-8A04E2F7D686}" type="parTrans" cxnId="{103A90A8-1155-4484-A312-012FCA89942A}">
      <dgm:prSet/>
      <dgm:spPr/>
      <dgm:t>
        <a:bodyPr/>
        <a:lstStyle/>
        <a:p>
          <a:endParaRPr lang="en-US"/>
        </a:p>
      </dgm:t>
    </dgm:pt>
    <dgm:pt modelId="{3FE084E4-D67F-4352-BB53-679708CB4961}" type="sibTrans" cxnId="{103A90A8-1155-4484-A312-012FCA89942A}">
      <dgm:prSet/>
      <dgm:spPr/>
      <dgm:t>
        <a:bodyPr/>
        <a:lstStyle/>
        <a:p>
          <a:endParaRPr lang="en-US"/>
        </a:p>
      </dgm:t>
    </dgm:pt>
    <dgm:pt modelId="{A3009986-BB46-4E4D-B38F-60DB86B5332B}">
      <dgm:prSet custT="1"/>
      <dgm:spPr>
        <a:solidFill>
          <a:schemeClr val="bg2">
            <a:alpha val="90000"/>
          </a:schemeClr>
        </a:solidFill>
        <a:ln>
          <a:solidFill>
            <a:schemeClr val="accent3">
              <a:lumMod val="75000"/>
            </a:schemeClr>
          </a:solidFill>
        </a:ln>
      </dgm:spPr>
      <dgm:t>
        <a:bodyPr/>
        <a:lstStyle/>
        <a:p>
          <a:pPr rtl="0"/>
          <a:r>
            <a:rPr lang="es-ES_tradnl" sz="1800" dirty="0" smtClean="0"/>
            <a:t>3 días antes de la reforma</a:t>
          </a:r>
          <a:endParaRPr lang="es-ES_tradnl" sz="1800" dirty="0"/>
        </a:p>
      </dgm:t>
    </dgm:pt>
    <dgm:pt modelId="{B5FFE392-3E5D-4F17-BF72-54FE70F35181}" type="parTrans" cxnId="{9ACE16B9-9618-4302-8C3E-4587BBCC4F1E}">
      <dgm:prSet/>
      <dgm:spPr/>
      <dgm:t>
        <a:bodyPr/>
        <a:lstStyle/>
        <a:p>
          <a:endParaRPr lang="es-ES"/>
        </a:p>
      </dgm:t>
    </dgm:pt>
    <dgm:pt modelId="{472ED822-2FAF-4BC9-A5F4-18127FBAD02C}" type="sibTrans" cxnId="{9ACE16B9-9618-4302-8C3E-4587BBCC4F1E}">
      <dgm:prSet/>
      <dgm:spPr/>
      <dgm:t>
        <a:bodyPr/>
        <a:lstStyle/>
        <a:p>
          <a:endParaRPr lang="es-ES"/>
        </a:p>
      </dgm:t>
    </dgm:pt>
    <dgm:pt modelId="{9108C15F-B47D-4599-947A-603ACCD1C000}" type="pres">
      <dgm:prSet presAssocID="{D7816FCB-4C3B-44DA-8B1A-76F6F293C868}" presName="diagram" presStyleCnt="0">
        <dgm:presLayoutVars>
          <dgm:chPref val="1"/>
          <dgm:dir/>
          <dgm:animOne val="branch"/>
          <dgm:animLvl val="lvl"/>
          <dgm:resizeHandles/>
        </dgm:presLayoutVars>
      </dgm:prSet>
      <dgm:spPr/>
      <dgm:t>
        <a:bodyPr/>
        <a:lstStyle/>
        <a:p>
          <a:endParaRPr lang="en-US"/>
        </a:p>
      </dgm:t>
    </dgm:pt>
    <dgm:pt modelId="{BC7BE09E-7035-4B3E-A729-9F13C88925B0}" type="pres">
      <dgm:prSet presAssocID="{58EC62B8-577C-4483-B7E7-2B737746B1F6}" presName="root" presStyleCnt="0"/>
      <dgm:spPr/>
    </dgm:pt>
    <dgm:pt modelId="{282A58C3-7B89-42CF-A769-DB9F7A9D7379}" type="pres">
      <dgm:prSet presAssocID="{58EC62B8-577C-4483-B7E7-2B737746B1F6}" presName="rootComposite" presStyleCnt="0"/>
      <dgm:spPr/>
    </dgm:pt>
    <dgm:pt modelId="{4512B59E-8416-430F-B4AC-90F1463B85E0}" type="pres">
      <dgm:prSet presAssocID="{58EC62B8-577C-4483-B7E7-2B737746B1F6}" presName="rootText" presStyleLbl="node1" presStyleIdx="0" presStyleCnt="1" custScaleX="82047" custScaleY="34702" custLinFactNeighborX="-235" custLinFactNeighborY="-34911"/>
      <dgm:spPr/>
      <dgm:t>
        <a:bodyPr/>
        <a:lstStyle/>
        <a:p>
          <a:endParaRPr lang="en-US"/>
        </a:p>
      </dgm:t>
    </dgm:pt>
    <dgm:pt modelId="{BB64C2D0-E007-4F1C-8412-3619726AE6B3}" type="pres">
      <dgm:prSet presAssocID="{58EC62B8-577C-4483-B7E7-2B737746B1F6}" presName="rootConnector" presStyleLbl="node1" presStyleIdx="0" presStyleCnt="1"/>
      <dgm:spPr/>
      <dgm:t>
        <a:bodyPr/>
        <a:lstStyle/>
        <a:p>
          <a:endParaRPr lang="en-US"/>
        </a:p>
      </dgm:t>
    </dgm:pt>
    <dgm:pt modelId="{862C136E-0490-422E-B34E-189682F60153}" type="pres">
      <dgm:prSet presAssocID="{58EC62B8-577C-4483-B7E7-2B737746B1F6}" presName="childShape" presStyleCnt="0"/>
      <dgm:spPr/>
    </dgm:pt>
    <dgm:pt modelId="{41545471-C1E1-4B26-AA4F-48C7688B608E}" type="pres">
      <dgm:prSet presAssocID="{9BAE3EAE-32C4-4818-AAF3-8A04E2F7D686}" presName="Name13" presStyleLbl="parChTrans1D2" presStyleIdx="0" presStyleCnt="2"/>
      <dgm:spPr/>
      <dgm:t>
        <a:bodyPr/>
        <a:lstStyle/>
        <a:p>
          <a:endParaRPr lang="en-US"/>
        </a:p>
      </dgm:t>
    </dgm:pt>
    <dgm:pt modelId="{A34FB509-C8B0-4827-807B-9E54F4AEA2FB}" type="pres">
      <dgm:prSet presAssocID="{F834F3C4-8633-4713-B8C2-C76E7D89E537}" presName="childText" presStyleLbl="bgAcc1" presStyleIdx="0" presStyleCnt="2" custScaleY="33394">
        <dgm:presLayoutVars>
          <dgm:bulletEnabled val="1"/>
        </dgm:presLayoutVars>
      </dgm:prSet>
      <dgm:spPr/>
      <dgm:t>
        <a:bodyPr/>
        <a:lstStyle/>
        <a:p>
          <a:endParaRPr lang="en-US"/>
        </a:p>
      </dgm:t>
    </dgm:pt>
    <dgm:pt modelId="{B2A5290B-07BA-44D1-9730-E11764A528CC}" type="pres">
      <dgm:prSet presAssocID="{B5FFE392-3E5D-4F17-BF72-54FE70F35181}" presName="Name13" presStyleLbl="parChTrans1D2" presStyleIdx="1" presStyleCnt="2"/>
      <dgm:spPr/>
      <dgm:t>
        <a:bodyPr/>
        <a:lstStyle/>
        <a:p>
          <a:endParaRPr lang="es-ES"/>
        </a:p>
      </dgm:t>
    </dgm:pt>
    <dgm:pt modelId="{3C23946E-9C15-4F03-97F3-EA35CC2C1FAC}" type="pres">
      <dgm:prSet presAssocID="{A3009986-BB46-4E4D-B38F-60DB86B5332B}" presName="childText" presStyleLbl="bgAcc1" presStyleIdx="1" presStyleCnt="2" custScaleX="69430" custScaleY="10590" custLinFactNeighborX="2555" custLinFactNeighborY="-1247">
        <dgm:presLayoutVars>
          <dgm:bulletEnabled val="1"/>
        </dgm:presLayoutVars>
      </dgm:prSet>
      <dgm:spPr/>
      <dgm:t>
        <a:bodyPr/>
        <a:lstStyle/>
        <a:p>
          <a:endParaRPr lang="es-ES"/>
        </a:p>
      </dgm:t>
    </dgm:pt>
  </dgm:ptLst>
  <dgm:cxnLst>
    <dgm:cxn modelId="{C27DE03C-454D-459E-97FA-0A1091241F49}" type="presOf" srcId="{A3009986-BB46-4E4D-B38F-60DB86B5332B}" destId="{3C23946E-9C15-4F03-97F3-EA35CC2C1FAC}" srcOrd="0" destOrd="0" presId="urn:microsoft.com/office/officeart/2005/8/layout/hierarchy3"/>
    <dgm:cxn modelId="{89663192-D858-4C06-B9DA-271943B9977E}" type="presOf" srcId="{9BAE3EAE-32C4-4818-AAF3-8A04E2F7D686}" destId="{41545471-C1E1-4B26-AA4F-48C7688B608E}" srcOrd="0" destOrd="0" presId="urn:microsoft.com/office/officeart/2005/8/layout/hierarchy3"/>
    <dgm:cxn modelId="{103A90A8-1155-4484-A312-012FCA89942A}" srcId="{58EC62B8-577C-4483-B7E7-2B737746B1F6}" destId="{F834F3C4-8633-4713-B8C2-C76E7D89E537}" srcOrd="0" destOrd="0" parTransId="{9BAE3EAE-32C4-4818-AAF3-8A04E2F7D686}" sibTransId="{3FE084E4-D67F-4352-BB53-679708CB4961}"/>
    <dgm:cxn modelId="{2A705F59-45FF-46CE-BBC8-75F1683DAFEC}" type="presOf" srcId="{D7816FCB-4C3B-44DA-8B1A-76F6F293C868}" destId="{9108C15F-B47D-4599-947A-603ACCD1C000}" srcOrd="0" destOrd="0" presId="urn:microsoft.com/office/officeart/2005/8/layout/hierarchy3"/>
    <dgm:cxn modelId="{288E04AD-688C-4AD5-8AF3-7A7DC02F23EC}" srcId="{D7816FCB-4C3B-44DA-8B1A-76F6F293C868}" destId="{58EC62B8-577C-4483-B7E7-2B737746B1F6}" srcOrd="0" destOrd="0" parTransId="{C8A500B5-823B-49FD-A77C-96AA30FF5CB5}" sibTransId="{D1C9E2D2-AA6F-4632-AEE8-376983566D49}"/>
    <dgm:cxn modelId="{9ACE16B9-9618-4302-8C3E-4587BBCC4F1E}" srcId="{58EC62B8-577C-4483-B7E7-2B737746B1F6}" destId="{A3009986-BB46-4E4D-B38F-60DB86B5332B}" srcOrd="1" destOrd="0" parTransId="{B5FFE392-3E5D-4F17-BF72-54FE70F35181}" sibTransId="{472ED822-2FAF-4BC9-A5F4-18127FBAD02C}"/>
    <dgm:cxn modelId="{95EE3155-F473-4503-9AF0-20E14AB8E21C}" type="presOf" srcId="{F834F3C4-8633-4713-B8C2-C76E7D89E537}" destId="{A34FB509-C8B0-4827-807B-9E54F4AEA2FB}" srcOrd="0" destOrd="0" presId="urn:microsoft.com/office/officeart/2005/8/layout/hierarchy3"/>
    <dgm:cxn modelId="{1B4C5B39-2249-443C-B1D5-416BFFD8D35D}" type="presOf" srcId="{58EC62B8-577C-4483-B7E7-2B737746B1F6}" destId="{4512B59E-8416-430F-B4AC-90F1463B85E0}" srcOrd="0" destOrd="0" presId="urn:microsoft.com/office/officeart/2005/8/layout/hierarchy3"/>
    <dgm:cxn modelId="{7EB4BF43-4C16-42ED-899B-66F1782BA42C}" type="presOf" srcId="{58EC62B8-577C-4483-B7E7-2B737746B1F6}" destId="{BB64C2D0-E007-4F1C-8412-3619726AE6B3}" srcOrd="1" destOrd="0" presId="urn:microsoft.com/office/officeart/2005/8/layout/hierarchy3"/>
    <dgm:cxn modelId="{9A438B72-77FF-4D95-B6CF-7651E3F615AF}" type="presOf" srcId="{B5FFE392-3E5D-4F17-BF72-54FE70F35181}" destId="{B2A5290B-07BA-44D1-9730-E11764A528CC}" srcOrd="0" destOrd="0" presId="urn:microsoft.com/office/officeart/2005/8/layout/hierarchy3"/>
    <dgm:cxn modelId="{97E86F59-4814-48D8-9581-9D35F9FEF0CF}" type="presParOf" srcId="{9108C15F-B47D-4599-947A-603ACCD1C000}" destId="{BC7BE09E-7035-4B3E-A729-9F13C88925B0}" srcOrd="0" destOrd="0" presId="urn:microsoft.com/office/officeart/2005/8/layout/hierarchy3"/>
    <dgm:cxn modelId="{D2F9E8BC-5FAF-4FF7-A6DC-04D9AAA5EA21}" type="presParOf" srcId="{BC7BE09E-7035-4B3E-A729-9F13C88925B0}" destId="{282A58C3-7B89-42CF-A769-DB9F7A9D7379}" srcOrd="0" destOrd="0" presId="urn:microsoft.com/office/officeart/2005/8/layout/hierarchy3"/>
    <dgm:cxn modelId="{BAC44C1B-55A5-45DA-8312-0A71D66866B2}" type="presParOf" srcId="{282A58C3-7B89-42CF-A769-DB9F7A9D7379}" destId="{4512B59E-8416-430F-B4AC-90F1463B85E0}" srcOrd="0" destOrd="0" presId="urn:microsoft.com/office/officeart/2005/8/layout/hierarchy3"/>
    <dgm:cxn modelId="{D1354C45-AE61-4A5D-A6EA-208B0E7647F3}" type="presParOf" srcId="{282A58C3-7B89-42CF-A769-DB9F7A9D7379}" destId="{BB64C2D0-E007-4F1C-8412-3619726AE6B3}" srcOrd="1" destOrd="0" presId="urn:microsoft.com/office/officeart/2005/8/layout/hierarchy3"/>
    <dgm:cxn modelId="{571D3ED4-FF63-4B20-AA04-26E7C628A4B4}" type="presParOf" srcId="{BC7BE09E-7035-4B3E-A729-9F13C88925B0}" destId="{862C136E-0490-422E-B34E-189682F60153}" srcOrd="1" destOrd="0" presId="urn:microsoft.com/office/officeart/2005/8/layout/hierarchy3"/>
    <dgm:cxn modelId="{0EE67552-2FDA-4F63-A522-75A127340829}" type="presParOf" srcId="{862C136E-0490-422E-B34E-189682F60153}" destId="{41545471-C1E1-4B26-AA4F-48C7688B608E}" srcOrd="0" destOrd="0" presId="urn:microsoft.com/office/officeart/2005/8/layout/hierarchy3"/>
    <dgm:cxn modelId="{78BC2F80-0F2F-4687-B600-AF312A3414C3}" type="presParOf" srcId="{862C136E-0490-422E-B34E-189682F60153}" destId="{A34FB509-C8B0-4827-807B-9E54F4AEA2FB}" srcOrd="1" destOrd="0" presId="urn:microsoft.com/office/officeart/2005/8/layout/hierarchy3"/>
    <dgm:cxn modelId="{DAB5CFEB-0901-44E4-A95E-BB7B7103F57E}" type="presParOf" srcId="{862C136E-0490-422E-B34E-189682F60153}" destId="{B2A5290B-07BA-44D1-9730-E11764A528CC}" srcOrd="2" destOrd="0" presId="urn:microsoft.com/office/officeart/2005/8/layout/hierarchy3"/>
    <dgm:cxn modelId="{4E84E6DC-726B-4D4E-B144-D4E7E0B7FFF3}" type="presParOf" srcId="{862C136E-0490-422E-B34E-189682F60153}" destId="{3C23946E-9C15-4F03-97F3-EA35CC2C1FA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a:solidFill>
          <a:srgbClr val="0070C0"/>
        </a:solidFill>
      </dgm:spPr>
      <dgm:t>
        <a:bodyPr/>
        <a:lstStyle/>
        <a:p>
          <a:r>
            <a:rPr lang="es-ES_tradnl" b="1" u="sng" dirty="0" smtClean="0">
              <a:solidFill>
                <a:schemeClr val="tx1"/>
              </a:solidFill>
              <a:latin typeface="Calisto MT" pitchFamily="18" charset="0"/>
            </a:rPr>
            <a:t>Admisibilidad</a:t>
          </a: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NeighborY="23581">
        <dgm:presLayoutVars>
          <dgm:chMax val="0"/>
          <dgm:bulletEnabled val="1"/>
        </dgm:presLayoutVars>
      </dgm:prSet>
      <dgm:spPr/>
      <dgm:t>
        <a:bodyPr/>
        <a:lstStyle/>
        <a:p>
          <a:endParaRPr lang="es-ES"/>
        </a:p>
      </dgm:t>
    </dgm:pt>
  </dgm:ptLst>
  <dgm:cxnLst>
    <dgm:cxn modelId="{7DD09BBF-87B7-4663-BC14-073F7884D455}" type="presOf" srcId="{568CB128-75CA-4C8B-A36D-779CBF12CFDE}" destId="{9D8284F1-8813-4CF0-86F5-A5AB1C908596}" srcOrd="0" destOrd="0" presId="urn:microsoft.com/office/officeart/2005/8/layout/vList2"/>
    <dgm:cxn modelId="{A8F45CE6-5C72-4487-8841-79212A1B8C9F}" type="presOf" srcId="{F0E038F3-D1EE-470C-BD0E-51904B9B00EA}" destId="{D435F23A-5F89-412D-ABC6-C1CE3F02D38C}" srcOrd="0" destOrd="0" presId="urn:microsoft.com/office/officeart/2005/8/layout/vList2"/>
    <dgm:cxn modelId="{F11656EA-7D10-4D2A-84F7-6FB2D6926657}" srcId="{F0E038F3-D1EE-470C-BD0E-51904B9B00EA}" destId="{568CB128-75CA-4C8B-A36D-779CBF12CFDE}" srcOrd="0" destOrd="0" parTransId="{1D4603B5-A890-4985-94BB-95D109E614A3}" sibTransId="{5D4ED09C-C81C-473D-8B4D-194D4FD3A42F}"/>
    <dgm:cxn modelId="{94E59279-DBA9-4CD9-B5D3-9DA27FA4CB3E}"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8629AB1-AE4B-4E00-9630-6B4E39DB120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3688D140-8AC3-407E-A9A5-39429F167E08}">
      <dgm:prSet/>
      <dgm:spPr>
        <a:gradFill flip="none" rotWithShape="0">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path path="circle">
            <a:fillToRect l="100000" t="100000"/>
          </a:path>
          <a:tileRect r="-100000" b="-100000"/>
        </a:gradFill>
      </dgm:spPr>
      <dgm:t>
        <a:bodyPr/>
        <a:lstStyle/>
        <a:p>
          <a:r>
            <a:rPr lang="es-ES_tradnl" dirty="0" smtClean="0">
              <a:solidFill>
                <a:schemeClr val="tx1"/>
              </a:solidFill>
              <a:effectLst>
                <a:outerShdw blurRad="38100" dist="38100" dir="2700000" algn="tl">
                  <a:srgbClr val="000000">
                    <a:alpha val="43137"/>
                  </a:srgbClr>
                </a:outerShdw>
              </a:effectLst>
              <a:latin typeface="Calisto MT" pitchFamily="18" charset="0"/>
            </a:rPr>
            <a:t>Consecuencia del </a:t>
          </a:r>
          <a:r>
            <a:rPr lang="es-ES_tradnl" dirty="0" smtClean="0">
              <a:solidFill>
                <a:schemeClr val="tx1"/>
              </a:solidFill>
              <a:effectLst/>
              <a:latin typeface="Calisto MT" pitchFamily="18" charset="0"/>
            </a:rPr>
            <a:t>incumplimiento es fatal</a:t>
          </a:r>
          <a:r>
            <a:rPr lang="es-ES_tradnl" b="0" dirty="0" smtClean="0">
              <a:solidFill>
                <a:schemeClr val="tx1"/>
              </a:solidFill>
              <a:latin typeface="Calisto MT" pitchFamily="18" charset="0"/>
            </a:rPr>
            <a:t>:</a:t>
          </a:r>
          <a:r>
            <a:rPr lang="es-ES_tradnl" b="1" dirty="0" smtClean="0">
              <a:solidFill>
                <a:schemeClr val="tx1"/>
              </a:solidFill>
              <a:latin typeface="Calisto MT" pitchFamily="18" charset="0"/>
            </a:rPr>
            <a:t> acto consentido</a:t>
          </a:r>
          <a:endParaRPr lang="es-ES" b="1" dirty="0" smtClean="0">
            <a:solidFill>
              <a:schemeClr val="tx1"/>
            </a:solidFill>
            <a:latin typeface="Calisto MT" pitchFamily="18" charset="0"/>
          </a:endParaRPr>
        </a:p>
      </dgm:t>
    </dgm:pt>
    <dgm:pt modelId="{E3A00E4B-69CD-412E-914D-EDFA24F38C6A}" type="parTrans" cxnId="{287007AE-A8DB-4186-8A1E-4C6DE6942947}">
      <dgm:prSet/>
      <dgm:spPr/>
      <dgm:t>
        <a:bodyPr/>
        <a:lstStyle/>
        <a:p>
          <a:endParaRPr lang="es-ES"/>
        </a:p>
      </dgm:t>
    </dgm:pt>
    <dgm:pt modelId="{9A5EDB5E-B2CA-4A10-86CA-D3F2EF1A58DE}" type="sibTrans" cxnId="{287007AE-A8DB-4186-8A1E-4C6DE6942947}">
      <dgm:prSet/>
      <dgm:spPr/>
      <dgm:t>
        <a:bodyPr/>
        <a:lstStyle/>
        <a:p>
          <a:endParaRPr lang="es-ES"/>
        </a:p>
      </dgm:t>
    </dgm:pt>
    <dgm:pt modelId="{DC19ABF8-93B3-4CC3-B728-3BF46233455D}" type="pres">
      <dgm:prSet presAssocID="{48629AB1-AE4B-4E00-9630-6B4E39DB1208}" presName="Name0" presStyleCnt="0">
        <dgm:presLayoutVars>
          <dgm:dir/>
          <dgm:animLvl val="lvl"/>
          <dgm:resizeHandles val="exact"/>
        </dgm:presLayoutVars>
      </dgm:prSet>
      <dgm:spPr/>
      <dgm:t>
        <a:bodyPr/>
        <a:lstStyle/>
        <a:p>
          <a:endParaRPr lang="es-ES"/>
        </a:p>
      </dgm:t>
    </dgm:pt>
    <dgm:pt modelId="{B01E4420-1271-4853-9A1B-C102AC19D565}" type="pres">
      <dgm:prSet presAssocID="{3688D140-8AC3-407E-A9A5-39429F167E08}" presName="composite" presStyleCnt="0"/>
      <dgm:spPr/>
    </dgm:pt>
    <dgm:pt modelId="{7E50DB1D-C089-4BF5-BB21-3E06F6AB839B}" type="pres">
      <dgm:prSet presAssocID="{3688D140-8AC3-407E-A9A5-39429F167E08}" presName="parTx" presStyleLbl="alignNode1" presStyleIdx="0" presStyleCnt="1">
        <dgm:presLayoutVars>
          <dgm:chMax val="0"/>
          <dgm:chPref val="0"/>
          <dgm:bulletEnabled val="1"/>
        </dgm:presLayoutVars>
      </dgm:prSet>
      <dgm:spPr/>
      <dgm:t>
        <a:bodyPr/>
        <a:lstStyle/>
        <a:p>
          <a:endParaRPr lang="es-ES"/>
        </a:p>
      </dgm:t>
    </dgm:pt>
    <dgm:pt modelId="{4A1A5CD6-2ABB-4609-B733-00E34C0B82A4}" type="pres">
      <dgm:prSet presAssocID="{3688D140-8AC3-407E-A9A5-39429F167E08}" presName="desTx" presStyleLbl="alignAccFollowNode1" presStyleIdx="0" presStyleCnt="1">
        <dgm:presLayoutVars>
          <dgm:bulletEnabled val="1"/>
        </dgm:presLayoutVars>
      </dgm:prSet>
      <dgm:spPr/>
    </dgm:pt>
  </dgm:ptLst>
  <dgm:cxnLst>
    <dgm:cxn modelId="{A74EEC00-7ECA-4527-9778-75BB955BCF14}" type="presOf" srcId="{48629AB1-AE4B-4E00-9630-6B4E39DB1208}" destId="{DC19ABF8-93B3-4CC3-B728-3BF46233455D}" srcOrd="0" destOrd="0" presId="urn:microsoft.com/office/officeart/2005/8/layout/hList1"/>
    <dgm:cxn modelId="{287007AE-A8DB-4186-8A1E-4C6DE6942947}" srcId="{48629AB1-AE4B-4E00-9630-6B4E39DB1208}" destId="{3688D140-8AC3-407E-A9A5-39429F167E08}" srcOrd="0" destOrd="0" parTransId="{E3A00E4B-69CD-412E-914D-EDFA24F38C6A}" sibTransId="{9A5EDB5E-B2CA-4A10-86CA-D3F2EF1A58DE}"/>
    <dgm:cxn modelId="{A6BB5CAE-5F20-4650-ACE1-E63983104F24}" type="presOf" srcId="{3688D140-8AC3-407E-A9A5-39429F167E08}" destId="{7E50DB1D-C089-4BF5-BB21-3E06F6AB839B}" srcOrd="0" destOrd="0" presId="urn:microsoft.com/office/officeart/2005/8/layout/hList1"/>
    <dgm:cxn modelId="{9F17570D-E551-47BB-8CD4-A9E37C2850B1}" type="presParOf" srcId="{DC19ABF8-93B3-4CC3-B728-3BF46233455D}" destId="{B01E4420-1271-4853-9A1B-C102AC19D565}" srcOrd="0" destOrd="0" presId="urn:microsoft.com/office/officeart/2005/8/layout/hList1"/>
    <dgm:cxn modelId="{13F8F3C4-7A56-492D-AF5E-2B57E469F787}" type="presParOf" srcId="{B01E4420-1271-4853-9A1B-C102AC19D565}" destId="{7E50DB1D-C089-4BF5-BB21-3E06F6AB839B}" srcOrd="0" destOrd="0" presId="urn:microsoft.com/office/officeart/2005/8/layout/hList1"/>
    <dgm:cxn modelId="{837F762A-E238-4C04-9D92-26845F5C2DEF}" type="presParOf" srcId="{B01E4420-1271-4853-9A1B-C102AC19D565}" destId="{4A1A5CD6-2ABB-4609-B733-00E34C0B82A4}"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CB735E9-9187-47AA-B488-43D3750D080A}" type="doc">
      <dgm:prSet loTypeId="urn:microsoft.com/office/officeart/2005/8/layout/pList2#4" loCatId="list" qsTypeId="urn:microsoft.com/office/officeart/2005/8/quickstyle/simple1" qsCatId="simple" csTypeId="urn:microsoft.com/office/officeart/2005/8/colors/colorful3" csCatId="colorful" phldr="1"/>
      <dgm:spPr/>
    </dgm:pt>
    <dgm:pt modelId="{EE62DFD9-4F4B-4032-AFA0-FFFBA6FB822D}">
      <dgm:prSet phldrT="[Texto]" custT="1"/>
      <dgm:spPr>
        <a:solidFill>
          <a:schemeClr val="bg2">
            <a:lumMod val="50000"/>
          </a:schemeClr>
        </a:solidFill>
      </dgm:spPr>
      <dgm:t>
        <a:bodyPr/>
        <a:lstStyle/>
        <a:p>
          <a:pPr algn="just"/>
          <a:r>
            <a:rPr lang="es-ES" sz="1100" b="1" dirty="0" smtClean="0">
              <a:solidFill>
                <a:schemeClr val="tx1"/>
              </a:solidFill>
            </a:rPr>
            <a:t>La </a:t>
          </a:r>
          <a:r>
            <a:rPr lang="es-ES" sz="1100" b="1" dirty="0" err="1" smtClean="0">
              <a:solidFill>
                <a:schemeClr val="tx1"/>
              </a:solidFill>
            </a:rPr>
            <a:t>litis</a:t>
          </a:r>
          <a:r>
            <a:rPr lang="es-ES" sz="1100" b="1" dirty="0" smtClean="0">
              <a:solidFill>
                <a:schemeClr val="tx1"/>
              </a:solidFill>
            </a:rPr>
            <a:t>:</a:t>
          </a:r>
          <a:r>
            <a:rPr lang="es-ES" sz="1100" dirty="0" smtClean="0">
              <a:solidFill>
                <a:schemeClr val="tx1"/>
              </a:solidFill>
            </a:rPr>
            <a:t> …pretende determinar si de conformidad con la legislación aduanera procede o no la justificación de 12 bultos sobrantes consistentes en mercancía variada y efectos personales, solicitada por el consignatario …, relacionada con el manifiesto de carga … y el conocimiento de embarque…, así con la Declaración Aduanera de Tránsito número … del…</a:t>
          </a:r>
          <a:endParaRPr lang="es-ES" sz="1100" b="1" dirty="0">
            <a:solidFill>
              <a:schemeClr val="tx1"/>
            </a:solidFill>
          </a:endParaRPr>
        </a:p>
      </dgm:t>
    </dgm:pt>
    <dgm:pt modelId="{D8F61643-DE79-4419-95EB-7373FD858418}" type="parTrans" cxnId="{B7A04255-9607-41A7-AF6F-874F774B4B08}">
      <dgm:prSet/>
      <dgm:spPr/>
      <dgm:t>
        <a:bodyPr/>
        <a:lstStyle/>
        <a:p>
          <a:endParaRPr lang="es-ES"/>
        </a:p>
      </dgm:t>
    </dgm:pt>
    <dgm:pt modelId="{26F738F9-D007-4A70-A4BA-E825209F3826}" type="sibTrans" cxnId="{B7A04255-9607-41A7-AF6F-874F774B4B08}">
      <dgm:prSet/>
      <dgm:spPr/>
      <dgm:t>
        <a:bodyPr/>
        <a:lstStyle/>
        <a:p>
          <a:endParaRPr lang="es-ES"/>
        </a:p>
      </dgm:t>
    </dgm:pt>
    <dgm:pt modelId="{D88D34E9-346B-4610-8843-321EB2B213C9}">
      <dgm:prSet phldrT="[Texto]" custT="1"/>
      <dgm:spPr>
        <a:solidFill>
          <a:schemeClr val="bg2">
            <a:lumMod val="75000"/>
          </a:schemeClr>
        </a:solidFill>
      </dgm:spPr>
      <dgm:t>
        <a:bodyPr/>
        <a:lstStyle/>
        <a:p>
          <a:pPr algn="just"/>
          <a:r>
            <a:rPr lang="es-ES" sz="1000" dirty="0" smtClean="0">
              <a:solidFill>
                <a:schemeClr val="tx1"/>
              </a:solidFill>
            </a:rPr>
            <a:t>No obstante, según consta a folio 14, la resolución número …, que se configura en el acto recurrido, le fue notificado al interesado vía fax el día 31 de julio del 2014,  mientras que a folio 15 consta que no fue sino hasta el 25 de agosto de 2014,  que se interpuso ante el A Quo la recurrencia que nos ocupa, motivo por el cual los recursos resultan extemporáneos, toda vez que se interpusieron fuera del plazo de los quince días hábiles establecidos por la normativa aduanera.</a:t>
          </a:r>
          <a:endParaRPr lang="es-ES" sz="1000" dirty="0">
            <a:solidFill>
              <a:schemeClr val="tx1"/>
            </a:solidFill>
          </a:endParaRPr>
        </a:p>
      </dgm:t>
    </dgm:pt>
    <dgm:pt modelId="{F786E499-516C-4F0E-A7E8-1512677BA93D}" type="parTrans" cxnId="{21775757-A7BE-4AAB-9DF6-58853738A229}">
      <dgm:prSet/>
      <dgm:spPr/>
      <dgm:t>
        <a:bodyPr/>
        <a:lstStyle/>
        <a:p>
          <a:endParaRPr lang="es-ES"/>
        </a:p>
      </dgm:t>
    </dgm:pt>
    <dgm:pt modelId="{34CFD5FE-5997-467C-A667-F54F48127F45}" type="sibTrans" cxnId="{21775757-A7BE-4AAB-9DF6-58853738A229}">
      <dgm:prSet/>
      <dgm:spPr/>
      <dgm:t>
        <a:bodyPr/>
        <a:lstStyle/>
        <a:p>
          <a:endParaRPr lang="es-ES"/>
        </a:p>
      </dgm:t>
    </dgm:pt>
    <dgm:pt modelId="{9E56E495-1EC2-4D2F-B807-8EAD550E5742}">
      <dgm:prSet phldrT="[Texto]" custT="1"/>
      <dgm:spPr>
        <a:solidFill>
          <a:schemeClr val="bg2">
            <a:lumMod val="90000"/>
          </a:schemeClr>
        </a:solidFill>
      </dgm:spPr>
      <dgm:t>
        <a:bodyPr/>
        <a:lstStyle/>
        <a:p>
          <a:pPr algn="just"/>
          <a:r>
            <a:rPr lang="es-ES" sz="900" baseline="0" dirty="0" smtClean="0">
              <a:solidFill>
                <a:schemeClr val="tx1"/>
              </a:solidFill>
            </a:rPr>
            <a:t>En razón de lo anterior, no puede </a:t>
          </a:r>
          <a:r>
            <a:rPr lang="es-ES" sz="850" baseline="0" dirty="0" smtClean="0">
              <a:solidFill>
                <a:schemeClr val="tx1"/>
              </a:solidFill>
            </a:rPr>
            <a:t>este Tribunal entrar a conocer los         argumentos de la parte. Sin embargo, no omite señalar este Colegiado al recurrente, que conforme con lo dispuesto en el artículo 31 del Código Procesal Administrativo, vigente desde el 1 de enero del año 2008, puede acudir a la instancia judicial a impugnar el acto que considera lesivo, toda vez que actualmente el ejercicio de los recursos ya no constituyen un presupuesto necesario para la posterior impugnación en vía jurisdiccional, pues de conformidad con lo prescrito por el numeral supra señalado, ya no se requiere agotar todas las instancias administrativas para poder acceder a la citada sede, en virtud de que el agotamiento de la vía administrativa es facultativo, salvo para lo dispuesto en los artículos 173 y 182 de la Constitución Política.</a:t>
          </a:r>
          <a:endParaRPr lang="es-ES" sz="850" baseline="0" dirty="0">
            <a:solidFill>
              <a:schemeClr val="tx1"/>
            </a:solidFill>
          </a:endParaRPr>
        </a:p>
      </dgm:t>
    </dgm:pt>
    <dgm:pt modelId="{925B237F-3F84-4E5A-94D2-507DC342D1C5}" type="parTrans" cxnId="{63046337-8F27-42BC-AAE6-3FFCC4E66CAB}">
      <dgm:prSet/>
      <dgm:spPr/>
      <dgm:t>
        <a:bodyPr/>
        <a:lstStyle/>
        <a:p>
          <a:endParaRPr lang="es-ES"/>
        </a:p>
      </dgm:t>
    </dgm:pt>
    <dgm:pt modelId="{EE439746-CFA4-449D-9738-604AC8AC0285}" type="sibTrans" cxnId="{63046337-8F27-42BC-AAE6-3FFCC4E66CAB}">
      <dgm:prSet/>
      <dgm:spPr/>
      <dgm:t>
        <a:bodyPr/>
        <a:lstStyle/>
        <a:p>
          <a:endParaRPr lang="es-ES"/>
        </a:p>
      </dgm:t>
    </dgm:pt>
    <dgm:pt modelId="{2B0DB0A1-3F64-459A-BF85-2D205AACE912}">
      <dgm:prSet phldrT="[Texto]" custT="1"/>
      <dgm:spPr>
        <a:solidFill>
          <a:schemeClr val="tx2">
            <a:lumMod val="40000"/>
            <a:lumOff val="60000"/>
          </a:schemeClr>
        </a:solidFill>
      </dgm:spPr>
      <dgm:t>
        <a:bodyPr/>
        <a:lstStyle/>
        <a:p>
          <a:pPr algn="just"/>
          <a:r>
            <a:rPr lang="en-US" sz="1200" b="1" baseline="0" dirty="0" smtClean="0">
              <a:solidFill>
                <a:schemeClr val="tx1"/>
              </a:solidFill>
            </a:rPr>
            <a:t>Es </a:t>
          </a:r>
          <a:r>
            <a:rPr lang="en-US" sz="1200" b="1" baseline="0" dirty="0" err="1" smtClean="0">
              <a:solidFill>
                <a:schemeClr val="tx1"/>
              </a:solidFill>
            </a:rPr>
            <a:t>así</a:t>
          </a:r>
          <a:r>
            <a:rPr lang="en-US" sz="1200" b="1" baseline="0" dirty="0" smtClean="0">
              <a:solidFill>
                <a:schemeClr val="tx1"/>
              </a:solidFill>
            </a:rPr>
            <a:t>, </a:t>
          </a:r>
          <a:r>
            <a:rPr lang="en-US" sz="1200" b="1" baseline="0" dirty="0" err="1" smtClean="0">
              <a:solidFill>
                <a:schemeClr val="tx1"/>
              </a:solidFill>
            </a:rPr>
            <a:t>que</a:t>
          </a:r>
          <a:r>
            <a:rPr lang="en-US" sz="1200" b="1" baseline="0" dirty="0" smtClean="0">
              <a:solidFill>
                <a:schemeClr val="tx1"/>
              </a:solidFill>
            </a:rPr>
            <a:t> en el </a:t>
          </a:r>
          <a:r>
            <a:rPr lang="en-US" sz="1200" b="1" baseline="0" dirty="0" err="1" smtClean="0">
              <a:solidFill>
                <a:schemeClr val="tx1"/>
              </a:solidFill>
            </a:rPr>
            <a:t>caso</a:t>
          </a:r>
          <a:r>
            <a:rPr lang="en-US" sz="1200" b="1" baseline="0" dirty="0" smtClean="0">
              <a:solidFill>
                <a:schemeClr val="tx1"/>
              </a:solidFill>
            </a:rPr>
            <a:t> </a:t>
          </a:r>
          <a:r>
            <a:rPr lang="en-US" sz="1200" b="1" baseline="0" dirty="0" err="1" smtClean="0">
              <a:solidFill>
                <a:schemeClr val="tx1"/>
              </a:solidFill>
            </a:rPr>
            <a:t>sometido</a:t>
          </a:r>
          <a:r>
            <a:rPr lang="en-US" sz="1200" b="1" baseline="0" dirty="0" smtClean="0">
              <a:solidFill>
                <a:schemeClr val="tx1"/>
              </a:solidFill>
            </a:rPr>
            <a:t> a </a:t>
          </a:r>
          <a:r>
            <a:rPr lang="en-US" sz="1200" b="1" baseline="0" dirty="0" err="1" smtClean="0">
              <a:solidFill>
                <a:schemeClr val="tx1"/>
              </a:solidFill>
            </a:rPr>
            <a:t>conocimiento</a:t>
          </a:r>
          <a:r>
            <a:rPr lang="en-US" sz="1200" b="1" baseline="0" dirty="0" smtClean="0">
              <a:solidFill>
                <a:schemeClr val="tx1"/>
              </a:solidFill>
            </a:rPr>
            <a:t> de </a:t>
          </a:r>
          <a:r>
            <a:rPr lang="en-US" sz="1200" b="1" baseline="0" dirty="0" err="1" smtClean="0">
              <a:solidFill>
                <a:schemeClr val="tx1"/>
              </a:solidFill>
            </a:rPr>
            <a:t>este</a:t>
          </a:r>
          <a:r>
            <a:rPr lang="en-US" sz="1200" b="1" baseline="0" dirty="0" smtClean="0">
              <a:solidFill>
                <a:schemeClr val="tx1"/>
              </a:solidFill>
            </a:rPr>
            <a:t> Tribunal se </a:t>
          </a:r>
          <a:r>
            <a:rPr lang="en-US" sz="1200" b="1" baseline="0" dirty="0" err="1" smtClean="0">
              <a:solidFill>
                <a:schemeClr val="tx1"/>
              </a:solidFill>
            </a:rPr>
            <a:t>determina</a:t>
          </a:r>
          <a:r>
            <a:rPr lang="en-US" sz="1200" b="1" baseline="0" dirty="0" smtClean="0">
              <a:solidFill>
                <a:schemeClr val="tx1"/>
              </a:solidFill>
            </a:rPr>
            <a:t> </a:t>
          </a:r>
          <a:r>
            <a:rPr lang="en-US" sz="1200" b="1" baseline="0" dirty="0" err="1" smtClean="0">
              <a:solidFill>
                <a:schemeClr val="tx1"/>
              </a:solidFill>
            </a:rPr>
            <a:t>que</a:t>
          </a:r>
          <a:r>
            <a:rPr lang="en-US" sz="1200" b="1" baseline="0" dirty="0" smtClean="0">
              <a:solidFill>
                <a:schemeClr val="tx1"/>
              </a:solidFill>
            </a:rPr>
            <a:t> se </a:t>
          </a:r>
          <a:r>
            <a:rPr lang="en-US" sz="1200" b="1" baseline="0" dirty="0" err="1" smtClean="0">
              <a:solidFill>
                <a:schemeClr val="tx1"/>
              </a:solidFill>
            </a:rPr>
            <a:t>está</a:t>
          </a:r>
          <a:r>
            <a:rPr lang="en-US" sz="1200" b="1" baseline="0" dirty="0" smtClean="0">
              <a:solidFill>
                <a:schemeClr val="tx1"/>
              </a:solidFill>
            </a:rPr>
            <a:t> en </a:t>
          </a:r>
          <a:r>
            <a:rPr lang="en-US" sz="1200" b="1" baseline="0" dirty="0" err="1" smtClean="0">
              <a:solidFill>
                <a:schemeClr val="tx1"/>
              </a:solidFill>
            </a:rPr>
            <a:t>presencia</a:t>
          </a:r>
          <a:r>
            <a:rPr lang="en-US" sz="1200" b="1" baseline="0" dirty="0" smtClean="0">
              <a:solidFill>
                <a:schemeClr val="tx1"/>
              </a:solidFill>
            </a:rPr>
            <a:t> de un </a:t>
          </a:r>
          <a:r>
            <a:rPr lang="en-US" sz="1200" b="1" baseline="0" dirty="0" err="1" smtClean="0">
              <a:solidFill>
                <a:schemeClr val="tx1"/>
              </a:solidFill>
            </a:rPr>
            <a:t>acto</a:t>
          </a:r>
          <a:r>
            <a:rPr lang="en-US" sz="1200" b="1" baseline="0" dirty="0" smtClean="0">
              <a:solidFill>
                <a:schemeClr val="tx1"/>
              </a:solidFill>
            </a:rPr>
            <a:t> </a:t>
          </a:r>
          <a:r>
            <a:rPr lang="en-US" sz="1200" b="1" baseline="0" dirty="0" err="1" smtClean="0">
              <a:solidFill>
                <a:schemeClr val="tx1"/>
              </a:solidFill>
            </a:rPr>
            <a:t>firme</a:t>
          </a:r>
          <a:r>
            <a:rPr lang="en-US" sz="1200" b="1" baseline="0" dirty="0" smtClean="0">
              <a:solidFill>
                <a:schemeClr val="tx1"/>
              </a:solidFill>
            </a:rPr>
            <a:t>, para el </a:t>
          </a:r>
          <a:r>
            <a:rPr lang="en-US" sz="1200" b="1" baseline="0" dirty="0" err="1" smtClean="0">
              <a:solidFill>
                <a:schemeClr val="tx1"/>
              </a:solidFill>
            </a:rPr>
            <a:t>cual</a:t>
          </a:r>
          <a:r>
            <a:rPr lang="en-US" sz="1200" b="1" baseline="0" dirty="0" smtClean="0">
              <a:solidFill>
                <a:schemeClr val="tx1"/>
              </a:solidFill>
            </a:rPr>
            <a:t> </a:t>
          </a:r>
          <a:r>
            <a:rPr lang="en-US" sz="1200" b="1" baseline="0" dirty="0" err="1" smtClean="0">
              <a:solidFill>
                <a:schemeClr val="tx1"/>
              </a:solidFill>
            </a:rPr>
            <a:t>acaeció</a:t>
          </a:r>
          <a:r>
            <a:rPr lang="en-US" sz="1200" b="1" baseline="0" dirty="0" smtClean="0">
              <a:solidFill>
                <a:schemeClr val="tx1"/>
              </a:solidFill>
            </a:rPr>
            <a:t> en </a:t>
          </a:r>
          <a:r>
            <a:rPr lang="en-US" sz="1200" b="1" baseline="0" dirty="0" err="1" smtClean="0">
              <a:solidFill>
                <a:schemeClr val="tx1"/>
              </a:solidFill>
            </a:rPr>
            <a:t>sede</a:t>
          </a:r>
          <a:r>
            <a:rPr lang="en-US" sz="1200" b="1" baseline="0" dirty="0" smtClean="0">
              <a:solidFill>
                <a:schemeClr val="tx1"/>
              </a:solidFill>
            </a:rPr>
            <a:t> </a:t>
          </a:r>
          <a:r>
            <a:rPr lang="en-US" sz="1200" b="1" baseline="0" dirty="0" err="1" smtClean="0">
              <a:solidFill>
                <a:schemeClr val="tx1"/>
              </a:solidFill>
            </a:rPr>
            <a:t>administrativa</a:t>
          </a:r>
          <a:r>
            <a:rPr lang="en-US" sz="1200" b="1" baseline="0" dirty="0" smtClean="0">
              <a:solidFill>
                <a:schemeClr val="tx1"/>
              </a:solidFill>
            </a:rPr>
            <a:t> la </a:t>
          </a:r>
          <a:r>
            <a:rPr lang="en-US" sz="1200" b="1" baseline="0" dirty="0" err="1" smtClean="0">
              <a:solidFill>
                <a:schemeClr val="tx1"/>
              </a:solidFill>
            </a:rPr>
            <a:t>caducidad</a:t>
          </a:r>
          <a:r>
            <a:rPr lang="en-US" sz="1200" b="1" baseline="0" dirty="0" smtClean="0">
              <a:solidFill>
                <a:schemeClr val="tx1"/>
              </a:solidFill>
            </a:rPr>
            <a:t> de la </a:t>
          </a:r>
          <a:r>
            <a:rPr lang="en-US" sz="1200" b="1" baseline="0" dirty="0" err="1" smtClean="0">
              <a:solidFill>
                <a:schemeClr val="tx1"/>
              </a:solidFill>
            </a:rPr>
            <a:t>acción</a:t>
          </a:r>
          <a:r>
            <a:rPr lang="en-US" sz="1200" b="1" baseline="0" dirty="0" smtClean="0">
              <a:solidFill>
                <a:schemeClr val="tx1"/>
              </a:solidFill>
            </a:rPr>
            <a:t> </a:t>
          </a:r>
          <a:r>
            <a:rPr lang="en-US" sz="1200" b="1" baseline="0" dirty="0" err="1" smtClean="0">
              <a:solidFill>
                <a:schemeClr val="tx1"/>
              </a:solidFill>
            </a:rPr>
            <a:t>por</a:t>
          </a:r>
          <a:r>
            <a:rPr lang="en-US" sz="1200" b="1" baseline="0" dirty="0" smtClean="0">
              <a:solidFill>
                <a:schemeClr val="tx1"/>
              </a:solidFill>
            </a:rPr>
            <a:t> </a:t>
          </a:r>
          <a:r>
            <a:rPr lang="en-US" sz="1200" b="1" baseline="0" dirty="0" err="1" smtClean="0">
              <a:solidFill>
                <a:schemeClr val="tx1"/>
              </a:solidFill>
            </a:rPr>
            <a:t>expiración</a:t>
          </a:r>
          <a:r>
            <a:rPr lang="en-US" sz="1200" b="1" baseline="0" dirty="0" smtClean="0">
              <a:solidFill>
                <a:schemeClr val="tx1"/>
              </a:solidFill>
            </a:rPr>
            <a:t> del </a:t>
          </a:r>
          <a:r>
            <a:rPr lang="en-US" sz="1200" b="1" baseline="0" dirty="0" err="1" smtClean="0">
              <a:solidFill>
                <a:schemeClr val="tx1"/>
              </a:solidFill>
            </a:rPr>
            <a:t>plazo</a:t>
          </a:r>
          <a:r>
            <a:rPr lang="en-US" sz="1200" b="1" baseline="0" dirty="0" smtClean="0">
              <a:solidFill>
                <a:schemeClr val="tx1"/>
              </a:solidFill>
            </a:rPr>
            <a:t> y </a:t>
          </a:r>
          <a:r>
            <a:rPr lang="en-US" sz="1200" b="1" baseline="0" dirty="0" err="1" smtClean="0">
              <a:solidFill>
                <a:schemeClr val="tx1"/>
              </a:solidFill>
            </a:rPr>
            <a:t>consecuente</a:t>
          </a:r>
          <a:r>
            <a:rPr lang="en-US" sz="1200" b="1" baseline="0" dirty="0" smtClean="0">
              <a:solidFill>
                <a:schemeClr val="tx1"/>
              </a:solidFill>
            </a:rPr>
            <a:t> </a:t>
          </a:r>
          <a:r>
            <a:rPr lang="en-US" sz="1200" b="1" baseline="0" dirty="0" err="1" smtClean="0">
              <a:solidFill>
                <a:schemeClr val="tx1"/>
              </a:solidFill>
            </a:rPr>
            <a:t>decaimiento</a:t>
          </a:r>
          <a:r>
            <a:rPr lang="en-US" sz="1200" b="1" baseline="0" dirty="0" smtClean="0">
              <a:solidFill>
                <a:schemeClr val="tx1"/>
              </a:solidFill>
            </a:rPr>
            <a:t> de </a:t>
          </a:r>
          <a:r>
            <a:rPr lang="en-US" sz="1200" b="1" baseline="0" dirty="0" err="1" smtClean="0">
              <a:solidFill>
                <a:schemeClr val="tx1"/>
              </a:solidFill>
            </a:rPr>
            <a:t>su</a:t>
          </a:r>
          <a:r>
            <a:rPr lang="en-US" sz="1200" b="1" baseline="0" dirty="0" smtClean="0">
              <a:solidFill>
                <a:schemeClr val="tx1"/>
              </a:solidFill>
            </a:rPr>
            <a:t> derecho,…</a:t>
          </a:r>
          <a:endParaRPr lang="es-ES" sz="1200" baseline="0" dirty="0">
            <a:solidFill>
              <a:schemeClr val="tx1"/>
            </a:solidFill>
          </a:endParaRPr>
        </a:p>
      </dgm:t>
    </dgm:pt>
    <dgm:pt modelId="{22A4AD63-A9F4-4FD5-92E1-4780F7A7CB89}" type="parTrans" cxnId="{05D912B4-5AA8-4F50-8D6E-2F583CE38216}">
      <dgm:prSet/>
      <dgm:spPr/>
      <dgm:t>
        <a:bodyPr/>
        <a:lstStyle/>
        <a:p>
          <a:endParaRPr lang="es-ES"/>
        </a:p>
      </dgm:t>
    </dgm:pt>
    <dgm:pt modelId="{0EDAD80E-0DFD-4392-9415-84321906F89D}" type="sibTrans" cxnId="{05D912B4-5AA8-4F50-8D6E-2F583CE38216}">
      <dgm:prSet/>
      <dgm:spPr/>
      <dgm:t>
        <a:bodyPr/>
        <a:lstStyle/>
        <a:p>
          <a:endParaRPr lang="es-ES"/>
        </a:p>
      </dgm:t>
    </dgm:pt>
    <dgm:pt modelId="{37AB09BD-6795-4500-A982-C9ED44093B08}" type="pres">
      <dgm:prSet presAssocID="{DCB735E9-9187-47AA-B488-43D3750D080A}" presName="Name0" presStyleCnt="0">
        <dgm:presLayoutVars>
          <dgm:dir/>
          <dgm:resizeHandles val="exact"/>
        </dgm:presLayoutVars>
      </dgm:prSet>
      <dgm:spPr/>
    </dgm:pt>
    <dgm:pt modelId="{E7613FCC-0247-4B89-AECB-15A6EC6764D1}" type="pres">
      <dgm:prSet presAssocID="{DCB735E9-9187-47AA-B488-43D3750D080A}" presName="bkgdShp" presStyleLbl="alignAccFollowNode1" presStyleIdx="0" presStyleCnt="1"/>
      <dgm:spPr/>
    </dgm:pt>
    <dgm:pt modelId="{79B24AA3-11F5-4BB0-97C6-819DEB1E9B23}" type="pres">
      <dgm:prSet presAssocID="{DCB735E9-9187-47AA-B488-43D3750D080A}" presName="linComp" presStyleCnt="0"/>
      <dgm:spPr/>
    </dgm:pt>
    <dgm:pt modelId="{A4C03DD1-662C-40A9-8CB5-99D8246F9A13}" type="pres">
      <dgm:prSet presAssocID="{EE62DFD9-4F4B-4032-AFA0-FFFBA6FB822D}" presName="compNode" presStyleCnt="0"/>
      <dgm:spPr/>
    </dgm:pt>
    <dgm:pt modelId="{7BBBAB6A-09D7-4F16-A08D-14A2F8279451}" type="pres">
      <dgm:prSet presAssocID="{EE62DFD9-4F4B-4032-AFA0-FFFBA6FB822D}" presName="node" presStyleLbl="node1" presStyleIdx="0" presStyleCnt="4" custScaleX="119294">
        <dgm:presLayoutVars>
          <dgm:bulletEnabled val="1"/>
        </dgm:presLayoutVars>
      </dgm:prSet>
      <dgm:spPr/>
      <dgm:t>
        <a:bodyPr/>
        <a:lstStyle/>
        <a:p>
          <a:endParaRPr lang="es-ES"/>
        </a:p>
      </dgm:t>
    </dgm:pt>
    <dgm:pt modelId="{65225D10-A149-4081-8855-16EA37512268}" type="pres">
      <dgm:prSet presAssocID="{EE62DFD9-4F4B-4032-AFA0-FFFBA6FB822D}" presName="invisiNode" presStyleLbl="node1" presStyleIdx="0" presStyleCnt="4"/>
      <dgm:spPr/>
    </dgm:pt>
    <dgm:pt modelId="{9FD843EA-A95B-4389-BAB1-709A4352C3A2}" type="pres">
      <dgm:prSet presAssocID="{EE62DFD9-4F4B-4032-AFA0-FFFBA6FB822D}" presName="imagNode" presStyleLbl="fgImgPlace1" presStyleIdx="0" presStyleCnt="4"/>
      <dgm:spPr>
        <a:blipFill rotWithShape="1">
          <a:blip xmlns:r="http://schemas.openxmlformats.org/officeDocument/2006/relationships" r:embed="rId1"/>
          <a:stretch>
            <a:fillRect/>
          </a:stretch>
        </a:blipFill>
      </dgm:spPr>
    </dgm:pt>
    <dgm:pt modelId="{2138454E-61C3-45B8-A4D5-D04AE3890158}" type="pres">
      <dgm:prSet presAssocID="{26F738F9-D007-4A70-A4BA-E825209F3826}" presName="sibTrans" presStyleLbl="sibTrans2D1" presStyleIdx="0" presStyleCnt="0"/>
      <dgm:spPr/>
      <dgm:t>
        <a:bodyPr/>
        <a:lstStyle/>
        <a:p>
          <a:endParaRPr lang="es-ES"/>
        </a:p>
      </dgm:t>
    </dgm:pt>
    <dgm:pt modelId="{BC4E3A77-BB5E-469B-AF29-EE269E17D575}" type="pres">
      <dgm:prSet presAssocID="{D88D34E9-346B-4610-8843-321EB2B213C9}" presName="compNode" presStyleCnt="0"/>
      <dgm:spPr/>
    </dgm:pt>
    <dgm:pt modelId="{DB075B8E-5AD1-4B95-BAEF-4BF63EA29A3D}" type="pres">
      <dgm:prSet presAssocID="{D88D34E9-346B-4610-8843-321EB2B213C9}" presName="node" presStyleLbl="node1" presStyleIdx="1" presStyleCnt="4" custScaleX="107377" custScaleY="101741">
        <dgm:presLayoutVars>
          <dgm:bulletEnabled val="1"/>
        </dgm:presLayoutVars>
      </dgm:prSet>
      <dgm:spPr/>
      <dgm:t>
        <a:bodyPr/>
        <a:lstStyle/>
        <a:p>
          <a:endParaRPr lang="es-ES"/>
        </a:p>
      </dgm:t>
    </dgm:pt>
    <dgm:pt modelId="{8FA65DC7-0E4C-41B4-B487-48443597F9F6}" type="pres">
      <dgm:prSet presAssocID="{D88D34E9-346B-4610-8843-321EB2B213C9}" presName="invisiNode" presStyleLbl="node1" presStyleIdx="1" presStyleCnt="4"/>
      <dgm:spPr/>
    </dgm:pt>
    <dgm:pt modelId="{ACD3CD7D-AB9D-4567-BE05-44473ADC6151}" type="pres">
      <dgm:prSet presAssocID="{D88D34E9-346B-4610-8843-321EB2B213C9}" presName="imagNode" presStyleLbl="fgImgPlace1" presStyleIdx="1" presStyleCnt="4"/>
      <dgm:spPr>
        <a:blipFill rotWithShape="1">
          <a:blip xmlns:r="http://schemas.openxmlformats.org/officeDocument/2006/relationships" r:embed="rId2"/>
          <a:stretch>
            <a:fillRect/>
          </a:stretch>
        </a:blipFill>
      </dgm:spPr>
    </dgm:pt>
    <dgm:pt modelId="{FE45ED90-D6CA-4BAE-872D-46A1D388B8C4}" type="pres">
      <dgm:prSet presAssocID="{34CFD5FE-5997-467C-A667-F54F48127F45}" presName="sibTrans" presStyleLbl="sibTrans2D1" presStyleIdx="0" presStyleCnt="0"/>
      <dgm:spPr/>
      <dgm:t>
        <a:bodyPr/>
        <a:lstStyle/>
        <a:p>
          <a:endParaRPr lang="es-ES"/>
        </a:p>
      </dgm:t>
    </dgm:pt>
    <dgm:pt modelId="{36422E1C-1E52-4C4D-905F-2F35E4F9829C}" type="pres">
      <dgm:prSet presAssocID="{2B0DB0A1-3F64-459A-BF85-2D205AACE912}" presName="compNode" presStyleCnt="0"/>
      <dgm:spPr/>
    </dgm:pt>
    <dgm:pt modelId="{920F8E05-4B71-4AA0-9AE3-18E97F5DA70A}" type="pres">
      <dgm:prSet presAssocID="{2B0DB0A1-3F64-459A-BF85-2D205AACE912}" presName="node" presStyleLbl="node1" presStyleIdx="2" presStyleCnt="4">
        <dgm:presLayoutVars>
          <dgm:bulletEnabled val="1"/>
        </dgm:presLayoutVars>
      </dgm:prSet>
      <dgm:spPr/>
      <dgm:t>
        <a:bodyPr/>
        <a:lstStyle/>
        <a:p>
          <a:endParaRPr lang="es-ES"/>
        </a:p>
      </dgm:t>
    </dgm:pt>
    <dgm:pt modelId="{F86B438C-AEBF-4BCD-90CC-16925127A9C1}" type="pres">
      <dgm:prSet presAssocID="{2B0DB0A1-3F64-459A-BF85-2D205AACE912}" presName="invisiNode" presStyleLbl="node1" presStyleIdx="2" presStyleCnt="4"/>
      <dgm:spPr/>
    </dgm:pt>
    <dgm:pt modelId="{3B29ACBA-4AA2-4B87-8EAE-BBD8B088D001}" type="pres">
      <dgm:prSet presAssocID="{2B0DB0A1-3F64-459A-BF85-2D205AACE912}" presName="imagNode" presStyleLbl="fgImgPlace1" presStyleIdx="2" presStyleCnt="4"/>
      <dgm:spPr>
        <a:blipFill rotWithShape="0">
          <a:blip xmlns:r="http://schemas.openxmlformats.org/officeDocument/2006/relationships" r:embed="rId3"/>
          <a:stretch>
            <a:fillRect/>
          </a:stretch>
        </a:blipFill>
      </dgm:spPr>
    </dgm:pt>
    <dgm:pt modelId="{926AE140-3E42-491F-9081-1D228CA9FDD6}" type="pres">
      <dgm:prSet presAssocID="{0EDAD80E-0DFD-4392-9415-84321906F89D}" presName="sibTrans" presStyleLbl="sibTrans2D1" presStyleIdx="0" presStyleCnt="0"/>
      <dgm:spPr/>
      <dgm:t>
        <a:bodyPr/>
        <a:lstStyle/>
        <a:p>
          <a:endParaRPr lang="es-ES"/>
        </a:p>
      </dgm:t>
    </dgm:pt>
    <dgm:pt modelId="{72E8D07C-4240-4CD9-B786-DAFD10BA3799}" type="pres">
      <dgm:prSet presAssocID="{9E56E495-1EC2-4D2F-B807-8EAD550E5742}" presName="compNode" presStyleCnt="0"/>
      <dgm:spPr/>
    </dgm:pt>
    <dgm:pt modelId="{A42ACEE4-A053-436C-A555-806095FBC2B3}" type="pres">
      <dgm:prSet presAssocID="{9E56E495-1EC2-4D2F-B807-8EAD550E5742}" presName="node" presStyleLbl="node1" presStyleIdx="3" presStyleCnt="4" custScaleX="127245">
        <dgm:presLayoutVars>
          <dgm:bulletEnabled val="1"/>
        </dgm:presLayoutVars>
      </dgm:prSet>
      <dgm:spPr/>
      <dgm:t>
        <a:bodyPr/>
        <a:lstStyle/>
        <a:p>
          <a:endParaRPr lang="es-ES"/>
        </a:p>
      </dgm:t>
    </dgm:pt>
    <dgm:pt modelId="{4BB70C8F-767A-455B-95F2-6FFFBB3F393F}" type="pres">
      <dgm:prSet presAssocID="{9E56E495-1EC2-4D2F-B807-8EAD550E5742}" presName="invisiNode" presStyleLbl="node1" presStyleIdx="3" presStyleCnt="4"/>
      <dgm:spPr/>
    </dgm:pt>
    <dgm:pt modelId="{74F3AC00-559B-4252-9C6E-49259FBF25E9}" type="pres">
      <dgm:prSet presAssocID="{9E56E495-1EC2-4D2F-B807-8EAD550E5742}" presName="imagNode" presStyleLbl="fgImgPlace1" presStyleIdx="3" presStyleCnt="4"/>
      <dgm:spPr>
        <a:blipFill rotWithShape="0">
          <a:blip xmlns:r="http://schemas.openxmlformats.org/officeDocument/2006/relationships" r:embed="rId4"/>
          <a:stretch>
            <a:fillRect/>
          </a:stretch>
        </a:blipFill>
      </dgm:spPr>
    </dgm:pt>
  </dgm:ptLst>
  <dgm:cxnLst>
    <dgm:cxn modelId="{B942DC42-89CC-485B-B499-4E0C5F095B84}" type="presOf" srcId="{EE62DFD9-4F4B-4032-AFA0-FFFBA6FB822D}" destId="{7BBBAB6A-09D7-4F16-A08D-14A2F8279451}" srcOrd="0" destOrd="0" presId="urn:microsoft.com/office/officeart/2005/8/layout/pList2#4"/>
    <dgm:cxn modelId="{A48128F1-6EDC-4D4E-BF3E-A69F014587DD}" type="presOf" srcId="{0EDAD80E-0DFD-4392-9415-84321906F89D}" destId="{926AE140-3E42-491F-9081-1D228CA9FDD6}" srcOrd="0" destOrd="0" presId="urn:microsoft.com/office/officeart/2005/8/layout/pList2#4"/>
    <dgm:cxn modelId="{0B671BD6-BBEB-46FE-9302-9CF3D788161B}" type="presOf" srcId="{34CFD5FE-5997-467C-A667-F54F48127F45}" destId="{FE45ED90-D6CA-4BAE-872D-46A1D388B8C4}" srcOrd="0" destOrd="0" presId="urn:microsoft.com/office/officeart/2005/8/layout/pList2#4"/>
    <dgm:cxn modelId="{6EC4395D-004A-404F-BC17-6DF006B80784}" type="presOf" srcId="{DCB735E9-9187-47AA-B488-43D3750D080A}" destId="{37AB09BD-6795-4500-A982-C9ED44093B08}" srcOrd="0" destOrd="0" presId="urn:microsoft.com/office/officeart/2005/8/layout/pList2#4"/>
    <dgm:cxn modelId="{05D912B4-5AA8-4F50-8D6E-2F583CE38216}" srcId="{DCB735E9-9187-47AA-B488-43D3750D080A}" destId="{2B0DB0A1-3F64-459A-BF85-2D205AACE912}" srcOrd="2" destOrd="0" parTransId="{22A4AD63-A9F4-4FD5-92E1-4780F7A7CB89}" sibTransId="{0EDAD80E-0DFD-4392-9415-84321906F89D}"/>
    <dgm:cxn modelId="{63046337-8F27-42BC-AAE6-3FFCC4E66CAB}" srcId="{DCB735E9-9187-47AA-B488-43D3750D080A}" destId="{9E56E495-1EC2-4D2F-B807-8EAD550E5742}" srcOrd="3" destOrd="0" parTransId="{925B237F-3F84-4E5A-94D2-507DC342D1C5}" sibTransId="{EE439746-CFA4-449D-9738-604AC8AC0285}"/>
    <dgm:cxn modelId="{2D914374-F371-4CB1-85D8-D20C1B1B620D}" type="presOf" srcId="{9E56E495-1EC2-4D2F-B807-8EAD550E5742}" destId="{A42ACEE4-A053-436C-A555-806095FBC2B3}" srcOrd="0" destOrd="0" presId="urn:microsoft.com/office/officeart/2005/8/layout/pList2#4"/>
    <dgm:cxn modelId="{B7A04255-9607-41A7-AF6F-874F774B4B08}" srcId="{DCB735E9-9187-47AA-B488-43D3750D080A}" destId="{EE62DFD9-4F4B-4032-AFA0-FFFBA6FB822D}" srcOrd="0" destOrd="0" parTransId="{D8F61643-DE79-4419-95EB-7373FD858418}" sibTransId="{26F738F9-D007-4A70-A4BA-E825209F3826}"/>
    <dgm:cxn modelId="{E77E781A-3423-413D-9082-DFA08A5634BE}" type="presOf" srcId="{D88D34E9-346B-4610-8843-321EB2B213C9}" destId="{DB075B8E-5AD1-4B95-BAEF-4BF63EA29A3D}" srcOrd="0" destOrd="0" presId="urn:microsoft.com/office/officeart/2005/8/layout/pList2#4"/>
    <dgm:cxn modelId="{B1C952D2-276A-43E7-8FA7-AAD221564FFC}" type="presOf" srcId="{2B0DB0A1-3F64-459A-BF85-2D205AACE912}" destId="{920F8E05-4B71-4AA0-9AE3-18E97F5DA70A}" srcOrd="0" destOrd="0" presId="urn:microsoft.com/office/officeart/2005/8/layout/pList2#4"/>
    <dgm:cxn modelId="{21775757-A7BE-4AAB-9DF6-58853738A229}" srcId="{DCB735E9-9187-47AA-B488-43D3750D080A}" destId="{D88D34E9-346B-4610-8843-321EB2B213C9}" srcOrd="1" destOrd="0" parTransId="{F786E499-516C-4F0E-A7E8-1512677BA93D}" sibTransId="{34CFD5FE-5997-467C-A667-F54F48127F45}"/>
    <dgm:cxn modelId="{188387C0-F6DF-49D1-BD4B-8CEFE219F393}" type="presOf" srcId="{26F738F9-D007-4A70-A4BA-E825209F3826}" destId="{2138454E-61C3-45B8-A4D5-D04AE3890158}" srcOrd="0" destOrd="0" presId="urn:microsoft.com/office/officeart/2005/8/layout/pList2#4"/>
    <dgm:cxn modelId="{A11A6D9A-C037-4734-883B-375789037DE8}" type="presParOf" srcId="{37AB09BD-6795-4500-A982-C9ED44093B08}" destId="{E7613FCC-0247-4B89-AECB-15A6EC6764D1}" srcOrd="0" destOrd="0" presId="urn:microsoft.com/office/officeart/2005/8/layout/pList2#4"/>
    <dgm:cxn modelId="{ADABA837-A6F5-4C48-B15A-7FAB7C952083}" type="presParOf" srcId="{37AB09BD-6795-4500-A982-C9ED44093B08}" destId="{79B24AA3-11F5-4BB0-97C6-819DEB1E9B23}" srcOrd="1" destOrd="0" presId="urn:microsoft.com/office/officeart/2005/8/layout/pList2#4"/>
    <dgm:cxn modelId="{776B637D-8A36-4F51-A128-0C84DCEDE442}" type="presParOf" srcId="{79B24AA3-11F5-4BB0-97C6-819DEB1E9B23}" destId="{A4C03DD1-662C-40A9-8CB5-99D8246F9A13}" srcOrd="0" destOrd="0" presId="urn:microsoft.com/office/officeart/2005/8/layout/pList2#4"/>
    <dgm:cxn modelId="{9E86A565-EF36-424C-BD4A-B8BB96CE1C8D}" type="presParOf" srcId="{A4C03DD1-662C-40A9-8CB5-99D8246F9A13}" destId="{7BBBAB6A-09D7-4F16-A08D-14A2F8279451}" srcOrd="0" destOrd="0" presId="urn:microsoft.com/office/officeart/2005/8/layout/pList2#4"/>
    <dgm:cxn modelId="{DD88062E-0E13-488A-BE7F-07BAB20DD496}" type="presParOf" srcId="{A4C03DD1-662C-40A9-8CB5-99D8246F9A13}" destId="{65225D10-A149-4081-8855-16EA37512268}" srcOrd="1" destOrd="0" presId="urn:microsoft.com/office/officeart/2005/8/layout/pList2#4"/>
    <dgm:cxn modelId="{38DDF1A8-3F61-4D9F-9749-B33418744D35}" type="presParOf" srcId="{A4C03DD1-662C-40A9-8CB5-99D8246F9A13}" destId="{9FD843EA-A95B-4389-BAB1-709A4352C3A2}" srcOrd="2" destOrd="0" presId="urn:microsoft.com/office/officeart/2005/8/layout/pList2#4"/>
    <dgm:cxn modelId="{7BB26F68-D615-4CB2-B68C-3ADB436A25C9}" type="presParOf" srcId="{79B24AA3-11F5-4BB0-97C6-819DEB1E9B23}" destId="{2138454E-61C3-45B8-A4D5-D04AE3890158}" srcOrd="1" destOrd="0" presId="urn:microsoft.com/office/officeart/2005/8/layout/pList2#4"/>
    <dgm:cxn modelId="{00561DD1-A2BE-4CB5-BD04-1097BB2B7FA3}" type="presParOf" srcId="{79B24AA3-11F5-4BB0-97C6-819DEB1E9B23}" destId="{BC4E3A77-BB5E-469B-AF29-EE269E17D575}" srcOrd="2" destOrd="0" presId="urn:microsoft.com/office/officeart/2005/8/layout/pList2#4"/>
    <dgm:cxn modelId="{DCDDB02C-7C72-4C8A-8471-62AD8C82F3E0}" type="presParOf" srcId="{BC4E3A77-BB5E-469B-AF29-EE269E17D575}" destId="{DB075B8E-5AD1-4B95-BAEF-4BF63EA29A3D}" srcOrd="0" destOrd="0" presId="urn:microsoft.com/office/officeart/2005/8/layout/pList2#4"/>
    <dgm:cxn modelId="{32CF9277-BB5F-42AC-9BD8-FDDB91DB82C8}" type="presParOf" srcId="{BC4E3A77-BB5E-469B-AF29-EE269E17D575}" destId="{8FA65DC7-0E4C-41B4-B487-48443597F9F6}" srcOrd="1" destOrd="0" presId="urn:microsoft.com/office/officeart/2005/8/layout/pList2#4"/>
    <dgm:cxn modelId="{08A76CB2-5DE9-4963-AA01-1D20D467188F}" type="presParOf" srcId="{BC4E3A77-BB5E-469B-AF29-EE269E17D575}" destId="{ACD3CD7D-AB9D-4567-BE05-44473ADC6151}" srcOrd="2" destOrd="0" presId="urn:microsoft.com/office/officeart/2005/8/layout/pList2#4"/>
    <dgm:cxn modelId="{F0D86237-69B0-404A-A50C-7129E61371A8}" type="presParOf" srcId="{79B24AA3-11F5-4BB0-97C6-819DEB1E9B23}" destId="{FE45ED90-D6CA-4BAE-872D-46A1D388B8C4}" srcOrd="3" destOrd="0" presId="urn:microsoft.com/office/officeart/2005/8/layout/pList2#4"/>
    <dgm:cxn modelId="{4E014ED5-D674-4C32-B4E3-D43B4E91842F}" type="presParOf" srcId="{79B24AA3-11F5-4BB0-97C6-819DEB1E9B23}" destId="{36422E1C-1E52-4C4D-905F-2F35E4F9829C}" srcOrd="4" destOrd="0" presId="urn:microsoft.com/office/officeart/2005/8/layout/pList2#4"/>
    <dgm:cxn modelId="{50DC16DC-E750-4330-8EFE-B23E427C9B54}" type="presParOf" srcId="{36422E1C-1E52-4C4D-905F-2F35E4F9829C}" destId="{920F8E05-4B71-4AA0-9AE3-18E97F5DA70A}" srcOrd="0" destOrd="0" presId="urn:microsoft.com/office/officeart/2005/8/layout/pList2#4"/>
    <dgm:cxn modelId="{14E98C48-EE48-4F8E-8A05-D5B3522A66E9}" type="presParOf" srcId="{36422E1C-1E52-4C4D-905F-2F35E4F9829C}" destId="{F86B438C-AEBF-4BCD-90CC-16925127A9C1}" srcOrd="1" destOrd="0" presId="urn:microsoft.com/office/officeart/2005/8/layout/pList2#4"/>
    <dgm:cxn modelId="{95B2E761-052A-4C0C-9DD5-C3438CB4868A}" type="presParOf" srcId="{36422E1C-1E52-4C4D-905F-2F35E4F9829C}" destId="{3B29ACBA-4AA2-4B87-8EAE-BBD8B088D001}" srcOrd="2" destOrd="0" presId="urn:microsoft.com/office/officeart/2005/8/layout/pList2#4"/>
    <dgm:cxn modelId="{533C62EB-0B48-48F4-8E3C-684A9E87418E}" type="presParOf" srcId="{79B24AA3-11F5-4BB0-97C6-819DEB1E9B23}" destId="{926AE140-3E42-491F-9081-1D228CA9FDD6}" srcOrd="5" destOrd="0" presId="urn:microsoft.com/office/officeart/2005/8/layout/pList2#4"/>
    <dgm:cxn modelId="{352A67EE-0D7E-4B53-8EC8-EDC9FE3A3696}" type="presParOf" srcId="{79B24AA3-11F5-4BB0-97C6-819DEB1E9B23}" destId="{72E8D07C-4240-4CD9-B786-DAFD10BA3799}" srcOrd="6" destOrd="0" presId="urn:microsoft.com/office/officeart/2005/8/layout/pList2#4"/>
    <dgm:cxn modelId="{FDFC754C-C31B-41F7-B187-42154B5F55F8}" type="presParOf" srcId="{72E8D07C-4240-4CD9-B786-DAFD10BA3799}" destId="{A42ACEE4-A053-436C-A555-806095FBC2B3}" srcOrd="0" destOrd="0" presId="urn:microsoft.com/office/officeart/2005/8/layout/pList2#4"/>
    <dgm:cxn modelId="{4CA933B0-FDD5-466F-8CA5-EA037E14F555}" type="presParOf" srcId="{72E8D07C-4240-4CD9-B786-DAFD10BA3799}" destId="{4BB70C8F-767A-455B-95F2-6FFFBB3F393F}" srcOrd="1" destOrd="0" presId="urn:microsoft.com/office/officeart/2005/8/layout/pList2#4"/>
    <dgm:cxn modelId="{B8361A0E-F7EA-4AF8-BA8A-40F40AF3FEC0}" type="presParOf" srcId="{72E8D07C-4240-4CD9-B786-DAFD10BA3799}" destId="{74F3AC00-559B-4252-9C6E-49259FBF25E9}" srcOrd="2" destOrd="0" presId="urn:microsoft.com/office/officeart/2005/8/layout/p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6996332-5550-404A-B7F1-40A51903ADCA}" type="doc">
      <dgm:prSet loTypeId="urn:microsoft.com/office/officeart/2005/8/layout/vList4" loCatId="list" qsTypeId="urn:microsoft.com/office/officeart/2005/8/quickstyle/3d3" qsCatId="3D" csTypeId="urn:microsoft.com/office/officeart/2005/8/colors/accent6_2" csCatId="accent6" phldr="1"/>
      <dgm:spPr/>
      <dgm:t>
        <a:bodyPr/>
        <a:lstStyle/>
        <a:p>
          <a:endParaRPr lang="es-ES"/>
        </a:p>
      </dgm:t>
    </dgm:pt>
    <dgm:pt modelId="{10CD3B28-D082-4FED-9A93-C5C51DDA0548}">
      <dgm:prSet phldrT="[Texto]" custT="1"/>
      <dgm:spPr>
        <a:solidFill>
          <a:schemeClr val="tx2">
            <a:lumMod val="20000"/>
            <a:lumOff val="80000"/>
          </a:schemeClr>
        </a:solidFill>
      </dgm:spPr>
      <dgm:t>
        <a:bodyPr/>
        <a:lstStyle/>
        <a:p>
          <a:pPr algn="just"/>
          <a:r>
            <a:rPr lang="es-ES" sz="1050" b="0" i="1" dirty="0" smtClean="0">
              <a:solidFill>
                <a:schemeClr val="tx1"/>
              </a:solidFill>
            </a:rPr>
            <a:t>La Aduana de Limón inició, mediante resolución número RES-AL-DN-1683-2014 del 19 de junio de 2014, procedimiento sancionatorio por la presunta comisión de la infracción aduanera establecida en el artículo 236 inciso 25) de la Ley General de Aduanas (en adelante LGA), contra el agente aduanero …, toda vez que en la Declaración Aduanera de Importación Definitiva número  … se consignó de manera incorrecta la descripción de las mercancías señaladas en las líneas 004 y 005, dado que no coincidía con la descrita en la nota de exoneración genérica de Tributos de Importación número AI-00006146-13, generándose su desaplicación y en consecuencia la modificación de la obligación tributaria aduanera, causando una diferencia a favor del Fisco por un monto de ¢116.999,05. (12 a 24)</a:t>
          </a:r>
          <a:r>
            <a:rPr lang="es-ES_tradnl" sz="1050" b="0" dirty="0" smtClean="0">
              <a:solidFill>
                <a:schemeClr val="tx1"/>
              </a:solidFill>
            </a:rPr>
            <a:t> </a:t>
          </a:r>
          <a:endParaRPr lang="es-ES" sz="1050" b="0" i="1" dirty="0" smtClean="0">
            <a:solidFill>
              <a:schemeClr val="tx1"/>
            </a:solidFill>
          </a:endParaRPr>
        </a:p>
        <a:p>
          <a:pPr algn="just"/>
          <a:endParaRPr lang="es-ES" sz="1050" b="0" i="1" dirty="0" smtClean="0">
            <a:solidFill>
              <a:schemeClr val="tx1"/>
            </a:solidFill>
          </a:endParaRPr>
        </a:p>
        <a:p>
          <a:pPr algn="just"/>
          <a:r>
            <a:rPr lang="es-ES_tradnl" sz="1050" b="0" i="1" dirty="0" smtClean="0">
              <a:solidFill>
                <a:schemeClr val="tx1"/>
              </a:solidFill>
            </a:rPr>
            <a:t>Que la notificación del referido acto no se notificó al interesado por medio de los casilleros de la Aduana de Limón o dentro de su jurisdicción</a:t>
          </a:r>
          <a:endParaRPr lang="es-ES_tradnl" sz="1050" b="0" dirty="0" smtClean="0">
            <a:solidFill>
              <a:schemeClr val="tx1"/>
            </a:solidFill>
          </a:endParaRPr>
        </a:p>
      </dgm:t>
    </dgm:pt>
    <dgm:pt modelId="{BCD63610-C7BB-4062-BFEB-FAC2382AD027}" type="parTrans" cxnId="{E3AE2433-5F9E-45AA-B3E9-3C1FF9FD7BF4}">
      <dgm:prSet/>
      <dgm:spPr/>
      <dgm:t>
        <a:bodyPr/>
        <a:lstStyle/>
        <a:p>
          <a:endParaRPr lang="es-ES"/>
        </a:p>
      </dgm:t>
    </dgm:pt>
    <dgm:pt modelId="{7D6D4357-DFCB-41B8-88D9-98AB871BE301}" type="sibTrans" cxnId="{E3AE2433-5F9E-45AA-B3E9-3C1FF9FD7BF4}">
      <dgm:prSet/>
      <dgm:spPr/>
      <dgm:t>
        <a:bodyPr/>
        <a:lstStyle/>
        <a:p>
          <a:endParaRPr lang="es-ES"/>
        </a:p>
      </dgm:t>
    </dgm:pt>
    <dgm:pt modelId="{25659974-74EE-449D-82B6-CA1EAEAA3B17}">
      <dgm:prSet custT="1"/>
      <dgm:spPr>
        <a:solidFill>
          <a:schemeClr val="bg2">
            <a:lumMod val="90000"/>
          </a:schemeClr>
        </a:solidFill>
      </dgm:spPr>
      <dgm:t>
        <a:bodyPr/>
        <a:lstStyle/>
        <a:p>
          <a:r>
            <a:rPr lang="es-ES_tradnl" sz="990" baseline="0" dirty="0" smtClean="0">
              <a:solidFill>
                <a:schemeClr val="tx1"/>
              </a:solidFill>
            </a:rPr>
            <a:t>A pesar de la situación fáctica expuesta, y por las razones que de seguido se expondrán en relación al vicio de que adolecen las notificaciones tanto del acto inicial como final del presente procedimiento, por no haberse efectuado al medio expresamente señalado por la normativa aduanera, realizándose a través del casillero de la DGA y no de la Aduana de Limón, lugar donde se tramitó el expediente, según lo dispuesto por el numeral 194 de la LGA, considera este Órgano de Alzada que se debe tomar por bien recibida tal impugnación, de conformidad con el artículo 247 de la Ley General de la Administración Pública (en adelante LGAP), norma que se debe aplicar supletoriamente en este punto, por cuanto entiende por notificado en el momento en que la parte interesada gestione ante el órgano competente, dándose por enterado, expresa o implícitamente del contenido del acto, en consecuencia el plazo perentorio para la presentación de los recursos no se puede objetar como finalizado, sino que inicia su cómputo, razón por la cual, los recursos en la especie se presentaron en tiempo.  </a:t>
          </a:r>
          <a:endParaRPr lang="es-ES" sz="990" baseline="0" dirty="0" smtClean="0">
            <a:solidFill>
              <a:schemeClr val="tx1"/>
            </a:solidFill>
          </a:endParaRPr>
        </a:p>
        <a:p>
          <a:r>
            <a:rPr lang="es-ES" sz="920" i="1" baseline="0" dirty="0" smtClean="0">
              <a:solidFill>
                <a:schemeClr val="tx1"/>
              </a:solidFill>
            </a:rPr>
            <a:t>Artículo 247.-</a:t>
          </a:r>
        </a:p>
        <a:p>
          <a:r>
            <a:rPr lang="es-ES" sz="920" i="1" baseline="0" dirty="0" smtClean="0">
              <a:solidFill>
                <a:schemeClr val="tx1"/>
              </a:solidFill>
            </a:rPr>
            <a:t>1. La comunicación hecha por un medio inadecuado, o fuera del lugar debido, u omisa en cuanto a una parte cualquiera de la disposición del acto, será absolutamente nula y se tendrá por hecha en el momento en que gestione la parte o el interesado, dándose por enterado, expresa o implícitamente, ante el órgano director competente.</a:t>
          </a:r>
        </a:p>
        <a:p>
          <a:endParaRPr lang="es-ES" sz="920" i="1" baseline="0" dirty="0" smtClean="0">
            <a:solidFill>
              <a:schemeClr val="tx1"/>
            </a:solidFill>
          </a:endParaRPr>
        </a:p>
        <a:p>
          <a:r>
            <a:rPr lang="es-ES" sz="920" i="1" baseline="0" dirty="0" smtClean="0">
              <a:solidFill>
                <a:schemeClr val="tx1"/>
              </a:solidFill>
            </a:rPr>
            <a:t>2. La comunicación defectuosa por cualquier otra omisión será relativamente nula y se tendrá por válida y bien hecha si la parte o el interesado no gestionan su anulación dentro de los diez días posteriores a su realización.</a:t>
          </a:r>
        </a:p>
        <a:p>
          <a:endParaRPr lang="es-ES" sz="920" i="1" baseline="0" dirty="0" smtClean="0">
            <a:solidFill>
              <a:schemeClr val="tx1"/>
            </a:solidFill>
          </a:endParaRPr>
        </a:p>
        <a:p>
          <a:r>
            <a:rPr lang="es-ES" sz="920" i="1" baseline="0" dirty="0" smtClean="0">
              <a:solidFill>
                <a:schemeClr val="tx1"/>
              </a:solidFill>
            </a:rPr>
            <a:t>3. No convalidarán la notificación relativamente nula las gestiones de otra índole dentro del plazo indicado en el párrafo anterior</a:t>
          </a:r>
        </a:p>
        <a:p>
          <a:endParaRPr lang="es-ES" sz="990" baseline="0" dirty="0">
            <a:solidFill>
              <a:schemeClr val="tx1"/>
            </a:solidFill>
          </a:endParaRPr>
        </a:p>
      </dgm:t>
    </dgm:pt>
    <dgm:pt modelId="{ACEA0464-BFC2-4B50-AF5B-F520B2D5B2F6}" type="parTrans" cxnId="{7AE767D0-F539-4AEC-8062-948211D7E4E4}">
      <dgm:prSet/>
      <dgm:spPr/>
      <dgm:t>
        <a:bodyPr/>
        <a:lstStyle/>
        <a:p>
          <a:endParaRPr lang="es-ES"/>
        </a:p>
      </dgm:t>
    </dgm:pt>
    <dgm:pt modelId="{473182F2-B820-40A8-A491-649997B50999}" type="sibTrans" cxnId="{7AE767D0-F539-4AEC-8062-948211D7E4E4}">
      <dgm:prSet/>
      <dgm:spPr/>
      <dgm:t>
        <a:bodyPr/>
        <a:lstStyle/>
        <a:p>
          <a:endParaRPr lang="es-ES"/>
        </a:p>
      </dgm:t>
    </dgm:pt>
    <dgm:pt modelId="{0C845278-A20B-47A6-AA64-D39BE7B4919F}" type="pres">
      <dgm:prSet presAssocID="{06996332-5550-404A-B7F1-40A51903ADCA}" presName="linear" presStyleCnt="0">
        <dgm:presLayoutVars>
          <dgm:dir/>
          <dgm:resizeHandles val="exact"/>
        </dgm:presLayoutVars>
      </dgm:prSet>
      <dgm:spPr/>
      <dgm:t>
        <a:bodyPr/>
        <a:lstStyle/>
        <a:p>
          <a:endParaRPr lang="es-ES"/>
        </a:p>
      </dgm:t>
    </dgm:pt>
    <dgm:pt modelId="{0E52A431-7D6E-4675-BDB5-4125576F0C40}" type="pres">
      <dgm:prSet presAssocID="{10CD3B28-D082-4FED-9A93-C5C51DDA0548}" presName="comp" presStyleCnt="0"/>
      <dgm:spPr/>
      <dgm:t>
        <a:bodyPr/>
        <a:lstStyle/>
        <a:p>
          <a:endParaRPr lang="es-ES"/>
        </a:p>
      </dgm:t>
    </dgm:pt>
    <dgm:pt modelId="{A72C5CF5-2BA5-4281-9B16-553D15469600}" type="pres">
      <dgm:prSet presAssocID="{10CD3B28-D082-4FED-9A93-C5C51DDA0548}" presName="box" presStyleLbl="node1" presStyleIdx="0" presStyleCnt="2" custScaleY="100615" custLinFactNeighborX="-2632" custLinFactNeighborY="-14462"/>
      <dgm:spPr/>
      <dgm:t>
        <a:bodyPr/>
        <a:lstStyle/>
        <a:p>
          <a:endParaRPr lang="es-ES"/>
        </a:p>
      </dgm:t>
    </dgm:pt>
    <dgm:pt modelId="{F350A752-0A86-4206-8161-E7F37FEB05F4}" type="pres">
      <dgm:prSet presAssocID="{10CD3B28-D082-4FED-9A93-C5C51DDA0548}" presName="img" presStyleLbl="fgImgPlace1" presStyleIdx="0" presStyleCnt="2" custScaleX="76985" custScaleY="95402"/>
      <dgm:spPr>
        <a:blipFill rotWithShape="1">
          <a:blip xmlns:r="http://schemas.openxmlformats.org/officeDocument/2006/relationships" r:embed="rId1"/>
          <a:stretch>
            <a:fillRect/>
          </a:stretch>
        </a:blipFill>
      </dgm:spPr>
      <dgm:t>
        <a:bodyPr/>
        <a:lstStyle/>
        <a:p>
          <a:endParaRPr lang="es-ES"/>
        </a:p>
      </dgm:t>
    </dgm:pt>
    <dgm:pt modelId="{634219E5-AA38-4EFB-A2A6-511421A4D84C}" type="pres">
      <dgm:prSet presAssocID="{10CD3B28-D082-4FED-9A93-C5C51DDA0548}" presName="text" presStyleLbl="node1" presStyleIdx="0" presStyleCnt="2">
        <dgm:presLayoutVars>
          <dgm:bulletEnabled val="1"/>
        </dgm:presLayoutVars>
      </dgm:prSet>
      <dgm:spPr/>
      <dgm:t>
        <a:bodyPr/>
        <a:lstStyle/>
        <a:p>
          <a:endParaRPr lang="es-ES"/>
        </a:p>
      </dgm:t>
    </dgm:pt>
    <dgm:pt modelId="{C190D74B-0A53-467E-ACA7-FFEE11F01A64}" type="pres">
      <dgm:prSet presAssocID="{7D6D4357-DFCB-41B8-88D9-98AB871BE301}" presName="spacer" presStyleCnt="0"/>
      <dgm:spPr/>
      <dgm:t>
        <a:bodyPr/>
        <a:lstStyle/>
        <a:p>
          <a:endParaRPr lang="es-ES"/>
        </a:p>
      </dgm:t>
    </dgm:pt>
    <dgm:pt modelId="{F814B50B-E166-4F4E-B222-7BE1B414CAFB}" type="pres">
      <dgm:prSet presAssocID="{25659974-74EE-449D-82B6-CA1EAEAA3B17}" presName="comp" presStyleCnt="0"/>
      <dgm:spPr/>
    </dgm:pt>
    <dgm:pt modelId="{94862962-6B5F-4915-A763-C27DB0A0216D}" type="pres">
      <dgm:prSet presAssocID="{25659974-74EE-449D-82B6-CA1EAEAA3B17}" presName="box" presStyleLbl="node1" presStyleIdx="1" presStyleCnt="2" custScaleY="199598"/>
      <dgm:spPr/>
      <dgm:t>
        <a:bodyPr/>
        <a:lstStyle/>
        <a:p>
          <a:endParaRPr lang="es-ES"/>
        </a:p>
      </dgm:t>
    </dgm:pt>
    <dgm:pt modelId="{80A5AC32-2FE5-4185-BC5E-516CF91D532F}" type="pres">
      <dgm:prSet presAssocID="{25659974-74EE-449D-82B6-CA1EAEAA3B17}" presName="img" presStyleLbl="fgImgPlace1" presStyleIdx="1" presStyleCnt="2" custScaleX="76985" custScaleY="183791"/>
      <dgm:spPr>
        <a:blipFill rotWithShape="1">
          <a:blip xmlns:r="http://schemas.openxmlformats.org/officeDocument/2006/relationships" r:embed="rId2"/>
          <a:stretch>
            <a:fillRect/>
          </a:stretch>
        </a:blipFill>
      </dgm:spPr>
      <dgm:t>
        <a:bodyPr/>
        <a:lstStyle/>
        <a:p>
          <a:endParaRPr lang="es-ES"/>
        </a:p>
      </dgm:t>
    </dgm:pt>
    <dgm:pt modelId="{805D3DA4-4BC4-4DD9-A321-471DC8DFA848}" type="pres">
      <dgm:prSet presAssocID="{25659974-74EE-449D-82B6-CA1EAEAA3B17}" presName="text" presStyleLbl="node1" presStyleIdx="1" presStyleCnt="2">
        <dgm:presLayoutVars>
          <dgm:bulletEnabled val="1"/>
        </dgm:presLayoutVars>
      </dgm:prSet>
      <dgm:spPr/>
      <dgm:t>
        <a:bodyPr/>
        <a:lstStyle/>
        <a:p>
          <a:endParaRPr lang="es-ES"/>
        </a:p>
      </dgm:t>
    </dgm:pt>
  </dgm:ptLst>
  <dgm:cxnLst>
    <dgm:cxn modelId="{E3AE2433-5F9E-45AA-B3E9-3C1FF9FD7BF4}" srcId="{06996332-5550-404A-B7F1-40A51903ADCA}" destId="{10CD3B28-D082-4FED-9A93-C5C51DDA0548}" srcOrd="0" destOrd="0" parTransId="{BCD63610-C7BB-4062-BFEB-FAC2382AD027}" sibTransId="{7D6D4357-DFCB-41B8-88D9-98AB871BE301}"/>
    <dgm:cxn modelId="{D74FD3CF-E4AF-41C0-8EBF-DF593F443510}" type="presOf" srcId="{10CD3B28-D082-4FED-9A93-C5C51DDA0548}" destId="{A72C5CF5-2BA5-4281-9B16-553D15469600}" srcOrd="0" destOrd="0" presId="urn:microsoft.com/office/officeart/2005/8/layout/vList4"/>
    <dgm:cxn modelId="{4E46B00E-FA3D-47AF-95CB-8BFFE151FC39}" type="presOf" srcId="{25659974-74EE-449D-82B6-CA1EAEAA3B17}" destId="{805D3DA4-4BC4-4DD9-A321-471DC8DFA848}" srcOrd="1" destOrd="0" presId="urn:microsoft.com/office/officeart/2005/8/layout/vList4"/>
    <dgm:cxn modelId="{B7B9F1D1-FB47-46A7-8F5F-A9C05DC8DB4A}" type="presOf" srcId="{25659974-74EE-449D-82B6-CA1EAEAA3B17}" destId="{94862962-6B5F-4915-A763-C27DB0A0216D}" srcOrd="0" destOrd="0" presId="urn:microsoft.com/office/officeart/2005/8/layout/vList4"/>
    <dgm:cxn modelId="{F2BF9D93-2AE8-474C-94B6-117F8E854237}" type="presOf" srcId="{06996332-5550-404A-B7F1-40A51903ADCA}" destId="{0C845278-A20B-47A6-AA64-D39BE7B4919F}" srcOrd="0" destOrd="0" presId="urn:microsoft.com/office/officeart/2005/8/layout/vList4"/>
    <dgm:cxn modelId="{7AE767D0-F539-4AEC-8062-948211D7E4E4}" srcId="{06996332-5550-404A-B7F1-40A51903ADCA}" destId="{25659974-74EE-449D-82B6-CA1EAEAA3B17}" srcOrd="1" destOrd="0" parTransId="{ACEA0464-BFC2-4B50-AF5B-F520B2D5B2F6}" sibTransId="{473182F2-B820-40A8-A491-649997B50999}"/>
    <dgm:cxn modelId="{AC0C4207-EFE6-4FB1-90CB-7E6B14216080}" type="presOf" srcId="{10CD3B28-D082-4FED-9A93-C5C51DDA0548}" destId="{634219E5-AA38-4EFB-A2A6-511421A4D84C}" srcOrd="1" destOrd="0" presId="urn:microsoft.com/office/officeart/2005/8/layout/vList4"/>
    <dgm:cxn modelId="{5AC2C72D-4954-42AA-9AAB-4D428A6E718B}" type="presParOf" srcId="{0C845278-A20B-47A6-AA64-D39BE7B4919F}" destId="{0E52A431-7D6E-4675-BDB5-4125576F0C40}" srcOrd="0" destOrd="0" presId="urn:microsoft.com/office/officeart/2005/8/layout/vList4"/>
    <dgm:cxn modelId="{897F9466-0A98-4600-81D0-DF590080DCA3}" type="presParOf" srcId="{0E52A431-7D6E-4675-BDB5-4125576F0C40}" destId="{A72C5CF5-2BA5-4281-9B16-553D15469600}" srcOrd="0" destOrd="0" presId="urn:microsoft.com/office/officeart/2005/8/layout/vList4"/>
    <dgm:cxn modelId="{D234E411-ACAB-4C28-A461-5924BB75ACB9}" type="presParOf" srcId="{0E52A431-7D6E-4675-BDB5-4125576F0C40}" destId="{F350A752-0A86-4206-8161-E7F37FEB05F4}" srcOrd="1" destOrd="0" presId="urn:microsoft.com/office/officeart/2005/8/layout/vList4"/>
    <dgm:cxn modelId="{E6397C5A-B3FB-4814-A0E8-1DBBEB842D8F}" type="presParOf" srcId="{0E52A431-7D6E-4675-BDB5-4125576F0C40}" destId="{634219E5-AA38-4EFB-A2A6-511421A4D84C}" srcOrd="2" destOrd="0" presId="urn:microsoft.com/office/officeart/2005/8/layout/vList4"/>
    <dgm:cxn modelId="{24052A9D-9BA5-44D1-B649-7FCEE497F6E9}" type="presParOf" srcId="{0C845278-A20B-47A6-AA64-D39BE7B4919F}" destId="{C190D74B-0A53-467E-ACA7-FFEE11F01A64}" srcOrd="1" destOrd="0" presId="urn:microsoft.com/office/officeart/2005/8/layout/vList4"/>
    <dgm:cxn modelId="{C4A0FA73-489B-418B-B23C-3F19AAF53DA3}" type="presParOf" srcId="{0C845278-A20B-47A6-AA64-D39BE7B4919F}" destId="{F814B50B-E166-4F4E-B222-7BE1B414CAFB}" srcOrd="2" destOrd="0" presId="urn:microsoft.com/office/officeart/2005/8/layout/vList4"/>
    <dgm:cxn modelId="{1643D0D4-3E7B-4FDD-B6B8-7AACC31D0715}" type="presParOf" srcId="{F814B50B-E166-4F4E-B222-7BE1B414CAFB}" destId="{94862962-6B5F-4915-A763-C27DB0A0216D}" srcOrd="0" destOrd="0" presId="urn:microsoft.com/office/officeart/2005/8/layout/vList4"/>
    <dgm:cxn modelId="{77D0D5FE-F640-42AD-A65C-ACA7399582EC}" type="presParOf" srcId="{F814B50B-E166-4F4E-B222-7BE1B414CAFB}" destId="{80A5AC32-2FE5-4185-BC5E-516CF91D532F}" srcOrd="1" destOrd="0" presId="urn:microsoft.com/office/officeart/2005/8/layout/vList4"/>
    <dgm:cxn modelId="{8A183F1D-3582-4187-90AB-66AF96CE0320}" type="presParOf" srcId="{F814B50B-E166-4F4E-B222-7BE1B414CAFB}" destId="{805D3DA4-4BC4-4DD9-A321-471DC8DFA84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dgm:spPr>
        <a:solidFill>
          <a:schemeClr val="accent3">
            <a:lumMod val="50000"/>
          </a:schemeClr>
        </a:solidFill>
      </dgm:spPr>
      <dgm:t>
        <a:bodyPr/>
        <a:lstStyle/>
        <a:p>
          <a:pPr rtl="0"/>
          <a:r>
            <a:rPr lang="es-ES_tradnl" b="1" dirty="0" smtClean="0">
              <a:latin typeface="Calisto MT" pitchFamily="18" charset="0"/>
            </a:rPr>
            <a:t>Requisitos de forma : </a:t>
          </a:r>
          <a:endParaRPr lang="en-US"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6494FCE6-4780-436A-BC4F-7D4E484C6A1D}">
      <dgm:prSet custT="1"/>
      <dgm:spPr>
        <a:solidFill>
          <a:schemeClr val="bg2">
            <a:lumMod val="90000"/>
            <a:alpha val="90000"/>
          </a:schemeClr>
        </a:solidFill>
      </dgm:spPr>
      <dgm:t>
        <a:bodyPr/>
        <a:lstStyle/>
        <a:p>
          <a:pPr rtl="0"/>
          <a:r>
            <a:rPr lang="es-ES_tradnl" sz="1600" b="1" dirty="0" smtClean="0">
              <a:latin typeface="Calisto MT" pitchFamily="18" charset="0"/>
            </a:rPr>
            <a:t>Quien puede interponerlo</a:t>
          </a:r>
          <a:r>
            <a:rPr lang="es-ES_tradnl" sz="1600" dirty="0" smtClean="0">
              <a:latin typeface="Calisto MT" pitchFamily="18" charset="0"/>
            </a:rPr>
            <a:t>? </a:t>
          </a:r>
          <a:r>
            <a:rPr lang="es-ES_tradnl" sz="1400" dirty="0" smtClean="0">
              <a:latin typeface="Calisto MT" pitchFamily="18" charset="0"/>
            </a:rPr>
            <a:t>Sujetos legitimados: agente, el consignatario o persona destinataria del acto (personerías, poderes)</a:t>
          </a:r>
          <a:endParaRPr lang="en-US" sz="1400" dirty="0"/>
        </a:p>
      </dgm:t>
    </dgm:pt>
    <dgm:pt modelId="{CC4790D2-4330-4F13-A04A-A67BFDC55917}" type="parTrans" cxnId="{97D9FDC9-FD32-4AE3-82D8-FE689D3F6DA1}">
      <dgm:prSet/>
      <dgm:spPr/>
      <dgm:t>
        <a:bodyPr/>
        <a:lstStyle/>
        <a:p>
          <a:endParaRPr lang="en-US"/>
        </a:p>
      </dgm:t>
    </dgm:pt>
    <dgm:pt modelId="{48069E2E-1F5F-4E5A-A1AC-059AC918EF7D}" type="sibTrans" cxnId="{97D9FDC9-FD32-4AE3-82D8-FE689D3F6DA1}">
      <dgm:prSet/>
      <dgm:spPr/>
      <dgm:t>
        <a:bodyPr/>
        <a:lstStyle/>
        <a:p>
          <a:endParaRPr lang="en-US"/>
        </a:p>
      </dgm:t>
    </dgm:pt>
    <dgm:pt modelId="{637AC4DC-6466-4D2A-841F-9AA6AE225A70}">
      <dgm:prSet custT="1"/>
      <dgm:spPr>
        <a:solidFill>
          <a:schemeClr val="accent3">
            <a:lumMod val="40000"/>
            <a:lumOff val="60000"/>
            <a:alpha val="90000"/>
          </a:schemeClr>
        </a:solidFill>
      </dgm:spPr>
      <dgm:t>
        <a:bodyPr/>
        <a:lstStyle/>
        <a:p>
          <a:r>
            <a:rPr lang="es-ES_tradnl" sz="1600" b="1" dirty="0" smtClean="0">
              <a:latin typeface="Calisto MT" pitchFamily="18" charset="0"/>
            </a:rPr>
            <a:t>Contra qué tipo de acto? </a:t>
          </a:r>
          <a:r>
            <a:rPr lang="es-ES_tradnl" sz="1400" dirty="0" smtClean="0">
              <a:latin typeface="Calisto MT" pitchFamily="18" charset="0"/>
            </a:rPr>
            <a:t>Acto final o de mero trámite siempre que suspendan indefinidamente o hagan imposible la continuación del procedimiento</a:t>
          </a:r>
          <a:endParaRPr lang="es-ES" sz="1400" dirty="0"/>
        </a:p>
      </dgm:t>
    </dgm:pt>
    <dgm:pt modelId="{8013B808-B82A-478F-BDDB-B7216EBA2C89}" type="parTrans" cxnId="{620B7A97-35E2-411C-8BAC-AAB83E8A0D0E}">
      <dgm:prSet/>
      <dgm:spPr/>
      <dgm:t>
        <a:bodyPr/>
        <a:lstStyle/>
        <a:p>
          <a:endParaRPr lang="es-ES"/>
        </a:p>
      </dgm:t>
    </dgm:pt>
    <dgm:pt modelId="{83DEA0A5-8C7C-42BD-8B98-3286A8920491}" type="sibTrans" cxnId="{620B7A97-35E2-411C-8BAC-AAB83E8A0D0E}">
      <dgm:prSet/>
      <dgm:spPr/>
      <dgm:t>
        <a:bodyPr/>
        <a:lstStyle/>
        <a:p>
          <a:endParaRPr lang="es-ES"/>
        </a:p>
      </dgm:t>
    </dgm:pt>
    <dgm:pt modelId="{9EADB71A-6987-48A9-A4A6-E1E288DEB25B}">
      <dgm:prSet/>
      <dgm:spPr>
        <a:solidFill>
          <a:schemeClr val="accent3">
            <a:lumMod val="60000"/>
            <a:lumOff val="40000"/>
            <a:alpha val="90000"/>
          </a:schemeClr>
        </a:solidFill>
      </dgm:spPr>
      <dgm:t>
        <a:bodyPr/>
        <a:lstStyle/>
        <a:p>
          <a:r>
            <a:rPr lang="es-ES_tradnl" b="1" dirty="0" smtClean="0">
              <a:solidFill>
                <a:schemeClr val="bg1"/>
              </a:solidFill>
              <a:latin typeface="Calisto MT" pitchFamily="18" charset="0"/>
            </a:rPr>
            <a:t>En dónde? </a:t>
          </a:r>
          <a:r>
            <a:rPr lang="es-ES_tradnl" dirty="0" smtClean="0">
              <a:latin typeface="Calisto MT" pitchFamily="18" charset="0"/>
            </a:rPr>
            <a:t>Se presenta en la aduana en que se dictó el acto, y si el acto fue dictado por la DGA, se presenta en esa Dirección </a:t>
          </a:r>
          <a:endParaRPr lang="es-ES" dirty="0"/>
        </a:p>
      </dgm:t>
    </dgm:pt>
    <dgm:pt modelId="{9116132A-1766-46FA-8082-0F09C19ACFEB}" type="parTrans" cxnId="{BA10E66F-8D7D-44CD-A3D7-BBA5FF5B68F6}">
      <dgm:prSet/>
      <dgm:spPr/>
      <dgm:t>
        <a:bodyPr/>
        <a:lstStyle/>
        <a:p>
          <a:endParaRPr lang="es-ES"/>
        </a:p>
      </dgm:t>
    </dgm:pt>
    <dgm:pt modelId="{18799D7C-E637-4766-A867-D2D85D1BFB2A}" type="sibTrans" cxnId="{BA10E66F-8D7D-44CD-A3D7-BBA5FF5B68F6}">
      <dgm:prSet/>
      <dgm:spPr/>
      <dgm:t>
        <a:bodyPr/>
        <a:lstStyle/>
        <a:p>
          <a:endParaRPr lang="es-ES"/>
        </a:p>
      </dgm:t>
    </dgm:pt>
    <dgm:pt modelId="{054F7146-C5F9-469A-BE0B-513EB8603E7D}">
      <dgm:prSet/>
      <dgm:spPr>
        <a:solidFill>
          <a:schemeClr val="tx2">
            <a:lumMod val="60000"/>
            <a:lumOff val="40000"/>
            <a:alpha val="90000"/>
          </a:schemeClr>
        </a:solidFill>
      </dgm:spPr>
      <dgm:t>
        <a:bodyPr/>
        <a:lstStyle/>
        <a:p>
          <a:r>
            <a:rPr lang="es-ES_tradnl" b="1" dirty="0" smtClean="0">
              <a:solidFill>
                <a:schemeClr val="bg1"/>
              </a:solidFill>
              <a:latin typeface="Calisto MT" pitchFamily="18" charset="0"/>
            </a:rPr>
            <a:t>Qué formalidad requiere?  </a:t>
          </a:r>
          <a:r>
            <a:rPr lang="es-ES_tradnl" dirty="0" smtClean="0">
              <a:latin typeface="Calisto MT" pitchFamily="18" charset="0"/>
            </a:rPr>
            <a:t>basta que de su contenido o texto se infiera la petición de revisión. Utilización de sistemas informáticos</a:t>
          </a:r>
          <a:endParaRPr lang="es-ES" dirty="0"/>
        </a:p>
      </dgm:t>
    </dgm:pt>
    <dgm:pt modelId="{57ADBA06-0392-4BA2-B81F-DB76385E6319}" type="parTrans" cxnId="{0FE290C6-8FB4-43D4-A1FE-A6DE219E879C}">
      <dgm:prSet/>
      <dgm:spPr/>
      <dgm:t>
        <a:bodyPr/>
        <a:lstStyle/>
        <a:p>
          <a:endParaRPr lang="es-ES"/>
        </a:p>
      </dgm:t>
    </dgm:pt>
    <dgm:pt modelId="{095475D9-D064-4BA8-A0FD-AB1B0B558852}" type="sibTrans" cxnId="{0FE290C6-8FB4-43D4-A1FE-A6DE219E879C}">
      <dgm:prSet/>
      <dgm:spPr/>
      <dgm:t>
        <a:bodyPr/>
        <a:lstStyle/>
        <a:p>
          <a:endParaRPr lang="es-E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ScaleX="270163" custLinFactNeighborX="1831"/>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 modelId="{0A6517CA-94F0-4EC2-AB8F-1E445724A522}" type="pres">
      <dgm:prSet presAssocID="{CC4790D2-4330-4F13-A04A-A67BFDC55917}" presName="Name13" presStyleLbl="parChTrans1D2" presStyleIdx="0" presStyleCnt="4"/>
      <dgm:spPr/>
      <dgm:t>
        <a:bodyPr/>
        <a:lstStyle/>
        <a:p>
          <a:endParaRPr lang="en-US"/>
        </a:p>
      </dgm:t>
    </dgm:pt>
    <dgm:pt modelId="{C4E2D1AF-031C-4B8B-9CDD-150C8A8B9C9F}" type="pres">
      <dgm:prSet presAssocID="{6494FCE6-4780-436A-BC4F-7D4E484C6A1D}" presName="childText" presStyleLbl="bgAcc1" presStyleIdx="0" presStyleCnt="4" custScaleX="576422">
        <dgm:presLayoutVars>
          <dgm:bulletEnabled val="1"/>
        </dgm:presLayoutVars>
      </dgm:prSet>
      <dgm:spPr/>
      <dgm:t>
        <a:bodyPr/>
        <a:lstStyle/>
        <a:p>
          <a:endParaRPr lang="en-US"/>
        </a:p>
      </dgm:t>
    </dgm:pt>
    <dgm:pt modelId="{EF6B1044-C570-4553-AF9F-A51959C02A50}" type="pres">
      <dgm:prSet presAssocID="{8013B808-B82A-478F-BDDB-B7216EBA2C89}" presName="Name13" presStyleLbl="parChTrans1D2" presStyleIdx="1" presStyleCnt="4"/>
      <dgm:spPr/>
      <dgm:t>
        <a:bodyPr/>
        <a:lstStyle/>
        <a:p>
          <a:endParaRPr lang="es-ES"/>
        </a:p>
      </dgm:t>
    </dgm:pt>
    <dgm:pt modelId="{AA397C07-C30E-4153-A147-ABCF88CAD443}" type="pres">
      <dgm:prSet presAssocID="{637AC4DC-6466-4D2A-841F-9AA6AE225A70}" presName="childText" presStyleLbl="bgAcc1" presStyleIdx="1" presStyleCnt="4" custScaleX="590266">
        <dgm:presLayoutVars>
          <dgm:bulletEnabled val="1"/>
        </dgm:presLayoutVars>
      </dgm:prSet>
      <dgm:spPr/>
      <dgm:t>
        <a:bodyPr/>
        <a:lstStyle/>
        <a:p>
          <a:endParaRPr lang="es-ES"/>
        </a:p>
      </dgm:t>
    </dgm:pt>
    <dgm:pt modelId="{218469B8-63FF-49FE-9509-B2614B39C2BA}" type="pres">
      <dgm:prSet presAssocID="{9116132A-1766-46FA-8082-0F09C19ACFEB}" presName="Name13" presStyleLbl="parChTrans1D2" presStyleIdx="2" presStyleCnt="4"/>
      <dgm:spPr/>
      <dgm:t>
        <a:bodyPr/>
        <a:lstStyle/>
        <a:p>
          <a:endParaRPr lang="es-ES"/>
        </a:p>
      </dgm:t>
    </dgm:pt>
    <dgm:pt modelId="{4BF67942-14C2-4F24-8E68-4BC74550D0CD}" type="pres">
      <dgm:prSet presAssocID="{9EADB71A-6987-48A9-A4A6-E1E288DEB25B}" presName="childText" presStyleLbl="bgAcc1" presStyleIdx="2" presStyleCnt="4" custScaleX="618572">
        <dgm:presLayoutVars>
          <dgm:bulletEnabled val="1"/>
        </dgm:presLayoutVars>
      </dgm:prSet>
      <dgm:spPr/>
      <dgm:t>
        <a:bodyPr/>
        <a:lstStyle/>
        <a:p>
          <a:endParaRPr lang="es-ES"/>
        </a:p>
      </dgm:t>
    </dgm:pt>
    <dgm:pt modelId="{DFDD74ED-64E6-4220-B8FB-1AAD17826F30}" type="pres">
      <dgm:prSet presAssocID="{57ADBA06-0392-4BA2-B81F-DB76385E6319}" presName="Name13" presStyleLbl="parChTrans1D2" presStyleIdx="3" presStyleCnt="4"/>
      <dgm:spPr/>
      <dgm:t>
        <a:bodyPr/>
        <a:lstStyle/>
        <a:p>
          <a:endParaRPr lang="es-ES"/>
        </a:p>
      </dgm:t>
    </dgm:pt>
    <dgm:pt modelId="{2B451928-81EC-475B-8ED5-507EC7E709F6}" type="pres">
      <dgm:prSet presAssocID="{054F7146-C5F9-469A-BE0B-513EB8603E7D}" presName="childText" presStyleLbl="bgAcc1" presStyleIdx="3" presStyleCnt="4" custScaleX="651129">
        <dgm:presLayoutVars>
          <dgm:bulletEnabled val="1"/>
        </dgm:presLayoutVars>
      </dgm:prSet>
      <dgm:spPr/>
      <dgm:t>
        <a:bodyPr/>
        <a:lstStyle/>
        <a:p>
          <a:endParaRPr lang="es-ES"/>
        </a:p>
      </dgm:t>
    </dgm:pt>
  </dgm:ptLst>
  <dgm:cxnLst>
    <dgm:cxn modelId="{97D9FDC9-FD32-4AE3-82D8-FE689D3F6DA1}" srcId="{CF9E82F2-ACEA-492D-9E17-0B8964F29B16}" destId="{6494FCE6-4780-436A-BC4F-7D4E484C6A1D}" srcOrd="0" destOrd="0" parTransId="{CC4790D2-4330-4F13-A04A-A67BFDC55917}" sibTransId="{48069E2E-1F5F-4E5A-A1AC-059AC918EF7D}"/>
    <dgm:cxn modelId="{4DD268CB-2C27-42A9-A98F-9DBFC182E536}" srcId="{E165B4B4-86AC-483E-B965-FFDF5DF58050}" destId="{CF9E82F2-ACEA-492D-9E17-0B8964F29B16}" srcOrd="0" destOrd="0" parTransId="{C3C4D47B-2C67-49FB-A8F1-729D02265056}" sibTransId="{3D9620BF-1C08-4684-BE0A-E9D44D716E13}"/>
    <dgm:cxn modelId="{ACEF96A6-1F8C-4770-9DE4-17ED85A2DA90}" type="presOf" srcId="{8013B808-B82A-478F-BDDB-B7216EBA2C89}" destId="{EF6B1044-C570-4553-AF9F-A51959C02A50}" srcOrd="0" destOrd="0" presId="urn:microsoft.com/office/officeart/2005/8/layout/hierarchy3"/>
    <dgm:cxn modelId="{0FE290C6-8FB4-43D4-A1FE-A6DE219E879C}" srcId="{CF9E82F2-ACEA-492D-9E17-0B8964F29B16}" destId="{054F7146-C5F9-469A-BE0B-513EB8603E7D}" srcOrd="3" destOrd="0" parTransId="{57ADBA06-0392-4BA2-B81F-DB76385E6319}" sibTransId="{095475D9-D064-4BA8-A0FD-AB1B0B558852}"/>
    <dgm:cxn modelId="{BCA396D4-34C7-43F6-BD83-7F43D1E26492}" type="presOf" srcId="{9EADB71A-6987-48A9-A4A6-E1E288DEB25B}" destId="{4BF67942-14C2-4F24-8E68-4BC74550D0CD}" srcOrd="0" destOrd="0" presId="urn:microsoft.com/office/officeart/2005/8/layout/hierarchy3"/>
    <dgm:cxn modelId="{40D1615D-1900-4789-9820-2340B6EE3AB8}" type="presOf" srcId="{637AC4DC-6466-4D2A-841F-9AA6AE225A70}" destId="{AA397C07-C30E-4153-A147-ABCF88CAD443}" srcOrd="0" destOrd="0" presId="urn:microsoft.com/office/officeart/2005/8/layout/hierarchy3"/>
    <dgm:cxn modelId="{AAFF4A18-08BA-438A-AE7A-FACD2904CA3B}" type="presOf" srcId="{054F7146-C5F9-469A-BE0B-513EB8603E7D}" destId="{2B451928-81EC-475B-8ED5-507EC7E709F6}" srcOrd="0" destOrd="0" presId="urn:microsoft.com/office/officeart/2005/8/layout/hierarchy3"/>
    <dgm:cxn modelId="{086EE739-D55B-4453-A578-6AF169777F2A}" type="presOf" srcId="{E165B4B4-86AC-483E-B965-FFDF5DF58050}" destId="{BDBD1B7C-F7CC-458C-8038-C163B8945618}" srcOrd="0" destOrd="0" presId="urn:microsoft.com/office/officeart/2005/8/layout/hierarchy3"/>
    <dgm:cxn modelId="{D7CA9743-6118-4C16-8BFF-F3E9927CC5F1}" type="presOf" srcId="{57ADBA06-0392-4BA2-B81F-DB76385E6319}" destId="{DFDD74ED-64E6-4220-B8FB-1AAD17826F30}" srcOrd="0" destOrd="0" presId="urn:microsoft.com/office/officeart/2005/8/layout/hierarchy3"/>
    <dgm:cxn modelId="{A926DAC3-381C-42B2-95E5-B657309FBA5F}" type="presOf" srcId="{6494FCE6-4780-436A-BC4F-7D4E484C6A1D}" destId="{C4E2D1AF-031C-4B8B-9CDD-150C8A8B9C9F}" srcOrd="0" destOrd="0" presId="urn:microsoft.com/office/officeart/2005/8/layout/hierarchy3"/>
    <dgm:cxn modelId="{620B7A97-35E2-411C-8BAC-AAB83E8A0D0E}" srcId="{CF9E82F2-ACEA-492D-9E17-0B8964F29B16}" destId="{637AC4DC-6466-4D2A-841F-9AA6AE225A70}" srcOrd="1" destOrd="0" parTransId="{8013B808-B82A-478F-BDDB-B7216EBA2C89}" sibTransId="{83DEA0A5-8C7C-42BD-8B98-3286A8920491}"/>
    <dgm:cxn modelId="{7BB6B179-B6B2-46AB-91D7-C2FBE3EFB231}" type="presOf" srcId="{CF9E82F2-ACEA-492D-9E17-0B8964F29B16}" destId="{46187C50-A81F-4851-A300-7942556CF858}" srcOrd="1" destOrd="0" presId="urn:microsoft.com/office/officeart/2005/8/layout/hierarchy3"/>
    <dgm:cxn modelId="{EB435A65-4065-4B7D-ACAD-7E36F2F3560D}" type="presOf" srcId="{CC4790D2-4330-4F13-A04A-A67BFDC55917}" destId="{0A6517CA-94F0-4EC2-AB8F-1E445724A522}" srcOrd="0" destOrd="0" presId="urn:microsoft.com/office/officeart/2005/8/layout/hierarchy3"/>
    <dgm:cxn modelId="{33BEBE90-8E8A-4F38-9B40-4A475A1E076F}" type="presOf" srcId="{9116132A-1766-46FA-8082-0F09C19ACFEB}" destId="{218469B8-63FF-49FE-9509-B2614B39C2BA}" srcOrd="0" destOrd="0" presId="urn:microsoft.com/office/officeart/2005/8/layout/hierarchy3"/>
    <dgm:cxn modelId="{BA10E66F-8D7D-44CD-A3D7-BBA5FF5B68F6}" srcId="{CF9E82F2-ACEA-492D-9E17-0B8964F29B16}" destId="{9EADB71A-6987-48A9-A4A6-E1E288DEB25B}" srcOrd="2" destOrd="0" parTransId="{9116132A-1766-46FA-8082-0F09C19ACFEB}" sibTransId="{18799D7C-E637-4766-A867-D2D85D1BFB2A}"/>
    <dgm:cxn modelId="{2289E887-402A-4810-A345-36EEF2C24D97}" type="presOf" srcId="{CF9E82F2-ACEA-492D-9E17-0B8964F29B16}" destId="{40AA4CD5-1928-47FB-8995-F3BA8858C32A}" srcOrd="0" destOrd="0" presId="urn:microsoft.com/office/officeart/2005/8/layout/hierarchy3"/>
    <dgm:cxn modelId="{C6DB6DE6-F26D-4191-83C8-E83EAC0047AB}" type="presParOf" srcId="{BDBD1B7C-F7CC-458C-8038-C163B8945618}" destId="{5BAA4424-917E-481A-97A6-BAAD9307006A}" srcOrd="0" destOrd="0" presId="urn:microsoft.com/office/officeart/2005/8/layout/hierarchy3"/>
    <dgm:cxn modelId="{FD36416D-26C3-4EF0-9A80-13146232EF6D}" type="presParOf" srcId="{5BAA4424-917E-481A-97A6-BAAD9307006A}" destId="{F179F6BD-D22D-449F-9254-4BC085B7D201}" srcOrd="0" destOrd="0" presId="urn:microsoft.com/office/officeart/2005/8/layout/hierarchy3"/>
    <dgm:cxn modelId="{FFC282ED-598D-47D7-A7C6-8065F6C0ADB5}" type="presParOf" srcId="{F179F6BD-D22D-449F-9254-4BC085B7D201}" destId="{40AA4CD5-1928-47FB-8995-F3BA8858C32A}" srcOrd="0" destOrd="0" presId="urn:microsoft.com/office/officeart/2005/8/layout/hierarchy3"/>
    <dgm:cxn modelId="{FEBC247D-9EC1-4B6C-BC7A-CAA363FE0A81}" type="presParOf" srcId="{F179F6BD-D22D-449F-9254-4BC085B7D201}" destId="{46187C50-A81F-4851-A300-7942556CF858}" srcOrd="1" destOrd="0" presId="urn:microsoft.com/office/officeart/2005/8/layout/hierarchy3"/>
    <dgm:cxn modelId="{FBC3B585-2D56-45C0-BBFC-38CE7BDE91FB}" type="presParOf" srcId="{5BAA4424-917E-481A-97A6-BAAD9307006A}" destId="{75866025-D4F9-42EC-A06B-4A50B52D7C14}" srcOrd="1" destOrd="0" presId="urn:microsoft.com/office/officeart/2005/8/layout/hierarchy3"/>
    <dgm:cxn modelId="{F8EB22AC-B047-4510-B269-0683F177CDF7}" type="presParOf" srcId="{75866025-D4F9-42EC-A06B-4A50B52D7C14}" destId="{0A6517CA-94F0-4EC2-AB8F-1E445724A522}" srcOrd="0" destOrd="0" presId="urn:microsoft.com/office/officeart/2005/8/layout/hierarchy3"/>
    <dgm:cxn modelId="{10F6A40F-0036-4F5E-91E9-7489504A6213}" type="presParOf" srcId="{75866025-D4F9-42EC-A06B-4A50B52D7C14}" destId="{C4E2D1AF-031C-4B8B-9CDD-150C8A8B9C9F}" srcOrd="1" destOrd="0" presId="urn:microsoft.com/office/officeart/2005/8/layout/hierarchy3"/>
    <dgm:cxn modelId="{DABE834F-E3A7-4B5A-B08F-6F1F6AB7EDA7}" type="presParOf" srcId="{75866025-D4F9-42EC-A06B-4A50B52D7C14}" destId="{EF6B1044-C570-4553-AF9F-A51959C02A50}" srcOrd="2" destOrd="0" presId="urn:microsoft.com/office/officeart/2005/8/layout/hierarchy3"/>
    <dgm:cxn modelId="{56BC85DA-D850-4CF6-82C6-73E581A59384}" type="presParOf" srcId="{75866025-D4F9-42EC-A06B-4A50B52D7C14}" destId="{AA397C07-C30E-4153-A147-ABCF88CAD443}" srcOrd="3" destOrd="0" presId="urn:microsoft.com/office/officeart/2005/8/layout/hierarchy3"/>
    <dgm:cxn modelId="{CA3216F5-A910-46B8-935C-5552AD666F3C}" type="presParOf" srcId="{75866025-D4F9-42EC-A06B-4A50B52D7C14}" destId="{218469B8-63FF-49FE-9509-B2614B39C2BA}" srcOrd="4" destOrd="0" presId="urn:microsoft.com/office/officeart/2005/8/layout/hierarchy3"/>
    <dgm:cxn modelId="{7A07639D-0F15-4DB3-BB5A-BA019D821DDA}" type="presParOf" srcId="{75866025-D4F9-42EC-A06B-4A50B52D7C14}" destId="{4BF67942-14C2-4F24-8E68-4BC74550D0CD}" srcOrd="5" destOrd="0" presId="urn:microsoft.com/office/officeart/2005/8/layout/hierarchy3"/>
    <dgm:cxn modelId="{BB34AAC1-E9C4-4D65-9A42-F82C234B918E}" type="presParOf" srcId="{75866025-D4F9-42EC-A06B-4A50B52D7C14}" destId="{DFDD74ED-64E6-4220-B8FB-1AAD17826F30}" srcOrd="6" destOrd="0" presId="urn:microsoft.com/office/officeart/2005/8/layout/hierarchy3"/>
    <dgm:cxn modelId="{B90A3535-97CD-4EFD-AB9A-CF1D486AC820}" type="presParOf" srcId="{75866025-D4F9-42EC-A06B-4A50B52D7C14}" destId="{2B451928-81EC-475B-8ED5-507EC7E709F6}"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a:solidFill>
          <a:schemeClr val="bg2">
            <a:lumMod val="75000"/>
          </a:schemeClr>
        </a:solidFill>
      </dgm:spPr>
      <dgm:t>
        <a:bodyPr/>
        <a:lstStyle/>
        <a:p>
          <a:r>
            <a:rPr lang="es-ES_tradnl" b="1" u="sng" dirty="0" smtClean="0">
              <a:solidFill>
                <a:schemeClr val="tx1"/>
              </a:solidFill>
              <a:latin typeface="Calisto MT" pitchFamily="18" charset="0"/>
            </a:rPr>
            <a:t>Admisibilidad</a:t>
          </a: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NeighborY="23581">
        <dgm:presLayoutVars>
          <dgm:chMax val="0"/>
          <dgm:bulletEnabled val="1"/>
        </dgm:presLayoutVars>
      </dgm:prSet>
      <dgm:spPr/>
      <dgm:t>
        <a:bodyPr/>
        <a:lstStyle/>
        <a:p>
          <a:endParaRPr lang="es-ES"/>
        </a:p>
      </dgm:t>
    </dgm:pt>
  </dgm:ptLst>
  <dgm:cxnLst>
    <dgm:cxn modelId="{114EBB5E-407F-467C-A9CE-A85CF817CA37}" type="presOf" srcId="{568CB128-75CA-4C8B-A36D-779CBF12CFDE}" destId="{9D8284F1-8813-4CF0-86F5-A5AB1C908596}" srcOrd="0" destOrd="0" presId="urn:microsoft.com/office/officeart/2005/8/layout/vList2"/>
    <dgm:cxn modelId="{DA0E8D65-F740-4DFF-8166-F1E2A405782E}" type="presOf" srcId="{F0E038F3-D1EE-470C-BD0E-51904B9B00EA}" destId="{D435F23A-5F89-412D-ABC6-C1CE3F02D38C}" srcOrd="0" destOrd="0" presId="urn:microsoft.com/office/officeart/2005/8/layout/vList2"/>
    <dgm:cxn modelId="{F11656EA-7D10-4D2A-84F7-6FB2D6926657}" srcId="{F0E038F3-D1EE-470C-BD0E-51904B9B00EA}" destId="{568CB128-75CA-4C8B-A36D-779CBF12CFDE}" srcOrd="0" destOrd="0" parTransId="{1D4603B5-A890-4985-94BB-95D109E614A3}" sibTransId="{5D4ED09C-C81C-473D-8B4D-194D4FD3A42F}"/>
    <dgm:cxn modelId="{13A99712-4711-400A-8BB8-AC8BDC4B66AF}"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E38589-26D8-443B-A7A8-1C9F400C65D6}" type="doc">
      <dgm:prSet loTypeId="urn:microsoft.com/office/officeart/2005/8/layout/hierarchy4" loCatId="hierarchy" qsTypeId="urn:microsoft.com/office/officeart/2005/8/quickstyle/3d2" qsCatId="3D" csTypeId="urn:microsoft.com/office/officeart/2005/8/colors/colorful2" csCatId="colorful" phldr="1"/>
      <dgm:spPr/>
      <dgm:t>
        <a:bodyPr/>
        <a:lstStyle/>
        <a:p>
          <a:endParaRPr lang="en-US"/>
        </a:p>
      </dgm:t>
    </dgm:pt>
    <dgm:pt modelId="{DC050B82-BC10-406F-9CAF-2FCA5B4F3DFC}">
      <dgm:prSet/>
      <dgm:spPr>
        <a:solidFill>
          <a:schemeClr val="bg2">
            <a:lumMod val="25000"/>
          </a:schemeClr>
        </a:solidFill>
      </dgm:spPr>
      <dgm:t>
        <a:bodyPr/>
        <a:lstStyle/>
        <a:p>
          <a:pPr algn="just" rtl="0"/>
          <a:r>
            <a:rPr lang="es-ES" dirty="0" smtClean="0">
              <a:cs typeface="Times New Roman" pitchFamily="18" charset="0"/>
            </a:rPr>
            <a:t>"</a:t>
          </a:r>
          <a:r>
            <a:rPr lang="es-ES" dirty="0" smtClean="0"/>
            <a:t> </a:t>
          </a:r>
          <a:r>
            <a:rPr lang="es-MX" i="1" dirty="0" smtClean="0"/>
            <a:t>El </a:t>
          </a:r>
          <a:r>
            <a:rPr lang="es-MX" b="1" i="1" dirty="0" smtClean="0"/>
            <a:t>sistema tributario </a:t>
          </a:r>
          <a:r>
            <a:rPr lang="es-MX" i="1" dirty="0" smtClean="0"/>
            <a:t>se basa en la interacción permanente de tres variables: </a:t>
          </a:r>
        </a:p>
        <a:p>
          <a:pPr algn="just" rtl="0"/>
          <a:r>
            <a:rPr lang="es-MX" i="1" dirty="0" smtClean="0"/>
            <a:t>la estructura tributaria, la administración tributaria y el marco normativo tributario</a:t>
          </a:r>
          <a:r>
            <a:rPr lang="es-ES" dirty="0" smtClean="0">
              <a:cs typeface="Times New Roman" pitchFamily="18" charset="0"/>
            </a:rPr>
            <a:t>”</a:t>
          </a:r>
          <a:endParaRPr lang="en-US" dirty="0">
            <a:effectLst>
              <a:outerShdw blurRad="38100" dist="38100" dir="2700000" algn="tl">
                <a:srgbClr val="000000">
                  <a:alpha val="43137"/>
                </a:srgbClr>
              </a:outerShdw>
            </a:effectLst>
          </a:endParaRPr>
        </a:p>
      </dgm:t>
    </dgm:pt>
    <dgm:pt modelId="{E3F54FE6-D680-4EAE-B29E-4BA4AC131000}" type="parTrans" cxnId="{CEA9B42F-FF6B-4C64-916F-B14629E4AF15}">
      <dgm:prSet/>
      <dgm:spPr/>
      <dgm:t>
        <a:bodyPr/>
        <a:lstStyle/>
        <a:p>
          <a:pPr algn="just"/>
          <a:endParaRPr lang="en-US"/>
        </a:p>
      </dgm:t>
    </dgm:pt>
    <dgm:pt modelId="{3EFD6851-CF18-4882-BCD0-77EFFB73A7B2}" type="sibTrans" cxnId="{CEA9B42F-FF6B-4C64-916F-B14629E4AF15}">
      <dgm:prSet/>
      <dgm:spPr/>
      <dgm:t>
        <a:bodyPr/>
        <a:lstStyle/>
        <a:p>
          <a:pPr algn="just"/>
          <a:endParaRPr lang="en-US"/>
        </a:p>
      </dgm:t>
    </dgm:pt>
    <dgm:pt modelId="{E82718A9-FC1E-49D1-9ED2-C9633036B895}">
      <dgm:prSet custT="1"/>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dgm:spPr>
      <dgm:t>
        <a:bodyPr/>
        <a:lstStyle/>
        <a:p>
          <a:r>
            <a:rPr lang="es-MX" sz="2800" dirty="0" smtClean="0">
              <a:solidFill>
                <a:schemeClr val="tx1"/>
              </a:solidFill>
              <a:latin typeface="Calisto MT" pitchFamily="18" charset="0"/>
            </a:rPr>
            <a:t>En el </a:t>
          </a:r>
          <a:r>
            <a:rPr lang="es-MX" sz="2800" b="1" dirty="0" smtClean="0">
              <a:solidFill>
                <a:schemeClr val="tx1"/>
              </a:solidFill>
              <a:latin typeface="Calisto MT" pitchFamily="18" charset="0"/>
            </a:rPr>
            <a:t>ámbito aduanero</a:t>
          </a:r>
        </a:p>
        <a:p>
          <a:r>
            <a:rPr lang="es-MX" sz="2800" b="1" dirty="0" smtClean="0">
              <a:solidFill>
                <a:schemeClr val="tx1"/>
              </a:solidFill>
              <a:latin typeface="Calisto MT" pitchFamily="18" charset="0"/>
            </a:rPr>
            <a:t> </a:t>
          </a:r>
          <a:r>
            <a:rPr lang="es-MX" sz="2800" dirty="0" smtClean="0">
              <a:solidFill>
                <a:schemeClr val="tx1"/>
              </a:solidFill>
              <a:latin typeface="Calisto MT" pitchFamily="18" charset="0"/>
            </a:rPr>
            <a:t>las variables serían</a:t>
          </a:r>
          <a:endParaRPr lang="es-MX" sz="2800" dirty="0">
            <a:solidFill>
              <a:schemeClr val="tx1"/>
            </a:solidFill>
            <a:latin typeface="Calisto MT" pitchFamily="18" charset="0"/>
          </a:endParaRPr>
        </a:p>
      </dgm:t>
    </dgm:pt>
    <dgm:pt modelId="{D5AA0A3C-8BBC-489F-A430-3E874B57EC9F}" type="parTrans" cxnId="{F06CCCAC-F0A8-4CE1-8771-1960CED2AADD}">
      <dgm:prSet/>
      <dgm:spPr/>
      <dgm:t>
        <a:bodyPr/>
        <a:lstStyle/>
        <a:p>
          <a:endParaRPr lang="es-ES"/>
        </a:p>
      </dgm:t>
    </dgm:pt>
    <dgm:pt modelId="{1E113C5E-F8B4-40B8-AF03-ED82B31C4C2F}" type="sibTrans" cxnId="{F06CCCAC-F0A8-4CE1-8771-1960CED2AADD}">
      <dgm:prSet/>
      <dgm:spPr/>
      <dgm:t>
        <a:bodyPr/>
        <a:lstStyle/>
        <a:p>
          <a:endParaRPr lang="es-ES"/>
        </a:p>
      </dgm:t>
    </dgm:pt>
    <dgm:pt modelId="{FE688D64-CF2E-4891-A022-CF2C4A97B9FB}" type="pres">
      <dgm:prSet presAssocID="{D4E38589-26D8-443B-A7A8-1C9F400C65D6}" presName="Name0" presStyleCnt="0">
        <dgm:presLayoutVars>
          <dgm:chPref val="1"/>
          <dgm:dir/>
          <dgm:animOne val="branch"/>
          <dgm:animLvl val="lvl"/>
          <dgm:resizeHandles/>
        </dgm:presLayoutVars>
      </dgm:prSet>
      <dgm:spPr/>
      <dgm:t>
        <a:bodyPr/>
        <a:lstStyle/>
        <a:p>
          <a:endParaRPr lang="en-US"/>
        </a:p>
      </dgm:t>
    </dgm:pt>
    <dgm:pt modelId="{F1D1B3CF-3AA2-469D-9A0F-D24EFD153A98}" type="pres">
      <dgm:prSet presAssocID="{DC050B82-BC10-406F-9CAF-2FCA5B4F3DFC}" presName="vertOne" presStyleCnt="0"/>
      <dgm:spPr/>
      <dgm:t>
        <a:bodyPr/>
        <a:lstStyle/>
        <a:p>
          <a:endParaRPr lang="es-ES"/>
        </a:p>
      </dgm:t>
    </dgm:pt>
    <dgm:pt modelId="{53C30A10-464E-47F0-8D89-F96F14E104ED}" type="pres">
      <dgm:prSet presAssocID="{DC050B82-BC10-406F-9CAF-2FCA5B4F3DFC}" presName="txOne" presStyleLbl="node0" presStyleIdx="0" presStyleCnt="2" custScaleX="54358">
        <dgm:presLayoutVars>
          <dgm:chPref val="3"/>
        </dgm:presLayoutVars>
      </dgm:prSet>
      <dgm:spPr/>
      <dgm:t>
        <a:bodyPr/>
        <a:lstStyle/>
        <a:p>
          <a:endParaRPr lang="en-US"/>
        </a:p>
      </dgm:t>
    </dgm:pt>
    <dgm:pt modelId="{3DDAE6BD-91E2-48FF-84B5-E19C9E2EBEB7}" type="pres">
      <dgm:prSet presAssocID="{DC050B82-BC10-406F-9CAF-2FCA5B4F3DFC}" presName="horzOne" presStyleCnt="0"/>
      <dgm:spPr/>
      <dgm:t>
        <a:bodyPr/>
        <a:lstStyle/>
        <a:p>
          <a:endParaRPr lang="es-ES"/>
        </a:p>
      </dgm:t>
    </dgm:pt>
    <dgm:pt modelId="{DEE194A1-2883-47AB-90C3-931B51B499AF}" type="pres">
      <dgm:prSet presAssocID="{3EFD6851-CF18-4882-BCD0-77EFFB73A7B2}" presName="sibSpaceOne" presStyleCnt="0"/>
      <dgm:spPr/>
      <dgm:t>
        <a:bodyPr/>
        <a:lstStyle/>
        <a:p>
          <a:endParaRPr lang="es-ES"/>
        </a:p>
      </dgm:t>
    </dgm:pt>
    <dgm:pt modelId="{5A2D8A58-8998-4CB2-8C0D-BF5AEE9DDFB7}" type="pres">
      <dgm:prSet presAssocID="{E82718A9-FC1E-49D1-9ED2-C9633036B895}" presName="vertOne" presStyleCnt="0"/>
      <dgm:spPr/>
      <dgm:t>
        <a:bodyPr/>
        <a:lstStyle/>
        <a:p>
          <a:endParaRPr lang="es-ES"/>
        </a:p>
      </dgm:t>
    </dgm:pt>
    <dgm:pt modelId="{041DB836-1DD6-4B99-9863-50EDDABE1F10}" type="pres">
      <dgm:prSet presAssocID="{E82718A9-FC1E-49D1-9ED2-C9633036B895}" presName="txOne" presStyleLbl="node0" presStyleIdx="1" presStyleCnt="2" custLinFactNeighborX="10227">
        <dgm:presLayoutVars>
          <dgm:chPref val="3"/>
        </dgm:presLayoutVars>
      </dgm:prSet>
      <dgm:spPr/>
      <dgm:t>
        <a:bodyPr/>
        <a:lstStyle/>
        <a:p>
          <a:endParaRPr lang="es-ES"/>
        </a:p>
      </dgm:t>
    </dgm:pt>
    <dgm:pt modelId="{EA55A155-62B1-4B5F-B2A2-A16568069A0B}" type="pres">
      <dgm:prSet presAssocID="{E82718A9-FC1E-49D1-9ED2-C9633036B895}" presName="horzOne" presStyleCnt="0"/>
      <dgm:spPr/>
      <dgm:t>
        <a:bodyPr/>
        <a:lstStyle/>
        <a:p>
          <a:endParaRPr lang="es-ES"/>
        </a:p>
      </dgm:t>
    </dgm:pt>
  </dgm:ptLst>
  <dgm:cxnLst>
    <dgm:cxn modelId="{EF739EDA-B347-48AB-979A-91420B74BDB9}" type="presOf" srcId="{E82718A9-FC1E-49D1-9ED2-C9633036B895}" destId="{041DB836-1DD6-4B99-9863-50EDDABE1F10}" srcOrd="0" destOrd="0" presId="urn:microsoft.com/office/officeart/2005/8/layout/hierarchy4"/>
    <dgm:cxn modelId="{9F782DC9-9849-4BB6-AF3E-BC637FAC6260}" type="presOf" srcId="{D4E38589-26D8-443B-A7A8-1C9F400C65D6}" destId="{FE688D64-CF2E-4891-A022-CF2C4A97B9FB}" srcOrd="0" destOrd="0" presId="urn:microsoft.com/office/officeart/2005/8/layout/hierarchy4"/>
    <dgm:cxn modelId="{CEA9B42F-FF6B-4C64-916F-B14629E4AF15}" srcId="{D4E38589-26D8-443B-A7A8-1C9F400C65D6}" destId="{DC050B82-BC10-406F-9CAF-2FCA5B4F3DFC}" srcOrd="0" destOrd="0" parTransId="{E3F54FE6-D680-4EAE-B29E-4BA4AC131000}" sibTransId="{3EFD6851-CF18-4882-BCD0-77EFFB73A7B2}"/>
    <dgm:cxn modelId="{F06CCCAC-F0A8-4CE1-8771-1960CED2AADD}" srcId="{D4E38589-26D8-443B-A7A8-1C9F400C65D6}" destId="{E82718A9-FC1E-49D1-9ED2-C9633036B895}" srcOrd="1" destOrd="0" parTransId="{D5AA0A3C-8BBC-489F-A430-3E874B57EC9F}" sibTransId="{1E113C5E-F8B4-40B8-AF03-ED82B31C4C2F}"/>
    <dgm:cxn modelId="{FB47F801-8240-439C-A722-CB5D65AE3625}" type="presOf" srcId="{DC050B82-BC10-406F-9CAF-2FCA5B4F3DFC}" destId="{53C30A10-464E-47F0-8D89-F96F14E104ED}" srcOrd="0" destOrd="0" presId="urn:microsoft.com/office/officeart/2005/8/layout/hierarchy4"/>
    <dgm:cxn modelId="{36FDF2EB-2CD5-47C7-BC3C-D7175279E159}" type="presParOf" srcId="{FE688D64-CF2E-4891-A022-CF2C4A97B9FB}" destId="{F1D1B3CF-3AA2-469D-9A0F-D24EFD153A98}" srcOrd="0" destOrd="0" presId="urn:microsoft.com/office/officeart/2005/8/layout/hierarchy4"/>
    <dgm:cxn modelId="{4980494E-723F-4B61-9564-AF499B03DF17}" type="presParOf" srcId="{F1D1B3CF-3AA2-469D-9A0F-D24EFD153A98}" destId="{53C30A10-464E-47F0-8D89-F96F14E104ED}" srcOrd="0" destOrd="0" presId="urn:microsoft.com/office/officeart/2005/8/layout/hierarchy4"/>
    <dgm:cxn modelId="{2BB3B0E6-1A6A-4710-AC6C-22484C97C96C}" type="presParOf" srcId="{F1D1B3CF-3AA2-469D-9A0F-D24EFD153A98}" destId="{3DDAE6BD-91E2-48FF-84B5-E19C9E2EBEB7}" srcOrd="1" destOrd="0" presId="urn:microsoft.com/office/officeart/2005/8/layout/hierarchy4"/>
    <dgm:cxn modelId="{54A0A630-8D05-4DAF-9FDC-1AB52ACDBB45}" type="presParOf" srcId="{FE688D64-CF2E-4891-A022-CF2C4A97B9FB}" destId="{DEE194A1-2883-47AB-90C3-931B51B499AF}" srcOrd="1" destOrd="0" presId="urn:microsoft.com/office/officeart/2005/8/layout/hierarchy4"/>
    <dgm:cxn modelId="{8B2E8928-58F2-4B47-9E3F-B29DDC941A99}" type="presParOf" srcId="{FE688D64-CF2E-4891-A022-CF2C4A97B9FB}" destId="{5A2D8A58-8998-4CB2-8C0D-BF5AEE9DDFB7}" srcOrd="2" destOrd="0" presId="urn:microsoft.com/office/officeart/2005/8/layout/hierarchy4"/>
    <dgm:cxn modelId="{1C69E188-11E0-46FF-82DC-263A9D1FD516}" type="presParOf" srcId="{5A2D8A58-8998-4CB2-8C0D-BF5AEE9DDFB7}" destId="{041DB836-1DD6-4B99-9863-50EDDABE1F10}" srcOrd="0" destOrd="0" presId="urn:microsoft.com/office/officeart/2005/8/layout/hierarchy4"/>
    <dgm:cxn modelId="{4E828B87-2526-4BAA-8FB2-C7FC9D4D7588}" type="presParOf" srcId="{5A2D8A58-8998-4CB2-8C0D-BF5AEE9DDFB7}" destId="{EA55A155-62B1-4B5F-B2A2-A16568069A0B}"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dgm:spPr>
        <a:solidFill>
          <a:schemeClr val="accent3">
            <a:lumMod val="50000"/>
          </a:schemeClr>
        </a:solidFill>
      </dgm:spPr>
      <dgm:t>
        <a:bodyPr/>
        <a:lstStyle/>
        <a:p>
          <a:pPr rtl="0"/>
          <a:r>
            <a:rPr lang="es-ES_tradnl" b="1" dirty="0" smtClean="0">
              <a:latin typeface="Calisto MT" pitchFamily="18" charset="0"/>
            </a:rPr>
            <a:t>Requisitos de forma : </a:t>
          </a:r>
          <a:endParaRPr lang="en-US"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6494FCE6-4780-436A-BC4F-7D4E484C6A1D}">
      <dgm:prSet custT="1"/>
      <dgm:spPr>
        <a:solidFill>
          <a:schemeClr val="accent3">
            <a:lumMod val="20000"/>
            <a:lumOff val="80000"/>
            <a:alpha val="90000"/>
          </a:schemeClr>
        </a:solidFill>
        <a:ln>
          <a:solidFill>
            <a:schemeClr val="accent3">
              <a:lumMod val="75000"/>
            </a:schemeClr>
          </a:solidFill>
        </a:ln>
      </dgm:spPr>
      <dgm:t>
        <a:bodyPr/>
        <a:lstStyle/>
        <a:p>
          <a:pPr rtl="0"/>
          <a:r>
            <a:rPr lang="es-ES_tradnl" sz="2000" b="1" dirty="0" smtClean="0">
              <a:latin typeface="Calisto MT" pitchFamily="18" charset="0"/>
            </a:rPr>
            <a:t>Quien puede interponerlo</a:t>
          </a:r>
          <a:r>
            <a:rPr lang="es-ES_tradnl" sz="2000" dirty="0" smtClean="0">
              <a:latin typeface="Calisto MT" pitchFamily="18" charset="0"/>
            </a:rPr>
            <a:t>? </a:t>
          </a:r>
          <a:r>
            <a:rPr lang="es-ES_tradnl" sz="1800" dirty="0" smtClean="0">
              <a:latin typeface="Calisto MT" pitchFamily="18" charset="0"/>
            </a:rPr>
            <a:t>Sujetos legitimados: agente, el consignatario o persona destinataria del acto (personerías, poderes)</a:t>
          </a:r>
          <a:endParaRPr lang="en-US" sz="1800" dirty="0"/>
        </a:p>
      </dgm:t>
    </dgm:pt>
    <dgm:pt modelId="{CC4790D2-4330-4F13-A04A-A67BFDC55917}" type="parTrans" cxnId="{97D9FDC9-FD32-4AE3-82D8-FE689D3F6DA1}">
      <dgm:prSet/>
      <dgm:spPr>
        <a:ln>
          <a:solidFill>
            <a:schemeClr val="accent3">
              <a:lumMod val="75000"/>
            </a:schemeClr>
          </a:solidFill>
        </a:ln>
      </dgm:spPr>
      <dgm:t>
        <a:bodyPr/>
        <a:lstStyle/>
        <a:p>
          <a:endParaRPr lang="en-US"/>
        </a:p>
      </dgm:t>
    </dgm:pt>
    <dgm:pt modelId="{48069E2E-1F5F-4E5A-A1AC-059AC918EF7D}" type="sibTrans" cxnId="{97D9FDC9-FD32-4AE3-82D8-FE689D3F6DA1}">
      <dgm:prSet/>
      <dgm:spPr/>
      <dgm:t>
        <a:bodyPr/>
        <a:lstStyle/>
        <a:p>
          <a:endParaRPr lang="en-U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ScaleX="270163" custLinFactNeighborX="1831"/>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 modelId="{0A6517CA-94F0-4EC2-AB8F-1E445724A522}" type="pres">
      <dgm:prSet presAssocID="{CC4790D2-4330-4F13-A04A-A67BFDC55917}" presName="Name13" presStyleLbl="parChTrans1D2" presStyleIdx="0" presStyleCnt="1"/>
      <dgm:spPr/>
      <dgm:t>
        <a:bodyPr/>
        <a:lstStyle/>
        <a:p>
          <a:endParaRPr lang="en-US"/>
        </a:p>
      </dgm:t>
    </dgm:pt>
    <dgm:pt modelId="{C4E2D1AF-031C-4B8B-9CDD-150C8A8B9C9F}" type="pres">
      <dgm:prSet presAssocID="{6494FCE6-4780-436A-BC4F-7D4E484C6A1D}" presName="childText" presStyleLbl="bgAcc1" presStyleIdx="0" presStyleCnt="1" custScaleX="576422">
        <dgm:presLayoutVars>
          <dgm:bulletEnabled val="1"/>
        </dgm:presLayoutVars>
      </dgm:prSet>
      <dgm:spPr/>
      <dgm:t>
        <a:bodyPr/>
        <a:lstStyle/>
        <a:p>
          <a:endParaRPr lang="en-US"/>
        </a:p>
      </dgm:t>
    </dgm:pt>
  </dgm:ptLst>
  <dgm:cxnLst>
    <dgm:cxn modelId="{97D9FDC9-FD32-4AE3-82D8-FE689D3F6DA1}" srcId="{CF9E82F2-ACEA-492D-9E17-0B8964F29B16}" destId="{6494FCE6-4780-436A-BC4F-7D4E484C6A1D}" srcOrd="0" destOrd="0" parTransId="{CC4790D2-4330-4F13-A04A-A67BFDC55917}" sibTransId="{48069E2E-1F5F-4E5A-A1AC-059AC918EF7D}"/>
    <dgm:cxn modelId="{FB366AC8-96C8-4E6D-AC11-A4D2DB46CBD3}" type="presOf" srcId="{CC4790D2-4330-4F13-A04A-A67BFDC55917}" destId="{0A6517CA-94F0-4EC2-AB8F-1E445724A522}" srcOrd="0" destOrd="0" presId="urn:microsoft.com/office/officeart/2005/8/layout/hierarchy3"/>
    <dgm:cxn modelId="{4DD268CB-2C27-42A9-A98F-9DBFC182E536}" srcId="{E165B4B4-86AC-483E-B965-FFDF5DF58050}" destId="{CF9E82F2-ACEA-492D-9E17-0B8964F29B16}" srcOrd="0" destOrd="0" parTransId="{C3C4D47B-2C67-49FB-A8F1-729D02265056}" sibTransId="{3D9620BF-1C08-4684-BE0A-E9D44D716E13}"/>
    <dgm:cxn modelId="{B9278E1B-A6A8-4105-8F5A-4365D6C3E75C}" type="presOf" srcId="{6494FCE6-4780-436A-BC4F-7D4E484C6A1D}" destId="{C4E2D1AF-031C-4B8B-9CDD-150C8A8B9C9F}" srcOrd="0" destOrd="0" presId="urn:microsoft.com/office/officeart/2005/8/layout/hierarchy3"/>
    <dgm:cxn modelId="{F814B22D-B814-4C00-87E2-9CC951544210}" type="presOf" srcId="{E165B4B4-86AC-483E-B965-FFDF5DF58050}" destId="{BDBD1B7C-F7CC-458C-8038-C163B8945618}" srcOrd="0" destOrd="0" presId="urn:microsoft.com/office/officeart/2005/8/layout/hierarchy3"/>
    <dgm:cxn modelId="{D3E9CE75-8281-441C-95E0-608FA7E6FDB5}" type="presOf" srcId="{CF9E82F2-ACEA-492D-9E17-0B8964F29B16}" destId="{46187C50-A81F-4851-A300-7942556CF858}" srcOrd="1" destOrd="0" presId="urn:microsoft.com/office/officeart/2005/8/layout/hierarchy3"/>
    <dgm:cxn modelId="{94FD9D08-5611-4D6A-AA1B-2FEEEC6B0AA1}" type="presOf" srcId="{CF9E82F2-ACEA-492D-9E17-0B8964F29B16}" destId="{40AA4CD5-1928-47FB-8995-F3BA8858C32A}" srcOrd="0" destOrd="0" presId="urn:microsoft.com/office/officeart/2005/8/layout/hierarchy3"/>
    <dgm:cxn modelId="{8510F5AE-39A1-4ABC-8D25-45C8B9FB192B}" type="presParOf" srcId="{BDBD1B7C-F7CC-458C-8038-C163B8945618}" destId="{5BAA4424-917E-481A-97A6-BAAD9307006A}" srcOrd="0" destOrd="0" presId="urn:microsoft.com/office/officeart/2005/8/layout/hierarchy3"/>
    <dgm:cxn modelId="{92E7594D-4799-49E7-AEFA-92C904423E95}" type="presParOf" srcId="{5BAA4424-917E-481A-97A6-BAAD9307006A}" destId="{F179F6BD-D22D-449F-9254-4BC085B7D201}" srcOrd="0" destOrd="0" presId="urn:microsoft.com/office/officeart/2005/8/layout/hierarchy3"/>
    <dgm:cxn modelId="{F3F7BACF-0F78-4031-AC28-C472DC65C09B}" type="presParOf" srcId="{F179F6BD-D22D-449F-9254-4BC085B7D201}" destId="{40AA4CD5-1928-47FB-8995-F3BA8858C32A}" srcOrd="0" destOrd="0" presId="urn:microsoft.com/office/officeart/2005/8/layout/hierarchy3"/>
    <dgm:cxn modelId="{CA90EF5D-DD99-4648-B341-394498BCD98E}" type="presParOf" srcId="{F179F6BD-D22D-449F-9254-4BC085B7D201}" destId="{46187C50-A81F-4851-A300-7942556CF858}" srcOrd="1" destOrd="0" presId="urn:microsoft.com/office/officeart/2005/8/layout/hierarchy3"/>
    <dgm:cxn modelId="{5C01EA4B-765A-4927-978B-9DD28DEF7F80}" type="presParOf" srcId="{5BAA4424-917E-481A-97A6-BAAD9307006A}" destId="{75866025-D4F9-42EC-A06B-4A50B52D7C14}" srcOrd="1" destOrd="0" presId="urn:microsoft.com/office/officeart/2005/8/layout/hierarchy3"/>
    <dgm:cxn modelId="{01A4AC01-A0E7-4B41-8038-DBA471B2B825}" type="presParOf" srcId="{75866025-D4F9-42EC-A06B-4A50B52D7C14}" destId="{0A6517CA-94F0-4EC2-AB8F-1E445724A522}" srcOrd="0" destOrd="0" presId="urn:microsoft.com/office/officeart/2005/8/layout/hierarchy3"/>
    <dgm:cxn modelId="{7FC0B39B-114E-4D3C-AEB5-E439BC5B3EE2}" type="presParOf" srcId="{75866025-D4F9-42EC-A06B-4A50B52D7C14}" destId="{C4E2D1AF-031C-4B8B-9CDD-150C8A8B9C9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a:solidFill>
          <a:schemeClr val="bg2">
            <a:lumMod val="75000"/>
          </a:schemeClr>
        </a:solidFill>
      </dgm:spPr>
      <dgm:t>
        <a:bodyPr/>
        <a:lstStyle/>
        <a:p>
          <a:r>
            <a:rPr lang="es-ES_tradnl" b="1" u="sng" dirty="0" smtClean="0">
              <a:solidFill>
                <a:schemeClr val="tx1"/>
              </a:solidFill>
              <a:latin typeface="Calisto MT" pitchFamily="18" charset="0"/>
            </a:rPr>
            <a:t>Admisibilidad</a:t>
          </a: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NeighborY="23581">
        <dgm:presLayoutVars>
          <dgm:chMax val="0"/>
          <dgm:bulletEnabled val="1"/>
        </dgm:presLayoutVars>
      </dgm:prSet>
      <dgm:spPr/>
      <dgm:t>
        <a:bodyPr/>
        <a:lstStyle/>
        <a:p>
          <a:endParaRPr lang="es-ES"/>
        </a:p>
      </dgm:t>
    </dgm:pt>
  </dgm:ptLst>
  <dgm:cxnLst>
    <dgm:cxn modelId="{719C465D-20B0-4115-B623-6DB8D145318B}" type="presOf" srcId="{F0E038F3-D1EE-470C-BD0E-51904B9B00EA}" destId="{D435F23A-5F89-412D-ABC6-C1CE3F02D38C}" srcOrd="0" destOrd="0" presId="urn:microsoft.com/office/officeart/2005/8/layout/vList2"/>
    <dgm:cxn modelId="{F11656EA-7D10-4D2A-84F7-6FB2D6926657}" srcId="{F0E038F3-D1EE-470C-BD0E-51904B9B00EA}" destId="{568CB128-75CA-4C8B-A36D-779CBF12CFDE}" srcOrd="0" destOrd="0" parTransId="{1D4603B5-A890-4985-94BB-95D109E614A3}" sibTransId="{5D4ED09C-C81C-473D-8B4D-194D4FD3A42F}"/>
    <dgm:cxn modelId="{989A5928-7922-4EE5-A22B-0EBEA2CE2E0D}" type="presOf" srcId="{568CB128-75CA-4C8B-A36D-779CBF12CFDE}" destId="{9D8284F1-8813-4CF0-86F5-A5AB1C908596}" srcOrd="0" destOrd="0" presId="urn:microsoft.com/office/officeart/2005/8/layout/vList2"/>
    <dgm:cxn modelId="{176CBB5A-4A0D-4B37-B300-2D2EED5E716B}"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6996332-5550-404A-B7F1-40A51903ADCA}" type="doc">
      <dgm:prSet loTypeId="urn:microsoft.com/office/officeart/2005/8/layout/vList4" loCatId="list" qsTypeId="urn:microsoft.com/office/officeart/2005/8/quickstyle/simple3" qsCatId="simple" csTypeId="urn:microsoft.com/office/officeart/2005/8/colors/accent6_2" csCatId="accent6" phldr="1"/>
      <dgm:spPr/>
      <dgm:t>
        <a:bodyPr/>
        <a:lstStyle/>
        <a:p>
          <a:endParaRPr lang="es-ES"/>
        </a:p>
      </dgm:t>
    </dgm:pt>
    <dgm:pt modelId="{10CD3B28-D082-4FED-9A93-C5C51DDA0548}">
      <dgm:prSet phldrT="[Texto]" custT="1"/>
      <dgm:spPr>
        <a:solidFill>
          <a:srgbClr val="0FA9B1"/>
        </a:solidFill>
      </dgm:spPr>
      <dgm:t>
        <a:bodyPr/>
        <a:lstStyle/>
        <a:p>
          <a:pPr algn="just"/>
          <a:r>
            <a:rPr lang="es-ES_tradnl" sz="1800" dirty="0" smtClean="0"/>
            <a:t>“(…) imposición de una sanción de multa por la suma de $ 500.00 por cada declaración aduanera de tránsito para un total de $3.000, con base en el numeral 236 literal 21) de la Ley General de Aduanas, al considerar que el auxiliar de la función pública en su modalidad de Depositario Aduanero no concluyó la descarga de las unidades de transporte dentro del plazo fijado por ley.”</a:t>
          </a:r>
        </a:p>
      </dgm:t>
    </dgm:pt>
    <dgm:pt modelId="{BCD63610-C7BB-4062-BFEB-FAC2382AD027}" type="parTrans" cxnId="{E3AE2433-5F9E-45AA-B3E9-3C1FF9FD7BF4}">
      <dgm:prSet/>
      <dgm:spPr/>
      <dgm:t>
        <a:bodyPr/>
        <a:lstStyle/>
        <a:p>
          <a:endParaRPr lang="es-ES"/>
        </a:p>
      </dgm:t>
    </dgm:pt>
    <dgm:pt modelId="{7D6D4357-DFCB-41B8-88D9-98AB871BE301}" type="sibTrans" cxnId="{E3AE2433-5F9E-45AA-B3E9-3C1FF9FD7BF4}">
      <dgm:prSet/>
      <dgm:spPr/>
      <dgm:t>
        <a:bodyPr/>
        <a:lstStyle/>
        <a:p>
          <a:endParaRPr lang="es-ES"/>
        </a:p>
      </dgm:t>
    </dgm:pt>
    <dgm:pt modelId="{E5982EBD-4437-4239-AEB2-96E251FB5290}">
      <dgm:prSet phldrT="[Texto]"/>
      <dgm:spPr>
        <a:solidFill>
          <a:srgbClr val="0FA9B1"/>
        </a:solidFill>
      </dgm:spPr>
      <dgm:t>
        <a:bodyPr/>
        <a:lstStyle/>
        <a:p>
          <a:r>
            <a:rPr lang="es-CR" dirty="0" smtClean="0"/>
            <a:t>“(…) estima este Tribunal que el recurrente omite responder y cumplir con la acreditación que alega ostentar como representante legal del Depósito Fiscal </a:t>
          </a:r>
          <a:r>
            <a:rPr lang="es-CR" dirty="0" err="1" smtClean="0"/>
            <a:t>xxxx</a:t>
          </a:r>
          <a:r>
            <a:rPr lang="es-CR" dirty="0" smtClean="0"/>
            <a:t> S.A., por lo que se considera que al no responder la providencia (…) que corre a folios 52 a 56 del expediente administrativo, tal situación hace que </a:t>
          </a:r>
          <a:r>
            <a:rPr lang="es-CR" b="1" dirty="0" smtClean="0"/>
            <a:t>se deba declarar inadmisible el recurso, </a:t>
          </a:r>
          <a:r>
            <a:rPr lang="es-CR" dirty="0" smtClean="0"/>
            <a:t>y consecuencia de ello no poder entrar a conocer y resolver el fondo de la </a:t>
          </a:r>
          <a:r>
            <a:rPr lang="es-CR" dirty="0" err="1" smtClean="0"/>
            <a:t>litis</a:t>
          </a:r>
          <a:r>
            <a:rPr lang="es-CR" dirty="0" smtClean="0"/>
            <a:t> (…) Sobre este punto de la no presentación por parte del recurrente del documento probatorio formalizando la condición con que actúa y por ende su </a:t>
          </a:r>
          <a:r>
            <a:rPr lang="es-CR" b="1" dirty="0" smtClean="0"/>
            <a:t>falta de legitimación</a:t>
          </a:r>
          <a:r>
            <a:rPr lang="es-CR" dirty="0" smtClean="0"/>
            <a:t> en el procedimiento, ya este Tribunal se ha pronunciado en otras oportunidades (…)”</a:t>
          </a:r>
          <a:r>
            <a:rPr lang="es-ES" dirty="0" smtClean="0"/>
            <a:t>Es así, como resulta claro para este Tribunal que en el presente asunto el A Quo no debió emplazar ni ordenar la remisión del expediente a este Tribunal, toda vez que según lo dispuesto en el Artículo 198 de la Ley General de Aduanas de repetida cita, si bien </a:t>
          </a:r>
          <a:r>
            <a:rPr lang="es-CR" dirty="0" smtClean="0"/>
            <a:t>contra el acto de modificación y ajuste de la obligación tributaria aduanera de la mercancía amparada a la </a:t>
          </a:r>
          <a:r>
            <a:rPr lang="es-ES" dirty="0" smtClean="0"/>
            <a:t>Declaración Aduanera de Importación </a:t>
          </a:r>
          <a:r>
            <a:rPr lang="es-ES" b="1" dirty="0" smtClean="0"/>
            <a:t>N° XXX de fecha de aceptación 26 de enero de 2007 </a:t>
          </a:r>
          <a:r>
            <a:rPr lang="es-ES" dirty="0" smtClean="0"/>
            <a:t>de la Aduana Central caben los recursos de reconsideración y apelación para ante este Tribunal, </a:t>
          </a:r>
          <a:r>
            <a:rPr lang="es-ES" b="1" dirty="0" smtClean="0"/>
            <a:t>siendo potestativos los recursos</a:t>
          </a:r>
          <a:r>
            <a:rPr lang="es-ES" dirty="0" smtClean="0"/>
            <a:t>, no consta en expediente manifestación alguna a través de la cual el recurrente haya interpuesto el recurso de apelación contra el acto que consideraba lesivo a sus intereses, sino que por el contrario, en forma expresa y voluntaria optó por presentar </a:t>
          </a:r>
          <a:r>
            <a:rPr lang="es-ES" b="1" dirty="0" smtClean="0"/>
            <a:t>únicamente</a:t>
          </a:r>
          <a:r>
            <a:rPr lang="es-ES" dirty="0" smtClean="0"/>
            <a:t> el recurso de reconsideración, ejerciendo de esa forma su derecho de defensa.</a:t>
          </a:r>
          <a:endParaRPr lang="es-CR" dirty="0" smtClean="0"/>
        </a:p>
      </dgm:t>
    </dgm:pt>
    <dgm:pt modelId="{95A72683-0986-4BCB-8FB4-B44D324FD068}" type="parTrans" cxnId="{0D87ED21-386B-4E79-B7C7-3F6A8B97B40C}">
      <dgm:prSet/>
      <dgm:spPr/>
      <dgm:t>
        <a:bodyPr/>
        <a:lstStyle/>
        <a:p>
          <a:endParaRPr lang="es-ES"/>
        </a:p>
      </dgm:t>
    </dgm:pt>
    <dgm:pt modelId="{1308FE59-2824-40A8-87CE-E43AFFB3AE89}" type="sibTrans" cxnId="{0D87ED21-386B-4E79-B7C7-3F6A8B97B40C}">
      <dgm:prSet/>
      <dgm:spPr/>
      <dgm:t>
        <a:bodyPr/>
        <a:lstStyle/>
        <a:p>
          <a:endParaRPr lang="es-ES"/>
        </a:p>
      </dgm:t>
    </dgm:pt>
    <dgm:pt modelId="{0C845278-A20B-47A6-AA64-D39BE7B4919F}" type="pres">
      <dgm:prSet presAssocID="{06996332-5550-404A-B7F1-40A51903ADCA}" presName="linear" presStyleCnt="0">
        <dgm:presLayoutVars>
          <dgm:dir/>
          <dgm:resizeHandles val="exact"/>
        </dgm:presLayoutVars>
      </dgm:prSet>
      <dgm:spPr/>
      <dgm:t>
        <a:bodyPr/>
        <a:lstStyle/>
        <a:p>
          <a:endParaRPr lang="es-ES"/>
        </a:p>
      </dgm:t>
    </dgm:pt>
    <dgm:pt modelId="{0E52A431-7D6E-4675-BDB5-4125576F0C40}" type="pres">
      <dgm:prSet presAssocID="{10CD3B28-D082-4FED-9A93-C5C51DDA0548}" presName="comp" presStyleCnt="0"/>
      <dgm:spPr/>
    </dgm:pt>
    <dgm:pt modelId="{A72C5CF5-2BA5-4281-9B16-553D15469600}" type="pres">
      <dgm:prSet presAssocID="{10CD3B28-D082-4FED-9A93-C5C51DDA0548}" presName="box" presStyleLbl="node1" presStyleIdx="0" presStyleCnt="2"/>
      <dgm:spPr/>
      <dgm:t>
        <a:bodyPr/>
        <a:lstStyle/>
        <a:p>
          <a:endParaRPr lang="es-ES"/>
        </a:p>
      </dgm:t>
    </dgm:pt>
    <dgm:pt modelId="{F350A752-0A86-4206-8161-E7F37FEB05F4}" type="pres">
      <dgm:prSet presAssocID="{10CD3B28-D082-4FED-9A93-C5C51DDA0548}" presName="img" presStyleLbl="fgImgPlace1" presStyleIdx="0" presStyleCnt="2"/>
      <dgm:spPr>
        <a:blipFill rotWithShape="1">
          <a:blip xmlns:r="http://schemas.openxmlformats.org/officeDocument/2006/relationships" r:embed="rId1"/>
          <a:stretch>
            <a:fillRect/>
          </a:stretch>
        </a:blipFill>
      </dgm:spPr>
    </dgm:pt>
    <dgm:pt modelId="{634219E5-AA38-4EFB-A2A6-511421A4D84C}" type="pres">
      <dgm:prSet presAssocID="{10CD3B28-D082-4FED-9A93-C5C51DDA0548}" presName="text" presStyleLbl="node1" presStyleIdx="0" presStyleCnt="2">
        <dgm:presLayoutVars>
          <dgm:bulletEnabled val="1"/>
        </dgm:presLayoutVars>
      </dgm:prSet>
      <dgm:spPr/>
      <dgm:t>
        <a:bodyPr/>
        <a:lstStyle/>
        <a:p>
          <a:endParaRPr lang="es-ES"/>
        </a:p>
      </dgm:t>
    </dgm:pt>
    <dgm:pt modelId="{C190D74B-0A53-467E-ACA7-FFEE11F01A64}" type="pres">
      <dgm:prSet presAssocID="{7D6D4357-DFCB-41B8-88D9-98AB871BE301}" presName="spacer" presStyleCnt="0"/>
      <dgm:spPr/>
    </dgm:pt>
    <dgm:pt modelId="{2B14024E-F446-4F44-9FD7-B61B55CA3DFE}" type="pres">
      <dgm:prSet presAssocID="{E5982EBD-4437-4239-AEB2-96E251FB5290}" presName="comp" presStyleCnt="0"/>
      <dgm:spPr/>
    </dgm:pt>
    <dgm:pt modelId="{54E4410A-B9A8-4D73-9AEC-76B8C319C9BE}" type="pres">
      <dgm:prSet presAssocID="{E5982EBD-4437-4239-AEB2-96E251FB5290}" presName="box" presStyleLbl="node1" presStyleIdx="1" presStyleCnt="2"/>
      <dgm:spPr/>
      <dgm:t>
        <a:bodyPr/>
        <a:lstStyle/>
        <a:p>
          <a:endParaRPr lang="es-ES"/>
        </a:p>
      </dgm:t>
    </dgm:pt>
    <dgm:pt modelId="{FB18448A-84F6-4DC0-85B9-92340B08FEB0}" type="pres">
      <dgm:prSet presAssocID="{E5982EBD-4437-4239-AEB2-96E251FB5290}" presName="img" presStyleLbl="fgImgPlace1" presStyleIdx="1" presStyleCnt="2"/>
      <dgm:spPr>
        <a:blipFill rotWithShape="1">
          <a:blip xmlns:r="http://schemas.openxmlformats.org/officeDocument/2006/relationships" r:embed="rId2"/>
          <a:stretch>
            <a:fillRect/>
          </a:stretch>
        </a:blipFill>
      </dgm:spPr>
    </dgm:pt>
    <dgm:pt modelId="{99E65124-A893-4A36-A80C-E8696FD7FFDA}" type="pres">
      <dgm:prSet presAssocID="{E5982EBD-4437-4239-AEB2-96E251FB5290}" presName="text" presStyleLbl="node1" presStyleIdx="1" presStyleCnt="2">
        <dgm:presLayoutVars>
          <dgm:bulletEnabled val="1"/>
        </dgm:presLayoutVars>
      </dgm:prSet>
      <dgm:spPr/>
      <dgm:t>
        <a:bodyPr/>
        <a:lstStyle/>
        <a:p>
          <a:endParaRPr lang="es-ES"/>
        </a:p>
      </dgm:t>
    </dgm:pt>
  </dgm:ptLst>
  <dgm:cxnLst>
    <dgm:cxn modelId="{E20DF0B4-7ED4-4C80-A28D-D9ED983F1A93}" type="presOf" srcId="{10CD3B28-D082-4FED-9A93-C5C51DDA0548}" destId="{634219E5-AA38-4EFB-A2A6-511421A4D84C}" srcOrd="1" destOrd="0" presId="urn:microsoft.com/office/officeart/2005/8/layout/vList4"/>
    <dgm:cxn modelId="{920EFF2B-24A8-4CE2-A949-A3A1533DEBD7}" type="presOf" srcId="{06996332-5550-404A-B7F1-40A51903ADCA}" destId="{0C845278-A20B-47A6-AA64-D39BE7B4919F}" srcOrd="0" destOrd="0" presId="urn:microsoft.com/office/officeart/2005/8/layout/vList4"/>
    <dgm:cxn modelId="{E017AB22-F6E3-4F7D-AFC0-D099D43C9B20}" type="presOf" srcId="{E5982EBD-4437-4239-AEB2-96E251FB5290}" destId="{99E65124-A893-4A36-A80C-E8696FD7FFDA}" srcOrd="1" destOrd="0" presId="urn:microsoft.com/office/officeart/2005/8/layout/vList4"/>
    <dgm:cxn modelId="{057D052A-93AE-4AF0-BBAA-3B25DA95EFA1}" type="presOf" srcId="{10CD3B28-D082-4FED-9A93-C5C51DDA0548}" destId="{A72C5CF5-2BA5-4281-9B16-553D15469600}" srcOrd="0" destOrd="0" presId="urn:microsoft.com/office/officeart/2005/8/layout/vList4"/>
    <dgm:cxn modelId="{E3AE2433-5F9E-45AA-B3E9-3C1FF9FD7BF4}" srcId="{06996332-5550-404A-B7F1-40A51903ADCA}" destId="{10CD3B28-D082-4FED-9A93-C5C51DDA0548}" srcOrd="0" destOrd="0" parTransId="{BCD63610-C7BB-4062-BFEB-FAC2382AD027}" sibTransId="{7D6D4357-DFCB-41B8-88D9-98AB871BE301}"/>
    <dgm:cxn modelId="{F13A9156-23DE-408F-A9C9-DAF97DF34D30}" type="presOf" srcId="{E5982EBD-4437-4239-AEB2-96E251FB5290}" destId="{54E4410A-B9A8-4D73-9AEC-76B8C319C9BE}" srcOrd="0" destOrd="0" presId="urn:microsoft.com/office/officeart/2005/8/layout/vList4"/>
    <dgm:cxn modelId="{0D87ED21-386B-4E79-B7C7-3F6A8B97B40C}" srcId="{06996332-5550-404A-B7F1-40A51903ADCA}" destId="{E5982EBD-4437-4239-AEB2-96E251FB5290}" srcOrd="1" destOrd="0" parTransId="{95A72683-0986-4BCB-8FB4-B44D324FD068}" sibTransId="{1308FE59-2824-40A8-87CE-E43AFFB3AE89}"/>
    <dgm:cxn modelId="{5C97AAA5-E144-4D1D-9D3B-F7A279C0E60F}" type="presParOf" srcId="{0C845278-A20B-47A6-AA64-D39BE7B4919F}" destId="{0E52A431-7D6E-4675-BDB5-4125576F0C40}" srcOrd="0" destOrd="0" presId="urn:microsoft.com/office/officeart/2005/8/layout/vList4"/>
    <dgm:cxn modelId="{0AB56863-31C6-4771-8B6F-53D9A455F375}" type="presParOf" srcId="{0E52A431-7D6E-4675-BDB5-4125576F0C40}" destId="{A72C5CF5-2BA5-4281-9B16-553D15469600}" srcOrd="0" destOrd="0" presId="urn:microsoft.com/office/officeart/2005/8/layout/vList4"/>
    <dgm:cxn modelId="{0A408AE3-73FD-4EEC-A3E0-95E2A3A7D648}" type="presParOf" srcId="{0E52A431-7D6E-4675-BDB5-4125576F0C40}" destId="{F350A752-0A86-4206-8161-E7F37FEB05F4}" srcOrd="1" destOrd="0" presId="urn:microsoft.com/office/officeart/2005/8/layout/vList4"/>
    <dgm:cxn modelId="{CC00098E-3196-44EB-B93C-4BDAB365F86E}" type="presParOf" srcId="{0E52A431-7D6E-4675-BDB5-4125576F0C40}" destId="{634219E5-AA38-4EFB-A2A6-511421A4D84C}" srcOrd="2" destOrd="0" presId="urn:microsoft.com/office/officeart/2005/8/layout/vList4"/>
    <dgm:cxn modelId="{AB40F140-3F8E-4DDC-91C6-483AB8B373DC}" type="presParOf" srcId="{0C845278-A20B-47A6-AA64-D39BE7B4919F}" destId="{C190D74B-0A53-467E-ACA7-FFEE11F01A64}" srcOrd="1" destOrd="0" presId="urn:microsoft.com/office/officeart/2005/8/layout/vList4"/>
    <dgm:cxn modelId="{8B434C6B-8454-4308-8ABB-D92E44ED13AD}" type="presParOf" srcId="{0C845278-A20B-47A6-AA64-D39BE7B4919F}" destId="{2B14024E-F446-4F44-9FD7-B61B55CA3DFE}" srcOrd="2" destOrd="0" presId="urn:microsoft.com/office/officeart/2005/8/layout/vList4"/>
    <dgm:cxn modelId="{5B4DB683-B807-4EBD-A957-B02326952DBB}" type="presParOf" srcId="{2B14024E-F446-4F44-9FD7-B61B55CA3DFE}" destId="{54E4410A-B9A8-4D73-9AEC-76B8C319C9BE}" srcOrd="0" destOrd="0" presId="urn:microsoft.com/office/officeart/2005/8/layout/vList4"/>
    <dgm:cxn modelId="{7F991393-E8E4-4D2F-A9C8-37C4C1CEC296}" type="presParOf" srcId="{2B14024E-F446-4F44-9FD7-B61B55CA3DFE}" destId="{FB18448A-84F6-4DC0-85B9-92340B08FEB0}" srcOrd="1" destOrd="0" presId="urn:microsoft.com/office/officeart/2005/8/layout/vList4"/>
    <dgm:cxn modelId="{B15F83BC-B46A-4327-BF39-6B912CDF6ABE}" type="presParOf" srcId="{2B14024E-F446-4F44-9FD7-B61B55CA3DFE}" destId="{99E65124-A893-4A36-A80C-E8696FD7FFD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dgm:t>
        <a:bodyPr/>
        <a:lstStyle/>
        <a:p>
          <a:r>
            <a:rPr lang="es-ES_tradnl" b="1" u="sng" dirty="0" smtClean="0">
              <a:solidFill>
                <a:schemeClr val="tx1"/>
              </a:solidFill>
              <a:latin typeface="Calisto MT" pitchFamily="18" charset="0"/>
            </a:rPr>
            <a:t>Admisibilidad</a:t>
          </a: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NeighborX="18957" custLinFactNeighborY="-24715">
        <dgm:presLayoutVars>
          <dgm:chMax val="0"/>
          <dgm:bulletEnabled val="1"/>
        </dgm:presLayoutVars>
      </dgm:prSet>
      <dgm:spPr/>
      <dgm:t>
        <a:bodyPr/>
        <a:lstStyle/>
        <a:p>
          <a:endParaRPr lang="es-ES"/>
        </a:p>
      </dgm:t>
    </dgm:pt>
  </dgm:ptLst>
  <dgm:cxnLst>
    <dgm:cxn modelId="{F11656EA-7D10-4D2A-84F7-6FB2D6926657}" srcId="{F0E038F3-D1EE-470C-BD0E-51904B9B00EA}" destId="{568CB128-75CA-4C8B-A36D-779CBF12CFDE}" srcOrd="0" destOrd="0" parTransId="{1D4603B5-A890-4985-94BB-95D109E614A3}" sibTransId="{5D4ED09C-C81C-473D-8B4D-194D4FD3A42F}"/>
    <dgm:cxn modelId="{238C01C2-DED6-49AC-8F1E-1AC1965FB045}" type="presOf" srcId="{F0E038F3-D1EE-470C-BD0E-51904B9B00EA}" destId="{D435F23A-5F89-412D-ABC6-C1CE3F02D38C}" srcOrd="0" destOrd="0" presId="urn:microsoft.com/office/officeart/2005/8/layout/vList2"/>
    <dgm:cxn modelId="{EA25D65E-A981-49B7-8C85-600ED6805212}" type="presOf" srcId="{568CB128-75CA-4C8B-A36D-779CBF12CFDE}" destId="{9D8284F1-8813-4CF0-86F5-A5AB1C908596}" srcOrd="0" destOrd="0" presId="urn:microsoft.com/office/officeart/2005/8/layout/vList2"/>
    <dgm:cxn modelId="{FD63B64B-1EB4-4056-A278-595E8F18EB5F}"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dgm:spPr>
        <a:solidFill>
          <a:schemeClr val="accent3">
            <a:lumMod val="50000"/>
          </a:schemeClr>
        </a:solidFill>
      </dgm:spPr>
      <dgm:t>
        <a:bodyPr/>
        <a:lstStyle/>
        <a:p>
          <a:pPr rtl="0"/>
          <a:r>
            <a:rPr lang="es-ES_tradnl" b="1" dirty="0" smtClean="0">
              <a:latin typeface="Calisto MT" pitchFamily="18" charset="0"/>
            </a:rPr>
            <a:t>Requisitos de forma : </a:t>
          </a:r>
          <a:endParaRPr lang="en-US"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6494FCE6-4780-436A-BC4F-7D4E484C6A1D}">
      <dgm:prSet custT="1"/>
      <dgm:spPr>
        <a:solidFill>
          <a:schemeClr val="accent3">
            <a:lumMod val="20000"/>
            <a:lumOff val="80000"/>
            <a:alpha val="90000"/>
          </a:schemeClr>
        </a:solidFill>
      </dgm:spPr>
      <dgm:t>
        <a:bodyPr/>
        <a:lstStyle/>
        <a:p>
          <a:pPr rtl="0"/>
          <a:r>
            <a:rPr lang="es-ES_tradnl" sz="1400" b="1" dirty="0" smtClean="0">
              <a:latin typeface="Calisto MT" pitchFamily="18" charset="0"/>
            </a:rPr>
            <a:t>Contra qué tipo de acto? </a:t>
          </a:r>
          <a:r>
            <a:rPr lang="es-ES_tradnl" sz="1400" dirty="0" smtClean="0">
              <a:latin typeface="Calisto MT" pitchFamily="18" charset="0"/>
            </a:rPr>
            <a:t>Acto final o de mero trámite siempre que suspendan indefinidamente o hagan imposible la continuación del procedimiento</a:t>
          </a:r>
          <a:endParaRPr lang="en-US" sz="1400" dirty="0"/>
        </a:p>
      </dgm:t>
    </dgm:pt>
    <dgm:pt modelId="{CC4790D2-4330-4F13-A04A-A67BFDC55917}" type="parTrans" cxnId="{97D9FDC9-FD32-4AE3-82D8-FE689D3F6DA1}">
      <dgm:prSet/>
      <dgm:spPr/>
      <dgm:t>
        <a:bodyPr/>
        <a:lstStyle/>
        <a:p>
          <a:endParaRPr lang="en-US"/>
        </a:p>
      </dgm:t>
    </dgm:pt>
    <dgm:pt modelId="{48069E2E-1F5F-4E5A-A1AC-059AC918EF7D}" type="sibTrans" cxnId="{97D9FDC9-FD32-4AE3-82D8-FE689D3F6DA1}">
      <dgm:prSet/>
      <dgm:spPr/>
      <dgm:t>
        <a:bodyPr/>
        <a:lstStyle/>
        <a:p>
          <a:endParaRPr lang="en-US"/>
        </a:p>
      </dgm:t>
    </dgm:pt>
    <dgm:pt modelId="{637AC4DC-6466-4D2A-841F-9AA6AE225A70}">
      <dgm:prSet custT="1"/>
      <dgm:spPr>
        <a:solidFill>
          <a:schemeClr val="accent3">
            <a:lumMod val="40000"/>
            <a:lumOff val="60000"/>
            <a:alpha val="90000"/>
          </a:schemeClr>
        </a:solidFill>
      </dgm:spPr>
      <dgm:t>
        <a:bodyPr/>
        <a:lstStyle/>
        <a:p>
          <a:r>
            <a:rPr lang="es-ES_tradnl" sz="1400" b="1" dirty="0" smtClean="0">
              <a:solidFill>
                <a:schemeClr val="tx1"/>
              </a:solidFill>
              <a:latin typeface="Calisto MT" pitchFamily="18" charset="0"/>
            </a:rPr>
            <a:t>En dónde? </a:t>
          </a:r>
          <a:r>
            <a:rPr lang="es-ES_tradnl" sz="1400" dirty="0" smtClean="0">
              <a:latin typeface="Calisto MT" pitchFamily="18" charset="0"/>
            </a:rPr>
            <a:t>Se presenta en la aduana en que se dictó el acto, o bien en la DGA si el acto impugnado fue emitido por esa Dirección </a:t>
          </a:r>
          <a:endParaRPr lang="es-ES" sz="1400" dirty="0"/>
        </a:p>
      </dgm:t>
    </dgm:pt>
    <dgm:pt modelId="{8013B808-B82A-478F-BDDB-B7216EBA2C89}" type="parTrans" cxnId="{620B7A97-35E2-411C-8BAC-AAB83E8A0D0E}">
      <dgm:prSet/>
      <dgm:spPr/>
      <dgm:t>
        <a:bodyPr/>
        <a:lstStyle/>
        <a:p>
          <a:endParaRPr lang="es-ES"/>
        </a:p>
      </dgm:t>
    </dgm:pt>
    <dgm:pt modelId="{83DEA0A5-8C7C-42BD-8B98-3286A8920491}" type="sibTrans" cxnId="{620B7A97-35E2-411C-8BAC-AAB83E8A0D0E}">
      <dgm:prSet/>
      <dgm:spPr/>
      <dgm:t>
        <a:bodyPr/>
        <a:lstStyle/>
        <a:p>
          <a:endParaRPr lang="es-E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ScaleX="270163" custLinFactNeighborX="1831"/>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 modelId="{0A6517CA-94F0-4EC2-AB8F-1E445724A522}" type="pres">
      <dgm:prSet presAssocID="{CC4790D2-4330-4F13-A04A-A67BFDC55917}" presName="Name13" presStyleLbl="parChTrans1D2" presStyleIdx="0" presStyleCnt="2"/>
      <dgm:spPr/>
      <dgm:t>
        <a:bodyPr/>
        <a:lstStyle/>
        <a:p>
          <a:endParaRPr lang="en-US"/>
        </a:p>
      </dgm:t>
    </dgm:pt>
    <dgm:pt modelId="{C4E2D1AF-031C-4B8B-9CDD-150C8A8B9C9F}" type="pres">
      <dgm:prSet presAssocID="{6494FCE6-4780-436A-BC4F-7D4E484C6A1D}" presName="childText" presStyleLbl="bgAcc1" presStyleIdx="0" presStyleCnt="2" custScaleX="534659" custLinFactNeighborX="-1323" custLinFactNeighborY="27879">
        <dgm:presLayoutVars>
          <dgm:bulletEnabled val="1"/>
        </dgm:presLayoutVars>
      </dgm:prSet>
      <dgm:spPr/>
      <dgm:t>
        <a:bodyPr/>
        <a:lstStyle/>
        <a:p>
          <a:endParaRPr lang="en-US"/>
        </a:p>
      </dgm:t>
    </dgm:pt>
    <dgm:pt modelId="{EF6B1044-C570-4553-AF9F-A51959C02A50}" type="pres">
      <dgm:prSet presAssocID="{8013B808-B82A-478F-BDDB-B7216EBA2C89}" presName="Name13" presStyleLbl="parChTrans1D2" presStyleIdx="1" presStyleCnt="2"/>
      <dgm:spPr/>
      <dgm:t>
        <a:bodyPr/>
        <a:lstStyle/>
        <a:p>
          <a:endParaRPr lang="es-ES"/>
        </a:p>
      </dgm:t>
    </dgm:pt>
    <dgm:pt modelId="{AA397C07-C30E-4153-A147-ABCF88CAD443}" type="pres">
      <dgm:prSet presAssocID="{637AC4DC-6466-4D2A-841F-9AA6AE225A70}" presName="childText" presStyleLbl="bgAcc1" presStyleIdx="1" presStyleCnt="2" custScaleX="590266" custLinFactNeighborX="-67686" custLinFactNeighborY="88695">
        <dgm:presLayoutVars>
          <dgm:bulletEnabled val="1"/>
        </dgm:presLayoutVars>
      </dgm:prSet>
      <dgm:spPr/>
      <dgm:t>
        <a:bodyPr/>
        <a:lstStyle/>
        <a:p>
          <a:endParaRPr lang="es-ES"/>
        </a:p>
      </dgm:t>
    </dgm:pt>
  </dgm:ptLst>
  <dgm:cxnLst>
    <dgm:cxn modelId="{83B2BE47-8496-4A68-8469-2A83B26ED321}" type="presOf" srcId="{CC4790D2-4330-4F13-A04A-A67BFDC55917}" destId="{0A6517CA-94F0-4EC2-AB8F-1E445724A522}" srcOrd="0" destOrd="0" presId="urn:microsoft.com/office/officeart/2005/8/layout/hierarchy3"/>
    <dgm:cxn modelId="{97D9FDC9-FD32-4AE3-82D8-FE689D3F6DA1}" srcId="{CF9E82F2-ACEA-492D-9E17-0B8964F29B16}" destId="{6494FCE6-4780-436A-BC4F-7D4E484C6A1D}" srcOrd="0" destOrd="0" parTransId="{CC4790D2-4330-4F13-A04A-A67BFDC55917}" sibTransId="{48069E2E-1F5F-4E5A-A1AC-059AC918EF7D}"/>
    <dgm:cxn modelId="{4DD268CB-2C27-42A9-A98F-9DBFC182E536}" srcId="{E165B4B4-86AC-483E-B965-FFDF5DF58050}" destId="{CF9E82F2-ACEA-492D-9E17-0B8964F29B16}" srcOrd="0" destOrd="0" parTransId="{C3C4D47B-2C67-49FB-A8F1-729D02265056}" sibTransId="{3D9620BF-1C08-4684-BE0A-E9D44D716E13}"/>
    <dgm:cxn modelId="{F241A4CA-A1C0-4194-B7F8-665551B704D7}" type="presOf" srcId="{8013B808-B82A-478F-BDDB-B7216EBA2C89}" destId="{EF6B1044-C570-4553-AF9F-A51959C02A50}" srcOrd="0" destOrd="0" presId="urn:microsoft.com/office/officeart/2005/8/layout/hierarchy3"/>
    <dgm:cxn modelId="{9D12C222-EDD7-4181-9397-4B81F7DAEEE8}" type="presOf" srcId="{CF9E82F2-ACEA-492D-9E17-0B8964F29B16}" destId="{40AA4CD5-1928-47FB-8995-F3BA8858C32A}" srcOrd="0" destOrd="0" presId="urn:microsoft.com/office/officeart/2005/8/layout/hierarchy3"/>
    <dgm:cxn modelId="{FD586450-25F0-4E0A-A65F-F83B6C356776}" type="presOf" srcId="{E165B4B4-86AC-483E-B965-FFDF5DF58050}" destId="{BDBD1B7C-F7CC-458C-8038-C163B8945618}" srcOrd="0" destOrd="0" presId="urn:microsoft.com/office/officeart/2005/8/layout/hierarchy3"/>
    <dgm:cxn modelId="{893F3819-3655-4C63-96FF-B9039001AFE5}" type="presOf" srcId="{CF9E82F2-ACEA-492D-9E17-0B8964F29B16}" destId="{46187C50-A81F-4851-A300-7942556CF858}" srcOrd="1" destOrd="0" presId="urn:microsoft.com/office/officeart/2005/8/layout/hierarchy3"/>
    <dgm:cxn modelId="{B3BF22ED-2E04-4CCC-B531-7F248003B3E1}" type="presOf" srcId="{6494FCE6-4780-436A-BC4F-7D4E484C6A1D}" destId="{C4E2D1AF-031C-4B8B-9CDD-150C8A8B9C9F}" srcOrd="0" destOrd="0" presId="urn:microsoft.com/office/officeart/2005/8/layout/hierarchy3"/>
    <dgm:cxn modelId="{DB7C8AE1-7AA2-4A11-8057-CD3F8BBA903F}" type="presOf" srcId="{637AC4DC-6466-4D2A-841F-9AA6AE225A70}" destId="{AA397C07-C30E-4153-A147-ABCF88CAD443}" srcOrd="0" destOrd="0" presId="urn:microsoft.com/office/officeart/2005/8/layout/hierarchy3"/>
    <dgm:cxn modelId="{620B7A97-35E2-411C-8BAC-AAB83E8A0D0E}" srcId="{CF9E82F2-ACEA-492D-9E17-0B8964F29B16}" destId="{637AC4DC-6466-4D2A-841F-9AA6AE225A70}" srcOrd="1" destOrd="0" parTransId="{8013B808-B82A-478F-BDDB-B7216EBA2C89}" sibTransId="{83DEA0A5-8C7C-42BD-8B98-3286A8920491}"/>
    <dgm:cxn modelId="{B5225748-264C-47B3-B66D-FCD1E06C97A1}" type="presParOf" srcId="{BDBD1B7C-F7CC-458C-8038-C163B8945618}" destId="{5BAA4424-917E-481A-97A6-BAAD9307006A}" srcOrd="0" destOrd="0" presId="urn:microsoft.com/office/officeart/2005/8/layout/hierarchy3"/>
    <dgm:cxn modelId="{D200FA76-903F-4C24-BE3A-E9E42A39E1F0}" type="presParOf" srcId="{5BAA4424-917E-481A-97A6-BAAD9307006A}" destId="{F179F6BD-D22D-449F-9254-4BC085B7D201}" srcOrd="0" destOrd="0" presId="urn:microsoft.com/office/officeart/2005/8/layout/hierarchy3"/>
    <dgm:cxn modelId="{87A986B3-6D05-4E10-8AE1-6A66ED4B1B0B}" type="presParOf" srcId="{F179F6BD-D22D-449F-9254-4BC085B7D201}" destId="{40AA4CD5-1928-47FB-8995-F3BA8858C32A}" srcOrd="0" destOrd="0" presId="urn:microsoft.com/office/officeart/2005/8/layout/hierarchy3"/>
    <dgm:cxn modelId="{A9110BFE-F6FC-4AF5-9482-FCDEDA102450}" type="presParOf" srcId="{F179F6BD-D22D-449F-9254-4BC085B7D201}" destId="{46187C50-A81F-4851-A300-7942556CF858}" srcOrd="1" destOrd="0" presId="urn:microsoft.com/office/officeart/2005/8/layout/hierarchy3"/>
    <dgm:cxn modelId="{FF84E5EA-83E9-407C-A3C9-A07154FA0D3E}" type="presParOf" srcId="{5BAA4424-917E-481A-97A6-BAAD9307006A}" destId="{75866025-D4F9-42EC-A06B-4A50B52D7C14}" srcOrd="1" destOrd="0" presId="urn:microsoft.com/office/officeart/2005/8/layout/hierarchy3"/>
    <dgm:cxn modelId="{F6D935D5-6BE5-4153-AE58-B78DAFC4B442}" type="presParOf" srcId="{75866025-D4F9-42EC-A06B-4A50B52D7C14}" destId="{0A6517CA-94F0-4EC2-AB8F-1E445724A522}" srcOrd="0" destOrd="0" presId="urn:microsoft.com/office/officeart/2005/8/layout/hierarchy3"/>
    <dgm:cxn modelId="{36184EAB-D7D7-450A-9BA7-06B0CABFD387}" type="presParOf" srcId="{75866025-D4F9-42EC-A06B-4A50B52D7C14}" destId="{C4E2D1AF-031C-4B8B-9CDD-150C8A8B9C9F}" srcOrd="1" destOrd="0" presId="urn:microsoft.com/office/officeart/2005/8/layout/hierarchy3"/>
    <dgm:cxn modelId="{36560376-7A2E-4C61-9316-70DD7D38C75F}" type="presParOf" srcId="{75866025-D4F9-42EC-A06B-4A50B52D7C14}" destId="{EF6B1044-C570-4553-AF9F-A51959C02A50}" srcOrd="2" destOrd="0" presId="urn:microsoft.com/office/officeart/2005/8/layout/hierarchy3"/>
    <dgm:cxn modelId="{AFFF7F45-EA2D-43C4-9704-D5C966767312}" type="presParOf" srcId="{75866025-D4F9-42EC-A06B-4A50B52D7C14}" destId="{AA397C07-C30E-4153-A147-ABCF88CAD443}"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09A5A8D-48D0-4B56-A67A-AA5A9770308F}" type="doc">
      <dgm:prSet loTypeId="urn:microsoft.com/office/officeart/2005/8/layout/pList2" loCatId="list" qsTypeId="urn:microsoft.com/office/officeart/2005/8/quickstyle/3d3" qsCatId="3D" csTypeId="urn:microsoft.com/office/officeart/2005/8/colors/accent1_2" csCatId="accent1" phldr="1"/>
      <dgm:spPr/>
    </dgm:pt>
    <dgm:pt modelId="{CBCDC757-8146-4D9F-AEFB-B7082CD89CEB}">
      <dgm:prSet phldrT="[Texto]" custT="1"/>
      <dgm:spPr>
        <a:solidFill>
          <a:schemeClr val="tx2">
            <a:lumMod val="40000"/>
            <a:lumOff val="60000"/>
          </a:schemeClr>
        </a:solidFill>
      </dgm:spPr>
      <dgm:t>
        <a:bodyPr/>
        <a:lstStyle/>
        <a:p>
          <a:pPr algn="just"/>
          <a:r>
            <a:rPr lang="es-ES" sz="800" dirty="0" smtClean="0">
              <a:solidFill>
                <a:schemeClr val="tx1"/>
              </a:solidFill>
            </a:rPr>
            <a:t>“…</a:t>
          </a:r>
          <a:r>
            <a:rPr lang="es-ES" sz="1050" dirty="0" smtClean="0">
              <a:solidFill>
                <a:schemeClr val="tx1"/>
              </a:solidFill>
            </a:rPr>
            <a:t>Que la Dirección General de Aduanas en oficio DN-DNP 175-97 de 9 de mayo de 1997 evacuó consulta al Gerente de la Aduana Central sobre la improcedencia del cobro de almacenaje para los bienes que una vez realizado el segundo remate se entregan al Instituto Mixto de Ayuda Social para su donación o a entidades de bien social…Que con ocasión a lo dispuesto en el citado oficio el señor… Presidente de…, a través de oficio N° XXX de XXX planteó solicitud de criterio sobre ese mismo tema, el cual fue emitido por la Dirección General de Aduanas a través del oficio AL 005-98 de 11 de febrero de 1998,…</a:t>
          </a:r>
          <a:endParaRPr lang="es-ES" sz="1050" dirty="0"/>
        </a:p>
      </dgm:t>
    </dgm:pt>
    <dgm:pt modelId="{CDB9E0B0-64EF-4EA7-B560-7EFCD0FE96C4}" type="parTrans" cxnId="{F9BCCD71-1D8A-464B-A080-EF3A50BA522B}">
      <dgm:prSet/>
      <dgm:spPr/>
      <dgm:t>
        <a:bodyPr/>
        <a:lstStyle/>
        <a:p>
          <a:endParaRPr lang="es-ES"/>
        </a:p>
      </dgm:t>
    </dgm:pt>
    <dgm:pt modelId="{FFC71053-F8B1-42A2-8B4C-36FB4A2EF2B4}" type="sibTrans" cxnId="{F9BCCD71-1D8A-464B-A080-EF3A50BA522B}">
      <dgm:prSet/>
      <dgm:spPr/>
      <dgm:t>
        <a:bodyPr/>
        <a:lstStyle/>
        <a:p>
          <a:endParaRPr lang="es-ES"/>
        </a:p>
      </dgm:t>
    </dgm:pt>
    <dgm:pt modelId="{1414F951-61D4-402C-8687-2ED08E53C50A}">
      <dgm:prSet phldrT="[Texto]" custT="1"/>
      <dgm:spPr>
        <a:solidFill>
          <a:schemeClr val="tx2">
            <a:lumMod val="40000"/>
            <a:lumOff val="60000"/>
          </a:schemeClr>
        </a:solidFill>
      </dgm:spPr>
      <dgm:t>
        <a:bodyPr/>
        <a:lstStyle/>
        <a:p>
          <a:pPr algn="just"/>
          <a:r>
            <a:rPr lang="es-ES" sz="1260" baseline="0" dirty="0" smtClean="0">
              <a:solidFill>
                <a:schemeClr val="tx1"/>
              </a:solidFill>
            </a:rPr>
            <a:t>…Aclarada la naturaleza jurídica del acto impugnado, independientemente de si se trata de </a:t>
          </a:r>
          <a:r>
            <a:rPr lang="es-ES" sz="1260" b="1" baseline="0" dirty="0" smtClean="0">
              <a:solidFill>
                <a:schemeClr val="tx1"/>
              </a:solidFill>
            </a:rPr>
            <a:t>un dictamen o del ejercicio del derecho de petición</a:t>
          </a:r>
          <a:r>
            <a:rPr lang="es-ES" sz="1260" baseline="0" dirty="0" smtClean="0">
              <a:solidFill>
                <a:schemeClr val="tx1"/>
              </a:solidFill>
            </a:rPr>
            <a:t> que es del que  se trata en la especie, en ambos supuestos estamos, según ya se consignó, en presencia de </a:t>
          </a:r>
          <a:r>
            <a:rPr lang="es-ES" sz="1260" b="1" baseline="0" dirty="0" smtClean="0">
              <a:solidFill>
                <a:schemeClr val="tx1"/>
              </a:solidFill>
            </a:rPr>
            <a:t>actos simples o actos de mero trámite,</a:t>
          </a:r>
          <a:r>
            <a:rPr lang="es-ES" sz="1260" baseline="0" dirty="0" smtClean="0">
              <a:solidFill>
                <a:schemeClr val="tx1"/>
              </a:solidFill>
            </a:rPr>
            <a:t> los cuales están exentos de eficacia jurídica directa e inmediata no siendo </a:t>
          </a:r>
          <a:r>
            <a:rPr lang="es-ES" sz="1260" baseline="0" dirty="0" err="1" smtClean="0">
              <a:solidFill>
                <a:schemeClr val="tx1"/>
              </a:solidFill>
            </a:rPr>
            <a:t>suceptibles</a:t>
          </a:r>
          <a:r>
            <a:rPr lang="es-ES" sz="1260" baseline="0" dirty="0" smtClean="0">
              <a:solidFill>
                <a:schemeClr val="tx1"/>
              </a:solidFill>
            </a:rPr>
            <a:t> de impugnación </a:t>
          </a:r>
          <a:r>
            <a:rPr lang="es-ES" sz="1200" dirty="0" smtClean="0">
              <a:solidFill>
                <a:schemeClr val="tx1"/>
              </a:solidFill>
            </a:rPr>
            <a:t>…”</a:t>
          </a:r>
          <a:endParaRPr lang="es-ES" sz="1200" dirty="0"/>
        </a:p>
      </dgm:t>
    </dgm:pt>
    <dgm:pt modelId="{13BFB3A4-E8FF-4307-BCA3-21ACBEA96C30}" type="parTrans" cxnId="{907A48D7-9F91-4400-875E-153E5896D7C7}">
      <dgm:prSet/>
      <dgm:spPr/>
      <dgm:t>
        <a:bodyPr/>
        <a:lstStyle/>
        <a:p>
          <a:endParaRPr lang="es-ES"/>
        </a:p>
      </dgm:t>
    </dgm:pt>
    <dgm:pt modelId="{2DAF729B-1582-45DA-BF27-164C2D2470A3}" type="sibTrans" cxnId="{907A48D7-9F91-4400-875E-153E5896D7C7}">
      <dgm:prSet/>
      <dgm:spPr/>
      <dgm:t>
        <a:bodyPr/>
        <a:lstStyle/>
        <a:p>
          <a:endParaRPr lang="es-ES"/>
        </a:p>
      </dgm:t>
    </dgm:pt>
    <dgm:pt modelId="{EE563B7E-29F1-440F-AE0F-7F6FBFD591EC}">
      <dgm:prSet custT="1"/>
      <dgm:spPr>
        <a:solidFill>
          <a:schemeClr val="tx2">
            <a:lumMod val="40000"/>
            <a:lumOff val="60000"/>
          </a:schemeClr>
        </a:solidFill>
      </dgm:spPr>
      <dgm:t>
        <a:bodyPr/>
        <a:lstStyle/>
        <a:p>
          <a:pPr algn="just"/>
          <a:r>
            <a:rPr lang="es-ES" sz="850" baseline="0" dirty="0" smtClean="0">
              <a:solidFill>
                <a:schemeClr val="tx1"/>
              </a:solidFill>
            </a:rPr>
            <a:t>Con referencia a que son actos preparatorios de la voluntad administrativa, la doctrina ha establecido como principio en  consecuencia que los dictámenes deben emitirse </a:t>
          </a:r>
          <a:r>
            <a:rPr lang="es-ES" sz="850" b="1" baseline="0" dirty="0" smtClean="0">
              <a:solidFill>
                <a:schemeClr val="tx1"/>
              </a:solidFill>
            </a:rPr>
            <a:t>en concreto</a:t>
          </a:r>
          <a:r>
            <a:rPr lang="es-ES" sz="850" baseline="0" dirty="0" smtClean="0">
              <a:solidFill>
                <a:schemeClr val="tx1"/>
              </a:solidFill>
            </a:rPr>
            <a:t>, </a:t>
          </a:r>
          <a:r>
            <a:rPr lang="es-ES" sz="850" b="1" baseline="0" dirty="0" smtClean="0">
              <a:solidFill>
                <a:schemeClr val="tx1"/>
              </a:solidFill>
            </a:rPr>
            <a:t>para un caso particular</a:t>
          </a:r>
          <a:r>
            <a:rPr lang="es-ES" sz="850" baseline="0" dirty="0" smtClean="0">
              <a:solidFill>
                <a:schemeClr val="tx1"/>
              </a:solidFill>
            </a:rPr>
            <a:t>, como parte de un procedimiento administrativo en marcha, de una voluntad administrativa en formación. Son, según don Eduardo Ortiz, los que sirven para el desarrollo del procedimiento administrativo… Los supuestos antes señalados no se cumplen en el caso sub examine en razón de que el oficio Al 005-98 no se emitió para un caso concreto, sino en abstracto, ni tampoco formó parte de un procedimiento administrativo determinado para la conformación de la voluntad estatal, en virtud de que el acto impugnado no se enmarca dentro de un procedimiento administrativo en marcha, sino que nace a raíz de una consulta de mero trámite formulada por el hoy apelante…</a:t>
          </a:r>
        </a:p>
      </dgm:t>
    </dgm:pt>
    <dgm:pt modelId="{F2357606-FE3A-4B7F-A6DE-712BB140260A}" type="parTrans" cxnId="{75471031-AF57-4422-B1AA-5FA2ACB3F57D}">
      <dgm:prSet/>
      <dgm:spPr/>
      <dgm:t>
        <a:bodyPr/>
        <a:lstStyle/>
        <a:p>
          <a:endParaRPr lang="es-ES"/>
        </a:p>
      </dgm:t>
    </dgm:pt>
    <dgm:pt modelId="{C3D85FD8-4431-44B6-A1B5-4BB69F877546}" type="sibTrans" cxnId="{75471031-AF57-4422-B1AA-5FA2ACB3F57D}">
      <dgm:prSet/>
      <dgm:spPr/>
      <dgm:t>
        <a:bodyPr/>
        <a:lstStyle/>
        <a:p>
          <a:endParaRPr lang="es-ES"/>
        </a:p>
      </dgm:t>
    </dgm:pt>
    <dgm:pt modelId="{F4415397-CE5B-4E65-B257-146C57D1CA05}" type="pres">
      <dgm:prSet presAssocID="{C09A5A8D-48D0-4B56-A67A-AA5A9770308F}" presName="Name0" presStyleCnt="0">
        <dgm:presLayoutVars>
          <dgm:dir/>
          <dgm:resizeHandles val="exact"/>
        </dgm:presLayoutVars>
      </dgm:prSet>
      <dgm:spPr/>
    </dgm:pt>
    <dgm:pt modelId="{F962C85E-06AD-4FD5-A66B-51B85B5F7725}" type="pres">
      <dgm:prSet presAssocID="{C09A5A8D-48D0-4B56-A67A-AA5A9770308F}" presName="bkgdShp" presStyleLbl="alignAccFollowNode1" presStyleIdx="0" presStyleCnt="1"/>
      <dgm:spPr>
        <a:gradFill flip="none" rotWithShape="0">
          <a:gsLst>
            <a:gs pos="0">
              <a:srgbClr val="0FA9B1">
                <a:shade val="30000"/>
                <a:satMod val="115000"/>
              </a:srgbClr>
            </a:gs>
            <a:gs pos="50000">
              <a:srgbClr val="0FA9B1">
                <a:shade val="67500"/>
                <a:satMod val="115000"/>
              </a:srgbClr>
            </a:gs>
            <a:gs pos="100000">
              <a:srgbClr val="0FA9B1">
                <a:shade val="100000"/>
                <a:satMod val="115000"/>
              </a:srgbClr>
            </a:gs>
          </a:gsLst>
          <a:lin ang="8100000" scaled="1"/>
          <a:tileRect/>
        </a:gradFill>
      </dgm:spPr>
    </dgm:pt>
    <dgm:pt modelId="{4B6FA6A7-EA10-4390-B8BB-0FA7C972ED9A}" type="pres">
      <dgm:prSet presAssocID="{C09A5A8D-48D0-4B56-A67A-AA5A9770308F}" presName="linComp" presStyleCnt="0"/>
      <dgm:spPr/>
    </dgm:pt>
    <dgm:pt modelId="{3A53C490-E19D-49BE-A55C-5DD2F86E50D0}" type="pres">
      <dgm:prSet presAssocID="{CBCDC757-8146-4D9F-AEFB-B7082CD89CEB}" presName="compNode" presStyleCnt="0"/>
      <dgm:spPr/>
    </dgm:pt>
    <dgm:pt modelId="{E6334163-8819-4E8F-9CA2-1A1825BCA7A2}" type="pres">
      <dgm:prSet presAssocID="{CBCDC757-8146-4D9F-AEFB-B7082CD89CEB}" presName="node" presStyleLbl="node1" presStyleIdx="0" presStyleCnt="3">
        <dgm:presLayoutVars>
          <dgm:bulletEnabled val="1"/>
        </dgm:presLayoutVars>
      </dgm:prSet>
      <dgm:spPr/>
      <dgm:t>
        <a:bodyPr/>
        <a:lstStyle/>
        <a:p>
          <a:endParaRPr lang="es-ES"/>
        </a:p>
      </dgm:t>
    </dgm:pt>
    <dgm:pt modelId="{528E439E-A667-4577-ABA6-A9C329593BFC}" type="pres">
      <dgm:prSet presAssocID="{CBCDC757-8146-4D9F-AEFB-B7082CD89CEB}" presName="invisiNode" presStyleLbl="node1" presStyleIdx="0" presStyleCnt="3"/>
      <dgm:spPr/>
    </dgm:pt>
    <dgm:pt modelId="{CC701D68-1448-4D4C-AB6A-B7F265FC84F4}" type="pres">
      <dgm:prSet presAssocID="{CBCDC757-8146-4D9F-AEFB-B7082CD89CEB}" presName="imagNode" presStyleLbl="fgImgPlace1" presStyleIdx="0" presStyleCnt="3"/>
      <dgm:spPr>
        <a:blipFill rotWithShape="1">
          <a:blip xmlns:r="http://schemas.openxmlformats.org/officeDocument/2006/relationships" r:embed="rId1"/>
          <a:stretch>
            <a:fillRect/>
          </a:stretch>
        </a:blipFill>
      </dgm:spPr>
    </dgm:pt>
    <dgm:pt modelId="{1462D5FE-6E06-4189-932A-F28BB3462F3A}" type="pres">
      <dgm:prSet presAssocID="{FFC71053-F8B1-42A2-8B4C-36FB4A2EF2B4}" presName="sibTrans" presStyleLbl="sibTrans2D1" presStyleIdx="0" presStyleCnt="0"/>
      <dgm:spPr/>
      <dgm:t>
        <a:bodyPr/>
        <a:lstStyle/>
        <a:p>
          <a:endParaRPr lang="es-ES"/>
        </a:p>
      </dgm:t>
    </dgm:pt>
    <dgm:pt modelId="{6B53B7C8-6353-4421-8624-E607FB93D8E6}" type="pres">
      <dgm:prSet presAssocID="{EE563B7E-29F1-440F-AE0F-7F6FBFD591EC}" presName="compNode" presStyleCnt="0"/>
      <dgm:spPr/>
    </dgm:pt>
    <dgm:pt modelId="{4E6D0E53-FDD9-4961-864B-69E13A55A7DF}" type="pres">
      <dgm:prSet presAssocID="{EE563B7E-29F1-440F-AE0F-7F6FBFD591EC}" presName="node" presStyleLbl="node1" presStyleIdx="1" presStyleCnt="3">
        <dgm:presLayoutVars>
          <dgm:bulletEnabled val="1"/>
        </dgm:presLayoutVars>
      </dgm:prSet>
      <dgm:spPr/>
      <dgm:t>
        <a:bodyPr/>
        <a:lstStyle/>
        <a:p>
          <a:endParaRPr lang="es-ES"/>
        </a:p>
      </dgm:t>
    </dgm:pt>
    <dgm:pt modelId="{407EF825-CCDF-4A00-9749-097C310904F0}" type="pres">
      <dgm:prSet presAssocID="{EE563B7E-29F1-440F-AE0F-7F6FBFD591EC}" presName="invisiNode" presStyleLbl="node1" presStyleIdx="1" presStyleCnt="3"/>
      <dgm:spPr/>
    </dgm:pt>
    <dgm:pt modelId="{70DA2521-0924-4FD1-9C1E-CE86ED39239D}" type="pres">
      <dgm:prSet presAssocID="{EE563B7E-29F1-440F-AE0F-7F6FBFD591EC}" presName="imagNode" presStyleLbl="fgImgPlace1" presStyleIdx="1" presStyleCnt="3" custLinFactNeighborX="-89" custLinFactNeighborY="4025"/>
      <dgm:spPr>
        <a:blipFill rotWithShape="1">
          <a:blip xmlns:r="http://schemas.openxmlformats.org/officeDocument/2006/relationships" r:embed="rId2"/>
          <a:stretch>
            <a:fillRect/>
          </a:stretch>
        </a:blipFill>
      </dgm:spPr>
    </dgm:pt>
    <dgm:pt modelId="{43E4C55D-2CF6-4D32-84DD-9D4A639713AB}" type="pres">
      <dgm:prSet presAssocID="{C3D85FD8-4431-44B6-A1B5-4BB69F877546}" presName="sibTrans" presStyleLbl="sibTrans2D1" presStyleIdx="0" presStyleCnt="0"/>
      <dgm:spPr/>
      <dgm:t>
        <a:bodyPr/>
        <a:lstStyle/>
        <a:p>
          <a:endParaRPr lang="es-ES"/>
        </a:p>
      </dgm:t>
    </dgm:pt>
    <dgm:pt modelId="{CDEEB116-ECD6-4340-9F06-232CAB435C81}" type="pres">
      <dgm:prSet presAssocID="{1414F951-61D4-402C-8687-2ED08E53C50A}" presName="compNode" presStyleCnt="0"/>
      <dgm:spPr/>
    </dgm:pt>
    <dgm:pt modelId="{9AE55431-1235-44AF-80ED-2319F5EE0969}" type="pres">
      <dgm:prSet presAssocID="{1414F951-61D4-402C-8687-2ED08E53C50A}" presName="node" presStyleLbl="node1" presStyleIdx="2" presStyleCnt="3">
        <dgm:presLayoutVars>
          <dgm:bulletEnabled val="1"/>
        </dgm:presLayoutVars>
      </dgm:prSet>
      <dgm:spPr/>
      <dgm:t>
        <a:bodyPr/>
        <a:lstStyle/>
        <a:p>
          <a:endParaRPr lang="es-ES"/>
        </a:p>
      </dgm:t>
    </dgm:pt>
    <dgm:pt modelId="{92A8D7AC-7DB2-467E-AE16-40E863B46BD6}" type="pres">
      <dgm:prSet presAssocID="{1414F951-61D4-402C-8687-2ED08E53C50A}" presName="invisiNode" presStyleLbl="node1" presStyleIdx="2" presStyleCnt="3"/>
      <dgm:spPr/>
    </dgm:pt>
    <dgm:pt modelId="{CDF66A01-A875-4A23-8AF9-DAFD613E7843}" type="pres">
      <dgm:prSet presAssocID="{1414F951-61D4-402C-8687-2ED08E53C50A}" presName="imagNode" presStyleLbl="fgImgPlace1" presStyleIdx="2" presStyleCnt="3"/>
      <dgm:spPr>
        <a:blipFill rotWithShape="1">
          <a:blip xmlns:r="http://schemas.openxmlformats.org/officeDocument/2006/relationships" r:embed="rId3"/>
          <a:stretch>
            <a:fillRect/>
          </a:stretch>
        </a:blipFill>
      </dgm:spPr>
    </dgm:pt>
  </dgm:ptLst>
  <dgm:cxnLst>
    <dgm:cxn modelId="{3EB754C0-777C-4F56-8DC5-1DBFBC79B0F1}" type="presOf" srcId="{1414F951-61D4-402C-8687-2ED08E53C50A}" destId="{9AE55431-1235-44AF-80ED-2319F5EE0969}" srcOrd="0" destOrd="0" presId="urn:microsoft.com/office/officeart/2005/8/layout/pList2"/>
    <dgm:cxn modelId="{907A48D7-9F91-4400-875E-153E5896D7C7}" srcId="{C09A5A8D-48D0-4B56-A67A-AA5A9770308F}" destId="{1414F951-61D4-402C-8687-2ED08E53C50A}" srcOrd="2" destOrd="0" parTransId="{13BFB3A4-E8FF-4307-BCA3-21ACBEA96C30}" sibTransId="{2DAF729B-1582-45DA-BF27-164C2D2470A3}"/>
    <dgm:cxn modelId="{75471031-AF57-4422-B1AA-5FA2ACB3F57D}" srcId="{C09A5A8D-48D0-4B56-A67A-AA5A9770308F}" destId="{EE563B7E-29F1-440F-AE0F-7F6FBFD591EC}" srcOrd="1" destOrd="0" parTransId="{F2357606-FE3A-4B7F-A6DE-712BB140260A}" sibTransId="{C3D85FD8-4431-44B6-A1B5-4BB69F877546}"/>
    <dgm:cxn modelId="{F9BCCD71-1D8A-464B-A080-EF3A50BA522B}" srcId="{C09A5A8D-48D0-4B56-A67A-AA5A9770308F}" destId="{CBCDC757-8146-4D9F-AEFB-B7082CD89CEB}" srcOrd="0" destOrd="0" parTransId="{CDB9E0B0-64EF-4EA7-B560-7EFCD0FE96C4}" sibTransId="{FFC71053-F8B1-42A2-8B4C-36FB4A2EF2B4}"/>
    <dgm:cxn modelId="{4093B204-1FC7-4CAD-8A75-FECA9FD7EA37}" type="presOf" srcId="{CBCDC757-8146-4D9F-AEFB-B7082CD89CEB}" destId="{E6334163-8819-4E8F-9CA2-1A1825BCA7A2}" srcOrd="0" destOrd="0" presId="urn:microsoft.com/office/officeart/2005/8/layout/pList2"/>
    <dgm:cxn modelId="{C7D3132C-9FDF-4636-A753-EB731BA6F1CD}" type="presOf" srcId="{EE563B7E-29F1-440F-AE0F-7F6FBFD591EC}" destId="{4E6D0E53-FDD9-4961-864B-69E13A55A7DF}" srcOrd="0" destOrd="0" presId="urn:microsoft.com/office/officeart/2005/8/layout/pList2"/>
    <dgm:cxn modelId="{F346747B-54BD-4994-93E3-19AD20305610}" type="presOf" srcId="{FFC71053-F8B1-42A2-8B4C-36FB4A2EF2B4}" destId="{1462D5FE-6E06-4189-932A-F28BB3462F3A}" srcOrd="0" destOrd="0" presId="urn:microsoft.com/office/officeart/2005/8/layout/pList2"/>
    <dgm:cxn modelId="{827F3271-EA06-4FD8-8897-9BB5F347F03C}" type="presOf" srcId="{C09A5A8D-48D0-4B56-A67A-AA5A9770308F}" destId="{F4415397-CE5B-4E65-B257-146C57D1CA05}" srcOrd="0" destOrd="0" presId="urn:microsoft.com/office/officeart/2005/8/layout/pList2"/>
    <dgm:cxn modelId="{319E8167-5102-483F-991D-495A52393F57}" type="presOf" srcId="{C3D85FD8-4431-44B6-A1B5-4BB69F877546}" destId="{43E4C55D-2CF6-4D32-84DD-9D4A639713AB}" srcOrd="0" destOrd="0" presId="urn:microsoft.com/office/officeart/2005/8/layout/pList2"/>
    <dgm:cxn modelId="{5D84712B-3B08-4E51-8DC3-8DC4D8FA311A}" type="presParOf" srcId="{F4415397-CE5B-4E65-B257-146C57D1CA05}" destId="{F962C85E-06AD-4FD5-A66B-51B85B5F7725}" srcOrd="0" destOrd="0" presId="urn:microsoft.com/office/officeart/2005/8/layout/pList2"/>
    <dgm:cxn modelId="{E9025AE4-8474-4037-A881-FA85C0B1029D}" type="presParOf" srcId="{F4415397-CE5B-4E65-B257-146C57D1CA05}" destId="{4B6FA6A7-EA10-4390-B8BB-0FA7C972ED9A}" srcOrd="1" destOrd="0" presId="urn:microsoft.com/office/officeart/2005/8/layout/pList2"/>
    <dgm:cxn modelId="{C5825C0D-FD25-4064-B625-1CB0F3A1D11D}" type="presParOf" srcId="{4B6FA6A7-EA10-4390-B8BB-0FA7C972ED9A}" destId="{3A53C490-E19D-49BE-A55C-5DD2F86E50D0}" srcOrd="0" destOrd="0" presId="urn:microsoft.com/office/officeart/2005/8/layout/pList2"/>
    <dgm:cxn modelId="{AFE173AF-B4D1-47CA-BF10-5875D70C1121}" type="presParOf" srcId="{3A53C490-E19D-49BE-A55C-5DD2F86E50D0}" destId="{E6334163-8819-4E8F-9CA2-1A1825BCA7A2}" srcOrd="0" destOrd="0" presId="urn:microsoft.com/office/officeart/2005/8/layout/pList2"/>
    <dgm:cxn modelId="{72036723-D03C-49BE-B75D-0BB24A84FF0A}" type="presParOf" srcId="{3A53C490-E19D-49BE-A55C-5DD2F86E50D0}" destId="{528E439E-A667-4577-ABA6-A9C329593BFC}" srcOrd="1" destOrd="0" presId="urn:microsoft.com/office/officeart/2005/8/layout/pList2"/>
    <dgm:cxn modelId="{5EB2D782-D545-421A-93C4-A4FF5B89C59D}" type="presParOf" srcId="{3A53C490-E19D-49BE-A55C-5DD2F86E50D0}" destId="{CC701D68-1448-4D4C-AB6A-B7F265FC84F4}" srcOrd="2" destOrd="0" presId="urn:microsoft.com/office/officeart/2005/8/layout/pList2"/>
    <dgm:cxn modelId="{263A48DC-F7A2-41B7-93B0-CB0A5210CA03}" type="presParOf" srcId="{4B6FA6A7-EA10-4390-B8BB-0FA7C972ED9A}" destId="{1462D5FE-6E06-4189-932A-F28BB3462F3A}" srcOrd="1" destOrd="0" presId="urn:microsoft.com/office/officeart/2005/8/layout/pList2"/>
    <dgm:cxn modelId="{A3FA45AB-CCD9-4CDF-9B67-DA9E84E00C20}" type="presParOf" srcId="{4B6FA6A7-EA10-4390-B8BB-0FA7C972ED9A}" destId="{6B53B7C8-6353-4421-8624-E607FB93D8E6}" srcOrd="2" destOrd="0" presId="urn:microsoft.com/office/officeart/2005/8/layout/pList2"/>
    <dgm:cxn modelId="{3459F4F2-800D-4039-8ED1-8A036A94D5CD}" type="presParOf" srcId="{6B53B7C8-6353-4421-8624-E607FB93D8E6}" destId="{4E6D0E53-FDD9-4961-864B-69E13A55A7DF}" srcOrd="0" destOrd="0" presId="urn:microsoft.com/office/officeart/2005/8/layout/pList2"/>
    <dgm:cxn modelId="{7CED6506-1189-4CDC-9069-EBC99F7A66A2}" type="presParOf" srcId="{6B53B7C8-6353-4421-8624-E607FB93D8E6}" destId="{407EF825-CCDF-4A00-9749-097C310904F0}" srcOrd="1" destOrd="0" presId="urn:microsoft.com/office/officeart/2005/8/layout/pList2"/>
    <dgm:cxn modelId="{B0A153BE-A2B3-49B7-BF2C-9C07A4D18C2D}" type="presParOf" srcId="{6B53B7C8-6353-4421-8624-E607FB93D8E6}" destId="{70DA2521-0924-4FD1-9C1E-CE86ED39239D}" srcOrd="2" destOrd="0" presId="urn:microsoft.com/office/officeart/2005/8/layout/pList2"/>
    <dgm:cxn modelId="{E02480BD-8714-4DD0-AB32-FFDA4D0F266B}" type="presParOf" srcId="{4B6FA6A7-EA10-4390-B8BB-0FA7C972ED9A}" destId="{43E4C55D-2CF6-4D32-84DD-9D4A639713AB}" srcOrd="3" destOrd="0" presId="urn:microsoft.com/office/officeart/2005/8/layout/pList2"/>
    <dgm:cxn modelId="{AC01DD60-149B-4E27-9D52-659236F38CD8}" type="presParOf" srcId="{4B6FA6A7-EA10-4390-B8BB-0FA7C972ED9A}" destId="{CDEEB116-ECD6-4340-9F06-232CAB435C81}" srcOrd="4" destOrd="0" presId="urn:microsoft.com/office/officeart/2005/8/layout/pList2"/>
    <dgm:cxn modelId="{F74C131F-A59F-4804-B651-4B52C6EAAC2D}" type="presParOf" srcId="{CDEEB116-ECD6-4340-9F06-232CAB435C81}" destId="{9AE55431-1235-44AF-80ED-2319F5EE0969}" srcOrd="0" destOrd="0" presId="urn:microsoft.com/office/officeart/2005/8/layout/pList2"/>
    <dgm:cxn modelId="{2517AC7F-4077-4057-95B7-8404480F0922}" type="presParOf" srcId="{CDEEB116-ECD6-4340-9F06-232CAB435C81}" destId="{92A8D7AC-7DB2-467E-AE16-40E863B46BD6}" srcOrd="1" destOrd="0" presId="urn:microsoft.com/office/officeart/2005/8/layout/pList2"/>
    <dgm:cxn modelId="{295B56DD-F435-4B72-9C44-2638566AD7AA}" type="presParOf" srcId="{CDEEB116-ECD6-4340-9F06-232CAB435C81}" destId="{CDF66A01-A875-4A23-8AF9-DAFD613E7843}" srcOrd="2" destOrd="0" presId="urn:microsoft.com/office/officeart/2005/8/layout/pList2"/>
  </dgm:cxnLst>
  <dgm:bg>
    <a:solidFill>
      <a:srgbClr val="0FA9B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A0F1E52-0801-4345-A57A-2A1F1C4DF309}" type="doc">
      <dgm:prSet loTypeId="urn:microsoft.com/office/officeart/2005/8/layout/hList7" loCatId="list" qsTypeId="urn:microsoft.com/office/officeart/2005/8/quickstyle/simple1" qsCatId="simple" csTypeId="urn:microsoft.com/office/officeart/2005/8/colors/accent1_2" csCatId="accent1" phldr="1"/>
      <dgm:spPr/>
    </dgm:pt>
    <dgm:pt modelId="{A0E4EBB1-C104-4D8C-AD71-C71619F6D26A}">
      <dgm:prSet phldrT="[Texto]" custT="1"/>
      <dgm:spPr>
        <a:solidFill>
          <a:schemeClr val="tx2">
            <a:lumMod val="60000"/>
            <a:lumOff val="40000"/>
          </a:schemeClr>
        </a:solidFill>
      </dgm:spPr>
      <dgm:t>
        <a:bodyPr/>
        <a:lstStyle/>
        <a:p>
          <a:endParaRPr lang="es-ES" sz="1600" b="1" dirty="0" smtClean="0"/>
        </a:p>
        <a:p>
          <a:endParaRPr lang="es-ES" sz="1600" b="1" dirty="0" smtClean="0"/>
        </a:p>
        <a:p>
          <a:endParaRPr lang="es-ES" sz="1600" b="1" dirty="0" smtClean="0"/>
        </a:p>
        <a:p>
          <a:r>
            <a:rPr lang="es-ES" sz="1600" b="1" dirty="0" smtClean="0"/>
            <a:t>Asimismo, hace ver este Tribunal que la impugnación debe realizarse contra un acto que tenga recurso, es decir que sea susceptible de impugnación conforme la normativa aduanera, que para el caso conforme lo estipulado en el artículo 198 de la Ley General de Aduanas, se establece lo siguiente:…</a:t>
          </a:r>
          <a:endParaRPr lang="es-ES" sz="1600" dirty="0"/>
        </a:p>
      </dgm:t>
    </dgm:pt>
    <dgm:pt modelId="{BE0BE55E-CE84-454E-92C1-D3ADFCBC76F7}" type="parTrans" cxnId="{96A4811D-0695-42F9-9A8B-C107D37B5400}">
      <dgm:prSet/>
      <dgm:spPr/>
      <dgm:t>
        <a:bodyPr/>
        <a:lstStyle/>
        <a:p>
          <a:endParaRPr lang="es-ES"/>
        </a:p>
      </dgm:t>
    </dgm:pt>
    <dgm:pt modelId="{67856010-AFCA-4C15-A3B3-BDACA79D66DF}" type="sibTrans" cxnId="{96A4811D-0695-42F9-9A8B-C107D37B5400}">
      <dgm:prSet/>
      <dgm:spPr/>
      <dgm:t>
        <a:bodyPr/>
        <a:lstStyle/>
        <a:p>
          <a:endParaRPr lang="es-ES"/>
        </a:p>
      </dgm:t>
    </dgm:pt>
    <dgm:pt modelId="{D1CF112B-6427-4CBE-8878-ACA3C37C3484}">
      <dgm:prSet phldrT="[Texto]" custT="1"/>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dgm:spPr>
      <dgm:t>
        <a:bodyPr/>
        <a:lstStyle/>
        <a:p>
          <a:endParaRPr lang="es-ES" sz="1400" b="1" dirty="0" smtClean="0"/>
        </a:p>
        <a:p>
          <a:endParaRPr lang="es-ES" sz="1400" b="1" dirty="0" smtClean="0"/>
        </a:p>
        <a:p>
          <a:endParaRPr lang="es-ES" sz="1600" b="1" dirty="0" smtClean="0"/>
        </a:p>
        <a:p>
          <a:r>
            <a:rPr lang="es-ES" sz="1600" b="1" dirty="0" smtClean="0"/>
            <a:t>Lo que significa que los actos susceptibles de impugnación ante este Tribunal lo son los actos finales o aquellos que hacen sus veces, como lo es el caso de las determinaciones tributarias aduaneras en el procedimiento de despacho o los que son de mero trámite pero que ponen fin al procedimiento.</a:t>
          </a:r>
          <a:endParaRPr lang="es-ES" sz="1600" dirty="0"/>
        </a:p>
      </dgm:t>
    </dgm:pt>
    <dgm:pt modelId="{7A96DABD-A52E-488D-8FE3-5E47A20C3C74}" type="parTrans" cxnId="{DB4D5084-14A8-4412-90AA-E0F2D93657D4}">
      <dgm:prSet/>
      <dgm:spPr/>
      <dgm:t>
        <a:bodyPr/>
        <a:lstStyle/>
        <a:p>
          <a:endParaRPr lang="es-ES"/>
        </a:p>
      </dgm:t>
    </dgm:pt>
    <dgm:pt modelId="{C33A5D18-75F8-4A61-94F5-4E3E2A08414E}" type="sibTrans" cxnId="{DB4D5084-14A8-4412-90AA-E0F2D93657D4}">
      <dgm:prSet/>
      <dgm:spPr/>
      <dgm:t>
        <a:bodyPr/>
        <a:lstStyle/>
        <a:p>
          <a:endParaRPr lang="es-ES"/>
        </a:p>
      </dgm:t>
    </dgm:pt>
    <dgm:pt modelId="{167BF67C-CE33-40C5-A3ED-416987A2FCBC}">
      <dgm:prSet phldrT="[Texto]" custT="1"/>
      <dgm:spPr>
        <a:solidFill>
          <a:schemeClr val="bg2">
            <a:lumMod val="50000"/>
          </a:schemeClr>
        </a:solidFill>
      </dgm:spPr>
      <dgm:t>
        <a:bodyPr/>
        <a:lstStyle/>
        <a:p>
          <a:endParaRPr lang="es-ES" sz="1000" dirty="0" smtClean="0"/>
        </a:p>
        <a:p>
          <a:endParaRPr lang="es-ES" sz="1000" dirty="0" smtClean="0"/>
        </a:p>
        <a:p>
          <a:endParaRPr lang="es-ES" sz="1200" dirty="0" smtClean="0"/>
        </a:p>
        <a:p>
          <a:endParaRPr lang="es-ES" sz="1200" dirty="0" smtClean="0"/>
        </a:p>
        <a:p>
          <a:r>
            <a:rPr lang="es-ES" sz="1200" dirty="0" smtClean="0"/>
            <a:t>Como ya se indicó, es claro que el recurrente presenta el recurso de apelación contra la resolución que conoce un recurso de reconsideración, al manifestar en su escrito “…interpongo el recurso de apelación, contra la resolución N° RES-AL-AL-1016-2007.” y no contra el acto final del procedimiento, sea la reclasificación de las mercancías de las líneas 1, 2 y 3 y correspondiente ajuste realizado en la Declaración Aduanera de Importación número XXX del XXX de la Aduana de Limón, sobre el cual según consta en expediente, solamente se interpuso el recurso de reconsideración, de manera que tal acto (el que conoce y resuelve el recurso de reconsideración) no tiene fase recursiva y por ende lo procedente es declarar la inadmisibilidad del recurso interpuesto</a:t>
          </a:r>
          <a:r>
            <a:rPr lang="es-ES" sz="800" dirty="0" smtClean="0"/>
            <a:t>.      </a:t>
          </a:r>
        </a:p>
        <a:p>
          <a:endParaRPr lang="es-ES" sz="800" dirty="0"/>
        </a:p>
      </dgm:t>
    </dgm:pt>
    <dgm:pt modelId="{D7648763-3616-4367-B86C-544F257D0B5C}" type="parTrans" cxnId="{14001665-6CED-471F-AE5F-D7B958DA75FD}">
      <dgm:prSet/>
      <dgm:spPr/>
      <dgm:t>
        <a:bodyPr/>
        <a:lstStyle/>
        <a:p>
          <a:endParaRPr lang="es-ES"/>
        </a:p>
      </dgm:t>
    </dgm:pt>
    <dgm:pt modelId="{35B22657-1434-4701-8575-738E5D9FA022}" type="sibTrans" cxnId="{14001665-6CED-471F-AE5F-D7B958DA75FD}">
      <dgm:prSet/>
      <dgm:spPr/>
      <dgm:t>
        <a:bodyPr/>
        <a:lstStyle/>
        <a:p>
          <a:endParaRPr lang="es-ES"/>
        </a:p>
      </dgm:t>
    </dgm:pt>
    <dgm:pt modelId="{2FA4EC76-D6E2-491E-A44F-2A67627F55C1}" type="pres">
      <dgm:prSet presAssocID="{5A0F1E52-0801-4345-A57A-2A1F1C4DF309}" presName="Name0" presStyleCnt="0">
        <dgm:presLayoutVars>
          <dgm:dir/>
          <dgm:resizeHandles val="exact"/>
        </dgm:presLayoutVars>
      </dgm:prSet>
      <dgm:spPr/>
    </dgm:pt>
    <dgm:pt modelId="{63067B28-1C9A-4A92-8C5D-1A01D21BEFC5}" type="pres">
      <dgm:prSet presAssocID="{5A0F1E52-0801-4345-A57A-2A1F1C4DF309}" presName="fgShape" presStyleLbl="fgShp" presStyleIdx="0" presStyleCnt="1" custScaleY="12418" custLinFactNeighborX="849" custLinFactNeighborY="76646"/>
      <dgm:spPr/>
    </dgm:pt>
    <dgm:pt modelId="{2D4B0FB2-1F27-4E22-B57F-1886D844FAB0}" type="pres">
      <dgm:prSet presAssocID="{5A0F1E52-0801-4345-A57A-2A1F1C4DF309}" presName="linComp" presStyleCnt="0"/>
      <dgm:spPr/>
    </dgm:pt>
    <dgm:pt modelId="{F5AFCB8F-504D-4A2B-B070-988E38C46164}" type="pres">
      <dgm:prSet presAssocID="{A0E4EBB1-C104-4D8C-AD71-C71619F6D26A}" presName="compNode" presStyleCnt="0"/>
      <dgm:spPr/>
    </dgm:pt>
    <dgm:pt modelId="{2816E082-3B62-448C-94DA-8CB3BC024BAB}" type="pres">
      <dgm:prSet presAssocID="{A0E4EBB1-C104-4D8C-AD71-C71619F6D26A}" presName="bkgdShape" presStyleLbl="node1" presStyleIdx="0" presStyleCnt="3"/>
      <dgm:spPr/>
      <dgm:t>
        <a:bodyPr/>
        <a:lstStyle/>
        <a:p>
          <a:endParaRPr lang="es-ES"/>
        </a:p>
      </dgm:t>
    </dgm:pt>
    <dgm:pt modelId="{6E744965-EA7C-44F9-B0FD-9641222FEFF8}" type="pres">
      <dgm:prSet presAssocID="{A0E4EBB1-C104-4D8C-AD71-C71619F6D26A}" presName="nodeTx" presStyleLbl="node1" presStyleIdx="0" presStyleCnt="3">
        <dgm:presLayoutVars>
          <dgm:bulletEnabled val="1"/>
        </dgm:presLayoutVars>
      </dgm:prSet>
      <dgm:spPr/>
      <dgm:t>
        <a:bodyPr/>
        <a:lstStyle/>
        <a:p>
          <a:endParaRPr lang="es-ES"/>
        </a:p>
      </dgm:t>
    </dgm:pt>
    <dgm:pt modelId="{7B1AEBFD-E956-420D-B460-5D964FF38CC3}" type="pres">
      <dgm:prSet presAssocID="{A0E4EBB1-C104-4D8C-AD71-C71619F6D26A}" presName="invisiNode" presStyleLbl="node1" presStyleIdx="0" presStyleCnt="3"/>
      <dgm:spPr/>
    </dgm:pt>
    <dgm:pt modelId="{6B2183AD-DF2C-451B-8849-67CB15E8B64E}" type="pres">
      <dgm:prSet presAssocID="{A0E4EBB1-C104-4D8C-AD71-C71619F6D26A}" presName="imagNode" presStyleLbl="fgImgPlace1" presStyleIdx="0" presStyleCnt="3" custLinFactNeighborX="-1441" custLinFactNeighborY="9165"/>
      <dgm:spPr>
        <a:blipFill rotWithShape="1">
          <a:blip xmlns:r="http://schemas.openxmlformats.org/officeDocument/2006/relationships" r:embed="rId1"/>
          <a:stretch>
            <a:fillRect/>
          </a:stretch>
        </a:blipFill>
      </dgm:spPr>
    </dgm:pt>
    <dgm:pt modelId="{302FED1C-CDB1-49D6-9570-FED8E7A40A11}" type="pres">
      <dgm:prSet presAssocID="{67856010-AFCA-4C15-A3B3-BDACA79D66DF}" presName="sibTrans" presStyleLbl="sibTrans2D1" presStyleIdx="0" presStyleCnt="0"/>
      <dgm:spPr/>
      <dgm:t>
        <a:bodyPr/>
        <a:lstStyle/>
        <a:p>
          <a:endParaRPr lang="es-ES"/>
        </a:p>
      </dgm:t>
    </dgm:pt>
    <dgm:pt modelId="{99C9A269-AF4F-4F6B-B5BC-4182B5BA61B9}" type="pres">
      <dgm:prSet presAssocID="{D1CF112B-6427-4CBE-8878-ACA3C37C3484}" presName="compNode" presStyleCnt="0"/>
      <dgm:spPr/>
    </dgm:pt>
    <dgm:pt modelId="{542F628A-5AFA-435A-A6DA-B2C9141C449B}" type="pres">
      <dgm:prSet presAssocID="{D1CF112B-6427-4CBE-8878-ACA3C37C3484}" presName="bkgdShape" presStyleLbl="node1" presStyleIdx="1" presStyleCnt="3"/>
      <dgm:spPr/>
      <dgm:t>
        <a:bodyPr/>
        <a:lstStyle/>
        <a:p>
          <a:endParaRPr lang="es-ES"/>
        </a:p>
      </dgm:t>
    </dgm:pt>
    <dgm:pt modelId="{8ACC4F86-AC2B-46B0-814C-20C960183477}" type="pres">
      <dgm:prSet presAssocID="{D1CF112B-6427-4CBE-8878-ACA3C37C3484}" presName="nodeTx" presStyleLbl="node1" presStyleIdx="1" presStyleCnt="3">
        <dgm:presLayoutVars>
          <dgm:bulletEnabled val="1"/>
        </dgm:presLayoutVars>
      </dgm:prSet>
      <dgm:spPr/>
      <dgm:t>
        <a:bodyPr/>
        <a:lstStyle/>
        <a:p>
          <a:endParaRPr lang="es-ES"/>
        </a:p>
      </dgm:t>
    </dgm:pt>
    <dgm:pt modelId="{CB15849C-6763-462C-9A20-D3470AD3B652}" type="pres">
      <dgm:prSet presAssocID="{D1CF112B-6427-4CBE-8878-ACA3C37C3484}" presName="invisiNode" presStyleLbl="node1" presStyleIdx="1" presStyleCnt="3"/>
      <dgm:spPr/>
    </dgm:pt>
    <dgm:pt modelId="{E514E0B9-6F24-4A9E-8214-B1B954D8DB6C}" type="pres">
      <dgm:prSet presAssocID="{D1CF112B-6427-4CBE-8878-ACA3C37C3484}" presName="imagNode" presStyleLbl="fgImgPlace1" presStyleIdx="1" presStyleCnt="3" custLinFactNeighborX="4446" custLinFactNeighborY="11807"/>
      <dgm:spPr>
        <a:blipFill rotWithShape="1">
          <a:blip xmlns:r="http://schemas.openxmlformats.org/officeDocument/2006/relationships" r:embed="rId2"/>
          <a:stretch>
            <a:fillRect/>
          </a:stretch>
        </a:blipFill>
      </dgm:spPr>
    </dgm:pt>
    <dgm:pt modelId="{57C556A5-82DE-416A-BAEE-03251CA52E0C}" type="pres">
      <dgm:prSet presAssocID="{C33A5D18-75F8-4A61-94F5-4E3E2A08414E}" presName="sibTrans" presStyleLbl="sibTrans2D1" presStyleIdx="0" presStyleCnt="0"/>
      <dgm:spPr/>
      <dgm:t>
        <a:bodyPr/>
        <a:lstStyle/>
        <a:p>
          <a:endParaRPr lang="es-ES"/>
        </a:p>
      </dgm:t>
    </dgm:pt>
    <dgm:pt modelId="{12CB82A3-510A-4C65-8E95-B1AE64A85416}" type="pres">
      <dgm:prSet presAssocID="{167BF67C-CE33-40C5-A3ED-416987A2FCBC}" presName="compNode" presStyleCnt="0"/>
      <dgm:spPr/>
    </dgm:pt>
    <dgm:pt modelId="{AA7994CA-2756-4563-B49A-D33E126046C6}" type="pres">
      <dgm:prSet presAssocID="{167BF67C-CE33-40C5-A3ED-416987A2FCBC}" presName="bkgdShape" presStyleLbl="node1" presStyleIdx="2" presStyleCnt="3"/>
      <dgm:spPr/>
      <dgm:t>
        <a:bodyPr/>
        <a:lstStyle/>
        <a:p>
          <a:endParaRPr lang="es-ES"/>
        </a:p>
      </dgm:t>
    </dgm:pt>
    <dgm:pt modelId="{7BFB2D63-720A-42A9-B877-B212C0973F26}" type="pres">
      <dgm:prSet presAssocID="{167BF67C-CE33-40C5-A3ED-416987A2FCBC}" presName="nodeTx" presStyleLbl="node1" presStyleIdx="2" presStyleCnt="3">
        <dgm:presLayoutVars>
          <dgm:bulletEnabled val="1"/>
        </dgm:presLayoutVars>
      </dgm:prSet>
      <dgm:spPr/>
      <dgm:t>
        <a:bodyPr/>
        <a:lstStyle/>
        <a:p>
          <a:endParaRPr lang="es-ES"/>
        </a:p>
      </dgm:t>
    </dgm:pt>
    <dgm:pt modelId="{3B723512-7FBF-40D6-ABCB-DCBEF9EE54FF}" type="pres">
      <dgm:prSet presAssocID="{167BF67C-CE33-40C5-A3ED-416987A2FCBC}" presName="invisiNode" presStyleLbl="node1" presStyleIdx="2" presStyleCnt="3"/>
      <dgm:spPr/>
    </dgm:pt>
    <dgm:pt modelId="{7ABDE2D4-EF61-45AE-9B18-A3DE34211024}" type="pres">
      <dgm:prSet presAssocID="{167BF67C-CE33-40C5-A3ED-416987A2FCBC}" presName="imagNode" presStyleLbl="fgImgPlace1" presStyleIdx="2" presStyleCnt="3" custLinFactNeighborX="392" custLinFactNeighborY="-12081"/>
      <dgm:spPr>
        <a:blipFill rotWithShape="1">
          <a:blip xmlns:r="http://schemas.openxmlformats.org/officeDocument/2006/relationships" r:embed="rId3"/>
          <a:stretch>
            <a:fillRect/>
          </a:stretch>
        </a:blipFill>
      </dgm:spPr>
    </dgm:pt>
  </dgm:ptLst>
  <dgm:cxnLst>
    <dgm:cxn modelId="{96A4811D-0695-42F9-9A8B-C107D37B5400}" srcId="{5A0F1E52-0801-4345-A57A-2A1F1C4DF309}" destId="{A0E4EBB1-C104-4D8C-AD71-C71619F6D26A}" srcOrd="0" destOrd="0" parTransId="{BE0BE55E-CE84-454E-92C1-D3ADFCBC76F7}" sibTransId="{67856010-AFCA-4C15-A3B3-BDACA79D66DF}"/>
    <dgm:cxn modelId="{EE43568A-1A09-4D7D-8793-E2594EDFE23A}" type="presOf" srcId="{67856010-AFCA-4C15-A3B3-BDACA79D66DF}" destId="{302FED1C-CDB1-49D6-9570-FED8E7A40A11}" srcOrd="0" destOrd="0" presId="urn:microsoft.com/office/officeart/2005/8/layout/hList7"/>
    <dgm:cxn modelId="{BB393302-D0BE-41AA-800F-E6457251AA8E}" type="presOf" srcId="{D1CF112B-6427-4CBE-8878-ACA3C37C3484}" destId="{8ACC4F86-AC2B-46B0-814C-20C960183477}" srcOrd="1" destOrd="0" presId="urn:microsoft.com/office/officeart/2005/8/layout/hList7"/>
    <dgm:cxn modelId="{95AC241B-B748-4313-BD6E-F2C653DA241B}" type="presOf" srcId="{167BF67C-CE33-40C5-A3ED-416987A2FCBC}" destId="{7BFB2D63-720A-42A9-B877-B212C0973F26}" srcOrd="1" destOrd="0" presId="urn:microsoft.com/office/officeart/2005/8/layout/hList7"/>
    <dgm:cxn modelId="{FEE999D4-C527-4701-ABA3-EF02C54FB3D7}" type="presOf" srcId="{A0E4EBB1-C104-4D8C-AD71-C71619F6D26A}" destId="{2816E082-3B62-448C-94DA-8CB3BC024BAB}" srcOrd="0" destOrd="0" presId="urn:microsoft.com/office/officeart/2005/8/layout/hList7"/>
    <dgm:cxn modelId="{93613BE8-8D27-4B69-A52C-3D5280358972}" type="presOf" srcId="{A0E4EBB1-C104-4D8C-AD71-C71619F6D26A}" destId="{6E744965-EA7C-44F9-B0FD-9641222FEFF8}" srcOrd="1" destOrd="0" presId="urn:microsoft.com/office/officeart/2005/8/layout/hList7"/>
    <dgm:cxn modelId="{14001665-6CED-471F-AE5F-D7B958DA75FD}" srcId="{5A0F1E52-0801-4345-A57A-2A1F1C4DF309}" destId="{167BF67C-CE33-40C5-A3ED-416987A2FCBC}" srcOrd="2" destOrd="0" parTransId="{D7648763-3616-4367-B86C-544F257D0B5C}" sibTransId="{35B22657-1434-4701-8575-738E5D9FA022}"/>
    <dgm:cxn modelId="{D8BAFEBC-9B4B-4348-8072-F143B0FF1BD9}" type="presOf" srcId="{5A0F1E52-0801-4345-A57A-2A1F1C4DF309}" destId="{2FA4EC76-D6E2-491E-A44F-2A67627F55C1}" srcOrd="0" destOrd="0" presId="urn:microsoft.com/office/officeart/2005/8/layout/hList7"/>
    <dgm:cxn modelId="{38CA5691-0A33-4A1E-9E21-782610360B12}" type="presOf" srcId="{D1CF112B-6427-4CBE-8878-ACA3C37C3484}" destId="{542F628A-5AFA-435A-A6DA-B2C9141C449B}" srcOrd="0" destOrd="0" presId="urn:microsoft.com/office/officeart/2005/8/layout/hList7"/>
    <dgm:cxn modelId="{DB4D5084-14A8-4412-90AA-E0F2D93657D4}" srcId="{5A0F1E52-0801-4345-A57A-2A1F1C4DF309}" destId="{D1CF112B-6427-4CBE-8878-ACA3C37C3484}" srcOrd="1" destOrd="0" parTransId="{7A96DABD-A52E-488D-8FE3-5E47A20C3C74}" sibTransId="{C33A5D18-75F8-4A61-94F5-4E3E2A08414E}"/>
    <dgm:cxn modelId="{189E1394-1240-417F-A7EC-2B38841B1520}" type="presOf" srcId="{C33A5D18-75F8-4A61-94F5-4E3E2A08414E}" destId="{57C556A5-82DE-416A-BAEE-03251CA52E0C}" srcOrd="0" destOrd="0" presId="urn:microsoft.com/office/officeart/2005/8/layout/hList7"/>
    <dgm:cxn modelId="{2A655388-D1E8-4D1E-9A30-EA042D950514}" type="presOf" srcId="{167BF67C-CE33-40C5-A3ED-416987A2FCBC}" destId="{AA7994CA-2756-4563-B49A-D33E126046C6}" srcOrd="0" destOrd="0" presId="urn:microsoft.com/office/officeart/2005/8/layout/hList7"/>
    <dgm:cxn modelId="{5A856432-EFE1-4672-B7AC-A4689F472F1B}" type="presParOf" srcId="{2FA4EC76-D6E2-491E-A44F-2A67627F55C1}" destId="{63067B28-1C9A-4A92-8C5D-1A01D21BEFC5}" srcOrd="0" destOrd="0" presId="urn:microsoft.com/office/officeart/2005/8/layout/hList7"/>
    <dgm:cxn modelId="{4EC12BEB-49E3-4EFB-81B1-FD2E3762B960}" type="presParOf" srcId="{2FA4EC76-D6E2-491E-A44F-2A67627F55C1}" destId="{2D4B0FB2-1F27-4E22-B57F-1886D844FAB0}" srcOrd="1" destOrd="0" presId="urn:microsoft.com/office/officeart/2005/8/layout/hList7"/>
    <dgm:cxn modelId="{BA4A3CDF-6FFC-40F6-BC18-6668787B4020}" type="presParOf" srcId="{2D4B0FB2-1F27-4E22-B57F-1886D844FAB0}" destId="{F5AFCB8F-504D-4A2B-B070-988E38C46164}" srcOrd="0" destOrd="0" presId="urn:microsoft.com/office/officeart/2005/8/layout/hList7"/>
    <dgm:cxn modelId="{0F331146-CA53-4E68-89D5-720E8C38A5A5}" type="presParOf" srcId="{F5AFCB8F-504D-4A2B-B070-988E38C46164}" destId="{2816E082-3B62-448C-94DA-8CB3BC024BAB}" srcOrd="0" destOrd="0" presId="urn:microsoft.com/office/officeart/2005/8/layout/hList7"/>
    <dgm:cxn modelId="{0CA401EE-3148-43FA-B310-BB0E16AE2DC6}" type="presParOf" srcId="{F5AFCB8F-504D-4A2B-B070-988E38C46164}" destId="{6E744965-EA7C-44F9-B0FD-9641222FEFF8}" srcOrd="1" destOrd="0" presId="urn:microsoft.com/office/officeart/2005/8/layout/hList7"/>
    <dgm:cxn modelId="{00BCE89F-9C24-4FB1-92E0-46895F9C4142}" type="presParOf" srcId="{F5AFCB8F-504D-4A2B-B070-988E38C46164}" destId="{7B1AEBFD-E956-420D-B460-5D964FF38CC3}" srcOrd="2" destOrd="0" presId="urn:microsoft.com/office/officeart/2005/8/layout/hList7"/>
    <dgm:cxn modelId="{40527475-F55C-4A8B-B595-83AC5DA94CD0}" type="presParOf" srcId="{F5AFCB8F-504D-4A2B-B070-988E38C46164}" destId="{6B2183AD-DF2C-451B-8849-67CB15E8B64E}" srcOrd="3" destOrd="0" presId="urn:microsoft.com/office/officeart/2005/8/layout/hList7"/>
    <dgm:cxn modelId="{04453504-1CBF-431C-9B06-0F9F286DDBC5}" type="presParOf" srcId="{2D4B0FB2-1F27-4E22-B57F-1886D844FAB0}" destId="{302FED1C-CDB1-49D6-9570-FED8E7A40A11}" srcOrd="1" destOrd="0" presId="urn:microsoft.com/office/officeart/2005/8/layout/hList7"/>
    <dgm:cxn modelId="{CCD51225-32BE-4CF1-89F1-86DD147F1867}" type="presParOf" srcId="{2D4B0FB2-1F27-4E22-B57F-1886D844FAB0}" destId="{99C9A269-AF4F-4F6B-B5BC-4182B5BA61B9}" srcOrd="2" destOrd="0" presId="urn:microsoft.com/office/officeart/2005/8/layout/hList7"/>
    <dgm:cxn modelId="{369B139E-4167-4909-B8A5-D4864CCCAB2F}" type="presParOf" srcId="{99C9A269-AF4F-4F6B-B5BC-4182B5BA61B9}" destId="{542F628A-5AFA-435A-A6DA-B2C9141C449B}" srcOrd="0" destOrd="0" presId="urn:microsoft.com/office/officeart/2005/8/layout/hList7"/>
    <dgm:cxn modelId="{62833C4D-F712-497E-80B2-35932AF068CA}" type="presParOf" srcId="{99C9A269-AF4F-4F6B-B5BC-4182B5BA61B9}" destId="{8ACC4F86-AC2B-46B0-814C-20C960183477}" srcOrd="1" destOrd="0" presId="urn:microsoft.com/office/officeart/2005/8/layout/hList7"/>
    <dgm:cxn modelId="{A752A257-620D-411D-B2BC-E617E10F012B}" type="presParOf" srcId="{99C9A269-AF4F-4F6B-B5BC-4182B5BA61B9}" destId="{CB15849C-6763-462C-9A20-D3470AD3B652}" srcOrd="2" destOrd="0" presId="urn:microsoft.com/office/officeart/2005/8/layout/hList7"/>
    <dgm:cxn modelId="{5B353F05-D54A-45D6-BC25-8179EFB5494A}" type="presParOf" srcId="{99C9A269-AF4F-4F6B-B5BC-4182B5BA61B9}" destId="{E514E0B9-6F24-4A9E-8214-B1B954D8DB6C}" srcOrd="3" destOrd="0" presId="urn:microsoft.com/office/officeart/2005/8/layout/hList7"/>
    <dgm:cxn modelId="{A0689B08-9F86-4B10-8D73-4B11319A3346}" type="presParOf" srcId="{2D4B0FB2-1F27-4E22-B57F-1886D844FAB0}" destId="{57C556A5-82DE-416A-BAEE-03251CA52E0C}" srcOrd="3" destOrd="0" presId="urn:microsoft.com/office/officeart/2005/8/layout/hList7"/>
    <dgm:cxn modelId="{689DFD7D-CC83-4EF1-84FA-83860B20F2C6}" type="presParOf" srcId="{2D4B0FB2-1F27-4E22-B57F-1886D844FAB0}" destId="{12CB82A3-510A-4C65-8E95-B1AE64A85416}" srcOrd="4" destOrd="0" presId="urn:microsoft.com/office/officeart/2005/8/layout/hList7"/>
    <dgm:cxn modelId="{F3549E0F-E8C6-4376-90A3-CBC40B2CB134}" type="presParOf" srcId="{12CB82A3-510A-4C65-8E95-B1AE64A85416}" destId="{AA7994CA-2756-4563-B49A-D33E126046C6}" srcOrd="0" destOrd="0" presId="urn:microsoft.com/office/officeart/2005/8/layout/hList7"/>
    <dgm:cxn modelId="{736BB308-1546-4F77-BBA8-4DD4A55A17B3}" type="presParOf" srcId="{12CB82A3-510A-4C65-8E95-B1AE64A85416}" destId="{7BFB2D63-720A-42A9-B877-B212C0973F26}" srcOrd="1" destOrd="0" presId="urn:microsoft.com/office/officeart/2005/8/layout/hList7"/>
    <dgm:cxn modelId="{A4DD1D0B-A5FB-4BB6-8CC1-536D03AEEC0C}" type="presParOf" srcId="{12CB82A3-510A-4C65-8E95-B1AE64A85416}" destId="{3B723512-7FBF-40D6-ABCB-DCBEF9EE54FF}" srcOrd="2" destOrd="0" presId="urn:microsoft.com/office/officeart/2005/8/layout/hList7"/>
    <dgm:cxn modelId="{7C0F857A-2FED-43D4-BC7B-D780D12C9AA8}" type="presParOf" srcId="{12CB82A3-510A-4C65-8E95-B1AE64A85416}" destId="{7ABDE2D4-EF61-45AE-9B18-A3DE3421102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2F217E2-E7FA-4F69-B240-C878C32327AD}" type="doc">
      <dgm:prSet loTypeId="urn:microsoft.com/office/officeart/2005/8/layout/hList3" loCatId="list" qsTypeId="urn:microsoft.com/office/officeart/2005/8/quickstyle/simple1" qsCatId="simple" csTypeId="urn:microsoft.com/office/officeart/2005/8/colors/accent1_4" csCatId="accent1" phldr="1"/>
      <dgm:spPr/>
      <dgm:t>
        <a:bodyPr/>
        <a:lstStyle/>
        <a:p>
          <a:endParaRPr lang="es-ES"/>
        </a:p>
      </dgm:t>
    </dgm:pt>
    <dgm:pt modelId="{FBF34F73-3152-4053-9D8F-EE3B9CC1D09B}">
      <dgm:prSet phldrT="[Texto]"/>
      <dgm:spPr>
        <a:gradFill flip="none" rotWithShape="0">
          <a:gsLst>
            <a:gs pos="0">
              <a:schemeClr val="accent1">
                <a:shade val="90000"/>
                <a:hueOff val="0"/>
                <a:satOff val="0"/>
                <a:lumOff val="0"/>
                <a:shade val="30000"/>
                <a:satMod val="115000"/>
              </a:schemeClr>
            </a:gs>
            <a:gs pos="50000">
              <a:schemeClr val="accent1">
                <a:shade val="90000"/>
                <a:hueOff val="0"/>
                <a:satOff val="0"/>
                <a:lumOff val="0"/>
                <a:shade val="67500"/>
                <a:satMod val="115000"/>
              </a:schemeClr>
            </a:gs>
            <a:gs pos="100000">
              <a:schemeClr val="accent1">
                <a:shade val="90000"/>
                <a:hueOff val="0"/>
                <a:satOff val="0"/>
                <a:lumOff val="0"/>
                <a:shade val="100000"/>
                <a:satMod val="115000"/>
              </a:schemeClr>
            </a:gs>
          </a:gsLst>
          <a:lin ang="5400000" scaled="1"/>
          <a:tileRect/>
        </a:gradFill>
      </dgm:spPr>
      <dgm:t>
        <a:bodyPr/>
        <a:lstStyle/>
        <a:p>
          <a:r>
            <a:rPr lang="es-CR" b="1" dirty="0" smtClean="0"/>
            <a:t>Sentencia:	147-2007</a:t>
          </a:r>
        </a:p>
        <a:p>
          <a:r>
            <a:rPr lang="es-CR" b="1" dirty="0" smtClean="0"/>
            <a:t>Descriptor:	Recurso de Apelación del acto inicial en reclasificación de “Los demás azúcares”</a:t>
          </a:r>
        </a:p>
        <a:p>
          <a:r>
            <a:rPr lang="es-CR" b="1" dirty="0" err="1" smtClean="0"/>
            <a:t>Restrictor</a:t>
          </a:r>
          <a:r>
            <a:rPr lang="es-CR" b="1" dirty="0" smtClean="0"/>
            <a:t>:      Inexistencia de acto final puesto que se recurrió contra el inicial</a:t>
          </a:r>
          <a:endParaRPr lang="es-ES" dirty="0"/>
        </a:p>
      </dgm:t>
    </dgm:pt>
    <dgm:pt modelId="{61DEBCE0-95FC-4F4E-87B3-EEEB9B56138A}" type="parTrans" cxnId="{CF98BF15-32D4-4159-824C-97BB8FFCA2A0}">
      <dgm:prSet/>
      <dgm:spPr/>
      <dgm:t>
        <a:bodyPr/>
        <a:lstStyle/>
        <a:p>
          <a:endParaRPr lang="es-ES"/>
        </a:p>
      </dgm:t>
    </dgm:pt>
    <dgm:pt modelId="{29FAB2F7-E50E-4D36-86EE-3AC1A8902D50}" type="sibTrans" cxnId="{CF98BF15-32D4-4159-824C-97BB8FFCA2A0}">
      <dgm:prSet/>
      <dgm:spPr/>
      <dgm:t>
        <a:bodyPr/>
        <a:lstStyle/>
        <a:p>
          <a:endParaRPr lang="es-ES"/>
        </a:p>
      </dgm:t>
    </dgm:pt>
    <dgm:pt modelId="{5BE44E25-5F64-4E6D-858F-F03E9592514B}">
      <dgm:prSet phldrT="[Texto]" custT="1"/>
      <dgm:spPr>
        <a:solidFill>
          <a:schemeClr val="tx2">
            <a:lumMod val="60000"/>
            <a:lumOff val="40000"/>
          </a:schemeClr>
        </a:solidFill>
      </dgm:spPr>
      <dgm:t>
        <a:bodyPr/>
        <a:lstStyle/>
        <a:p>
          <a:pPr algn="just"/>
          <a:r>
            <a:rPr lang="es-CR" sz="1400" dirty="0" smtClean="0">
              <a:solidFill>
                <a:schemeClr val="tx1"/>
              </a:solidFill>
            </a:rPr>
            <a:t>“Sobre el tema de los actos susceptible de impugnación ante este Tribunal, tenemos que este órgano de Alzada sobre su naturaleza y competencia se ha manifestado en múltiples sentencias, señalando básicamente que le corresponde conocer los recursos de apelación interpuestos </a:t>
          </a:r>
          <a:r>
            <a:rPr lang="es-CR" sz="1400" b="1" dirty="0" smtClean="0">
              <a:solidFill>
                <a:schemeClr val="tx1"/>
              </a:solidFill>
              <a:effectLst>
                <a:outerShdw blurRad="38100" dist="38100" dir="2700000" algn="tl">
                  <a:srgbClr val="000000">
                    <a:alpha val="43137"/>
                  </a:srgbClr>
                </a:outerShdw>
              </a:effectLst>
            </a:rPr>
            <a:t>contra los actos finales o definitivos del procedimiento administrativo, o bien recursos contra actos que aún cuando no sean finales o definitivos, decidan directa o indirectamente el asunto o hagan imposible o suspendan su continuación</a:t>
          </a:r>
          <a:r>
            <a:rPr lang="es-CR" sz="1400" dirty="0" smtClean="0">
              <a:solidFill>
                <a:schemeClr val="tx1"/>
              </a:solidFill>
              <a:effectLst>
                <a:outerShdw blurRad="38100" dist="38100" dir="2700000" algn="tl">
                  <a:srgbClr val="000000">
                    <a:alpha val="43137"/>
                  </a:srgbClr>
                </a:outerShdw>
              </a:effectLst>
            </a:rPr>
            <a:t> (…)”</a:t>
          </a:r>
          <a:endParaRPr lang="es-ES" sz="1400" dirty="0">
            <a:solidFill>
              <a:schemeClr val="tx1"/>
            </a:solidFill>
          </a:endParaRPr>
        </a:p>
      </dgm:t>
    </dgm:pt>
    <dgm:pt modelId="{9994A2D9-2534-4C81-8469-15808BDA55DB}" type="parTrans" cxnId="{4FDFA104-F83D-4E78-AD06-928752C4B378}">
      <dgm:prSet/>
      <dgm:spPr/>
      <dgm:t>
        <a:bodyPr/>
        <a:lstStyle/>
        <a:p>
          <a:endParaRPr lang="es-ES"/>
        </a:p>
      </dgm:t>
    </dgm:pt>
    <dgm:pt modelId="{B949508D-A416-41E8-969D-48CBBAE8222E}" type="sibTrans" cxnId="{4FDFA104-F83D-4E78-AD06-928752C4B378}">
      <dgm:prSet/>
      <dgm:spPr/>
      <dgm:t>
        <a:bodyPr/>
        <a:lstStyle/>
        <a:p>
          <a:endParaRPr lang="es-ES"/>
        </a:p>
      </dgm:t>
    </dgm:pt>
    <dgm:pt modelId="{6103284C-0D8B-4860-A5C5-CE99E4D5A94B}">
      <dgm:prSet phldrT="[Texto]"/>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0800000" scaled="1"/>
          <a:tileRect/>
        </a:gradFill>
      </dgm:spPr>
      <dgm:t>
        <a:bodyPr/>
        <a:lstStyle/>
        <a:p>
          <a:r>
            <a:rPr lang="es-CR" dirty="0" smtClean="0">
              <a:solidFill>
                <a:schemeClr val="tx1"/>
              </a:solidFill>
            </a:rPr>
            <a:t>“(…) En el asunto que nos ocupa, tenemos que la Aduana Santamaría no ha dictado aun el acto final del procedimiento iniciado, otorgándole una fase recursiva a un </a:t>
          </a:r>
          <a:r>
            <a:rPr lang="es-CR" b="1" dirty="0" smtClean="0">
              <a:solidFill>
                <a:schemeClr val="tx1"/>
              </a:solidFill>
              <a:effectLst>
                <a:outerShdw blurRad="38100" dist="38100" dir="2700000" algn="tl">
                  <a:srgbClr val="000000">
                    <a:alpha val="43137"/>
                  </a:srgbClr>
                </a:outerShdw>
              </a:effectLst>
            </a:rPr>
            <a:t>acto de trámite</a:t>
          </a:r>
          <a:r>
            <a:rPr lang="es-CR" dirty="0" smtClean="0">
              <a:solidFill>
                <a:schemeClr val="tx1"/>
              </a:solidFill>
              <a:effectLst>
                <a:outerShdw blurRad="38100" dist="38100" dir="2700000" algn="tl">
                  <a:srgbClr val="000000">
                    <a:alpha val="43137"/>
                  </a:srgbClr>
                </a:outerShdw>
              </a:effectLst>
            </a:rPr>
            <a:t> </a:t>
          </a:r>
          <a:r>
            <a:rPr lang="es-CR" dirty="0" smtClean="0">
              <a:solidFill>
                <a:schemeClr val="tx1"/>
              </a:solidFill>
            </a:rPr>
            <a:t>que no tiene la condición de ser impugnado, al menos no con la normativa aduanera invocada. Así las cosas, por la naturaleza de este Tribunal y la competencia otorgada por ley debe declarar inadmisible el recurso tramitado por haberse presentado contra un acto irrecurrible, tal y como se ilustra en el considerando anterior. No obstante lo resuelto, se le hace ver a la Aduana que debe continuar con la tramitación del expediente como en derecho corresponda, debiendo cumplir a cabalidad con todas las etapas procesales necesarias. (En sentido similar ver sentencia número 186-2007)</a:t>
          </a:r>
          <a:endParaRPr lang="es-ES" dirty="0">
            <a:solidFill>
              <a:schemeClr val="tx1"/>
            </a:solidFill>
          </a:endParaRPr>
        </a:p>
      </dgm:t>
    </dgm:pt>
    <dgm:pt modelId="{27767562-BB68-4C94-A525-F5591DE76C26}" type="parTrans" cxnId="{3CBA8E3A-9C18-4A90-9060-8F4DC36A694C}">
      <dgm:prSet/>
      <dgm:spPr/>
      <dgm:t>
        <a:bodyPr/>
        <a:lstStyle/>
        <a:p>
          <a:endParaRPr lang="es-ES"/>
        </a:p>
      </dgm:t>
    </dgm:pt>
    <dgm:pt modelId="{4485A7A5-5FED-4E7A-ADDF-9C7F2F6565A1}" type="sibTrans" cxnId="{3CBA8E3A-9C18-4A90-9060-8F4DC36A694C}">
      <dgm:prSet/>
      <dgm:spPr/>
      <dgm:t>
        <a:bodyPr/>
        <a:lstStyle/>
        <a:p>
          <a:endParaRPr lang="es-ES"/>
        </a:p>
      </dgm:t>
    </dgm:pt>
    <dgm:pt modelId="{E9239551-54C9-4336-A274-4E739FAC4516}">
      <dgm:prSet phldrT="[Texto]"/>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dgm:spPr>
      <dgm:t>
        <a:bodyPr/>
        <a:lstStyle/>
        <a:p>
          <a:endParaRPr lang="es-ES" dirty="0"/>
        </a:p>
      </dgm:t>
    </dgm:pt>
    <dgm:pt modelId="{53F14DA8-D785-47AE-A9B5-7113C422EBD6}" type="parTrans" cxnId="{24ED6BAB-39F0-439D-B0DE-0EC61E83F00C}">
      <dgm:prSet/>
      <dgm:spPr/>
      <dgm:t>
        <a:bodyPr/>
        <a:lstStyle/>
        <a:p>
          <a:endParaRPr lang="es-ES"/>
        </a:p>
      </dgm:t>
    </dgm:pt>
    <dgm:pt modelId="{D1088A79-3E6F-4E71-9E83-599CDF7E809B}" type="sibTrans" cxnId="{24ED6BAB-39F0-439D-B0DE-0EC61E83F00C}">
      <dgm:prSet/>
      <dgm:spPr/>
      <dgm:t>
        <a:bodyPr/>
        <a:lstStyle/>
        <a:p>
          <a:endParaRPr lang="es-ES"/>
        </a:p>
      </dgm:t>
    </dgm:pt>
    <dgm:pt modelId="{7275A81B-0BF6-433D-9BA5-9F794FDAC26F}" type="pres">
      <dgm:prSet presAssocID="{52F217E2-E7FA-4F69-B240-C878C32327AD}" presName="composite" presStyleCnt="0">
        <dgm:presLayoutVars>
          <dgm:chMax val="1"/>
          <dgm:dir/>
          <dgm:resizeHandles val="exact"/>
        </dgm:presLayoutVars>
      </dgm:prSet>
      <dgm:spPr/>
      <dgm:t>
        <a:bodyPr/>
        <a:lstStyle/>
        <a:p>
          <a:endParaRPr lang="es-ES"/>
        </a:p>
      </dgm:t>
    </dgm:pt>
    <dgm:pt modelId="{F20D76C5-BF51-42E8-8482-6E1816A5420D}" type="pres">
      <dgm:prSet presAssocID="{FBF34F73-3152-4053-9D8F-EE3B9CC1D09B}" presName="roof" presStyleLbl="dkBgShp" presStyleIdx="0" presStyleCnt="2"/>
      <dgm:spPr/>
      <dgm:t>
        <a:bodyPr/>
        <a:lstStyle/>
        <a:p>
          <a:endParaRPr lang="es-ES"/>
        </a:p>
      </dgm:t>
    </dgm:pt>
    <dgm:pt modelId="{26459A87-0BFF-400D-B757-720E078E2865}" type="pres">
      <dgm:prSet presAssocID="{FBF34F73-3152-4053-9D8F-EE3B9CC1D09B}" presName="pillars" presStyleCnt="0"/>
      <dgm:spPr/>
    </dgm:pt>
    <dgm:pt modelId="{05B1B464-3483-4754-931B-4AD2C8AA02BC}" type="pres">
      <dgm:prSet presAssocID="{FBF34F73-3152-4053-9D8F-EE3B9CC1D09B}" presName="pillar1" presStyleLbl="node1" presStyleIdx="0" presStyleCnt="2">
        <dgm:presLayoutVars>
          <dgm:bulletEnabled val="1"/>
        </dgm:presLayoutVars>
      </dgm:prSet>
      <dgm:spPr/>
      <dgm:t>
        <a:bodyPr/>
        <a:lstStyle/>
        <a:p>
          <a:endParaRPr lang="es-ES"/>
        </a:p>
      </dgm:t>
    </dgm:pt>
    <dgm:pt modelId="{B1C5BACF-ECCD-4418-BE5B-F55E7EBA40D8}" type="pres">
      <dgm:prSet presAssocID="{6103284C-0D8B-4860-A5C5-CE99E4D5A94B}" presName="pillarX" presStyleLbl="node1" presStyleIdx="1" presStyleCnt="2">
        <dgm:presLayoutVars>
          <dgm:bulletEnabled val="1"/>
        </dgm:presLayoutVars>
      </dgm:prSet>
      <dgm:spPr/>
      <dgm:t>
        <a:bodyPr/>
        <a:lstStyle/>
        <a:p>
          <a:endParaRPr lang="es-ES"/>
        </a:p>
      </dgm:t>
    </dgm:pt>
    <dgm:pt modelId="{5FF74318-3DBE-4F30-B422-0C8763799AE1}" type="pres">
      <dgm:prSet presAssocID="{FBF34F73-3152-4053-9D8F-EE3B9CC1D09B}" presName="base" presStyleLbl="dkBgShp" presStyleIdx="1" presStyleCnt="2"/>
      <dgm:spPr>
        <a:gradFill flip="none" rotWithShape="0">
          <a:gsLst>
            <a:gs pos="0">
              <a:schemeClr val="accent1">
                <a:shade val="90000"/>
                <a:hueOff val="0"/>
                <a:satOff val="0"/>
                <a:lumOff val="0"/>
                <a:shade val="30000"/>
                <a:satMod val="115000"/>
              </a:schemeClr>
            </a:gs>
            <a:gs pos="50000">
              <a:schemeClr val="accent1">
                <a:shade val="90000"/>
                <a:hueOff val="0"/>
                <a:satOff val="0"/>
                <a:lumOff val="0"/>
                <a:shade val="67500"/>
                <a:satMod val="115000"/>
              </a:schemeClr>
            </a:gs>
            <a:gs pos="100000">
              <a:schemeClr val="accent1">
                <a:shade val="90000"/>
                <a:hueOff val="0"/>
                <a:satOff val="0"/>
                <a:lumOff val="0"/>
                <a:shade val="100000"/>
                <a:satMod val="115000"/>
              </a:schemeClr>
            </a:gs>
          </a:gsLst>
          <a:lin ang="16200000" scaled="1"/>
          <a:tileRect/>
        </a:gradFill>
      </dgm:spPr>
      <dgm:t>
        <a:bodyPr/>
        <a:lstStyle/>
        <a:p>
          <a:endParaRPr lang="es-ES"/>
        </a:p>
      </dgm:t>
    </dgm:pt>
  </dgm:ptLst>
  <dgm:cxnLst>
    <dgm:cxn modelId="{CF98BF15-32D4-4159-824C-97BB8FFCA2A0}" srcId="{52F217E2-E7FA-4F69-B240-C878C32327AD}" destId="{FBF34F73-3152-4053-9D8F-EE3B9CC1D09B}" srcOrd="0" destOrd="0" parTransId="{61DEBCE0-95FC-4F4E-87B3-EEEB9B56138A}" sibTransId="{29FAB2F7-E50E-4D36-86EE-3AC1A8902D50}"/>
    <dgm:cxn modelId="{64222592-05A8-4348-BDF1-AAC8DD0DFE67}" type="presOf" srcId="{FBF34F73-3152-4053-9D8F-EE3B9CC1D09B}" destId="{F20D76C5-BF51-42E8-8482-6E1816A5420D}" srcOrd="0" destOrd="0" presId="urn:microsoft.com/office/officeart/2005/8/layout/hList3"/>
    <dgm:cxn modelId="{FB2B8DC5-87C3-48F3-8024-76AA2503A206}" type="presOf" srcId="{6103284C-0D8B-4860-A5C5-CE99E4D5A94B}" destId="{B1C5BACF-ECCD-4418-BE5B-F55E7EBA40D8}" srcOrd="0" destOrd="0" presId="urn:microsoft.com/office/officeart/2005/8/layout/hList3"/>
    <dgm:cxn modelId="{24ED6BAB-39F0-439D-B0DE-0EC61E83F00C}" srcId="{52F217E2-E7FA-4F69-B240-C878C32327AD}" destId="{E9239551-54C9-4336-A274-4E739FAC4516}" srcOrd="1" destOrd="0" parTransId="{53F14DA8-D785-47AE-A9B5-7113C422EBD6}" sibTransId="{D1088A79-3E6F-4E71-9E83-599CDF7E809B}"/>
    <dgm:cxn modelId="{4FDFA104-F83D-4E78-AD06-928752C4B378}" srcId="{FBF34F73-3152-4053-9D8F-EE3B9CC1D09B}" destId="{5BE44E25-5F64-4E6D-858F-F03E9592514B}" srcOrd="0" destOrd="0" parTransId="{9994A2D9-2534-4C81-8469-15808BDA55DB}" sibTransId="{B949508D-A416-41E8-969D-48CBBAE8222E}"/>
    <dgm:cxn modelId="{94FA2070-ED54-4459-B1E6-0A6CBBB1E556}" type="presOf" srcId="{52F217E2-E7FA-4F69-B240-C878C32327AD}" destId="{7275A81B-0BF6-433D-9BA5-9F794FDAC26F}" srcOrd="0" destOrd="0" presId="urn:microsoft.com/office/officeart/2005/8/layout/hList3"/>
    <dgm:cxn modelId="{BDF0E612-FBC9-4317-87C2-BD739E271B17}" type="presOf" srcId="{5BE44E25-5F64-4E6D-858F-F03E9592514B}" destId="{05B1B464-3483-4754-931B-4AD2C8AA02BC}" srcOrd="0" destOrd="0" presId="urn:microsoft.com/office/officeart/2005/8/layout/hList3"/>
    <dgm:cxn modelId="{3CBA8E3A-9C18-4A90-9060-8F4DC36A694C}" srcId="{FBF34F73-3152-4053-9D8F-EE3B9CC1D09B}" destId="{6103284C-0D8B-4860-A5C5-CE99E4D5A94B}" srcOrd="1" destOrd="0" parTransId="{27767562-BB68-4C94-A525-F5591DE76C26}" sibTransId="{4485A7A5-5FED-4E7A-ADDF-9C7F2F6565A1}"/>
    <dgm:cxn modelId="{0DE66B39-E7E7-4077-A537-1FE4A34DF1AE}" type="presParOf" srcId="{7275A81B-0BF6-433D-9BA5-9F794FDAC26F}" destId="{F20D76C5-BF51-42E8-8482-6E1816A5420D}" srcOrd="0" destOrd="0" presId="urn:microsoft.com/office/officeart/2005/8/layout/hList3"/>
    <dgm:cxn modelId="{9E162054-52D3-4050-BFB0-F49B13449363}" type="presParOf" srcId="{7275A81B-0BF6-433D-9BA5-9F794FDAC26F}" destId="{26459A87-0BFF-400D-B757-720E078E2865}" srcOrd="1" destOrd="0" presId="urn:microsoft.com/office/officeart/2005/8/layout/hList3"/>
    <dgm:cxn modelId="{D2AA7B72-F4D6-4EB9-A8A5-07E37ABDE065}" type="presParOf" srcId="{26459A87-0BFF-400D-B757-720E078E2865}" destId="{05B1B464-3483-4754-931B-4AD2C8AA02BC}" srcOrd="0" destOrd="0" presId="urn:microsoft.com/office/officeart/2005/8/layout/hList3"/>
    <dgm:cxn modelId="{18C08365-96E2-40F1-B3FA-4ACFCD2319B5}" type="presParOf" srcId="{26459A87-0BFF-400D-B757-720E078E2865}" destId="{B1C5BACF-ECCD-4418-BE5B-F55E7EBA40D8}" srcOrd="1" destOrd="0" presId="urn:microsoft.com/office/officeart/2005/8/layout/hList3"/>
    <dgm:cxn modelId="{C7FD4553-7B38-4BDA-AE4E-A76BC45B3920}" type="presParOf" srcId="{7275A81B-0BF6-433D-9BA5-9F794FDAC26F}" destId="{5FF74318-3DBE-4F30-B422-0C8763799AE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dgm:t>
        <a:bodyPr/>
        <a:lstStyle/>
        <a:p>
          <a:r>
            <a:rPr lang="es-ES_tradnl" b="1" u="sng" dirty="0" smtClean="0">
              <a:solidFill>
                <a:schemeClr val="tx1"/>
              </a:solidFill>
              <a:latin typeface="Calisto MT" pitchFamily="18" charset="0"/>
            </a:rPr>
            <a:t>Admisibilidad</a:t>
          </a: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NeighborX="80000" custLinFactNeighborY="-40199">
        <dgm:presLayoutVars>
          <dgm:chMax val="0"/>
          <dgm:bulletEnabled val="1"/>
        </dgm:presLayoutVars>
      </dgm:prSet>
      <dgm:spPr/>
      <dgm:t>
        <a:bodyPr/>
        <a:lstStyle/>
        <a:p>
          <a:endParaRPr lang="es-ES"/>
        </a:p>
      </dgm:t>
    </dgm:pt>
  </dgm:ptLst>
  <dgm:cxnLst>
    <dgm:cxn modelId="{F11656EA-7D10-4D2A-84F7-6FB2D6926657}" srcId="{F0E038F3-D1EE-470C-BD0E-51904B9B00EA}" destId="{568CB128-75CA-4C8B-A36D-779CBF12CFDE}" srcOrd="0" destOrd="0" parTransId="{1D4603B5-A890-4985-94BB-95D109E614A3}" sibTransId="{5D4ED09C-C81C-473D-8B4D-194D4FD3A42F}"/>
    <dgm:cxn modelId="{896A89BB-8409-41D5-A2AE-EC6DE0BEE32E}" type="presOf" srcId="{568CB128-75CA-4C8B-A36D-779CBF12CFDE}" destId="{9D8284F1-8813-4CF0-86F5-A5AB1C908596}" srcOrd="0" destOrd="0" presId="urn:microsoft.com/office/officeart/2005/8/layout/vList2"/>
    <dgm:cxn modelId="{A82BEB6B-8317-464E-8E1B-745B4349F46D}" type="presOf" srcId="{F0E038F3-D1EE-470C-BD0E-51904B9B00EA}" destId="{D435F23A-5F89-412D-ABC6-C1CE3F02D38C}" srcOrd="0" destOrd="0" presId="urn:microsoft.com/office/officeart/2005/8/layout/vList2"/>
    <dgm:cxn modelId="{6F527D8B-CEED-4120-B0F4-73FA1C1FBF6B}"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dgm:spPr>
        <a:solidFill>
          <a:srgbClr val="008EC0"/>
        </a:solidFill>
      </dgm:spPr>
      <dgm:t>
        <a:bodyPr/>
        <a:lstStyle/>
        <a:p>
          <a:pPr rtl="0"/>
          <a:r>
            <a:rPr lang="es-ES_tradnl" b="1" dirty="0" smtClean="0">
              <a:latin typeface="Calisto MT" pitchFamily="18" charset="0"/>
            </a:rPr>
            <a:t>Requisitos de forma : </a:t>
          </a:r>
          <a:endParaRPr lang="en-US"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054F7146-C5F9-469A-BE0B-513EB8603E7D}">
      <dgm:prSet/>
      <dgm:spPr>
        <a:solidFill>
          <a:srgbClr val="0FA9B1">
            <a:alpha val="90000"/>
          </a:srgbClr>
        </a:solidFill>
      </dgm:spPr>
      <dgm:t>
        <a:bodyPr/>
        <a:lstStyle/>
        <a:p>
          <a:r>
            <a:rPr lang="es-ES_tradnl" b="1" dirty="0" smtClean="0">
              <a:solidFill>
                <a:schemeClr val="tx1"/>
              </a:solidFill>
              <a:latin typeface="Calisto MT" pitchFamily="18" charset="0"/>
            </a:rPr>
            <a:t>Qué formalidad requiere?  </a:t>
          </a:r>
          <a:r>
            <a:rPr lang="es-ES_tradnl" dirty="0" smtClean="0">
              <a:latin typeface="Calisto MT" pitchFamily="18" charset="0"/>
            </a:rPr>
            <a:t>basta que de su contenido o texto se infiera la petición de revisión. Utilización de sistemas informáticos</a:t>
          </a:r>
          <a:endParaRPr lang="es-ES" dirty="0"/>
        </a:p>
      </dgm:t>
    </dgm:pt>
    <dgm:pt modelId="{57ADBA06-0392-4BA2-B81F-DB76385E6319}" type="parTrans" cxnId="{0FE290C6-8FB4-43D4-A1FE-A6DE219E879C}">
      <dgm:prSet/>
      <dgm:spPr/>
      <dgm:t>
        <a:bodyPr/>
        <a:lstStyle/>
        <a:p>
          <a:endParaRPr lang="es-ES"/>
        </a:p>
      </dgm:t>
    </dgm:pt>
    <dgm:pt modelId="{095475D9-D064-4BA8-A0FD-AB1B0B558852}" type="sibTrans" cxnId="{0FE290C6-8FB4-43D4-A1FE-A6DE219E879C}">
      <dgm:prSet/>
      <dgm:spPr/>
      <dgm:t>
        <a:bodyPr/>
        <a:lstStyle/>
        <a:p>
          <a:endParaRPr lang="es-E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ScaleX="270163" custLinFactNeighborX="1831"/>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 modelId="{DFDD74ED-64E6-4220-B8FB-1AAD17826F30}" type="pres">
      <dgm:prSet presAssocID="{57ADBA06-0392-4BA2-B81F-DB76385E6319}" presName="Name13" presStyleLbl="parChTrans1D2" presStyleIdx="0" presStyleCnt="1"/>
      <dgm:spPr/>
      <dgm:t>
        <a:bodyPr/>
        <a:lstStyle/>
        <a:p>
          <a:endParaRPr lang="es-ES"/>
        </a:p>
      </dgm:t>
    </dgm:pt>
    <dgm:pt modelId="{2B451928-81EC-475B-8ED5-507EC7E709F6}" type="pres">
      <dgm:prSet presAssocID="{054F7146-C5F9-469A-BE0B-513EB8603E7D}" presName="childText" presStyleLbl="bgAcc1" presStyleIdx="0" presStyleCnt="1" custScaleX="651129" custLinFactNeighborX="18342" custLinFactNeighborY="69683">
        <dgm:presLayoutVars>
          <dgm:bulletEnabled val="1"/>
        </dgm:presLayoutVars>
      </dgm:prSet>
      <dgm:spPr/>
      <dgm:t>
        <a:bodyPr/>
        <a:lstStyle/>
        <a:p>
          <a:endParaRPr lang="es-ES"/>
        </a:p>
      </dgm:t>
    </dgm:pt>
  </dgm:ptLst>
  <dgm:cxnLst>
    <dgm:cxn modelId="{CE9174E8-D43C-4289-9B1E-0D38D6B34EBD}" type="presOf" srcId="{E165B4B4-86AC-483E-B965-FFDF5DF58050}" destId="{BDBD1B7C-F7CC-458C-8038-C163B8945618}" srcOrd="0" destOrd="0" presId="urn:microsoft.com/office/officeart/2005/8/layout/hierarchy3"/>
    <dgm:cxn modelId="{0FE290C6-8FB4-43D4-A1FE-A6DE219E879C}" srcId="{CF9E82F2-ACEA-492D-9E17-0B8964F29B16}" destId="{054F7146-C5F9-469A-BE0B-513EB8603E7D}" srcOrd="0" destOrd="0" parTransId="{57ADBA06-0392-4BA2-B81F-DB76385E6319}" sibTransId="{095475D9-D064-4BA8-A0FD-AB1B0B558852}"/>
    <dgm:cxn modelId="{4DD268CB-2C27-42A9-A98F-9DBFC182E536}" srcId="{E165B4B4-86AC-483E-B965-FFDF5DF58050}" destId="{CF9E82F2-ACEA-492D-9E17-0B8964F29B16}" srcOrd="0" destOrd="0" parTransId="{C3C4D47B-2C67-49FB-A8F1-729D02265056}" sibTransId="{3D9620BF-1C08-4684-BE0A-E9D44D716E13}"/>
    <dgm:cxn modelId="{DB6FEB24-ACF4-4587-9A23-E69DAC2CF19A}" type="presOf" srcId="{57ADBA06-0392-4BA2-B81F-DB76385E6319}" destId="{DFDD74ED-64E6-4220-B8FB-1AAD17826F30}" srcOrd="0" destOrd="0" presId="urn:microsoft.com/office/officeart/2005/8/layout/hierarchy3"/>
    <dgm:cxn modelId="{DC7FEFBD-C6E1-43D8-804F-B5E31A3D614A}" type="presOf" srcId="{CF9E82F2-ACEA-492D-9E17-0B8964F29B16}" destId="{46187C50-A81F-4851-A300-7942556CF858}" srcOrd="1" destOrd="0" presId="urn:microsoft.com/office/officeart/2005/8/layout/hierarchy3"/>
    <dgm:cxn modelId="{5746E75E-CCBD-4A39-B218-471306F772A9}" type="presOf" srcId="{CF9E82F2-ACEA-492D-9E17-0B8964F29B16}" destId="{40AA4CD5-1928-47FB-8995-F3BA8858C32A}" srcOrd="0" destOrd="0" presId="urn:microsoft.com/office/officeart/2005/8/layout/hierarchy3"/>
    <dgm:cxn modelId="{83F52635-002D-4F4B-8935-D7834D88A603}" type="presOf" srcId="{054F7146-C5F9-469A-BE0B-513EB8603E7D}" destId="{2B451928-81EC-475B-8ED5-507EC7E709F6}" srcOrd="0" destOrd="0" presId="urn:microsoft.com/office/officeart/2005/8/layout/hierarchy3"/>
    <dgm:cxn modelId="{941E1CAC-04E8-4156-9563-752E51842188}" type="presParOf" srcId="{BDBD1B7C-F7CC-458C-8038-C163B8945618}" destId="{5BAA4424-917E-481A-97A6-BAAD9307006A}" srcOrd="0" destOrd="0" presId="urn:microsoft.com/office/officeart/2005/8/layout/hierarchy3"/>
    <dgm:cxn modelId="{79DCDFA6-2644-412E-A017-59F61109BECC}" type="presParOf" srcId="{5BAA4424-917E-481A-97A6-BAAD9307006A}" destId="{F179F6BD-D22D-449F-9254-4BC085B7D201}" srcOrd="0" destOrd="0" presId="urn:microsoft.com/office/officeart/2005/8/layout/hierarchy3"/>
    <dgm:cxn modelId="{08823E82-D0E1-445A-9F10-8258FFACA081}" type="presParOf" srcId="{F179F6BD-D22D-449F-9254-4BC085B7D201}" destId="{40AA4CD5-1928-47FB-8995-F3BA8858C32A}" srcOrd="0" destOrd="0" presId="urn:microsoft.com/office/officeart/2005/8/layout/hierarchy3"/>
    <dgm:cxn modelId="{2A85F640-B90F-480B-ADF4-3AEE664518A4}" type="presParOf" srcId="{F179F6BD-D22D-449F-9254-4BC085B7D201}" destId="{46187C50-A81F-4851-A300-7942556CF858}" srcOrd="1" destOrd="0" presId="urn:microsoft.com/office/officeart/2005/8/layout/hierarchy3"/>
    <dgm:cxn modelId="{9D40A0FA-0CD8-40E6-B280-3FD21AB1D500}" type="presParOf" srcId="{5BAA4424-917E-481A-97A6-BAAD9307006A}" destId="{75866025-D4F9-42EC-A06B-4A50B52D7C14}" srcOrd="1" destOrd="0" presId="urn:microsoft.com/office/officeart/2005/8/layout/hierarchy3"/>
    <dgm:cxn modelId="{F5DBBF0E-0642-4544-A0E8-528462647A84}" type="presParOf" srcId="{75866025-D4F9-42EC-A06B-4A50B52D7C14}" destId="{DFDD74ED-64E6-4220-B8FB-1AAD17826F30}" srcOrd="0" destOrd="0" presId="urn:microsoft.com/office/officeart/2005/8/layout/hierarchy3"/>
    <dgm:cxn modelId="{881315D9-03A2-4AC3-A1EB-A51667154DB8}" type="presParOf" srcId="{75866025-D4F9-42EC-A06B-4A50B52D7C14}" destId="{2B451928-81EC-475B-8ED5-507EC7E709F6}"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6494FCE6-4780-436A-BC4F-7D4E484C6A1D}">
      <dgm:prSet/>
      <dgm:spPr/>
      <dgm:t>
        <a:bodyPr/>
        <a:lstStyle/>
        <a:p>
          <a:pPr rtl="0"/>
          <a:r>
            <a:rPr lang="es-MX" dirty="0" smtClean="0">
              <a:latin typeface="Calisto MT" pitchFamily="18" charset="0"/>
            </a:rPr>
            <a:t>Ejercer el control aduanero y facultar una correcta percepción de los tributos</a:t>
          </a:r>
          <a:endParaRPr lang="en-US" dirty="0"/>
        </a:p>
      </dgm:t>
    </dgm:pt>
    <dgm:pt modelId="{CC4790D2-4330-4F13-A04A-A67BFDC55917}" type="parTrans" cxnId="{97D9FDC9-FD32-4AE3-82D8-FE689D3F6DA1}">
      <dgm:prSet/>
      <dgm:spPr/>
      <dgm:t>
        <a:bodyPr/>
        <a:lstStyle/>
        <a:p>
          <a:endParaRPr lang="en-US"/>
        </a:p>
      </dgm:t>
    </dgm:pt>
    <dgm:pt modelId="{48069E2E-1F5F-4E5A-A1AC-059AC918EF7D}" type="sibTrans" cxnId="{97D9FDC9-FD32-4AE3-82D8-FE689D3F6DA1}">
      <dgm:prSet/>
      <dgm:spPr/>
      <dgm:t>
        <a:bodyPr/>
        <a:lstStyle/>
        <a:p>
          <a:endParaRPr lang="en-US"/>
        </a:p>
      </dgm:t>
    </dgm:pt>
    <dgm:pt modelId="{CF9E82F2-ACEA-492D-9E17-0B8964F29B16}">
      <dgm:prSet/>
      <dgm:spPr>
        <a:gradFill flip="none" rotWithShape="0">
          <a:gsLst>
            <a:gs pos="0">
              <a:srgbClr val="0843B8">
                <a:shade val="30000"/>
                <a:satMod val="115000"/>
              </a:srgbClr>
            </a:gs>
            <a:gs pos="50000">
              <a:srgbClr val="0843B8">
                <a:shade val="67500"/>
                <a:satMod val="115000"/>
              </a:srgbClr>
            </a:gs>
            <a:gs pos="100000">
              <a:srgbClr val="0843B8">
                <a:shade val="100000"/>
                <a:satMod val="115000"/>
              </a:srgbClr>
            </a:gs>
          </a:gsLst>
          <a:lin ang="13500000" scaled="1"/>
          <a:tileRect/>
        </a:gradFill>
      </dgm:spPr>
      <dgm:t>
        <a:bodyPr/>
        <a:lstStyle/>
        <a:p>
          <a:pPr rtl="0"/>
          <a:r>
            <a:rPr lang="es-MX" dirty="0" smtClean="0">
              <a:solidFill>
                <a:schemeClr val="bg1"/>
              </a:solidFill>
              <a:latin typeface="Calisto MT" pitchFamily="18" charset="0"/>
            </a:rPr>
            <a:t>ADMINISTRACIÓN</a:t>
          </a:r>
          <a:r>
            <a:rPr lang="es-ES_tradnl" dirty="0" smtClean="0"/>
            <a:t> </a:t>
          </a:r>
          <a:endParaRPr lang="en-US" dirty="0"/>
        </a:p>
      </dgm:t>
    </dgm:pt>
    <dgm:pt modelId="{3D9620BF-1C08-4684-BE0A-E9D44D716E13}" type="sibTrans" cxnId="{4DD268CB-2C27-42A9-A98F-9DBFC182E536}">
      <dgm:prSet/>
      <dgm:spPr/>
      <dgm:t>
        <a:bodyPr/>
        <a:lstStyle/>
        <a:p>
          <a:endParaRPr lang="en-US"/>
        </a:p>
      </dgm:t>
    </dgm:pt>
    <dgm:pt modelId="{C3C4D47B-2C67-49FB-A8F1-729D02265056}" type="parTrans" cxnId="{4DD268CB-2C27-42A9-A98F-9DBFC182E536}">
      <dgm:prSet/>
      <dgm:spPr/>
      <dgm:t>
        <a:bodyPr/>
        <a:lstStyle/>
        <a:p>
          <a:endParaRPr lang="en-U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LinFactNeighborX="1831"/>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 modelId="{0A6517CA-94F0-4EC2-AB8F-1E445724A522}" type="pres">
      <dgm:prSet presAssocID="{CC4790D2-4330-4F13-A04A-A67BFDC55917}" presName="Name13" presStyleLbl="parChTrans1D2" presStyleIdx="0" presStyleCnt="1"/>
      <dgm:spPr/>
      <dgm:t>
        <a:bodyPr/>
        <a:lstStyle/>
        <a:p>
          <a:endParaRPr lang="en-US"/>
        </a:p>
      </dgm:t>
    </dgm:pt>
    <dgm:pt modelId="{C4E2D1AF-031C-4B8B-9CDD-150C8A8B9C9F}" type="pres">
      <dgm:prSet presAssocID="{6494FCE6-4780-436A-BC4F-7D4E484C6A1D}" presName="childText" presStyleLbl="bgAcc1" presStyleIdx="0" presStyleCnt="1">
        <dgm:presLayoutVars>
          <dgm:bulletEnabled val="1"/>
        </dgm:presLayoutVars>
      </dgm:prSet>
      <dgm:spPr/>
      <dgm:t>
        <a:bodyPr/>
        <a:lstStyle/>
        <a:p>
          <a:endParaRPr lang="en-US"/>
        </a:p>
      </dgm:t>
    </dgm:pt>
  </dgm:ptLst>
  <dgm:cxnLst>
    <dgm:cxn modelId="{518B6345-AD9D-425B-8281-55E41907E538}" type="presOf" srcId="{CC4790D2-4330-4F13-A04A-A67BFDC55917}" destId="{0A6517CA-94F0-4EC2-AB8F-1E445724A522}" srcOrd="0" destOrd="0" presId="urn:microsoft.com/office/officeart/2005/8/layout/hierarchy3"/>
    <dgm:cxn modelId="{A2B138B9-B922-405A-8EA5-563DD707CEB0}" type="presOf" srcId="{CF9E82F2-ACEA-492D-9E17-0B8964F29B16}" destId="{46187C50-A81F-4851-A300-7942556CF858}" srcOrd="1" destOrd="0" presId="urn:microsoft.com/office/officeart/2005/8/layout/hierarchy3"/>
    <dgm:cxn modelId="{4DD268CB-2C27-42A9-A98F-9DBFC182E536}" srcId="{E165B4B4-86AC-483E-B965-FFDF5DF58050}" destId="{CF9E82F2-ACEA-492D-9E17-0B8964F29B16}" srcOrd="0" destOrd="0" parTransId="{C3C4D47B-2C67-49FB-A8F1-729D02265056}" sibTransId="{3D9620BF-1C08-4684-BE0A-E9D44D716E13}"/>
    <dgm:cxn modelId="{07FBEC56-F994-4138-ABCB-8240FE8DD086}" type="presOf" srcId="{CF9E82F2-ACEA-492D-9E17-0B8964F29B16}" destId="{40AA4CD5-1928-47FB-8995-F3BA8858C32A}" srcOrd="0" destOrd="0" presId="urn:microsoft.com/office/officeart/2005/8/layout/hierarchy3"/>
    <dgm:cxn modelId="{97D9FDC9-FD32-4AE3-82D8-FE689D3F6DA1}" srcId="{CF9E82F2-ACEA-492D-9E17-0B8964F29B16}" destId="{6494FCE6-4780-436A-BC4F-7D4E484C6A1D}" srcOrd="0" destOrd="0" parTransId="{CC4790D2-4330-4F13-A04A-A67BFDC55917}" sibTransId="{48069E2E-1F5F-4E5A-A1AC-059AC918EF7D}"/>
    <dgm:cxn modelId="{89B71744-2626-498F-BBF3-14A0BCD78B07}" type="presOf" srcId="{6494FCE6-4780-436A-BC4F-7D4E484C6A1D}" destId="{C4E2D1AF-031C-4B8B-9CDD-150C8A8B9C9F}" srcOrd="0" destOrd="0" presId="urn:microsoft.com/office/officeart/2005/8/layout/hierarchy3"/>
    <dgm:cxn modelId="{0D79C0F9-3800-4314-A733-A4EE5FC17FE8}" type="presOf" srcId="{E165B4B4-86AC-483E-B965-FFDF5DF58050}" destId="{BDBD1B7C-F7CC-458C-8038-C163B8945618}" srcOrd="0" destOrd="0" presId="urn:microsoft.com/office/officeart/2005/8/layout/hierarchy3"/>
    <dgm:cxn modelId="{50456671-36F8-4076-985C-BC3B672536E0}" type="presParOf" srcId="{BDBD1B7C-F7CC-458C-8038-C163B8945618}" destId="{5BAA4424-917E-481A-97A6-BAAD9307006A}" srcOrd="0" destOrd="0" presId="urn:microsoft.com/office/officeart/2005/8/layout/hierarchy3"/>
    <dgm:cxn modelId="{F0F70F23-8EC5-4080-8F7F-2E8D307B1237}" type="presParOf" srcId="{5BAA4424-917E-481A-97A6-BAAD9307006A}" destId="{F179F6BD-D22D-449F-9254-4BC085B7D201}" srcOrd="0" destOrd="0" presId="urn:microsoft.com/office/officeart/2005/8/layout/hierarchy3"/>
    <dgm:cxn modelId="{1052B5D1-BF07-45FA-AE1C-3B896B1E7AFA}" type="presParOf" srcId="{F179F6BD-D22D-449F-9254-4BC085B7D201}" destId="{40AA4CD5-1928-47FB-8995-F3BA8858C32A}" srcOrd="0" destOrd="0" presId="urn:microsoft.com/office/officeart/2005/8/layout/hierarchy3"/>
    <dgm:cxn modelId="{C938D80B-238E-4524-A6E0-1B8C1472B6B9}" type="presParOf" srcId="{F179F6BD-D22D-449F-9254-4BC085B7D201}" destId="{46187C50-A81F-4851-A300-7942556CF858}" srcOrd="1" destOrd="0" presId="urn:microsoft.com/office/officeart/2005/8/layout/hierarchy3"/>
    <dgm:cxn modelId="{CDEDB1A2-FF67-43C0-A49B-1F6B67873ED3}" type="presParOf" srcId="{5BAA4424-917E-481A-97A6-BAAD9307006A}" destId="{75866025-D4F9-42EC-A06B-4A50B52D7C14}" srcOrd="1" destOrd="0" presId="urn:microsoft.com/office/officeart/2005/8/layout/hierarchy3"/>
    <dgm:cxn modelId="{449F66D2-1C79-4130-A2E0-5904F7421DC4}" type="presParOf" srcId="{75866025-D4F9-42EC-A06B-4A50B52D7C14}" destId="{0A6517CA-94F0-4EC2-AB8F-1E445724A522}" srcOrd="0" destOrd="0" presId="urn:microsoft.com/office/officeart/2005/8/layout/hierarchy3"/>
    <dgm:cxn modelId="{470097FA-72E9-4ED6-BAA4-EEE799A9C113}" type="presParOf" srcId="{75866025-D4F9-42EC-A06B-4A50B52D7C14}" destId="{C4E2D1AF-031C-4B8B-9CDD-150C8A8B9C9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A9E6D5A-A7E9-4D11-AEFF-1279083CDF5B}" type="doc">
      <dgm:prSet loTypeId="urn:microsoft.com/office/officeart/2005/8/layout/radial5" loCatId="cycle" qsTypeId="urn:microsoft.com/office/officeart/2005/8/quickstyle/3d2" qsCatId="3D" csTypeId="urn:microsoft.com/office/officeart/2005/8/colors/colorful3" csCatId="colorful" phldr="1"/>
      <dgm:spPr/>
      <dgm:t>
        <a:bodyPr/>
        <a:lstStyle/>
        <a:p>
          <a:endParaRPr lang="es-ES"/>
        </a:p>
      </dgm:t>
    </dgm:pt>
    <dgm:pt modelId="{3124027D-CA69-4F89-B948-617CD1B8097F}">
      <dgm:prSet phldrT="[Texto]" custT="1"/>
      <dgm:spPr>
        <a:solidFill>
          <a:srgbClr val="008EC0"/>
        </a:solidFill>
        <a:ln w="57150">
          <a:solidFill>
            <a:schemeClr val="tx1"/>
          </a:solidFill>
        </a:ln>
      </dgm:spPr>
      <dgm:t>
        <a:bodyPr/>
        <a:lstStyle/>
        <a:p>
          <a:r>
            <a:rPr lang="es-ES" sz="2400" b="1" dirty="0" smtClean="0">
              <a:solidFill>
                <a:schemeClr val="tx1"/>
              </a:solidFill>
            </a:rPr>
            <a:t>INFORMALISMO</a:t>
          </a:r>
          <a:endParaRPr lang="es-ES" sz="2400" b="1" dirty="0">
            <a:solidFill>
              <a:schemeClr val="tx1"/>
            </a:solidFill>
          </a:endParaRPr>
        </a:p>
      </dgm:t>
    </dgm:pt>
    <dgm:pt modelId="{F30876A7-300B-437C-8D51-4836949EF6D1}" type="parTrans" cxnId="{0AB36D96-ACC4-4CB2-95C4-829B3DBBA731}">
      <dgm:prSet/>
      <dgm:spPr/>
      <dgm:t>
        <a:bodyPr/>
        <a:lstStyle/>
        <a:p>
          <a:endParaRPr lang="es-ES">
            <a:solidFill>
              <a:schemeClr val="bg1"/>
            </a:solidFill>
          </a:endParaRPr>
        </a:p>
      </dgm:t>
    </dgm:pt>
    <dgm:pt modelId="{C3ADE84A-DD36-4489-B3C7-B0AF1DDDA602}" type="sibTrans" cxnId="{0AB36D96-ACC4-4CB2-95C4-829B3DBBA731}">
      <dgm:prSet/>
      <dgm:spPr/>
      <dgm:t>
        <a:bodyPr/>
        <a:lstStyle/>
        <a:p>
          <a:endParaRPr lang="es-ES">
            <a:solidFill>
              <a:schemeClr val="bg1"/>
            </a:solidFill>
          </a:endParaRPr>
        </a:p>
      </dgm:t>
    </dgm:pt>
    <dgm:pt modelId="{5204E0A8-B0B8-46CD-AF65-93A3D49CA92A}">
      <dgm:prSet phldrT="[Texto]" custT="1"/>
      <dgm:spPr>
        <a:solidFill>
          <a:schemeClr val="bg2">
            <a:lumMod val="50000"/>
          </a:schemeClr>
        </a:solidFill>
      </dgm:spPr>
      <dgm:t>
        <a:bodyPr/>
        <a:lstStyle/>
        <a:p>
          <a:r>
            <a:rPr lang="es-ES_tradnl" sz="1600" dirty="0" smtClean="0">
              <a:solidFill>
                <a:schemeClr val="bg1"/>
              </a:solidFill>
              <a:effectLst>
                <a:outerShdw blurRad="38100" dist="38100" dir="2700000" algn="tl">
                  <a:srgbClr val="000000">
                    <a:alpha val="43137"/>
                  </a:srgbClr>
                </a:outerShdw>
              </a:effectLst>
            </a:rPr>
            <a:t>La observancia de las exigencias formales no esenciales y que se pueden cumplir posteriormente</a:t>
          </a:r>
          <a:endParaRPr lang="es-ES" sz="1600" dirty="0">
            <a:solidFill>
              <a:schemeClr val="bg1"/>
            </a:solidFill>
            <a:effectLst>
              <a:outerShdw blurRad="38100" dist="38100" dir="2700000" algn="tl">
                <a:srgbClr val="000000">
                  <a:alpha val="43137"/>
                </a:srgbClr>
              </a:outerShdw>
            </a:effectLst>
          </a:endParaRPr>
        </a:p>
      </dgm:t>
    </dgm:pt>
    <dgm:pt modelId="{5AF5A23A-4E46-47AB-BFDB-ADC9B38B85B7}" type="parTrans" cxnId="{F76F152D-5DD7-4279-9808-D2D8992A8F00}">
      <dgm:prSet/>
      <dgm:spPr>
        <a:solidFill>
          <a:schemeClr val="bg2">
            <a:lumMod val="25000"/>
          </a:schemeClr>
        </a:solidFill>
      </dgm:spPr>
      <dgm:t>
        <a:bodyPr/>
        <a:lstStyle/>
        <a:p>
          <a:endParaRPr lang="es-ES">
            <a:solidFill>
              <a:schemeClr val="bg1"/>
            </a:solidFill>
          </a:endParaRPr>
        </a:p>
      </dgm:t>
    </dgm:pt>
    <dgm:pt modelId="{B0D58A06-0D9D-4009-AF39-59084A38D18D}" type="sibTrans" cxnId="{F76F152D-5DD7-4279-9808-D2D8992A8F00}">
      <dgm:prSet/>
      <dgm:spPr/>
      <dgm:t>
        <a:bodyPr/>
        <a:lstStyle/>
        <a:p>
          <a:endParaRPr lang="es-ES">
            <a:solidFill>
              <a:schemeClr val="bg1"/>
            </a:solidFill>
          </a:endParaRPr>
        </a:p>
      </dgm:t>
    </dgm:pt>
    <dgm:pt modelId="{5C4221B8-6BF2-49A6-BA4A-87385ACB11CF}">
      <dgm:prSet phldrT="[Texto]" custT="1"/>
      <dgm:spPr>
        <a:solidFill>
          <a:schemeClr val="bg2">
            <a:lumMod val="50000"/>
          </a:schemeClr>
        </a:solidFill>
      </dgm:spPr>
      <dgm:t>
        <a:bodyPr/>
        <a:lstStyle/>
        <a:p>
          <a:r>
            <a:rPr lang="es-ES_tradnl" sz="1200" dirty="0" smtClean="0">
              <a:solidFill>
                <a:schemeClr val="bg1"/>
              </a:solidFill>
              <a:effectLst>
                <a:outerShdw blurRad="38100" dist="38100" dir="2700000" algn="tl">
                  <a:srgbClr val="000000">
                    <a:alpha val="43137"/>
                  </a:srgbClr>
                </a:outerShdw>
              </a:effectLst>
            </a:rPr>
            <a:t>Artículo 224 LGAP: “</a:t>
          </a:r>
          <a:r>
            <a:rPr lang="es-ES_tradnl" sz="1200" i="1" dirty="0" smtClean="0">
              <a:solidFill>
                <a:schemeClr val="bg1"/>
              </a:solidFill>
              <a:effectLst>
                <a:outerShdw blurRad="38100" dist="38100" dir="2700000" algn="tl">
                  <a:srgbClr val="000000">
                    <a:alpha val="43137"/>
                  </a:srgbClr>
                </a:outerShdw>
              </a:effectLst>
            </a:rPr>
            <a:t>Las normas de este libro deberán interpretarse en </a:t>
          </a:r>
          <a:r>
            <a:rPr lang="es-ES_tradnl" sz="1200" b="1" i="1" dirty="0" smtClean="0">
              <a:solidFill>
                <a:schemeClr val="bg1"/>
              </a:solidFill>
              <a:effectLst>
                <a:outerShdw blurRad="38100" dist="38100" dir="2700000" algn="tl">
                  <a:srgbClr val="000000">
                    <a:alpha val="43137"/>
                  </a:srgbClr>
                </a:outerShdw>
              </a:effectLst>
            </a:rPr>
            <a:t>forma favorable</a:t>
          </a:r>
          <a:r>
            <a:rPr lang="es-ES_tradnl" sz="1200" i="1" dirty="0" smtClean="0">
              <a:solidFill>
                <a:schemeClr val="bg1"/>
              </a:solidFill>
              <a:effectLst>
                <a:outerShdw blurRad="38100" dist="38100" dir="2700000" algn="tl">
                  <a:srgbClr val="000000">
                    <a:alpha val="43137"/>
                  </a:srgbClr>
                </a:outerShdw>
              </a:effectLst>
            </a:rPr>
            <a:t> a la admisión y decisión final de las peticiones de los administrados, pero el informalismo no podrá servir para subsanar nulidades que son absolutas”</a:t>
          </a:r>
          <a:endParaRPr lang="es-ES" sz="1200" dirty="0">
            <a:solidFill>
              <a:schemeClr val="bg1"/>
            </a:solidFill>
            <a:effectLst>
              <a:outerShdw blurRad="38100" dist="38100" dir="2700000" algn="tl">
                <a:srgbClr val="000000">
                  <a:alpha val="43137"/>
                </a:srgbClr>
              </a:outerShdw>
            </a:effectLst>
          </a:endParaRPr>
        </a:p>
      </dgm:t>
    </dgm:pt>
    <dgm:pt modelId="{5B410776-04B7-48E3-8D28-FCB2852FEF3D}" type="parTrans" cxnId="{BE264D50-D1E7-42EE-A2FA-DDD0A8DE6AB4}">
      <dgm:prSet/>
      <dgm:spPr>
        <a:solidFill>
          <a:schemeClr val="bg2">
            <a:lumMod val="50000"/>
          </a:schemeClr>
        </a:solidFill>
      </dgm:spPr>
      <dgm:t>
        <a:bodyPr/>
        <a:lstStyle/>
        <a:p>
          <a:endParaRPr lang="es-ES">
            <a:solidFill>
              <a:schemeClr val="bg1"/>
            </a:solidFill>
          </a:endParaRPr>
        </a:p>
      </dgm:t>
    </dgm:pt>
    <dgm:pt modelId="{2273198A-7ABF-4D09-8671-CB60A8898B36}" type="sibTrans" cxnId="{BE264D50-D1E7-42EE-A2FA-DDD0A8DE6AB4}">
      <dgm:prSet/>
      <dgm:spPr/>
      <dgm:t>
        <a:bodyPr/>
        <a:lstStyle/>
        <a:p>
          <a:endParaRPr lang="es-ES">
            <a:solidFill>
              <a:schemeClr val="bg1"/>
            </a:solidFill>
          </a:endParaRPr>
        </a:p>
      </dgm:t>
    </dgm:pt>
    <dgm:pt modelId="{59F6E998-6C03-4C40-96AB-AD6E8FC1B873}">
      <dgm:prSet phldrT="[Texto]" custT="1"/>
      <dgm:spPr>
        <a:solidFill>
          <a:schemeClr val="bg2">
            <a:lumMod val="50000"/>
          </a:schemeClr>
        </a:solidFill>
      </dgm:spPr>
      <dgm:t>
        <a:bodyPr/>
        <a:lstStyle/>
        <a:p>
          <a:r>
            <a:rPr lang="es-ES_tradnl" sz="1600" dirty="0" smtClean="0">
              <a:solidFill>
                <a:schemeClr val="bg1"/>
              </a:solidFill>
              <a:effectLst>
                <a:outerShdw blurRad="38100" dist="38100" dir="2700000" algn="tl">
                  <a:srgbClr val="000000">
                    <a:alpha val="43137"/>
                  </a:srgbClr>
                </a:outerShdw>
              </a:effectLst>
            </a:rPr>
            <a:t>No puede invocarlo la Administración para eludir facultades regladas</a:t>
          </a:r>
          <a:endParaRPr lang="es-ES" sz="1600" dirty="0">
            <a:solidFill>
              <a:schemeClr val="bg1"/>
            </a:solidFill>
            <a:effectLst>
              <a:outerShdw blurRad="38100" dist="38100" dir="2700000" algn="tl">
                <a:srgbClr val="000000">
                  <a:alpha val="43137"/>
                </a:srgbClr>
              </a:outerShdw>
            </a:effectLst>
          </a:endParaRPr>
        </a:p>
      </dgm:t>
    </dgm:pt>
    <dgm:pt modelId="{01FB8449-0E16-478E-9348-1E1432B1198B}" type="parTrans" cxnId="{7E620DE5-629C-41DF-96BD-16BCB996671F}">
      <dgm:prSet/>
      <dgm:spPr>
        <a:solidFill>
          <a:srgbClr val="E88920"/>
        </a:solidFill>
      </dgm:spPr>
      <dgm:t>
        <a:bodyPr/>
        <a:lstStyle/>
        <a:p>
          <a:endParaRPr lang="es-ES">
            <a:solidFill>
              <a:schemeClr val="bg1"/>
            </a:solidFill>
          </a:endParaRPr>
        </a:p>
      </dgm:t>
    </dgm:pt>
    <dgm:pt modelId="{A88F145E-7F5F-46D6-ACEA-0EA15BBFFC0C}" type="sibTrans" cxnId="{7E620DE5-629C-41DF-96BD-16BCB996671F}">
      <dgm:prSet/>
      <dgm:spPr/>
      <dgm:t>
        <a:bodyPr/>
        <a:lstStyle/>
        <a:p>
          <a:endParaRPr lang="es-ES">
            <a:solidFill>
              <a:schemeClr val="bg1"/>
            </a:solidFill>
          </a:endParaRPr>
        </a:p>
      </dgm:t>
    </dgm:pt>
    <dgm:pt modelId="{44A26FE4-F41D-4720-B488-7E0EC3D92C10}">
      <dgm:prSet custT="1"/>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3500000" scaled="1"/>
          <a:tileRect/>
        </a:gradFill>
      </dgm:spPr>
      <dgm:t>
        <a:bodyPr/>
        <a:lstStyle/>
        <a:p>
          <a:r>
            <a:rPr lang="es-ES_tradnl" sz="1600" dirty="0" smtClean="0">
              <a:solidFill>
                <a:schemeClr val="bg1"/>
              </a:solidFill>
              <a:effectLst>
                <a:outerShdw blurRad="38100" dist="38100" dir="2700000" algn="tl">
                  <a:srgbClr val="000000">
                    <a:alpha val="43137"/>
                  </a:srgbClr>
                </a:outerShdw>
              </a:effectLst>
            </a:rPr>
            <a:t>Es a favor del interesado</a:t>
          </a:r>
        </a:p>
      </dgm:t>
    </dgm:pt>
    <dgm:pt modelId="{4D26EA74-89E7-4CD4-B12D-FB0E6BB02475}" type="parTrans" cxnId="{1DE59F33-C7D6-4F2C-8D0F-7F4099D6D097}">
      <dgm:prSet/>
      <dgm:spPr>
        <a:solidFill>
          <a:srgbClr val="C00000"/>
        </a:solidFill>
      </dgm:spPr>
      <dgm:t>
        <a:bodyPr/>
        <a:lstStyle/>
        <a:p>
          <a:endParaRPr lang="es-ES">
            <a:solidFill>
              <a:schemeClr val="bg1"/>
            </a:solidFill>
          </a:endParaRPr>
        </a:p>
      </dgm:t>
    </dgm:pt>
    <dgm:pt modelId="{321219F0-8E7E-45FA-BF88-9B4437D47BA0}" type="sibTrans" cxnId="{1DE59F33-C7D6-4F2C-8D0F-7F4099D6D097}">
      <dgm:prSet/>
      <dgm:spPr/>
      <dgm:t>
        <a:bodyPr/>
        <a:lstStyle/>
        <a:p>
          <a:endParaRPr lang="es-ES">
            <a:solidFill>
              <a:schemeClr val="bg1"/>
            </a:solidFill>
          </a:endParaRPr>
        </a:p>
      </dgm:t>
    </dgm:pt>
    <dgm:pt modelId="{D315E800-471E-4550-ABE4-4E1B1A3871D0}" type="pres">
      <dgm:prSet presAssocID="{AA9E6D5A-A7E9-4D11-AEFF-1279083CDF5B}" presName="Name0" presStyleCnt="0">
        <dgm:presLayoutVars>
          <dgm:chMax val="1"/>
          <dgm:dir/>
          <dgm:animLvl val="ctr"/>
          <dgm:resizeHandles val="exact"/>
        </dgm:presLayoutVars>
      </dgm:prSet>
      <dgm:spPr/>
      <dgm:t>
        <a:bodyPr/>
        <a:lstStyle/>
        <a:p>
          <a:endParaRPr lang="es-ES"/>
        </a:p>
      </dgm:t>
    </dgm:pt>
    <dgm:pt modelId="{96339C67-061C-44CD-970D-DAD9D7922F0A}" type="pres">
      <dgm:prSet presAssocID="{3124027D-CA69-4F89-B948-617CD1B8097F}" presName="centerShape" presStyleLbl="node0" presStyleIdx="0" presStyleCnt="1" custScaleX="272625" custScaleY="140635"/>
      <dgm:spPr/>
      <dgm:t>
        <a:bodyPr/>
        <a:lstStyle/>
        <a:p>
          <a:endParaRPr lang="es-ES"/>
        </a:p>
      </dgm:t>
    </dgm:pt>
    <dgm:pt modelId="{246EF4F4-0A21-4F0E-BE93-E779FA976899}" type="pres">
      <dgm:prSet presAssocID="{5AF5A23A-4E46-47AB-BFDB-ADC9B38B85B7}" presName="parTrans" presStyleLbl="sibTrans2D1" presStyleIdx="0" presStyleCnt="4"/>
      <dgm:spPr/>
      <dgm:t>
        <a:bodyPr/>
        <a:lstStyle/>
        <a:p>
          <a:endParaRPr lang="es-ES"/>
        </a:p>
      </dgm:t>
    </dgm:pt>
    <dgm:pt modelId="{837B625C-472F-4DE8-8EC9-0C20B5B07337}" type="pres">
      <dgm:prSet presAssocID="{5AF5A23A-4E46-47AB-BFDB-ADC9B38B85B7}" presName="connectorText" presStyleLbl="sibTrans2D1" presStyleIdx="0" presStyleCnt="4"/>
      <dgm:spPr/>
      <dgm:t>
        <a:bodyPr/>
        <a:lstStyle/>
        <a:p>
          <a:endParaRPr lang="es-ES"/>
        </a:p>
      </dgm:t>
    </dgm:pt>
    <dgm:pt modelId="{DEAF7CD7-0030-4FE0-A768-06C7EDE0C427}" type="pres">
      <dgm:prSet presAssocID="{5204E0A8-B0B8-46CD-AF65-93A3D49CA92A}" presName="node" presStyleLbl="node1" presStyleIdx="0" presStyleCnt="4" custScaleX="232260">
        <dgm:presLayoutVars>
          <dgm:bulletEnabled val="1"/>
        </dgm:presLayoutVars>
      </dgm:prSet>
      <dgm:spPr/>
      <dgm:t>
        <a:bodyPr/>
        <a:lstStyle/>
        <a:p>
          <a:endParaRPr lang="es-ES"/>
        </a:p>
      </dgm:t>
    </dgm:pt>
    <dgm:pt modelId="{06A5395F-3357-4755-A87F-86E68217F23D}" type="pres">
      <dgm:prSet presAssocID="{4D26EA74-89E7-4CD4-B12D-FB0E6BB02475}" presName="parTrans" presStyleLbl="sibTrans2D1" presStyleIdx="1" presStyleCnt="4"/>
      <dgm:spPr/>
      <dgm:t>
        <a:bodyPr/>
        <a:lstStyle/>
        <a:p>
          <a:endParaRPr lang="es-ES"/>
        </a:p>
      </dgm:t>
    </dgm:pt>
    <dgm:pt modelId="{2A1C64E6-D6B5-4CA0-84DB-6435B6413438}" type="pres">
      <dgm:prSet presAssocID="{4D26EA74-89E7-4CD4-B12D-FB0E6BB02475}" presName="connectorText" presStyleLbl="sibTrans2D1" presStyleIdx="1" presStyleCnt="4"/>
      <dgm:spPr/>
      <dgm:t>
        <a:bodyPr/>
        <a:lstStyle/>
        <a:p>
          <a:endParaRPr lang="es-ES"/>
        </a:p>
      </dgm:t>
    </dgm:pt>
    <dgm:pt modelId="{38190946-1423-4AAE-94E2-34B461B96082}" type="pres">
      <dgm:prSet presAssocID="{44A26FE4-F41D-4720-B488-7E0EC3D92C10}" presName="node" presStyleLbl="node1" presStyleIdx="1" presStyleCnt="4" custScaleX="153425" custRadScaleRad="152795" custRadScaleInc="2272">
        <dgm:presLayoutVars>
          <dgm:bulletEnabled val="1"/>
        </dgm:presLayoutVars>
      </dgm:prSet>
      <dgm:spPr/>
      <dgm:t>
        <a:bodyPr/>
        <a:lstStyle/>
        <a:p>
          <a:endParaRPr lang="es-ES"/>
        </a:p>
      </dgm:t>
    </dgm:pt>
    <dgm:pt modelId="{A02C6698-52E0-4A4F-B4B4-470AF23DF370}" type="pres">
      <dgm:prSet presAssocID="{5B410776-04B7-48E3-8D28-FCB2852FEF3D}" presName="parTrans" presStyleLbl="sibTrans2D1" presStyleIdx="2" presStyleCnt="4"/>
      <dgm:spPr/>
      <dgm:t>
        <a:bodyPr/>
        <a:lstStyle/>
        <a:p>
          <a:endParaRPr lang="es-ES"/>
        </a:p>
      </dgm:t>
    </dgm:pt>
    <dgm:pt modelId="{91A49C30-91FB-49E0-82B3-85F2DF38DB3D}" type="pres">
      <dgm:prSet presAssocID="{5B410776-04B7-48E3-8D28-FCB2852FEF3D}" presName="connectorText" presStyleLbl="sibTrans2D1" presStyleIdx="2" presStyleCnt="4"/>
      <dgm:spPr/>
      <dgm:t>
        <a:bodyPr/>
        <a:lstStyle/>
        <a:p>
          <a:endParaRPr lang="es-ES"/>
        </a:p>
      </dgm:t>
    </dgm:pt>
    <dgm:pt modelId="{5F4FF298-17C9-480A-AE27-F6A555FA231B}" type="pres">
      <dgm:prSet presAssocID="{5C4221B8-6BF2-49A6-BA4A-87385ACB11CF}" presName="node" presStyleLbl="node1" presStyleIdx="2" presStyleCnt="4" custScaleX="322348">
        <dgm:presLayoutVars>
          <dgm:bulletEnabled val="1"/>
        </dgm:presLayoutVars>
      </dgm:prSet>
      <dgm:spPr/>
      <dgm:t>
        <a:bodyPr/>
        <a:lstStyle/>
        <a:p>
          <a:endParaRPr lang="es-ES"/>
        </a:p>
      </dgm:t>
    </dgm:pt>
    <dgm:pt modelId="{AD804BD5-E33D-4E43-B3EF-5ABDD1A6521B}" type="pres">
      <dgm:prSet presAssocID="{01FB8449-0E16-478E-9348-1E1432B1198B}" presName="parTrans" presStyleLbl="sibTrans2D1" presStyleIdx="3" presStyleCnt="4"/>
      <dgm:spPr/>
      <dgm:t>
        <a:bodyPr/>
        <a:lstStyle/>
        <a:p>
          <a:endParaRPr lang="es-ES"/>
        </a:p>
      </dgm:t>
    </dgm:pt>
    <dgm:pt modelId="{D42CDFC5-CD7D-48C9-9ACB-E13B030BB575}" type="pres">
      <dgm:prSet presAssocID="{01FB8449-0E16-478E-9348-1E1432B1198B}" presName="connectorText" presStyleLbl="sibTrans2D1" presStyleIdx="3" presStyleCnt="4"/>
      <dgm:spPr/>
      <dgm:t>
        <a:bodyPr/>
        <a:lstStyle/>
        <a:p>
          <a:endParaRPr lang="es-ES"/>
        </a:p>
      </dgm:t>
    </dgm:pt>
    <dgm:pt modelId="{41283294-FDAD-4909-97E6-010819A68CC9}" type="pres">
      <dgm:prSet presAssocID="{59F6E998-6C03-4C40-96AB-AD6E8FC1B873}" presName="node" presStyleLbl="node1" presStyleIdx="3" presStyleCnt="4" custScaleX="146940" custRadScaleRad="161090" custRadScaleInc="3212">
        <dgm:presLayoutVars>
          <dgm:bulletEnabled val="1"/>
        </dgm:presLayoutVars>
      </dgm:prSet>
      <dgm:spPr/>
      <dgm:t>
        <a:bodyPr/>
        <a:lstStyle/>
        <a:p>
          <a:endParaRPr lang="es-ES"/>
        </a:p>
      </dgm:t>
    </dgm:pt>
  </dgm:ptLst>
  <dgm:cxnLst>
    <dgm:cxn modelId="{F5850550-550B-4026-8B62-44AA59BB9A66}" type="presOf" srcId="{5AF5A23A-4E46-47AB-BFDB-ADC9B38B85B7}" destId="{837B625C-472F-4DE8-8EC9-0C20B5B07337}" srcOrd="1" destOrd="0" presId="urn:microsoft.com/office/officeart/2005/8/layout/radial5"/>
    <dgm:cxn modelId="{62BA0EA5-6460-40D2-85A3-120DD6F038D4}" type="presOf" srcId="{4D26EA74-89E7-4CD4-B12D-FB0E6BB02475}" destId="{06A5395F-3357-4755-A87F-86E68217F23D}" srcOrd="0" destOrd="0" presId="urn:microsoft.com/office/officeart/2005/8/layout/radial5"/>
    <dgm:cxn modelId="{1DE59F33-C7D6-4F2C-8D0F-7F4099D6D097}" srcId="{3124027D-CA69-4F89-B948-617CD1B8097F}" destId="{44A26FE4-F41D-4720-B488-7E0EC3D92C10}" srcOrd="1" destOrd="0" parTransId="{4D26EA74-89E7-4CD4-B12D-FB0E6BB02475}" sibTransId="{321219F0-8E7E-45FA-BF88-9B4437D47BA0}"/>
    <dgm:cxn modelId="{32C963B6-54E9-4150-B5C7-FA7F0D4915C3}" type="presOf" srcId="{4D26EA74-89E7-4CD4-B12D-FB0E6BB02475}" destId="{2A1C64E6-D6B5-4CA0-84DB-6435B6413438}" srcOrd="1" destOrd="0" presId="urn:microsoft.com/office/officeart/2005/8/layout/radial5"/>
    <dgm:cxn modelId="{BE264D50-D1E7-42EE-A2FA-DDD0A8DE6AB4}" srcId="{3124027D-CA69-4F89-B948-617CD1B8097F}" destId="{5C4221B8-6BF2-49A6-BA4A-87385ACB11CF}" srcOrd="2" destOrd="0" parTransId="{5B410776-04B7-48E3-8D28-FCB2852FEF3D}" sibTransId="{2273198A-7ABF-4D09-8671-CB60A8898B36}"/>
    <dgm:cxn modelId="{D6E837EC-4E03-412B-866B-A817DA20A9D2}" type="presOf" srcId="{AA9E6D5A-A7E9-4D11-AEFF-1279083CDF5B}" destId="{D315E800-471E-4550-ABE4-4E1B1A3871D0}" srcOrd="0" destOrd="0" presId="urn:microsoft.com/office/officeart/2005/8/layout/radial5"/>
    <dgm:cxn modelId="{722A13AD-21DF-4CF5-B7DD-1BA351A1A130}" type="presOf" srcId="{5204E0A8-B0B8-46CD-AF65-93A3D49CA92A}" destId="{DEAF7CD7-0030-4FE0-A768-06C7EDE0C427}" srcOrd="0" destOrd="0" presId="urn:microsoft.com/office/officeart/2005/8/layout/radial5"/>
    <dgm:cxn modelId="{CDEBF790-D854-443C-80B4-3D87BF1D4C87}" type="presOf" srcId="{5C4221B8-6BF2-49A6-BA4A-87385ACB11CF}" destId="{5F4FF298-17C9-480A-AE27-F6A555FA231B}" srcOrd="0" destOrd="0" presId="urn:microsoft.com/office/officeart/2005/8/layout/radial5"/>
    <dgm:cxn modelId="{0AB36D96-ACC4-4CB2-95C4-829B3DBBA731}" srcId="{AA9E6D5A-A7E9-4D11-AEFF-1279083CDF5B}" destId="{3124027D-CA69-4F89-B948-617CD1B8097F}" srcOrd="0" destOrd="0" parTransId="{F30876A7-300B-437C-8D51-4836949EF6D1}" sibTransId="{C3ADE84A-DD36-4489-B3C7-B0AF1DDDA602}"/>
    <dgm:cxn modelId="{F359C71B-11EF-4A93-885C-7C36AB0E79F0}" type="presOf" srcId="{3124027D-CA69-4F89-B948-617CD1B8097F}" destId="{96339C67-061C-44CD-970D-DAD9D7922F0A}" srcOrd="0" destOrd="0" presId="urn:microsoft.com/office/officeart/2005/8/layout/radial5"/>
    <dgm:cxn modelId="{C4A74F1D-3B7C-490B-8498-12CEB96B8CDB}" type="presOf" srcId="{44A26FE4-F41D-4720-B488-7E0EC3D92C10}" destId="{38190946-1423-4AAE-94E2-34B461B96082}" srcOrd="0" destOrd="0" presId="urn:microsoft.com/office/officeart/2005/8/layout/radial5"/>
    <dgm:cxn modelId="{953D440D-8D05-4700-A713-60403B2B440A}" type="presOf" srcId="{59F6E998-6C03-4C40-96AB-AD6E8FC1B873}" destId="{41283294-FDAD-4909-97E6-010819A68CC9}" srcOrd="0" destOrd="0" presId="urn:microsoft.com/office/officeart/2005/8/layout/radial5"/>
    <dgm:cxn modelId="{F76F152D-5DD7-4279-9808-D2D8992A8F00}" srcId="{3124027D-CA69-4F89-B948-617CD1B8097F}" destId="{5204E0A8-B0B8-46CD-AF65-93A3D49CA92A}" srcOrd="0" destOrd="0" parTransId="{5AF5A23A-4E46-47AB-BFDB-ADC9B38B85B7}" sibTransId="{B0D58A06-0D9D-4009-AF39-59084A38D18D}"/>
    <dgm:cxn modelId="{A0832CF3-672B-49A5-BAB1-49D2E9045ECA}" type="presOf" srcId="{01FB8449-0E16-478E-9348-1E1432B1198B}" destId="{AD804BD5-E33D-4E43-B3EF-5ABDD1A6521B}" srcOrd="0" destOrd="0" presId="urn:microsoft.com/office/officeart/2005/8/layout/radial5"/>
    <dgm:cxn modelId="{63F1C0F2-6535-40C8-B166-164770129325}" type="presOf" srcId="{5B410776-04B7-48E3-8D28-FCB2852FEF3D}" destId="{91A49C30-91FB-49E0-82B3-85F2DF38DB3D}" srcOrd="1" destOrd="0" presId="urn:microsoft.com/office/officeart/2005/8/layout/radial5"/>
    <dgm:cxn modelId="{2CB81E8E-562B-4E28-A7D9-961B5062A47E}" type="presOf" srcId="{5AF5A23A-4E46-47AB-BFDB-ADC9B38B85B7}" destId="{246EF4F4-0A21-4F0E-BE93-E779FA976899}" srcOrd="0" destOrd="0" presId="urn:microsoft.com/office/officeart/2005/8/layout/radial5"/>
    <dgm:cxn modelId="{1A87632B-3F68-4F82-A2A8-6AD23707CA75}" type="presOf" srcId="{01FB8449-0E16-478E-9348-1E1432B1198B}" destId="{D42CDFC5-CD7D-48C9-9ACB-E13B030BB575}" srcOrd="1" destOrd="0" presId="urn:microsoft.com/office/officeart/2005/8/layout/radial5"/>
    <dgm:cxn modelId="{35F0E13E-DD53-416E-B488-36010A127846}" type="presOf" srcId="{5B410776-04B7-48E3-8D28-FCB2852FEF3D}" destId="{A02C6698-52E0-4A4F-B4B4-470AF23DF370}" srcOrd="0" destOrd="0" presId="urn:microsoft.com/office/officeart/2005/8/layout/radial5"/>
    <dgm:cxn modelId="{7E620DE5-629C-41DF-96BD-16BCB996671F}" srcId="{3124027D-CA69-4F89-B948-617CD1B8097F}" destId="{59F6E998-6C03-4C40-96AB-AD6E8FC1B873}" srcOrd="3" destOrd="0" parTransId="{01FB8449-0E16-478E-9348-1E1432B1198B}" sibTransId="{A88F145E-7F5F-46D6-ACEA-0EA15BBFFC0C}"/>
    <dgm:cxn modelId="{2A961820-9499-4018-90D7-EC3253681017}" type="presParOf" srcId="{D315E800-471E-4550-ABE4-4E1B1A3871D0}" destId="{96339C67-061C-44CD-970D-DAD9D7922F0A}" srcOrd="0" destOrd="0" presId="urn:microsoft.com/office/officeart/2005/8/layout/radial5"/>
    <dgm:cxn modelId="{F117D19D-C27B-489D-A305-0AB2F13DF426}" type="presParOf" srcId="{D315E800-471E-4550-ABE4-4E1B1A3871D0}" destId="{246EF4F4-0A21-4F0E-BE93-E779FA976899}" srcOrd="1" destOrd="0" presId="urn:microsoft.com/office/officeart/2005/8/layout/radial5"/>
    <dgm:cxn modelId="{6045A7C0-7D4F-4149-96AA-BDE61F49B46D}" type="presParOf" srcId="{246EF4F4-0A21-4F0E-BE93-E779FA976899}" destId="{837B625C-472F-4DE8-8EC9-0C20B5B07337}" srcOrd="0" destOrd="0" presId="urn:microsoft.com/office/officeart/2005/8/layout/radial5"/>
    <dgm:cxn modelId="{240DFA69-9884-4438-98A8-D892A5C492DA}" type="presParOf" srcId="{D315E800-471E-4550-ABE4-4E1B1A3871D0}" destId="{DEAF7CD7-0030-4FE0-A768-06C7EDE0C427}" srcOrd="2" destOrd="0" presId="urn:microsoft.com/office/officeart/2005/8/layout/radial5"/>
    <dgm:cxn modelId="{C2B1B7C6-CD15-4E83-88B1-987EDEAE5FD7}" type="presParOf" srcId="{D315E800-471E-4550-ABE4-4E1B1A3871D0}" destId="{06A5395F-3357-4755-A87F-86E68217F23D}" srcOrd="3" destOrd="0" presId="urn:microsoft.com/office/officeart/2005/8/layout/radial5"/>
    <dgm:cxn modelId="{5FDF91B9-06AB-4292-8F49-98329356D5FB}" type="presParOf" srcId="{06A5395F-3357-4755-A87F-86E68217F23D}" destId="{2A1C64E6-D6B5-4CA0-84DB-6435B6413438}" srcOrd="0" destOrd="0" presId="urn:microsoft.com/office/officeart/2005/8/layout/radial5"/>
    <dgm:cxn modelId="{75C8A95E-E33A-4FF9-90D7-8E05444B6B06}" type="presParOf" srcId="{D315E800-471E-4550-ABE4-4E1B1A3871D0}" destId="{38190946-1423-4AAE-94E2-34B461B96082}" srcOrd="4" destOrd="0" presId="urn:microsoft.com/office/officeart/2005/8/layout/radial5"/>
    <dgm:cxn modelId="{42A9719E-8356-4175-BCD9-FA6CAC86610E}" type="presParOf" srcId="{D315E800-471E-4550-ABE4-4E1B1A3871D0}" destId="{A02C6698-52E0-4A4F-B4B4-470AF23DF370}" srcOrd="5" destOrd="0" presId="urn:microsoft.com/office/officeart/2005/8/layout/radial5"/>
    <dgm:cxn modelId="{DFFEE473-5E44-49B4-862E-BEE6E9C42A7D}" type="presParOf" srcId="{A02C6698-52E0-4A4F-B4B4-470AF23DF370}" destId="{91A49C30-91FB-49E0-82B3-85F2DF38DB3D}" srcOrd="0" destOrd="0" presId="urn:microsoft.com/office/officeart/2005/8/layout/radial5"/>
    <dgm:cxn modelId="{97D643DD-82B9-41CE-A25A-2F1CEF5F8031}" type="presParOf" srcId="{D315E800-471E-4550-ABE4-4E1B1A3871D0}" destId="{5F4FF298-17C9-480A-AE27-F6A555FA231B}" srcOrd="6" destOrd="0" presId="urn:microsoft.com/office/officeart/2005/8/layout/radial5"/>
    <dgm:cxn modelId="{3A2B2ACE-D0CE-46DF-A085-07BFB334A15E}" type="presParOf" srcId="{D315E800-471E-4550-ABE4-4E1B1A3871D0}" destId="{AD804BD5-E33D-4E43-B3EF-5ABDD1A6521B}" srcOrd="7" destOrd="0" presId="urn:microsoft.com/office/officeart/2005/8/layout/radial5"/>
    <dgm:cxn modelId="{FCB2E26F-512D-4C4F-9802-DE2CA0C0788A}" type="presParOf" srcId="{AD804BD5-E33D-4E43-B3EF-5ABDD1A6521B}" destId="{D42CDFC5-CD7D-48C9-9ACB-E13B030BB575}" srcOrd="0" destOrd="0" presId="urn:microsoft.com/office/officeart/2005/8/layout/radial5"/>
    <dgm:cxn modelId="{96563FA8-9788-4AC6-BD02-067B3356A4B3}" type="presParOf" srcId="{D315E800-471E-4550-ABE4-4E1B1A3871D0}" destId="{41283294-FDAD-4909-97E6-010819A68CC9}"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2303237E-0621-4B1E-9E9E-15A14A20E56F}" type="doc">
      <dgm:prSet loTypeId="urn:microsoft.com/office/officeart/2005/8/layout/default#3" loCatId="list" qsTypeId="urn:microsoft.com/office/officeart/2005/8/quickstyle/simple1" qsCatId="simple" csTypeId="urn:microsoft.com/office/officeart/2005/8/colors/colorful3" csCatId="colorful" phldr="1"/>
      <dgm:spPr/>
      <dgm:t>
        <a:bodyPr/>
        <a:lstStyle/>
        <a:p>
          <a:endParaRPr lang="es-ES"/>
        </a:p>
      </dgm:t>
    </dgm:pt>
    <dgm:pt modelId="{1FA4DBDA-137E-489B-AE9C-B203996D969B}">
      <dgm:prSet phldrT="[Texto]" custT="1"/>
      <dgm:spPr>
        <a:solidFill>
          <a:schemeClr val="tx2">
            <a:lumMod val="75000"/>
          </a:schemeClr>
        </a:solidFill>
      </dgm:spPr>
      <dgm:t>
        <a:bodyPr/>
        <a:lstStyle/>
        <a:p>
          <a:pPr rtl="0"/>
          <a:r>
            <a:rPr kumimoji="1" lang="es-ES_tradnl" sz="1800" b="0" i="0" u="none" strike="noStrike" cap="none" spc="0" normalizeH="0" baseline="0" noProof="0" dirty="0" smtClean="0">
              <a:ln/>
              <a:solidFill>
                <a:schemeClr val="bg1"/>
              </a:solidFill>
              <a:effectLst/>
              <a:uLnTx/>
              <a:uFillTx/>
              <a:latin typeface="+mn-lt"/>
            </a:rPr>
            <a:t>Los recursos administrativos pueden ser calificados erróneamente</a:t>
          </a:r>
          <a:endParaRPr lang="es-ES" sz="1800" dirty="0">
            <a:solidFill>
              <a:schemeClr val="bg1"/>
            </a:solidFill>
            <a:effectLst/>
          </a:endParaRPr>
        </a:p>
      </dgm:t>
    </dgm:pt>
    <dgm:pt modelId="{8C57A11D-AC67-4EF0-BA0F-37D7C9DC49B8}" type="parTrans" cxnId="{84DE4409-518D-4DCF-A232-A817B190BDDF}">
      <dgm:prSet/>
      <dgm:spPr/>
      <dgm:t>
        <a:bodyPr/>
        <a:lstStyle/>
        <a:p>
          <a:endParaRPr lang="es-ES">
            <a:solidFill>
              <a:schemeClr val="bg1"/>
            </a:solidFill>
            <a:effectLst/>
          </a:endParaRPr>
        </a:p>
      </dgm:t>
    </dgm:pt>
    <dgm:pt modelId="{2F71E45F-62E0-4FAF-BA89-0F4682DB36B3}" type="sibTrans" cxnId="{84DE4409-518D-4DCF-A232-A817B190BDDF}">
      <dgm:prSet/>
      <dgm:spPr/>
      <dgm:t>
        <a:bodyPr/>
        <a:lstStyle/>
        <a:p>
          <a:endParaRPr lang="es-ES">
            <a:solidFill>
              <a:schemeClr val="bg1"/>
            </a:solidFill>
            <a:effectLst/>
          </a:endParaRPr>
        </a:p>
      </dgm:t>
    </dgm:pt>
    <dgm:pt modelId="{0046ECBC-435A-4391-B240-6D2E07C3B47C}">
      <dgm:prSet phldrT="[Texto]" custT="1"/>
      <dgm:spPr>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dgm:spPr>
      <dgm:t>
        <a:bodyPr/>
        <a:lstStyle/>
        <a:p>
          <a:r>
            <a:rPr kumimoji="1" lang="es-ES_tradnl" sz="1800" b="0" i="0" u="none" strike="noStrike" cap="none" spc="0" normalizeH="0" baseline="0" noProof="0" dirty="0" smtClean="0">
              <a:ln/>
              <a:solidFill>
                <a:schemeClr val="bg1"/>
              </a:solidFill>
              <a:effectLst/>
              <a:uLnTx/>
              <a:uFillTx/>
              <a:latin typeface="+mn-lt"/>
            </a:rPr>
            <a:t>Los recursos administrativos han de interpretarse no de acuerdo a la letra de los escritos, sino conforme la intención del recurrente</a:t>
          </a:r>
        </a:p>
        <a:p>
          <a:pPr rtl="0"/>
          <a:r>
            <a:rPr kumimoji="1" lang="es-ES_tradnl" sz="1800" b="0" i="0" u="none" strike="noStrike" cap="none" spc="0" normalizeH="0" baseline="0" noProof="0" dirty="0" smtClean="0">
              <a:ln/>
              <a:solidFill>
                <a:schemeClr val="bg1"/>
              </a:solidFill>
              <a:effectLst/>
              <a:uLnTx/>
              <a:uFillTx/>
              <a:latin typeface="+mn-lt"/>
            </a:rPr>
            <a:t>La Administración debe corregir evidentes equivocaciones formales de los administrados</a:t>
          </a:r>
          <a:endParaRPr lang="es-ES" sz="1800" dirty="0">
            <a:solidFill>
              <a:schemeClr val="bg1"/>
            </a:solidFill>
            <a:effectLst/>
          </a:endParaRPr>
        </a:p>
      </dgm:t>
    </dgm:pt>
    <dgm:pt modelId="{A3328FBB-9AF4-430F-A2F0-D4C7C9B9C19A}" type="parTrans" cxnId="{7FA071CB-865B-4278-8219-77601F53CD70}">
      <dgm:prSet/>
      <dgm:spPr/>
      <dgm:t>
        <a:bodyPr/>
        <a:lstStyle/>
        <a:p>
          <a:endParaRPr lang="es-ES">
            <a:solidFill>
              <a:schemeClr val="bg1"/>
            </a:solidFill>
            <a:effectLst/>
          </a:endParaRPr>
        </a:p>
      </dgm:t>
    </dgm:pt>
    <dgm:pt modelId="{A68654F9-45F5-48D6-88CF-322F1F31E6DE}" type="sibTrans" cxnId="{7FA071CB-865B-4278-8219-77601F53CD70}">
      <dgm:prSet/>
      <dgm:spPr/>
      <dgm:t>
        <a:bodyPr/>
        <a:lstStyle/>
        <a:p>
          <a:endParaRPr lang="es-ES">
            <a:solidFill>
              <a:schemeClr val="bg1"/>
            </a:solidFill>
            <a:effectLst/>
          </a:endParaRPr>
        </a:p>
      </dgm:t>
    </dgm:pt>
    <dgm:pt modelId="{A8487534-244B-4EFA-902A-509B7263BEFE}">
      <dgm:prSet custT="1"/>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dgm:spPr>
      <dgm:t>
        <a:bodyPr/>
        <a:lstStyle/>
        <a:p>
          <a:r>
            <a:rPr kumimoji="1" lang="es-ES_tradnl" sz="1800" b="0" i="0" u="none" strike="noStrike" cap="none" spc="0" normalizeH="0" baseline="0" noProof="0" dirty="0" smtClean="0">
              <a:ln/>
              <a:solidFill>
                <a:schemeClr val="bg1"/>
              </a:solidFill>
              <a:effectLst/>
              <a:uLnTx/>
              <a:uFillTx/>
              <a:latin typeface="+mn-lt"/>
            </a:rPr>
            <a:t>No es necesario calificar jurídicamente las peticiones</a:t>
          </a:r>
          <a:endParaRPr lang="es-ES" sz="1800" dirty="0">
            <a:solidFill>
              <a:schemeClr val="bg1"/>
            </a:solidFill>
            <a:effectLst/>
          </a:endParaRPr>
        </a:p>
      </dgm:t>
    </dgm:pt>
    <dgm:pt modelId="{9353E87A-042B-462D-9067-5873E045144F}" type="parTrans" cxnId="{61C28207-ABF1-4046-B98E-B6337C97F6B0}">
      <dgm:prSet/>
      <dgm:spPr/>
      <dgm:t>
        <a:bodyPr/>
        <a:lstStyle/>
        <a:p>
          <a:endParaRPr lang="es-ES">
            <a:solidFill>
              <a:schemeClr val="bg1"/>
            </a:solidFill>
            <a:effectLst/>
          </a:endParaRPr>
        </a:p>
      </dgm:t>
    </dgm:pt>
    <dgm:pt modelId="{DC84A13C-97F4-470A-8703-1BAB9636D5BF}" type="sibTrans" cxnId="{61C28207-ABF1-4046-B98E-B6337C97F6B0}">
      <dgm:prSet/>
      <dgm:spPr/>
      <dgm:t>
        <a:bodyPr/>
        <a:lstStyle/>
        <a:p>
          <a:endParaRPr lang="es-ES">
            <a:solidFill>
              <a:schemeClr val="bg1"/>
            </a:solidFill>
            <a:effectLst/>
          </a:endParaRPr>
        </a:p>
      </dgm:t>
    </dgm:pt>
    <dgm:pt modelId="{BE159FCC-C2CF-43EE-88E7-2813CF44641E}">
      <dgm:prSet custT="1"/>
      <dgm:spPr>
        <a:solidFill>
          <a:schemeClr val="bg2">
            <a:lumMod val="50000"/>
          </a:schemeClr>
        </a:solidFill>
      </dgm:spPr>
      <dgm:t>
        <a:bodyPr/>
        <a:lstStyle/>
        <a:p>
          <a:pPr rtl="0"/>
          <a:r>
            <a:rPr kumimoji="1" lang="es-ES_tradnl" sz="1800" b="0" i="0" u="none" strike="noStrike" cap="none" spc="0" normalizeH="0" baseline="0" noProof="0" dirty="0" smtClean="0">
              <a:ln/>
              <a:solidFill>
                <a:schemeClr val="bg1"/>
              </a:solidFill>
              <a:effectLst/>
              <a:uLnTx/>
              <a:uFillTx/>
              <a:latin typeface="+mn-lt"/>
            </a:rPr>
            <a:t>Si no consta la fecha de notificación del acto impugnado o de la presentación del recurso debe entenderse que lo interpuso en tiempo</a:t>
          </a:r>
        </a:p>
      </dgm:t>
    </dgm:pt>
    <dgm:pt modelId="{80DE3180-63AE-4BD2-8CEA-E36BC1819B2A}" type="parTrans" cxnId="{532669AC-982B-4D2D-9647-DC099BDAAFE2}">
      <dgm:prSet/>
      <dgm:spPr/>
      <dgm:t>
        <a:bodyPr/>
        <a:lstStyle/>
        <a:p>
          <a:endParaRPr lang="es-ES">
            <a:solidFill>
              <a:schemeClr val="bg1"/>
            </a:solidFill>
            <a:effectLst/>
          </a:endParaRPr>
        </a:p>
      </dgm:t>
    </dgm:pt>
    <dgm:pt modelId="{7C063D65-137B-462B-9312-12A570E4393F}" type="sibTrans" cxnId="{532669AC-982B-4D2D-9647-DC099BDAAFE2}">
      <dgm:prSet/>
      <dgm:spPr/>
      <dgm:t>
        <a:bodyPr/>
        <a:lstStyle/>
        <a:p>
          <a:endParaRPr lang="es-ES">
            <a:solidFill>
              <a:schemeClr val="bg1"/>
            </a:solidFill>
            <a:effectLst/>
          </a:endParaRPr>
        </a:p>
      </dgm:t>
    </dgm:pt>
    <dgm:pt modelId="{63CC6716-5742-4463-BB52-3F719DF5FD2A}" type="pres">
      <dgm:prSet presAssocID="{2303237E-0621-4B1E-9E9E-15A14A20E56F}" presName="diagram" presStyleCnt="0">
        <dgm:presLayoutVars>
          <dgm:dir/>
          <dgm:resizeHandles val="exact"/>
        </dgm:presLayoutVars>
      </dgm:prSet>
      <dgm:spPr/>
      <dgm:t>
        <a:bodyPr/>
        <a:lstStyle/>
        <a:p>
          <a:endParaRPr lang="es-CR"/>
        </a:p>
      </dgm:t>
    </dgm:pt>
    <dgm:pt modelId="{E922ABC3-7252-41FE-A42B-8A790990F121}" type="pres">
      <dgm:prSet presAssocID="{A8487534-244B-4EFA-902A-509B7263BEFE}" presName="node" presStyleLbl="node1" presStyleIdx="0" presStyleCnt="4" custScaleX="103426" custScaleY="79947" custLinFactNeighborX="-6544" custLinFactNeighborY="-18476">
        <dgm:presLayoutVars>
          <dgm:bulletEnabled val="1"/>
        </dgm:presLayoutVars>
      </dgm:prSet>
      <dgm:spPr/>
      <dgm:t>
        <a:bodyPr/>
        <a:lstStyle/>
        <a:p>
          <a:endParaRPr lang="es-CR"/>
        </a:p>
      </dgm:t>
    </dgm:pt>
    <dgm:pt modelId="{FB4345FD-6729-451A-8D89-E9F6D488FA6D}" type="pres">
      <dgm:prSet presAssocID="{DC84A13C-97F4-470A-8703-1BAB9636D5BF}" presName="sibTrans" presStyleCnt="0"/>
      <dgm:spPr/>
      <dgm:t>
        <a:bodyPr/>
        <a:lstStyle/>
        <a:p>
          <a:endParaRPr lang="es-CR"/>
        </a:p>
      </dgm:t>
    </dgm:pt>
    <dgm:pt modelId="{9240C043-3C23-4077-AB56-D80121574BBF}" type="pres">
      <dgm:prSet presAssocID="{1FA4DBDA-137E-489B-AE9C-B203996D969B}" presName="node" presStyleLbl="node1" presStyleIdx="1" presStyleCnt="4" custScaleX="102596" custScaleY="79947" custLinFactNeighborX="-1963" custLinFactNeighborY="-19242">
        <dgm:presLayoutVars>
          <dgm:bulletEnabled val="1"/>
        </dgm:presLayoutVars>
      </dgm:prSet>
      <dgm:spPr/>
      <dgm:t>
        <a:bodyPr/>
        <a:lstStyle/>
        <a:p>
          <a:endParaRPr lang="es-CR"/>
        </a:p>
      </dgm:t>
    </dgm:pt>
    <dgm:pt modelId="{69480A50-D5B5-4A7F-964D-9ECBE63B5E8D}" type="pres">
      <dgm:prSet presAssocID="{2F71E45F-62E0-4FAF-BA89-0F4682DB36B3}" presName="sibTrans" presStyleCnt="0"/>
      <dgm:spPr/>
      <dgm:t>
        <a:bodyPr/>
        <a:lstStyle/>
        <a:p>
          <a:endParaRPr lang="es-CR"/>
        </a:p>
      </dgm:t>
    </dgm:pt>
    <dgm:pt modelId="{C77E8B9B-EAE3-4C32-A8C1-880D27A1DA2A}" type="pres">
      <dgm:prSet presAssocID="{0046ECBC-435A-4391-B240-6D2E07C3B47C}" presName="node" presStyleLbl="node1" presStyleIdx="2" presStyleCnt="4" custLinFactNeighborX="-3017" custLinFactNeighborY="-20082">
        <dgm:presLayoutVars>
          <dgm:bulletEnabled val="1"/>
        </dgm:presLayoutVars>
      </dgm:prSet>
      <dgm:spPr/>
      <dgm:t>
        <a:bodyPr/>
        <a:lstStyle/>
        <a:p>
          <a:endParaRPr lang="es-CR"/>
        </a:p>
      </dgm:t>
    </dgm:pt>
    <dgm:pt modelId="{F64B01A4-B4C8-40E3-8AAF-56615122FC9C}" type="pres">
      <dgm:prSet presAssocID="{A68654F9-45F5-48D6-88CF-322F1F31E6DE}" presName="sibTrans" presStyleCnt="0"/>
      <dgm:spPr/>
      <dgm:t>
        <a:bodyPr/>
        <a:lstStyle/>
        <a:p>
          <a:endParaRPr lang="es-CR"/>
        </a:p>
      </dgm:t>
    </dgm:pt>
    <dgm:pt modelId="{C4C93C30-26AB-407F-BFC8-DF5C03D4EAA4}" type="pres">
      <dgm:prSet presAssocID="{BE159FCC-C2CF-43EE-88E7-2813CF44641E}" presName="node" presStyleLbl="node1" presStyleIdx="3" presStyleCnt="4" custLinFactNeighborX="-1102" custLinFactNeighborY="-22974">
        <dgm:presLayoutVars>
          <dgm:bulletEnabled val="1"/>
        </dgm:presLayoutVars>
      </dgm:prSet>
      <dgm:spPr/>
      <dgm:t>
        <a:bodyPr/>
        <a:lstStyle/>
        <a:p>
          <a:endParaRPr lang="es-CR"/>
        </a:p>
      </dgm:t>
    </dgm:pt>
  </dgm:ptLst>
  <dgm:cxnLst>
    <dgm:cxn modelId="{995DDDBA-355F-4929-9E59-DDC7B665040B}" type="presOf" srcId="{A8487534-244B-4EFA-902A-509B7263BEFE}" destId="{E922ABC3-7252-41FE-A42B-8A790990F121}" srcOrd="0" destOrd="0" presId="urn:microsoft.com/office/officeart/2005/8/layout/default#3"/>
    <dgm:cxn modelId="{84DE4409-518D-4DCF-A232-A817B190BDDF}" srcId="{2303237E-0621-4B1E-9E9E-15A14A20E56F}" destId="{1FA4DBDA-137E-489B-AE9C-B203996D969B}" srcOrd="1" destOrd="0" parTransId="{8C57A11D-AC67-4EF0-BA0F-37D7C9DC49B8}" sibTransId="{2F71E45F-62E0-4FAF-BA89-0F4682DB36B3}"/>
    <dgm:cxn modelId="{7FA071CB-865B-4278-8219-77601F53CD70}" srcId="{2303237E-0621-4B1E-9E9E-15A14A20E56F}" destId="{0046ECBC-435A-4391-B240-6D2E07C3B47C}" srcOrd="2" destOrd="0" parTransId="{A3328FBB-9AF4-430F-A2F0-D4C7C9B9C19A}" sibTransId="{A68654F9-45F5-48D6-88CF-322F1F31E6DE}"/>
    <dgm:cxn modelId="{D83442C6-E571-4DD5-A287-0642E440A967}" type="presOf" srcId="{2303237E-0621-4B1E-9E9E-15A14A20E56F}" destId="{63CC6716-5742-4463-BB52-3F719DF5FD2A}" srcOrd="0" destOrd="0" presId="urn:microsoft.com/office/officeart/2005/8/layout/default#3"/>
    <dgm:cxn modelId="{282147F6-3196-4861-A07D-D3895B2505C0}" type="presOf" srcId="{0046ECBC-435A-4391-B240-6D2E07C3B47C}" destId="{C77E8B9B-EAE3-4C32-A8C1-880D27A1DA2A}" srcOrd="0" destOrd="0" presId="urn:microsoft.com/office/officeart/2005/8/layout/default#3"/>
    <dgm:cxn modelId="{AB8B217C-861C-4BAF-B879-6D1B24D17BE1}" type="presOf" srcId="{1FA4DBDA-137E-489B-AE9C-B203996D969B}" destId="{9240C043-3C23-4077-AB56-D80121574BBF}" srcOrd="0" destOrd="0" presId="urn:microsoft.com/office/officeart/2005/8/layout/default#3"/>
    <dgm:cxn modelId="{2F7A3F1A-C99E-4CA2-A5D7-6A6CF664A677}" type="presOf" srcId="{BE159FCC-C2CF-43EE-88E7-2813CF44641E}" destId="{C4C93C30-26AB-407F-BFC8-DF5C03D4EAA4}" srcOrd="0" destOrd="0" presId="urn:microsoft.com/office/officeart/2005/8/layout/default#3"/>
    <dgm:cxn modelId="{532669AC-982B-4D2D-9647-DC099BDAAFE2}" srcId="{2303237E-0621-4B1E-9E9E-15A14A20E56F}" destId="{BE159FCC-C2CF-43EE-88E7-2813CF44641E}" srcOrd="3" destOrd="0" parTransId="{80DE3180-63AE-4BD2-8CEA-E36BC1819B2A}" sibTransId="{7C063D65-137B-462B-9312-12A570E4393F}"/>
    <dgm:cxn modelId="{61C28207-ABF1-4046-B98E-B6337C97F6B0}" srcId="{2303237E-0621-4B1E-9E9E-15A14A20E56F}" destId="{A8487534-244B-4EFA-902A-509B7263BEFE}" srcOrd="0" destOrd="0" parTransId="{9353E87A-042B-462D-9067-5873E045144F}" sibTransId="{DC84A13C-97F4-470A-8703-1BAB9636D5BF}"/>
    <dgm:cxn modelId="{107B0D50-DD6E-462F-94B2-FEC2A6545E0C}" type="presParOf" srcId="{63CC6716-5742-4463-BB52-3F719DF5FD2A}" destId="{E922ABC3-7252-41FE-A42B-8A790990F121}" srcOrd="0" destOrd="0" presId="urn:microsoft.com/office/officeart/2005/8/layout/default#3"/>
    <dgm:cxn modelId="{D2F08592-49BB-4999-A703-927543F7A1CA}" type="presParOf" srcId="{63CC6716-5742-4463-BB52-3F719DF5FD2A}" destId="{FB4345FD-6729-451A-8D89-E9F6D488FA6D}" srcOrd="1" destOrd="0" presId="urn:microsoft.com/office/officeart/2005/8/layout/default#3"/>
    <dgm:cxn modelId="{35BB5DE1-FAF5-432A-BCC4-F325610D80E3}" type="presParOf" srcId="{63CC6716-5742-4463-BB52-3F719DF5FD2A}" destId="{9240C043-3C23-4077-AB56-D80121574BBF}" srcOrd="2" destOrd="0" presId="urn:microsoft.com/office/officeart/2005/8/layout/default#3"/>
    <dgm:cxn modelId="{D0C42CF6-DCFA-4A11-8176-CFC32AF18D20}" type="presParOf" srcId="{63CC6716-5742-4463-BB52-3F719DF5FD2A}" destId="{69480A50-D5B5-4A7F-964D-9ECBE63B5E8D}" srcOrd="3" destOrd="0" presId="urn:microsoft.com/office/officeart/2005/8/layout/default#3"/>
    <dgm:cxn modelId="{26F623B2-4734-4D2F-BED0-5795B703AE41}" type="presParOf" srcId="{63CC6716-5742-4463-BB52-3F719DF5FD2A}" destId="{C77E8B9B-EAE3-4C32-A8C1-880D27A1DA2A}" srcOrd="4" destOrd="0" presId="urn:microsoft.com/office/officeart/2005/8/layout/default#3"/>
    <dgm:cxn modelId="{D3FBAFCB-166A-493C-8570-896CA1A8FF03}" type="presParOf" srcId="{63CC6716-5742-4463-BB52-3F719DF5FD2A}" destId="{F64B01A4-B4C8-40E3-8AAF-56615122FC9C}" srcOrd="5" destOrd="0" presId="urn:microsoft.com/office/officeart/2005/8/layout/default#3"/>
    <dgm:cxn modelId="{27E56E0A-E3EE-4896-BF45-C309A60F5A55}" type="presParOf" srcId="{63CC6716-5742-4463-BB52-3F719DF5FD2A}" destId="{C4C93C30-26AB-407F-BFC8-DF5C03D4EAA4}" srcOrd="6"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54536469-5FE3-4A5F-ADBB-1AC8FE581725}" type="doc">
      <dgm:prSet loTypeId="urn:microsoft.com/office/officeart/2005/8/layout/vList4#1" loCatId="list" qsTypeId="urn:microsoft.com/office/officeart/2005/8/quickstyle/simple1" qsCatId="simple" csTypeId="urn:microsoft.com/office/officeart/2005/8/colors/colorful2" csCatId="colorful" phldr="1"/>
      <dgm:spPr/>
      <dgm:t>
        <a:bodyPr/>
        <a:lstStyle/>
        <a:p>
          <a:endParaRPr lang="es-ES"/>
        </a:p>
      </dgm:t>
    </dgm:pt>
    <dgm:pt modelId="{F80D6489-CA11-4BD3-8922-0F9B906919CA}">
      <dgm:prSet phldrT="[Texto]" custT="1"/>
      <dgm:spPr>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dgm:spPr>
      <dgm:t>
        <a:bodyPr/>
        <a:lstStyle/>
        <a:p>
          <a:r>
            <a:rPr lang="es-ES" sz="1400" b="0" dirty="0" smtClean="0">
              <a:solidFill>
                <a:schemeClr val="tx1"/>
              </a:solidFill>
              <a:latin typeface="Calibri" pitchFamily="34" charset="0"/>
            </a:rPr>
            <a:t>En tales casos se produce una simple incompetencia relativa (por el territorio respecto de un mismo ente ú órgano público), que no debe ser cargada o soportada por el administrado quien </a:t>
          </a:r>
          <a:r>
            <a:rPr lang="es-ES" sz="1400" dirty="0" smtClean="0">
              <a:solidFill>
                <a:schemeClr val="tx1"/>
              </a:solidFill>
              <a:latin typeface="Calibri" pitchFamily="34" charset="0"/>
            </a:rPr>
            <a:t>desconoce la distribución interna de las competencias </a:t>
          </a:r>
          <a:r>
            <a:rPr lang="es-ES" sz="1400" b="0" dirty="0" smtClean="0">
              <a:solidFill>
                <a:schemeClr val="tx1"/>
              </a:solidFill>
              <a:latin typeface="Calibri" pitchFamily="34" charset="0"/>
            </a:rPr>
            <a:t>entre las diversas oficinas que conforman un ente u órgano y no tiene el deber de estar impuesto de tal detalle. Distinto resulta cuando, el pedimento o solicitud se formula ante un órgano de un ente público diferente al que debe resolver, puesto que, en tal circunstancia sí se produce una incompetencia por razón de la materia de carácter absoluta. </a:t>
          </a:r>
          <a:endParaRPr lang="es-ES" sz="1400" dirty="0">
            <a:solidFill>
              <a:schemeClr val="tx1"/>
            </a:solidFill>
          </a:endParaRPr>
        </a:p>
      </dgm:t>
    </dgm:pt>
    <dgm:pt modelId="{47C0A93C-34D2-4E0A-8323-F502D0B55FD4}" type="parTrans" cxnId="{099F627C-E99A-4FA6-A7D3-FE8B6CE4A130}">
      <dgm:prSet/>
      <dgm:spPr/>
      <dgm:t>
        <a:bodyPr/>
        <a:lstStyle/>
        <a:p>
          <a:endParaRPr lang="es-ES"/>
        </a:p>
      </dgm:t>
    </dgm:pt>
    <dgm:pt modelId="{68EE14FD-51D1-4AE3-A597-1D685FAC4E89}" type="sibTrans" cxnId="{099F627C-E99A-4FA6-A7D3-FE8B6CE4A130}">
      <dgm:prSet/>
      <dgm:spPr/>
      <dgm:t>
        <a:bodyPr/>
        <a:lstStyle/>
        <a:p>
          <a:endParaRPr lang="es-ES"/>
        </a:p>
      </dgm:t>
    </dgm:pt>
    <dgm:pt modelId="{887AA5FA-B2A5-4C85-87B2-076C60F32C52}">
      <dgm:prSet phldrT="[Texto]"/>
      <dgm:spPr>
        <a:solidFill>
          <a:schemeClr val="bg2">
            <a:lumMod val="50000"/>
          </a:schemeClr>
        </a:solidFill>
      </dgm:spPr>
      <dgm:t>
        <a:bodyPr/>
        <a:lstStyle/>
        <a:p>
          <a:r>
            <a:rPr lang="es-ES" b="0" dirty="0" smtClean="0">
              <a:solidFill>
                <a:schemeClr val="bg1"/>
              </a:solidFill>
              <a:latin typeface="Calibri" pitchFamily="34" charset="0"/>
            </a:rPr>
            <a:t>Sobre este particular, la Ley General de la Administración Pública contiene normas que obligan al órgano u oficina relativamente incompetente a remitir la solicitud o pedimento a la instancia que lo sea. Así el artículo 68 de ese cuerpo normativo establece que "Cuando la incompetencia sea declarada en relación con una petición o instancia sujeta a término, se tendrá ésta por presentada en tiempo si el órgano competente, pertenece al mismo Ministerio, tratándose del Estado, o al mismo ente, tratándose de entidades descentralizadas". Por su parte, el ordinal 69 de este texto legal le impone, incluso, el deber al órgano que declina la competencia de adoptar las medidas de urgencia para evitar daños graves e irreparables a los particulares o la Administración, comunicándole al órgano competente lo que haya resuelto para conjurar en peligro en la mora (</a:t>
          </a:r>
          <a:r>
            <a:rPr lang="es-ES" b="0" dirty="0" err="1" smtClean="0">
              <a:solidFill>
                <a:schemeClr val="bg1"/>
              </a:solidFill>
              <a:latin typeface="Calibri" pitchFamily="34" charset="0"/>
            </a:rPr>
            <a:t>periculum</a:t>
          </a:r>
          <a:r>
            <a:rPr lang="es-ES" b="0" dirty="0" smtClean="0">
              <a:solidFill>
                <a:schemeClr val="bg1"/>
              </a:solidFill>
              <a:latin typeface="Calibri" pitchFamily="34" charset="0"/>
            </a:rPr>
            <a:t> in mora). Finalmente, el numeral 292, párrafo 1°, de la Ley General de la Administración Pública preceptúa que "Toda petición o reclamación mal interpuesta podrá ser tramitada de oficio por la autoridad correspondiente".“ (El resaltado no es del original)</a:t>
          </a:r>
          <a:endParaRPr lang="es-ES" dirty="0">
            <a:solidFill>
              <a:schemeClr val="bg1"/>
            </a:solidFill>
          </a:endParaRPr>
        </a:p>
      </dgm:t>
    </dgm:pt>
    <dgm:pt modelId="{8FD80C97-207E-4F1D-80C8-D1C1E11C280E}" type="parTrans" cxnId="{A3781D3D-6E80-4603-A981-3F0D6358730F}">
      <dgm:prSet/>
      <dgm:spPr/>
      <dgm:t>
        <a:bodyPr/>
        <a:lstStyle/>
        <a:p>
          <a:endParaRPr lang="es-ES"/>
        </a:p>
      </dgm:t>
    </dgm:pt>
    <dgm:pt modelId="{4F122A57-4BBA-4AA2-B00C-1F1C17A48D80}" type="sibTrans" cxnId="{A3781D3D-6E80-4603-A981-3F0D6358730F}">
      <dgm:prSet/>
      <dgm:spPr/>
      <dgm:t>
        <a:bodyPr/>
        <a:lstStyle/>
        <a:p>
          <a:endParaRPr lang="es-ES"/>
        </a:p>
      </dgm:t>
    </dgm:pt>
    <dgm:pt modelId="{C29CC874-857D-4165-A34E-10045096522F}" type="pres">
      <dgm:prSet presAssocID="{54536469-5FE3-4A5F-ADBB-1AC8FE581725}" presName="linear" presStyleCnt="0">
        <dgm:presLayoutVars>
          <dgm:dir/>
          <dgm:resizeHandles val="exact"/>
        </dgm:presLayoutVars>
      </dgm:prSet>
      <dgm:spPr/>
      <dgm:t>
        <a:bodyPr/>
        <a:lstStyle/>
        <a:p>
          <a:endParaRPr lang="es-ES"/>
        </a:p>
      </dgm:t>
    </dgm:pt>
    <dgm:pt modelId="{8C787EF9-7A02-4CB0-8B19-48BBA0AD880D}" type="pres">
      <dgm:prSet presAssocID="{F80D6489-CA11-4BD3-8922-0F9B906919CA}" presName="comp" presStyleCnt="0"/>
      <dgm:spPr/>
    </dgm:pt>
    <dgm:pt modelId="{83DC95C8-1A69-4CAB-8C52-21B928425A53}" type="pres">
      <dgm:prSet presAssocID="{F80D6489-CA11-4BD3-8922-0F9B906919CA}" presName="box" presStyleLbl="node1" presStyleIdx="0" presStyleCnt="2"/>
      <dgm:spPr/>
      <dgm:t>
        <a:bodyPr/>
        <a:lstStyle/>
        <a:p>
          <a:endParaRPr lang="es-ES"/>
        </a:p>
      </dgm:t>
    </dgm:pt>
    <dgm:pt modelId="{B41A5D02-9969-46A6-9CC3-A5EF2E815185}" type="pres">
      <dgm:prSet presAssocID="{F80D6489-CA11-4BD3-8922-0F9B906919CA}" presName="img" presStyleLbl="fgImgPlace1" presStyleIdx="0" presStyleCnt="2"/>
      <dgm:spPr>
        <a:blipFill rotWithShape="0">
          <a:blip xmlns:r="http://schemas.openxmlformats.org/officeDocument/2006/relationships" r:embed="rId1"/>
          <a:stretch>
            <a:fillRect/>
          </a:stretch>
        </a:blipFill>
      </dgm:spPr>
    </dgm:pt>
    <dgm:pt modelId="{1E42CC67-FB57-4D53-9531-372BF0AFBA2E}" type="pres">
      <dgm:prSet presAssocID="{F80D6489-CA11-4BD3-8922-0F9B906919CA}" presName="text" presStyleLbl="node1" presStyleIdx="0" presStyleCnt="2">
        <dgm:presLayoutVars>
          <dgm:bulletEnabled val="1"/>
        </dgm:presLayoutVars>
      </dgm:prSet>
      <dgm:spPr/>
      <dgm:t>
        <a:bodyPr/>
        <a:lstStyle/>
        <a:p>
          <a:endParaRPr lang="es-ES"/>
        </a:p>
      </dgm:t>
    </dgm:pt>
    <dgm:pt modelId="{00061F00-DC99-4DFD-9494-F7B7A5B2AAF6}" type="pres">
      <dgm:prSet presAssocID="{68EE14FD-51D1-4AE3-A597-1D685FAC4E89}" presName="spacer" presStyleCnt="0"/>
      <dgm:spPr/>
    </dgm:pt>
    <dgm:pt modelId="{4431B9FC-79A7-474F-860C-E7DDAF0B57FA}" type="pres">
      <dgm:prSet presAssocID="{887AA5FA-B2A5-4C85-87B2-076C60F32C52}" presName="comp" presStyleCnt="0"/>
      <dgm:spPr/>
    </dgm:pt>
    <dgm:pt modelId="{4FCF264D-BC56-4A63-89D4-CFB697388E80}" type="pres">
      <dgm:prSet presAssocID="{887AA5FA-B2A5-4C85-87B2-076C60F32C52}" presName="box" presStyleLbl="node1" presStyleIdx="1" presStyleCnt="2"/>
      <dgm:spPr/>
      <dgm:t>
        <a:bodyPr/>
        <a:lstStyle/>
        <a:p>
          <a:endParaRPr lang="es-ES"/>
        </a:p>
      </dgm:t>
    </dgm:pt>
    <dgm:pt modelId="{30C12492-E0E2-4340-967B-5B3A5966A99D}" type="pres">
      <dgm:prSet presAssocID="{887AA5FA-B2A5-4C85-87B2-076C60F32C52}" presName="img" presStyleLbl="fgImgPlace1" presStyleIdx="1" presStyleCnt="2"/>
      <dgm:spPr>
        <a:blipFill rotWithShape="0">
          <a:blip xmlns:r="http://schemas.openxmlformats.org/officeDocument/2006/relationships" r:embed="rId2"/>
          <a:stretch>
            <a:fillRect/>
          </a:stretch>
        </a:blipFill>
      </dgm:spPr>
    </dgm:pt>
    <dgm:pt modelId="{D7CD78B0-5FFC-430D-A5AD-3D1C63A27B91}" type="pres">
      <dgm:prSet presAssocID="{887AA5FA-B2A5-4C85-87B2-076C60F32C52}" presName="text" presStyleLbl="node1" presStyleIdx="1" presStyleCnt="2">
        <dgm:presLayoutVars>
          <dgm:bulletEnabled val="1"/>
        </dgm:presLayoutVars>
      </dgm:prSet>
      <dgm:spPr/>
      <dgm:t>
        <a:bodyPr/>
        <a:lstStyle/>
        <a:p>
          <a:endParaRPr lang="es-ES"/>
        </a:p>
      </dgm:t>
    </dgm:pt>
  </dgm:ptLst>
  <dgm:cxnLst>
    <dgm:cxn modelId="{11BE3532-2462-4F93-B115-D120C8643114}" type="presOf" srcId="{887AA5FA-B2A5-4C85-87B2-076C60F32C52}" destId="{D7CD78B0-5FFC-430D-A5AD-3D1C63A27B91}" srcOrd="1" destOrd="0" presId="urn:microsoft.com/office/officeart/2005/8/layout/vList4#1"/>
    <dgm:cxn modelId="{26B88F23-C549-4091-A9DF-DAF161679BE6}" type="presOf" srcId="{887AA5FA-B2A5-4C85-87B2-076C60F32C52}" destId="{4FCF264D-BC56-4A63-89D4-CFB697388E80}" srcOrd="0" destOrd="0" presId="urn:microsoft.com/office/officeart/2005/8/layout/vList4#1"/>
    <dgm:cxn modelId="{C01C3930-A206-459A-A79E-F9B9AC2C7F33}" type="presOf" srcId="{F80D6489-CA11-4BD3-8922-0F9B906919CA}" destId="{1E42CC67-FB57-4D53-9531-372BF0AFBA2E}" srcOrd="1" destOrd="0" presId="urn:microsoft.com/office/officeart/2005/8/layout/vList4#1"/>
    <dgm:cxn modelId="{3BB8922B-DC5D-4272-9022-4B586391EDB1}" type="presOf" srcId="{F80D6489-CA11-4BD3-8922-0F9B906919CA}" destId="{83DC95C8-1A69-4CAB-8C52-21B928425A53}" srcOrd="0" destOrd="0" presId="urn:microsoft.com/office/officeart/2005/8/layout/vList4#1"/>
    <dgm:cxn modelId="{099F627C-E99A-4FA6-A7D3-FE8B6CE4A130}" srcId="{54536469-5FE3-4A5F-ADBB-1AC8FE581725}" destId="{F80D6489-CA11-4BD3-8922-0F9B906919CA}" srcOrd="0" destOrd="0" parTransId="{47C0A93C-34D2-4E0A-8323-F502D0B55FD4}" sibTransId="{68EE14FD-51D1-4AE3-A597-1D685FAC4E89}"/>
    <dgm:cxn modelId="{81470E75-F477-4512-AEB1-EFC69CAF1DC0}" type="presOf" srcId="{54536469-5FE3-4A5F-ADBB-1AC8FE581725}" destId="{C29CC874-857D-4165-A34E-10045096522F}" srcOrd="0" destOrd="0" presId="urn:microsoft.com/office/officeart/2005/8/layout/vList4#1"/>
    <dgm:cxn modelId="{A3781D3D-6E80-4603-A981-3F0D6358730F}" srcId="{54536469-5FE3-4A5F-ADBB-1AC8FE581725}" destId="{887AA5FA-B2A5-4C85-87B2-076C60F32C52}" srcOrd="1" destOrd="0" parTransId="{8FD80C97-207E-4F1D-80C8-D1C1E11C280E}" sibTransId="{4F122A57-4BBA-4AA2-B00C-1F1C17A48D80}"/>
    <dgm:cxn modelId="{C6AB5C7A-E992-4ED2-B163-FEDD48D15BDA}" type="presParOf" srcId="{C29CC874-857D-4165-A34E-10045096522F}" destId="{8C787EF9-7A02-4CB0-8B19-48BBA0AD880D}" srcOrd="0" destOrd="0" presId="urn:microsoft.com/office/officeart/2005/8/layout/vList4#1"/>
    <dgm:cxn modelId="{F5240CCF-AB84-4324-B5D9-85EBF51CD631}" type="presParOf" srcId="{8C787EF9-7A02-4CB0-8B19-48BBA0AD880D}" destId="{83DC95C8-1A69-4CAB-8C52-21B928425A53}" srcOrd="0" destOrd="0" presId="urn:microsoft.com/office/officeart/2005/8/layout/vList4#1"/>
    <dgm:cxn modelId="{23454DC1-4A7C-4F60-AF71-C49AA3234BDC}" type="presParOf" srcId="{8C787EF9-7A02-4CB0-8B19-48BBA0AD880D}" destId="{B41A5D02-9969-46A6-9CC3-A5EF2E815185}" srcOrd="1" destOrd="0" presId="urn:microsoft.com/office/officeart/2005/8/layout/vList4#1"/>
    <dgm:cxn modelId="{FC26551E-5E44-4CF5-857D-3A03C0F1C8D9}" type="presParOf" srcId="{8C787EF9-7A02-4CB0-8B19-48BBA0AD880D}" destId="{1E42CC67-FB57-4D53-9531-372BF0AFBA2E}" srcOrd="2" destOrd="0" presId="urn:microsoft.com/office/officeart/2005/8/layout/vList4#1"/>
    <dgm:cxn modelId="{6ECA2D5F-A351-46AC-B11D-A505A462E3FC}" type="presParOf" srcId="{C29CC874-857D-4165-A34E-10045096522F}" destId="{00061F00-DC99-4DFD-9494-F7B7A5B2AAF6}" srcOrd="1" destOrd="0" presId="urn:microsoft.com/office/officeart/2005/8/layout/vList4#1"/>
    <dgm:cxn modelId="{7F4A0CD0-5377-4D64-8DD0-904D407073F6}" type="presParOf" srcId="{C29CC874-857D-4165-A34E-10045096522F}" destId="{4431B9FC-79A7-474F-860C-E7DDAF0B57FA}" srcOrd="2" destOrd="0" presId="urn:microsoft.com/office/officeart/2005/8/layout/vList4#1"/>
    <dgm:cxn modelId="{9FCDD1FA-ACCB-4A29-B9B2-4C385156105A}" type="presParOf" srcId="{4431B9FC-79A7-474F-860C-E7DDAF0B57FA}" destId="{4FCF264D-BC56-4A63-89D4-CFB697388E80}" srcOrd="0" destOrd="0" presId="urn:microsoft.com/office/officeart/2005/8/layout/vList4#1"/>
    <dgm:cxn modelId="{25031570-E963-4D48-8842-B7FFED9646F8}" type="presParOf" srcId="{4431B9FC-79A7-474F-860C-E7DDAF0B57FA}" destId="{30C12492-E0E2-4340-967B-5B3A5966A99D}" srcOrd="1" destOrd="0" presId="urn:microsoft.com/office/officeart/2005/8/layout/vList4#1"/>
    <dgm:cxn modelId="{EC1B57D7-80D3-478A-8B33-48E7AA491D31}" type="presParOf" srcId="{4431B9FC-79A7-474F-860C-E7DDAF0B57FA}" destId="{D7CD78B0-5FFC-430D-A5AD-3D1C63A27B91}"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custT="1"/>
      <dgm:spPr>
        <a:solidFill>
          <a:srgbClr val="11AF7A"/>
        </a:solidFill>
      </dgm:spPr>
      <dgm:t>
        <a:bodyPr/>
        <a:lstStyle/>
        <a:p>
          <a:pPr rtl="0"/>
          <a:r>
            <a:rPr lang="es-ES_tradnl" sz="2400" dirty="0" smtClean="0">
              <a:latin typeface="Calisto MT" pitchFamily="18" charset="0"/>
            </a:rPr>
            <a:t>2 meses desde que se interpone</a:t>
          </a:r>
        </a:p>
        <a:p>
          <a:pPr rtl="0"/>
          <a:r>
            <a:rPr lang="es-ES_tradnl" sz="1600" dirty="0" smtClean="0">
              <a:latin typeface="Calisto MT" pitchFamily="18" charset="0"/>
            </a:rPr>
            <a:t> antes Aduana 3 días hábiles </a:t>
          </a:r>
        </a:p>
        <a:p>
          <a:pPr rtl="0"/>
          <a:r>
            <a:rPr lang="es-ES_tradnl" sz="1600" dirty="0" smtClean="0">
              <a:latin typeface="Calisto MT" pitchFamily="18" charset="0"/>
            </a:rPr>
            <a:t>DGA 15 días hábiles</a:t>
          </a:r>
          <a:endParaRPr lang="en-US" sz="1600"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LinFactNeighborX="-96429" custLinFactNeighborY="-14217"/>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Lst>
  <dgm:cxnLst>
    <dgm:cxn modelId="{8545ADAB-4026-44C5-ACFB-2EB5D9AFFD91}" type="presOf" srcId="{E165B4B4-86AC-483E-B965-FFDF5DF58050}" destId="{BDBD1B7C-F7CC-458C-8038-C163B8945618}" srcOrd="0" destOrd="0" presId="urn:microsoft.com/office/officeart/2005/8/layout/hierarchy3"/>
    <dgm:cxn modelId="{D66156C3-0436-4ED8-B112-8B6CCC2D0815}" type="presOf" srcId="{CF9E82F2-ACEA-492D-9E17-0B8964F29B16}" destId="{40AA4CD5-1928-47FB-8995-F3BA8858C32A}" srcOrd="0" destOrd="0" presId="urn:microsoft.com/office/officeart/2005/8/layout/hierarchy3"/>
    <dgm:cxn modelId="{0BA5A91C-3CB7-46B3-A572-D54BC615055A}" type="presOf" srcId="{CF9E82F2-ACEA-492D-9E17-0B8964F29B16}" destId="{46187C50-A81F-4851-A300-7942556CF858}" srcOrd="1" destOrd="0" presId="urn:microsoft.com/office/officeart/2005/8/layout/hierarchy3"/>
    <dgm:cxn modelId="{4DD268CB-2C27-42A9-A98F-9DBFC182E536}" srcId="{E165B4B4-86AC-483E-B965-FFDF5DF58050}" destId="{CF9E82F2-ACEA-492D-9E17-0B8964F29B16}" srcOrd="0" destOrd="0" parTransId="{C3C4D47B-2C67-49FB-A8F1-729D02265056}" sibTransId="{3D9620BF-1C08-4684-BE0A-E9D44D716E13}"/>
    <dgm:cxn modelId="{41BD219A-BDFE-4185-A2A4-6275F468D4D2}" type="presParOf" srcId="{BDBD1B7C-F7CC-458C-8038-C163B8945618}" destId="{5BAA4424-917E-481A-97A6-BAAD9307006A}" srcOrd="0" destOrd="0" presId="urn:microsoft.com/office/officeart/2005/8/layout/hierarchy3"/>
    <dgm:cxn modelId="{50AFCB7F-B30F-4573-9948-D797E830FA3E}" type="presParOf" srcId="{5BAA4424-917E-481A-97A6-BAAD9307006A}" destId="{F179F6BD-D22D-449F-9254-4BC085B7D201}" srcOrd="0" destOrd="0" presId="urn:microsoft.com/office/officeart/2005/8/layout/hierarchy3"/>
    <dgm:cxn modelId="{7EF9063A-0797-473E-95CB-D6B7563F2DCE}" type="presParOf" srcId="{F179F6BD-D22D-449F-9254-4BC085B7D201}" destId="{40AA4CD5-1928-47FB-8995-F3BA8858C32A}" srcOrd="0" destOrd="0" presId="urn:microsoft.com/office/officeart/2005/8/layout/hierarchy3"/>
    <dgm:cxn modelId="{AE4A7253-D789-4A57-A7AC-4A611FB4A90D}" type="presParOf" srcId="{F179F6BD-D22D-449F-9254-4BC085B7D201}" destId="{46187C50-A81F-4851-A300-7942556CF858}" srcOrd="1" destOrd="0" presId="urn:microsoft.com/office/officeart/2005/8/layout/hierarchy3"/>
    <dgm:cxn modelId="{E71B9767-86B9-4C76-A888-5058C2332B53}" type="presParOf" srcId="{5BAA4424-917E-481A-97A6-BAAD9307006A}" destId="{75866025-D4F9-42EC-A06B-4A50B52D7C14}"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FADBDB7-EC9D-498C-B3F3-D8983F282B3C}" type="doc">
      <dgm:prSet loTypeId="urn:microsoft.com/office/officeart/2005/8/layout/hList7#2" loCatId="list" qsTypeId="urn:microsoft.com/office/officeart/2005/8/quickstyle/simple1" qsCatId="simple" csTypeId="urn:microsoft.com/office/officeart/2005/8/colors/colorful1#6" csCatId="colorful" phldr="1"/>
      <dgm:spPr/>
    </dgm:pt>
    <dgm:pt modelId="{F5478CC8-1558-460C-8996-9F66FC387C96}">
      <dgm:prSet phldrT="[Texto]" custT="1"/>
      <dgm:spPr>
        <a:gradFill flip="none" rotWithShape="0">
          <a:gsLst>
            <a:gs pos="0">
              <a:srgbClr val="0FA9B1">
                <a:shade val="30000"/>
                <a:satMod val="115000"/>
              </a:srgbClr>
            </a:gs>
            <a:gs pos="50000">
              <a:srgbClr val="0FA9B1">
                <a:shade val="67500"/>
                <a:satMod val="115000"/>
              </a:srgbClr>
            </a:gs>
            <a:gs pos="100000">
              <a:srgbClr val="0FA9B1">
                <a:shade val="100000"/>
                <a:satMod val="115000"/>
              </a:srgbClr>
            </a:gs>
          </a:gsLst>
          <a:lin ang="16200000" scaled="1"/>
          <a:tileRect/>
        </a:gradFill>
      </dgm:spPr>
      <dgm:t>
        <a:bodyPr/>
        <a:lstStyle/>
        <a:p>
          <a:pPr algn="ctr"/>
          <a:endParaRPr lang="es-ES" sz="1100" dirty="0" smtClean="0"/>
        </a:p>
        <a:p>
          <a:pPr algn="just"/>
          <a:r>
            <a:rPr lang="es-ES" sz="1100" dirty="0" smtClean="0"/>
            <a:t>En consecuencia no puede la Aduana de Limón remitir el expediente ante esta sede </a:t>
          </a:r>
          <a:r>
            <a:rPr lang="es-ES" sz="1100" b="1" dirty="0" smtClean="0"/>
            <a:t>sin conocer ni resolver el recurso de reconsideración</a:t>
          </a:r>
          <a:r>
            <a:rPr lang="es-ES" sz="1100" dirty="0" smtClean="0"/>
            <a:t> que es de su competencia, por lo que resulta claro para este Tribunal que, en el presente asunto no puede entrar a conocer de los autos y resolver sobre el fondo, hasta tanto la Aduana conozca y decida el recurso de reconsideración presentado.  Es decir, de la evidencia en expediente, a todas luces resulta claro que no lleva razón la Autoridad Aduanera y que con la decisión de no entrar a conocer el recurso de reconsideración viola el derecho de defensa de la parte recurrente, porque le niega la revisión de lo actuado, lo cual genera nulidad de las actuaciones conforme con el artículo 223 de la Ley General de la Administración Pública. </a:t>
          </a:r>
          <a:endParaRPr lang="es-ES" sz="1100" dirty="0"/>
        </a:p>
      </dgm:t>
    </dgm:pt>
    <dgm:pt modelId="{22FE675D-E9C9-4422-A014-DE37820C80B8}" type="parTrans" cxnId="{AE7FB4B5-D00E-4D65-B18A-6BC7031A12B4}">
      <dgm:prSet/>
      <dgm:spPr/>
      <dgm:t>
        <a:bodyPr/>
        <a:lstStyle/>
        <a:p>
          <a:endParaRPr lang="es-ES"/>
        </a:p>
      </dgm:t>
    </dgm:pt>
    <dgm:pt modelId="{4DB62159-69EC-4704-A201-5641299EB4A5}" type="sibTrans" cxnId="{AE7FB4B5-D00E-4D65-B18A-6BC7031A12B4}">
      <dgm:prSet/>
      <dgm:spPr/>
      <dgm:t>
        <a:bodyPr/>
        <a:lstStyle/>
        <a:p>
          <a:endParaRPr lang="es-ES"/>
        </a:p>
      </dgm:t>
    </dgm:pt>
    <dgm:pt modelId="{CBF4F8FB-F81B-4DDE-A1FA-25AAEA660C8C}">
      <dgm:prSet phldrT="[Texto]" custT="1"/>
      <dgm:spPr>
        <a:gradFill flip="none" rotWithShape="0">
          <a:gsLst>
            <a:gs pos="0">
              <a:srgbClr val="11AF7A">
                <a:shade val="30000"/>
                <a:satMod val="115000"/>
              </a:srgbClr>
            </a:gs>
            <a:gs pos="50000">
              <a:srgbClr val="11AF7A">
                <a:shade val="67500"/>
                <a:satMod val="115000"/>
              </a:srgbClr>
            </a:gs>
            <a:gs pos="100000">
              <a:srgbClr val="11AF7A">
                <a:shade val="100000"/>
                <a:satMod val="115000"/>
              </a:srgbClr>
            </a:gs>
          </a:gsLst>
          <a:lin ang="5400000" scaled="1"/>
          <a:tileRect/>
        </a:gradFill>
      </dgm:spPr>
      <dgm:t>
        <a:bodyPr/>
        <a:lstStyle/>
        <a:p>
          <a:pPr algn="just"/>
          <a:endParaRPr lang="es-ES" sz="1200" dirty="0" smtClean="0">
            <a:solidFill>
              <a:schemeClr val="tx1"/>
            </a:solidFill>
          </a:endParaRPr>
        </a:p>
        <a:p>
          <a:pPr algn="just"/>
          <a:r>
            <a:rPr lang="es-ES" sz="1200" dirty="0" smtClean="0">
              <a:solidFill>
                <a:schemeClr val="bg1"/>
              </a:solidFill>
            </a:rPr>
            <a:t>Al rechazar el recurso de reconsideración asumiendo que fue interpuesto de forma extemporánea mediante la resolución número RES-AL-DN-2484-2014 del 17 de setiembre de 2014 que corre a folios 50-70, desconoce lo ordenado por el numerales 194 y 198 de la LGA, y la actuación deviene en incorrecta y se aleja tanto de la verdad real de los hechos como de la verdad formal que consta en expediente, porque es indubitable que el recurrente presentó y dentro del término de ley los recursos correspondientes, por lo que la Aduana no puede resolver como lo hizo.  </a:t>
          </a:r>
          <a:endParaRPr lang="es-ES" sz="1200" dirty="0">
            <a:solidFill>
              <a:schemeClr val="bg1"/>
            </a:solidFill>
          </a:endParaRPr>
        </a:p>
      </dgm:t>
    </dgm:pt>
    <dgm:pt modelId="{BD6D0EDE-4FC0-4FA7-9584-41D65DF00F9C}" type="sibTrans" cxnId="{C9F9BEA8-6784-4617-8FEB-20CB845FE158}">
      <dgm:prSet/>
      <dgm:spPr/>
      <dgm:t>
        <a:bodyPr/>
        <a:lstStyle/>
        <a:p>
          <a:endParaRPr lang="es-ES"/>
        </a:p>
      </dgm:t>
    </dgm:pt>
    <dgm:pt modelId="{82E8A776-FE19-4673-90EA-889089AA6AD3}" type="parTrans" cxnId="{C9F9BEA8-6784-4617-8FEB-20CB845FE158}">
      <dgm:prSet/>
      <dgm:spPr/>
      <dgm:t>
        <a:bodyPr/>
        <a:lstStyle/>
        <a:p>
          <a:endParaRPr lang="es-ES"/>
        </a:p>
      </dgm:t>
    </dgm:pt>
    <dgm:pt modelId="{411A00BA-DDC8-4D76-9D62-ADBB69497BBA}" type="pres">
      <dgm:prSet presAssocID="{AFADBDB7-EC9D-498C-B3F3-D8983F282B3C}" presName="Name0" presStyleCnt="0">
        <dgm:presLayoutVars>
          <dgm:dir/>
          <dgm:resizeHandles val="exact"/>
        </dgm:presLayoutVars>
      </dgm:prSet>
      <dgm:spPr/>
    </dgm:pt>
    <dgm:pt modelId="{329D616B-B0B4-4886-B1B3-0E2D74B0DC0A}" type="pres">
      <dgm:prSet presAssocID="{AFADBDB7-EC9D-498C-B3F3-D8983F282B3C}" presName="fgShape" presStyleLbl="fgShp" presStyleIdx="0" presStyleCnt="1" custFlipVert="1" custScaleX="38763" custScaleY="8356" custLinFactY="54413" custLinFactNeighborX="600" custLinFactNeighborY="100000"/>
      <dgm:spPr/>
      <dgm:t>
        <a:bodyPr/>
        <a:lstStyle/>
        <a:p>
          <a:endParaRPr lang="es-ES"/>
        </a:p>
      </dgm:t>
    </dgm:pt>
    <dgm:pt modelId="{85A26DF6-621B-47A4-9F81-1AC95370466F}" type="pres">
      <dgm:prSet presAssocID="{AFADBDB7-EC9D-498C-B3F3-D8983F282B3C}" presName="linComp" presStyleCnt="0"/>
      <dgm:spPr/>
    </dgm:pt>
    <dgm:pt modelId="{DB94BAD1-2098-4164-B179-D2A7B4B73ADD}" type="pres">
      <dgm:prSet presAssocID="{CBF4F8FB-F81B-4DDE-A1FA-25AAEA660C8C}" presName="compNode" presStyleCnt="0"/>
      <dgm:spPr/>
    </dgm:pt>
    <dgm:pt modelId="{30584DA3-64BA-4B9F-8F45-D6B0E91D6F78}" type="pres">
      <dgm:prSet presAssocID="{CBF4F8FB-F81B-4DDE-A1FA-25AAEA660C8C}" presName="bkgdShape" presStyleLbl="node1" presStyleIdx="0" presStyleCnt="2" custLinFactNeighborX="-1767" custLinFactNeighborY="-5225"/>
      <dgm:spPr/>
      <dgm:t>
        <a:bodyPr/>
        <a:lstStyle/>
        <a:p>
          <a:endParaRPr lang="es-ES"/>
        </a:p>
      </dgm:t>
    </dgm:pt>
    <dgm:pt modelId="{4AE9984C-D341-4059-B9F9-92615E33C0CF}" type="pres">
      <dgm:prSet presAssocID="{CBF4F8FB-F81B-4DDE-A1FA-25AAEA660C8C}" presName="nodeTx" presStyleLbl="node1" presStyleIdx="0" presStyleCnt="2">
        <dgm:presLayoutVars>
          <dgm:bulletEnabled val="1"/>
        </dgm:presLayoutVars>
      </dgm:prSet>
      <dgm:spPr/>
      <dgm:t>
        <a:bodyPr/>
        <a:lstStyle/>
        <a:p>
          <a:endParaRPr lang="es-ES"/>
        </a:p>
      </dgm:t>
    </dgm:pt>
    <dgm:pt modelId="{BD28D816-F103-47EB-99FB-444F02022023}" type="pres">
      <dgm:prSet presAssocID="{CBF4F8FB-F81B-4DDE-A1FA-25AAEA660C8C}" presName="invisiNode" presStyleLbl="node1" presStyleIdx="0" presStyleCnt="2"/>
      <dgm:spPr/>
    </dgm:pt>
    <dgm:pt modelId="{D0E976DF-5DFF-4293-87FE-84F100849996}" type="pres">
      <dgm:prSet presAssocID="{CBF4F8FB-F81B-4DDE-A1FA-25AAEA660C8C}" presName="imagNode" presStyleLbl="fgImgPlace1" presStyleIdx="0" presStyleCnt="2" custLinFactNeighborX="3887" custLinFactNeighborY="-18991"/>
      <dgm:spPr>
        <a:blipFill rotWithShape="1">
          <a:blip xmlns:r="http://schemas.openxmlformats.org/officeDocument/2006/relationships" r:embed="rId1"/>
          <a:stretch>
            <a:fillRect/>
          </a:stretch>
        </a:blipFill>
      </dgm:spPr>
    </dgm:pt>
    <dgm:pt modelId="{0061C956-1D23-4E87-9636-FC9814FB3135}" type="pres">
      <dgm:prSet presAssocID="{BD6D0EDE-4FC0-4FA7-9584-41D65DF00F9C}" presName="sibTrans" presStyleLbl="sibTrans2D1" presStyleIdx="0" presStyleCnt="0"/>
      <dgm:spPr/>
      <dgm:t>
        <a:bodyPr/>
        <a:lstStyle/>
        <a:p>
          <a:endParaRPr lang="es-ES"/>
        </a:p>
      </dgm:t>
    </dgm:pt>
    <dgm:pt modelId="{DBE451BD-2509-4468-903D-85802BFFA553}" type="pres">
      <dgm:prSet presAssocID="{F5478CC8-1558-460C-8996-9F66FC387C96}" presName="compNode" presStyleCnt="0"/>
      <dgm:spPr/>
    </dgm:pt>
    <dgm:pt modelId="{AD0320BB-E551-4515-A028-710D06A53615}" type="pres">
      <dgm:prSet presAssocID="{F5478CC8-1558-460C-8996-9F66FC387C96}" presName="bkgdShape" presStyleLbl="node1" presStyleIdx="1" presStyleCnt="2"/>
      <dgm:spPr/>
      <dgm:t>
        <a:bodyPr/>
        <a:lstStyle/>
        <a:p>
          <a:endParaRPr lang="es-ES"/>
        </a:p>
      </dgm:t>
    </dgm:pt>
    <dgm:pt modelId="{BC83188A-5F22-4399-9268-D3E5B3A7E287}" type="pres">
      <dgm:prSet presAssocID="{F5478CC8-1558-460C-8996-9F66FC387C96}" presName="nodeTx" presStyleLbl="node1" presStyleIdx="1" presStyleCnt="2">
        <dgm:presLayoutVars>
          <dgm:bulletEnabled val="1"/>
        </dgm:presLayoutVars>
      </dgm:prSet>
      <dgm:spPr/>
      <dgm:t>
        <a:bodyPr/>
        <a:lstStyle/>
        <a:p>
          <a:endParaRPr lang="es-ES"/>
        </a:p>
      </dgm:t>
    </dgm:pt>
    <dgm:pt modelId="{9D3559B6-9A92-4E95-9831-4942CFDCE335}" type="pres">
      <dgm:prSet presAssocID="{F5478CC8-1558-460C-8996-9F66FC387C96}" presName="invisiNode" presStyleLbl="node1" presStyleIdx="1" presStyleCnt="2"/>
      <dgm:spPr/>
    </dgm:pt>
    <dgm:pt modelId="{87E35431-E0AC-411A-8920-A4BFADBEE5B9}" type="pres">
      <dgm:prSet presAssocID="{F5478CC8-1558-460C-8996-9F66FC387C96}" presName="imagNode" presStyleLbl="fgImgPlace1" presStyleIdx="1" presStyleCnt="2" custLinFactNeighborX="212" custLinFactNeighborY="-18991"/>
      <dgm:spPr>
        <a:blipFill rotWithShape="1">
          <a:blip xmlns:r="http://schemas.openxmlformats.org/officeDocument/2006/relationships" r:embed="rId2"/>
          <a:stretch>
            <a:fillRect/>
          </a:stretch>
        </a:blipFill>
      </dgm:spPr>
    </dgm:pt>
  </dgm:ptLst>
  <dgm:cxnLst>
    <dgm:cxn modelId="{AE7FB4B5-D00E-4D65-B18A-6BC7031A12B4}" srcId="{AFADBDB7-EC9D-498C-B3F3-D8983F282B3C}" destId="{F5478CC8-1558-460C-8996-9F66FC387C96}" srcOrd="1" destOrd="0" parTransId="{22FE675D-E9C9-4422-A014-DE37820C80B8}" sibTransId="{4DB62159-69EC-4704-A201-5641299EB4A5}"/>
    <dgm:cxn modelId="{D0DD625B-782F-4F3C-95F4-E2D03A0F4D8D}" type="presOf" srcId="{F5478CC8-1558-460C-8996-9F66FC387C96}" destId="{AD0320BB-E551-4515-A028-710D06A53615}" srcOrd="0" destOrd="0" presId="urn:microsoft.com/office/officeart/2005/8/layout/hList7#2"/>
    <dgm:cxn modelId="{988EF986-BDA5-4A74-B98E-C8E90C2E9855}" type="presOf" srcId="{CBF4F8FB-F81B-4DDE-A1FA-25AAEA660C8C}" destId="{30584DA3-64BA-4B9F-8F45-D6B0E91D6F78}" srcOrd="0" destOrd="0" presId="urn:microsoft.com/office/officeart/2005/8/layout/hList7#2"/>
    <dgm:cxn modelId="{76513410-0177-44F3-A97E-A672358FCACE}" type="presOf" srcId="{AFADBDB7-EC9D-498C-B3F3-D8983F282B3C}" destId="{411A00BA-DDC8-4D76-9D62-ADBB69497BBA}" srcOrd="0" destOrd="0" presId="urn:microsoft.com/office/officeart/2005/8/layout/hList7#2"/>
    <dgm:cxn modelId="{16DFAE02-D5A4-4436-AFF3-353EB2C755B1}" type="presOf" srcId="{BD6D0EDE-4FC0-4FA7-9584-41D65DF00F9C}" destId="{0061C956-1D23-4E87-9636-FC9814FB3135}" srcOrd="0" destOrd="0" presId="urn:microsoft.com/office/officeart/2005/8/layout/hList7#2"/>
    <dgm:cxn modelId="{88E42B4E-220E-4046-9ED1-98D10A237762}" type="presOf" srcId="{CBF4F8FB-F81B-4DDE-A1FA-25AAEA660C8C}" destId="{4AE9984C-D341-4059-B9F9-92615E33C0CF}" srcOrd="1" destOrd="0" presId="urn:microsoft.com/office/officeart/2005/8/layout/hList7#2"/>
    <dgm:cxn modelId="{C9F9BEA8-6784-4617-8FEB-20CB845FE158}" srcId="{AFADBDB7-EC9D-498C-B3F3-D8983F282B3C}" destId="{CBF4F8FB-F81B-4DDE-A1FA-25AAEA660C8C}" srcOrd="0" destOrd="0" parTransId="{82E8A776-FE19-4673-90EA-889089AA6AD3}" sibTransId="{BD6D0EDE-4FC0-4FA7-9584-41D65DF00F9C}"/>
    <dgm:cxn modelId="{A15595D4-BDFD-4FA7-80D0-FBD3915C8C49}" type="presOf" srcId="{F5478CC8-1558-460C-8996-9F66FC387C96}" destId="{BC83188A-5F22-4399-9268-D3E5B3A7E287}" srcOrd="1" destOrd="0" presId="urn:microsoft.com/office/officeart/2005/8/layout/hList7#2"/>
    <dgm:cxn modelId="{51E5D395-84D7-4861-A969-2B3F89BEE233}" type="presParOf" srcId="{411A00BA-DDC8-4D76-9D62-ADBB69497BBA}" destId="{329D616B-B0B4-4886-B1B3-0E2D74B0DC0A}" srcOrd="0" destOrd="0" presId="urn:microsoft.com/office/officeart/2005/8/layout/hList7#2"/>
    <dgm:cxn modelId="{1473D250-B227-452F-A035-FA7EFFD86035}" type="presParOf" srcId="{411A00BA-DDC8-4D76-9D62-ADBB69497BBA}" destId="{85A26DF6-621B-47A4-9F81-1AC95370466F}" srcOrd="1" destOrd="0" presId="urn:microsoft.com/office/officeart/2005/8/layout/hList7#2"/>
    <dgm:cxn modelId="{6FC41C53-C0ED-4F03-A018-255BF85E2ADD}" type="presParOf" srcId="{85A26DF6-621B-47A4-9F81-1AC95370466F}" destId="{DB94BAD1-2098-4164-B179-D2A7B4B73ADD}" srcOrd="0" destOrd="0" presId="urn:microsoft.com/office/officeart/2005/8/layout/hList7#2"/>
    <dgm:cxn modelId="{93E28869-E132-4A78-B45D-A2DDBC6B38F3}" type="presParOf" srcId="{DB94BAD1-2098-4164-B179-D2A7B4B73ADD}" destId="{30584DA3-64BA-4B9F-8F45-D6B0E91D6F78}" srcOrd="0" destOrd="0" presId="urn:microsoft.com/office/officeart/2005/8/layout/hList7#2"/>
    <dgm:cxn modelId="{564D60A5-D011-4E09-8DC4-B2CC59581422}" type="presParOf" srcId="{DB94BAD1-2098-4164-B179-D2A7B4B73ADD}" destId="{4AE9984C-D341-4059-B9F9-92615E33C0CF}" srcOrd="1" destOrd="0" presId="urn:microsoft.com/office/officeart/2005/8/layout/hList7#2"/>
    <dgm:cxn modelId="{3D4BB240-D037-4B37-8F25-41C87D185EB9}" type="presParOf" srcId="{DB94BAD1-2098-4164-B179-D2A7B4B73ADD}" destId="{BD28D816-F103-47EB-99FB-444F02022023}" srcOrd="2" destOrd="0" presId="urn:microsoft.com/office/officeart/2005/8/layout/hList7#2"/>
    <dgm:cxn modelId="{29976E6F-50C7-4974-A4DD-879DBB96AD87}" type="presParOf" srcId="{DB94BAD1-2098-4164-B179-D2A7B4B73ADD}" destId="{D0E976DF-5DFF-4293-87FE-84F100849996}" srcOrd="3" destOrd="0" presId="urn:microsoft.com/office/officeart/2005/8/layout/hList7#2"/>
    <dgm:cxn modelId="{5537D169-C068-41A2-9429-751CB2D4CAAB}" type="presParOf" srcId="{85A26DF6-621B-47A4-9F81-1AC95370466F}" destId="{0061C956-1D23-4E87-9636-FC9814FB3135}" srcOrd="1" destOrd="0" presId="urn:microsoft.com/office/officeart/2005/8/layout/hList7#2"/>
    <dgm:cxn modelId="{0C97A384-97A2-4BDA-B23D-77AACE4CBF50}" type="presParOf" srcId="{85A26DF6-621B-47A4-9F81-1AC95370466F}" destId="{DBE451BD-2509-4468-903D-85802BFFA553}" srcOrd="2" destOrd="0" presId="urn:microsoft.com/office/officeart/2005/8/layout/hList7#2"/>
    <dgm:cxn modelId="{D48A56DD-CEA5-4F71-9EB6-5A3CBC6A01C1}" type="presParOf" srcId="{DBE451BD-2509-4468-903D-85802BFFA553}" destId="{AD0320BB-E551-4515-A028-710D06A53615}" srcOrd="0" destOrd="0" presId="urn:microsoft.com/office/officeart/2005/8/layout/hList7#2"/>
    <dgm:cxn modelId="{619ADA03-3510-412B-AECD-97E56E96E44E}" type="presParOf" srcId="{DBE451BD-2509-4468-903D-85802BFFA553}" destId="{BC83188A-5F22-4399-9268-D3E5B3A7E287}" srcOrd="1" destOrd="0" presId="urn:microsoft.com/office/officeart/2005/8/layout/hList7#2"/>
    <dgm:cxn modelId="{B6A0E45F-7AF2-4AFB-A1E9-5D61D2BA7BD0}" type="presParOf" srcId="{DBE451BD-2509-4468-903D-85802BFFA553}" destId="{9D3559B6-9A92-4E95-9831-4942CFDCE335}" srcOrd="2" destOrd="0" presId="urn:microsoft.com/office/officeart/2005/8/layout/hList7#2"/>
    <dgm:cxn modelId="{7D6A9AE6-3272-4FAE-A74E-D031921BD408}" type="presParOf" srcId="{DBE451BD-2509-4468-903D-85802BFFA553}" destId="{87E35431-E0AC-411A-8920-A4BFADBEE5B9}"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AFADBDB7-EC9D-498C-B3F3-D8983F282B3C}" type="doc">
      <dgm:prSet loTypeId="urn:microsoft.com/office/officeart/2005/8/layout/hList7#2" loCatId="list" qsTypeId="urn:microsoft.com/office/officeart/2005/8/quickstyle/simple1" qsCatId="simple" csTypeId="urn:microsoft.com/office/officeart/2005/8/colors/colorful1#6" csCatId="colorful" phldr="1"/>
      <dgm:spPr/>
    </dgm:pt>
    <dgm:pt modelId="{CBF4F8FB-F81B-4DDE-A1FA-25AAEA660C8C}">
      <dgm:prSet phldrT="[Texto]"/>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dgm:spPr>
      <dgm:t>
        <a:bodyPr/>
        <a:lstStyle/>
        <a:p>
          <a:r>
            <a:rPr kumimoji="1" lang="es-ES_tradnl" dirty="0" smtClean="0"/>
            <a:t>Presentado el recurso de apelación y denegado total o parcialmente el recurso de reconsideración, en su caso, la aduana competente se limitará a remitirlo al TAN, junto con el expediente administrativo, dentro de los siguientes tres días hábiles, por el medio más rápido que tenga a disposición.</a:t>
          </a:r>
          <a:endParaRPr lang="es-ES" dirty="0"/>
        </a:p>
      </dgm:t>
    </dgm:pt>
    <dgm:pt modelId="{82E8A776-FE19-4673-90EA-889089AA6AD3}" type="parTrans" cxnId="{C9F9BEA8-6784-4617-8FEB-20CB845FE158}">
      <dgm:prSet/>
      <dgm:spPr/>
      <dgm:t>
        <a:bodyPr/>
        <a:lstStyle/>
        <a:p>
          <a:endParaRPr lang="es-ES"/>
        </a:p>
      </dgm:t>
    </dgm:pt>
    <dgm:pt modelId="{BD6D0EDE-4FC0-4FA7-9584-41D65DF00F9C}" type="sibTrans" cxnId="{C9F9BEA8-6784-4617-8FEB-20CB845FE158}">
      <dgm:prSet/>
      <dgm:spPr/>
      <dgm:t>
        <a:bodyPr/>
        <a:lstStyle/>
        <a:p>
          <a:endParaRPr lang="es-ES"/>
        </a:p>
      </dgm:t>
    </dgm:pt>
    <dgm:pt modelId="{0643C8F0-5AC6-4011-962D-D8F1CF4CB18F}">
      <dgm:prSet phldrT="[Texto]"/>
      <dgm:spPr>
        <a:solidFill>
          <a:srgbClr val="0FA9B1"/>
        </a:solidFill>
      </dgm:spPr>
      <dgm:t>
        <a:bodyPr/>
        <a:lstStyle/>
        <a:p>
          <a:r>
            <a:rPr kumimoji="1" lang="es-ES_tradnl" dirty="0" smtClean="0"/>
            <a:t>Emplazará a la parte para que en los 10 días hábiles siguientes, contados a partir de la fecha de notificación, reitere o amplíe los argumentos de su pretensión ante el Tribunal Aduanero Nacional.</a:t>
          </a:r>
          <a:endParaRPr lang="es-ES" dirty="0"/>
        </a:p>
      </dgm:t>
    </dgm:pt>
    <dgm:pt modelId="{BE9960BB-9706-447B-B938-F155DA73B00F}" type="parTrans" cxnId="{3C33979E-E698-47D1-8F8D-80E2B6336358}">
      <dgm:prSet/>
      <dgm:spPr/>
      <dgm:t>
        <a:bodyPr/>
        <a:lstStyle/>
        <a:p>
          <a:endParaRPr lang="es-ES"/>
        </a:p>
      </dgm:t>
    </dgm:pt>
    <dgm:pt modelId="{9C4B27AC-FB6B-44AD-898E-A7B3CF6E9F79}" type="sibTrans" cxnId="{3C33979E-E698-47D1-8F8D-80E2B6336358}">
      <dgm:prSet/>
      <dgm:spPr/>
      <dgm:t>
        <a:bodyPr/>
        <a:lstStyle/>
        <a:p>
          <a:endParaRPr lang="es-ES"/>
        </a:p>
      </dgm:t>
    </dgm:pt>
    <dgm:pt modelId="{411A00BA-DDC8-4D76-9D62-ADBB69497BBA}" type="pres">
      <dgm:prSet presAssocID="{AFADBDB7-EC9D-498C-B3F3-D8983F282B3C}" presName="Name0" presStyleCnt="0">
        <dgm:presLayoutVars>
          <dgm:dir/>
          <dgm:resizeHandles val="exact"/>
        </dgm:presLayoutVars>
      </dgm:prSet>
      <dgm:spPr/>
    </dgm:pt>
    <dgm:pt modelId="{329D616B-B0B4-4886-B1B3-0E2D74B0DC0A}" type="pres">
      <dgm:prSet presAssocID="{AFADBDB7-EC9D-498C-B3F3-D8983F282B3C}" presName="fgShape" presStyleLbl="fgShp" presStyleIdx="0" presStyleCnt="1" custScaleX="38763" custLinFactNeighborX="-27973" custLinFactNeighborY="17850"/>
      <dgm:spPr/>
      <dgm:t>
        <a:bodyPr/>
        <a:lstStyle/>
        <a:p>
          <a:endParaRPr lang="es-ES"/>
        </a:p>
      </dgm:t>
    </dgm:pt>
    <dgm:pt modelId="{85A26DF6-621B-47A4-9F81-1AC95370466F}" type="pres">
      <dgm:prSet presAssocID="{AFADBDB7-EC9D-498C-B3F3-D8983F282B3C}" presName="linComp" presStyleCnt="0"/>
      <dgm:spPr/>
    </dgm:pt>
    <dgm:pt modelId="{DB94BAD1-2098-4164-B179-D2A7B4B73ADD}" type="pres">
      <dgm:prSet presAssocID="{CBF4F8FB-F81B-4DDE-A1FA-25AAEA660C8C}" presName="compNode" presStyleCnt="0"/>
      <dgm:spPr/>
    </dgm:pt>
    <dgm:pt modelId="{30584DA3-64BA-4B9F-8F45-D6B0E91D6F78}" type="pres">
      <dgm:prSet presAssocID="{CBF4F8FB-F81B-4DDE-A1FA-25AAEA660C8C}" presName="bkgdShape" presStyleLbl="node1" presStyleIdx="0" presStyleCnt="2"/>
      <dgm:spPr/>
      <dgm:t>
        <a:bodyPr/>
        <a:lstStyle/>
        <a:p>
          <a:endParaRPr lang="es-ES"/>
        </a:p>
      </dgm:t>
    </dgm:pt>
    <dgm:pt modelId="{4AE9984C-D341-4059-B9F9-92615E33C0CF}" type="pres">
      <dgm:prSet presAssocID="{CBF4F8FB-F81B-4DDE-A1FA-25AAEA660C8C}" presName="nodeTx" presStyleLbl="node1" presStyleIdx="0" presStyleCnt="2">
        <dgm:presLayoutVars>
          <dgm:bulletEnabled val="1"/>
        </dgm:presLayoutVars>
      </dgm:prSet>
      <dgm:spPr/>
      <dgm:t>
        <a:bodyPr/>
        <a:lstStyle/>
        <a:p>
          <a:endParaRPr lang="es-ES"/>
        </a:p>
      </dgm:t>
    </dgm:pt>
    <dgm:pt modelId="{BD28D816-F103-47EB-99FB-444F02022023}" type="pres">
      <dgm:prSet presAssocID="{CBF4F8FB-F81B-4DDE-A1FA-25AAEA660C8C}" presName="invisiNode" presStyleLbl="node1" presStyleIdx="0" presStyleCnt="2"/>
      <dgm:spPr/>
    </dgm:pt>
    <dgm:pt modelId="{D0E976DF-5DFF-4293-87FE-84F100849996}" type="pres">
      <dgm:prSet presAssocID="{CBF4F8FB-F81B-4DDE-A1FA-25AAEA660C8C}" presName="imagNode" presStyleLbl="fgImgPlace1" presStyleIdx="0" presStyleCnt="2"/>
      <dgm:spPr>
        <a:blipFill rotWithShape="0">
          <a:blip xmlns:r="http://schemas.openxmlformats.org/officeDocument/2006/relationships" r:embed="rId1"/>
          <a:stretch>
            <a:fillRect/>
          </a:stretch>
        </a:blipFill>
      </dgm:spPr>
    </dgm:pt>
    <dgm:pt modelId="{0061C956-1D23-4E87-9636-FC9814FB3135}" type="pres">
      <dgm:prSet presAssocID="{BD6D0EDE-4FC0-4FA7-9584-41D65DF00F9C}" presName="sibTrans" presStyleLbl="sibTrans2D1" presStyleIdx="0" presStyleCnt="0"/>
      <dgm:spPr/>
      <dgm:t>
        <a:bodyPr/>
        <a:lstStyle/>
        <a:p>
          <a:endParaRPr lang="es-ES"/>
        </a:p>
      </dgm:t>
    </dgm:pt>
    <dgm:pt modelId="{508EAA51-DCFE-4F50-A369-7725BCD15C52}" type="pres">
      <dgm:prSet presAssocID="{0643C8F0-5AC6-4011-962D-D8F1CF4CB18F}" presName="compNode" presStyleCnt="0"/>
      <dgm:spPr/>
    </dgm:pt>
    <dgm:pt modelId="{A3D62213-FBC9-490F-B118-E122B447AC24}" type="pres">
      <dgm:prSet presAssocID="{0643C8F0-5AC6-4011-962D-D8F1CF4CB18F}" presName="bkgdShape" presStyleLbl="node1" presStyleIdx="1" presStyleCnt="2"/>
      <dgm:spPr/>
      <dgm:t>
        <a:bodyPr/>
        <a:lstStyle/>
        <a:p>
          <a:endParaRPr lang="es-ES"/>
        </a:p>
      </dgm:t>
    </dgm:pt>
    <dgm:pt modelId="{FEDF3D52-4F21-482C-8BBC-B688B18DAD64}" type="pres">
      <dgm:prSet presAssocID="{0643C8F0-5AC6-4011-962D-D8F1CF4CB18F}" presName="nodeTx" presStyleLbl="node1" presStyleIdx="1" presStyleCnt="2">
        <dgm:presLayoutVars>
          <dgm:bulletEnabled val="1"/>
        </dgm:presLayoutVars>
      </dgm:prSet>
      <dgm:spPr/>
      <dgm:t>
        <a:bodyPr/>
        <a:lstStyle/>
        <a:p>
          <a:endParaRPr lang="es-ES"/>
        </a:p>
      </dgm:t>
    </dgm:pt>
    <dgm:pt modelId="{035C2025-F3AD-4AB7-BCE8-158C111FDA95}" type="pres">
      <dgm:prSet presAssocID="{0643C8F0-5AC6-4011-962D-D8F1CF4CB18F}" presName="invisiNode" presStyleLbl="node1" presStyleIdx="1" presStyleCnt="2"/>
      <dgm:spPr/>
    </dgm:pt>
    <dgm:pt modelId="{96C7EA5B-BAE4-46A5-910B-0FF8FC06567A}" type="pres">
      <dgm:prSet presAssocID="{0643C8F0-5AC6-4011-962D-D8F1CF4CB18F}" presName="imagNode" presStyleLbl="fgImgPlace1" presStyleIdx="1" presStyleCnt="2"/>
      <dgm:spPr>
        <a:blipFill rotWithShape="0">
          <a:blip xmlns:r="http://schemas.openxmlformats.org/officeDocument/2006/relationships" r:embed="rId2"/>
          <a:stretch>
            <a:fillRect/>
          </a:stretch>
        </a:blipFill>
      </dgm:spPr>
    </dgm:pt>
  </dgm:ptLst>
  <dgm:cxnLst>
    <dgm:cxn modelId="{8C547CB1-B26D-48B0-A255-14B7F798F105}" type="presOf" srcId="{0643C8F0-5AC6-4011-962D-D8F1CF4CB18F}" destId="{FEDF3D52-4F21-482C-8BBC-B688B18DAD64}" srcOrd="1" destOrd="0" presId="urn:microsoft.com/office/officeart/2005/8/layout/hList7#2"/>
    <dgm:cxn modelId="{BCFDD2BA-5D66-4350-9D34-C0C82F16F664}" type="presOf" srcId="{AFADBDB7-EC9D-498C-B3F3-D8983F282B3C}" destId="{411A00BA-DDC8-4D76-9D62-ADBB69497BBA}" srcOrd="0" destOrd="0" presId="urn:microsoft.com/office/officeart/2005/8/layout/hList7#2"/>
    <dgm:cxn modelId="{3C33979E-E698-47D1-8F8D-80E2B6336358}" srcId="{AFADBDB7-EC9D-498C-B3F3-D8983F282B3C}" destId="{0643C8F0-5AC6-4011-962D-D8F1CF4CB18F}" srcOrd="1" destOrd="0" parTransId="{BE9960BB-9706-447B-B938-F155DA73B00F}" sibTransId="{9C4B27AC-FB6B-44AD-898E-A7B3CF6E9F79}"/>
    <dgm:cxn modelId="{EA0450B2-EFCD-4DE3-9D84-73A4B91F7EC8}" type="presOf" srcId="{BD6D0EDE-4FC0-4FA7-9584-41D65DF00F9C}" destId="{0061C956-1D23-4E87-9636-FC9814FB3135}" srcOrd="0" destOrd="0" presId="urn:microsoft.com/office/officeart/2005/8/layout/hList7#2"/>
    <dgm:cxn modelId="{1F8EAA54-DC62-49A2-BEBD-90A6F0BEBE7C}" type="presOf" srcId="{CBF4F8FB-F81B-4DDE-A1FA-25AAEA660C8C}" destId="{30584DA3-64BA-4B9F-8F45-D6B0E91D6F78}" srcOrd="0" destOrd="0" presId="urn:microsoft.com/office/officeart/2005/8/layout/hList7#2"/>
    <dgm:cxn modelId="{327E9352-7465-4D18-8AD8-DE9D32E0EA87}" type="presOf" srcId="{CBF4F8FB-F81B-4DDE-A1FA-25AAEA660C8C}" destId="{4AE9984C-D341-4059-B9F9-92615E33C0CF}" srcOrd="1" destOrd="0" presId="urn:microsoft.com/office/officeart/2005/8/layout/hList7#2"/>
    <dgm:cxn modelId="{BE5334A6-35E0-4E40-95B9-29240C8A127F}" type="presOf" srcId="{0643C8F0-5AC6-4011-962D-D8F1CF4CB18F}" destId="{A3D62213-FBC9-490F-B118-E122B447AC24}" srcOrd="0" destOrd="0" presId="urn:microsoft.com/office/officeart/2005/8/layout/hList7#2"/>
    <dgm:cxn modelId="{C9F9BEA8-6784-4617-8FEB-20CB845FE158}" srcId="{AFADBDB7-EC9D-498C-B3F3-D8983F282B3C}" destId="{CBF4F8FB-F81B-4DDE-A1FA-25AAEA660C8C}" srcOrd="0" destOrd="0" parTransId="{82E8A776-FE19-4673-90EA-889089AA6AD3}" sibTransId="{BD6D0EDE-4FC0-4FA7-9584-41D65DF00F9C}"/>
    <dgm:cxn modelId="{24B0C28B-9E3A-4294-A13A-CFFA43A78C10}" type="presParOf" srcId="{411A00BA-DDC8-4D76-9D62-ADBB69497BBA}" destId="{329D616B-B0B4-4886-B1B3-0E2D74B0DC0A}" srcOrd="0" destOrd="0" presId="urn:microsoft.com/office/officeart/2005/8/layout/hList7#2"/>
    <dgm:cxn modelId="{BE0D6310-94AE-4301-80C2-0CA0285B754C}" type="presParOf" srcId="{411A00BA-DDC8-4D76-9D62-ADBB69497BBA}" destId="{85A26DF6-621B-47A4-9F81-1AC95370466F}" srcOrd="1" destOrd="0" presId="urn:microsoft.com/office/officeart/2005/8/layout/hList7#2"/>
    <dgm:cxn modelId="{F5A0D046-D008-4DDC-8EEE-6780F96924AA}" type="presParOf" srcId="{85A26DF6-621B-47A4-9F81-1AC95370466F}" destId="{DB94BAD1-2098-4164-B179-D2A7B4B73ADD}" srcOrd="0" destOrd="0" presId="urn:microsoft.com/office/officeart/2005/8/layout/hList7#2"/>
    <dgm:cxn modelId="{9B9C5201-BD85-4758-98A4-8E1BCA088A1E}" type="presParOf" srcId="{DB94BAD1-2098-4164-B179-D2A7B4B73ADD}" destId="{30584DA3-64BA-4B9F-8F45-D6B0E91D6F78}" srcOrd="0" destOrd="0" presId="urn:microsoft.com/office/officeart/2005/8/layout/hList7#2"/>
    <dgm:cxn modelId="{1DAC2DE8-BDCB-403B-8C7F-289C3DAA5D66}" type="presParOf" srcId="{DB94BAD1-2098-4164-B179-D2A7B4B73ADD}" destId="{4AE9984C-D341-4059-B9F9-92615E33C0CF}" srcOrd="1" destOrd="0" presId="urn:microsoft.com/office/officeart/2005/8/layout/hList7#2"/>
    <dgm:cxn modelId="{FDD72519-C832-4A0D-BD65-787FED7E1392}" type="presParOf" srcId="{DB94BAD1-2098-4164-B179-D2A7B4B73ADD}" destId="{BD28D816-F103-47EB-99FB-444F02022023}" srcOrd="2" destOrd="0" presId="urn:microsoft.com/office/officeart/2005/8/layout/hList7#2"/>
    <dgm:cxn modelId="{2BAF6BC3-4E3D-4CC6-860F-852DA462BCD6}" type="presParOf" srcId="{DB94BAD1-2098-4164-B179-D2A7B4B73ADD}" destId="{D0E976DF-5DFF-4293-87FE-84F100849996}" srcOrd="3" destOrd="0" presId="urn:microsoft.com/office/officeart/2005/8/layout/hList7#2"/>
    <dgm:cxn modelId="{71FC618D-8C89-4D01-B15A-B30413D66BCE}" type="presParOf" srcId="{85A26DF6-621B-47A4-9F81-1AC95370466F}" destId="{0061C956-1D23-4E87-9636-FC9814FB3135}" srcOrd="1" destOrd="0" presId="urn:microsoft.com/office/officeart/2005/8/layout/hList7#2"/>
    <dgm:cxn modelId="{57C4CF6F-5CE2-49EC-925D-6EA3796EA229}" type="presParOf" srcId="{85A26DF6-621B-47A4-9F81-1AC95370466F}" destId="{508EAA51-DCFE-4F50-A369-7725BCD15C52}" srcOrd="2" destOrd="0" presId="urn:microsoft.com/office/officeart/2005/8/layout/hList7#2"/>
    <dgm:cxn modelId="{F98BD58F-9CF1-49BB-A151-1BADEF516CF7}" type="presParOf" srcId="{508EAA51-DCFE-4F50-A369-7725BCD15C52}" destId="{A3D62213-FBC9-490F-B118-E122B447AC24}" srcOrd="0" destOrd="0" presId="urn:microsoft.com/office/officeart/2005/8/layout/hList7#2"/>
    <dgm:cxn modelId="{88291EB5-4D86-49D6-B38F-94F161F2D96A}" type="presParOf" srcId="{508EAA51-DCFE-4F50-A369-7725BCD15C52}" destId="{FEDF3D52-4F21-482C-8BBC-B688B18DAD64}" srcOrd="1" destOrd="0" presId="urn:microsoft.com/office/officeart/2005/8/layout/hList7#2"/>
    <dgm:cxn modelId="{4E17E096-52E1-4380-A741-469D677EA3EF}" type="presParOf" srcId="{508EAA51-DCFE-4F50-A369-7725BCD15C52}" destId="{035C2025-F3AD-4AB7-BCE8-158C111FDA95}" srcOrd="2" destOrd="0" presId="urn:microsoft.com/office/officeart/2005/8/layout/hList7#2"/>
    <dgm:cxn modelId="{4DD82A65-EB37-4B6B-AE00-CF2A1A9B1A05}" type="presParOf" srcId="{508EAA51-DCFE-4F50-A369-7725BCD15C52}" destId="{96C7EA5B-BAE4-46A5-910B-0FF8FC06567A}"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F3FD657-B268-4A40-A2B3-1A73079E35F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E15B941B-073D-409C-B71C-794E8094EF2E}">
      <dgm:prSet phldrT="[Texto]" custT="1"/>
      <dgm:spPr>
        <a:solidFill>
          <a:srgbClr val="0FA9B1"/>
        </a:solidFill>
      </dgm:spPr>
      <dgm:t>
        <a:bodyPr/>
        <a:lstStyle/>
        <a:p>
          <a:r>
            <a:rPr lang="es-CR" sz="900" dirty="0" smtClean="0">
              <a:solidFill>
                <a:schemeClr val="tx1"/>
              </a:solidFill>
            </a:rPr>
            <a:t>Que en efecto, según consta a folio 97, el recurrente con la presentación de los recursos, señaló como medio para recibir sus notificaciones el correo electrónico …</a:t>
          </a:r>
          <a:r>
            <a:rPr lang="es-ES_tradnl" sz="900" dirty="0" smtClean="0">
              <a:solidFill>
                <a:schemeClr val="tx1"/>
              </a:solidFill>
            </a:rPr>
            <a:t>, no obstante consta a folio 110 y 111 del presente expediente, que la Aduana procedió a notificar a un correo erróneo</a:t>
          </a:r>
          <a:r>
            <a:rPr lang="es-CR" sz="900" dirty="0" smtClean="0">
              <a:solidFill>
                <a:schemeClr val="tx1"/>
              </a:solidFill>
            </a:rPr>
            <a:t>, la resolución que conoce el recurso de reconsideración planteado y que emplaza ante este Órgano de Alzada</a:t>
          </a:r>
          <a:r>
            <a:rPr lang="es-ES_tradnl" sz="900" dirty="0" smtClean="0">
              <a:solidFill>
                <a:schemeClr val="tx1"/>
              </a:solidFill>
            </a:rPr>
            <a:t>, toda vez que, notificó al correo electrónico …, nótese que es “…” y no “…”, error que lamentablemente conlleva a que el destinatario no reciba la notificación efectuada por ser una dirección diferente a la expresamente solicitada por el interesado.</a:t>
          </a:r>
          <a:endParaRPr lang="es-ES" sz="900" dirty="0">
            <a:solidFill>
              <a:schemeClr val="tx1"/>
            </a:solidFill>
          </a:endParaRPr>
        </a:p>
      </dgm:t>
    </dgm:pt>
    <dgm:pt modelId="{8A26F18A-84D8-49FC-A451-19426DA8B74A}" type="parTrans" cxnId="{1F69AB09-37BB-4828-86D2-CC784C2E00BB}">
      <dgm:prSet/>
      <dgm:spPr/>
      <dgm:t>
        <a:bodyPr/>
        <a:lstStyle/>
        <a:p>
          <a:endParaRPr lang="es-ES"/>
        </a:p>
      </dgm:t>
    </dgm:pt>
    <dgm:pt modelId="{C71AC669-1ACE-40EC-BE9B-014FDA947746}" type="sibTrans" cxnId="{1F69AB09-37BB-4828-86D2-CC784C2E00BB}">
      <dgm:prSet/>
      <dgm:spPr/>
      <dgm:t>
        <a:bodyPr/>
        <a:lstStyle/>
        <a:p>
          <a:endParaRPr lang="es-ES"/>
        </a:p>
      </dgm:t>
    </dgm:pt>
    <dgm:pt modelId="{E420F205-B11E-411B-896B-8462D3F5C05C}">
      <dgm:prSet phldrT="[Texto]" custT="1"/>
      <dgm:spPr>
        <a:solidFill>
          <a:srgbClr val="0FA9B1"/>
        </a:solidFill>
      </dgm:spPr>
      <dgm:t>
        <a:bodyPr/>
        <a:lstStyle/>
        <a:p>
          <a:r>
            <a:rPr lang="es-CR" sz="900" dirty="0" smtClean="0">
              <a:solidFill>
                <a:schemeClr val="tx1"/>
              </a:solidFill>
            </a:rPr>
            <a:t>Por otra parte, revisado el expediente, no se desprende que se haya dejado constancia de la confirmación de la recepción de dicho envío por parte del interesado, sino únicamente la constancia de entrega al destinatario que lo fue a un correo que no correspondía al señalado (Ver folio 111). </a:t>
          </a:r>
          <a:endParaRPr lang="es-ES" sz="900" dirty="0">
            <a:solidFill>
              <a:schemeClr val="tx1"/>
            </a:solidFill>
          </a:endParaRPr>
        </a:p>
      </dgm:t>
    </dgm:pt>
    <dgm:pt modelId="{1F2FCB23-E9DB-4A75-BD75-3FD2AA741DDD}" type="parTrans" cxnId="{E6BA4F00-7D9B-4F2E-9509-33242B34AD43}">
      <dgm:prSet/>
      <dgm:spPr/>
      <dgm:t>
        <a:bodyPr/>
        <a:lstStyle/>
        <a:p>
          <a:endParaRPr lang="es-ES"/>
        </a:p>
      </dgm:t>
    </dgm:pt>
    <dgm:pt modelId="{A53DEDF6-B881-403D-A550-BEB77B1FCFD2}" type="sibTrans" cxnId="{E6BA4F00-7D9B-4F2E-9509-33242B34AD43}">
      <dgm:prSet/>
      <dgm:spPr/>
      <dgm:t>
        <a:bodyPr/>
        <a:lstStyle/>
        <a:p>
          <a:endParaRPr lang="es-ES"/>
        </a:p>
      </dgm:t>
    </dgm:pt>
    <dgm:pt modelId="{546AAE63-81E9-4F21-8BA1-4F13AC0AF2E7}">
      <dgm:prSet phldrT="[Texto]" custT="1"/>
      <dgm:spPr>
        <a:solidFill>
          <a:srgbClr val="0FA9B1"/>
        </a:solidFill>
      </dgm:spPr>
      <dgm:t>
        <a:bodyPr/>
        <a:lstStyle/>
        <a:p>
          <a:r>
            <a:rPr lang="es-CR" sz="900" dirty="0" smtClean="0">
              <a:solidFill>
                <a:schemeClr val="tx1"/>
              </a:solidFill>
            </a:rPr>
            <a:t>Aunado a lo anterior, debe también este Tribunal dejar establecido como un hecho probado, de relevancia significativa para la decisión que adopta este contralor de legalidad, que no figura en el expediente administrativo el apersonamiento del recurrente ante esta Sede, según constancia emitida por la Jueza Instructora, a folio 161 del expediente</a:t>
          </a:r>
          <a:r>
            <a:rPr lang="es-CR" sz="900" dirty="0" smtClean="0"/>
            <a:t>.</a:t>
          </a:r>
          <a:endParaRPr lang="es-ES" sz="900" dirty="0"/>
        </a:p>
      </dgm:t>
    </dgm:pt>
    <dgm:pt modelId="{C7D9B07F-15B1-4DFD-AEE9-1E20594A1E60}" type="parTrans" cxnId="{717577EA-561B-43EC-9B1D-B91E76B4320A}">
      <dgm:prSet/>
      <dgm:spPr/>
      <dgm:t>
        <a:bodyPr/>
        <a:lstStyle/>
        <a:p>
          <a:endParaRPr lang="es-ES"/>
        </a:p>
      </dgm:t>
    </dgm:pt>
    <dgm:pt modelId="{6343256C-0247-4D8D-8B08-4711C8CA2763}" type="sibTrans" cxnId="{717577EA-561B-43EC-9B1D-B91E76B4320A}">
      <dgm:prSet/>
      <dgm:spPr/>
      <dgm:t>
        <a:bodyPr/>
        <a:lstStyle/>
        <a:p>
          <a:endParaRPr lang="es-ES"/>
        </a:p>
      </dgm:t>
    </dgm:pt>
    <dgm:pt modelId="{5E2C524B-E070-4FF3-AC9E-F2A7BECD3A39}">
      <dgm:prSet phldrT="[Texto]" custT="1"/>
      <dgm:spPr>
        <a:solidFill>
          <a:srgbClr val="0FA9B1"/>
        </a:solidFill>
      </dgm:spPr>
      <dgm:t>
        <a:bodyPr/>
        <a:lstStyle/>
        <a:p>
          <a:r>
            <a:rPr lang="es-CR" sz="900" dirty="0" smtClean="0">
              <a:solidFill>
                <a:schemeClr val="tx1"/>
              </a:solidFill>
            </a:rPr>
            <a:t>…que en la especie o no se hizo o se omitió incorporar al expediente: </a:t>
          </a:r>
          <a:r>
            <a:rPr lang="es-CR" sz="900" i="1" dirty="0" smtClean="0">
              <a:solidFill>
                <a:schemeClr val="tx1"/>
              </a:solidFill>
            </a:rPr>
            <a:t>Constancia de que se realizó de manera previa, la prueba respectiva de la cuenta electrónica señalada, para confirmar la entrega de envío, conforme con el artículo 39 de Ley de Notificaciones Judiciales; o bien, Constancia que compruebe la confirmación de recepción de la resolución de comentario al correo electrónico … señalado por el interesado como medio de notificación.</a:t>
          </a:r>
          <a:endParaRPr lang="es-ES" sz="900" i="1" dirty="0">
            <a:solidFill>
              <a:schemeClr val="tx1"/>
            </a:solidFill>
          </a:endParaRPr>
        </a:p>
      </dgm:t>
    </dgm:pt>
    <dgm:pt modelId="{36A0B149-138F-4FD4-AF0D-D9EC1D80145D}" type="parTrans" cxnId="{B1BED184-BE33-4EC1-8B68-DBD0221D807C}">
      <dgm:prSet/>
      <dgm:spPr/>
      <dgm:t>
        <a:bodyPr/>
        <a:lstStyle/>
        <a:p>
          <a:endParaRPr lang="es-ES"/>
        </a:p>
      </dgm:t>
    </dgm:pt>
    <dgm:pt modelId="{BBB7671F-27FA-41B0-9872-581D0B1A7D42}" type="sibTrans" cxnId="{B1BED184-BE33-4EC1-8B68-DBD0221D807C}">
      <dgm:prSet/>
      <dgm:spPr/>
      <dgm:t>
        <a:bodyPr/>
        <a:lstStyle/>
        <a:p>
          <a:endParaRPr lang="es-ES"/>
        </a:p>
      </dgm:t>
    </dgm:pt>
    <dgm:pt modelId="{E3A72BB4-EC40-4C80-8C17-875A126C6845}" type="pres">
      <dgm:prSet presAssocID="{2F3FD657-B268-4A40-A2B3-1A73079E35FA}" presName="Name0" presStyleCnt="0">
        <dgm:presLayoutVars>
          <dgm:chMax val="7"/>
          <dgm:chPref val="7"/>
          <dgm:dir/>
        </dgm:presLayoutVars>
      </dgm:prSet>
      <dgm:spPr/>
      <dgm:t>
        <a:bodyPr/>
        <a:lstStyle/>
        <a:p>
          <a:endParaRPr lang="es-ES"/>
        </a:p>
      </dgm:t>
    </dgm:pt>
    <dgm:pt modelId="{27DB3B67-8D56-418F-B26D-896452A1E258}" type="pres">
      <dgm:prSet presAssocID="{2F3FD657-B268-4A40-A2B3-1A73079E35FA}" presName="Name1" presStyleCnt="0"/>
      <dgm:spPr/>
    </dgm:pt>
    <dgm:pt modelId="{D7173812-42C4-4FA7-855E-B307F96BBAA4}" type="pres">
      <dgm:prSet presAssocID="{2F3FD657-B268-4A40-A2B3-1A73079E35FA}" presName="cycle" presStyleCnt="0"/>
      <dgm:spPr/>
    </dgm:pt>
    <dgm:pt modelId="{9409589F-8CBE-4CF9-BFFE-B8A7492CC832}" type="pres">
      <dgm:prSet presAssocID="{2F3FD657-B268-4A40-A2B3-1A73079E35FA}" presName="srcNode" presStyleLbl="node1" presStyleIdx="0" presStyleCnt="4"/>
      <dgm:spPr/>
    </dgm:pt>
    <dgm:pt modelId="{064371D2-4A52-4A71-A98C-6D787B42E148}" type="pres">
      <dgm:prSet presAssocID="{2F3FD657-B268-4A40-A2B3-1A73079E35FA}" presName="conn" presStyleLbl="parChTrans1D2" presStyleIdx="0" presStyleCnt="1"/>
      <dgm:spPr/>
      <dgm:t>
        <a:bodyPr/>
        <a:lstStyle/>
        <a:p>
          <a:endParaRPr lang="es-ES"/>
        </a:p>
      </dgm:t>
    </dgm:pt>
    <dgm:pt modelId="{C504ACA2-65AF-484F-BF3F-588AD613EABB}" type="pres">
      <dgm:prSet presAssocID="{2F3FD657-B268-4A40-A2B3-1A73079E35FA}" presName="extraNode" presStyleLbl="node1" presStyleIdx="0" presStyleCnt="4"/>
      <dgm:spPr/>
    </dgm:pt>
    <dgm:pt modelId="{A29ED926-2271-4924-903D-73AB8020861F}" type="pres">
      <dgm:prSet presAssocID="{2F3FD657-B268-4A40-A2B3-1A73079E35FA}" presName="dstNode" presStyleLbl="node1" presStyleIdx="0" presStyleCnt="4"/>
      <dgm:spPr/>
    </dgm:pt>
    <dgm:pt modelId="{40FC3A66-7B34-413D-A9D1-B801A6B65436}" type="pres">
      <dgm:prSet presAssocID="{E15B941B-073D-409C-B71C-794E8094EF2E}" presName="text_1" presStyleLbl="node1" presStyleIdx="0" presStyleCnt="4">
        <dgm:presLayoutVars>
          <dgm:bulletEnabled val="1"/>
        </dgm:presLayoutVars>
      </dgm:prSet>
      <dgm:spPr/>
      <dgm:t>
        <a:bodyPr/>
        <a:lstStyle/>
        <a:p>
          <a:endParaRPr lang="es-ES"/>
        </a:p>
      </dgm:t>
    </dgm:pt>
    <dgm:pt modelId="{A24D2BFC-0E7D-4DFE-8920-DF95D796C38C}" type="pres">
      <dgm:prSet presAssocID="{E15B941B-073D-409C-B71C-794E8094EF2E}" presName="accent_1" presStyleCnt="0"/>
      <dgm:spPr/>
    </dgm:pt>
    <dgm:pt modelId="{880D4A40-58EC-4194-ABDA-4A2193FD1080}" type="pres">
      <dgm:prSet presAssocID="{E15B941B-073D-409C-B71C-794E8094EF2E}"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s-ES"/>
        </a:p>
      </dgm:t>
    </dgm:pt>
    <dgm:pt modelId="{0F625EF8-8216-42C7-9EC6-1982BF92E68F}" type="pres">
      <dgm:prSet presAssocID="{E420F205-B11E-411B-896B-8462D3F5C05C}" presName="text_2" presStyleLbl="node1" presStyleIdx="1" presStyleCnt="4">
        <dgm:presLayoutVars>
          <dgm:bulletEnabled val="1"/>
        </dgm:presLayoutVars>
      </dgm:prSet>
      <dgm:spPr/>
      <dgm:t>
        <a:bodyPr/>
        <a:lstStyle/>
        <a:p>
          <a:endParaRPr lang="es-ES"/>
        </a:p>
      </dgm:t>
    </dgm:pt>
    <dgm:pt modelId="{9A4A1F80-9B15-4C9A-BAD8-47AD60140847}" type="pres">
      <dgm:prSet presAssocID="{E420F205-B11E-411B-896B-8462D3F5C05C}" presName="accent_2" presStyleCnt="0"/>
      <dgm:spPr/>
    </dgm:pt>
    <dgm:pt modelId="{21CC8D7F-2A70-4D72-9CBC-28F24C7751DE}" type="pres">
      <dgm:prSet presAssocID="{E420F205-B11E-411B-896B-8462D3F5C05C}"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s-ES"/>
        </a:p>
      </dgm:t>
    </dgm:pt>
    <dgm:pt modelId="{05F35F9F-5B3A-4B57-ABB7-73AA4BC8015E}" type="pres">
      <dgm:prSet presAssocID="{546AAE63-81E9-4F21-8BA1-4F13AC0AF2E7}" presName="text_3" presStyleLbl="node1" presStyleIdx="2" presStyleCnt="4">
        <dgm:presLayoutVars>
          <dgm:bulletEnabled val="1"/>
        </dgm:presLayoutVars>
      </dgm:prSet>
      <dgm:spPr/>
      <dgm:t>
        <a:bodyPr/>
        <a:lstStyle/>
        <a:p>
          <a:endParaRPr lang="es-ES"/>
        </a:p>
      </dgm:t>
    </dgm:pt>
    <dgm:pt modelId="{FDE2DCBC-EE87-4CF5-8B04-22ADD302D5A3}" type="pres">
      <dgm:prSet presAssocID="{546AAE63-81E9-4F21-8BA1-4F13AC0AF2E7}" presName="accent_3" presStyleCnt="0"/>
      <dgm:spPr/>
    </dgm:pt>
    <dgm:pt modelId="{FE560200-5202-4500-8E13-86BE27F65141}" type="pres">
      <dgm:prSet presAssocID="{546AAE63-81E9-4F21-8BA1-4F13AC0AF2E7}"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es-ES"/>
        </a:p>
      </dgm:t>
    </dgm:pt>
    <dgm:pt modelId="{66C409AA-8CD1-47CE-BFFC-0D853DC03A1B}" type="pres">
      <dgm:prSet presAssocID="{5E2C524B-E070-4FF3-AC9E-F2A7BECD3A39}" presName="text_4" presStyleLbl="node1" presStyleIdx="3" presStyleCnt="4">
        <dgm:presLayoutVars>
          <dgm:bulletEnabled val="1"/>
        </dgm:presLayoutVars>
      </dgm:prSet>
      <dgm:spPr/>
      <dgm:t>
        <a:bodyPr/>
        <a:lstStyle/>
        <a:p>
          <a:endParaRPr lang="es-ES"/>
        </a:p>
      </dgm:t>
    </dgm:pt>
    <dgm:pt modelId="{C3EA5C3D-43D3-491A-A219-ED505EF6F6AF}" type="pres">
      <dgm:prSet presAssocID="{5E2C524B-E070-4FF3-AC9E-F2A7BECD3A39}" presName="accent_4" presStyleCnt="0"/>
      <dgm:spPr/>
    </dgm:pt>
    <dgm:pt modelId="{4F503034-93A2-4C54-9163-FA417CB26F94}" type="pres">
      <dgm:prSet presAssocID="{5E2C524B-E070-4FF3-AC9E-F2A7BECD3A39}"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s-ES"/>
        </a:p>
      </dgm:t>
    </dgm:pt>
  </dgm:ptLst>
  <dgm:cxnLst>
    <dgm:cxn modelId="{B1BED184-BE33-4EC1-8B68-DBD0221D807C}" srcId="{2F3FD657-B268-4A40-A2B3-1A73079E35FA}" destId="{5E2C524B-E070-4FF3-AC9E-F2A7BECD3A39}" srcOrd="3" destOrd="0" parTransId="{36A0B149-138F-4FD4-AF0D-D9EC1D80145D}" sibTransId="{BBB7671F-27FA-41B0-9872-581D0B1A7D42}"/>
    <dgm:cxn modelId="{A0A87474-0E15-4E7C-AB1C-97F2ABA6C21C}" type="presOf" srcId="{C71AC669-1ACE-40EC-BE9B-014FDA947746}" destId="{064371D2-4A52-4A71-A98C-6D787B42E148}" srcOrd="0" destOrd="0" presId="urn:microsoft.com/office/officeart/2008/layout/VerticalCurvedList"/>
    <dgm:cxn modelId="{15936403-7CA3-4648-8541-A1E8A0788D7C}" type="presOf" srcId="{546AAE63-81E9-4F21-8BA1-4F13AC0AF2E7}" destId="{05F35F9F-5B3A-4B57-ABB7-73AA4BC8015E}" srcOrd="0" destOrd="0" presId="urn:microsoft.com/office/officeart/2008/layout/VerticalCurvedList"/>
    <dgm:cxn modelId="{1F69AB09-37BB-4828-86D2-CC784C2E00BB}" srcId="{2F3FD657-B268-4A40-A2B3-1A73079E35FA}" destId="{E15B941B-073D-409C-B71C-794E8094EF2E}" srcOrd="0" destOrd="0" parTransId="{8A26F18A-84D8-49FC-A451-19426DA8B74A}" sibTransId="{C71AC669-1ACE-40EC-BE9B-014FDA947746}"/>
    <dgm:cxn modelId="{AA245D7C-A091-4DFD-BA9A-5C6526671A1D}" type="presOf" srcId="{2F3FD657-B268-4A40-A2B3-1A73079E35FA}" destId="{E3A72BB4-EC40-4C80-8C17-875A126C6845}" srcOrd="0" destOrd="0" presId="urn:microsoft.com/office/officeart/2008/layout/VerticalCurvedList"/>
    <dgm:cxn modelId="{B823849C-EC46-4829-BE51-08E9328A4C94}" type="presOf" srcId="{5E2C524B-E070-4FF3-AC9E-F2A7BECD3A39}" destId="{66C409AA-8CD1-47CE-BFFC-0D853DC03A1B}" srcOrd="0" destOrd="0" presId="urn:microsoft.com/office/officeart/2008/layout/VerticalCurvedList"/>
    <dgm:cxn modelId="{9426F2A3-DF6F-45F5-B209-1CA1A0F0D33A}" type="presOf" srcId="{E15B941B-073D-409C-B71C-794E8094EF2E}" destId="{40FC3A66-7B34-413D-A9D1-B801A6B65436}" srcOrd="0" destOrd="0" presId="urn:microsoft.com/office/officeart/2008/layout/VerticalCurvedList"/>
    <dgm:cxn modelId="{B06AD3E5-AB78-43D5-B809-2CE08F1558E6}" type="presOf" srcId="{E420F205-B11E-411B-896B-8462D3F5C05C}" destId="{0F625EF8-8216-42C7-9EC6-1982BF92E68F}" srcOrd="0" destOrd="0" presId="urn:microsoft.com/office/officeart/2008/layout/VerticalCurvedList"/>
    <dgm:cxn modelId="{717577EA-561B-43EC-9B1D-B91E76B4320A}" srcId="{2F3FD657-B268-4A40-A2B3-1A73079E35FA}" destId="{546AAE63-81E9-4F21-8BA1-4F13AC0AF2E7}" srcOrd="2" destOrd="0" parTransId="{C7D9B07F-15B1-4DFD-AEE9-1E20594A1E60}" sibTransId="{6343256C-0247-4D8D-8B08-4711C8CA2763}"/>
    <dgm:cxn modelId="{E6BA4F00-7D9B-4F2E-9509-33242B34AD43}" srcId="{2F3FD657-B268-4A40-A2B3-1A73079E35FA}" destId="{E420F205-B11E-411B-896B-8462D3F5C05C}" srcOrd="1" destOrd="0" parTransId="{1F2FCB23-E9DB-4A75-BD75-3FD2AA741DDD}" sibTransId="{A53DEDF6-B881-403D-A550-BEB77B1FCFD2}"/>
    <dgm:cxn modelId="{97C76439-81F9-4F6D-84C7-1FEE38642DE8}" type="presParOf" srcId="{E3A72BB4-EC40-4C80-8C17-875A126C6845}" destId="{27DB3B67-8D56-418F-B26D-896452A1E258}" srcOrd="0" destOrd="0" presId="urn:microsoft.com/office/officeart/2008/layout/VerticalCurvedList"/>
    <dgm:cxn modelId="{EA67C3E9-C130-4BE0-A844-8A2D63B3114A}" type="presParOf" srcId="{27DB3B67-8D56-418F-B26D-896452A1E258}" destId="{D7173812-42C4-4FA7-855E-B307F96BBAA4}" srcOrd="0" destOrd="0" presId="urn:microsoft.com/office/officeart/2008/layout/VerticalCurvedList"/>
    <dgm:cxn modelId="{24463ED9-D632-4F18-816D-AA8F6104C667}" type="presParOf" srcId="{D7173812-42C4-4FA7-855E-B307F96BBAA4}" destId="{9409589F-8CBE-4CF9-BFFE-B8A7492CC832}" srcOrd="0" destOrd="0" presId="urn:microsoft.com/office/officeart/2008/layout/VerticalCurvedList"/>
    <dgm:cxn modelId="{A4BF9400-4A1D-4799-922B-A04B6A241038}" type="presParOf" srcId="{D7173812-42C4-4FA7-855E-B307F96BBAA4}" destId="{064371D2-4A52-4A71-A98C-6D787B42E148}" srcOrd="1" destOrd="0" presId="urn:microsoft.com/office/officeart/2008/layout/VerticalCurvedList"/>
    <dgm:cxn modelId="{7F2C001B-3A32-493E-BF02-F64C366CD539}" type="presParOf" srcId="{D7173812-42C4-4FA7-855E-B307F96BBAA4}" destId="{C504ACA2-65AF-484F-BF3F-588AD613EABB}" srcOrd="2" destOrd="0" presId="urn:microsoft.com/office/officeart/2008/layout/VerticalCurvedList"/>
    <dgm:cxn modelId="{644B400A-2857-4D22-9271-A0A2E04FB467}" type="presParOf" srcId="{D7173812-42C4-4FA7-855E-B307F96BBAA4}" destId="{A29ED926-2271-4924-903D-73AB8020861F}" srcOrd="3" destOrd="0" presId="urn:microsoft.com/office/officeart/2008/layout/VerticalCurvedList"/>
    <dgm:cxn modelId="{EE683B05-8F6E-4E13-865B-A35B24453C3B}" type="presParOf" srcId="{27DB3B67-8D56-418F-B26D-896452A1E258}" destId="{40FC3A66-7B34-413D-A9D1-B801A6B65436}" srcOrd="1" destOrd="0" presId="urn:microsoft.com/office/officeart/2008/layout/VerticalCurvedList"/>
    <dgm:cxn modelId="{7B4356C1-30F7-401D-AB52-0F2904DDB43B}" type="presParOf" srcId="{27DB3B67-8D56-418F-B26D-896452A1E258}" destId="{A24D2BFC-0E7D-4DFE-8920-DF95D796C38C}" srcOrd="2" destOrd="0" presId="urn:microsoft.com/office/officeart/2008/layout/VerticalCurvedList"/>
    <dgm:cxn modelId="{BACA5E3B-559C-4E2E-88F4-072A3047A606}" type="presParOf" srcId="{A24D2BFC-0E7D-4DFE-8920-DF95D796C38C}" destId="{880D4A40-58EC-4194-ABDA-4A2193FD1080}" srcOrd="0" destOrd="0" presId="urn:microsoft.com/office/officeart/2008/layout/VerticalCurvedList"/>
    <dgm:cxn modelId="{39192424-0BB1-4FA1-903C-D17FADE830D9}" type="presParOf" srcId="{27DB3B67-8D56-418F-B26D-896452A1E258}" destId="{0F625EF8-8216-42C7-9EC6-1982BF92E68F}" srcOrd="3" destOrd="0" presId="urn:microsoft.com/office/officeart/2008/layout/VerticalCurvedList"/>
    <dgm:cxn modelId="{FEE785D3-4733-48B1-8FB2-9705593B25D6}" type="presParOf" srcId="{27DB3B67-8D56-418F-B26D-896452A1E258}" destId="{9A4A1F80-9B15-4C9A-BAD8-47AD60140847}" srcOrd="4" destOrd="0" presId="urn:microsoft.com/office/officeart/2008/layout/VerticalCurvedList"/>
    <dgm:cxn modelId="{C0FCD2BD-EE50-46A5-BE74-D56707EF0913}" type="presParOf" srcId="{9A4A1F80-9B15-4C9A-BAD8-47AD60140847}" destId="{21CC8D7F-2A70-4D72-9CBC-28F24C7751DE}" srcOrd="0" destOrd="0" presId="urn:microsoft.com/office/officeart/2008/layout/VerticalCurvedList"/>
    <dgm:cxn modelId="{AADB3C00-871E-4D2D-A31A-9D4C03A2CA5A}" type="presParOf" srcId="{27DB3B67-8D56-418F-B26D-896452A1E258}" destId="{05F35F9F-5B3A-4B57-ABB7-73AA4BC8015E}" srcOrd="5" destOrd="0" presId="urn:microsoft.com/office/officeart/2008/layout/VerticalCurvedList"/>
    <dgm:cxn modelId="{BF2D57C8-A9EC-41BF-8BEC-CCF646A9C769}" type="presParOf" srcId="{27DB3B67-8D56-418F-B26D-896452A1E258}" destId="{FDE2DCBC-EE87-4CF5-8B04-22ADD302D5A3}" srcOrd="6" destOrd="0" presId="urn:microsoft.com/office/officeart/2008/layout/VerticalCurvedList"/>
    <dgm:cxn modelId="{2A85D324-B416-4DEA-A6DD-8A25BDA0C672}" type="presParOf" srcId="{FDE2DCBC-EE87-4CF5-8B04-22ADD302D5A3}" destId="{FE560200-5202-4500-8E13-86BE27F65141}" srcOrd="0" destOrd="0" presId="urn:microsoft.com/office/officeart/2008/layout/VerticalCurvedList"/>
    <dgm:cxn modelId="{B235C466-10D0-4CFC-9FEA-AA87EB35055A}" type="presParOf" srcId="{27DB3B67-8D56-418F-B26D-896452A1E258}" destId="{66C409AA-8CD1-47CE-BFFC-0D853DC03A1B}" srcOrd="7" destOrd="0" presId="urn:microsoft.com/office/officeart/2008/layout/VerticalCurvedList"/>
    <dgm:cxn modelId="{F135E5D3-FE1E-45E1-ABCC-0EC3AFE64428}" type="presParOf" srcId="{27DB3B67-8D56-418F-B26D-896452A1E258}" destId="{C3EA5C3D-43D3-491A-A219-ED505EF6F6AF}" srcOrd="8" destOrd="0" presId="urn:microsoft.com/office/officeart/2008/layout/VerticalCurvedList"/>
    <dgm:cxn modelId="{CBB2CDD0-23CD-4631-ADEA-B5E4DE34E8F3}" type="presParOf" srcId="{C3EA5C3D-43D3-491A-A219-ED505EF6F6AF}" destId="{4F503034-93A2-4C54-9163-FA417CB26F9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dgm:t>
        <a:bodyPr/>
        <a:lstStyle/>
        <a:p>
          <a:r>
            <a:rPr lang="es-ES_tradnl" u="sng" dirty="0" smtClean="0">
              <a:solidFill>
                <a:schemeClr val="tx1"/>
              </a:solidFill>
              <a:latin typeface="Calisto MT" pitchFamily="18" charset="0"/>
            </a:rPr>
            <a:t>Admisibilidad</a:t>
          </a: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X="28164" custLinFactNeighborX="100000" custLinFactNeighborY="-2063">
        <dgm:presLayoutVars>
          <dgm:chMax val="0"/>
          <dgm:bulletEnabled val="1"/>
        </dgm:presLayoutVars>
      </dgm:prSet>
      <dgm:spPr/>
      <dgm:t>
        <a:bodyPr/>
        <a:lstStyle/>
        <a:p>
          <a:endParaRPr lang="es-ES"/>
        </a:p>
      </dgm:t>
    </dgm:pt>
  </dgm:ptLst>
  <dgm:cxnLst>
    <dgm:cxn modelId="{DC1E9841-E05D-4EB7-B7C8-85F0051041C4}" type="presOf" srcId="{568CB128-75CA-4C8B-A36D-779CBF12CFDE}" destId="{9D8284F1-8813-4CF0-86F5-A5AB1C908596}" srcOrd="0" destOrd="0" presId="urn:microsoft.com/office/officeart/2005/8/layout/vList2"/>
    <dgm:cxn modelId="{F11656EA-7D10-4D2A-84F7-6FB2D6926657}" srcId="{F0E038F3-D1EE-470C-BD0E-51904B9B00EA}" destId="{568CB128-75CA-4C8B-A36D-779CBF12CFDE}" srcOrd="0" destOrd="0" parTransId="{1D4603B5-A890-4985-94BB-95D109E614A3}" sibTransId="{5D4ED09C-C81C-473D-8B4D-194D4FD3A42F}"/>
    <dgm:cxn modelId="{9A04BFCB-C5AA-49BE-B8D6-606CF1629D3C}" type="presOf" srcId="{F0E038F3-D1EE-470C-BD0E-51904B9B00EA}" destId="{D435F23A-5F89-412D-ABC6-C1CE3F02D38C}" srcOrd="0" destOrd="0" presId="urn:microsoft.com/office/officeart/2005/8/layout/vList2"/>
    <dgm:cxn modelId="{456963DC-7B1D-4FAB-9A52-18E7871CF4F4}"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custT="1"/>
      <dgm:spPr>
        <a:solidFill>
          <a:schemeClr val="bg2">
            <a:lumMod val="25000"/>
          </a:schemeClr>
        </a:solidFill>
      </dgm:spPr>
      <dgm:t>
        <a:bodyPr/>
        <a:lstStyle/>
        <a:p>
          <a:pPr rtl="0"/>
          <a:r>
            <a:rPr lang="es-ES_tradnl" sz="3200" b="1" dirty="0" smtClean="0">
              <a:latin typeface="Calisto MT" pitchFamily="18" charset="0"/>
            </a:rPr>
            <a:t>Requisitos de forma : </a:t>
          </a:r>
          <a:endParaRPr lang="en-US" sz="3200"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6494FCE6-4780-436A-BC4F-7D4E484C6A1D}">
      <dgm:prSet custT="1"/>
      <dgm:spPr>
        <a:solidFill>
          <a:srgbClr val="0FA9B1">
            <a:alpha val="90000"/>
          </a:srgbClr>
        </a:solidFill>
      </dgm:spPr>
      <dgm:t>
        <a:bodyPr/>
        <a:lstStyle/>
        <a:p>
          <a:pPr rtl="0"/>
          <a:r>
            <a:rPr lang="en-US" sz="2000" dirty="0" smtClean="0"/>
            <a:t>Son</a:t>
          </a:r>
          <a:r>
            <a:rPr lang="en-US" sz="2000" baseline="0" dirty="0" smtClean="0"/>
            <a:t> los </a:t>
          </a:r>
          <a:r>
            <a:rPr lang="en-US" sz="2000" baseline="0" dirty="0" err="1" smtClean="0"/>
            <a:t>mismos</a:t>
          </a:r>
          <a:r>
            <a:rPr lang="en-US" sz="2000" baseline="0" dirty="0" smtClean="0"/>
            <a:t> con  la </a:t>
          </a:r>
          <a:r>
            <a:rPr lang="en-US" sz="2000" baseline="0" dirty="0" err="1" smtClean="0"/>
            <a:t>salvedad</a:t>
          </a:r>
          <a:r>
            <a:rPr lang="en-US" sz="2000" baseline="0" dirty="0" smtClean="0"/>
            <a:t> de </a:t>
          </a:r>
          <a:r>
            <a:rPr lang="en-US" sz="2000" baseline="0" dirty="0" err="1" smtClean="0"/>
            <a:t>que</a:t>
          </a:r>
          <a:r>
            <a:rPr lang="en-US" sz="2000" baseline="0" dirty="0" smtClean="0"/>
            <a:t> el </a:t>
          </a:r>
          <a:r>
            <a:rPr lang="en-US" sz="2000" baseline="0" dirty="0" err="1" smtClean="0"/>
            <a:t>órgano</a:t>
          </a:r>
          <a:r>
            <a:rPr lang="en-US" sz="2000" baseline="0" dirty="0" smtClean="0"/>
            <a:t> </a:t>
          </a:r>
          <a:r>
            <a:rPr lang="en-US" sz="2000" baseline="0" dirty="0" err="1" smtClean="0"/>
            <a:t>facultado</a:t>
          </a:r>
          <a:r>
            <a:rPr lang="en-US" sz="2000" baseline="0" dirty="0" smtClean="0"/>
            <a:t> </a:t>
          </a:r>
          <a:r>
            <a:rPr lang="en-US" sz="2000" baseline="0" dirty="0" err="1" smtClean="0"/>
            <a:t>para</a:t>
          </a:r>
          <a:r>
            <a:rPr lang="en-US" sz="2000" baseline="0" dirty="0" smtClean="0"/>
            <a:t> </a:t>
          </a:r>
          <a:r>
            <a:rPr lang="en-US" sz="2000" baseline="0" dirty="0" err="1" smtClean="0"/>
            <a:t>admitir</a:t>
          </a:r>
          <a:r>
            <a:rPr lang="en-US" sz="2000" baseline="0" dirty="0" smtClean="0"/>
            <a:t> el </a:t>
          </a:r>
          <a:r>
            <a:rPr lang="en-US" sz="2000" baseline="0" dirty="0" err="1" smtClean="0"/>
            <a:t>recurso</a:t>
          </a:r>
          <a:r>
            <a:rPr lang="en-US" sz="2000" baseline="0" dirty="0" smtClean="0"/>
            <a:t> de </a:t>
          </a:r>
          <a:r>
            <a:rPr lang="en-US" sz="2000" baseline="0" dirty="0" err="1" smtClean="0"/>
            <a:t>apelación</a:t>
          </a:r>
          <a:r>
            <a:rPr lang="en-US" sz="2000" baseline="0" dirty="0" smtClean="0"/>
            <a:t> </a:t>
          </a:r>
          <a:r>
            <a:rPr lang="en-US" sz="2000" baseline="0" dirty="0" err="1" smtClean="0"/>
            <a:t>es</a:t>
          </a:r>
          <a:r>
            <a:rPr lang="en-US" sz="2000" baseline="0" dirty="0" smtClean="0"/>
            <a:t> el TAN (</a:t>
          </a:r>
          <a:r>
            <a:rPr lang="en-US" sz="2000" baseline="0" dirty="0" err="1" smtClean="0"/>
            <a:t>Colegiado</a:t>
          </a:r>
          <a:r>
            <a:rPr lang="en-US" sz="2000" baseline="0" dirty="0" smtClean="0"/>
            <a:t>) y no la </a:t>
          </a:r>
          <a:r>
            <a:rPr lang="en-US" sz="2000" baseline="0" dirty="0" err="1" smtClean="0"/>
            <a:t>Aduana</a:t>
          </a:r>
          <a:r>
            <a:rPr lang="en-US" sz="2000" baseline="0" dirty="0" smtClean="0"/>
            <a:t> </a:t>
          </a:r>
          <a:endParaRPr lang="en-US" sz="2000" dirty="0"/>
        </a:p>
      </dgm:t>
    </dgm:pt>
    <dgm:pt modelId="{CC4790D2-4330-4F13-A04A-A67BFDC55917}" type="parTrans" cxnId="{97D9FDC9-FD32-4AE3-82D8-FE689D3F6DA1}">
      <dgm:prSet/>
      <dgm:spPr/>
      <dgm:t>
        <a:bodyPr/>
        <a:lstStyle/>
        <a:p>
          <a:endParaRPr lang="en-US"/>
        </a:p>
      </dgm:t>
    </dgm:pt>
    <dgm:pt modelId="{48069E2E-1F5F-4E5A-A1AC-059AC918EF7D}" type="sibTrans" cxnId="{97D9FDC9-FD32-4AE3-82D8-FE689D3F6DA1}">
      <dgm:prSet/>
      <dgm:spPr/>
      <dgm:t>
        <a:bodyPr/>
        <a:lstStyle/>
        <a:p>
          <a:endParaRPr lang="en-U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LinFactNeighborX="1831"/>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 modelId="{0A6517CA-94F0-4EC2-AB8F-1E445724A522}" type="pres">
      <dgm:prSet presAssocID="{CC4790D2-4330-4F13-A04A-A67BFDC55917}" presName="Name13" presStyleLbl="parChTrans1D2" presStyleIdx="0" presStyleCnt="1"/>
      <dgm:spPr/>
      <dgm:t>
        <a:bodyPr/>
        <a:lstStyle/>
        <a:p>
          <a:endParaRPr lang="en-US"/>
        </a:p>
      </dgm:t>
    </dgm:pt>
    <dgm:pt modelId="{C4E2D1AF-031C-4B8B-9CDD-150C8A8B9C9F}" type="pres">
      <dgm:prSet presAssocID="{6494FCE6-4780-436A-BC4F-7D4E484C6A1D}" presName="childText" presStyleLbl="bgAcc1" presStyleIdx="0" presStyleCnt="1" custScaleX="321979" custLinFactNeighborX="-627" custLinFactNeighborY="18378">
        <dgm:presLayoutVars>
          <dgm:bulletEnabled val="1"/>
        </dgm:presLayoutVars>
      </dgm:prSet>
      <dgm:spPr/>
      <dgm:t>
        <a:bodyPr/>
        <a:lstStyle/>
        <a:p>
          <a:endParaRPr lang="en-US"/>
        </a:p>
      </dgm:t>
    </dgm:pt>
  </dgm:ptLst>
  <dgm:cxnLst>
    <dgm:cxn modelId="{7EA54A86-356A-4B5D-B74A-12E334CD6B92}" type="presOf" srcId="{E165B4B4-86AC-483E-B965-FFDF5DF58050}" destId="{BDBD1B7C-F7CC-458C-8038-C163B8945618}" srcOrd="0" destOrd="0" presId="urn:microsoft.com/office/officeart/2005/8/layout/hierarchy3"/>
    <dgm:cxn modelId="{3E9030A1-DDC1-4746-AC71-0EE290322526}" type="presOf" srcId="{6494FCE6-4780-436A-BC4F-7D4E484C6A1D}" destId="{C4E2D1AF-031C-4B8B-9CDD-150C8A8B9C9F}" srcOrd="0" destOrd="0" presId="urn:microsoft.com/office/officeart/2005/8/layout/hierarchy3"/>
    <dgm:cxn modelId="{4DD268CB-2C27-42A9-A98F-9DBFC182E536}" srcId="{E165B4B4-86AC-483E-B965-FFDF5DF58050}" destId="{CF9E82F2-ACEA-492D-9E17-0B8964F29B16}" srcOrd="0" destOrd="0" parTransId="{C3C4D47B-2C67-49FB-A8F1-729D02265056}" sibTransId="{3D9620BF-1C08-4684-BE0A-E9D44D716E13}"/>
    <dgm:cxn modelId="{3A73BCBE-7DC8-46B2-823F-444BDC08C491}" type="presOf" srcId="{CC4790D2-4330-4F13-A04A-A67BFDC55917}" destId="{0A6517CA-94F0-4EC2-AB8F-1E445724A522}" srcOrd="0" destOrd="0" presId="urn:microsoft.com/office/officeart/2005/8/layout/hierarchy3"/>
    <dgm:cxn modelId="{97D9FDC9-FD32-4AE3-82D8-FE689D3F6DA1}" srcId="{CF9E82F2-ACEA-492D-9E17-0B8964F29B16}" destId="{6494FCE6-4780-436A-BC4F-7D4E484C6A1D}" srcOrd="0" destOrd="0" parTransId="{CC4790D2-4330-4F13-A04A-A67BFDC55917}" sibTransId="{48069E2E-1F5F-4E5A-A1AC-059AC918EF7D}"/>
    <dgm:cxn modelId="{11204251-EC6E-4188-875B-B1B8578CDBA7}" type="presOf" srcId="{CF9E82F2-ACEA-492D-9E17-0B8964F29B16}" destId="{46187C50-A81F-4851-A300-7942556CF858}" srcOrd="1" destOrd="0" presId="urn:microsoft.com/office/officeart/2005/8/layout/hierarchy3"/>
    <dgm:cxn modelId="{445ABDE4-3582-4552-80CB-97FFE3A0ACEE}" type="presOf" srcId="{CF9E82F2-ACEA-492D-9E17-0B8964F29B16}" destId="{40AA4CD5-1928-47FB-8995-F3BA8858C32A}" srcOrd="0" destOrd="0" presId="urn:microsoft.com/office/officeart/2005/8/layout/hierarchy3"/>
    <dgm:cxn modelId="{246F5813-FAB5-4590-A50D-1613A7BB213F}" type="presParOf" srcId="{BDBD1B7C-F7CC-458C-8038-C163B8945618}" destId="{5BAA4424-917E-481A-97A6-BAAD9307006A}" srcOrd="0" destOrd="0" presId="urn:microsoft.com/office/officeart/2005/8/layout/hierarchy3"/>
    <dgm:cxn modelId="{5053936E-9C52-4ABE-81D9-F3A75D800098}" type="presParOf" srcId="{5BAA4424-917E-481A-97A6-BAAD9307006A}" destId="{F179F6BD-D22D-449F-9254-4BC085B7D201}" srcOrd="0" destOrd="0" presId="urn:microsoft.com/office/officeart/2005/8/layout/hierarchy3"/>
    <dgm:cxn modelId="{BBB9C7CA-7A72-48FE-9E8C-C8CE73E4E1C1}" type="presParOf" srcId="{F179F6BD-D22D-449F-9254-4BC085B7D201}" destId="{40AA4CD5-1928-47FB-8995-F3BA8858C32A}" srcOrd="0" destOrd="0" presId="urn:microsoft.com/office/officeart/2005/8/layout/hierarchy3"/>
    <dgm:cxn modelId="{7C5A24CD-590A-42D7-A855-93FD00AFD039}" type="presParOf" srcId="{F179F6BD-D22D-449F-9254-4BC085B7D201}" destId="{46187C50-A81F-4851-A300-7942556CF858}" srcOrd="1" destOrd="0" presId="urn:microsoft.com/office/officeart/2005/8/layout/hierarchy3"/>
    <dgm:cxn modelId="{386D051E-11C7-47D2-8AF3-BD1EC6458C9E}" type="presParOf" srcId="{5BAA4424-917E-481A-97A6-BAAD9307006A}" destId="{75866025-D4F9-42EC-A06B-4A50B52D7C14}" srcOrd="1" destOrd="0" presId="urn:microsoft.com/office/officeart/2005/8/layout/hierarchy3"/>
    <dgm:cxn modelId="{F3860008-82F2-474A-894B-87AF3CE81C8A}" type="presParOf" srcId="{75866025-D4F9-42EC-A06B-4A50B52D7C14}" destId="{0A6517CA-94F0-4EC2-AB8F-1E445724A522}" srcOrd="0" destOrd="0" presId="urn:microsoft.com/office/officeart/2005/8/layout/hierarchy3"/>
    <dgm:cxn modelId="{F14F3B3A-EC95-47C0-8179-5B0CC272935B}" type="presParOf" srcId="{75866025-D4F9-42EC-A06B-4A50B52D7C14}" destId="{C4E2D1AF-031C-4B8B-9CDD-150C8A8B9C9F}" srcOrd="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C4DDEBDC-B61A-4496-89FC-4EB1DB35E245}" type="doc">
      <dgm:prSet loTypeId="urn:microsoft.com/office/officeart/2005/8/layout/pList2#5" loCatId="list" qsTypeId="urn:microsoft.com/office/officeart/2005/8/quickstyle/simple1" qsCatId="simple" csTypeId="urn:microsoft.com/office/officeart/2005/8/colors/colorful1#7" csCatId="colorful" phldr="1"/>
      <dgm:spPr/>
    </dgm:pt>
    <dgm:pt modelId="{5C2D4AA3-F495-46FB-86BA-87FC7E96D12B}">
      <dgm:prSet phldrT="[Texto]" custT="1"/>
      <dgm:spPr/>
      <dgm:t>
        <a:bodyPr/>
        <a:lstStyle/>
        <a:p>
          <a:pPr algn="just"/>
          <a:r>
            <a:rPr lang="es-CR" sz="900" b="1" baseline="0" dirty="0" err="1" smtClean="0">
              <a:solidFill>
                <a:schemeClr val="tx1"/>
              </a:solidFill>
            </a:rPr>
            <a:t>Litis</a:t>
          </a:r>
          <a:r>
            <a:rPr lang="es-CR" sz="900" b="1" baseline="0" dirty="0" smtClean="0">
              <a:solidFill>
                <a:schemeClr val="tx1"/>
              </a:solidFill>
            </a:rPr>
            <a:t>:</a:t>
          </a:r>
          <a:r>
            <a:rPr lang="es-CR" sz="900" baseline="0" dirty="0" smtClean="0">
              <a:solidFill>
                <a:schemeClr val="tx1"/>
              </a:solidFill>
            </a:rPr>
            <a:t> I</a:t>
          </a:r>
          <a:r>
            <a:rPr lang="es-ES_tradnl" sz="900" baseline="0" dirty="0" err="1" smtClean="0">
              <a:solidFill>
                <a:schemeClr val="tx1"/>
              </a:solidFill>
            </a:rPr>
            <a:t>mposición</a:t>
          </a:r>
          <a:r>
            <a:rPr lang="es-ES_tradnl" sz="900" baseline="0" dirty="0" smtClean="0">
              <a:solidFill>
                <a:schemeClr val="tx1"/>
              </a:solidFill>
            </a:rPr>
            <a:t> por parte de la Aduana de Limón de una sanción administrativa conforme con la infracción establecida en el artículo 236 inciso 8) de la LGA sancionable con una multa de quinientos pesos centroamericanos o su equivalente en moneda nacional por cada unidad de transporte para un total de $2000, al Transportista Aduanero</a:t>
          </a:r>
          <a:r>
            <a:rPr lang="es-ES_tradnl" sz="900" b="1" baseline="0" dirty="0" smtClean="0">
              <a:solidFill>
                <a:schemeClr val="tx1"/>
              </a:solidFill>
            </a:rPr>
            <a:t> </a:t>
          </a:r>
          <a:r>
            <a:rPr lang="es-ES_tradnl" sz="900" baseline="0" dirty="0" smtClean="0">
              <a:solidFill>
                <a:schemeClr val="tx1"/>
              </a:solidFill>
            </a:rPr>
            <a:t>Transportes XXX, en virtud de no haber iniciado el tránsito dentro del plazo de las 72 horas que dispone el Artículo 140 de la LGA para las siguientes 4 unidades de transporte:…</a:t>
          </a:r>
          <a:endParaRPr lang="es-ES" sz="900" baseline="0" dirty="0">
            <a:solidFill>
              <a:schemeClr val="tx1"/>
            </a:solidFill>
          </a:endParaRPr>
        </a:p>
      </dgm:t>
    </dgm:pt>
    <dgm:pt modelId="{4F56FDB3-3460-4F05-BB96-69F162012ABE}" type="parTrans" cxnId="{0672B6E9-9938-473A-8877-BD005ADD1FCB}">
      <dgm:prSet/>
      <dgm:spPr/>
      <dgm:t>
        <a:bodyPr/>
        <a:lstStyle/>
        <a:p>
          <a:endParaRPr lang="es-ES"/>
        </a:p>
      </dgm:t>
    </dgm:pt>
    <dgm:pt modelId="{5F74393A-55CC-454A-87D2-416963AAC024}" type="sibTrans" cxnId="{0672B6E9-9938-473A-8877-BD005ADD1FCB}">
      <dgm:prSet/>
      <dgm:spPr/>
      <dgm:t>
        <a:bodyPr/>
        <a:lstStyle/>
        <a:p>
          <a:endParaRPr lang="es-ES"/>
        </a:p>
      </dgm:t>
    </dgm:pt>
    <dgm:pt modelId="{FD7F7B9A-AB8C-48BE-B9AC-045F6ACA8481}">
      <dgm:prSet phldrT="[Texto]" custT="1"/>
      <dgm:spPr>
        <a:solidFill>
          <a:schemeClr val="bg2">
            <a:lumMod val="75000"/>
          </a:schemeClr>
        </a:solidFill>
      </dgm:spPr>
      <dgm:t>
        <a:bodyPr/>
        <a:lstStyle/>
        <a:p>
          <a:pPr algn="just"/>
          <a:r>
            <a:rPr lang="es-CR" sz="1000" dirty="0" smtClean="0">
              <a:solidFill>
                <a:schemeClr val="tx1"/>
              </a:solidFill>
            </a:rPr>
            <a:t>De conformidad con el numeral indicado, le corresponde a la Aduana de Limón efectuar el debido emplazamiento al recurrente para que se apersone ante este Tribunal, siendo por tanto una formalidad sustancial del procedimiento que se debe observar, existiendo la obligación de emplazar al interesado para que acuda ante el superior jerárquico impropio, y si lo estima pertinente reitere o mejore los argumentos esgrimidos en su recurso.  </a:t>
          </a:r>
          <a:endParaRPr lang="es-ES" sz="1000" dirty="0">
            <a:solidFill>
              <a:schemeClr val="tx1"/>
            </a:solidFill>
          </a:endParaRPr>
        </a:p>
      </dgm:t>
    </dgm:pt>
    <dgm:pt modelId="{B21F63BD-873A-4084-A4FA-E7D3CB2AF11C}" type="parTrans" cxnId="{6F80112C-F1A2-489B-829D-11BDF518B79C}">
      <dgm:prSet/>
      <dgm:spPr/>
      <dgm:t>
        <a:bodyPr/>
        <a:lstStyle/>
        <a:p>
          <a:endParaRPr lang="es-ES"/>
        </a:p>
      </dgm:t>
    </dgm:pt>
    <dgm:pt modelId="{0921D01C-7B8B-40F9-A920-EBB304DA911D}" type="sibTrans" cxnId="{6F80112C-F1A2-489B-829D-11BDF518B79C}">
      <dgm:prSet/>
      <dgm:spPr/>
      <dgm:t>
        <a:bodyPr/>
        <a:lstStyle/>
        <a:p>
          <a:endParaRPr lang="es-ES"/>
        </a:p>
      </dgm:t>
    </dgm:pt>
    <dgm:pt modelId="{5E7F3500-8CCB-4E31-91AD-E2B0B6FF636A}">
      <dgm:prSet phldrT="[Texto]" custT="1"/>
      <dgm:spPr>
        <a:solidFill>
          <a:srgbClr val="11AF7A"/>
        </a:solidFill>
      </dgm:spPr>
      <dgm:t>
        <a:bodyPr/>
        <a:lstStyle/>
        <a:p>
          <a:pPr algn="just"/>
          <a:r>
            <a:rPr lang="es-CR" sz="900" baseline="0" dirty="0" smtClean="0">
              <a:solidFill>
                <a:schemeClr val="tx1"/>
              </a:solidFill>
            </a:rPr>
            <a:t>Debemos tener presente que el medio que eligió el recurrente para enterarse de las decisiones que se adoptaran con respecto a los recursos interpuestos, fue vía fax, a folio </a:t>
          </a:r>
          <a:r>
            <a:rPr lang="es-CR" sz="900" b="1" baseline="0" dirty="0" smtClean="0">
              <a:solidFill>
                <a:schemeClr val="tx1"/>
              </a:solidFill>
            </a:rPr>
            <a:t>41</a:t>
          </a:r>
          <a:r>
            <a:rPr lang="es-CR" sz="900" baseline="0" dirty="0" smtClean="0">
              <a:solidFill>
                <a:schemeClr val="tx1"/>
              </a:solidFill>
            </a:rPr>
            <a:t> se indicó </a:t>
          </a:r>
          <a:r>
            <a:rPr lang="es-CR" sz="900" b="1" i="1" baseline="0" dirty="0" smtClean="0">
              <a:solidFill>
                <a:schemeClr val="tx1"/>
              </a:solidFill>
            </a:rPr>
            <a:t>“…Notificaciones señalo el fax …”</a:t>
          </a:r>
          <a:r>
            <a:rPr lang="es-CR" sz="900" baseline="0" dirty="0" smtClean="0">
              <a:solidFill>
                <a:schemeClr val="tx1"/>
              </a:solidFill>
            </a:rPr>
            <a:t>, en consecuencia de acuerdo con lo manifestado por el recurrente, la Aduana de Limón debió efectuar la notificación de la resolución </a:t>
          </a:r>
          <a:r>
            <a:rPr lang="es-CR" sz="900" b="1" baseline="0" dirty="0" smtClean="0">
              <a:solidFill>
                <a:schemeClr val="tx1"/>
              </a:solidFill>
            </a:rPr>
            <a:t>RES-AL-DN-xxx-2012 en dicho número</a:t>
          </a:r>
          <a:r>
            <a:rPr lang="es-CR" sz="900" baseline="0" dirty="0" smtClean="0">
              <a:solidFill>
                <a:schemeClr val="tx1"/>
              </a:solidFill>
            </a:rPr>
            <a:t>, respetando el medio designado por el interesado, lo cual no ocurrió, por cuanto a folio </a:t>
          </a:r>
          <a:r>
            <a:rPr lang="es-CR" sz="900" b="1" baseline="0" dirty="0" smtClean="0">
              <a:solidFill>
                <a:schemeClr val="tx1"/>
              </a:solidFill>
            </a:rPr>
            <a:t>60</a:t>
          </a:r>
          <a:r>
            <a:rPr lang="es-CR" sz="900" baseline="0" dirty="0" smtClean="0">
              <a:solidFill>
                <a:schemeClr val="tx1"/>
              </a:solidFill>
            </a:rPr>
            <a:t> se encuentra que la Aduana realizó dicha </a:t>
          </a:r>
          <a:r>
            <a:rPr lang="es-CR" sz="900" b="1" baseline="0" dirty="0" smtClean="0">
              <a:solidFill>
                <a:schemeClr val="tx1"/>
              </a:solidFill>
            </a:rPr>
            <a:t>notificación por medio de casillero </a:t>
          </a:r>
          <a:r>
            <a:rPr lang="es-CR" sz="900" baseline="0" dirty="0" smtClean="0">
              <a:solidFill>
                <a:schemeClr val="tx1"/>
              </a:solidFill>
            </a:rPr>
            <a:t>y no al fax señalado al efecto. </a:t>
          </a:r>
          <a:endParaRPr lang="es-ES" sz="900" baseline="0" dirty="0">
            <a:solidFill>
              <a:schemeClr val="tx1"/>
            </a:solidFill>
          </a:endParaRPr>
        </a:p>
      </dgm:t>
    </dgm:pt>
    <dgm:pt modelId="{659AEDF9-5EA7-4D65-BBD4-E020C0F560EA}" type="parTrans" cxnId="{3A7481AF-3B22-473A-8592-9AEE06D4828F}">
      <dgm:prSet/>
      <dgm:spPr/>
      <dgm:t>
        <a:bodyPr/>
        <a:lstStyle/>
        <a:p>
          <a:endParaRPr lang="es-ES"/>
        </a:p>
      </dgm:t>
    </dgm:pt>
    <dgm:pt modelId="{F4A21C8D-2B3A-43F1-9532-0665DC874EDF}" type="sibTrans" cxnId="{3A7481AF-3B22-473A-8592-9AEE06D4828F}">
      <dgm:prSet/>
      <dgm:spPr/>
      <dgm:t>
        <a:bodyPr/>
        <a:lstStyle/>
        <a:p>
          <a:endParaRPr lang="es-ES"/>
        </a:p>
      </dgm:t>
    </dgm:pt>
    <dgm:pt modelId="{9223DFED-1CE3-4D60-BD2F-0CD3D7F62FEA}">
      <dgm:prSet phldrT="[Texto]" custT="1"/>
      <dgm:spPr>
        <a:solidFill>
          <a:schemeClr val="accent5">
            <a:lumMod val="60000"/>
            <a:lumOff val="40000"/>
          </a:schemeClr>
        </a:solidFill>
      </dgm:spPr>
      <dgm:t>
        <a:bodyPr/>
        <a:lstStyle/>
        <a:p>
          <a:pPr algn="just"/>
          <a:r>
            <a:rPr lang="es-CR" sz="870" baseline="0" dirty="0" smtClean="0">
              <a:solidFill>
                <a:schemeClr val="tx1"/>
              </a:solidFill>
            </a:rPr>
            <a:t>Así, este Colegiado considera que el acto de emplazamiento emitido en el presente asunto no ha surtido efectos al no constar en expediente que se notificó en el medio elegido por el recurrente, siendo que en casos similares se ha establecido por parte de este Tribunal que todo acto de procedimiento que afecte derechos o intereses de las partes debe ser debidamente comunicado al afectado tal y como lo señala el artículo 239 la Ley General de la Administración Pública,  siendo la debida comunicación un requisito de eficacia del acto según lo dispone el numeral 334 de dicha Ley</a:t>
          </a:r>
          <a:r>
            <a:rPr lang="es-CR" sz="1050" dirty="0" smtClean="0">
              <a:solidFill>
                <a:schemeClr val="tx1"/>
              </a:solidFill>
            </a:rPr>
            <a:t>. </a:t>
          </a:r>
          <a:endParaRPr lang="es-ES" sz="1050" dirty="0">
            <a:solidFill>
              <a:schemeClr val="tx1"/>
            </a:solidFill>
          </a:endParaRPr>
        </a:p>
      </dgm:t>
    </dgm:pt>
    <dgm:pt modelId="{6F34D6B1-61C2-4253-957B-6BEF986FEA52}" type="parTrans" cxnId="{D60088D2-BD76-44BF-8201-8B16769BC744}">
      <dgm:prSet/>
      <dgm:spPr/>
      <dgm:t>
        <a:bodyPr/>
        <a:lstStyle/>
        <a:p>
          <a:endParaRPr lang="es-ES"/>
        </a:p>
      </dgm:t>
    </dgm:pt>
    <dgm:pt modelId="{3F16FE7B-D558-4955-A630-E0614879A696}" type="sibTrans" cxnId="{D60088D2-BD76-44BF-8201-8B16769BC744}">
      <dgm:prSet/>
      <dgm:spPr/>
      <dgm:t>
        <a:bodyPr/>
        <a:lstStyle/>
        <a:p>
          <a:endParaRPr lang="es-ES"/>
        </a:p>
      </dgm:t>
    </dgm:pt>
    <dgm:pt modelId="{9D447C5E-3E83-4F05-BB7E-D06818F96A60}" type="pres">
      <dgm:prSet presAssocID="{C4DDEBDC-B61A-4496-89FC-4EB1DB35E245}" presName="Name0" presStyleCnt="0">
        <dgm:presLayoutVars>
          <dgm:dir/>
          <dgm:resizeHandles val="exact"/>
        </dgm:presLayoutVars>
      </dgm:prSet>
      <dgm:spPr/>
    </dgm:pt>
    <dgm:pt modelId="{1489EDB6-05E8-4C41-BFF2-1794A29D87DA}" type="pres">
      <dgm:prSet presAssocID="{C4DDEBDC-B61A-4496-89FC-4EB1DB35E245}" presName="bkgdShp" presStyleLbl="alignAccFollowNode1" presStyleIdx="0" presStyleCnt="1"/>
      <dgm:spPr>
        <a:solidFill>
          <a:srgbClr val="0843B8">
            <a:alpha val="90000"/>
          </a:srgbClr>
        </a:solidFill>
      </dgm:spPr>
    </dgm:pt>
    <dgm:pt modelId="{BB63A9D5-39BB-4908-84D0-9556471B1F55}" type="pres">
      <dgm:prSet presAssocID="{C4DDEBDC-B61A-4496-89FC-4EB1DB35E245}" presName="linComp" presStyleCnt="0"/>
      <dgm:spPr/>
    </dgm:pt>
    <dgm:pt modelId="{D9EF81E8-3140-443E-9377-BEF9F13C8191}" type="pres">
      <dgm:prSet presAssocID="{5C2D4AA3-F495-46FB-86BA-87FC7E96D12B}" presName="compNode" presStyleCnt="0"/>
      <dgm:spPr/>
    </dgm:pt>
    <dgm:pt modelId="{9E556453-C431-4CBB-8E95-3AE2B46F44FE}" type="pres">
      <dgm:prSet presAssocID="{5C2D4AA3-F495-46FB-86BA-87FC7E96D12B}" presName="node" presStyleLbl="node1" presStyleIdx="0" presStyleCnt="4">
        <dgm:presLayoutVars>
          <dgm:bulletEnabled val="1"/>
        </dgm:presLayoutVars>
      </dgm:prSet>
      <dgm:spPr/>
      <dgm:t>
        <a:bodyPr/>
        <a:lstStyle/>
        <a:p>
          <a:endParaRPr lang="es-ES"/>
        </a:p>
      </dgm:t>
    </dgm:pt>
    <dgm:pt modelId="{9BEC8AF4-7204-4388-A1A0-3E857CE3A1ED}" type="pres">
      <dgm:prSet presAssocID="{5C2D4AA3-F495-46FB-86BA-87FC7E96D12B}" presName="invisiNode" presStyleLbl="node1" presStyleIdx="0" presStyleCnt="4"/>
      <dgm:spPr/>
    </dgm:pt>
    <dgm:pt modelId="{DB51E9D5-149B-4CF5-B3BA-67A589EAF14E}" type="pres">
      <dgm:prSet presAssocID="{5C2D4AA3-F495-46FB-86BA-87FC7E96D12B}" presName="imagNode" presStyleLbl="fgImgPlace1" presStyleIdx="0" presStyleCnt="4"/>
      <dgm:spPr>
        <a:blipFill rotWithShape="0">
          <a:blip xmlns:r="http://schemas.openxmlformats.org/officeDocument/2006/relationships" r:embed="rId1"/>
          <a:stretch>
            <a:fillRect/>
          </a:stretch>
        </a:blipFill>
      </dgm:spPr>
    </dgm:pt>
    <dgm:pt modelId="{7472DA05-C57F-4D28-8D5E-7640D6FD31AF}" type="pres">
      <dgm:prSet presAssocID="{5F74393A-55CC-454A-87D2-416963AAC024}" presName="sibTrans" presStyleLbl="sibTrans2D1" presStyleIdx="0" presStyleCnt="0"/>
      <dgm:spPr/>
      <dgm:t>
        <a:bodyPr/>
        <a:lstStyle/>
        <a:p>
          <a:endParaRPr lang="es-ES"/>
        </a:p>
      </dgm:t>
    </dgm:pt>
    <dgm:pt modelId="{A62FD06C-2ABD-46DB-A155-6135D7A29481}" type="pres">
      <dgm:prSet presAssocID="{FD7F7B9A-AB8C-48BE-B9AC-045F6ACA8481}" presName="compNode" presStyleCnt="0"/>
      <dgm:spPr/>
    </dgm:pt>
    <dgm:pt modelId="{907DA951-4125-4E98-BD3D-ABDDDCEC99B4}" type="pres">
      <dgm:prSet presAssocID="{FD7F7B9A-AB8C-48BE-B9AC-045F6ACA8481}" presName="node" presStyleLbl="node1" presStyleIdx="1" presStyleCnt="4">
        <dgm:presLayoutVars>
          <dgm:bulletEnabled val="1"/>
        </dgm:presLayoutVars>
      </dgm:prSet>
      <dgm:spPr/>
      <dgm:t>
        <a:bodyPr/>
        <a:lstStyle/>
        <a:p>
          <a:endParaRPr lang="es-ES"/>
        </a:p>
      </dgm:t>
    </dgm:pt>
    <dgm:pt modelId="{C0BBEC55-1702-49E1-8E82-A029079D5B7D}" type="pres">
      <dgm:prSet presAssocID="{FD7F7B9A-AB8C-48BE-B9AC-045F6ACA8481}" presName="invisiNode" presStyleLbl="node1" presStyleIdx="1" presStyleCnt="4"/>
      <dgm:spPr/>
    </dgm:pt>
    <dgm:pt modelId="{0ADAB16C-6FB5-4D7A-9A74-904B2543DDA7}" type="pres">
      <dgm:prSet presAssocID="{FD7F7B9A-AB8C-48BE-B9AC-045F6ACA8481}" presName="imagNode" presStyleLbl="fgImgPlace1" presStyleIdx="1" presStyleCnt="4"/>
      <dgm:spPr>
        <a:blipFill rotWithShape="0">
          <a:blip xmlns:r="http://schemas.openxmlformats.org/officeDocument/2006/relationships" r:embed="rId2"/>
          <a:stretch>
            <a:fillRect/>
          </a:stretch>
        </a:blipFill>
      </dgm:spPr>
    </dgm:pt>
    <dgm:pt modelId="{363EDA15-B1D5-4DB4-9D10-2B81D13A627E}" type="pres">
      <dgm:prSet presAssocID="{0921D01C-7B8B-40F9-A920-EBB304DA911D}" presName="sibTrans" presStyleLbl="sibTrans2D1" presStyleIdx="0" presStyleCnt="0"/>
      <dgm:spPr/>
      <dgm:t>
        <a:bodyPr/>
        <a:lstStyle/>
        <a:p>
          <a:endParaRPr lang="es-ES"/>
        </a:p>
      </dgm:t>
    </dgm:pt>
    <dgm:pt modelId="{155DF96E-7783-4767-8AAD-90C58887D540}" type="pres">
      <dgm:prSet presAssocID="{5E7F3500-8CCB-4E31-91AD-E2B0B6FF636A}" presName="compNode" presStyleCnt="0"/>
      <dgm:spPr/>
    </dgm:pt>
    <dgm:pt modelId="{AD0219E3-9036-475F-A44A-3DFEAEE374BC}" type="pres">
      <dgm:prSet presAssocID="{5E7F3500-8CCB-4E31-91AD-E2B0B6FF636A}" presName="node" presStyleLbl="node1" presStyleIdx="2" presStyleCnt="4">
        <dgm:presLayoutVars>
          <dgm:bulletEnabled val="1"/>
        </dgm:presLayoutVars>
      </dgm:prSet>
      <dgm:spPr/>
      <dgm:t>
        <a:bodyPr/>
        <a:lstStyle/>
        <a:p>
          <a:endParaRPr lang="es-ES"/>
        </a:p>
      </dgm:t>
    </dgm:pt>
    <dgm:pt modelId="{654160D9-3888-45D7-B0D7-B6372B85437D}" type="pres">
      <dgm:prSet presAssocID="{5E7F3500-8CCB-4E31-91AD-E2B0B6FF636A}" presName="invisiNode" presStyleLbl="node1" presStyleIdx="2" presStyleCnt="4"/>
      <dgm:spPr/>
    </dgm:pt>
    <dgm:pt modelId="{CEF167F0-57D1-44D2-94E7-3FD676253FD8}" type="pres">
      <dgm:prSet presAssocID="{5E7F3500-8CCB-4E31-91AD-E2B0B6FF636A}" presName="imagNode" presStyleLbl="fgImgPlace1" presStyleIdx="2" presStyleCnt="4"/>
      <dgm:spPr>
        <a:blipFill rotWithShape="0">
          <a:blip xmlns:r="http://schemas.openxmlformats.org/officeDocument/2006/relationships" r:embed="rId3"/>
          <a:stretch>
            <a:fillRect/>
          </a:stretch>
        </a:blipFill>
      </dgm:spPr>
    </dgm:pt>
    <dgm:pt modelId="{4FAD8650-6E79-43FE-A80E-497E75709260}" type="pres">
      <dgm:prSet presAssocID="{F4A21C8D-2B3A-43F1-9532-0665DC874EDF}" presName="sibTrans" presStyleLbl="sibTrans2D1" presStyleIdx="0" presStyleCnt="0"/>
      <dgm:spPr/>
      <dgm:t>
        <a:bodyPr/>
        <a:lstStyle/>
        <a:p>
          <a:endParaRPr lang="es-ES"/>
        </a:p>
      </dgm:t>
    </dgm:pt>
    <dgm:pt modelId="{CC60E70B-6700-49B5-8936-9DAA2286A932}" type="pres">
      <dgm:prSet presAssocID="{9223DFED-1CE3-4D60-BD2F-0CD3D7F62FEA}" presName="compNode" presStyleCnt="0"/>
      <dgm:spPr/>
    </dgm:pt>
    <dgm:pt modelId="{49B20B4D-76F9-440D-B325-6E3A276D1B6B}" type="pres">
      <dgm:prSet presAssocID="{9223DFED-1CE3-4D60-BD2F-0CD3D7F62FEA}" presName="node" presStyleLbl="node1" presStyleIdx="3" presStyleCnt="4">
        <dgm:presLayoutVars>
          <dgm:bulletEnabled val="1"/>
        </dgm:presLayoutVars>
      </dgm:prSet>
      <dgm:spPr/>
      <dgm:t>
        <a:bodyPr/>
        <a:lstStyle/>
        <a:p>
          <a:endParaRPr lang="es-ES"/>
        </a:p>
      </dgm:t>
    </dgm:pt>
    <dgm:pt modelId="{920C3EC4-590D-40C6-ACE3-7F9EEBAF56EA}" type="pres">
      <dgm:prSet presAssocID="{9223DFED-1CE3-4D60-BD2F-0CD3D7F62FEA}" presName="invisiNode" presStyleLbl="node1" presStyleIdx="3" presStyleCnt="4"/>
      <dgm:spPr/>
    </dgm:pt>
    <dgm:pt modelId="{DB95E9E0-37EA-4771-97A1-AE21623CB66D}" type="pres">
      <dgm:prSet presAssocID="{9223DFED-1CE3-4D60-BD2F-0CD3D7F62FEA}" presName="imagNode" presStyleLbl="fgImgPlace1" presStyleIdx="3" presStyleCnt="4"/>
      <dgm:spPr>
        <a:blipFill rotWithShape="0">
          <a:blip xmlns:r="http://schemas.openxmlformats.org/officeDocument/2006/relationships" r:embed="rId4"/>
          <a:stretch>
            <a:fillRect/>
          </a:stretch>
        </a:blipFill>
      </dgm:spPr>
    </dgm:pt>
  </dgm:ptLst>
  <dgm:cxnLst>
    <dgm:cxn modelId="{3A7481AF-3B22-473A-8592-9AEE06D4828F}" srcId="{C4DDEBDC-B61A-4496-89FC-4EB1DB35E245}" destId="{5E7F3500-8CCB-4E31-91AD-E2B0B6FF636A}" srcOrd="2" destOrd="0" parTransId="{659AEDF9-5EA7-4D65-BBD4-E020C0F560EA}" sibTransId="{F4A21C8D-2B3A-43F1-9532-0665DC874EDF}"/>
    <dgm:cxn modelId="{39C7D158-27DF-478A-BF5C-2C3AD11F91B6}" type="presOf" srcId="{9223DFED-1CE3-4D60-BD2F-0CD3D7F62FEA}" destId="{49B20B4D-76F9-440D-B325-6E3A276D1B6B}" srcOrd="0" destOrd="0" presId="urn:microsoft.com/office/officeart/2005/8/layout/pList2#5"/>
    <dgm:cxn modelId="{0672B6E9-9938-473A-8877-BD005ADD1FCB}" srcId="{C4DDEBDC-B61A-4496-89FC-4EB1DB35E245}" destId="{5C2D4AA3-F495-46FB-86BA-87FC7E96D12B}" srcOrd="0" destOrd="0" parTransId="{4F56FDB3-3460-4F05-BB96-69F162012ABE}" sibTransId="{5F74393A-55CC-454A-87D2-416963AAC024}"/>
    <dgm:cxn modelId="{D17CB739-E53D-4CEF-A927-1A64EC976B14}" type="presOf" srcId="{5F74393A-55CC-454A-87D2-416963AAC024}" destId="{7472DA05-C57F-4D28-8D5E-7640D6FD31AF}" srcOrd="0" destOrd="0" presId="urn:microsoft.com/office/officeart/2005/8/layout/pList2#5"/>
    <dgm:cxn modelId="{CCEA80C7-0084-40DD-BAC3-6595C106B362}" type="presOf" srcId="{C4DDEBDC-B61A-4496-89FC-4EB1DB35E245}" destId="{9D447C5E-3E83-4F05-BB7E-D06818F96A60}" srcOrd="0" destOrd="0" presId="urn:microsoft.com/office/officeart/2005/8/layout/pList2#5"/>
    <dgm:cxn modelId="{6F80112C-F1A2-489B-829D-11BDF518B79C}" srcId="{C4DDEBDC-B61A-4496-89FC-4EB1DB35E245}" destId="{FD7F7B9A-AB8C-48BE-B9AC-045F6ACA8481}" srcOrd="1" destOrd="0" parTransId="{B21F63BD-873A-4084-A4FA-E7D3CB2AF11C}" sibTransId="{0921D01C-7B8B-40F9-A920-EBB304DA911D}"/>
    <dgm:cxn modelId="{4EE104E5-C1D4-4FFD-A845-9A882B25CFC4}" type="presOf" srcId="{5E7F3500-8CCB-4E31-91AD-E2B0B6FF636A}" destId="{AD0219E3-9036-475F-A44A-3DFEAEE374BC}" srcOrd="0" destOrd="0" presId="urn:microsoft.com/office/officeart/2005/8/layout/pList2#5"/>
    <dgm:cxn modelId="{DBF32E50-4074-4D51-AD0F-B9DA34E6848C}" type="presOf" srcId="{FD7F7B9A-AB8C-48BE-B9AC-045F6ACA8481}" destId="{907DA951-4125-4E98-BD3D-ABDDDCEC99B4}" srcOrd="0" destOrd="0" presId="urn:microsoft.com/office/officeart/2005/8/layout/pList2#5"/>
    <dgm:cxn modelId="{E5F4D1E5-DE6B-450A-A89D-B24BD29F51AD}" type="presOf" srcId="{5C2D4AA3-F495-46FB-86BA-87FC7E96D12B}" destId="{9E556453-C431-4CBB-8E95-3AE2B46F44FE}" srcOrd="0" destOrd="0" presId="urn:microsoft.com/office/officeart/2005/8/layout/pList2#5"/>
    <dgm:cxn modelId="{D60088D2-BD76-44BF-8201-8B16769BC744}" srcId="{C4DDEBDC-B61A-4496-89FC-4EB1DB35E245}" destId="{9223DFED-1CE3-4D60-BD2F-0CD3D7F62FEA}" srcOrd="3" destOrd="0" parTransId="{6F34D6B1-61C2-4253-957B-6BEF986FEA52}" sibTransId="{3F16FE7B-D558-4955-A630-E0614879A696}"/>
    <dgm:cxn modelId="{6B46F848-C1BF-408D-BB70-C697ADF9621E}" type="presOf" srcId="{F4A21C8D-2B3A-43F1-9532-0665DC874EDF}" destId="{4FAD8650-6E79-43FE-A80E-497E75709260}" srcOrd="0" destOrd="0" presId="urn:microsoft.com/office/officeart/2005/8/layout/pList2#5"/>
    <dgm:cxn modelId="{AB5698F9-8306-4F70-80A7-30D4E563B02C}" type="presOf" srcId="{0921D01C-7B8B-40F9-A920-EBB304DA911D}" destId="{363EDA15-B1D5-4DB4-9D10-2B81D13A627E}" srcOrd="0" destOrd="0" presId="urn:microsoft.com/office/officeart/2005/8/layout/pList2#5"/>
    <dgm:cxn modelId="{7FA487ED-D407-4B6F-951E-C364EE38B419}" type="presParOf" srcId="{9D447C5E-3E83-4F05-BB7E-D06818F96A60}" destId="{1489EDB6-05E8-4C41-BFF2-1794A29D87DA}" srcOrd="0" destOrd="0" presId="urn:microsoft.com/office/officeart/2005/8/layout/pList2#5"/>
    <dgm:cxn modelId="{5AFD23BA-0225-4FAE-8FD1-DE07EC1BAFF7}" type="presParOf" srcId="{9D447C5E-3E83-4F05-BB7E-D06818F96A60}" destId="{BB63A9D5-39BB-4908-84D0-9556471B1F55}" srcOrd="1" destOrd="0" presId="urn:microsoft.com/office/officeart/2005/8/layout/pList2#5"/>
    <dgm:cxn modelId="{5F71F712-A8F1-4BCD-BAC3-A2335473D0DC}" type="presParOf" srcId="{BB63A9D5-39BB-4908-84D0-9556471B1F55}" destId="{D9EF81E8-3140-443E-9377-BEF9F13C8191}" srcOrd="0" destOrd="0" presId="urn:microsoft.com/office/officeart/2005/8/layout/pList2#5"/>
    <dgm:cxn modelId="{1AF497F2-59BA-467E-AC22-AC0ED0A69428}" type="presParOf" srcId="{D9EF81E8-3140-443E-9377-BEF9F13C8191}" destId="{9E556453-C431-4CBB-8E95-3AE2B46F44FE}" srcOrd="0" destOrd="0" presId="urn:microsoft.com/office/officeart/2005/8/layout/pList2#5"/>
    <dgm:cxn modelId="{27943D78-3F87-467F-AFD1-A10B21F8110A}" type="presParOf" srcId="{D9EF81E8-3140-443E-9377-BEF9F13C8191}" destId="{9BEC8AF4-7204-4388-A1A0-3E857CE3A1ED}" srcOrd="1" destOrd="0" presId="urn:microsoft.com/office/officeart/2005/8/layout/pList2#5"/>
    <dgm:cxn modelId="{DDC4F72A-3162-4C84-814A-B625AC913D4F}" type="presParOf" srcId="{D9EF81E8-3140-443E-9377-BEF9F13C8191}" destId="{DB51E9D5-149B-4CF5-B3BA-67A589EAF14E}" srcOrd="2" destOrd="0" presId="urn:microsoft.com/office/officeart/2005/8/layout/pList2#5"/>
    <dgm:cxn modelId="{CBEAC047-16A6-400B-AF63-2A9087422A90}" type="presParOf" srcId="{BB63A9D5-39BB-4908-84D0-9556471B1F55}" destId="{7472DA05-C57F-4D28-8D5E-7640D6FD31AF}" srcOrd="1" destOrd="0" presId="urn:microsoft.com/office/officeart/2005/8/layout/pList2#5"/>
    <dgm:cxn modelId="{A19FF916-2042-4B6D-B137-9729115B0A13}" type="presParOf" srcId="{BB63A9D5-39BB-4908-84D0-9556471B1F55}" destId="{A62FD06C-2ABD-46DB-A155-6135D7A29481}" srcOrd="2" destOrd="0" presId="urn:microsoft.com/office/officeart/2005/8/layout/pList2#5"/>
    <dgm:cxn modelId="{61DAB9DA-E7D7-430E-9307-826B76FAD66A}" type="presParOf" srcId="{A62FD06C-2ABD-46DB-A155-6135D7A29481}" destId="{907DA951-4125-4E98-BD3D-ABDDDCEC99B4}" srcOrd="0" destOrd="0" presId="urn:microsoft.com/office/officeart/2005/8/layout/pList2#5"/>
    <dgm:cxn modelId="{8890BE2C-1916-4D41-8C84-89A686F9159B}" type="presParOf" srcId="{A62FD06C-2ABD-46DB-A155-6135D7A29481}" destId="{C0BBEC55-1702-49E1-8E82-A029079D5B7D}" srcOrd="1" destOrd="0" presId="urn:microsoft.com/office/officeart/2005/8/layout/pList2#5"/>
    <dgm:cxn modelId="{53D457F7-C481-4C82-91BF-328287DE1F8D}" type="presParOf" srcId="{A62FD06C-2ABD-46DB-A155-6135D7A29481}" destId="{0ADAB16C-6FB5-4D7A-9A74-904B2543DDA7}" srcOrd="2" destOrd="0" presId="urn:microsoft.com/office/officeart/2005/8/layout/pList2#5"/>
    <dgm:cxn modelId="{0551AD9C-3002-4EE7-BD58-ABDE2DD4CC6D}" type="presParOf" srcId="{BB63A9D5-39BB-4908-84D0-9556471B1F55}" destId="{363EDA15-B1D5-4DB4-9D10-2B81D13A627E}" srcOrd="3" destOrd="0" presId="urn:microsoft.com/office/officeart/2005/8/layout/pList2#5"/>
    <dgm:cxn modelId="{D5CFC330-1514-4FC5-A589-EB443A13B7FC}" type="presParOf" srcId="{BB63A9D5-39BB-4908-84D0-9556471B1F55}" destId="{155DF96E-7783-4767-8AAD-90C58887D540}" srcOrd="4" destOrd="0" presId="urn:microsoft.com/office/officeart/2005/8/layout/pList2#5"/>
    <dgm:cxn modelId="{19B8FC95-4FC7-47AA-A34F-0C4DE2A2D6F3}" type="presParOf" srcId="{155DF96E-7783-4767-8AAD-90C58887D540}" destId="{AD0219E3-9036-475F-A44A-3DFEAEE374BC}" srcOrd="0" destOrd="0" presId="urn:microsoft.com/office/officeart/2005/8/layout/pList2#5"/>
    <dgm:cxn modelId="{23DF0D3F-D93C-432A-A1C9-560BF6D069B7}" type="presParOf" srcId="{155DF96E-7783-4767-8AAD-90C58887D540}" destId="{654160D9-3888-45D7-B0D7-B6372B85437D}" srcOrd="1" destOrd="0" presId="urn:microsoft.com/office/officeart/2005/8/layout/pList2#5"/>
    <dgm:cxn modelId="{586142E7-07C4-4A5B-B5B0-2C66017803BD}" type="presParOf" srcId="{155DF96E-7783-4767-8AAD-90C58887D540}" destId="{CEF167F0-57D1-44D2-94E7-3FD676253FD8}" srcOrd="2" destOrd="0" presId="urn:microsoft.com/office/officeart/2005/8/layout/pList2#5"/>
    <dgm:cxn modelId="{0A0ACEE0-3778-4CD3-8966-D1082284A56B}" type="presParOf" srcId="{BB63A9D5-39BB-4908-84D0-9556471B1F55}" destId="{4FAD8650-6E79-43FE-A80E-497E75709260}" srcOrd="5" destOrd="0" presId="urn:microsoft.com/office/officeart/2005/8/layout/pList2#5"/>
    <dgm:cxn modelId="{14D5CF2F-1687-4169-9FB7-A235E2C3A219}" type="presParOf" srcId="{BB63A9D5-39BB-4908-84D0-9556471B1F55}" destId="{CC60E70B-6700-49B5-8936-9DAA2286A932}" srcOrd="6" destOrd="0" presId="urn:microsoft.com/office/officeart/2005/8/layout/pList2#5"/>
    <dgm:cxn modelId="{77FC472B-CCE1-456D-8153-B5A0E1795191}" type="presParOf" srcId="{CC60E70B-6700-49B5-8936-9DAA2286A932}" destId="{49B20B4D-76F9-440D-B325-6E3A276D1B6B}" srcOrd="0" destOrd="0" presId="urn:microsoft.com/office/officeart/2005/8/layout/pList2#5"/>
    <dgm:cxn modelId="{8F42E88A-212E-4745-ACE2-C1FCEE11BA0B}" type="presParOf" srcId="{CC60E70B-6700-49B5-8936-9DAA2286A932}" destId="{920C3EC4-590D-40C6-ACE3-7F9EEBAF56EA}" srcOrd="1" destOrd="0" presId="urn:microsoft.com/office/officeart/2005/8/layout/pList2#5"/>
    <dgm:cxn modelId="{E246312C-E2C5-4D26-93A0-2AF041536B2F}" type="presParOf" srcId="{CC60E70B-6700-49B5-8936-9DAA2286A932}" destId="{DB95E9E0-37EA-4771-97A1-AE21623CB66D}" srcOrd="2" destOrd="0" presId="urn:microsoft.com/office/officeart/2005/8/layout/pList2#5"/>
  </dgm:cxnLst>
  <dgm:bg>
    <a:solidFill>
      <a:srgbClr val="0843B8"/>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816FCB-4C3B-44DA-8B1A-76F6F293C868}" type="doc">
      <dgm:prSet loTypeId="urn:microsoft.com/office/officeart/2005/8/layout/hierarchy3" loCatId="hierarchy" qsTypeId="urn:microsoft.com/office/officeart/2005/8/quickstyle/simple1" qsCatId="simple" csTypeId="urn:microsoft.com/office/officeart/2005/8/colors/colorful3" csCatId="colorful" phldr="1"/>
      <dgm:spPr/>
      <dgm:t>
        <a:bodyPr/>
        <a:lstStyle/>
        <a:p>
          <a:endParaRPr lang="en-US"/>
        </a:p>
      </dgm:t>
    </dgm:pt>
    <dgm:pt modelId="{58EC62B8-577C-4483-B7E7-2B737746B1F6}">
      <dgm:prSet custT="1"/>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dgm:spPr>
      <dgm:t>
        <a:bodyPr/>
        <a:lstStyle/>
        <a:p>
          <a:pPr rtl="0"/>
          <a:r>
            <a:rPr lang="es-MX" sz="3200" dirty="0" smtClean="0">
              <a:solidFill>
                <a:schemeClr val="bg1"/>
              </a:solidFill>
              <a:latin typeface="Calisto MT" pitchFamily="18" charset="0"/>
            </a:rPr>
            <a:t>USUARIO</a:t>
          </a:r>
          <a:r>
            <a:rPr lang="es-ES_tradnl" sz="5100" dirty="0" smtClean="0">
              <a:solidFill>
                <a:schemeClr val="bg1"/>
              </a:solidFill>
            </a:rPr>
            <a:t> </a:t>
          </a:r>
          <a:endParaRPr lang="en-US" sz="5100" dirty="0">
            <a:solidFill>
              <a:schemeClr val="bg1"/>
            </a:solidFill>
          </a:endParaRPr>
        </a:p>
      </dgm:t>
    </dgm:pt>
    <dgm:pt modelId="{C8A500B5-823B-49FD-A77C-96AA30FF5CB5}" type="parTrans" cxnId="{288E04AD-688C-4AD5-8AF3-7A7DC02F23EC}">
      <dgm:prSet/>
      <dgm:spPr/>
      <dgm:t>
        <a:bodyPr/>
        <a:lstStyle/>
        <a:p>
          <a:endParaRPr lang="en-US"/>
        </a:p>
      </dgm:t>
    </dgm:pt>
    <dgm:pt modelId="{D1C9E2D2-AA6F-4632-AEE8-376983566D49}" type="sibTrans" cxnId="{288E04AD-688C-4AD5-8AF3-7A7DC02F23EC}">
      <dgm:prSet/>
      <dgm:spPr/>
      <dgm:t>
        <a:bodyPr/>
        <a:lstStyle/>
        <a:p>
          <a:endParaRPr lang="en-US"/>
        </a:p>
      </dgm:t>
    </dgm:pt>
    <dgm:pt modelId="{F834F3C4-8633-4713-B8C2-C76E7D89E537}">
      <dgm:prSet custT="1"/>
      <dgm:spPr/>
      <dgm:t>
        <a:bodyPr/>
        <a:lstStyle/>
        <a:p>
          <a:pPr rtl="0"/>
          <a:r>
            <a:rPr lang="es-MX" sz="2000" dirty="0" smtClean="0">
              <a:latin typeface="Calisto MT" pitchFamily="18" charset="0"/>
            </a:rPr>
            <a:t>Pago de la obligación tributaria aduanera y cumplimiento de las obligaciones no tributarias</a:t>
          </a:r>
          <a:endParaRPr lang="es-ES_tradnl" sz="2000" dirty="0"/>
        </a:p>
      </dgm:t>
    </dgm:pt>
    <dgm:pt modelId="{9BAE3EAE-32C4-4818-AAF3-8A04E2F7D686}" type="parTrans" cxnId="{103A90A8-1155-4484-A312-012FCA89942A}">
      <dgm:prSet/>
      <dgm:spPr/>
      <dgm:t>
        <a:bodyPr/>
        <a:lstStyle/>
        <a:p>
          <a:endParaRPr lang="en-US"/>
        </a:p>
      </dgm:t>
    </dgm:pt>
    <dgm:pt modelId="{3FE084E4-D67F-4352-BB53-679708CB4961}" type="sibTrans" cxnId="{103A90A8-1155-4484-A312-012FCA89942A}">
      <dgm:prSet/>
      <dgm:spPr/>
      <dgm:t>
        <a:bodyPr/>
        <a:lstStyle/>
        <a:p>
          <a:endParaRPr lang="en-US"/>
        </a:p>
      </dgm:t>
    </dgm:pt>
    <dgm:pt modelId="{9108C15F-B47D-4599-947A-603ACCD1C000}" type="pres">
      <dgm:prSet presAssocID="{D7816FCB-4C3B-44DA-8B1A-76F6F293C868}" presName="diagram" presStyleCnt="0">
        <dgm:presLayoutVars>
          <dgm:chPref val="1"/>
          <dgm:dir/>
          <dgm:animOne val="branch"/>
          <dgm:animLvl val="lvl"/>
          <dgm:resizeHandles/>
        </dgm:presLayoutVars>
      </dgm:prSet>
      <dgm:spPr/>
      <dgm:t>
        <a:bodyPr/>
        <a:lstStyle/>
        <a:p>
          <a:endParaRPr lang="en-US"/>
        </a:p>
      </dgm:t>
    </dgm:pt>
    <dgm:pt modelId="{BC7BE09E-7035-4B3E-A729-9F13C88925B0}" type="pres">
      <dgm:prSet presAssocID="{58EC62B8-577C-4483-B7E7-2B737746B1F6}" presName="root" presStyleCnt="0"/>
      <dgm:spPr/>
    </dgm:pt>
    <dgm:pt modelId="{282A58C3-7B89-42CF-A769-DB9F7A9D7379}" type="pres">
      <dgm:prSet presAssocID="{58EC62B8-577C-4483-B7E7-2B737746B1F6}" presName="rootComposite" presStyleCnt="0"/>
      <dgm:spPr/>
    </dgm:pt>
    <dgm:pt modelId="{4512B59E-8416-430F-B4AC-90F1463B85E0}" type="pres">
      <dgm:prSet presAssocID="{58EC62B8-577C-4483-B7E7-2B737746B1F6}" presName="rootText" presStyleLbl="node1" presStyleIdx="0" presStyleCnt="1"/>
      <dgm:spPr/>
      <dgm:t>
        <a:bodyPr/>
        <a:lstStyle/>
        <a:p>
          <a:endParaRPr lang="en-US"/>
        </a:p>
      </dgm:t>
    </dgm:pt>
    <dgm:pt modelId="{BB64C2D0-E007-4F1C-8412-3619726AE6B3}" type="pres">
      <dgm:prSet presAssocID="{58EC62B8-577C-4483-B7E7-2B737746B1F6}" presName="rootConnector" presStyleLbl="node1" presStyleIdx="0" presStyleCnt="1"/>
      <dgm:spPr/>
      <dgm:t>
        <a:bodyPr/>
        <a:lstStyle/>
        <a:p>
          <a:endParaRPr lang="en-US"/>
        </a:p>
      </dgm:t>
    </dgm:pt>
    <dgm:pt modelId="{862C136E-0490-422E-B34E-189682F60153}" type="pres">
      <dgm:prSet presAssocID="{58EC62B8-577C-4483-B7E7-2B737746B1F6}" presName="childShape" presStyleCnt="0"/>
      <dgm:spPr/>
    </dgm:pt>
    <dgm:pt modelId="{41545471-C1E1-4B26-AA4F-48C7688B608E}" type="pres">
      <dgm:prSet presAssocID="{9BAE3EAE-32C4-4818-AAF3-8A04E2F7D686}" presName="Name13" presStyleLbl="parChTrans1D2" presStyleIdx="0" presStyleCnt="1"/>
      <dgm:spPr/>
      <dgm:t>
        <a:bodyPr/>
        <a:lstStyle/>
        <a:p>
          <a:endParaRPr lang="en-US"/>
        </a:p>
      </dgm:t>
    </dgm:pt>
    <dgm:pt modelId="{A34FB509-C8B0-4827-807B-9E54F4AEA2FB}" type="pres">
      <dgm:prSet presAssocID="{F834F3C4-8633-4713-B8C2-C76E7D89E537}" presName="childText" presStyleLbl="bgAcc1" presStyleIdx="0" presStyleCnt="1">
        <dgm:presLayoutVars>
          <dgm:bulletEnabled val="1"/>
        </dgm:presLayoutVars>
      </dgm:prSet>
      <dgm:spPr/>
      <dgm:t>
        <a:bodyPr/>
        <a:lstStyle/>
        <a:p>
          <a:endParaRPr lang="en-US"/>
        </a:p>
      </dgm:t>
    </dgm:pt>
  </dgm:ptLst>
  <dgm:cxnLst>
    <dgm:cxn modelId="{103A90A8-1155-4484-A312-012FCA89942A}" srcId="{58EC62B8-577C-4483-B7E7-2B737746B1F6}" destId="{F834F3C4-8633-4713-B8C2-C76E7D89E537}" srcOrd="0" destOrd="0" parTransId="{9BAE3EAE-32C4-4818-AAF3-8A04E2F7D686}" sibTransId="{3FE084E4-D67F-4352-BB53-679708CB4961}"/>
    <dgm:cxn modelId="{8446272E-DB07-4421-ADAD-0F67B9C8F33F}" type="presOf" srcId="{D7816FCB-4C3B-44DA-8B1A-76F6F293C868}" destId="{9108C15F-B47D-4599-947A-603ACCD1C000}" srcOrd="0" destOrd="0" presId="urn:microsoft.com/office/officeart/2005/8/layout/hierarchy3"/>
    <dgm:cxn modelId="{579B81E5-86FF-40FF-A86D-0164048E1763}" type="presOf" srcId="{9BAE3EAE-32C4-4818-AAF3-8A04E2F7D686}" destId="{41545471-C1E1-4B26-AA4F-48C7688B608E}" srcOrd="0" destOrd="0" presId="urn:microsoft.com/office/officeart/2005/8/layout/hierarchy3"/>
    <dgm:cxn modelId="{F7406182-C519-4DA4-B21B-D507C1436742}" type="presOf" srcId="{58EC62B8-577C-4483-B7E7-2B737746B1F6}" destId="{BB64C2D0-E007-4F1C-8412-3619726AE6B3}" srcOrd="1" destOrd="0" presId="urn:microsoft.com/office/officeart/2005/8/layout/hierarchy3"/>
    <dgm:cxn modelId="{288E04AD-688C-4AD5-8AF3-7A7DC02F23EC}" srcId="{D7816FCB-4C3B-44DA-8B1A-76F6F293C868}" destId="{58EC62B8-577C-4483-B7E7-2B737746B1F6}" srcOrd="0" destOrd="0" parTransId="{C8A500B5-823B-49FD-A77C-96AA30FF5CB5}" sibTransId="{D1C9E2D2-AA6F-4632-AEE8-376983566D49}"/>
    <dgm:cxn modelId="{FEBCC9B3-3365-4E9A-9DF7-93653D44C3BE}" type="presOf" srcId="{F834F3C4-8633-4713-B8C2-C76E7D89E537}" destId="{A34FB509-C8B0-4827-807B-9E54F4AEA2FB}" srcOrd="0" destOrd="0" presId="urn:microsoft.com/office/officeart/2005/8/layout/hierarchy3"/>
    <dgm:cxn modelId="{7AFD06A4-8D91-47D3-B3BD-945FE0D74F6D}" type="presOf" srcId="{58EC62B8-577C-4483-B7E7-2B737746B1F6}" destId="{4512B59E-8416-430F-B4AC-90F1463B85E0}" srcOrd="0" destOrd="0" presId="urn:microsoft.com/office/officeart/2005/8/layout/hierarchy3"/>
    <dgm:cxn modelId="{2E2C8603-A18D-4AA5-A5E5-F9EA413D3524}" type="presParOf" srcId="{9108C15F-B47D-4599-947A-603ACCD1C000}" destId="{BC7BE09E-7035-4B3E-A729-9F13C88925B0}" srcOrd="0" destOrd="0" presId="urn:microsoft.com/office/officeart/2005/8/layout/hierarchy3"/>
    <dgm:cxn modelId="{B38B26F7-AB1D-43E7-8B8A-B0C62CEB561A}" type="presParOf" srcId="{BC7BE09E-7035-4B3E-A729-9F13C88925B0}" destId="{282A58C3-7B89-42CF-A769-DB9F7A9D7379}" srcOrd="0" destOrd="0" presId="urn:microsoft.com/office/officeart/2005/8/layout/hierarchy3"/>
    <dgm:cxn modelId="{60F09159-5B47-4489-BE10-3DC54C1FB62D}" type="presParOf" srcId="{282A58C3-7B89-42CF-A769-DB9F7A9D7379}" destId="{4512B59E-8416-430F-B4AC-90F1463B85E0}" srcOrd="0" destOrd="0" presId="urn:microsoft.com/office/officeart/2005/8/layout/hierarchy3"/>
    <dgm:cxn modelId="{1F816E03-D604-4B3D-866F-7C373A2EEA2A}" type="presParOf" srcId="{282A58C3-7B89-42CF-A769-DB9F7A9D7379}" destId="{BB64C2D0-E007-4F1C-8412-3619726AE6B3}" srcOrd="1" destOrd="0" presId="urn:microsoft.com/office/officeart/2005/8/layout/hierarchy3"/>
    <dgm:cxn modelId="{EED6C8C9-6EB4-4373-9035-01A072095203}" type="presParOf" srcId="{BC7BE09E-7035-4B3E-A729-9F13C88925B0}" destId="{862C136E-0490-422E-B34E-189682F60153}" srcOrd="1" destOrd="0" presId="urn:microsoft.com/office/officeart/2005/8/layout/hierarchy3"/>
    <dgm:cxn modelId="{B5EC5E58-C940-4ED7-B40D-B6769ECF242D}" type="presParOf" srcId="{862C136E-0490-422E-B34E-189682F60153}" destId="{41545471-C1E1-4B26-AA4F-48C7688B608E}" srcOrd="0" destOrd="0" presId="urn:microsoft.com/office/officeart/2005/8/layout/hierarchy3"/>
    <dgm:cxn modelId="{4DB1A0A8-06FA-45B3-A24D-D7A5A05A0439}" type="presParOf" srcId="{862C136E-0490-422E-B34E-189682F60153}" destId="{A34FB509-C8B0-4827-807B-9E54F4AEA2FB}"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D3CF108-2B47-4EFB-AAEA-9B7E53EBCB68}"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ES"/>
        </a:p>
      </dgm:t>
    </dgm:pt>
    <dgm:pt modelId="{7E2A278A-61C4-440B-989E-8A692614A2F8}">
      <dgm:prSet phldrT="[Texto]"/>
      <dgm:spPr/>
      <dgm:t>
        <a:bodyPr/>
        <a:lstStyle/>
        <a:p>
          <a:r>
            <a:rPr lang="es-ES_tradnl" dirty="0" smtClean="0"/>
            <a:t>Se tiene por probados los siguientes hechos de relevancia:</a:t>
          </a:r>
          <a:endParaRPr lang="es-ES" dirty="0" smtClean="0"/>
        </a:p>
        <a:p>
          <a:r>
            <a:rPr lang="es-ES_tradnl" i="1" dirty="0" smtClean="0"/>
            <a:t>La </a:t>
          </a:r>
          <a:r>
            <a:rPr lang="es-CR" i="1" dirty="0" smtClean="0"/>
            <a:t>resolución número  …del 24 de abril de 2014, a través de la cual la Aduana de Limón declara sin lugar el recurso de reconsideración interpuesto, no </a:t>
          </a:r>
          <a:r>
            <a:rPr lang="es-ES_tradnl" i="1" dirty="0" smtClean="0"/>
            <a:t>emplaza a la recurrente ante el este Tribunal. (Ver folios 42 y 43)</a:t>
          </a:r>
          <a:endParaRPr lang="es-ES" dirty="0" smtClean="0"/>
        </a:p>
        <a:p>
          <a:endParaRPr lang="es-ES" dirty="0" smtClean="0"/>
        </a:p>
        <a:p>
          <a:r>
            <a:rPr lang="es-ES" i="1" dirty="0" smtClean="0"/>
            <a:t>N</a:t>
          </a:r>
          <a:r>
            <a:rPr lang="es-CR" i="1" dirty="0" smtClean="0"/>
            <a:t>o figura en expediente, apersonamiento </a:t>
          </a:r>
          <a:r>
            <a:rPr lang="es-ES_tradnl" i="1" dirty="0" smtClean="0"/>
            <a:t>de la interesada ante este Órgano de Alzada</a:t>
          </a:r>
          <a:r>
            <a:rPr lang="es-CR" i="1" dirty="0" smtClean="0"/>
            <a:t>, según constancia emitida por la Jueza Instructora visible a folio 85 del expediente.</a:t>
          </a:r>
          <a:endParaRPr lang="es-ES" dirty="0"/>
        </a:p>
      </dgm:t>
    </dgm:pt>
    <dgm:pt modelId="{44888393-293A-4996-8F97-F326678FBD1B}" type="parTrans" cxnId="{A7C0405E-25CF-47E8-AE0D-4BD6DA1C9EB4}">
      <dgm:prSet/>
      <dgm:spPr/>
      <dgm:t>
        <a:bodyPr/>
        <a:lstStyle/>
        <a:p>
          <a:endParaRPr lang="es-ES"/>
        </a:p>
      </dgm:t>
    </dgm:pt>
    <dgm:pt modelId="{96FE2771-1758-4829-9571-5D9271F0E4B7}" type="sibTrans" cxnId="{A7C0405E-25CF-47E8-AE0D-4BD6DA1C9EB4}">
      <dgm:prSet/>
      <dgm:spPr/>
      <dgm:t>
        <a:bodyPr/>
        <a:lstStyle/>
        <a:p>
          <a:endParaRPr lang="es-ES"/>
        </a:p>
      </dgm:t>
    </dgm:pt>
    <dgm:pt modelId="{A65B8D02-1E5E-4640-B092-A7B73B1C4BE1}">
      <dgm:prSet phldrT="[Texto]"/>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dgm:spPr>
      <dgm:t>
        <a:bodyPr/>
        <a:lstStyle/>
        <a:p>
          <a:r>
            <a:rPr lang="es-ES" dirty="0" smtClean="0"/>
            <a:t>Por medio del emplazamiento y para los efectos de la fase recursiva en materia aduanera, al recurrente se le abre la posibilidad de dirigirse directamente ante este Colegiado, el cual conocerá el recurso planteado, pudiendo esgrimir los argumentos o las adiciones que considere pertinentes, así como aportar los elementos probatorios que permitan acreditar su posición, ello como consecuencia del ejercicio efectivo de su defensa; de esta forma, la omisión señalada, no hace sino subyugar derechos que el Ordenamiento Jurídico otorga al sujeto pasivo del presente procedimiento. </a:t>
          </a:r>
          <a:endParaRPr lang="es-ES" dirty="0"/>
        </a:p>
      </dgm:t>
    </dgm:pt>
    <dgm:pt modelId="{723AD229-B99B-4C0A-80A4-710B105C1C7F}" type="parTrans" cxnId="{9350D5EE-66ED-48A3-A59B-FDAF3BA0A0C8}">
      <dgm:prSet/>
      <dgm:spPr/>
      <dgm:t>
        <a:bodyPr/>
        <a:lstStyle/>
        <a:p>
          <a:endParaRPr lang="es-ES"/>
        </a:p>
      </dgm:t>
    </dgm:pt>
    <dgm:pt modelId="{42421267-7FD3-41E1-8C54-82D1A655BBC8}" type="sibTrans" cxnId="{9350D5EE-66ED-48A3-A59B-FDAF3BA0A0C8}">
      <dgm:prSet/>
      <dgm:spPr/>
      <dgm:t>
        <a:bodyPr/>
        <a:lstStyle/>
        <a:p>
          <a:endParaRPr lang="es-ES"/>
        </a:p>
      </dgm:t>
    </dgm:pt>
    <dgm:pt modelId="{8EF37A43-BA43-404B-913F-4F7E09F9B8DC}">
      <dgm:prSet phldrT="[Texto]"/>
      <dgm:spPr>
        <a:solidFill>
          <a:schemeClr val="bg2">
            <a:lumMod val="50000"/>
          </a:schemeClr>
        </a:solidFill>
      </dgm:spPr>
      <dgm:t>
        <a:bodyPr/>
        <a:lstStyle/>
        <a:p>
          <a:r>
            <a:rPr lang="es-ES_tradnl" dirty="0" smtClean="0"/>
            <a:t>Así, en esta etapa, el emplazamiento se constituye en parte sustancial del procedimiento, mediante el cual se permite ejecutar plenamente los aspectos que configuran una verdadera defensa en contra de una decisión administrativa adoptada, en atención de la finalidad del recurrente de modificar lo ya resuelto por la Administración Activa; el emplazamiento tiene por objetivo que la posición del sujeto afectado sea plenamente conocida por el Ad </a:t>
          </a:r>
          <a:r>
            <a:rPr lang="es-ES_tradnl" dirty="0" err="1" smtClean="0"/>
            <a:t>Quem</a:t>
          </a:r>
          <a:r>
            <a:rPr lang="es-ES_tradnl" dirty="0" smtClean="0"/>
            <a:t>, previo a adoptar una decisión respecto al caso que le fue puesto en conocimiento. Debe tenerse presente que la exposición de los motivos concretos por los cuales se establece la fase recursiva en sede administrativa, delimitará el examen de lo resuelto por la Administración Activa, requiriéndose a los efectos, que el apelante formule de manera amplia y sin limitación alguna, las objeciones que tiene contra la resolución impugnada.</a:t>
          </a:r>
          <a:endParaRPr lang="es-ES" dirty="0"/>
        </a:p>
      </dgm:t>
    </dgm:pt>
    <dgm:pt modelId="{815AAE20-C276-4327-9DC8-91CC60B406AC}" type="parTrans" cxnId="{750DE9A7-B3A1-4EB6-9ECD-910997F39F26}">
      <dgm:prSet/>
      <dgm:spPr/>
      <dgm:t>
        <a:bodyPr/>
        <a:lstStyle/>
        <a:p>
          <a:endParaRPr lang="es-ES"/>
        </a:p>
      </dgm:t>
    </dgm:pt>
    <dgm:pt modelId="{86AFFB98-B0B6-4A20-AF51-286B6E6B9B3B}" type="sibTrans" cxnId="{750DE9A7-B3A1-4EB6-9ECD-910997F39F26}">
      <dgm:prSet/>
      <dgm:spPr/>
      <dgm:t>
        <a:bodyPr/>
        <a:lstStyle/>
        <a:p>
          <a:endParaRPr lang="es-ES"/>
        </a:p>
      </dgm:t>
    </dgm:pt>
    <dgm:pt modelId="{3874CFF5-FD58-49A5-B239-0B020614D55C}" type="pres">
      <dgm:prSet presAssocID="{ED3CF108-2B47-4EFB-AAEA-9B7E53EBCB68}" presName="linear" presStyleCnt="0">
        <dgm:presLayoutVars>
          <dgm:dir/>
          <dgm:resizeHandles val="exact"/>
        </dgm:presLayoutVars>
      </dgm:prSet>
      <dgm:spPr/>
      <dgm:t>
        <a:bodyPr/>
        <a:lstStyle/>
        <a:p>
          <a:endParaRPr lang="es-ES"/>
        </a:p>
      </dgm:t>
    </dgm:pt>
    <dgm:pt modelId="{E31F0D5C-EF44-499C-9A75-DFA1E0EA0C93}" type="pres">
      <dgm:prSet presAssocID="{7E2A278A-61C4-440B-989E-8A692614A2F8}" presName="comp" presStyleCnt="0"/>
      <dgm:spPr/>
    </dgm:pt>
    <dgm:pt modelId="{9899AE3B-5E3F-4D18-BDB3-3B792ED603E4}" type="pres">
      <dgm:prSet presAssocID="{7E2A278A-61C4-440B-989E-8A692614A2F8}" presName="box" presStyleLbl="node1" presStyleIdx="0" presStyleCnt="3"/>
      <dgm:spPr/>
      <dgm:t>
        <a:bodyPr/>
        <a:lstStyle/>
        <a:p>
          <a:endParaRPr lang="es-ES"/>
        </a:p>
      </dgm:t>
    </dgm:pt>
    <dgm:pt modelId="{F65ABA60-9273-4130-B0EF-C0766C7A438A}" type="pres">
      <dgm:prSet presAssocID="{7E2A278A-61C4-440B-989E-8A692614A2F8}" presName="img" presStyleLbl="fgImgPlace1" presStyleIdx="0" presStyleCnt="3" custLinFactNeighborX="-4570" custLinFactNeighborY="198"/>
      <dgm:spPr>
        <a:blipFill rotWithShape="1">
          <a:blip xmlns:r="http://schemas.openxmlformats.org/officeDocument/2006/relationships" r:embed="rId1"/>
          <a:stretch>
            <a:fillRect/>
          </a:stretch>
        </a:blipFill>
      </dgm:spPr>
    </dgm:pt>
    <dgm:pt modelId="{52C9D294-DD4F-48BA-940B-BA597F8A7482}" type="pres">
      <dgm:prSet presAssocID="{7E2A278A-61C4-440B-989E-8A692614A2F8}" presName="text" presStyleLbl="node1" presStyleIdx="0" presStyleCnt="3">
        <dgm:presLayoutVars>
          <dgm:bulletEnabled val="1"/>
        </dgm:presLayoutVars>
      </dgm:prSet>
      <dgm:spPr/>
      <dgm:t>
        <a:bodyPr/>
        <a:lstStyle/>
        <a:p>
          <a:endParaRPr lang="es-ES"/>
        </a:p>
      </dgm:t>
    </dgm:pt>
    <dgm:pt modelId="{43C6DEEF-64B6-4505-9683-B524B4952DAC}" type="pres">
      <dgm:prSet presAssocID="{96FE2771-1758-4829-9571-5D9271F0E4B7}" presName="spacer" presStyleCnt="0"/>
      <dgm:spPr/>
    </dgm:pt>
    <dgm:pt modelId="{6463ED59-9C51-452C-9574-B1EA9D67EBED}" type="pres">
      <dgm:prSet presAssocID="{A65B8D02-1E5E-4640-B092-A7B73B1C4BE1}" presName="comp" presStyleCnt="0"/>
      <dgm:spPr/>
    </dgm:pt>
    <dgm:pt modelId="{C66310CA-6E7B-42F0-8F35-367F8D9100DE}" type="pres">
      <dgm:prSet presAssocID="{A65B8D02-1E5E-4640-B092-A7B73B1C4BE1}" presName="box" presStyleLbl="node1" presStyleIdx="1" presStyleCnt="3"/>
      <dgm:spPr/>
      <dgm:t>
        <a:bodyPr/>
        <a:lstStyle/>
        <a:p>
          <a:endParaRPr lang="es-ES"/>
        </a:p>
      </dgm:t>
    </dgm:pt>
    <dgm:pt modelId="{1E3CA3C0-D2F7-4B56-8B31-56728A6CA077}" type="pres">
      <dgm:prSet presAssocID="{A65B8D02-1E5E-4640-B092-A7B73B1C4BE1}" presName="img" presStyleLbl="fgImgPlace1" presStyleIdx="1" presStyleCnt="3"/>
      <dgm:spPr>
        <a:blipFill rotWithShape="1">
          <a:blip xmlns:r="http://schemas.openxmlformats.org/officeDocument/2006/relationships" r:embed="rId2"/>
          <a:stretch>
            <a:fillRect/>
          </a:stretch>
        </a:blipFill>
      </dgm:spPr>
    </dgm:pt>
    <dgm:pt modelId="{DA1EAB2A-FA18-4484-ACA5-BA04E790648B}" type="pres">
      <dgm:prSet presAssocID="{A65B8D02-1E5E-4640-B092-A7B73B1C4BE1}" presName="text" presStyleLbl="node1" presStyleIdx="1" presStyleCnt="3">
        <dgm:presLayoutVars>
          <dgm:bulletEnabled val="1"/>
        </dgm:presLayoutVars>
      </dgm:prSet>
      <dgm:spPr/>
      <dgm:t>
        <a:bodyPr/>
        <a:lstStyle/>
        <a:p>
          <a:endParaRPr lang="es-ES"/>
        </a:p>
      </dgm:t>
    </dgm:pt>
    <dgm:pt modelId="{573BBA88-7B95-44C7-98FB-F12766C5ACFD}" type="pres">
      <dgm:prSet presAssocID="{42421267-7FD3-41E1-8C54-82D1A655BBC8}" presName="spacer" presStyleCnt="0"/>
      <dgm:spPr/>
    </dgm:pt>
    <dgm:pt modelId="{47E5FAB1-105F-46C0-A1DD-0B640ECEF160}" type="pres">
      <dgm:prSet presAssocID="{8EF37A43-BA43-404B-913F-4F7E09F9B8DC}" presName="comp" presStyleCnt="0"/>
      <dgm:spPr/>
    </dgm:pt>
    <dgm:pt modelId="{0EB53B69-E692-43E0-945F-D1432F35156C}" type="pres">
      <dgm:prSet presAssocID="{8EF37A43-BA43-404B-913F-4F7E09F9B8DC}" presName="box" presStyleLbl="node1" presStyleIdx="2" presStyleCnt="3"/>
      <dgm:spPr/>
      <dgm:t>
        <a:bodyPr/>
        <a:lstStyle/>
        <a:p>
          <a:endParaRPr lang="es-ES"/>
        </a:p>
      </dgm:t>
    </dgm:pt>
    <dgm:pt modelId="{7FBC52FC-6DDB-4791-9809-9545BC828F97}" type="pres">
      <dgm:prSet presAssocID="{8EF37A43-BA43-404B-913F-4F7E09F9B8DC}" presName="img" presStyleLbl="fgImgPlace1" presStyleIdx="2" presStyleCnt="3"/>
      <dgm:spPr>
        <a:blipFill rotWithShape="1">
          <a:blip xmlns:r="http://schemas.openxmlformats.org/officeDocument/2006/relationships" r:embed="rId3"/>
          <a:stretch>
            <a:fillRect/>
          </a:stretch>
        </a:blipFill>
      </dgm:spPr>
    </dgm:pt>
    <dgm:pt modelId="{5190BE52-D625-4736-871B-806E5E88CD99}" type="pres">
      <dgm:prSet presAssocID="{8EF37A43-BA43-404B-913F-4F7E09F9B8DC}" presName="text" presStyleLbl="node1" presStyleIdx="2" presStyleCnt="3">
        <dgm:presLayoutVars>
          <dgm:bulletEnabled val="1"/>
        </dgm:presLayoutVars>
      </dgm:prSet>
      <dgm:spPr/>
      <dgm:t>
        <a:bodyPr/>
        <a:lstStyle/>
        <a:p>
          <a:endParaRPr lang="es-ES"/>
        </a:p>
      </dgm:t>
    </dgm:pt>
  </dgm:ptLst>
  <dgm:cxnLst>
    <dgm:cxn modelId="{750DE9A7-B3A1-4EB6-9ECD-910997F39F26}" srcId="{ED3CF108-2B47-4EFB-AAEA-9B7E53EBCB68}" destId="{8EF37A43-BA43-404B-913F-4F7E09F9B8DC}" srcOrd="2" destOrd="0" parTransId="{815AAE20-C276-4327-9DC8-91CC60B406AC}" sibTransId="{86AFFB98-B0B6-4A20-AF51-286B6E6B9B3B}"/>
    <dgm:cxn modelId="{A7C0405E-25CF-47E8-AE0D-4BD6DA1C9EB4}" srcId="{ED3CF108-2B47-4EFB-AAEA-9B7E53EBCB68}" destId="{7E2A278A-61C4-440B-989E-8A692614A2F8}" srcOrd="0" destOrd="0" parTransId="{44888393-293A-4996-8F97-F326678FBD1B}" sibTransId="{96FE2771-1758-4829-9571-5D9271F0E4B7}"/>
    <dgm:cxn modelId="{5370EB93-185A-47B2-9C29-594E682578A9}" type="presOf" srcId="{A65B8D02-1E5E-4640-B092-A7B73B1C4BE1}" destId="{DA1EAB2A-FA18-4484-ACA5-BA04E790648B}" srcOrd="1" destOrd="0" presId="urn:microsoft.com/office/officeart/2005/8/layout/vList4"/>
    <dgm:cxn modelId="{4B28C5B6-4437-4C21-A0A7-D16319994D46}" type="presOf" srcId="{8EF37A43-BA43-404B-913F-4F7E09F9B8DC}" destId="{5190BE52-D625-4736-871B-806E5E88CD99}" srcOrd="1" destOrd="0" presId="urn:microsoft.com/office/officeart/2005/8/layout/vList4"/>
    <dgm:cxn modelId="{33E2793F-E67D-42B0-84B7-01AB7081DC89}" type="presOf" srcId="{7E2A278A-61C4-440B-989E-8A692614A2F8}" destId="{52C9D294-DD4F-48BA-940B-BA597F8A7482}" srcOrd="1" destOrd="0" presId="urn:microsoft.com/office/officeart/2005/8/layout/vList4"/>
    <dgm:cxn modelId="{9350D5EE-66ED-48A3-A59B-FDAF3BA0A0C8}" srcId="{ED3CF108-2B47-4EFB-AAEA-9B7E53EBCB68}" destId="{A65B8D02-1E5E-4640-B092-A7B73B1C4BE1}" srcOrd="1" destOrd="0" parTransId="{723AD229-B99B-4C0A-80A4-710B105C1C7F}" sibTransId="{42421267-7FD3-41E1-8C54-82D1A655BBC8}"/>
    <dgm:cxn modelId="{7FA80D36-9675-4015-BD7A-A4B24190C6B2}" type="presOf" srcId="{7E2A278A-61C4-440B-989E-8A692614A2F8}" destId="{9899AE3B-5E3F-4D18-BDB3-3B792ED603E4}" srcOrd="0" destOrd="0" presId="urn:microsoft.com/office/officeart/2005/8/layout/vList4"/>
    <dgm:cxn modelId="{7CA1ADF9-7B47-4121-A7D8-87569BC9CB8A}" type="presOf" srcId="{ED3CF108-2B47-4EFB-AAEA-9B7E53EBCB68}" destId="{3874CFF5-FD58-49A5-B239-0B020614D55C}" srcOrd="0" destOrd="0" presId="urn:microsoft.com/office/officeart/2005/8/layout/vList4"/>
    <dgm:cxn modelId="{585574A2-D1D5-4727-9A03-907E4A2AC781}" type="presOf" srcId="{A65B8D02-1E5E-4640-B092-A7B73B1C4BE1}" destId="{C66310CA-6E7B-42F0-8F35-367F8D9100DE}" srcOrd="0" destOrd="0" presId="urn:microsoft.com/office/officeart/2005/8/layout/vList4"/>
    <dgm:cxn modelId="{A14F475B-5993-448E-9C0D-C7828FB3232A}" type="presOf" srcId="{8EF37A43-BA43-404B-913F-4F7E09F9B8DC}" destId="{0EB53B69-E692-43E0-945F-D1432F35156C}" srcOrd="0" destOrd="0" presId="urn:microsoft.com/office/officeart/2005/8/layout/vList4"/>
    <dgm:cxn modelId="{594048E6-B585-41DD-8F8F-A71B007FCC9E}" type="presParOf" srcId="{3874CFF5-FD58-49A5-B239-0B020614D55C}" destId="{E31F0D5C-EF44-499C-9A75-DFA1E0EA0C93}" srcOrd="0" destOrd="0" presId="urn:microsoft.com/office/officeart/2005/8/layout/vList4"/>
    <dgm:cxn modelId="{4B01B6DF-ACD3-4B92-9DBF-8263620E22DC}" type="presParOf" srcId="{E31F0D5C-EF44-499C-9A75-DFA1E0EA0C93}" destId="{9899AE3B-5E3F-4D18-BDB3-3B792ED603E4}" srcOrd="0" destOrd="0" presId="urn:microsoft.com/office/officeart/2005/8/layout/vList4"/>
    <dgm:cxn modelId="{5FF10DA7-D6BB-4340-9D39-76BC310B2634}" type="presParOf" srcId="{E31F0D5C-EF44-499C-9A75-DFA1E0EA0C93}" destId="{F65ABA60-9273-4130-B0EF-C0766C7A438A}" srcOrd="1" destOrd="0" presId="urn:microsoft.com/office/officeart/2005/8/layout/vList4"/>
    <dgm:cxn modelId="{18162CBF-892A-4F4A-BC52-D05ACE857448}" type="presParOf" srcId="{E31F0D5C-EF44-499C-9A75-DFA1E0EA0C93}" destId="{52C9D294-DD4F-48BA-940B-BA597F8A7482}" srcOrd="2" destOrd="0" presId="urn:microsoft.com/office/officeart/2005/8/layout/vList4"/>
    <dgm:cxn modelId="{326D7799-4F42-4700-B5DA-F63881CDF00F}" type="presParOf" srcId="{3874CFF5-FD58-49A5-B239-0B020614D55C}" destId="{43C6DEEF-64B6-4505-9683-B524B4952DAC}" srcOrd="1" destOrd="0" presId="urn:microsoft.com/office/officeart/2005/8/layout/vList4"/>
    <dgm:cxn modelId="{1252ED6A-87CF-4CFE-918C-F0D51FD72033}" type="presParOf" srcId="{3874CFF5-FD58-49A5-B239-0B020614D55C}" destId="{6463ED59-9C51-452C-9574-B1EA9D67EBED}" srcOrd="2" destOrd="0" presId="urn:microsoft.com/office/officeart/2005/8/layout/vList4"/>
    <dgm:cxn modelId="{3B8F10AA-B317-478F-89A1-AA63000EFEB4}" type="presParOf" srcId="{6463ED59-9C51-452C-9574-B1EA9D67EBED}" destId="{C66310CA-6E7B-42F0-8F35-367F8D9100DE}" srcOrd="0" destOrd="0" presId="urn:microsoft.com/office/officeart/2005/8/layout/vList4"/>
    <dgm:cxn modelId="{B3CBC7BC-9D03-4DA2-96D7-D40EDF244627}" type="presParOf" srcId="{6463ED59-9C51-452C-9574-B1EA9D67EBED}" destId="{1E3CA3C0-D2F7-4B56-8B31-56728A6CA077}" srcOrd="1" destOrd="0" presId="urn:microsoft.com/office/officeart/2005/8/layout/vList4"/>
    <dgm:cxn modelId="{7B5B0ED0-1FFA-4987-9A33-A5D9C5F65C3A}" type="presParOf" srcId="{6463ED59-9C51-452C-9574-B1EA9D67EBED}" destId="{DA1EAB2A-FA18-4484-ACA5-BA04E790648B}" srcOrd="2" destOrd="0" presId="urn:microsoft.com/office/officeart/2005/8/layout/vList4"/>
    <dgm:cxn modelId="{26A33C11-1643-47FB-9F6C-B97E05EB18C9}" type="presParOf" srcId="{3874CFF5-FD58-49A5-B239-0B020614D55C}" destId="{573BBA88-7B95-44C7-98FB-F12766C5ACFD}" srcOrd="3" destOrd="0" presId="urn:microsoft.com/office/officeart/2005/8/layout/vList4"/>
    <dgm:cxn modelId="{4194043C-2AF6-4590-940C-584D775CA908}" type="presParOf" srcId="{3874CFF5-FD58-49A5-B239-0B020614D55C}" destId="{47E5FAB1-105F-46C0-A1DD-0B640ECEF160}" srcOrd="4" destOrd="0" presId="urn:microsoft.com/office/officeart/2005/8/layout/vList4"/>
    <dgm:cxn modelId="{20C60088-A525-40A0-A826-2B75593A714E}" type="presParOf" srcId="{47E5FAB1-105F-46C0-A1DD-0B640ECEF160}" destId="{0EB53B69-E692-43E0-945F-D1432F35156C}" srcOrd="0" destOrd="0" presId="urn:microsoft.com/office/officeart/2005/8/layout/vList4"/>
    <dgm:cxn modelId="{D83C5519-66F8-45E5-AE97-E6AF73EA9CBD}" type="presParOf" srcId="{47E5FAB1-105F-46C0-A1DD-0B640ECEF160}" destId="{7FBC52FC-6DDB-4791-9809-9545BC828F97}" srcOrd="1" destOrd="0" presId="urn:microsoft.com/office/officeart/2005/8/layout/vList4"/>
    <dgm:cxn modelId="{7696350E-F4C3-447E-B15B-443D1DC0E504}" type="presParOf" srcId="{47E5FAB1-105F-46C0-A1DD-0B640ECEF160}" destId="{5190BE52-D625-4736-871B-806E5E88CD9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8CF4B88B-514E-4DF1-8EC9-755BBC01DCA9}" type="doc">
      <dgm:prSet loTypeId="urn:microsoft.com/office/officeart/2005/8/layout/cycle3" loCatId="cycle" qsTypeId="urn:microsoft.com/office/officeart/2005/8/quickstyle/simple5" qsCatId="simple" csTypeId="urn:microsoft.com/office/officeart/2005/8/colors/colorful5" csCatId="colorful" phldr="1"/>
      <dgm:spPr/>
      <dgm:t>
        <a:bodyPr/>
        <a:lstStyle/>
        <a:p>
          <a:endParaRPr lang="es-ES"/>
        </a:p>
      </dgm:t>
    </dgm:pt>
    <dgm:pt modelId="{72DD8FC4-47D1-40D2-9933-72091547B23E}">
      <dgm:prSet phldrT="[Texto]"/>
      <dgm:spPr/>
      <dgm:t>
        <a:bodyPr/>
        <a:lstStyle/>
        <a:p>
          <a:r>
            <a:rPr lang="es-ES_tradnl" dirty="0" smtClean="0">
              <a:latin typeface="Calisto MT" pitchFamily="18" charset="0"/>
            </a:rPr>
            <a:t>Facultad de admisión ya no le corresponde al inferior en grado sino al TAN</a:t>
          </a:r>
          <a:endParaRPr lang="es-ES" dirty="0"/>
        </a:p>
      </dgm:t>
    </dgm:pt>
    <dgm:pt modelId="{7FDF6079-4AB1-4149-BA78-3208DD590413}" type="parTrans" cxnId="{65637F88-1672-4809-8108-4CF82A38F1F6}">
      <dgm:prSet/>
      <dgm:spPr/>
      <dgm:t>
        <a:bodyPr/>
        <a:lstStyle/>
        <a:p>
          <a:endParaRPr lang="es-ES"/>
        </a:p>
      </dgm:t>
    </dgm:pt>
    <dgm:pt modelId="{8D9FD0F9-2BAD-43BD-8B14-4CD06EAFC969}" type="sibTrans" cxnId="{65637F88-1672-4809-8108-4CF82A38F1F6}">
      <dgm:prSet/>
      <dgm:spPr/>
      <dgm:t>
        <a:bodyPr/>
        <a:lstStyle/>
        <a:p>
          <a:endParaRPr lang="es-ES"/>
        </a:p>
      </dgm:t>
    </dgm:pt>
    <dgm:pt modelId="{F436A9F9-54FA-441F-920A-C815A70332C8}">
      <dgm:prSet phldrT="[Texto]"/>
      <dgm:spPr/>
      <dgm:t>
        <a:bodyPr/>
        <a:lstStyle/>
        <a:p>
          <a:r>
            <a:rPr lang="es-ES_tradnl" dirty="0" smtClean="0">
              <a:latin typeface="Calisto MT" pitchFamily="18" charset="0"/>
            </a:rPr>
            <a:t>Función de la Aduana: emplazar a la parte y remitir el expediente al TAN (LGAP 359.2)</a:t>
          </a:r>
          <a:endParaRPr lang="es-ES" dirty="0"/>
        </a:p>
      </dgm:t>
    </dgm:pt>
    <dgm:pt modelId="{967F607C-5DEC-4942-842D-AADFC7A5598B}" type="parTrans" cxnId="{C7E4A60E-5FDC-44F1-83E3-BDADAE126CF2}">
      <dgm:prSet/>
      <dgm:spPr/>
      <dgm:t>
        <a:bodyPr/>
        <a:lstStyle/>
        <a:p>
          <a:endParaRPr lang="es-ES"/>
        </a:p>
      </dgm:t>
    </dgm:pt>
    <dgm:pt modelId="{8D7C3223-CC8A-47B4-85BB-1A9949EDD70A}" type="sibTrans" cxnId="{C7E4A60E-5FDC-44F1-83E3-BDADAE126CF2}">
      <dgm:prSet/>
      <dgm:spPr/>
      <dgm:t>
        <a:bodyPr/>
        <a:lstStyle/>
        <a:p>
          <a:endParaRPr lang="es-ES"/>
        </a:p>
      </dgm:t>
    </dgm:pt>
    <dgm:pt modelId="{35D95F7F-8596-47BE-A3F9-D804CD73399C}">
      <dgm:prSet phldrT="[Texto]"/>
      <dgm:spPr>
        <a:solidFill>
          <a:srgbClr val="11AF7A"/>
        </a:solidFill>
      </dgm:spPr>
      <dgm:t>
        <a:bodyPr/>
        <a:lstStyle/>
        <a:p>
          <a:r>
            <a:rPr lang="es-ES_tradnl" dirty="0" smtClean="0">
              <a:effectLst>
                <a:outerShdw blurRad="38100" dist="38100" dir="2700000" algn="tl">
                  <a:srgbClr val="000000">
                    <a:alpha val="43137"/>
                  </a:srgbClr>
                </a:outerShdw>
              </a:effectLst>
              <a:latin typeface="Calisto MT" pitchFamily="18" charset="0"/>
            </a:rPr>
            <a:t>Incidencia directa sobre la procedencia o no de la admisión del recurso extraordinario de apelación por inadmisión previsto por CPC</a:t>
          </a:r>
          <a:endParaRPr lang="es-ES" dirty="0">
            <a:effectLst>
              <a:outerShdw blurRad="38100" dist="38100" dir="2700000" algn="tl">
                <a:srgbClr val="000000">
                  <a:alpha val="43137"/>
                </a:srgbClr>
              </a:outerShdw>
            </a:effectLst>
          </a:endParaRPr>
        </a:p>
      </dgm:t>
    </dgm:pt>
    <dgm:pt modelId="{65A3E3C0-4C71-486E-B823-F618DDDC33F1}" type="parTrans" cxnId="{C6AB5901-04FF-46A4-BEE4-9B6A50E3EF24}">
      <dgm:prSet/>
      <dgm:spPr/>
      <dgm:t>
        <a:bodyPr/>
        <a:lstStyle/>
        <a:p>
          <a:endParaRPr lang="es-ES"/>
        </a:p>
      </dgm:t>
    </dgm:pt>
    <dgm:pt modelId="{FE1316CD-3311-4714-B2DB-06352C7C06B6}" type="sibTrans" cxnId="{C6AB5901-04FF-46A4-BEE4-9B6A50E3EF24}">
      <dgm:prSet/>
      <dgm:spPr/>
      <dgm:t>
        <a:bodyPr/>
        <a:lstStyle/>
        <a:p>
          <a:endParaRPr lang="es-ES"/>
        </a:p>
      </dgm:t>
    </dgm:pt>
    <dgm:pt modelId="{032A443A-A6BD-49A8-9258-6A47319209B4}">
      <dgm:prSet phldrT="[Texto]"/>
      <dgm:spPr>
        <a:solidFill>
          <a:srgbClr val="0843B8"/>
        </a:solidFill>
      </dgm:spPr>
      <dgm:t>
        <a:bodyPr/>
        <a:lstStyle/>
        <a:p>
          <a:r>
            <a:rPr lang="es-ES_tradnl" dirty="0" smtClean="0">
              <a:latin typeface="Calisto MT" pitchFamily="18" charset="0"/>
            </a:rPr>
            <a:t>Uniformidad con la LGAP (Artículo 349)</a:t>
          </a:r>
          <a:endParaRPr lang="es-ES" dirty="0"/>
        </a:p>
      </dgm:t>
    </dgm:pt>
    <dgm:pt modelId="{FE3DE9D8-C4D5-4A74-BC11-E9ACBBD15F39}" type="parTrans" cxnId="{8C6EDA33-A0CD-4EE9-8B2A-AD8EA427B575}">
      <dgm:prSet/>
      <dgm:spPr/>
      <dgm:t>
        <a:bodyPr/>
        <a:lstStyle/>
        <a:p>
          <a:endParaRPr lang="es-ES"/>
        </a:p>
      </dgm:t>
    </dgm:pt>
    <dgm:pt modelId="{0B35F98E-079B-4A84-9FD4-FA55DC7F1E8B}" type="sibTrans" cxnId="{8C6EDA33-A0CD-4EE9-8B2A-AD8EA427B575}">
      <dgm:prSet/>
      <dgm:spPr/>
      <dgm:t>
        <a:bodyPr/>
        <a:lstStyle/>
        <a:p>
          <a:endParaRPr lang="es-ES"/>
        </a:p>
      </dgm:t>
    </dgm:pt>
    <dgm:pt modelId="{007D462E-2FAB-4B0A-9FE7-153406DFE625}" type="pres">
      <dgm:prSet presAssocID="{8CF4B88B-514E-4DF1-8EC9-755BBC01DCA9}" presName="Name0" presStyleCnt="0">
        <dgm:presLayoutVars>
          <dgm:dir/>
          <dgm:resizeHandles val="exact"/>
        </dgm:presLayoutVars>
      </dgm:prSet>
      <dgm:spPr/>
      <dgm:t>
        <a:bodyPr/>
        <a:lstStyle/>
        <a:p>
          <a:endParaRPr lang="es-ES"/>
        </a:p>
      </dgm:t>
    </dgm:pt>
    <dgm:pt modelId="{90580608-0830-4E2D-94D4-C091089F35E2}" type="pres">
      <dgm:prSet presAssocID="{8CF4B88B-514E-4DF1-8EC9-755BBC01DCA9}" presName="cycle" presStyleCnt="0"/>
      <dgm:spPr/>
    </dgm:pt>
    <dgm:pt modelId="{C0FE1C46-05F9-4F85-A24A-2E161686E4B0}" type="pres">
      <dgm:prSet presAssocID="{72DD8FC4-47D1-40D2-9933-72091547B23E}" presName="nodeFirstNode" presStyleLbl="node1" presStyleIdx="0" presStyleCnt="4">
        <dgm:presLayoutVars>
          <dgm:bulletEnabled val="1"/>
        </dgm:presLayoutVars>
      </dgm:prSet>
      <dgm:spPr/>
      <dgm:t>
        <a:bodyPr/>
        <a:lstStyle/>
        <a:p>
          <a:endParaRPr lang="es-ES"/>
        </a:p>
      </dgm:t>
    </dgm:pt>
    <dgm:pt modelId="{192CD503-838F-4F67-B5EE-98398F5DAE52}" type="pres">
      <dgm:prSet presAssocID="{8D9FD0F9-2BAD-43BD-8B14-4CD06EAFC969}" presName="sibTransFirstNode" presStyleLbl="bgShp" presStyleIdx="0" presStyleCnt="1"/>
      <dgm:spPr/>
      <dgm:t>
        <a:bodyPr/>
        <a:lstStyle/>
        <a:p>
          <a:endParaRPr lang="es-ES"/>
        </a:p>
      </dgm:t>
    </dgm:pt>
    <dgm:pt modelId="{75A4780B-1FA4-40CA-91B6-88735BDD528D}" type="pres">
      <dgm:prSet presAssocID="{F436A9F9-54FA-441F-920A-C815A70332C8}" presName="nodeFollowingNodes" presStyleLbl="node1" presStyleIdx="1" presStyleCnt="4">
        <dgm:presLayoutVars>
          <dgm:bulletEnabled val="1"/>
        </dgm:presLayoutVars>
      </dgm:prSet>
      <dgm:spPr/>
      <dgm:t>
        <a:bodyPr/>
        <a:lstStyle/>
        <a:p>
          <a:endParaRPr lang="es-ES"/>
        </a:p>
      </dgm:t>
    </dgm:pt>
    <dgm:pt modelId="{F3BA567F-C75F-4EA1-9CB7-94865FCC032C}" type="pres">
      <dgm:prSet presAssocID="{35D95F7F-8596-47BE-A3F9-D804CD73399C}" presName="nodeFollowingNodes" presStyleLbl="node1" presStyleIdx="2" presStyleCnt="4">
        <dgm:presLayoutVars>
          <dgm:bulletEnabled val="1"/>
        </dgm:presLayoutVars>
      </dgm:prSet>
      <dgm:spPr/>
      <dgm:t>
        <a:bodyPr/>
        <a:lstStyle/>
        <a:p>
          <a:endParaRPr lang="es-ES"/>
        </a:p>
      </dgm:t>
    </dgm:pt>
    <dgm:pt modelId="{215E933E-62A4-46FB-9F3D-BD41391434A3}" type="pres">
      <dgm:prSet presAssocID="{032A443A-A6BD-49A8-9258-6A47319209B4}" presName="nodeFollowingNodes" presStyleLbl="node1" presStyleIdx="3" presStyleCnt="4">
        <dgm:presLayoutVars>
          <dgm:bulletEnabled val="1"/>
        </dgm:presLayoutVars>
      </dgm:prSet>
      <dgm:spPr/>
      <dgm:t>
        <a:bodyPr/>
        <a:lstStyle/>
        <a:p>
          <a:endParaRPr lang="es-ES"/>
        </a:p>
      </dgm:t>
    </dgm:pt>
  </dgm:ptLst>
  <dgm:cxnLst>
    <dgm:cxn modelId="{181C3012-BF51-40D2-BAAA-E26D40F1D79D}" type="presOf" srcId="{032A443A-A6BD-49A8-9258-6A47319209B4}" destId="{215E933E-62A4-46FB-9F3D-BD41391434A3}" srcOrd="0" destOrd="0" presId="urn:microsoft.com/office/officeart/2005/8/layout/cycle3"/>
    <dgm:cxn modelId="{029AE429-96D7-4689-B462-DBE2B93BC37C}" type="presOf" srcId="{35D95F7F-8596-47BE-A3F9-D804CD73399C}" destId="{F3BA567F-C75F-4EA1-9CB7-94865FCC032C}" srcOrd="0" destOrd="0" presId="urn:microsoft.com/office/officeart/2005/8/layout/cycle3"/>
    <dgm:cxn modelId="{35FCF0E6-EB08-4972-92BB-54E094B86C0E}" type="presOf" srcId="{8CF4B88B-514E-4DF1-8EC9-755BBC01DCA9}" destId="{007D462E-2FAB-4B0A-9FE7-153406DFE625}" srcOrd="0" destOrd="0" presId="urn:microsoft.com/office/officeart/2005/8/layout/cycle3"/>
    <dgm:cxn modelId="{BC093B20-D1DB-4B0A-861E-D76B7D80A152}" type="presOf" srcId="{72DD8FC4-47D1-40D2-9933-72091547B23E}" destId="{C0FE1C46-05F9-4F85-A24A-2E161686E4B0}" srcOrd="0" destOrd="0" presId="urn:microsoft.com/office/officeart/2005/8/layout/cycle3"/>
    <dgm:cxn modelId="{76BB0D5D-49F6-4D99-BDFF-40C4D135E1A0}" type="presOf" srcId="{F436A9F9-54FA-441F-920A-C815A70332C8}" destId="{75A4780B-1FA4-40CA-91B6-88735BDD528D}" srcOrd="0" destOrd="0" presId="urn:microsoft.com/office/officeart/2005/8/layout/cycle3"/>
    <dgm:cxn modelId="{8C6EDA33-A0CD-4EE9-8B2A-AD8EA427B575}" srcId="{8CF4B88B-514E-4DF1-8EC9-755BBC01DCA9}" destId="{032A443A-A6BD-49A8-9258-6A47319209B4}" srcOrd="3" destOrd="0" parTransId="{FE3DE9D8-C4D5-4A74-BC11-E9ACBBD15F39}" sibTransId="{0B35F98E-079B-4A84-9FD4-FA55DC7F1E8B}"/>
    <dgm:cxn modelId="{C6AB5901-04FF-46A4-BEE4-9B6A50E3EF24}" srcId="{8CF4B88B-514E-4DF1-8EC9-755BBC01DCA9}" destId="{35D95F7F-8596-47BE-A3F9-D804CD73399C}" srcOrd="2" destOrd="0" parTransId="{65A3E3C0-4C71-486E-B823-F618DDDC33F1}" sibTransId="{FE1316CD-3311-4714-B2DB-06352C7C06B6}"/>
    <dgm:cxn modelId="{C7E4A60E-5FDC-44F1-83E3-BDADAE126CF2}" srcId="{8CF4B88B-514E-4DF1-8EC9-755BBC01DCA9}" destId="{F436A9F9-54FA-441F-920A-C815A70332C8}" srcOrd="1" destOrd="0" parTransId="{967F607C-5DEC-4942-842D-AADFC7A5598B}" sibTransId="{8D7C3223-CC8A-47B4-85BB-1A9949EDD70A}"/>
    <dgm:cxn modelId="{65637F88-1672-4809-8108-4CF82A38F1F6}" srcId="{8CF4B88B-514E-4DF1-8EC9-755BBC01DCA9}" destId="{72DD8FC4-47D1-40D2-9933-72091547B23E}" srcOrd="0" destOrd="0" parTransId="{7FDF6079-4AB1-4149-BA78-3208DD590413}" sibTransId="{8D9FD0F9-2BAD-43BD-8B14-4CD06EAFC969}"/>
    <dgm:cxn modelId="{A8FDF9C9-C353-4E2B-9F16-E9C98E463EA2}" type="presOf" srcId="{8D9FD0F9-2BAD-43BD-8B14-4CD06EAFC969}" destId="{192CD503-838F-4F67-B5EE-98398F5DAE52}" srcOrd="0" destOrd="0" presId="urn:microsoft.com/office/officeart/2005/8/layout/cycle3"/>
    <dgm:cxn modelId="{4C7A23D7-4796-4B7F-B5F5-56A3E5AD325A}" type="presParOf" srcId="{007D462E-2FAB-4B0A-9FE7-153406DFE625}" destId="{90580608-0830-4E2D-94D4-C091089F35E2}" srcOrd="0" destOrd="0" presId="urn:microsoft.com/office/officeart/2005/8/layout/cycle3"/>
    <dgm:cxn modelId="{3C6F759B-2D7B-4CF6-B1CE-A5FFEB5EF2DC}" type="presParOf" srcId="{90580608-0830-4E2D-94D4-C091089F35E2}" destId="{C0FE1C46-05F9-4F85-A24A-2E161686E4B0}" srcOrd="0" destOrd="0" presId="urn:microsoft.com/office/officeart/2005/8/layout/cycle3"/>
    <dgm:cxn modelId="{EBEFE762-F061-4AEF-A4AC-787054134498}" type="presParOf" srcId="{90580608-0830-4E2D-94D4-C091089F35E2}" destId="{192CD503-838F-4F67-B5EE-98398F5DAE52}" srcOrd="1" destOrd="0" presId="urn:microsoft.com/office/officeart/2005/8/layout/cycle3"/>
    <dgm:cxn modelId="{0BB07E71-87D1-4A0C-BB55-E88A09987BE9}" type="presParOf" srcId="{90580608-0830-4E2D-94D4-C091089F35E2}" destId="{75A4780B-1FA4-40CA-91B6-88735BDD528D}" srcOrd="2" destOrd="0" presId="urn:microsoft.com/office/officeart/2005/8/layout/cycle3"/>
    <dgm:cxn modelId="{411B159C-CD7A-4CF7-AF0F-46FDDD145BB2}" type="presParOf" srcId="{90580608-0830-4E2D-94D4-C091089F35E2}" destId="{F3BA567F-C75F-4EA1-9CB7-94865FCC032C}" srcOrd="3" destOrd="0" presId="urn:microsoft.com/office/officeart/2005/8/layout/cycle3"/>
    <dgm:cxn modelId="{869A1A35-371E-4B65-9031-22213151496E}" type="presParOf" srcId="{90580608-0830-4E2D-94D4-C091089F35E2}" destId="{215E933E-62A4-46FB-9F3D-BD41391434A3}"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EC52403-A52F-4942-8EF2-D6F8E880413F}"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S"/>
        </a:p>
      </dgm:t>
    </dgm:pt>
    <dgm:pt modelId="{393172D9-9505-4377-863E-8EA98A220CFA}">
      <dgm:prSet phldrT="[Texto]"/>
      <dgm:spPr/>
      <dgm:t>
        <a:bodyPr/>
        <a:lstStyle/>
        <a:p>
          <a:r>
            <a:rPr lang="es-ES" dirty="0" smtClean="0"/>
            <a:t>La Dirección de Fiscalización, con oficio DF-FE-AE-62-2014 del 18 de marzo del 2014 y DF-FE-AE-114-2014 del 04 de abril del 2014,  realiza dos requerimientos de información, los que son atendidos el 30 de abril del 2014, señalando la empresa que otra información requerida el mismo día 30 de abril sería entregada posteriormente. (Folio 15 - 21) </a:t>
          </a:r>
          <a:endParaRPr lang="es-ES" dirty="0"/>
        </a:p>
      </dgm:t>
    </dgm:pt>
    <dgm:pt modelId="{0A583C55-1464-44DA-85DC-49CB4866C91A}" type="parTrans" cxnId="{9393A4C7-F770-4DC1-B64D-495CAB74916A}">
      <dgm:prSet/>
      <dgm:spPr/>
      <dgm:t>
        <a:bodyPr/>
        <a:lstStyle/>
        <a:p>
          <a:endParaRPr lang="es-ES"/>
        </a:p>
      </dgm:t>
    </dgm:pt>
    <dgm:pt modelId="{2F84FFBF-517A-4AE0-A9FA-FBF670CC7009}" type="sibTrans" cxnId="{9393A4C7-F770-4DC1-B64D-495CAB74916A}">
      <dgm:prSet/>
      <dgm:spPr/>
      <dgm:t>
        <a:bodyPr/>
        <a:lstStyle/>
        <a:p>
          <a:endParaRPr lang="es-ES"/>
        </a:p>
      </dgm:t>
    </dgm:pt>
    <dgm:pt modelId="{35279B51-571C-4F08-BD06-61A35568785A}">
      <dgm:prSet phldrT="[Texto]"/>
      <dgm:spPr/>
      <dgm:t>
        <a:bodyPr/>
        <a:lstStyle/>
        <a:p>
          <a:r>
            <a:rPr lang="es-ES" dirty="0" smtClean="0"/>
            <a:t>Nuevamente la autoridad fiscalizadora, hace un nuevo requerimiento de información de la empresa fiscalizada, oficio DF-FE-AE-157-2014 del 10 de junio del 2014, le solicita entregar información de una empresa ubicada en Panamá y que constituye la Casa Matriz de ..., siendo que la destinataria solicita aclaración al considerar que el nuevo requerimiento excede el estudio establecido en el inicio de la actuación fiscalizadora, además de que le es solicitada información de una empresa ubicada en Panamá. (Folio 24 – 26) </a:t>
          </a:r>
          <a:endParaRPr lang="es-ES" dirty="0"/>
        </a:p>
      </dgm:t>
    </dgm:pt>
    <dgm:pt modelId="{15DEE2F9-0F4B-4C61-8A33-A6DA69FEF8E1}" type="parTrans" cxnId="{E33F106F-CA2C-4B2B-AAEA-BE3EA29F08A0}">
      <dgm:prSet/>
      <dgm:spPr/>
      <dgm:t>
        <a:bodyPr/>
        <a:lstStyle/>
        <a:p>
          <a:endParaRPr lang="es-ES"/>
        </a:p>
      </dgm:t>
    </dgm:pt>
    <dgm:pt modelId="{DD525928-4AFD-4D44-AAFB-E0C12DC64154}" type="sibTrans" cxnId="{E33F106F-CA2C-4B2B-AAEA-BE3EA29F08A0}">
      <dgm:prSet/>
      <dgm:spPr/>
      <dgm:t>
        <a:bodyPr/>
        <a:lstStyle/>
        <a:p>
          <a:endParaRPr lang="es-ES"/>
        </a:p>
      </dgm:t>
    </dgm:pt>
    <dgm:pt modelId="{916F2970-846C-4090-96F5-B1F561840181}">
      <dgm:prSet phldrT="[Texto]"/>
      <dgm:spPr/>
      <dgm:t>
        <a:bodyPr/>
        <a:lstStyle/>
        <a:p>
          <a:r>
            <a:rPr lang="es-ES" dirty="0" smtClean="0"/>
            <a:t>La autoridad aduanera, responde con oficio DF-FE-AE-157-2014 del 10 de julio del 2014, señala que los DUAS citados en el oficio inicial es una muestra, siendo que el estudio incluye todas las importaciones del período indicado y que en caso de requerirse más información se estará solicitando oportunamente y conforme sea necesaria</a:t>
          </a:r>
          <a:endParaRPr lang="es-ES" dirty="0"/>
        </a:p>
      </dgm:t>
    </dgm:pt>
    <dgm:pt modelId="{348E168B-9D60-44C0-B861-16B1CC6A752C}" type="parTrans" cxnId="{FA464535-3BFE-4D86-B2AD-7303BF8E2078}">
      <dgm:prSet/>
      <dgm:spPr/>
      <dgm:t>
        <a:bodyPr/>
        <a:lstStyle/>
        <a:p>
          <a:endParaRPr lang="es-ES"/>
        </a:p>
      </dgm:t>
    </dgm:pt>
    <dgm:pt modelId="{FFB15A0F-53CD-41C8-879B-F0357062F92E}" type="sibTrans" cxnId="{FA464535-3BFE-4D86-B2AD-7303BF8E2078}">
      <dgm:prSet/>
      <dgm:spPr/>
      <dgm:t>
        <a:bodyPr/>
        <a:lstStyle/>
        <a:p>
          <a:endParaRPr lang="es-ES"/>
        </a:p>
      </dgm:t>
    </dgm:pt>
    <dgm:pt modelId="{30B84E19-2906-4881-853F-64F4FDFAC6FB}">
      <dgm:prSet phldrT="[Texto]"/>
      <dgm:spPr/>
      <dgm:t>
        <a:bodyPr/>
        <a:lstStyle/>
        <a:p>
          <a:r>
            <a:rPr lang="es-ES" dirty="0" smtClean="0"/>
            <a:t>Con escrito recibido en la Dirección de Fiscalización el 15 de octubre de 2014, el señor … manifiesta que la solicitud de información  relacionada con las facturas de compra que ha realizado.... a su proveedor, es improcedente y constituye una extralimitación de las facultades legales otorgadas a la Dirección de Fiscalización, existiendo incompetencia en razón del territorio</a:t>
          </a:r>
          <a:endParaRPr lang="es-ES" dirty="0"/>
        </a:p>
      </dgm:t>
    </dgm:pt>
    <dgm:pt modelId="{CAEDA7AB-1374-4101-9489-1EDFF13927FC}" type="parTrans" cxnId="{38FBDAF3-0575-4414-B27D-9219CE7F8508}">
      <dgm:prSet/>
      <dgm:spPr/>
      <dgm:t>
        <a:bodyPr/>
        <a:lstStyle/>
        <a:p>
          <a:endParaRPr lang="es-ES"/>
        </a:p>
      </dgm:t>
    </dgm:pt>
    <dgm:pt modelId="{B0940AB8-DA4A-4D50-8226-1CD175C5CA10}" type="sibTrans" cxnId="{38FBDAF3-0575-4414-B27D-9219CE7F8508}">
      <dgm:prSet/>
      <dgm:spPr/>
      <dgm:t>
        <a:bodyPr/>
        <a:lstStyle/>
        <a:p>
          <a:endParaRPr lang="es-ES"/>
        </a:p>
      </dgm:t>
    </dgm:pt>
    <dgm:pt modelId="{5BE224C1-85F2-4971-A1EC-37A41E6E3DAE}">
      <dgm:prSet phldrT="[Texto]"/>
      <dgm:spPr/>
      <dgm:t>
        <a:bodyPr/>
        <a:lstStyle/>
        <a:p>
          <a:r>
            <a:rPr lang="es-ES" smtClean="0"/>
            <a:t>La forma de acceder al Tribunal, para que este ejerza el control de legalidad sobre las actuaciones del Servicio Nacional de Aduanas, es mediante la interposición de los recursos dispuestos por ley contra los actos finales dictados por la Administración, situación que no corresponde al caso en estudio, porque el recurso  se establece contra un acto de trámite que confirma la obligación de presentar una documental solicitada a efectos de avanzar en la actividad fiscalizadora. </a:t>
          </a:r>
          <a:endParaRPr lang="es-ES" dirty="0"/>
        </a:p>
      </dgm:t>
    </dgm:pt>
    <dgm:pt modelId="{660B67D8-C489-4239-B817-8C56E97E6A06}" type="parTrans" cxnId="{E4821FC1-B1BD-401D-9E79-7081EB735E70}">
      <dgm:prSet/>
      <dgm:spPr/>
      <dgm:t>
        <a:bodyPr/>
        <a:lstStyle/>
        <a:p>
          <a:endParaRPr lang="es-ES"/>
        </a:p>
      </dgm:t>
    </dgm:pt>
    <dgm:pt modelId="{45D2D9DA-C97B-4729-86E0-0DEA4DEBF5A2}" type="sibTrans" cxnId="{E4821FC1-B1BD-401D-9E79-7081EB735E70}">
      <dgm:prSet/>
      <dgm:spPr/>
      <dgm:t>
        <a:bodyPr/>
        <a:lstStyle/>
        <a:p>
          <a:endParaRPr lang="es-ES"/>
        </a:p>
      </dgm:t>
    </dgm:pt>
    <dgm:pt modelId="{FE877FFE-BF4A-45BF-B5BD-C7AE37621275}" type="pres">
      <dgm:prSet presAssocID="{1EC52403-A52F-4942-8EF2-D6F8E880413F}" presName="Name0" presStyleCnt="0">
        <dgm:presLayoutVars>
          <dgm:chMax val="7"/>
          <dgm:chPref val="7"/>
          <dgm:dir/>
        </dgm:presLayoutVars>
      </dgm:prSet>
      <dgm:spPr/>
      <dgm:t>
        <a:bodyPr/>
        <a:lstStyle/>
        <a:p>
          <a:endParaRPr lang="es-ES"/>
        </a:p>
      </dgm:t>
    </dgm:pt>
    <dgm:pt modelId="{FF5922DE-67E1-495C-8869-514DE7FA7055}" type="pres">
      <dgm:prSet presAssocID="{1EC52403-A52F-4942-8EF2-D6F8E880413F}" presName="Name1" presStyleCnt="0"/>
      <dgm:spPr/>
    </dgm:pt>
    <dgm:pt modelId="{A80EFA51-35B7-49F8-8254-0770CEB0582B}" type="pres">
      <dgm:prSet presAssocID="{1EC52403-A52F-4942-8EF2-D6F8E880413F}" presName="cycle" presStyleCnt="0"/>
      <dgm:spPr/>
    </dgm:pt>
    <dgm:pt modelId="{4D60594D-73B6-450F-A4D8-31C69AB5D83A}" type="pres">
      <dgm:prSet presAssocID="{1EC52403-A52F-4942-8EF2-D6F8E880413F}" presName="srcNode" presStyleLbl="node1" presStyleIdx="0" presStyleCnt="5"/>
      <dgm:spPr/>
    </dgm:pt>
    <dgm:pt modelId="{2CFBE163-9B97-471B-94B0-A37737A9A11F}" type="pres">
      <dgm:prSet presAssocID="{1EC52403-A52F-4942-8EF2-D6F8E880413F}" presName="conn" presStyleLbl="parChTrans1D2" presStyleIdx="0" presStyleCnt="1"/>
      <dgm:spPr/>
      <dgm:t>
        <a:bodyPr/>
        <a:lstStyle/>
        <a:p>
          <a:endParaRPr lang="es-ES"/>
        </a:p>
      </dgm:t>
    </dgm:pt>
    <dgm:pt modelId="{215D8C50-C8DC-4E6E-B1C0-DD7B3E0E7219}" type="pres">
      <dgm:prSet presAssocID="{1EC52403-A52F-4942-8EF2-D6F8E880413F}" presName="extraNode" presStyleLbl="node1" presStyleIdx="0" presStyleCnt="5"/>
      <dgm:spPr/>
    </dgm:pt>
    <dgm:pt modelId="{D0DCA81C-95D6-4226-B98F-A24757123BA2}" type="pres">
      <dgm:prSet presAssocID="{1EC52403-A52F-4942-8EF2-D6F8E880413F}" presName="dstNode" presStyleLbl="node1" presStyleIdx="0" presStyleCnt="5"/>
      <dgm:spPr/>
    </dgm:pt>
    <dgm:pt modelId="{8F25D4A3-A377-47CD-9BF3-51171969EF37}" type="pres">
      <dgm:prSet presAssocID="{393172D9-9505-4377-863E-8EA98A220CFA}" presName="text_1" presStyleLbl="node1" presStyleIdx="0" presStyleCnt="5">
        <dgm:presLayoutVars>
          <dgm:bulletEnabled val="1"/>
        </dgm:presLayoutVars>
      </dgm:prSet>
      <dgm:spPr/>
      <dgm:t>
        <a:bodyPr/>
        <a:lstStyle/>
        <a:p>
          <a:endParaRPr lang="es-ES"/>
        </a:p>
      </dgm:t>
    </dgm:pt>
    <dgm:pt modelId="{8DF57CE5-C4A9-4C14-BE64-6A7897EC6F9C}" type="pres">
      <dgm:prSet presAssocID="{393172D9-9505-4377-863E-8EA98A220CFA}" presName="accent_1" presStyleCnt="0"/>
      <dgm:spPr/>
    </dgm:pt>
    <dgm:pt modelId="{74D1617B-FF95-49EB-BD67-E962E8DCB5AB}" type="pres">
      <dgm:prSet presAssocID="{393172D9-9505-4377-863E-8EA98A220CFA}" presName="accentRepeatNode" presStyleLbl="solidFgAcc1" presStyleIdx="0" presStyleCnt="5"/>
      <dgm:spPr>
        <a:blipFill rotWithShape="0">
          <a:blip xmlns:r="http://schemas.openxmlformats.org/officeDocument/2006/relationships" r:embed="rId1"/>
          <a:stretch>
            <a:fillRect/>
          </a:stretch>
        </a:blipFill>
      </dgm:spPr>
      <dgm:t>
        <a:bodyPr/>
        <a:lstStyle/>
        <a:p>
          <a:endParaRPr lang="es-ES"/>
        </a:p>
      </dgm:t>
    </dgm:pt>
    <dgm:pt modelId="{E7FE38C5-9131-464D-8705-007F1BE2B0AD}" type="pres">
      <dgm:prSet presAssocID="{35279B51-571C-4F08-BD06-61A35568785A}" presName="text_2" presStyleLbl="node1" presStyleIdx="1" presStyleCnt="5">
        <dgm:presLayoutVars>
          <dgm:bulletEnabled val="1"/>
        </dgm:presLayoutVars>
      </dgm:prSet>
      <dgm:spPr/>
      <dgm:t>
        <a:bodyPr/>
        <a:lstStyle/>
        <a:p>
          <a:endParaRPr lang="es-ES"/>
        </a:p>
      </dgm:t>
    </dgm:pt>
    <dgm:pt modelId="{0053B947-517C-4E82-800E-658EDB07B2AE}" type="pres">
      <dgm:prSet presAssocID="{35279B51-571C-4F08-BD06-61A35568785A}" presName="accent_2" presStyleCnt="0"/>
      <dgm:spPr/>
    </dgm:pt>
    <dgm:pt modelId="{DB9CCE78-2F28-4868-B102-FDABE6B66839}" type="pres">
      <dgm:prSet presAssocID="{35279B51-571C-4F08-BD06-61A35568785A}" presName="accentRepeatNode" presStyleLbl="solidFgAcc1" presStyleIdx="1" presStyleCnt="5"/>
      <dgm:spPr>
        <a:blipFill rotWithShape="0">
          <a:blip xmlns:r="http://schemas.openxmlformats.org/officeDocument/2006/relationships" r:embed="rId2"/>
          <a:stretch>
            <a:fillRect/>
          </a:stretch>
        </a:blipFill>
      </dgm:spPr>
      <dgm:t>
        <a:bodyPr/>
        <a:lstStyle/>
        <a:p>
          <a:endParaRPr lang="es-ES"/>
        </a:p>
      </dgm:t>
    </dgm:pt>
    <dgm:pt modelId="{9FC3516C-5688-418A-9C42-6E986849EA9F}" type="pres">
      <dgm:prSet presAssocID="{916F2970-846C-4090-96F5-B1F561840181}" presName="text_3" presStyleLbl="node1" presStyleIdx="2" presStyleCnt="5">
        <dgm:presLayoutVars>
          <dgm:bulletEnabled val="1"/>
        </dgm:presLayoutVars>
      </dgm:prSet>
      <dgm:spPr/>
      <dgm:t>
        <a:bodyPr/>
        <a:lstStyle/>
        <a:p>
          <a:endParaRPr lang="es-ES"/>
        </a:p>
      </dgm:t>
    </dgm:pt>
    <dgm:pt modelId="{6AA10E2D-DC65-4FF8-925B-FE456765968F}" type="pres">
      <dgm:prSet presAssocID="{916F2970-846C-4090-96F5-B1F561840181}" presName="accent_3" presStyleCnt="0"/>
      <dgm:spPr/>
    </dgm:pt>
    <dgm:pt modelId="{2DCF6448-4469-40FC-8F04-86DCC6E5AC61}" type="pres">
      <dgm:prSet presAssocID="{916F2970-846C-4090-96F5-B1F561840181}" presName="accentRepeatNode" presStyleLbl="solidFgAcc1" presStyleIdx="2" presStyleCnt="5"/>
      <dgm:spPr>
        <a:blipFill rotWithShape="0">
          <a:blip xmlns:r="http://schemas.openxmlformats.org/officeDocument/2006/relationships" r:embed="rId3"/>
          <a:stretch>
            <a:fillRect/>
          </a:stretch>
        </a:blipFill>
      </dgm:spPr>
      <dgm:t>
        <a:bodyPr/>
        <a:lstStyle/>
        <a:p>
          <a:endParaRPr lang="es-ES"/>
        </a:p>
      </dgm:t>
    </dgm:pt>
    <dgm:pt modelId="{2B060C6F-07C1-4739-87AE-135BA0ED2D99}" type="pres">
      <dgm:prSet presAssocID="{30B84E19-2906-4881-853F-64F4FDFAC6FB}" presName="text_4" presStyleLbl="node1" presStyleIdx="3" presStyleCnt="5">
        <dgm:presLayoutVars>
          <dgm:bulletEnabled val="1"/>
        </dgm:presLayoutVars>
      </dgm:prSet>
      <dgm:spPr/>
      <dgm:t>
        <a:bodyPr/>
        <a:lstStyle/>
        <a:p>
          <a:endParaRPr lang="es-ES"/>
        </a:p>
      </dgm:t>
    </dgm:pt>
    <dgm:pt modelId="{24655748-4BEE-49D7-94F0-B9A5FAE92724}" type="pres">
      <dgm:prSet presAssocID="{30B84E19-2906-4881-853F-64F4FDFAC6FB}" presName="accent_4" presStyleCnt="0"/>
      <dgm:spPr/>
    </dgm:pt>
    <dgm:pt modelId="{4C1A1CE1-8C40-49A5-A117-BDBE762F1BEE}" type="pres">
      <dgm:prSet presAssocID="{30B84E19-2906-4881-853F-64F4FDFAC6FB}" presName="accentRepeatNode" presStyleLbl="solidFgAcc1" presStyleIdx="3" presStyleCnt="5"/>
      <dgm:spPr>
        <a:blipFill rotWithShape="0">
          <a:blip xmlns:r="http://schemas.openxmlformats.org/officeDocument/2006/relationships" r:embed="rId4"/>
          <a:stretch>
            <a:fillRect/>
          </a:stretch>
        </a:blipFill>
      </dgm:spPr>
      <dgm:t>
        <a:bodyPr/>
        <a:lstStyle/>
        <a:p>
          <a:endParaRPr lang="es-ES"/>
        </a:p>
      </dgm:t>
    </dgm:pt>
    <dgm:pt modelId="{06C1ECEE-94D7-4C00-B16D-39275949C7C2}" type="pres">
      <dgm:prSet presAssocID="{5BE224C1-85F2-4971-A1EC-37A41E6E3DAE}" presName="text_5" presStyleLbl="node1" presStyleIdx="4" presStyleCnt="5">
        <dgm:presLayoutVars>
          <dgm:bulletEnabled val="1"/>
        </dgm:presLayoutVars>
      </dgm:prSet>
      <dgm:spPr/>
      <dgm:t>
        <a:bodyPr/>
        <a:lstStyle/>
        <a:p>
          <a:endParaRPr lang="es-ES"/>
        </a:p>
      </dgm:t>
    </dgm:pt>
    <dgm:pt modelId="{3768B636-4AA0-4A50-B258-21A1A8F1EE30}" type="pres">
      <dgm:prSet presAssocID="{5BE224C1-85F2-4971-A1EC-37A41E6E3DAE}" presName="accent_5" presStyleCnt="0"/>
      <dgm:spPr/>
    </dgm:pt>
    <dgm:pt modelId="{93F05393-BA5C-4B7E-BE5A-BC353F64B821}" type="pres">
      <dgm:prSet presAssocID="{5BE224C1-85F2-4971-A1EC-37A41E6E3DAE}" presName="accentRepeatNode" presStyleLbl="solidFgAcc1" presStyleIdx="4" presStyleCnt="5"/>
      <dgm:spPr>
        <a:blipFill rotWithShape="0">
          <a:blip xmlns:r="http://schemas.openxmlformats.org/officeDocument/2006/relationships" r:embed="rId5"/>
          <a:stretch>
            <a:fillRect/>
          </a:stretch>
        </a:blipFill>
      </dgm:spPr>
      <dgm:t>
        <a:bodyPr/>
        <a:lstStyle/>
        <a:p>
          <a:endParaRPr lang="es-ES"/>
        </a:p>
      </dgm:t>
    </dgm:pt>
  </dgm:ptLst>
  <dgm:cxnLst>
    <dgm:cxn modelId="{FA464535-3BFE-4D86-B2AD-7303BF8E2078}" srcId="{1EC52403-A52F-4942-8EF2-D6F8E880413F}" destId="{916F2970-846C-4090-96F5-B1F561840181}" srcOrd="2" destOrd="0" parTransId="{348E168B-9D60-44C0-B861-16B1CC6A752C}" sibTransId="{FFB15A0F-53CD-41C8-879B-F0357062F92E}"/>
    <dgm:cxn modelId="{5C03EE2D-7A69-4964-997E-D00CB034ECCF}" type="presOf" srcId="{1EC52403-A52F-4942-8EF2-D6F8E880413F}" destId="{FE877FFE-BF4A-45BF-B5BD-C7AE37621275}" srcOrd="0" destOrd="0" presId="urn:microsoft.com/office/officeart/2008/layout/VerticalCurvedList"/>
    <dgm:cxn modelId="{B9065124-BE3B-40FB-A9F9-B98582EAC3F8}" type="presOf" srcId="{35279B51-571C-4F08-BD06-61A35568785A}" destId="{E7FE38C5-9131-464D-8705-007F1BE2B0AD}" srcOrd="0" destOrd="0" presId="urn:microsoft.com/office/officeart/2008/layout/VerticalCurvedList"/>
    <dgm:cxn modelId="{4F2773F3-D65B-4597-849D-3CFFDCF56EAB}" type="presOf" srcId="{30B84E19-2906-4881-853F-64F4FDFAC6FB}" destId="{2B060C6F-07C1-4739-87AE-135BA0ED2D99}" srcOrd="0" destOrd="0" presId="urn:microsoft.com/office/officeart/2008/layout/VerticalCurvedList"/>
    <dgm:cxn modelId="{9393A4C7-F770-4DC1-B64D-495CAB74916A}" srcId="{1EC52403-A52F-4942-8EF2-D6F8E880413F}" destId="{393172D9-9505-4377-863E-8EA98A220CFA}" srcOrd="0" destOrd="0" parTransId="{0A583C55-1464-44DA-85DC-49CB4866C91A}" sibTransId="{2F84FFBF-517A-4AE0-A9FA-FBF670CC7009}"/>
    <dgm:cxn modelId="{C65EC113-BFED-4CF0-87EC-3309AFAF3CCB}" type="presOf" srcId="{916F2970-846C-4090-96F5-B1F561840181}" destId="{9FC3516C-5688-418A-9C42-6E986849EA9F}" srcOrd="0" destOrd="0" presId="urn:microsoft.com/office/officeart/2008/layout/VerticalCurvedList"/>
    <dgm:cxn modelId="{492A6CDD-C52B-4D8D-97E3-D26AF2E28D9C}" type="presOf" srcId="{2F84FFBF-517A-4AE0-A9FA-FBF670CC7009}" destId="{2CFBE163-9B97-471B-94B0-A37737A9A11F}" srcOrd="0" destOrd="0" presId="urn:microsoft.com/office/officeart/2008/layout/VerticalCurvedList"/>
    <dgm:cxn modelId="{38FBDAF3-0575-4414-B27D-9219CE7F8508}" srcId="{1EC52403-A52F-4942-8EF2-D6F8E880413F}" destId="{30B84E19-2906-4881-853F-64F4FDFAC6FB}" srcOrd="3" destOrd="0" parTransId="{CAEDA7AB-1374-4101-9489-1EDFF13927FC}" sibTransId="{B0940AB8-DA4A-4D50-8226-1CD175C5CA10}"/>
    <dgm:cxn modelId="{E33F106F-CA2C-4B2B-AAEA-BE3EA29F08A0}" srcId="{1EC52403-A52F-4942-8EF2-D6F8E880413F}" destId="{35279B51-571C-4F08-BD06-61A35568785A}" srcOrd="1" destOrd="0" parTransId="{15DEE2F9-0F4B-4C61-8A33-A6DA69FEF8E1}" sibTransId="{DD525928-4AFD-4D44-AAFB-E0C12DC64154}"/>
    <dgm:cxn modelId="{4D1CE37C-A547-4452-BE08-26715BEF1887}" type="presOf" srcId="{393172D9-9505-4377-863E-8EA98A220CFA}" destId="{8F25D4A3-A377-47CD-9BF3-51171969EF37}" srcOrd="0" destOrd="0" presId="urn:microsoft.com/office/officeart/2008/layout/VerticalCurvedList"/>
    <dgm:cxn modelId="{E4821FC1-B1BD-401D-9E79-7081EB735E70}" srcId="{1EC52403-A52F-4942-8EF2-D6F8E880413F}" destId="{5BE224C1-85F2-4971-A1EC-37A41E6E3DAE}" srcOrd="4" destOrd="0" parTransId="{660B67D8-C489-4239-B817-8C56E97E6A06}" sibTransId="{45D2D9DA-C97B-4729-86E0-0DEA4DEBF5A2}"/>
    <dgm:cxn modelId="{1F8AFDC3-6048-4F64-93E4-29F5D1FB6739}" type="presOf" srcId="{5BE224C1-85F2-4971-A1EC-37A41E6E3DAE}" destId="{06C1ECEE-94D7-4C00-B16D-39275949C7C2}" srcOrd="0" destOrd="0" presId="urn:microsoft.com/office/officeart/2008/layout/VerticalCurvedList"/>
    <dgm:cxn modelId="{C0CF084A-1881-411D-9850-A6D97DAC141B}" type="presParOf" srcId="{FE877FFE-BF4A-45BF-B5BD-C7AE37621275}" destId="{FF5922DE-67E1-495C-8869-514DE7FA7055}" srcOrd="0" destOrd="0" presId="urn:microsoft.com/office/officeart/2008/layout/VerticalCurvedList"/>
    <dgm:cxn modelId="{1934B2D9-8B69-4EBB-91B2-C47C970A32CF}" type="presParOf" srcId="{FF5922DE-67E1-495C-8869-514DE7FA7055}" destId="{A80EFA51-35B7-49F8-8254-0770CEB0582B}" srcOrd="0" destOrd="0" presId="urn:microsoft.com/office/officeart/2008/layout/VerticalCurvedList"/>
    <dgm:cxn modelId="{92C8D058-8C39-465C-94A7-83C12DC7FF47}" type="presParOf" srcId="{A80EFA51-35B7-49F8-8254-0770CEB0582B}" destId="{4D60594D-73B6-450F-A4D8-31C69AB5D83A}" srcOrd="0" destOrd="0" presId="urn:microsoft.com/office/officeart/2008/layout/VerticalCurvedList"/>
    <dgm:cxn modelId="{25A5AA3A-BBC4-4B57-862C-899FE61AAA39}" type="presParOf" srcId="{A80EFA51-35B7-49F8-8254-0770CEB0582B}" destId="{2CFBE163-9B97-471B-94B0-A37737A9A11F}" srcOrd="1" destOrd="0" presId="urn:microsoft.com/office/officeart/2008/layout/VerticalCurvedList"/>
    <dgm:cxn modelId="{059FA258-8FE4-4010-9EBC-5FC4EFD61D3E}" type="presParOf" srcId="{A80EFA51-35B7-49F8-8254-0770CEB0582B}" destId="{215D8C50-C8DC-4E6E-B1C0-DD7B3E0E7219}" srcOrd="2" destOrd="0" presId="urn:microsoft.com/office/officeart/2008/layout/VerticalCurvedList"/>
    <dgm:cxn modelId="{C400CCBF-FE3B-4452-939A-8D3AD1FF4D86}" type="presParOf" srcId="{A80EFA51-35B7-49F8-8254-0770CEB0582B}" destId="{D0DCA81C-95D6-4226-B98F-A24757123BA2}" srcOrd="3" destOrd="0" presId="urn:microsoft.com/office/officeart/2008/layout/VerticalCurvedList"/>
    <dgm:cxn modelId="{BC785F5A-4A6E-4578-A82E-0D0F9E18F1CC}" type="presParOf" srcId="{FF5922DE-67E1-495C-8869-514DE7FA7055}" destId="{8F25D4A3-A377-47CD-9BF3-51171969EF37}" srcOrd="1" destOrd="0" presId="urn:microsoft.com/office/officeart/2008/layout/VerticalCurvedList"/>
    <dgm:cxn modelId="{A7C03661-F035-4BD2-943A-7183641E8366}" type="presParOf" srcId="{FF5922DE-67E1-495C-8869-514DE7FA7055}" destId="{8DF57CE5-C4A9-4C14-BE64-6A7897EC6F9C}" srcOrd="2" destOrd="0" presId="urn:microsoft.com/office/officeart/2008/layout/VerticalCurvedList"/>
    <dgm:cxn modelId="{FCEEA7B9-E40D-43B8-8030-F26E599BB820}" type="presParOf" srcId="{8DF57CE5-C4A9-4C14-BE64-6A7897EC6F9C}" destId="{74D1617B-FF95-49EB-BD67-E962E8DCB5AB}" srcOrd="0" destOrd="0" presId="urn:microsoft.com/office/officeart/2008/layout/VerticalCurvedList"/>
    <dgm:cxn modelId="{AE32889D-4869-451C-A050-336140CFFFB4}" type="presParOf" srcId="{FF5922DE-67E1-495C-8869-514DE7FA7055}" destId="{E7FE38C5-9131-464D-8705-007F1BE2B0AD}" srcOrd="3" destOrd="0" presId="urn:microsoft.com/office/officeart/2008/layout/VerticalCurvedList"/>
    <dgm:cxn modelId="{E1B41335-2E23-4A50-AB9D-F48967F5032C}" type="presParOf" srcId="{FF5922DE-67E1-495C-8869-514DE7FA7055}" destId="{0053B947-517C-4E82-800E-658EDB07B2AE}" srcOrd="4" destOrd="0" presId="urn:microsoft.com/office/officeart/2008/layout/VerticalCurvedList"/>
    <dgm:cxn modelId="{2A4E0F19-A25B-4E5E-B9DE-9A8CC1C1E202}" type="presParOf" srcId="{0053B947-517C-4E82-800E-658EDB07B2AE}" destId="{DB9CCE78-2F28-4868-B102-FDABE6B66839}" srcOrd="0" destOrd="0" presId="urn:microsoft.com/office/officeart/2008/layout/VerticalCurvedList"/>
    <dgm:cxn modelId="{E1CFB847-C035-411F-8ED3-1DCA0B97352C}" type="presParOf" srcId="{FF5922DE-67E1-495C-8869-514DE7FA7055}" destId="{9FC3516C-5688-418A-9C42-6E986849EA9F}" srcOrd="5" destOrd="0" presId="urn:microsoft.com/office/officeart/2008/layout/VerticalCurvedList"/>
    <dgm:cxn modelId="{43B276C8-D84E-4455-B59F-70F8CC92CDB8}" type="presParOf" srcId="{FF5922DE-67E1-495C-8869-514DE7FA7055}" destId="{6AA10E2D-DC65-4FF8-925B-FE456765968F}" srcOrd="6" destOrd="0" presId="urn:microsoft.com/office/officeart/2008/layout/VerticalCurvedList"/>
    <dgm:cxn modelId="{B043477B-A81D-4D86-BF80-5845F61FD14E}" type="presParOf" srcId="{6AA10E2D-DC65-4FF8-925B-FE456765968F}" destId="{2DCF6448-4469-40FC-8F04-86DCC6E5AC61}" srcOrd="0" destOrd="0" presId="urn:microsoft.com/office/officeart/2008/layout/VerticalCurvedList"/>
    <dgm:cxn modelId="{C410C99D-9495-4C38-9BC1-D01B5071DB29}" type="presParOf" srcId="{FF5922DE-67E1-495C-8869-514DE7FA7055}" destId="{2B060C6F-07C1-4739-87AE-135BA0ED2D99}" srcOrd="7" destOrd="0" presId="urn:microsoft.com/office/officeart/2008/layout/VerticalCurvedList"/>
    <dgm:cxn modelId="{3E401D53-A661-459E-8DC4-815649EEDD70}" type="presParOf" srcId="{FF5922DE-67E1-495C-8869-514DE7FA7055}" destId="{24655748-4BEE-49D7-94F0-B9A5FAE92724}" srcOrd="8" destOrd="0" presId="urn:microsoft.com/office/officeart/2008/layout/VerticalCurvedList"/>
    <dgm:cxn modelId="{7EF08719-5A51-428A-90BC-B6D7CB015D73}" type="presParOf" srcId="{24655748-4BEE-49D7-94F0-B9A5FAE92724}" destId="{4C1A1CE1-8C40-49A5-A117-BDBE762F1BEE}" srcOrd="0" destOrd="0" presId="urn:microsoft.com/office/officeart/2008/layout/VerticalCurvedList"/>
    <dgm:cxn modelId="{3C59CB81-B795-440E-8B3B-792AF04385AA}" type="presParOf" srcId="{FF5922DE-67E1-495C-8869-514DE7FA7055}" destId="{06C1ECEE-94D7-4C00-B16D-39275949C7C2}" srcOrd="9" destOrd="0" presId="urn:microsoft.com/office/officeart/2008/layout/VerticalCurvedList"/>
    <dgm:cxn modelId="{D9EE38C9-CC76-489F-A144-8BFAB4900863}" type="presParOf" srcId="{FF5922DE-67E1-495C-8869-514DE7FA7055}" destId="{3768B636-4AA0-4A50-B258-21A1A8F1EE30}" srcOrd="10" destOrd="0" presId="urn:microsoft.com/office/officeart/2008/layout/VerticalCurvedList"/>
    <dgm:cxn modelId="{8BAE510C-1D95-481D-9FDA-0DD83F6EBD60}" type="presParOf" srcId="{3768B636-4AA0-4A50-B258-21A1A8F1EE30}" destId="{93F05393-BA5C-4B7E-BE5A-BC353F64B8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2E10E093-5A65-4DD2-BEE3-80FC59ABCED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E36C9E8B-25D3-4928-88A0-A6D44BF02747}">
      <dgm:prSet phldrT="[Texto]" custT="1"/>
      <dgm:spPr/>
      <dgm:t>
        <a:bodyPr/>
        <a:lstStyle/>
        <a:p>
          <a:r>
            <a:rPr lang="es-CR" sz="1200" dirty="0" smtClean="0">
              <a:solidFill>
                <a:schemeClr val="tx1"/>
              </a:solidFill>
            </a:rPr>
            <a:t>A través de Providencia Nº 086-2014 del 29 de octubre de 2014 la Juez Instructora de este Tribunal previno al señor …</a:t>
          </a:r>
          <a:r>
            <a:rPr lang="es-CR" sz="1200" b="1" dirty="0" smtClean="0">
              <a:solidFill>
                <a:schemeClr val="tx1"/>
              </a:solidFill>
            </a:rPr>
            <a:t> </a:t>
          </a:r>
          <a:r>
            <a:rPr lang="es-CR" sz="1200" dirty="0" smtClean="0">
              <a:solidFill>
                <a:schemeClr val="tx1"/>
              </a:solidFill>
            </a:rPr>
            <a:t>quien dice ser el representante legal de la sociedad …</a:t>
          </a:r>
          <a:r>
            <a:rPr lang="es-CR" sz="1200" b="1" dirty="0" smtClean="0">
              <a:solidFill>
                <a:schemeClr val="tx1"/>
              </a:solidFill>
            </a:rPr>
            <a:t>, </a:t>
          </a:r>
          <a:r>
            <a:rPr lang="es-CR" sz="1200" dirty="0" smtClean="0">
              <a:solidFill>
                <a:schemeClr val="tx1"/>
              </a:solidFill>
            </a:rPr>
            <a:t>para que en un plazo de diez días hábiles contados a partir de la notificación, se sirva aportar original o copia debidamente certificada, del documento que lo acredita como representante de la sociedad en mención (ver folio 41), providencia que se tiene por notificada automáticamente al no encontrarse la interesada en el lugar señalado al efecto de conformidad con el numeral 11 de la Ley de Notificaciones número 8687 del 04/12/2008</a:t>
          </a:r>
          <a:endParaRPr lang="es-ES" sz="1200" dirty="0">
            <a:solidFill>
              <a:schemeClr val="tx1"/>
            </a:solidFill>
          </a:endParaRPr>
        </a:p>
      </dgm:t>
    </dgm:pt>
    <dgm:pt modelId="{0DA00675-905F-4BC9-B0B4-CB366184121A}" type="parTrans" cxnId="{BD1042C5-0186-42D9-9885-62725884AA9C}">
      <dgm:prSet/>
      <dgm:spPr/>
      <dgm:t>
        <a:bodyPr/>
        <a:lstStyle/>
        <a:p>
          <a:endParaRPr lang="es-ES"/>
        </a:p>
      </dgm:t>
    </dgm:pt>
    <dgm:pt modelId="{B59B8102-8391-4AC5-82B7-591566882DE0}" type="sibTrans" cxnId="{BD1042C5-0186-42D9-9885-62725884AA9C}">
      <dgm:prSet/>
      <dgm:spPr/>
      <dgm:t>
        <a:bodyPr/>
        <a:lstStyle/>
        <a:p>
          <a:endParaRPr lang="es-ES"/>
        </a:p>
      </dgm:t>
    </dgm:pt>
    <dgm:pt modelId="{592B78CF-69A0-490A-A8BD-8C86248E300C}">
      <dgm:prSet phldrT="[Texto]" custT="1"/>
      <dgm:spPr>
        <a:solidFill>
          <a:srgbClr val="0843B8"/>
        </a:solidFill>
      </dgm:spPr>
      <dgm:t>
        <a:bodyPr/>
        <a:lstStyle/>
        <a:p>
          <a:r>
            <a:rPr lang="es-CR" sz="1200" dirty="0" smtClean="0">
              <a:solidFill>
                <a:schemeClr val="tx1"/>
              </a:solidFill>
            </a:rPr>
            <a:t>Que no consta que el recurrente se haya apersonado a esta instancia ni haya cumplido con lo solicitado en la providencia de cita en el resultando anterior.</a:t>
          </a:r>
          <a:endParaRPr lang="es-ES" sz="1200" dirty="0">
            <a:solidFill>
              <a:schemeClr val="tx1"/>
            </a:solidFill>
          </a:endParaRPr>
        </a:p>
      </dgm:t>
    </dgm:pt>
    <dgm:pt modelId="{6896F952-D171-4BC2-9B65-2D057168E416}" type="parTrans" cxnId="{36694482-1680-4793-BBF9-22F756D36E48}">
      <dgm:prSet/>
      <dgm:spPr/>
      <dgm:t>
        <a:bodyPr/>
        <a:lstStyle/>
        <a:p>
          <a:endParaRPr lang="es-ES"/>
        </a:p>
      </dgm:t>
    </dgm:pt>
    <dgm:pt modelId="{C9AE30AC-B3D3-45D9-B6A0-D4B1994CAF7B}" type="sibTrans" cxnId="{36694482-1680-4793-BBF9-22F756D36E48}">
      <dgm:prSet/>
      <dgm:spPr/>
      <dgm:t>
        <a:bodyPr/>
        <a:lstStyle/>
        <a:p>
          <a:endParaRPr lang="es-ES"/>
        </a:p>
      </dgm:t>
    </dgm:pt>
    <dgm:pt modelId="{AC479451-2F81-4724-ABB5-E268340C76C1}">
      <dgm:prSet phldrT="[Texto]"/>
      <dgm:spPr/>
      <dgm:t>
        <a:bodyPr/>
        <a:lstStyle/>
        <a:p>
          <a:r>
            <a:rPr lang="es-CR" dirty="0" smtClean="0">
              <a:solidFill>
                <a:schemeClr val="tx1"/>
              </a:solidFill>
            </a:rPr>
            <a:t>Que en el caso sometido a conocimiento, no encuentra razones este Tribunal para variar el criterio externado en la sentencia supra citada, toda vez que en el presente asunto no se atendió por parte del apelante, en la forma debida y solicitada el requerimiento efectuado por parte de este órgano, al no constar en expediente su acreditación a la fecha de presentación del </a:t>
          </a:r>
          <a:r>
            <a:rPr lang="es-CR" b="1" dirty="0" smtClean="0">
              <a:solidFill>
                <a:schemeClr val="tx1"/>
              </a:solidFill>
            </a:rPr>
            <a:t>recurso de apelación, esto es, el 12 de agosto de 2014</a:t>
          </a:r>
          <a:r>
            <a:rPr lang="es-CR" dirty="0" smtClean="0">
              <a:solidFill>
                <a:schemeClr val="tx1"/>
              </a:solidFill>
            </a:rPr>
            <a:t>, por lo que es pertinente declarar inadmisible el presente recurso, por no estar demostrada en expediente la acreditación del interesado, razón por la cual  no se puede tener como representante de la empresa </a:t>
          </a:r>
          <a:r>
            <a:rPr lang="es-CR" b="1" dirty="0" smtClean="0">
              <a:solidFill>
                <a:schemeClr val="tx1"/>
              </a:solidFill>
            </a:rPr>
            <a:t>...,</a:t>
          </a:r>
          <a:r>
            <a:rPr lang="es-CR" dirty="0" smtClean="0">
              <a:solidFill>
                <a:schemeClr val="tx1"/>
              </a:solidFill>
            </a:rPr>
            <a:t> al señor …</a:t>
          </a:r>
          <a:r>
            <a:rPr lang="es-CR" b="1" dirty="0" smtClean="0">
              <a:solidFill>
                <a:schemeClr val="tx1"/>
              </a:solidFill>
            </a:rPr>
            <a:t> </a:t>
          </a:r>
          <a:r>
            <a:rPr lang="es-CR" dirty="0" smtClean="0">
              <a:solidFill>
                <a:schemeClr val="tx1"/>
              </a:solidFill>
            </a:rPr>
            <a:t>quien dice ser el representante legal de la sociedad, y que,  al no haber acreditado la condición con la que actúa y en consecuencia legitimar su participación en el procedimiento a la fecha de interposición del recurso de apelación. Se tiene por ende, incumplido uno de los dos requisitos de admisibilidad establecidos para el citado recurso.</a:t>
          </a:r>
          <a:endParaRPr lang="es-ES" dirty="0">
            <a:solidFill>
              <a:schemeClr val="tx1"/>
            </a:solidFill>
          </a:endParaRPr>
        </a:p>
      </dgm:t>
    </dgm:pt>
    <dgm:pt modelId="{140D3330-5D71-479A-A260-C01843B5479E}" type="parTrans" cxnId="{9DAC7731-1BA9-488B-AB95-275E73063E24}">
      <dgm:prSet/>
      <dgm:spPr/>
      <dgm:t>
        <a:bodyPr/>
        <a:lstStyle/>
        <a:p>
          <a:endParaRPr lang="es-ES"/>
        </a:p>
      </dgm:t>
    </dgm:pt>
    <dgm:pt modelId="{5C315B35-814B-4F65-AB87-0454719652A2}" type="sibTrans" cxnId="{9DAC7731-1BA9-488B-AB95-275E73063E24}">
      <dgm:prSet/>
      <dgm:spPr/>
      <dgm:t>
        <a:bodyPr/>
        <a:lstStyle/>
        <a:p>
          <a:endParaRPr lang="es-ES"/>
        </a:p>
      </dgm:t>
    </dgm:pt>
    <dgm:pt modelId="{65756344-713B-49DD-9172-3DDE6CE4DC8D}" type="pres">
      <dgm:prSet presAssocID="{2E10E093-5A65-4DD2-BEE3-80FC59ABCED2}" presName="linear" presStyleCnt="0">
        <dgm:presLayoutVars>
          <dgm:dir/>
          <dgm:resizeHandles val="exact"/>
        </dgm:presLayoutVars>
      </dgm:prSet>
      <dgm:spPr/>
      <dgm:t>
        <a:bodyPr/>
        <a:lstStyle/>
        <a:p>
          <a:endParaRPr lang="es-ES"/>
        </a:p>
      </dgm:t>
    </dgm:pt>
    <dgm:pt modelId="{F9DACF36-FED0-41DF-9950-3E7785017BA6}" type="pres">
      <dgm:prSet presAssocID="{E36C9E8B-25D3-4928-88A0-A6D44BF02747}" presName="comp" presStyleCnt="0"/>
      <dgm:spPr/>
    </dgm:pt>
    <dgm:pt modelId="{E6496A08-E874-4D2C-8423-35A43A037B42}" type="pres">
      <dgm:prSet presAssocID="{E36C9E8B-25D3-4928-88A0-A6D44BF02747}" presName="box" presStyleLbl="node1" presStyleIdx="0" presStyleCnt="3"/>
      <dgm:spPr/>
      <dgm:t>
        <a:bodyPr/>
        <a:lstStyle/>
        <a:p>
          <a:endParaRPr lang="es-ES"/>
        </a:p>
      </dgm:t>
    </dgm:pt>
    <dgm:pt modelId="{C6FB820E-B1C8-4971-9EF5-17C0CE83E6EE}" type="pres">
      <dgm:prSet presAssocID="{E36C9E8B-25D3-4928-88A0-A6D44BF02747}" presName="img"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C1084450-A8C1-4C1A-9C50-F15B0257047A}" type="pres">
      <dgm:prSet presAssocID="{E36C9E8B-25D3-4928-88A0-A6D44BF02747}" presName="text" presStyleLbl="node1" presStyleIdx="0" presStyleCnt="3">
        <dgm:presLayoutVars>
          <dgm:bulletEnabled val="1"/>
        </dgm:presLayoutVars>
      </dgm:prSet>
      <dgm:spPr/>
      <dgm:t>
        <a:bodyPr/>
        <a:lstStyle/>
        <a:p>
          <a:endParaRPr lang="es-ES"/>
        </a:p>
      </dgm:t>
    </dgm:pt>
    <dgm:pt modelId="{E833A2F9-7A59-41C7-855D-F8A87615A6DE}" type="pres">
      <dgm:prSet presAssocID="{B59B8102-8391-4AC5-82B7-591566882DE0}" presName="spacer" presStyleCnt="0"/>
      <dgm:spPr/>
    </dgm:pt>
    <dgm:pt modelId="{80F5C618-B26B-4A9F-8801-47821DC0971F}" type="pres">
      <dgm:prSet presAssocID="{592B78CF-69A0-490A-A8BD-8C86248E300C}" presName="comp" presStyleCnt="0"/>
      <dgm:spPr/>
    </dgm:pt>
    <dgm:pt modelId="{805A1344-91EB-4DD3-AE08-086511BB8CC9}" type="pres">
      <dgm:prSet presAssocID="{592B78CF-69A0-490A-A8BD-8C86248E300C}" presName="box" presStyleLbl="node1" presStyleIdx="1" presStyleCnt="3" custScaleY="51816"/>
      <dgm:spPr/>
      <dgm:t>
        <a:bodyPr/>
        <a:lstStyle/>
        <a:p>
          <a:endParaRPr lang="es-ES"/>
        </a:p>
      </dgm:t>
    </dgm:pt>
    <dgm:pt modelId="{DCFE604B-8286-4D6F-93AE-8E625191AE56}" type="pres">
      <dgm:prSet presAssocID="{592B78CF-69A0-490A-A8BD-8C86248E300C}" presName="img" presStyleLbl="fgImgPlace1" presStyleIdx="1" presStyleCnt="3" custScaleY="58995"/>
      <dgm:spPr>
        <a:blipFill rotWithShape="1">
          <a:blip xmlns:r="http://schemas.openxmlformats.org/officeDocument/2006/relationships" r:embed="rId2"/>
          <a:stretch>
            <a:fillRect/>
          </a:stretch>
        </a:blipFill>
      </dgm:spPr>
      <dgm:t>
        <a:bodyPr/>
        <a:lstStyle/>
        <a:p>
          <a:endParaRPr lang="es-ES"/>
        </a:p>
      </dgm:t>
    </dgm:pt>
    <dgm:pt modelId="{14A5CED5-6D7E-4CD1-8015-21BF5D608E42}" type="pres">
      <dgm:prSet presAssocID="{592B78CF-69A0-490A-A8BD-8C86248E300C}" presName="text" presStyleLbl="node1" presStyleIdx="1" presStyleCnt="3">
        <dgm:presLayoutVars>
          <dgm:bulletEnabled val="1"/>
        </dgm:presLayoutVars>
      </dgm:prSet>
      <dgm:spPr/>
      <dgm:t>
        <a:bodyPr/>
        <a:lstStyle/>
        <a:p>
          <a:endParaRPr lang="es-ES"/>
        </a:p>
      </dgm:t>
    </dgm:pt>
    <dgm:pt modelId="{A89CDE68-304F-43CC-BE50-DF55BC1BD675}" type="pres">
      <dgm:prSet presAssocID="{C9AE30AC-B3D3-45D9-B6A0-D4B1994CAF7B}" presName="spacer" presStyleCnt="0"/>
      <dgm:spPr/>
    </dgm:pt>
    <dgm:pt modelId="{ABD6ABE1-6FC8-44E1-B254-F080DEF06A9F}" type="pres">
      <dgm:prSet presAssocID="{AC479451-2F81-4724-ABB5-E268340C76C1}" presName="comp" presStyleCnt="0"/>
      <dgm:spPr/>
    </dgm:pt>
    <dgm:pt modelId="{BADE4265-5391-4662-BAB5-BEF9B35F30FF}" type="pres">
      <dgm:prSet presAssocID="{AC479451-2F81-4724-ABB5-E268340C76C1}" presName="box" presStyleLbl="node1" presStyleIdx="2" presStyleCnt="3"/>
      <dgm:spPr/>
      <dgm:t>
        <a:bodyPr/>
        <a:lstStyle/>
        <a:p>
          <a:endParaRPr lang="es-ES"/>
        </a:p>
      </dgm:t>
    </dgm:pt>
    <dgm:pt modelId="{382243B0-F217-4DE8-A2F3-7199CEC5BFAF}" type="pres">
      <dgm:prSet presAssocID="{AC479451-2F81-4724-ABB5-E268340C76C1}" presName="img"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08D20C8D-C392-4A81-A0D1-ACCA2DAE9379}" type="pres">
      <dgm:prSet presAssocID="{AC479451-2F81-4724-ABB5-E268340C76C1}" presName="text" presStyleLbl="node1" presStyleIdx="2" presStyleCnt="3">
        <dgm:presLayoutVars>
          <dgm:bulletEnabled val="1"/>
        </dgm:presLayoutVars>
      </dgm:prSet>
      <dgm:spPr/>
      <dgm:t>
        <a:bodyPr/>
        <a:lstStyle/>
        <a:p>
          <a:endParaRPr lang="es-ES"/>
        </a:p>
      </dgm:t>
    </dgm:pt>
  </dgm:ptLst>
  <dgm:cxnLst>
    <dgm:cxn modelId="{1E612C70-929E-4852-82FA-C7F95DA7991F}" type="presOf" srcId="{AC479451-2F81-4724-ABB5-E268340C76C1}" destId="{BADE4265-5391-4662-BAB5-BEF9B35F30FF}" srcOrd="0" destOrd="0" presId="urn:microsoft.com/office/officeart/2005/8/layout/vList4"/>
    <dgm:cxn modelId="{CAA9EF85-B138-44A3-AB3B-158616409EC4}" type="presOf" srcId="{AC479451-2F81-4724-ABB5-E268340C76C1}" destId="{08D20C8D-C392-4A81-A0D1-ACCA2DAE9379}" srcOrd="1" destOrd="0" presId="urn:microsoft.com/office/officeart/2005/8/layout/vList4"/>
    <dgm:cxn modelId="{9DAC7731-1BA9-488B-AB95-275E73063E24}" srcId="{2E10E093-5A65-4DD2-BEE3-80FC59ABCED2}" destId="{AC479451-2F81-4724-ABB5-E268340C76C1}" srcOrd="2" destOrd="0" parTransId="{140D3330-5D71-479A-A260-C01843B5479E}" sibTransId="{5C315B35-814B-4F65-AB87-0454719652A2}"/>
    <dgm:cxn modelId="{BF3FF644-601D-462C-9677-5006A8D9DEE9}" type="presOf" srcId="{592B78CF-69A0-490A-A8BD-8C86248E300C}" destId="{14A5CED5-6D7E-4CD1-8015-21BF5D608E42}" srcOrd="1" destOrd="0" presId="urn:microsoft.com/office/officeart/2005/8/layout/vList4"/>
    <dgm:cxn modelId="{36694482-1680-4793-BBF9-22F756D36E48}" srcId="{2E10E093-5A65-4DD2-BEE3-80FC59ABCED2}" destId="{592B78CF-69A0-490A-A8BD-8C86248E300C}" srcOrd="1" destOrd="0" parTransId="{6896F952-D171-4BC2-9B65-2D057168E416}" sibTransId="{C9AE30AC-B3D3-45D9-B6A0-D4B1994CAF7B}"/>
    <dgm:cxn modelId="{31D54F76-316B-475D-8215-56F3F9D60A7F}" type="presOf" srcId="{E36C9E8B-25D3-4928-88A0-A6D44BF02747}" destId="{E6496A08-E874-4D2C-8423-35A43A037B42}" srcOrd="0" destOrd="0" presId="urn:microsoft.com/office/officeart/2005/8/layout/vList4"/>
    <dgm:cxn modelId="{BD1042C5-0186-42D9-9885-62725884AA9C}" srcId="{2E10E093-5A65-4DD2-BEE3-80FC59ABCED2}" destId="{E36C9E8B-25D3-4928-88A0-A6D44BF02747}" srcOrd="0" destOrd="0" parTransId="{0DA00675-905F-4BC9-B0B4-CB366184121A}" sibTransId="{B59B8102-8391-4AC5-82B7-591566882DE0}"/>
    <dgm:cxn modelId="{0F9308BB-B6A3-4A87-B22F-7A4D13131ACD}" type="presOf" srcId="{592B78CF-69A0-490A-A8BD-8C86248E300C}" destId="{805A1344-91EB-4DD3-AE08-086511BB8CC9}" srcOrd="0" destOrd="0" presId="urn:microsoft.com/office/officeart/2005/8/layout/vList4"/>
    <dgm:cxn modelId="{16C5F078-AA1F-45CD-A6D5-79E1BD0F3625}" type="presOf" srcId="{2E10E093-5A65-4DD2-BEE3-80FC59ABCED2}" destId="{65756344-713B-49DD-9172-3DDE6CE4DC8D}" srcOrd="0" destOrd="0" presId="urn:microsoft.com/office/officeart/2005/8/layout/vList4"/>
    <dgm:cxn modelId="{7CC738DD-F5B4-4C12-B17E-382D99AFF3DB}" type="presOf" srcId="{E36C9E8B-25D3-4928-88A0-A6D44BF02747}" destId="{C1084450-A8C1-4C1A-9C50-F15B0257047A}" srcOrd="1" destOrd="0" presId="urn:microsoft.com/office/officeart/2005/8/layout/vList4"/>
    <dgm:cxn modelId="{E8DC46E0-5C40-4840-A7C7-75D5D7956783}" type="presParOf" srcId="{65756344-713B-49DD-9172-3DDE6CE4DC8D}" destId="{F9DACF36-FED0-41DF-9950-3E7785017BA6}" srcOrd="0" destOrd="0" presId="urn:microsoft.com/office/officeart/2005/8/layout/vList4"/>
    <dgm:cxn modelId="{E4518FBC-AB5B-465B-8183-DC80D6027AC1}" type="presParOf" srcId="{F9DACF36-FED0-41DF-9950-3E7785017BA6}" destId="{E6496A08-E874-4D2C-8423-35A43A037B42}" srcOrd="0" destOrd="0" presId="urn:microsoft.com/office/officeart/2005/8/layout/vList4"/>
    <dgm:cxn modelId="{2A124582-8753-4E09-8A38-2F97D37FCEEE}" type="presParOf" srcId="{F9DACF36-FED0-41DF-9950-3E7785017BA6}" destId="{C6FB820E-B1C8-4971-9EF5-17C0CE83E6EE}" srcOrd="1" destOrd="0" presId="urn:microsoft.com/office/officeart/2005/8/layout/vList4"/>
    <dgm:cxn modelId="{CCDD9E29-F9A9-4FBE-B1B5-61FD5B4C70F4}" type="presParOf" srcId="{F9DACF36-FED0-41DF-9950-3E7785017BA6}" destId="{C1084450-A8C1-4C1A-9C50-F15B0257047A}" srcOrd="2" destOrd="0" presId="urn:microsoft.com/office/officeart/2005/8/layout/vList4"/>
    <dgm:cxn modelId="{8E58F23F-F1FD-46A8-BEF9-2C6C670A11DD}" type="presParOf" srcId="{65756344-713B-49DD-9172-3DDE6CE4DC8D}" destId="{E833A2F9-7A59-41C7-855D-F8A87615A6DE}" srcOrd="1" destOrd="0" presId="urn:microsoft.com/office/officeart/2005/8/layout/vList4"/>
    <dgm:cxn modelId="{C85E9A9D-9609-4CCC-A1A9-1A0B032CDC72}" type="presParOf" srcId="{65756344-713B-49DD-9172-3DDE6CE4DC8D}" destId="{80F5C618-B26B-4A9F-8801-47821DC0971F}" srcOrd="2" destOrd="0" presId="urn:microsoft.com/office/officeart/2005/8/layout/vList4"/>
    <dgm:cxn modelId="{EA345835-8625-4349-B080-07DE4AAB2E0E}" type="presParOf" srcId="{80F5C618-B26B-4A9F-8801-47821DC0971F}" destId="{805A1344-91EB-4DD3-AE08-086511BB8CC9}" srcOrd="0" destOrd="0" presId="urn:microsoft.com/office/officeart/2005/8/layout/vList4"/>
    <dgm:cxn modelId="{8DF263BB-5D83-447F-8BE6-38BF8F84571A}" type="presParOf" srcId="{80F5C618-B26B-4A9F-8801-47821DC0971F}" destId="{DCFE604B-8286-4D6F-93AE-8E625191AE56}" srcOrd="1" destOrd="0" presId="urn:microsoft.com/office/officeart/2005/8/layout/vList4"/>
    <dgm:cxn modelId="{E6DB02DE-2F91-49A5-B265-5E0279BE9E58}" type="presParOf" srcId="{80F5C618-B26B-4A9F-8801-47821DC0971F}" destId="{14A5CED5-6D7E-4CD1-8015-21BF5D608E42}" srcOrd="2" destOrd="0" presId="urn:microsoft.com/office/officeart/2005/8/layout/vList4"/>
    <dgm:cxn modelId="{CCCE03EB-5678-4D7A-9873-D8A9479ED6AF}" type="presParOf" srcId="{65756344-713B-49DD-9172-3DDE6CE4DC8D}" destId="{A89CDE68-304F-43CC-BE50-DF55BC1BD675}" srcOrd="3" destOrd="0" presId="urn:microsoft.com/office/officeart/2005/8/layout/vList4"/>
    <dgm:cxn modelId="{7CFC67ED-561B-445F-B847-9CE44EBA5D0E}" type="presParOf" srcId="{65756344-713B-49DD-9172-3DDE6CE4DC8D}" destId="{ABD6ABE1-6FC8-44E1-B254-F080DEF06A9F}" srcOrd="4" destOrd="0" presId="urn:microsoft.com/office/officeart/2005/8/layout/vList4"/>
    <dgm:cxn modelId="{375C5953-A555-4643-8471-314A85330685}" type="presParOf" srcId="{ABD6ABE1-6FC8-44E1-B254-F080DEF06A9F}" destId="{BADE4265-5391-4662-BAB5-BEF9B35F30FF}" srcOrd="0" destOrd="0" presId="urn:microsoft.com/office/officeart/2005/8/layout/vList4"/>
    <dgm:cxn modelId="{28FD3404-6995-41D7-8F89-FA0B2B827836}" type="presParOf" srcId="{ABD6ABE1-6FC8-44E1-B254-F080DEF06A9F}" destId="{382243B0-F217-4DE8-A2F3-7199CEC5BFAF}" srcOrd="1" destOrd="0" presId="urn:microsoft.com/office/officeart/2005/8/layout/vList4"/>
    <dgm:cxn modelId="{C5FA4623-9C0F-4DA5-9B3D-D11978DB3731}" type="presParOf" srcId="{ABD6ABE1-6FC8-44E1-B254-F080DEF06A9F}" destId="{08D20C8D-C392-4A81-A0D1-ACCA2DAE937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FD816834-FD5C-47FE-92EB-6BA26F880691}" type="doc">
      <dgm:prSet loTypeId="urn:microsoft.com/office/officeart/2005/8/layout/pList2" loCatId="list" qsTypeId="urn:microsoft.com/office/officeart/2005/8/quickstyle/simple1" qsCatId="simple" csTypeId="urn:microsoft.com/office/officeart/2005/8/colors/accent1_2" csCatId="accent1" phldr="1"/>
      <dgm:spPr/>
    </dgm:pt>
    <dgm:pt modelId="{42828447-CAE1-45D1-A11B-86CD6E0DBC33}">
      <dgm:prSet phldrT="[Texto]" custT="1"/>
      <dgm:spPr/>
      <dgm:t>
        <a:bodyPr/>
        <a:lstStyle/>
        <a:p>
          <a:pPr algn="just"/>
          <a:r>
            <a:rPr lang="es-ES_tradnl" sz="1000" dirty="0" smtClean="0">
              <a:solidFill>
                <a:schemeClr val="tx1"/>
              </a:solidFill>
            </a:rPr>
            <a:t>El presente asunto trata sobre un ajuste efectuado durante el despacho al vehículo nacionalizado mediante </a:t>
          </a:r>
          <a:r>
            <a:rPr lang="es-ES_tradnl" sz="1000" b="1" dirty="0" smtClean="0">
              <a:solidFill>
                <a:schemeClr val="tx1"/>
              </a:solidFill>
            </a:rPr>
            <a:t>DUA del … por parte del agente aduanero …</a:t>
          </a:r>
          <a:r>
            <a:rPr lang="es-ES_tradnl" sz="1000" dirty="0" smtClean="0">
              <a:solidFill>
                <a:schemeClr val="tx1"/>
              </a:solidFill>
            </a:rPr>
            <a:t>, y en el que figura como sociedad importadora ..., un vehículo usado, marca Mercedes Benz, carrocería Sedán cuatro puertas, categoría automóvil, año 2014, combustible gasolina, número de identificación …, clase tributaria </a:t>
          </a:r>
          <a:r>
            <a:rPr lang="es-ES_tradnl" sz="1000" b="1" dirty="0" smtClean="0">
              <a:solidFill>
                <a:schemeClr val="tx1"/>
              </a:solidFill>
            </a:rPr>
            <a:t>2484937 </a:t>
          </a:r>
          <a:r>
            <a:rPr lang="es-ES_tradnl" sz="1000" dirty="0" smtClean="0">
              <a:solidFill>
                <a:schemeClr val="tx1"/>
              </a:solidFill>
            </a:rPr>
            <a:t>y</a:t>
          </a:r>
          <a:r>
            <a:rPr lang="es-ES_tradnl" sz="1000" b="1" dirty="0" smtClean="0">
              <a:solidFill>
                <a:schemeClr val="tx1"/>
              </a:solidFill>
            </a:rPr>
            <a:t> </a:t>
          </a:r>
          <a:r>
            <a:rPr lang="es-ES_tradnl" sz="1000" dirty="0" smtClean="0">
              <a:solidFill>
                <a:schemeClr val="tx1"/>
              </a:solidFill>
            </a:rPr>
            <a:t>valor de importación de $44.500,00, clasificado en la posición arancelaria 8703.23.69.31, por cuanto el funcionario encargado del proceso de revisión física determinó que</a:t>
          </a:r>
          <a:r>
            <a:rPr lang="es-ES_tradnl" sz="1000" b="1" dirty="0" smtClean="0">
              <a:solidFill>
                <a:schemeClr val="tx1"/>
              </a:solidFill>
            </a:rPr>
            <a:t> </a:t>
          </a:r>
          <a:r>
            <a:rPr lang="es-ES_tradnl" sz="1000" dirty="0" smtClean="0">
              <a:solidFill>
                <a:schemeClr val="tx1"/>
              </a:solidFill>
            </a:rPr>
            <a:t> con base en el documento presentado para con el tránsito aduanero mediante el DUA … la factura comercial por un monto de $55.589.00 motivo por el cual determina que se debe ajustar el elemento valor de importación del automotor agregando el flete y seguro, lo que generó un valor total de $57.387.50, generándose una diferencia de impuestos por la suma de ¢3.675.81.48.</a:t>
          </a:r>
          <a:endParaRPr lang="es-ES" sz="1000" dirty="0">
            <a:solidFill>
              <a:schemeClr val="tx1"/>
            </a:solidFill>
          </a:endParaRPr>
        </a:p>
      </dgm:t>
    </dgm:pt>
    <dgm:pt modelId="{7F4746E0-4656-4CB3-9FB3-E71FBB6CB03D}" type="parTrans" cxnId="{6C5EEC25-13E4-4E1A-A0DA-A8ADAC0242FE}">
      <dgm:prSet/>
      <dgm:spPr/>
      <dgm:t>
        <a:bodyPr/>
        <a:lstStyle/>
        <a:p>
          <a:endParaRPr lang="es-ES"/>
        </a:p>
      </dgm:t>
    </dgm:pt>
    <dgm:pt modelId="{0FB031FC-C9AB-4359-8A31-25183EEF6FFE}" type="sibTrans" cxnId="{6C5EEC25-13E4-4E1A-A0DA-A8ADAC0242FE}">
      <dgm:prSet/>
      <dgm:spPr/>
      <dgm:t>
        <a:bodyPr/>
        <a:lstStyle/>
        <a:p>
          <a:endParaRPr lang="es-ES"/>
        </a:p>
      </dgm:t>
    </dgm:pt>
    <dgm:pt modelId="{FBAC8BD4-0CC5-4424-A974-1CDFB42725EB}">
      <dgm:prSet phldrT="[Texto]" custT="1"/>
      <dgm:spPr/>
      <dgm:t>
        <a:bodyPr/>
        <a:lstStyle/>
        <a:p>
          <a:pPr algn="just"/>
          <a:r>
            <a:rPr lang="es-ES_tradnl" sz="950" baseline="0" dirty="0" smtClean="0">
              <a:solidFill>
                <a:schemeClr val="tx1"/>
              </a:solidFill>
            </a:rPr>
            <a:t>Que previo a cualquier otra consideración, se avoca este Órgano al estudio de la admisibilidad del presente recurso de apelación.  En tal sentido dispone el artículo 198 de la Ley General de Aduanas que contra el acto final dictado por la aduana competente, caben los recursos de reconsideración y apelación para ante el Tribunal Aduanero Nacional, siendo potestativo usar ambos recursos ordinarios o sólo uno de ellos, los cuales deben interponerse dentro de los quince días siguientes a la notificación del acto impugnado, condicionando la admisibilidad a dos requisitos procesales, sea en cuanto al tiempo que dispone el interesado para interponerlo y además el relativo a la capacidad procesal de las partes que intervienen en expediente.  En el presente caso el recurso es presentado por …quien figura en el DUA como el agente aduanero encargado de su tramitación, encontrándose debidamente acreditado en expediente según se observa en la constancia visible a folio </a:t>
          </a:r>
          <a:r>
            <a:rPr lang="es-ES_tradnl" sz="950" b="1" baseline="0" dirty="0" smtClean="0">
              <a:solidFill>
                <a:schemeClr val="tx1"/>
              </a:solidFill>
            </a:rPr>
            <a:t>95</a:t>
          </a:r>
          <a:r>
            <a:rPr lang="es-ES_tradnl" sz="950" baseline="0" dirty="0" smtClean="0">
              <a:solidFill>
                <a:schemeClr val="tx1"/>
              </a:solidFill>
            </a:rPr>
            <a:t>, cumpliéndose en la especie con el presupuesto procesal de legitimación…</a:t>
          </a:r>
          <a:endParaRPr lang="es-ES" sz="950" baseline="0" dirty="0">
            <a:solidFill>
              <a:schemeClr val="tx1"/>
            </a:solidFill>
          </a:endParaRPr>
        </a:p>
      </dgm:t>
    </dgm:pt>
    <dgm:pt modelId="{CE3421AC-8198-4E03-B810-CFB4089C6CA7}" type="parTrans" cxnId="{FE22D94B-CA41-4D01-8D29-4F65670A600F}">
      <dgm:prSet/>
      <dgm:spPr/>
      <dgm:t>
        <a:bodyPr/>
        <a:lstStyle/>
        <a:p>
          <a:endParaRPr lang="es-ES"/>
        </a:p>
      </dgm:t>
    </dgm:pt>
    <dgm:pt modelId="{EB330ACC-D6D0-4767-881C-02521ABAAC9D}" type="sibTrans" cxnId="{FE22D94B-CA41-4D01-8D29-4F65670A600F}">
      <dgm:prSet/>
      <dgm:spPr/>
      <dgm:t>
        <a:bodyPr/>
        <a:lstStyle/>
        <a:p>
          <a:endParaRPr lang="es-ES"/>
        </a:p>
      </dgm:t>
    </dgm:pt>
    <dgm:pt modelId="{9DF097B0-C082-4165-8CA3-B911366F2B38}" type="pres">
      <dgm:prSet presAssocID="{FD816834-FD5C-47FE-92EB-6BA26F880691}" presName="Name0" presStyleCnt="0">
        <dgm:presLayoutVars>
          <dgm:dir/>
          <dgm:resizeHandles val="exact"/>
        </dgm:presLayoutVars>
      </dgm:prSet>
      <dgm:spPr/>
    </dgm:pt>
    <dgm:pt modelId="{81BC023D-2E13-4AC6-B86B-4B5BC6720D75}" type="pres">
      <dgm:prSet presAssocID="{FD816834-FD5C-47FE-92EB-6BA26F880691}" presName="bkgdShp" presStyleLbl="alignAccFollowNode1" presStyleIdx="0" presStyleCnt="1"/>
      <dgm:spPr>
        <a:solidFill>
          <a:srgbClr val="0843B8">
            <a:alpha val="90000"/>
          </a:srgbClr>
        </a:solidFill>
      </dgm:spPr>
    </dgm:pt>
    <dgm:pt modelId="{A04496AA-3C1D-4733-BABC-E480E1A0E35F}" type="pres">
      <dgm:prSet presAssocID="{FD816834-FD5C-47FE-92EB-6BA26F880691}" presName="linComp" presStyleCnt="0"/>
      <dgm:spPr/>
    </dgm:pt>
    <dgm:pt modelId="{2B19B96D-11B5-46B2-89BB-ED9FCD2D0456}" type="pres">
      <dgm:prSet presAssocID="{42828447-CAE1-45D1-A11B-86CD6E0DBC33}" presName="compNode" presStyleCnt="0"/>
      <dgm:spPr/>
    </dgm:pt>
    <dgm:pt modelId="{1DCA1252-FA96-42E2-832D-6A923C2C0903}" type="pres">
      <dgm:prSet presAssocID="{42828447-CAE1-45D1-A11B-86CD6E0DBC33}" presName="node" presStyleLbl="node1" presStyleIdx="0" presStyleCnt="2">
        <dgm:presLayoutVars>
          <dgm:bulletEnabled val="1"/>
        </dgm:presLayoutVars>
      </dgm:prSet>
      <dgm:spPr/>
      <dgm:t>
        <a:bodyPr/>
        <a:lstStyle/>
        <a:p>
          <a:endParaRPr lang="es-ES"/>
        </a:p>
      </dgm:t>
    </dgm:pt>
    <dgm:pt modelId="{2F311328-DBC4-4438-9586-53C3F903596B}" type="pres">
      <dgm:prSet presAssocID="{42828447-CAE1-45D1-A11B-86CD6E0DBC33}" presName="invisiNode" presStyleLbl="node1" presStyleIdx="0" presStyleCnt="2"/>
      <dgm:spPr/>
    </dgm:pt>
    <dgm:pt modelId="{BFEF1AD7-8EC4-489A-81DC-64E4AE26D5DE}" type="pres">
      <dgm:prSet presAssocID="{42828447-CAE1-45D1-A11B-86CD6E0DBC33}" presName="imagNode" presStyleLbl="fgImgPlace1" presStyleIdx="0" presStyleCnt="2"/>
      <dgm:spPr>
        <a:blipFill rotWithShape="1">
          <a:blip xmlns:r="http://schemas.openxmlformats.org/officeDocument/2006/relationships" r:embed="rId1"/>
          <a:stretch>
            <a:fillRect/>
          </a:stretch>
        </a:blipFill>
      </dgm:spPr>
    </dgm:pt>
    <dgm:pt modelId="{31E0DF49-9690-4667-9A45-B5ADF8D200A3}" type="pres">
      <dgm:prSet presAssocID="{0FB031FC-C9AB-4359-8A31-25183EEF6FFE}" presName="sibTrans" presStyleLbl="sibTrans2D1" presStyleIdx="0" presStyleCnt="0"/>
      <dgm:spPr/>
      <dgm:t>
        <a:bodyPr/>
        <a:lstStyle/>
        <a:p>
          <a:endParaRPr lang="es-ES"/>
        </a:p>
      </dgm:t>
    </dgm:pt>
    <dgm:pt modelId="{7BCDB97C-B15E-4677-8516-5BBF54127AC3}" type="pres">
      <dgm:prSet presAssocID="{FBAC8BD4-0CC5-4424-A974-1CDFB42725EB}" presName="compNode" presStyleCnt="0"/>
      <dgm:spPr/>
    </dgm:pt>
    <dgm:pt modelId="{8123CC64-F2D3-4ED0-AFE7-97862D6A5771}" type="pres">
      <dgm:prSet presAssocID="{FBAC8BD4-0CC5-4424-A974-1CDFB42725EB}" presName="node" presStyleLbl="node1" presStyleIdx="1" presStyleCnt="2">
        <dgm:presLayoutVars>
          <dgm:bulletEnabled val="1"/>
        </dgm:presLayoutVars>
      </dgm:prSet>
      <dgm:spPr/>
      <dgm:t>
        <a:bodyPr/>
        <a:lstStyle/>
        <a:p>
          <a:endParaRPr lang="es-ES"/>
        </a:p>
      </dgm:t>
    </dgm:pt>
    <dgm:pt modelId="{410631FF-5D20-482D-B3FE-352C813B7543}" type="pres">
      <dgm:prSet presAssocID="{FBAC8BD4-0CC5-4424-A974-1CDFB42725EB}" presName="invisiNode" presStyleLbl="node1" presStyleIdx="1" presStyleCnt="2"/>
      <dgm:spPr/>
    </dgm:pt>
    <dgm:pt modelId="{18359D4E-DB3D-4226-80A2-AD141A5010D3}" type="pres">
      <dgm:prSet presAssocID="{FBAC8BD4-0CC5-4424-A974-1CDFB42725EB}" presName="imagNode" presStyleLbl="fgImgPlace1" presStyleIdx="1" presStyleCnt="2"/>
      <dgm:spPr>
        <a:blipFill rotWithShape="1">
          <a:blip xmlns:r="http://schemas.openxmlformats.org/officeDocument/2006/relationships" r:embed="rId2"/>
          <a:stretch>
            <a:fillRect/>
          </a:stretch>
        </a:blipFill>
      </dgm:spPr>
    </dgm:pt>
  </dgm:ptLst>
  <dgm:cxnLst>
    <dgm:cxn modelId="{6C5EEC25-13E4-4E1A-A0DA-A8ADAC0242FE}" srcId="{FD816834-FD5C-47FE-92EB-6BA26F880691}" destId="{42828447-CAE1-45D1-A11B-86CD6E0DBC33}" srcOrd="0" destOrd="0" parTransId="{7F4746E0-4656-4CB3-9FB3-E71FBB6CB03D}" sibTransId="{0FB031FC-C9AB-4359-8A31-25183EEF6FFE}"/>
    <dgm:cxn modelId="{482ABFF1-5900-42ED-A9B6-E2C6851DF82C}" type="presOf" srcId="{FBAC8BD4-0CC5-4424-A974-1CDFB42725EB}" destId="{8123CC64-F2D3-4ED0-AFE7-97862D6A5771}" srcOrd="0" destOrd="0" presId="urn:microsoft.com/office/officeart/2005/8/layout/pList2"/>
    <dgm:cxn modelId="{FE22D94B-CA41-4D01-8D29-4F65670A600F}" srcId="{FD816834-FD5C-47FE-92EB-6BA26F880691}" destId="{FBAC8BD4-0CC5-4424-A974-1CDFB42725EB}" srcOrd="1" destOrd="0" parTransId="{CE3421AC-8198-4E03-B810-CFB4089C6CA7}" sibTransId="{EB330ACC-D6D0-4767-881C-02521ABAAC9D}"/>
    <dgm:cxn modelId="{0F8DBBB3-72F7-4B76-8937-B085B94397AE}" type="presOf" srcId="{42828447-CAE1-45D1-A11B-86CD6E0DBC33}" destId="{1DCA1252-FA96-42E2-832D-6A923C2C0903}" srcOrd="0" destOrd="0" presId="urn:microsoft.com/office/officeart/2005/8/layout/pList2"/>
    <dgm:cxn modelId="{50561C2A-BB39-4857-91D4-FDD16E2E640E}" type="presOf" srcId="{FD816834-FD5C-47FE-92EB-6BA26F880691}" destId="{9DF097B0-C082-4165-8CA3-B911366F2B38}" srcOrd="0" destOrd="0" presId="urn:microsoft.com/office/officeart/2005/8/layout/pList2"/>
    <dgm:cxn modelId="{EF504AE5-38B9-4995-8EB6-1230C48727AE}" type="presOf" srcId="{0FB031FC-C9AB-4359-8A31-25183EEF6FFE}" destId="{31E0DF49-9690-4667-9A45-B5ADF8D200A3}" srcOrd="0" destOrd="0" presId="urn:microsoft.com/office/officeart/2005/8/layout/pList2"/>
    <dgm:cxn modelId="{EFF027BD-40DE-4ACF-897F-DF203D825459}" type="presParOf" srcId="{9DF097B0-C082-4165-8CA3-B911366F2B38}" destId="{81BC023D-2E13-4AC6-B86B-4B5BC6720D75}" srcOrd="0" destOrd="0" presId="urn:microsoft.com/office/officeart/2005/8/layout/pList2"/>
    <dgm:cxn modelId="{12C19E67-C535-46A2-9588-8D4B0ECBF5DC}" type="presParOf" srcId="{9DF097B0-C082-4165-8CA3-B911366F2B38}" destId="{A04496AA-3C1D-4733-BABC-E480E1A0E35F}" srcOrd="1" destOrd="0" presId="urn:microsoft.com/office/officeart/2005/8/layout/pList2"/>
    <dgm:cxn modelId="{069567E8-C6EB-4EFB-B1CA-ECC4071B8587}" type="presParOf" srcId="{A04496AA-3C1D-4733-BABC-E480E1A0E35F}" destId="{2B19B96D-11B5-46B2-89BB-ED9FCD2D0456}" srcOrd="0" destOrd="0" presId="urn:microsoft.com/office/officeart/2005/8/layout/pList2"/>
    <dgm:cxn modelId="{CD0CBD5A-4821-410F-96E0-82EB607C678E}" type="presParOf" srcId="{2B19B96D-11B5-46B2-89BB-ED9FCD2D0456}" destId="{1DCA1252-FA96-42E2-832D-6A923C2C0903}" srcOrd="0" destOrd="0" presId="urn:microsoft.com/office/officeart/2005/8/layout/pList2"/>
    <dgm:cxn modelId="{9CD9CE41-BA00-4506-BE3D-352D00B99242}" type="presParOf" srcId="{2B19B96D-11B5-46B2-89BB-ED9FCD2D0456}" destId="{2F311328-DBC4-4438-9586-53C3F903596B}" srcOrd="1" destOrd="0" presId="urn:microsoft.com/office/officeart/2005/8/layout/pList2"/>
    <dgm:cxn modelId="{C040A522-8EC6-48C6-A702-A500319BC1DB}" type="presParOf" srcId="{2B19B96D-11B5-46B2-89BB-ED9FCD2D0456}" destId="{BFEF1AD7-8EC4-489A-81DC-64E4AE26D5DE}" srcOrd="2" destOrd="0" presId="urn:microsoft.com/office/officeart/2005/8/layout/pList2"/>
    <dgm:cxn modelId="{4CD7517C-3CED-4313-939A-5EC74C086DAB}" type="presParOf" srcId="{A04496AA-3C1D-4733-BABC-E480E1A0E35F}" destId="{31E0DF49-9690-4667-9A45-B5ADF8D200A3}" srcOrd="1" destOrd="0" presId="urn:microsoft.com/office/officeart/2005/8/layout/pList2"/>
    <dgm:cxn modelId="{F9D578C4-2F22-476B-8579-2E01004AF00C}" type="presParOf" srcId="{A04496AA-3C1D-4733-BABC-E480E1A0E35F}" destId="{7BCDB97C-B15E-4677-8516-5BBF54127AC3}" srcOrd="2" destOrd="0" presId="urn:microsoft.com/office/officeart/2005/8/layout/pList2"/>
    <dgm:cxn modelId="{D3B443AC-5DEB-4539-8957-373F576314DF}" type="presParOf" srcId="{7BCDB97C-B15E-4677-8516-5BBF54127AC3}" destId="{8123CC64-F2D3-4ED0-AFE7-97862D6A5771}" srcOrd="0" destOrd="0" presId="urn:microsoft.com/office/officeart/2005/8/layout/pList2"/>
    <dgm:cxn modelId="{FF39EEE9-3227-4B3D-8D74-2B43C75E4866}" type="presParOf" srcId="{7BCDB97C-B15E-4677-8516-5BBF54127AC3}" destId="{410631FF-5D20-482D-B3FE-352C813B7543}" srcOrd="1" destOrd="0" presId="urn:microsoft.com/office/officeart/2005/8/layout/pList2"/>
    <dgm:cxn modelId="{277E8C8F-3151-4DBD-8718-A8E9D3206DB9}" type="presParOf" srcId="{7BCDB97C-B15E-4677-8516-5BBF54127AC3}" destId="{18359D4E-DB3D-4226-80A2-AD141A5010D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ACE0ED68-6BD3-4CBC-A3EB-0CB992311396}"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s-ES"/>
        </a:p>
      </dgm:t>
    </dgm:pt>
    <dgm:pt modelId="{E6ED564A-A498-48C7-8894-58514C560661}">
      <dgm:prSet phldrT="[Texto]" custT="1"/>
      <dgm:spPr/>
      <dgm:t>
        <a:bodyPr/>
        <a:lstStyle/>
        <a:p>
          <a:r>
            <a:rPr lang="es-ES_tradnl" sz="1200" dirty="0" smtClean="0">
              <a:solidFill>
                <a:schemeClr val="tx1"/>
              </a:solidFill>
            </a:rPr>
            <a:t>El objeto de la presente </a:t>
          </a:r>
          <a:r>
            <a:rPr lang="es-ES_tradnl" sz="1200" dirty="0" err="1" smtClean="0">
              <a:solidFill>
                <a:schemeClr val="tx1"/>
              </a:solidFill>
            </a:rPr>
            <a:t>litis</a:t>
          </a:r>
          <a:r>
            <a:rPr lang="es-ES_tradnl" sz="1200" dirty="0" smtClean="0">
              <a:solidFill>
                <a:schemeClr val="tx1"/>
              </a:solidFill>
            </a:rPr>
            <a:t> se refiere a la aplicación o no del trato arancelario preferencial dispuesto por el Tratado y solicitada por la Agencia de Aduanas ... en representación de la</a:t>
          </a:r>
          <a:r>
            <a:rPr lang="es-ES_tradnl" sz="1200" b="1" dirty="0" smtClean="0">
              <a:solidFill>
                <a:schemeClr val="tx1"/>
              </a:solidFill>
            </a:rPr>
            <a:t> </a:t>
          </a:r>
          <a:r>
            <a:rPr lang="es-ES_tradnl" sz="1200" dirty="0" smtClean="0">
              <a:solidFill>
                <a:schemeClr val="tx1"/>
              </a:solidFill>
            </a:rPr>
            <a:t>empresa importadora …, en favor de la</a:t>
          </a:r>
          <a:r>
            <a:rPr lang="es-ES_tradnl" sz="1200" b="1" dirty="0" smtClean="0">
              <a:solidFill>
                <a:schemeClr val="tx1"/>
              </a:solidFill>
            </a:rPr>
            <a:t> </a:t>
          </a:r>
          <a:r>
            <a:rPr lang="es-ES_tradnl" sz="1200" dirty="0" smtClean="0">
              <a:solidFill>
                <a:schemeClr val="tx1"/>
              </a:solidFill>
            </a:rPr>
            <a:t>mercancía amparada a la Declaración Aduanera de Importación Definitiva número … de la Aduana Central, mediante la cual se nacionalizaron 1800 bultos de adhesivos, con la consecuente devolución de los impuestos pagados de más reclamados por los interesados, los cuales ascienden a la suma de </a:t>
          </a:r>
          <a:r>
            <a:rPr lang="es-ES_tradnl" sz="1200" b="1" dirty="0" smtClean="0">
              <a:solidFill>
                <a:schemeClr val="tx1"/>
              </a:solidFill>
            </a:rPr>
            <a:t>¢5.046.163.90</a:t>
          </a:r>
          <a:r>
            <a:rPr lang="es-CR" sz="1200" dirty="0" smtClean="0">
              <a:solidFill>
                <a:schemeClr val="tx1"/>
              </a:solidFill>
            </a:rPr>
            <a:t>.</a:t>
          </a:r>
          <a:endParaRPr lang="es-ES" sz="1200" dirty="0">
            <a:solidFill>
              <a:schemeClr val="tx1"/>
            </a:solidFill>
          </a:endParaRPr>
        </a:p>
      </dgm:t>
    </dgm:pt>
    <dgm:pt modelId="{1818ED70-3890-4357-967C-C621486166A8}" type="parTrans" cxnId="{1AA00F01-9AF5-4B77-9236-D27DB568A60E}">
      <dgm:prSet/>
      <dgm:spPr/>
      <dgm:t>
        <a:bodyPr/>
        <a:lstStyle/>
        <a:p>
          <a:endParaRPr lang="es-ES"/>
        </a:p>
      </dgm:t>
    </dgm:pt>
    <dgm:pt modelId="{38B6368C-182B-4B23-AF7D-B4672139F115}" type="sibTrans" cxnId="{1AA00F01-9AF5-4B77-9236-D27DB568A60E}">
      <dgm:prSet/>
      <dgm:spPr/>
      <dgm:t>
        <a:bodyPr/>
        <a:lstStyle/>
        <a:p>
          <a:endParaRPr lang="es-ES"/>
        </a:p>
      </dgm:t>
    </dgm:pt>
    <dgm:pt modelId="{2F3B71CC-A202-431A-AC06-18D26965E2AF}">
      <dgm:prSet phldrT="[Texto]" custT="1"/>
      <dgm:spPr>
        <a:solidFill>
          <a:schemeClr val="tx2">
            <a:lumMod val="40000"/>
            <a:lumOff val="60000"/>
          </a:schemeClr>
        </a:solidFill>
      </dgm:spPr>
      <dgm:t>
        <a:bodyPr/>
        <a:lstStyle/>
        <a:p>
          <a:r>
            <a:rPr lang="es-ES_tradnl" sz="1200" dirty="0" smtClean="0">
              <a:solidFill>
                <a:schemeClr val="tx1"/>
              </a:solidFill>
            </a:rPr>
            <a:t>Que previo a cualquier otra consideración, se avoca este órgano al estudio de la admisibilidad del presente recurso de apelación. En tal sentido dispone el artículo 204 de la LGA -vigente al momento de los hechos-, que contra el acto final dictado por la DGA, caben los recursos de reconsideración y apelación para ante el Tribunal Aduanero Nacional, siendo potestativo usar ambos recursos ordinarios o sólo uno de ellos, los cuales deben interponerse dentro de los quince días siguientes a la notificación del acto impugnado, condicionando la admisibilidad a dos requisitos procesales, sea en cuanto al tiempo que dispone el interesado para interponerlo y además el relativo a la capacidad procesal de las partes que intervienen en expediente. En el caso bajo estudio, la gestión recursiva es presentada por el agente aduanero … de la Agencia de Aduanas ..., encontrándose el respaldo de la acreditación de la misma para actuar en dicha condición, que corre de </a:t>
          </a:r>
          <a:r>
            <a:rPr lang="es-ES_tradnl" sz="1200" b="1" dirty="0" smtClean="0">
              <a:solidFill>
                <a:schemeClr val="tx1"/>
              </a:solidFill>
            </a:rPr>
            <a:t>folio 186</a:t>
          </a:r>
          <a:r>
            <a:rPr lang="es-ES_tradnl" sz="1200" dirty="0" smtClean="0">
              <a:solidFill>
                <a:schemeClr val="tx1"/>
              </a:solidFill>
            </a:rPr>
            <a:t> del presente expediente administrativo, cumpliéndose en la especie con el presupuesto procesal de legitimación…</a:t>
          </a:r>
          <a:endParaRPr lang="es-ES" sz="1200" dirty="0">
            <a:solidFill>
              <a:schemeClr val="tx1"/>
            </a:solidFill>
          </a:endParaRPr>
        </a:p>
      </dgm:t>
    </dgm:pt>
    <dgm:pt modelId="{7966626C-814C-46ED-9FE6-05FCFF6E18F1}" type="parTrans" cxnId="{216B6C99-AA07-4DCB-9E88-B5120E8378E2}">
      <dgm:prSet/>
      <dgm:spPr/>
      <dgm:t>
        <a:bodyPr/>
        <a:lstStyle/>
        <a:p>
          <a:endParaRPr lang="es-ES"/>
        </a:p>
      </dgm:t>
    </dgm:pt>
    <dgm:pt modelId="{D07DF438-484F-49D2-9E47-D247649D61BE}" type="sibTrans" cxnId="{216B6C99-AA07-4DCB-9E88-B5120E8378E2}">
      <dgm:prSet/>
      <dgm:spPr/>
      <dgm:t>
        <a:bodyPr/>
        <a:lstStyle/>
        <a:p>
          <a:endParaRPr lang="es-ES"/>
        </a:p>
      </dgm:t>
    </dgm:pt>
    <dgm:pt modelId="{72900805-E953-49AB-8789-BDBF9B730BEF}" type="pres">
      <dgm:prSet presAssocID="{ACE0ED68-6BD3-4CBC-A3EB-0CB992311396}" presName="Name0" presStyleCnt="0">
        <dgm:presLayoutVars>
          <dgm:chMax val="7"/>
          <dgm:chPref val="7"/>
          <dgm:dir/>
        </dgm:presLayoutVars>
      </dgm:prSet>
      <dgm:spPr/>
      <dgm:t>
        <a:bodyPr/>
        <a:lstStyle/>
        <a:p>
          <a:endParaRPr lang="es-ES"/>
        </a:p>
      </dgm:t>
    </dgm:pt>
    <dgm:pt modelId="{3C942408-01A9-42D9-A059-7A4FD8E3EE0E}" type="pres">
      <dgm:prSet presAssocID="{ACE0ED68-6BD3-4CBC-A3EB-0CB992311396}" presName="Name1" presStyleCnt="0"/>
      <dgm:spPr/>
    </dgm:pt>
    <dgm:pt modelId="{49F352B4-A717-4E84-92F2-6C1D18E7D4E2}" type="pres">
      <dgm:prSet presAssocID="{ACE0ED68-6BD3-4CBC-A3EB-0CB992311396}" presName="cycle" presStyleCnt="0"/>
      <dgm:spPr/>
    </dgm:pt>
    <dgm:pt modelId="{1AD9D359-241D-4477-8594-28AF74E1961A}" type="pres">
      <dgm:prSet presAssocID="{ACE0ED68-6BD3-4CBC-A3EB-0CB992311396}" presName="srcNode" presStyleLbl="node1" presStyleIdx="0" presStyleCnt="2"/>
      <dgm:spPr/>
    </dgm:pt>
    <dgm:pt modelId="{B45E9EF0-E827-415F-90D5-B421ED1333CB}" type="pres">
      <dgm:prSet presAssocID="{ACE0ED68-6BD3-4CBC-A3EB-0CB992311396}" presName="conn" presStyleLbl="parChTrans1D2" presStyleIdx="0" presStyleCnt="1"/>
      <dgm:spPr/>
      <dgm:t>
        <a:bodyPr/>
        <a:lstStyle/>
        <a:p>
          <a:endParaRPr lang="es-ES"/>
        </a:p>
      </dgm:t>
    </dgm:pt>
    <dgm:pt modelId="{23B67111-A4BE-43F9-994B-34E55EF568C6}" type="pres">
      <dgm:prSet presAssocID="{ACE0ED68-6BD3-4CBC-A3EB-0CB992311396}" presName="extraNode" presStyleLbl="node1" presStyleIdx="0" presStyleCnt="2"/>
      <dgm:spPr/>
    </dgm:pt>
    <dgm:pt modelId="{F4EE18B7-E7E2-4849-955F-66F969A543AF}" type="pres">
      <dgm:prSet presAssocID="{ACE0ED68-6BD3-4CBC-A3EB-0CB992311396}" presName="dstNode" presStyleLbl="node1" presStyleIdx="0" presStyleCnt="2"/>
      <dgm:spPr/>
    </dgm:pt>
    <dgm:pt modelId="{EC48ED30-CE8E-48E3-B6D9-3FE1850EDA87}" type="pres">
      <dgm:prSet presAssocID="{E6ED564A-A498-48C7-8894-58514C560661}" presName="text_1" presStyleLbl="node1" presStyleIdx="0" presStyleCnt="2">
        <dgm:presLayoutVars>
          <dgm:bulletEnabled val="1"/>
        </dgm:presLayoutVars>
      </dgm:prSet>
      <dgm:spPr/>
      <dgm:t>
        <a:bodyPr/>
        <a:lstStyle/>
        <a:p>
          <a:endParaRPr lang="es-ES"/>
        </a:p>
      </dgm:t>
    </dgm:pt>
    <dgm:pt modelId="{CF318CAB-1E28-48EF-8EA6-2ED803DE25C3}" type="pres">
      <dgm:prSet presAssocID="{E6ED564A-A498-48C7-8894-58514C560661}" presName="accent_1" presStyleCnt="0"/>
      <dgm:spPr/>
    </dgm:pt>
    <dgm:pt modelId="{22EF0A1D-9DE0-453B-9813-F50AA1D84318}" type="pres">
      <dgm:prSet presAssocID="{E6ED564A-A498-48C7-8894-58514C560661}"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s-ES"/>
        </a:p>
      </dgm:t>
    </dgm:pt>
    <dgm:pt modelId="{1630615C-F730-4C95-A711-4FBB38C21E1A}" type="pres">
      <dgm:prSet presAssocID="{2F3B71CC-A202-431A-AC06-18D26965E2AF}" presName="text_2" presStyleLbl="node1" presStyleIdx="1" presStyleCnt="2" custScaleY="180626">
        <dgm:presLayoutVars>
          <dgm:bulletEnabled val="1"/>
        </dgm:presLayoutVars>
      </dgm:prSet>
      <dgm:spPr/>
      <dgm:t>
        <a:bodyPr/>
        <a:lstStyle/>
        <a:p>
          <a:endParaRPr lang="es-ES"/>
        </a:p>
      </dgm:t>
    </dgm:pt>
    <dgm:pt modelId="{40940AE0-FED8-41E2-8E7E-7C784BFD959B}" type="pres">
      <dgm:prSet presAssocID="{2F3B71CC-A202-431A-AC06-18D26965E2AF}" presName="accent_2" presStyleCnt="0"/>
      <dgm:spPr/>
    </dgm:pt>
    <dgm:pt modelId="{0ABE8981-DEB4-44DF-861D-731F2FA4B68E}" type="pres">
      <dgm:prSet presAssocID="{2F3B71CC-A202-431A-AC06-18D26965E2AF}"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s-ES"/>
        </a:p>
      </dgm:t>
    </dgm:pt>
  </dgm:ptLst>
  <dgm:cxnLst>
    <dgm:cxn modelId="{4F07F206-2DE3-4FF1-8145-7DC41FC3576A}" type="presOf" srcId="{2F3B71CC-A202-431A-AC06-18D26965E2AF}" destId="{1630615C-F730-4C95-A711-4FBB38C21E1A}" srcOrd="0" destOrd="0" presId="urn:microsoft.com/office/officeart/2008/layout/VerticalCurvedList"/>
    <dgm:cxn modelId="{33197CA9-DD7C-445C-B98C-2B88E48EBA54}" type="presOf" srcId="{38B6368C-182B-4B23-AF7D-B4672139F115}" destId="{B45E9EF0-E827-415F-90D5-B421ED1333CB}" srcOrd="0" destOrd="0" presId="urn:microsoft.com/office/officeart/2008/layout/VerticalCurvedList"/>
    <dgm:cxn modelId="{D711F258-230D-422B-AC27-D63155EACEA1}" type="presOf" srcId="{E6ED564A-A498-48C7-8894-58514C560661}" destId="{EC48ED30-CE8E-48E3-B6D9-3FE1850EDA87}" srcOrd="0" destOrd="0" presId="urn:microsoft.com/office/officeart/2008/layout/VerticalCurvedList"/>
    <dgm:cxn modelId="{1AA00F01-9AF5-4B77-9236-D27DB568A60E}" srcId="{ACE0ED68-6BD3-4CBC-A3EB-0CB992311396}" destId="{E6ED564A-A498-48C7-8894-58514C560661}" srcOrd="0" destOrd="0" parTransId="{1818ED70-3890-4357-967C-C621486166A8}" sibTransId="{38B6368C-182B-4B23-AF7D-B4672139F115}"/>
    <dgm:cxn modelId="{D03984FC-887F-4BD2-90B0-6E389017A30F}" type="presOf" srcId="{ACE0ED68-6BD3-4CBC-A3EB-0CB992311396}" destId="{72900805-E953-49AB-8789-BDBF9B730BEF}" srcOrd="0" destOrd="0" presId="urn:microsoft.com/office/officeart/2008/layout/VerticalCurvedList"/>
    <dgm:cxn modelId="{216B6C99-AA07-4DCB-9E88-B5120E8378E2}" srcId="{ACE0ED68-6BD3-4CBC-A3EB-0CB992311396}" destId="{2F3B71CC-A202-431A-AC06-18D26965E2AF}" srcOrd="1" destOrd="0" parTransId="{7966626C-814C-46ED-9FE6-05FCFF6E18F1}" sibTransId="{D07DF438-484F-49D2-9E47-D247649D61BE}"/>
    <dgm:cxn modelId="{F7F5680D-546A-4B53-944D-CFFA5CC63290}" type="presParOf" srcId="{72900805-E953-49AB-8789-BDBF9B730BEF}" destId="{3C942408-01A9-42D9-A059-7A4FD8E3EE0E}" srcOrd="0" destOrd="0" presId="urn:microsoft.com/office/officeart/2008/layout/VerticalCurvedList"/>
    <dgm:cxn modelId="{3C84AE8E-9548-457A-AAA7-600091E611E3}" type="presParOf" srcId="{3C942408-01A9-42D9-A059-7A4FD8E3EE0E}" destId="{49F352B4-A717-4E84-92F2-6C1D18E7D4E2}" srcOrd="0" destOrd="0" presId="urn:microsoft.com/office/officeart/2008/layout/VerticalCurvedList"/>
    <dgm:cxn modelId="{023B769D-4CFB-4006-9D35-05546FF3880B}" type="presParOf" srcId="{49F352B4-A717-4E84-92F2-6C1D18E7D4E2}" destId="{1AD9D359-241D-4477-8594-28AF74E1961A}" srcOrd="0" destOrd="0" presId="urn:microsoft.com/office/officeart/2008/layout/VerticalCurvedList"/>
    <dgm:cxn modelId="{C1B8D2EA-EE9F-477E-B697-ADB78B40BFED}" type="presParOf" srcId="{49F352B4-A717-4E84-92F2-6C1D18E7D4E2}" destId="{B45E9EF0-E827-415F-90D5-B421ED1333CB}" srcOrd="1" destOrd="0" presId="urn:microsoft.com/office/officeart/2008/layout/VerticalCurvedList"/>
    <dgm:cxn modelId="{D6625F84-A24A-4C1F-8D19-DEE8CCC74454}" type="presParOf" srcId="{49F352B4-A717-4E84-92F2-6C1D18E7D4E2}" destId="{23B67111-A4BE-43F9-994B-34E55EF568C6}" srcOrd="2" destOrd="0" presId="urn:microsoft.com/office/officeart/2008/layout/VerticalCurvedList"/>
    <dgm:cxn modelId="{33192831-A9BB-498A-AD12-74C51D9D207B}" type="presParOf" srcId="{49F352B4-A717-4E84-92F2-6C1D18E7D4E2}" destId="{F4EE18B7-E7E2-4849-955F-66F969A543AF}" srcOrd="3" destOrd="0" presId="urn:microsoft.com/office/officeart/2008/layout/VerticalCurvedList"/>
    <dgm:cxn modelId="{3452CD8E-8E84-4BF6-B54D-52EBE5D8AE03}" type="presParOf" srcId="{3C942408-01A9-42D9-A059-7A4FD8E3EE0E}" destId="{EC48ED30-CE8E-48E3-B6D9-3FE1850EDA87}" srcOrd="1" destOrd="0" presId="urn:microsoft.com/office/officeart/2008/layout/VerticalCurvedList"/>
    <dgm:cxn modelId="{D44FB8AD-CD49-47BD-86FE-E8F20EF94A85}" type="presParOf" srcId="{3C942408-01A9-42D9-A059-7A4FD8E3EE0E}" destId="{CF318CAB-1E28-48EF-8EA6-2ED803DE25C3}" srcOrd="2" destOrd="0" presId="urn:microsoft.com/office/officeart/2008/layout/VerticalCurvedList"/>
    <dgm:cxn modelId="{4D4B9C7A-5259-4E65-BB40-1CD3E3297585}" type="presParOf" srcId="{CF318CAB-1E28-48EF-8EA6-2ED803DE25C3}" destId="{22EF0A1D-9DE0-453B-9813-F50AA1D84318}" srcOrd="0" destOrd="0" presId="urn:microsoft.com/office/officeart/2008/layout/VerticalCurvedList"/>
    <dgm:cxn modelId="{10C27354-6804-438E-90BD-5266120C0625}" type="presParOf" srcId="{3C942408-01A9-42D9-A059-7A4FD8E3EE0E}" destId="{1630615C-F730-4C95-A711-4FBB38C21E1A}" srcOrd="3" destOrd="0" presId="urn:microsoft.com/office/officeart/2008/layout/VerticalCurvedList"/>
    <dgm:cxn modelId="{009C2BC5-74D2-4263-9EFE-581E7487E6F3}" type="presParOf" srcId="{3C942408-01A9-42D9-A059-7A4FD8E3EE0E}" destId="{40940AE0-FED8-41E2-8E7E-7C784BFD959B}" srcOrd="4" destOrd="0" presId="urn:microsoft.com/office/officeart/2008/layout/VerticalCurvedList"/>
    <dgm:cxn modelId="{D470F1DE-94CA-4DC3-A9C4-0DCD6D3730DF}" type="presParOf" srcId="{40940AE0-FED8-41E2-8E7E-7C784BFD959B}" destId="{0ABE8981-DEB4-44DF-861D-731F2FA4B68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89AC987-751A-4206-AC75-3CD523E8C758}" type="doc">
      <dgm:prSet loTypeId="urn:microsoft.com/office/officeart/2005/8/layout/hList7#3" loCatId="list" qsTypeId="urn:microsoft.com/office/officeart/2005/8/quickstyle/simple3" qsCatId="simple" csTypeId="urn:microsoft.com/office/officeart/2005/8/colors/colorful5" csCatId="colorful" phldr="1"/>
      <dgm:spPr/>
    </dgm:pt>
    <dgm:pt modelId="{EB137BCC-3A30-4A95-AB7F-2C61EED8E8EE}">
      <dgm:prSet phldrT="[Texto]" custT="1"/>
      <dgm:spPr>
        <a:solidFill>
          <a:schemeClr val="tx2">
            <a:lumMod val="40000"/>
            <a:lumOff val="60000"/>
          </a:schemeClr>
        </a:solidFill>
      </dgm:spPr>
      <dgm:t>
        <a:bodyPr/>
        <a:lstStyle/>
        <a:p>
          <a:r>
            <a:rPr lang="es-ES_tradnl" sz="1600" b="1" smtClean="0">
              <a:effectLst>
                <a:outerShdw blurRad="38100" dist="38100" dir="2700000" algn="tl">
                  <a:srgbClr val="000000">
                    <a:alpha val="43137"/>
                  </a:srgbClr>
                </a:outerShdw>
              </a:effectLst>
              <a:latin typeface="Copperplate Gothic Light" pitchFamily="34" charset="0"/>
            </a:rPr>
            <a:t>Facultad expresa del TAN para solicitar</a:t>
          </a:r>
        </a:p>
        <a:p>
          <a:r>
            <a:rPr lang="es-ES_tradnl" sz="1600" b="1" smtClean="0">
              <a:effectLst>
                <a:outerShdw blurRad="38100" dist="38100" dir="2700000" algn="tl">
                  <a:srgbClr val="000000">
                    <a:alpha val="43137"/>
                  </a:srgbClr>
                </a:outerShdw>
              </a:effectLst>
              <a:latin typeface="Copperplate Gothic Light" pitchFamily="34" charset="0"/>
            </a:rPr>
            <a:t>prueba para mejor proveer</a:t>
          </a:r>
        </a:p>
        <a:p>
          <a:endParaRPr lang="es-ES_tradnl" sz="1000" b="1" smtClean="0">
            <a:latin typeface="Times New Roman" pitchFamily="18" charset="0"/>
          </a:endParaRPr>
        </a:p>
        <a:p>
          <a:endParaRPr lang="es-ES_tradnl" sz="1000" smtClean="0">
            <a:latin typeface="Times New Roman" pitchFamily="18" charset="0"/>
          </a:endParaRPr>
        </a:p>
        <a:p>
          <a:r>
            <a:rPr lang="es-ES_tradnl" sz="1800" smtClean="0">
              <a:latin typeface="Times New Roman" pitchFamily="18" charset="0"/>
            </a:rPr>
            <a:t>Norma expresa (Artículo 201 LGA)</a:t>
          </a:r>
        </a:p>
        <a:p>
          <a:endParaRPr lang="es-ES_tradnl" sz="1800" smtClean="0">
            <a:latin typeface="Times New Roman" pitchFamily="18" charset="0"/>
          </a:endParaRPr>
        </a:p>
        <a:p>
          <a:r>
            <a:rPr lang="es-ES_tradnl" sz="1800" smtClean="0">
              <a:latin typeface="Times New Roman" pitchFamily="18" charset="0"/>
            </a:rPr>
            <a:t>No aplicación supletoria del CNPT</a:t>
          </a:r>
        </a:p>
        <a:p>
          <a:endParaRPr lang="es-ES_tradnl" sz="1800" smtClean="0">
            <a:latin typeface="Times New Roman" pitchFamily="18" charset="0"/>
          </a:endParaRPr>
        </a:p>
        <a:p>
          <a:r>
            <a:rPr lang="es-ES_tradnl" sz="1800" smtClean="0">
              <a:latin typeface="Times New Roman" pitchFamily="18" charset="0"/>
            </a:rPr>
            <a:t>Plazo de presentación 15 días hábiles, con prórroga,</a:t>
          </a:r>
        </a:p>
        <a:p>
          <a:r>
            <a:rPr lang="es-ES_tradnl" sz="1800" smtClean="0">
              <a:latin typeface="Times New Roman" pitchFamily="18" charset="0"/>
            </a:rPr>
            <a:t>con resolución motivada</a:t>
          </a:r>
          <a:endParaRPr lang="es-ES" sz="1800" dirty="0"/>
        </a:p>
      </dgm:t>
    </dgm:pt>
    <dgm:pt modelId="{8A0F1C92-E8F0-403F-B86A-DDAE073D18D5}" type="parTrans" cxnId="{65E74502-534B-462A-921C-0BE71BA79919}">
      <dgm:prSet/>
      <dgm:spPr/>
      <dgm:t>
        <a:bodyPr/>
        <a:lstStyle/>
        <a:p>
          <a:endParaRPr lang="es-ES"/>
        </a:p>
      </dgm:t>
    </dgm:pt>
    <dgm:pt modelId="{729B24DF-34BB-4B3A-9CB2-D7AFEF2DFE82}" type="sibTrans" cxnId="{65E74502-534B-462A-921C-0BE71BA79919}">
      <dgm:prSet/>
      <dgm:spPr/>
      <dgm:t>
        <a:bodyPr/>
        <a:lstStyle/>
        <a:p>
          <a:endParaRPr lang="es-ES"/>
        </a:p>
      </dgm:t>
    </dgm:pt>
    <dgm:pt modelId="{ABA2612F-3855-4828-8149-4F41B13E3CD7}" type="pres">
      <dgm:prSet presAssocID="{589AC987-751A-4206-AC75-3CD523E8C758}" presName="Name0" presStyleCnt="0">
        <dgm:presLayoutVars>
          <dgm:dir/>
          <dgm:resizeHandles val="exact"/>
        </dgm:presLayoutVars>
      </dgm:prSet>
      <dgm:spPr/>
    </dgm:pt>
    <dgm:pt modelId="{34EE60DC-41F9-46B2-8024-6536AAE5AE0A}" type="pres">
      <dgm:prSet presAssocID="{589AC987-751A-4206-AC75-3CD523E8C758}" presName="fgShape" presStyleLbl="fgShp" presStyleIdx="0" presStyleCnt="1" custScaleX="11244" custScaleY="39270" custLinFactNeighborX="122" custLinFactNeighborY="49223"/>
      <dgm:spPr/>
    </dgm:pt>
    <dgm:pt modelId="{32A546A4-15CB-4FFE-BE32-8F6181FF897B}" type="pres">
      <dgm:prSet presAssocID="{589AC987-751A-4206-AC75-3CD523E8C758}" presName="linComp" presStyleCnt="0"/>
      <dgm:spPr/>
    </dgm:pt>
    <dgm:pt modelId="{509F02F4-7C80-47E2-B665-22BC6B0866B0}" type="pres">
      <dgm:prSet presAssocID="{EB137BCC-3A30-4A95-AB7F-2C61EED8E8EE}" presName="compNode" presStyleCnt="0"/>
      <dgm:spPr/>
    </dgm:pt>
    <dgm:pt modelId="{CA859D04-4977-4A26-9F50-731EEB02B267}" type="pres">
      <dgm:prSet presAssocID="{EB137BCC-3A30-4A95-AB7F-2C61EED8E8EE}" presName="bkgdShape" presStyleLbl="node1" presStyleIdx="0" presStyleCnt="1" custScaleX="73141" custLinFactNeighborX="622" custLinFactNeighborY="-3108"/>
      <dgm:spPr/>
      <dgm:t>
        <a:bodyPr/>
        <a:lstStyle/>
        <a:p>
          <a:endParaRPr lang="es-ES"/>
        </a:p>
      </dgm:t>
    </dgm:pt>
    <dgm:pt modelId="{8B8B410E-62DD-454A-8A38-13B81FB0D089}" type="pres">
      <dgm:prSet presAssocID="{EB137BCC-3A30-4A95-AB7F-2C61EED8E8EE}" presName="nodeTx" presStyleLbl="node1" presStyleIdx="0" presStyleCnt="1">
        <dgm:presLayoutVars>
          <dgm:bulletEnabled val="1"/>
        </dgm:presLayoutVars>
      </dgm:prSet>
      <dgm:spPr/>
      <dgm:t>
        <a:bodyPr/>
        <a:lstStyle/>
        <a:p>
          <a:endParaRPr lang="es-ES"/>
        </a:p>
      </dgm:t>
    </dgm:pt>
    <dgm:pt modelId="{1F318902-69A7-44A3-96B3-95958F7D5D17}" type="pres">
      <dgm:prSet presAssocID="{EB137BCC-3A30-4A95-AB7F-2C61EED8E8EE}" presName="invisiNode" presStyleLbl="node1" presStyleIdx="0" presStyleCnt="1"/>
      <dgm:spPr/>
    </dgm:pt>
    <dgm:pt modelId="{E3595A8F-96B1-4ED3-A20E-30ACE0E0C242}" type="pres">
      <dgm:prSet presAssocID="{EB137BCC-3A30-4A95-AB7F-2C61EED8E8EE}" presName="imagNode" presStyleLbl="fgImgPlace1" presStyleIdx="0" presStyleCnt="1" custScaleX="83133" custScaleY="74700" custLinFactNeighborX="1917" custLinFactNeighborY="-25527"/>
      <dgm:spPr>
        <a:blipFill rotWithShape="0">
          <a:blip xmlns:r="http://schemas.openxmlformats.org/officeDocument/2006/relationships" r:embed="rId1"/>
          <a:stretch>
            <a:fillRect/>
          </a:stretch>
        </a:blipFill>
      </dgm:spPr>
    </dgm:pt>
  </dgm:ptLst>
  <dgm:cxnLst>
    <dgm:cxn modelId="{7A439CCD-A445-4890-8531-9F435AF9AD35}" type="presOf" srcId="{EB137BCC-3A30-4A95-AB7F-2C61EED8E8EE}" destId="{CA859D04-4977-4A26-9F50-731EEB02B267}" srcOrd="0" destOrd="0" presId="urn:microsoft.com/office/officeart/2005/8/layout/hList7#3"/>
    <dgm:cxn modelId="{A3C8236F-8FAD-4DBE-8C57-D41C1A6BFC41}" type="presOf" srcId="{EB137BCC-3A30-4A95-AB7F-2C61EED8E8EE}" destId="{8B8B410E-62DD-454A-8A38-13B81FB0D089}" srcOrd="1" destOrd="0" presId="urn:microsoft.com/office/officeart/2005/8/layout/hList7#3"/>
    <dgm:cxn modelId="{E7A8A82C-8199-4B42-926E-A57578331A15}" type="presOf" srcId="{589AC987-751A-4206-AC75-3CD523E8C758}" destId="{ABA2612F-3855-4828-8149-4F41B13E3CD7}" srcOrd="0" destOrd="0" presId="urn:microsoft.com/office/officeart/2005/8/layout/hList7#3"/>
    <dgm:cxn modelId="{65E74502-534B-462A-921C-0BE71BA79919}" srcId="{589AC987-751A-4206-AC75-3CD523E8C758}" destId="{EB137BCC-3A30-4A95-AB7F-2C61EED8E8EE}" srcOrd="0" destOrd="0" parTransId="{8A0F1C92-E8F0-403F-B86A-DDAE073D18D5}" sibTransId="{729B24DF-34BB-4B3A-9CB2-D7AFEF2DFE82}"/>
    <dgm:cxn modelId="{87FF5A63-AF98-4E7C-B797-897A69BA4D52}" type="presParOf" srcId="{ABA2612F-3855-4828-8149-4F41B13E3CD7}" destId="{34EE60DC-41F9-46B2-8024-6536AAE5AE0A}" srcOrd="0" destOrd="0" presId="urn:microsoft.com/office/officeart/2005/8/layout/hList7#3"/>
    <dgm:cxn modelId="{DA6B1A94-A9EB-4880-878A-BA5475CBCF77}" type="presParOf" srcId="{ABA2612F-3855-4828-8149-4F41B13E3CD7}" destId="{32A546A4-15CB-4FFE-BE32-8F6181FF897B}" srcOrd="1" destOrd="0" presId="urn:microsoft.com/office/officeart/2005/8/layout/hList7#3"/>
    <dgm:cxn modelId="{D4A3F97B-7219-424A-923E-96DAD03C84B4}" type="presParOf" srcId="{32A546A4-15CB-4FFE-BE32-8F6181FF897B}" destId="{509F02F4-7C80-47E2-B665-22BC6B0866B0}" srcOrd="0" destOrd="0" presId="urn:microsoft.com/office/officeart/2005/8/layout/hList7#3"/>
    <dgm:cxn modelId="{19A6F826-9C79-4B81-A6D6-EDEBA9036C5A}" type="presParOf" srcId="{509F02F4-7C80-47E2-B665-22BC6B0866B0}" destId="{CA859D04-4977-4A26-9F50-731EEB02B267}" srcOrd="0" destOrd="0" presId="urn:microsoft.com/office/officeart/2005/8/layout/hList7#3"/>
    <dgm:cxn modelId="{76B9561E-782C-4C30-951F-465625A55990}" type="presParOf" srcId="{509F02F4-7C80-47E2-B665-22BC6B0866B0}" destId="{8B8B410E-62DD-454A-8A38-13B81FB0D089}" srcOrd="1" destOrd="0" presId="urn:microsoft.com/office/officeart/2005/8/layout/hList7#3"/>
    <dgm:cxn modelId="{FCF125CD-0D77-4572-9094-D15438BF313D}" type="presParOf" srcId="{509F02F4-7C80-47E2-B665-22BC6B0866B0}" destId="{1F318902-69A7-44A3-96B3-95958F7D5D17}" srcOrd="2" destOrd="0" presId="urn:microsoft.com/office/officeart/2005/8/layout/hList7#3"/>
    <dgm:cxn modelId="{D0EEF58D-E8F2-45D9-83D0-C783E40012C3}" type="presParOf" srcId="{509F02F4-7C80-47E2-B665-22BC6B0866B0}" destId="{E3595A8F-96B1-4ED3-A20E-30ACE0E0C242}" srcOrd="3" destOrd="0" presId="urn:microsoft.com/office/officeart/2005/8/layout/hList7#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D7816FCB-4C3B-44DA-8B1A-76F6F293C868}" type="doc">
      <dgm:prSet loTypeId="urn:microsoft.com/office/officeart/2005/8/layout/hierarchy3" loCatId="hierarchy" qsTypeId="urn:microsoft.com/office/officeart/2005/8/quickstyle/simple3" qsCatId="simple" csTypeId="urn:microsoft.com/office/officeart/2005/8/colors/colorful3" csCatId="colorful" phldr="1"/>
      <dgm:spPr/>
      <dgm:t>
        <a:bodyPr/>
        <a:lstStyle/>
        <a:p>
          <a:endParaRPr lang="en-US"/>
        </a:p>
      </dgm:t>
    </dgm:pt>
    <dgm:pt modelId="{F834F3C4-8633-4713-B8C2-C76E7D89E537}">
      <dgm:prSet custT="1"/>
      <dgm:spPr/>
      <dgm:t>
        <a:bodyPr/>
        <a:lstStyle/>
        <a:p>
          <a:pPr rtl="0"/>
          <a:r>
            <a:rPr lang="es-ES_tradnl" sz="1800" dirty="0" smtClean="0">
              <a:latin typeface="Calisto MT" pitchFamily="18" charset="0"/>
            </a:rPr>
            <a:t>Debe presentar con el recurso las alegaciones técnicas, de hecho y de derecho, así como las pruebas pertinentes que fundamente su recurso. Art 201 LGA </a:t>
          </a:r>
        </a:p>
        <a:p>
          <a:pPr rtl="0"/>
          <a:r>
            <a:rPr lang="es-ES_tradnl" sz="1800" dirty="0" smtClean="0">
              <a:latin typeface="Calisto MT" pitchFamily="18" charset="0"/>
            </a:rPr>
            <a:t>Facultad del TAN para solicitar prueba para mejor resolver. Plazo: 15 días hábiles</a:t>
          </a:r>
          <a:endParaRPr lang="es-ES_tradnl" sz="1800" dirty="0"/>
        </a:p>
      </dgm:t>
    </dgm:pt>
    <dgm:pt modelId="{9BAE3EAE-32C4-4818-AAF3-8A04E2F7D686}" type="parTrans" cxnId="{103A90A8-1155-4484-A312-012FCA89942A}">
      <dgm:prSet/>
      <dgm:spPr/>
      <dgm:t>
        <a:bodyPr/>
        <a:lstStyle/>
        <a:p>
          <a:endParaRPr lang="en-US"/>
        </a:p>
      </dgm:t>
    </dgm:pt>
    <dgm:pt modelId="{3FE084E4-D67F-4352-BB53-679708CB4961}" type="sibTrans" cxnId="{103A90A8-1155-4484-A312-012FCA89942A}">
      <dgm:prSet/>
      <dgm:spPr/>
      <dgm:t>
        <a:bodyPr/>
        <a:lstStyle/>
        <a:p>
          <a:endParaRPr lang="en-US"/>
        </a:p>
      </dgm:t>
    </dgm:pt>
    <dgm:pt modelId="{9108C15F-B47D-4599-947A-603ACCD1C000}" type="pres">
      <dgm:prSet presAssocID="{D7816FCB-4C3B-44DA-8B1A-76F6F293C868}" presName="diagram" presStyleCnt="0">
        <dgm:presLayoutVars>
          <dgm:chPref val="1"/>
          <dgm:dir/>
          <dgm:animOne val="branch"/>
          <dgm:animLvl val="lvl"/>
          <dgm:resizeHandles/>
        </dgm:presLayoutVars>
      </dgm:prSet>
      <dgm:spPr/>
      <dgm:t>
        <a:bodyPr/>
        <a:lstStyle/>
        <a:p>
          <a:endParaRPr lang="en-US"/>
        </a:p>
      </dgm:t>
    </dgm:pt>
    <dgm:pt modelId="{7ED81696-8757-4880-9E57-E11D9DA5C9A1}" type="pres">
      <dgm:prSet presAssocID="{F834F3C4-8633-4713-B8C2-C76E7D89E537}" presName="root" presStyleCnt="0"/>
      <dgm:spPr/>
      <dgm:t>
        <a:bodyPr/>
        <a:lstStyle/>
        <a:p>
          <a:endParaRPr lang="es-ES"/>
        </a:p>
      </dgm:t>
    </dgm:pt>
    <dgm:pt modelId="{B0FE7E5F-6F37-4E33-A11D-408E9093BEDB}" type="pres">
      <dgm:prSet presAssocID="{F834F3C4-8633-4713-B8C2-C76E7D89E537}" presName="rootComposite" presStyleCnt="0"/>
      <dgm:spPr/>
      <dgm:t>
        <a:bodyPr/>
        <a:lstStyle/>
        <a:p>
          <a:endParaRPr lang="es-ES"/>
        </a:p>
      </dgm:t>
    </dgm:pt>
    <dgm:pt modelId="{9B946171-A5F7-4ECB-B6AF-7327FCF632BD}" type="pres">
      <dgm:prSet presAssocID="{F834F3C4-8633-4713-B8C2-C76E7D89E537}" presName="rootText" presStyleLbl="node1" presStyleIdx="0" presStyleCnt="1" custScaleX="79838" custScaleY="130298"/>
      <dgm:spPr/>
      <dgm:t>
        <a:bodyPr/>
        <a:lstStyle/>
        <a:p>
          <a:endParaRPr lang="es-ES"/>
        </a:p>
      </dgm:t>
    </dgm:pt>
    <dgm:pt modelId="{75D60B12-7067-4149-A66A-EAA87FC4D7AA}" type="pres">
      <dgm:prSet presAssocID="{F834F3C4-8633-4713-B8C2-C76E7D89E537}" presName="rootConnector" presStyleLbl="node1" presStyleIdx="0" presStyleCnt="1"/>
      <dgm:spPr/>
      <dgm:t>
        <a:bodyPr/>
        <a:lstStyle/>
        <a:p>
          <a:endParaRPr lang="es-ES"/>
        </a:p>
      </dgm:t>
    </dgm:pt>
    <dgm:pt modelId="{EA7F7575-ED74-44C7-9F15-AEEFC82A79A3}" type="pres">
      <dgm:prSet presAssocID="{F834F3C4-8633-4713-B8C2-C76E7D89E537}" presName="childShape" presStyleCnt="0"/>
      <dgm:spPr/>
      <dgm:t>
        <a:bodyPr/>
        <a:lstStyle/>
        <a:p>
          <a:endParaRPr lang="es-ES"/>
        </a:p>
      </dgm:t>
    </dgm:pt>
  </dgm:ptLst>
  <dgm:cxnLst>
    <dgm:cxn modelId="{103A90A8-1155-4484-A312-012FCA89942A}" srcId="{D7816FCB-4C3B-44DA-8B1A-76F6F293C868}" destId="{F834F3C4-8633-4713-B8C2-C76E7D89E537}" srcOrd="0" destOrd="0" parTransId="{9BAE3EAE-32C4-4818-AAF3-8A04E2F7D686}" sibTransId="{3FE084E4-D67F-4352-BB53-679708CB4961}"/>
    <dgm:cxn modelId="{6036365D-B5F4-4D28-8D65-C83F6D00ADDA}" type="presOf" srcId="{F834F3C4-8633-4713-B8C2-C76E7D89E537}" destId="{9B946171-A5F7-4ECB-B6AF-7327FCF632BD}" srcOrd="0" destOrd="0" presId="urn:microsoft.com/office/officeart/2005/8/layout/hierarchy3"/>
    <dgm:cxn modelId="{169E561D-1EB0-4090-9A6B-7B3E87371F5E}" type="presOf" srcId="{F834F3C4-8633-4713-B8C2-C76E7D89E537}" destId="{75D60B12-7067-4149-A66A-EAA87FC4D7AA}" srcOrd="1" destOrd="0" presId="urn:microsoft.com/office/officeart/2005/8/layout/hierarchy3"/>
    <dgm:cxn modelId="{E270CD41-438D-43DA-9CC0-1364EEE12956}" type="presOf" srcId="{D7816FCB-4C3B-44DA-8B1A-76F6F293C868}" destId="{9108C15F-B47D-4599-947A-603ACCD1C000}" srcOrd="0" destOrd="0" presId="urn:microsoft.com/office/officeart/2005/8/layout/hierarchy3"/>
    <dgm:cxn modelId="{07164387-C9ED-4D59-824A-23D1D00E98CD}" type="presParOf" srcId="{9108C15F-B47D-4599-947A-603ACCD1C000}" destId="{7ED81696-8757-4880-9E57-E11D9DA5C9A1}" srcOrd="0" destOrd="0" presId="urn:microsoft.com/office/officeart/2005/8/layout/hierarchy3"/>
    <dgm:cxn modelId="{FD0CC38A-EA6C-455E-8905-7BF2450C8220}" type="presParOf" srcId="{7ED81696-8757-4880-9E57-E11D9DA5C9A1}" destId="{B0FE7E5F-6F37-4E33-A11D-408E9093BEDB}" srcOrd="0" destOrd="0" presId="urn:microsoft.com/office/officeart/2005/8/layout/hierarchy3"/>
    <dgm:cxn modelId="{D9481483-3038-4233-A369-3A28D6619AA6}" type="presParOf" srcId="{B0FE7E5F-6F37-4E33-A11D-408E9093BEDB}" destId="{9B946171-A5F7-4ECB-B6AF-7327FCF632BD}" srcOrd="0" destOrd="0" presId="urn:microsoft.com/office/officeart/2005/8/layout/hierarchy3"/>
    <dgm:cxn modelId="{D4F0ABEF-0417-48BD-B119-AE37B6B78D33}" type="presParOf" srcId="{B0FE7E5F-6F37-4E33-A11D-408E9093BEDB}" destId="{75D60B12-7067-4149-A66A-EAA87FC4D7AA}" srcOrd="1" destOrd="0" presId="urn:microsoft.com/office/officeart/2005/8/layout/hierarchy3"/>
    <dgm:cxn modelId="{CCFB2D69-85C1-4085-BB44-7C472E372498}" type="presParOf" srcId="{7ED81696-8757-4880-9E57-E11D9DA5C9A1}" destId="{EA7F7575-ED74-44C7-9F15-AEEFC82A79A3}"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F0E038F3-D1EE-470C-BD0E-51904B9B00E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568CB128-75CA-4C8B-A36D-779CBF12CFDE}">
      <dgm:prSet/>
      <dgm:spPr>
        <a:solidFill>
          <a:srgbClr val="008EC0"/>
        </a:solidFill>
      </dgm:spPr>
      <dgm:t>
        <a:bodyPr/>
        <a:lstStyle/>
        <a:p>
          <a:r>
            <a:rPr lang="es-ES_tradnl" u="sng" dirty="0" smtClean="0">
              <a:solidFill>
                <a:schemeClr val="tx1"/>
              </a:solidFill>
              <a:latin typeface="Calisto MT" pitchFamily="18" charset="0"/>
            </a:rPr>
            <a:t>Fase</a:t>
          </a:r>
          <a:r>
            <a:rPr lang="es-ES_tradnl" u="sng" baseline="0" dirty="0" smtClean="0">
              <a:solidFill>
                <a:schemeClr val="tx1"/>
              </a:solidFill>
              <a:latin typeface="Calisto MT" pitchFamily="18" charset="0"/>
            </a:rPr>
            <a:t> probatoria</a:t>
          </a:r>
          <a:endParaRPr lang="es-ES_tradnl" u="sng" dirty="0" smtClean="0">
            <a:solidFill>
              <a:schemeClr val="tx1"/>
            </a:solidFill>
            <a:latin typeface="Calisto MT" pitchFamily="18" charset="0"/>
          </a:endParaRPr>
        </a:p>
      </dgm:t>
    </dgm:pt>
    <dgm:pt modelId="{1D4603B5-A890-4985-94BB-95D109E614A3}" type="parTrans" cxnId="{F11656EA-7D10-4D2A-84F7-6FB2D6926657}">
      <dgm:prSet/>
      <dgm:spPr/>
      <dgm:t>
        <a:bodyPr/>
        <a:lstStyle/>
        <a:p>
          <a:endParaRPr lang="es-ES"/>
        </a:p>
      </dgm:t>
    </dgm:pt>
    <dgm:pt modelId="{5D4ED09C-C81C-473D-8B4D-194D4FD3A42F}" type="sibTrans" cxnId="{F11656EA-7D10-4D2A-84F7-6FB2D6926657}">
      <dgm:prSet/>
      <dgm:spPr/>
      <dgm:t>
        <a:bodyPr/>
        <a:lstStyle/>
        <a:p>
          <a:endParaRPr lang="es-ES"/>
        </a:p>
      </dgm:t>
    </dgm:pt>
    <dgm:pt modelId="{D435F23A-5F89-412D-ABC6-C1CE3F02D38C}" type="pres">
      <dgm:prSet presAssocID="{F0E038F3-D1EE-470C-BD0E-51904B9B00EA}" presName="linear" presStyleCnt="0">
        <dgm:presLayoutVars>
          <dgm:animLvl val="lvl"/>
          <dgm:resizeHandles val="exact"/>
        </dgm:presLayoutVars>
      </dgm:prSet>
      <dgm:spPr/>
      <dgm:t>
        <a:bodyPr/>
        <a:lstStyle/>
        <a:p>
          <a:endParaRPr lang="en-US"/>
        </a:p>
      </dgm:t>
    </dgm:pt>
    <dgm:pt modelId="{9D8284F1-8813-4CF0-86F5-A5AB1C908596}" type="pres">
      <dgm:prSet presAssocID="{568CB128-75CA-4C8B-A36D-779CBF12CFDE}" presName="parentText" presStyleLbl="node1" presStyleIdx="0" presStyleCnt="1" custLinFactNeighborX="27500" custLinFactNeighborY="49224">
        <dgm:presLayoutVars>
          <dgm:chMax val="0"/>
          <dgm:bulletEnabled val="1"/>
        </dgm:presLayoutVars>
      </dgm:prSet>
      <dgm:spPr/>
      <dgm:t>
        <a:bodyPr/>
        <a:lstStyle/>
        <a:p>
          <a:endParaRPr lang="es-ES"/>
        </a:p>
      </dgm:t>
    </dgm:pt>
  </dgm:ptLst>
  <dgm:cxnLst>
    <dgm:cxn modelId="{17BE8BA9-47D5-46F1-8445-FCFAB9D88F87}" type="presOf" srcId="{568CB128-75CA-4C8B-A36D-779CBF12CFDE}" destId="{9D8284F1-8813-4CF0-86F5-A5AB1C908596}" srcOrd="0" destOrd="0" presId="urn:microsoft.com/office/officeart/2005/8/layout/vList2"/>
    <dgm:cxn modelId="{F11656EA-7D10-4D2A-84F7-6FB2D6926657}" srcId="{F0E038F3-D1EE-470C-BD0E-51904B9B00EA}" destId="{568CB128-75CA-4C8B-A36D-779CBF12CFDE}" srcOrd="0" destOrd="0" parTransId="{1D4603B5-A890-4985-94BB-95D109E614A3}" sibTransId="{5D4ED09C-C81C-473D-8B4D-194D4FD3A42F}"/>
    <dgm:cxn modelId="{42CF3F28-A091-4058-9FEB-D2902D25FA57}" type="presOf" srcId="{F0E038F3-D1EE-470C-BD0E-51904B9B00EA}" destId="{D435F23A-5F89-412D-ABC6-C1CE3F02D38C}" srcOrd="0" destOrd="0" presId="urn:microsoft.com/office/officeart/2005/8/layout/vList2"/>
    <dgm:cxn modelId="{696C29C4-EF7E-4A99-8362-7566B1E0B8D9}" type="presParOf" srcId="{D435F23A-5F89-412D-ABC6-C1CE3F02D38C}" destId="{9D8284F1-8813-4CF0-86F5-A5AB1C908596}"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custT="1"/>
      <dgm:spPr>
        <a:gradFill flip="none" rotWithShape="0">
          <a:gsLst>
            <a:gs pos="0">
              <a:srgbClr val="2DDF8A">
                <a:shade val="30000"/>
                <a:satMod val="115000"/>
              </a:srgbClr>
            </a:gs>
            <a:gs pos="50000">
              <a:srgbClr val="2DDF8A">
                <a:shade val="67500"/>
                <a:satMod val="115000"/>
              </a:srgbClr>
            </a:gs>
            <a:gs pos="100000">
              <a:srgbClr val="2DDF8A">
                <a:shade val="100000"/>
                <a:satMod val="115000"/>
              </a:srgbClr>
            </a:gs>
          </a:gsLst>
          <a:lin ang="13500000" scaled="1"/>
          <a:tileRect/>
        </a:gradFill>
      </dgm:spPr>
      <dgm:t>
        <a:bodyPr/>
        <a:lstStyle/>
        <a:p>
          <a:pPr rtl="0"/>
          <a:r>
            <a:rPr lang="es-ES_tradnl" sz="2400" dirty="0" smtClean="0">
              <a:latin typeface="Calisto MT" pitchFamily="18" charset="0"/>
            </a:rPr>
            <a:t>Art 209 LGA </a:t>
          </a:r>
        </a:p>
        <a:p>
          <a:pPr rtl="0"/>
          <a:r>
            <a:rPr lang="es-ES_tradnl" sz="2400" dirty="0" smtClean="0">
              <a:latin typeface="Calisto MT" pitchFamily="18" charset="0"/>
            </a:rPr>
            <a:t>6 meses siguientes a la fecha de recepción del expediente</a:t>
          </a:r>
        </a:p>
        <a:p>
          <a:pPr rtl="0"/>
          <a:r>
            <a:rPr lang="es-ES_tradnl" sz="2400" dirty="0" smtClean="0">
              <a:latin typeface="Calisto MT" pitchFamily="18" charset="0"/>
            </a:rPr>
            <a:t>Si hay prueba el plazo corre a partir del vencimiento de la fase probatoria</a:t>
          </a:r>
        </a:p>
        <a:p>
          <a:pPr rtl="0"/>
          <a:r>
            <a:rPr lang="es-ES_tradnl" sz="2400" dirty="0" smtClean="0">
              <a:latin typeface="Calisto MT" pitchFamily="18" charset="0"/>
            </a:rPr>
            <a:t> </a:t>
          </a:r>
          <a:r>
            <a:rPr lang="es-ES_tradnl" sz="1600" dirty="0" smtClean="0">
              <a:latin typeface="Calisto MT" pitchFamily="18" charset="0"/>
            </a:rPr>
            <a:t>Antes 15 días hábiles una vez listo el asunto</a:t>
          </a:r>
          <a:endParaRPr lang="en-US" sz="1600"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1" custScaleY="138431" custLinFactNeighborX="6237" custLinFactNeighborY="-15322"/>
      <dgm:spPr/>
      <dgm:t>
        <a:bodyPr/>
        <a:lstStyle/>
        <a:p>
          <a:endParaRPr lang="en-US"/>
        </a:p>
      </dgm:t>
    </dgm:pt>
    <dgm:pt modelId="{46187C50-A81F-4851-A300-7942556CF858}" type="pres">
      <dgm:prSet presAssocID="{CF9E82F2-ACEA-492D-9E17-0B8964F29B16}" presName="rootConnector" presStyleLbl="node1" presStyleIdx="0" presStyleCnt="1"/>
      <dgm:spPr/>
      <dgm:t>
        <a:bodyPr/>
        <a:lstStyle/>
        <a:p>
          <a:endParaRPr lang="en-US"/>
        </a:p>
      </dgm:t>
    </dgm:pt>
    <dgm:pt modelId="{75866025-D4F9-42EC-A06B-4A50B52D7C14}" type="pres">
      <dgm:prSet presAssocID="{CF9E82F2-ACEA-492D-9E17-0B8964F29B16}" presName="childShape" presStyleCnt="0"/>
      <dgm:spPr/>
    </dgm:pt>
  </dgm:ptLst>
  <dgm:cxnLst>
    <dgm:cxn modelId="{65C0AF3E-D664-417F-AA5C-24C41517167E}" type="presOf" srcId="{E165B4B4-86AC-483E-B965-FFDF5DF58050}" destId="{BDBD1B7C-F7CC-458C-8038-C163B8945618}" srcOrd="0" destOrd="0" presId="urn:microsoft.com/office/officeart/2005/8/layout/hierarchy3"/>
    <dgm:cxn modelId="{D2E8F46D-4D56-46ED-8826-7856D1F7AA4B}" type="presOf" srcId="{CF9E82F2-ACEA-492D-9E17-0B8964F29B16}" destId="{40AA4CD5-1928-47FB-8995-F3BA8858C32A}" srcOrd="0" destOrd="0" presId="urn:microsoft.com/office/officeart/2005/8/layout/hierarchy3"/>
    <dgm:cxn modelId="{1A4046FE-03CB-4C9D-BE26-0CDE0DA1F421}" type="presOf" srcId="{CF9E82F2-ACEA-492D-9E17-0B8964F29B16}" destId="{46187C50-A81F-4851-A300-7942556CF858}" srcOrd="1" destOrd="0" presId="urn:microsoft.com/office/officeart/2005/8/layout/hierarchy3"/>
    <dgm:cxn modelId="{4DD268CB-2C27-42A9-A98F-9DBFC182E536}" srcId="{E165B4B4-86AC-483E-B965-FFDF5DF58050}" destId="{CF9E82F2-ACEA-492D-9E17-0B8964F29B16}" srcOrd="0" destOrd="0" parTransId="{C3C4D47B-2C67-49FB-A8F1-729D02265056}" sibTransId="{3D9620BF-1C08-4684-BE0A-E9D44D716E13}"/>
    <dgm:cxn modelId="{0AE0CD7A-6A99-430E-936B-F2B6F85CF993}" type="presParOf" srcId="{BDBD1B7C-F7CC-458C-8038-C163B8945618}" destId="{5BAA4424-917E-481A-97A6-BAAD9307006A}" srcOrd="0" destOrd="0" presId="urn:microsoft.com/office/officeart/2005/8/layout/hierarchy3"/>
    <dgm:cxn modelId="{BF27604F-6645-4DCD-BD04-054B41507789}" type="presParOf" srcId="{5BAA4424-917E-481A-97A6-BAAD9307006A}" destId="{F179F6BD-D22D-449F-9254-4BC085B7D201}" srcOrd="0" destOrd="0" presId="urn:microsoft.com/office/officeart/2005/8/layout/hierarchy3"/>
    <dgm:cxn modelId="{024DAF76-6476-4843-9B22-FDEC5F000AF8}" type="presParOf" srcId="{F179F6BD-D22D-449F-9254-4BC085B7D201}" destId="{40AA4CD5-1928-47FB-8995-F3BA8858C32A}" srcOrd="0" destOrd="0" presId="urn:microsoft.com/office/officeart/2005/8/layout/hierarchy3"/>
    <dgm:cxn modelId="{F0D6270E-FE83-4FDF-A3D4-5DAB20192CA2}" type="presParOf" srcId="{F179F6BD-D22D-449F-9254-4BC085B7D201}" destId="{46187C50-A81F-4851-A300-7942556CF858}" srcOrd="1" destOrd="0" presId="urn:microsoft.com/office/officeart/2005/8/layout/hierarchy3"/>
    <dgm:cxn modelId="{E1DF260D-9E65-40DF-B455-0C63645FF0FD}" type="presParOf" srcId="{5BAA4424-917E-481A-97A6-BAAD9307006A}" destId="{75866025-D4F9-42EC-A06B-4A50B52D7C1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E4F82A-1147-4EAE-885A-76D3E3EAD673}" type="doc">
      <dgm:prSet loTypeId="urn:microsoft.com/office/officeart/2005/8/layout/vList2" loCatId="list" qsTypeId="urn:microsoft.com/office/officeart/2005/8/quickstyle/simple3" qsCatId="simple" csTypeId="urn:microsoft.com/office/officeart/2005/8/colors/colorful1#6" csCatId="colorful" phldr="1"/>
      <dgm:spPr/>
      <dgm:t>
        <a:bodyPr/>
        <a:lstStyle/>
        <a:p>
          <a:endParaRPr lang="en-US"/>
        </a:p>
      </dgm:t>
    </dgm:pt>
    <dgm:pt modelId="{4416FD32-2607-4D3A-BE81-7C4FB5047CED}">
      <dgm:prSet custT="1">
        <dgm:style>
          <a:lnRef idx="2">
            <a:schemeClr val="accent2"/>
          </a:lnRef>
          <a:fillRef idx="1">
            <a:schemeClr val="lt1"/>
          </a:fillRef>
          <a:effectRef idx="0">
            <a:schemeClr val="accent2"/>
          </a:effectRef>
          <a:fontRef idx="minor">
            <a:schemeClr val="dk1"/>
          </a:fontRef>
        </dgm:style>
      </dgm:prSet>
      <dgm:spPr>
        <a:ln/>
      </dgm:spPr>
      <dgm:t>
        <a:bodyPr/>
        <a:lstStyle/>
        <a:p>
          <a:pPr algn="ctr" rtl="0"/>
          <a:r>
            <a:rPr lang="es-ES" sz="3600" b="1" dirty="0" smtClean="0">
              <a:solidFill>
                <a:srgbClr val="FFC000"/>
              </a:solidFill>
              <a:effectLst>
                <a:outerShdw blurRad="38100" dist="38100" dir="2700000" algn="tl">
                  <a:srgbClr val="000000">
                    <a:alpha val="43137"/>
                  </a:srgbClr>
                </a:outerShdw>
              </a:effectLst>
            </a:rPr>
            <a:t>Fenómeno</a:t>
          </a:r>
          <a:r>
            <a:rPr lang="es-ES" sz="3600" b="1" baseline="0" dirty="0" smtClean="0">
              <a:solidFill>
                <a:srgbClr val="FFC000"/>
              </a:solidFill>
              <a:effectLst>
                <a:outerShdw blurRad="38100" dist="38100" dir="2700000" algn="tl">
                  <a:srgbClr val="000000">
                    <a:alpha val="43137"/>
                  </a:srgbClr>
                </a:outerShdw>
              </a:effectLst>
            </a:rPr>
            <a:t> de la </a:t>
          </a:r>
          <a:r>
            <a:rPr lang="es-ES" sz="3600" b="1" baseline="0" dirty="0" err="1" smtClean="0">
              <a:solidFill>
                <a:srgbClr val="FFC000"/>
              </a:solidFill>
              <a:effectLst>
                <a:outerShdw blurRad="38100" dist="38100" dir="2700000" algn="tl">
                  <a:srgbClr val="000000">
                    <a:alpha val="43137"/>
                  </a:srgbClr>
                </a:outerShdw>
              </a:effectLst>
            </a:rPr>
            <a:t>litigiosidad</a:t>
          </a:r>
          <a:endParaRPr lang="es-ES" sz="3600" b="1" dirty="0">
            <a:solidFill>
              <a:srgbClr val="FFC000"/>
            </a:solidFill>
            <a:effectLst>
              <a:outerShdw blurRad="38100" dist="38100" dir="2700000" algn="tl">
                <a:srgbClr val="000000">
                  <a:alpha val="43137"/>
                </a:srgbClr>
              </a:outerShdw>
            </a:effectLst>
          </a:endParaRPr>
        </a:p>
      </dgm:t>
    </dgm:pt>
    <dgm:pt modelId="{117BA80E-FCC8-4AB8-859B-4D49423A8EB8}" type="parTrans" cxnId="{583B678C-8550-4A68-B5FF-F3F5B8438CBB}">
      <dgm:prSet/>
      <dgm:spPr/>
      <dgm:t>
        <a:bodyPr/>
        <a:lstStyle/>
        <a:p>
          <a:endParaRPr lang="en-US"/>
        </a:p>
      </dgm:t>
    </dgm:pt>
    <dgm:pt modelId="{A02E8EC0-B84B-4E82-B72A-4E9ABFC38420}" type="sibTrans" cxnId="{583B678C-8550-4A68-B5FF-F3F5B8438CBB}">
      <dgm:prSet/>
      <dgm:spPr/>
      <dgm:t>
        <a:bodyPr/>
        <a:lstStyle/>
        <a:p>
          <a:endParaRPr lang="en-US"/>
        </a:p>
      </dgm:t>
    </dgm:pt>
    <dgm:pt modelId="{A45BEF9E-B982-4D15-B4A3-E54627E3B387}" type="pres">
      <dgm:prSet presAssocID="{48E4F82A-1147-4EAE-885A-76D3E3EAD673}" presName="linear" presStyleCnt="0">
        <dgm:presLayoutVars>
          <dgm:animLvl val="lvl"/>
          <dgm:resizeHandles val="exact"/>
        </dgm:presLayoutVars>
      </dgm:prSet>
      <dgm:spPr/>
      <dgm:t>
        <a:bodyPr/>
        <a:lstStyle/>
        <a:p>
          <a:endParaRPr lang="en-US"/>
        </a:p>
      </dgm:t>
    </dgm:pt>
    <dgm:pt modelId="{2355F1AA-330D-4BA8-9C77-F3FA5EC36E45}" type="pres">
      <dgm:prSet presAssocID="{4416FD32-2607-4D3A-BE81-7C4FB5047CED}" presName="parentText" presStyleLbl="node1" presStyleIdx="0" presStyleCnt="1" custLinFactNeighborX="6977" custLinFactNeighborY="10123">
        <dgm:presLayoutVars>
          <dgm:chMax val="0"/>
          <dgm:bulletEnabled val="1"/>
        </dgm:presLayoutVars>
      </dgm:prSet>
      <dgm:spPr/>
      <dgm:t>
        <a:bodyPr/>
        <a:lstStyle/>
        <a:p>
          <a:endParaRPr lang="en-US"/>
        </a:p>
      </dgm:t>
    </dgm:pt>
  </dgm:ptLst>
  <dgm:cxnLst>
    <dgm:cxn modelId="{583B678C-8550-4A68-B5FF-F3F5B8438CBB}" srcId="{48E4F82A-1147-4EAE-885A-76D3E3EAD673}" destId="{4416FD32-2607-4D3A-BE81-7C4FB5047CED}" srcOrd="0" destOrd="0" parTransId="{117BA80E-FCC8-4AB8-859B-4D49423A8EB8}" sibTransId="{A02E8EC0-B84B-4E82-B72A-4E9ABFC38420}"/>
    <dgm:cxn modelId="{C7CD260F-60A9-40B6-BDD3-DCE0E1ECC296}" type="presOf" srcId="{4416FD32-2607-4D3A-BE81-7C4FB5047CED}" destId="{2355F1AA-330D-4BA8-9C77-F3FA5EC36E45}" srcOrd="0" destOrd="0" presId="urn:microsoft.com/office/officeart/2005/8/layout/vList2"/>
    <dgm:cxn modelId="{31104155-25F1-4857-81CF-F36BBAE25B81}" type="presOf" srcId="{48E4F82A-1147-4EAE-885A-76D3E3EAD673}" destId="{A45BEF9E-B982-4D15-B4A3-E54627E3B387}" srcOrd="0" destOrd="0" presId="urn:microsoft.com/office/officeart/2005/8/layout/vList2"/>
    <dgm:cxn modelId="{D078F2CC-E369-4D0C-BD70-27865BAC3460}" type="presParOf" srcId="{A45BEF9E-B982-4D15-B4A3-E54627E3B387}" destId="{2355F1AA-330D-4BA8-9C77-F3FA5EC36E45}"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E165B4B4-86AC-483E-B965-FFDF5DF580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CF9E82F2-ACEA-492D-9E17-0B8964F29B16}">
      <dgm:prSet custT="1"/>
      <dgm:spPr>
        <a:solidFill>
          <a:srgbClr val="008EC0"/>
        </a:solidFill>
      </dgm:spPr>
      <dgm:t>
        <a:bodyPr/>
        <a:lstStyle/>
        <a:p>
          <a:pPr rtl="0"/>
          <a:r>
            <a:rPr kumimoji="1" lang="es-ES_tradnl" sz="2400" dirty="0" smtClean="0"/>
            <a:t>El Tribunal tomará las decisiones por simple mayoría</a:t>
          </a:r>
          <a:endParaRPr lang="en-US" sz="2400" dirty="0"/>
        </a:p>
      </dgm:t>
    </dgm:pt>
    <dgm:pt modelId="{C3C4D47B-2C67-49FB-A8F1-729D02265056}" type="parTrans" cxnId="{4DD268CB-2C27-42A9-A98F-9DBFC182E536}">
      <dgm:prSet/>
      <dgm:spPr/>
      <dgm:t>
        <a:bodyPr/>
        <a:lstStyle/>
        <a:p>
          <a:endParaRPr lang="en-US"/>
        </a:p>
      </dgm:t>
    </dgm:pt>
    <dgm:pt modelId="{3D9620BF-1C08-4684-BE0A-E9D44D716E13}" type="sibTrans" cxnId="{4DD268CB-2C27-42A9-A98F-9DBFC182E536}">
      <dgm:prSet/>
      <dgm:spPr/>
      <dgm:t>
        <a:bodyPr/>
        <a:lstStyle/>
        <a:p>
          <a:endParaRPr lang="en-US"/>
        </a:p>
      </dgm:t>
    </dgm:pt>
    <dgm:pt modelId="{EA22EE78-F8C0-4BF5-974C-6C0B5E714250}">
      <dgm:prSet/>
      <dgm:spPr/>
      <dgm:t>
        <a:bodyPr/>
        <a:lstStyle/>
        <a:p>
          <a:r>
            <a:rPr kumimoji="1" lang="es-ES_tradnl" dirty="0" smtClean="0"/>
            <a:t>El interesado podrá solicitar </a:t>
          </a:r>
          <a:r>
            <a:rPr kumimoji="1" lang="es-ES_tradnl" b="1" dirty="0" smtClean="0"/>
            <a:t>aclaración y adición</a:t>
          </a:r>
          <a:r>
            <a:rPr kumimoji="1" lang="es-ES_tradnl" dirty="0" smtClean="0"/>
            <a:t> dentro de los tres días hábiles siguientes a la notificación, solicitud que habrá de resolverse en el término de quince días hábiles</a:t>
          </a:r>
          <a:endParaRPr kumimoji="1" lang="es-ES_tradnl" dirty="0"/>
        </a:p>
      </dgm:t>
    </dgm:pt>
    <dgm:pt modelId="{C6C9A61F-E021-4D48-AF0D-3CDAEDD13780}" type="parTrans" cxnId="{7C392956-5856-4463-87E3-2225554D6694}">
      <dgm:prSet/>
      <dgm:spPr/>
      <dgm:t>
        <a:bodyPr/>
        <a:lstStyle/>
        <a:p>
          <a:endParaRPr lang="es-ES"/>
        </a:p>
      </dgm:t>
    </dgm:pt>
    <dgm:pt modelId="{CC41B1CF-C6BC-4CEB-87A1-F8BFB310C162}" type="sibTrans" cxnId="{7C392956-5856-4463-87E3-2225554D6694}">
      <dgm:prSet/>
      <dgm:spPr/>
      <dgm:t>
        <a:bodyPr/>
        <a:lstStyle/>
        <a:p>
          <a:endParaRPr lang="es-ES"/>
        </a:p>
      </dgm:t>
    </dgm:pt>
    <dgm:pt modelId="{BDBD1B7C-F7CC-458C-8038-C163B8945618}" type="pres">
      <dgm:prSet presAssocID="{E165B4B4-86AC-483E-B965-FFDF5DF58050}" presName="diagram" presStyleCnt="0">
        <dgm:presLayoutVars>
          <dgm:chPref val="1"/>
          <dgm:dir/>
          <dgm:animOne val="branch"/>
          <dgm:animLvl val="lvl"/>
          <dgm:resizeHandles/>
        </dgm:presLayoutVars>
      </dgm:prSet>
      <dgm:spPr/>
      <dgm:t>
        <a:bodyPr/>
        <a:lstStyle/>
        <a:p>
          <a:endParaRPr lang="en-US"/>
        </a:p>
      </dgm:t>
    </dgm:pt>
    <dgm:pt modelId="{5BAA4424-917E-481A-97A6-BAAD9307006A}" type="pres">
      <dgm:prSet presAssocID="{CF9E82F2-ACEA-492D-9E17-0B8964F29B16}" presName="root" presStyleCnt="0"/>
      <dgm:spPr/>
    </dgm:pt>
    <dgm:pt modelId="{F179F6BD-D22D-449F-9254-4BC085B7D201}" type="pres">
      <dgm:prSet presAssocID="{CF9E82F2-ACEA-492D-9E17-0B8964F29B16}" presName="rootComposite" presStyleCnt="0"/>
      <dgm:spPr/>
    </dgm:pt>
    <dgm:pt modelId="{40AA4CD5-1928-47FB-8995-F3BA8858C32A}" type="pres">
      <dgm:prSet presAssocID="{CF9E82F2-ACEA-492D-9E17-0B8964F29B16}" presName="rootText" presStyleLbl="node1" presStyleIdx="0" presStyleCnt="2" custScaleY="372879" custLinFactNeighborX="6237" custLinFactNeighborY="-15322"/>
      <dgm:spPr/>
      <dgm:t>
        <a:bodyPr/>
        <a:lstStyle/>
        <a:p>
          <a:endParaRPr lang="en-US"/>
        </a:p>
      </dgm:t>
    </dgm:pt>
    <dgm:pt modelId="{46187C50-A81F-4851-A300-7942556CF858}" type="pres">
      <dgm:prSet presAssocID="{CF9E82F2-ACEA-492D-9E17-0B8964F29B16}" presName="rootConnector" presStyleLbl="node1" presStyleIdx="0" presStyleCnt="2"/>
      <dgm:spPr/>
      <dgm:t>
        <a:bodyPr/>
        <a:lstStyle/>
        <a:p>
          <a:endParaRPr lang="en-US"/>
        </a:p>
      </dgm:t>
    </dgm:pt>
    <dgm:pt modelId="{75866025-D4F9-42EC-A06B-4A50B52D7C14}" type="pres">
      <dgm:prSet presAssocID="{CF9E82F2-ACEA-492D-9E17-0B8964F29B16}" presName="childShape" presStyleCnt="0"/>
      <dgm:spPr/>
    </dgm:pt>
    <dgm:pt modelId="{67B59114-A87D-485C-A9DE-4F42646B40EB}" type="pres">
      <dgm:prSet presAssocID="{EA22EE78-F8C0-4BF5-974C-6C0B5E714250}" presName="root" presStyleCnt="0"/>
      <dgm:spPr/>
    </dgm:pt>
    <dgm:pt modelId="{2A80BD5B-332A-4A0B-AB9D-BC4CD35E2C73}" type="pres">
      <dgm:prSet presAssocID="{EA22EE78-F8C0-4BF5-974C-6C0B5E714250}" presName="rootComposite" presStyleCnt="0"/>
      <dgm:spPr/>
    </dgm:pt>
    <dgm:pt modelId="{5BA91BC6-EDBB-40F5-937E-77C2F4C11DA5}" type="pres">
      <dgm:prSet presAssocID="{EA22EE78-F8C0-4BF5-974C-6C0B5E714250}" presName="rootText" presStyleLbl="node1" presStyleIdx="1" presStyleCnt="2" custScaleY="363139" custLinFactNeighborX="-9546" custLinFactNeighborY="-5510"/>
      <dgm:spPr/>
      <dgm:t>
        <a:bodyPr/>
        <a:lstStyle/>
        <a:p>
          <a:endParaRPr lang="es-ES"/>
        </a:p>
      </dgm:t>
    </dgm:pt>
    <dgm:pt modelId="{63B6E2F4-EA8E-4E65-BAFA-7A0F6E5EB0E6}" type="pres">
      <dgm:prSet presAssocID="{EA22EE78-F8C0-4BF5-974C-6C0B5E714250}" presName="rootConnector" presStyleLbl="node1" presStyleIdx="1" presStyleCnt="2"/>
      <dgm:spPr/>
      <dgm:t>
        <a:bodyPr/>
        <a:lstStyle/>
        <a:p>
          <a:endParaRPr lang="es-ES"/>
        </a:p>
      </dgm:t>
    </dgm:pt>
    <dgm:pt modelId="{772BF784-5F5D-4D59-A72B-A9539D720E76}" type="pres">
      <dgm:prSet presAssocID="{EA22EE78-F8C0-4BF5-974C-6C0B5E714250}" presName="childShape" presStyleCnt="0"/>
      <dgm:spPr/>
    </dgm:pt>
  </dgm:ptLst>
  <dgm:cxnLst>
    <dgm:cxn modelId="{7654687B-E2EC-416E-A28E-8F13C4454E46}" type="presOf" srcId="{EA22EE78-F8C0-4BF5-974C-6C0B5E714250}" destId="{63B6E2F4-EA8E-4E65-BAFA-7A0F6E5EB0E6}" srcOrd="1" destOrd="0" presId="urn:microsoft.com/office/officeart/2005/8/layout/hierarchy3"/>
    <dgm:cxn modelId="{4DD268CB-2C27-42A9-A98F-9DBFC182E536}" srcId="{E165B4B4-86AC-483E-B965-FFDF5DF58050}" destId="{CF9E82F2-ACEA-492D-9E17-0B8964F29B16}" srcOrd="0" destOrd="0" parTransId="{C3C4D47B-2C67-49FB-A8F1-729D02265056}" sibTransId="{3D9620BF-1C08-4684-BE0A-E9D44D716E13}"/>
    <dgm:cxn modelId="{175FBC3A-2D82-4AA1-A8F0-FA8D3D9D7E4C}" type="presOf" srcId="{EA22EE78-F8C0-4BF5-974C-6C0B5E714250}" destId="{5BA91BC6-EDBB-40F5-937E-77C2F4C11DA5}" srcOrd="0" destOrd="0" presId="urn:microsoft.com/office/officeart/2005/8/layout/hierarchy3"/>
    <dgm:cxn modelId="{7C392956-5856-4463-87E3-2225554D6694}" srcId="{E165B4B4-86AC-483E-B965-FFDF5DF58050}" destId="{EA22EE78-F8C0-4BF5-974C-6C0B5E714250}" srcOrd="1" destOrd="0" parTransId="{C6C9A61F-E021-4D48-AF0D-3CDAEDD13780}" sibTransId="{CC41B1CF-C6BC-4CEB-87A1-F8BFB310C162}"/>
    <dgm:cxn modelId="{A045531F-9A17-41A3-8B00-31DC7A78D5DC}" type="presOf" srcId="{CF9E82F2-ACEA-492D-9E17-0B8964F29B16}" destId="{46187C50-A81F-4851-A300-7942556CF858}" srcOrd="1" destOrd="0" presId="urn:microsoft.com/office/officeart/2005/8/layout/hierarchy3"/>
    <dgm:cxn modelId="{37EB52F8-8DA1-47AF-B34E-D400434F6EB2}" type="presOf" srcId="{E165B4B4-86AC-483E-B965-FFDF5DF58050}" destId="{BDBD1B7C-F7CC-458C-8038-C163B8945618}" srcOrd="0" destOrd="0" presId="urn:microsoft.com/office/officeart/2005/8/layout/hierarchy3"/>
    <dgm:cxn modelId="{0E8337E4-6B94-48BD-BDB1-35460627CEEF}" type="presOf" srcId="{CF9E82F2-ACEA-492D-9E17-0B8964F29B16}" destId="{40AA4CD5-1928-47FB-8995-F3BA8858C32A}" srcOrd="0" destOrd="0" presId="urn:microsoft.com/office/officeart/2005/8/layout/hierarchy3"/>
    <dgm:cxn modelId="{ED2A5D7B-C99F-47E3-AD79-318EDA219652}" type="presParOf" srcId="{BDBD1B7C-F7CC-458C-8038-C163B8945618}" destId="{5BAA4424-917E-481A-97A6-BAAD9307006A}" srcOrd="0" destOrd="0" presId="urn:microsoft.com/office/officeart/2005/8/layout/hierarchy3"/>
    <dgm:cxn modelId="{008D29D0-C589-4BF1-A5E3-F24604043453}" type="presParOf" srcId="{5BAA4424-917E-481A-97A6-BAAD9307006A}" destId="{F179F6BD-D22D-449F-9254-4BC085B7D201}" srcOrd="0" destOrd="0" presId="urn:microsoft.com/office/officeart/2005/8/layout/hierarchy3"/>
    <dgm:cxn modelId="{A83AFDCE-1990-4AAA-AF3F-442366C5CA41}" type="presParOf" srcId="{F179F6BD-D22D-449F-9254-4BC085B7D201}" destId="{40AA4CD5-1928-47FB-8995-F3BA8858C32A}" srcOrd="0" destOrd="0" presId="urn:microsoft.com/office/officeart/2005/8/layout/hierarchy3"/>
    <dgm:cxn modelId="{83A5837B-EDCD-4438-AF7E-DB1960FB13A4}" type="presParOf" srcId="{F179F6BD-D22D-449F-9254-4BC085B7D201}" destId="{46187C50-A81F-4851-A300-7942556CF858}" srcOrd="1" destOrd="0" presId="urn:microsoft.com/office/officeart/2005/8/layout/hierarchy3"/>
    <dgm:cxn modelId="{DE3C2870-05C3-4031-8C63-5F83B6D6CC4D}" type="presParOf" srcId="{5BAA4424-917E-481A-97A6-BAAD9307006A}" destId="{75866025-D4F9-42EC-A06B-4A50B52D7C14}" srcOrd="1" destOrd="0" presId="urn:microsoft.com/office/officeart/2005/8/layout/hierarchy3"/>
    <dgm:cxn modelId="{D7E29333-794E-46E1-9CA0-2DE0F55EEF28}" type="presParOf" srcId="{BDBD1B7C-F7CC-458C-8038-C163B8945618}" destId="{67B59114-A87D-485C-A9DE-4F42646B40EB}" srcOrd="1" destOrd="0" presId="urn:microsoft.com/office/officeart/2005/8/layout/hierarchy3"/>
    <dgm:cxn modelId="{76A7BCEC-EBB6-48EF-ADB7-FAE44A75B36A}" type="presParOf" srcId="{67B59114-A87D-485C-A9DE-4F42646B40EB}" destId="{2A80BD5B-332A-4A0B-AB9D-BC4CD35E2C73}" srcOrd="0" destOrd="0" presId="urn:microsoft.com/office/officeart/2005/8/layout/hierarchy3"/>
    <dgm:cxn modelId="{EBF915C8-CF01-4677-9E7F-E84847051A8C}" type="presParOf" srcId="{2A80BD5B-332A-4A0B-AB9D-BC4CD35E2C73}" destId="{5BA91BC6-EDBB-40F5-937E-77C2F4C11DA5}" srcOrd="0" destOrd="0" presId="urn:microsoft.com/office/officeart/2005/8/layout/hierarchy3"/>
    <dgm:cxn modelId="{A20E9DDD-6B68-4CF8-B997-076CCAC6C9A2}" type="presParOf" srcId="{2A80BD5B-332A-4A0B-AB9D-BC4CD35E2C73}" destId="{63B6E2F4-EA8E-4E65-BAFA-7A0F6E5EB0E6}" srcOrd="1" destOrd="0" presId="urn:microsoft.com/office/officeart/2005/8/layout/hierarchy3"/>
    <dgm:cxn modelId="{4915F1A8-3847-43C0-B7D9-F838D5AE6BEB}" type="presParOf" srcId="{67B59114-A87D-485C-A9DE-4F42646B40EB}" destId="{772BF784-5F5D-4D59-A72B-A9539D720E76}"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A8059938-F8AD-42FB-BE32-55229E83F0C8}" type="doc">
      <dgm:prSet loTypeId="urn:microsoft.com/office/officeart/2005/8/layout/venn3" loCatId="relationship" qsTypeId="urn:microsoft.com/office/officeart/2005/8/quickstyle/3d3" qsCatId="3D" csTypeId="urn:microsoft.com/office/officeart/2005/8/colors/accent3_2" csCatId="accent3" phldr="1"/>
      <dgm:spPr/>
      <dgm:t>
        <a:bodyPr/>
        <a:lstStyle/>
        <a:p>
          <a:endParaRPr lang="en-US"/>
        </a:p>
      </dgm:t>
    </dgm:pt>
    <dgm:pt modelId="{9C8D0AE9-05F0-4000-9F7D-A3FE5F369B36}">
      <dgm:prSet custT="1"/>
      <dgm:spPr/>
      <dgm:t>
        <a:bodyPr/>
        <a:lstStyle/>
        <a:p>
          <a:pPr algn="just" rtl="0"/>
          <a:r>
            <a:rPr lang="es-ES" sz="1700" baseline="0" dirty="0" smtClean="0">
              <a:effectLst>
                <a:outerShdw blurRad="38100" dist="38100" dir="2700000" algn="tl">
                  <a:srgbClr val="000000">
                    <a:alpha val="43137"/>
                  </a:srgbClr>
                </a:outerShdw>
              </a:effectLst>
            </a:rPr>
            <a:t>Una vez resuelto el recurso de apelación cabe contra las sentencias dictadas por el Tribunal para la parte la </a:t>
          </a:r>
          <a:r>
            <a:rPr lang="es-ES" sz="1700" u="sng" baseline="0" dirty="0" smtClean="0">
              <a:effectLst>
                <a:outerShdw blurRad="38100" dist="38100" dir="2700000" algn="tl">
                  <a:srgbClr val="000000">
                    <a:alpha val="43137"/>
                  </a:srgbClr>
                </a:outerShdw>
              </a:effectLst>
            </a:rPr>
            <a:t>adición y aclaración</a:t>
          </a:r>
          <a:r>
            <a:rPr lang="es-ES" sz="1700" baseline="0" dirty="0" smtClean="0">
              <a:effectLst>
                <a:outerShdw blurRad="38100" dist="38100" dir="2700000" algn="tl">
                  <a:srgbClr val="000000">
                    <a:alpha val="43137"/>
                  </a:srgbClr>
                </a:outerShdw>
              </a:effectLst>
            </a:rPr>
            <a:t>, la cual deberá de interponer dentro del tercer día hábil luego de notificada la resolución del órgano. Y tendrá que ser resuelta en un plazo </a:t>
          </a:r>
          <a:r>
            <a:rPr lang="es-ES" sz="1700" baseline="0" dirty="0" err="1" smtClean="0">
              <a:effectLst>
                <a:outerShdw blurRad="38100" dist="38100" dir="2700000" algn="tl">
                  <a:srgbClr val="000000">
                    <a:alpha val="43137"/>
                  </a:srgbClr>
                </a:outerShdw>
              </a:effectLst>
            </a:rPr>
            <a:t>ordenatorio</a:t>
          </a:r>
          <a:r>
            <a:rPr lang="es-ES" sz="1700" baseline="0" dirty="0" smtClean="0">
              <a:effectLst>
                <a:outerShdw blurRad="38100" dist="38100" dir="2700000" algn="tl">
                  <a:srgbClr val="000000">
                    <a:alpha val="43137"/>
                  </a:srgbClr>
                </a:outerShdw>
              </a:effectLst>
            </a:rPr>
            <a:t> de quince días </a:t>
          </a:r>
        </a:p>
        <a:p>
          <a:pPr algn="just" rtl="0"/>
          <a:r>
            <a:rPr lang="es-ES" sz="1200" dirty="0" smtClean="0"/>
            <a:t>(Ver párrafo final art. 209 LGA)</a:t>
          </a:r>
          <a:endParaRPr lang="es-ES_tradnl" sz="1200" dirty="0">
            <a:effectLst>
              <a:outerShdw blurRad="38100" dist="38100" dir="2700000" algn="tl">
                <a:srgbClr val="000000">
                  <a:alpha val="43137"/>
                </a:srgbClr>
              </a:outerShdw>
            </a:effectLst>
          </a:endParaRPr>
        </a:p>
      </dgm:t>
    </dgm:pt>
    <dgm:pt modelId="{6DC5F70B-00AF-411A-95B7-DB53BE6948E9}" type="sibTrans" cxnId="{483E2977-907E-49C8-9724-C84CB13B7828}">
      <dgm:prSet/>
      <dgm:spPr/>
      <dgm:t>
        <a:bodyPr/>
        <a:lstStyle/>
        <a:p>
          <a:pPr algn="just"/>
          <a:endParaRPr lang="en-US"/>
        </a:p>
      </dgm:t>
    </dgm:pt>
    <dgm:pt modelId="{ACD87CA8-03A7-4B80-B04D-92EDA1126D3F}" type="parTrans" cxnId="{483E2977-907E-49C8-9724-C84CB13B7828}">
      <dgm:prSet/>
      <dgm:spPr/>
      <dgm:t>
        <a:bodyPr/>
        <a:lstStyle/>
        <a:p>
          <a:pPr algn="just"/>
          <a:endParaRPr lang="en-US"/>
        </a:p>
      </dgm:t>
    </dgm:pt>
    <dgm:pt modelId="{6B8AB826-A7B2-4800-80F8-A67F85ADE79E}">
      <dgm:prSet/>
      <dgm:spPr/>
      <dgm:t>
        <a:bodyPr/>
        <a:lstStyle/>
        <a:p>
          <a:pPr algn="just" rtl="0"/>
          <a:r>
            <a:rPr lang="es-MX" dirty="0" smtClean="0"/>
            <a:t>“</a:t>
          </a:r>
          <a:r>
            <a:rPr lang="es-MX" b="1" i="1" dirty="0" smtClean="0">
              <a:effectLst>
                <a:outerShdw blurRad="38100" dist="38100" dir="2700000" algn="tl">
                  <a:srgbClr val="000000">
                    <a:alpha val="43137"/>
                  </a:srgbClr>
                </a:outerShdw>
              </a:effectLst>
              <a:latin typeface="Calisto MT" pitchFamily="18" charset="0"/>
            </a:rPr>
            <a:t>En materia de adiciones y aclaraciones de sentencias vertidas por el Tribunal se ha venido aplicando supletoriamente el art. 158 del Código Procesal Civil, por expresa remisión de los arts. 208 de la LGA y arts. 1, 155 Código de Normas y Procedimientos Tributarios. El art. 158 en lo que interesa resaltar expresa: “La aclaración o adición de la sentencia sólo procede respecto de la parte dispositiva”</a:t>
          </a:r>
          <a:r>
            <a:rPr lang="es-MX" dirty="0" smtClean="0">
              <a:effectLst>
                <a:outerShdw blurRad="38100" dist="38100" dir="2700000" algn="tl">
                  <a:srgbClr val="000000">
                    <a:alpha val="43137"/>
                  </a:srgbClr>
                </a:outerShdw>
              </a:effectLst>
              <a:latin typeface="Calisto MT" pitchFamily="18" charset="0"/>
            </a:rPr>
            <a:t>”</a:t>
          </a:r>
          <a:endParaRPr lang="en-US" dirty="0">
            <a:effectLst>
              <a:outerShdw blurRad="38100" dist="38100" dir="2700000" algn="tl">
                <a:srgbClr val="000000">
                  <a:alpha val="43137"/>
                </a:srgbClr>
              </a:outerShdw>
            </a:effectLst>
          </a:endParaRPr>
        </a:p>
      </dgm:t>
    </dgm:pt>
    <dgm:pt modelId="{7346ADBE-1752-4AE7-97E4-42E50222C7BC}" type="sibTrans" cxnId="{0F701BD5-05AD-4823-BB3F-45067F939ED3}">
      <dgm:prSet/>
      <dgm:spPr/>
      <dgm:t>
        <a:bodyPr/>
        <a:lstStyle/>
        <a:p>
          <a:pPr algn="just"/>
          <a:endParaRPr lang="en-US"/>
        </a:p>
      </dgm:t>
    </dgm:pt>
    <dgm:pt modelId="{87ABCF7A-EF5C-433B-B6A2-E2CDE460AF55}" type="parTrans" cxnId="{0F701BD5-05AD-4823-BB3F-45067F939ED3}">
      <dgm:prSet/>
      <dgm:spPr/>
      <dgm:t>
        <a:bodyPr/>
        <a:lstStyle/>
        <a:p>
          <a:pPr algn="just"/>
          <a:endParaRPr lang="en-US"/>
        </a:p>
      </dgm:t>
    </dgm:pt>
    <dgm:pt modelId="{37489F1D-C1BF-46E0-95DA-9C604456B56B}" type="pres">
      <dgm:prSet presAssocID="{A8059938-F8AD-42FB-BE32-55229E83F0C8}" presName="Name0" presStyleCnt="0">
        <dgm:presLayoutVars>
          <dgm:dir/>
          <dgm:resizeHandles val="exact"/>
        </dgm:presLayoutVars>
      </dgm:prSet>
      <dgm:spPr/>
      <dgm:t>
        <a:bodyPr/>
        <a:lstStyle/>
        <a:p>
          <a:endParaRPr lang="en-US"/>
        </a:p>
      </dgm:t>
    </dgm:pt>
    <dgm:pt modelId="{20AE42E7-A273-4BF4-9734-40674808FB73}" type="pres">
      <dgm:prSet presAssocID="{6B8AB826-A7B2-4800-80F8-A67F85ADE79E}" presName="Name5" presStyleLbl="vennNode1" presStyleIdx="0" presStyleCnt="2" custScaleX="114901">
        <dgm:presLayoutVars>
          <dgm:bulletEnabled val="1"/>
        </dgm:presLayoutVars>
      </dgm:prSet>
      <dgm:spPr/>
      <dgm:t>
        <a:bodyPr/>
        <a:lstStyle/>
        <a:p>
          <a:endParaRPr lang="en-US"/>
        </a:p>
      </dgm:t>
    </dgm:pt>
    <dgm:pt modelId="{C61552B2-49ED-4FBC-A74C-66F76F21FA90}" type="pres">
      <dgm:prSet presAssocID="{7346ADBE-1752-4AE7-97E4-42E50222C7BC}" presName="space" presStyleCnt="0"/>
      <dgm:spPr/>
    </dgm:pt>
    <dgm:pt modelId="{472D602C-9BA9-4801-8EB0-40AF667CED1B}" type="pres">
      <dgm:prSet presAssocID="{9C8D0AE9-05F0-4000-9F7D-A3FE5F369B36}" presName="Name5" presStyleLbl="vennNode1" presStyleIdx="1" presStyleCnt="2" custScaleX="110721" custLinFactNeighborX="37255" custLinFactNeighborY="-263">
        <dgm:presLayoutVars>
          <dgm:bulletEnabled val="1"/>
        </dgm:presLayoutVars>
      </dgm:prSet>
      <dgm:spPr/>
      <dgm:t>
        <a:bodyPr/>
        <a:lstStyle/>
        <a:p>
          <a:endParaRPr lang="en-US"/>
        </a:p>
      </dgm:t>
    </dgm:pt>
  </dgm:ptLst>
  <dgm:cxnLst>
    <dgm:cxn modelId="{0F701BD5-05AD-4823-BB3F-45067F939ED3}" srcId="{A8059938-F8AD-42FB-BE32-55229E83F0C8}" destId="{6B8AB826-A7B2-4800-80F8-A67F85ADE79E}" srcOrd="0" destOrd="0" parTransId="{87ABCF7A-EF5C-433B-B6A2-E2CDE460AF55}" sibTransId="{7346ADBE-1752-4AE7-97E4-42E50222C7BC}"/>
    <dgm:cxn modelId="{2386836F-4F67-4158-BA17-BD6E51F33AB9}" type="presOf" srcId="{9C8D0AE9-05F0-4000-9F7D-A3FE5F369B36}" destId="{472D602C-9BA9-4801-8EB0-40AF667CED1B}" srcOrd="0" destOrd="0" presId="urn:microsoft.com/office/officeart/2005/8/layout/venn3"/>
    <dgm:cxn modelId="{410A8ABD-998E-4C27-BC37-E91DE523C251}" type="presOf" srcId="{6B8AB826-A7B2-4800-80F8-A67F85ADE79E}" destId="{20AE42E7-A273-4BF4-9734-40674808FB73}" srcOrd="0" destOrd="0" presId="urn:microsoft.com/office/officeart/2005/8/layout/venn3"/>
    <dgm:cxn modelId="{483E2977-907E-49C8-9724-C84CB13B7828}" srcId="{A8059938-F8AD-42FB-BE32-55229E83F0C8}" destId="{9C8D0AE9-05F0-4000-9F7D-A3FE5F369B36}" srcOrd="1" destOrd="0" parTransId="{ACD87CA8-03A7-4B80-B04D-92EDA1126D3F}" sibTransId="{6DC5F70B-00AF-411A-95B7-DB53BE6948E9}"/>
    <dgm:cxn modelId="{B4C1A3D5-AF64-4C0D-B471-6C2C38E7A6B1}" type="presOf" srcId="{A8059938-F8AD-42FB-BE32-55229E83F0C8}" destId="{37489F1D-C1BF-46E0-95DA-9C604456B56B}" srcOrd="0" destOrd="0" presId="urn:microsoft.com/office/officeart/2005/8/layout/venn3"/>
    <dgm:cxn modelId="{709217D6-5DFE-4E05-BE00-E86F07A12CB9}" type="presParOf" srcId="{37489F1D-C1BF-46E0-95DA-9C604456B56B}" destId="{20AE42E7-A273-4BF4-9734-40674808FB73}" srcOrd="0" destOrd="0" presId="urn:microsoft.com/office/officeart/2005/8/layout/venn3"/>
    <dgm:cxn modelId="{98C75A77-064B-45D8-B3B0-E19DD616C250}" type="presParOf" srcId="{37489F1D-C1BF-46E0-95DA-9C604456B56B}" destId="{C61552B2-49ED-4FBC-A74C-66F76F21FA90}" srcOrd="1" destOrd="0" presId="urn:microsoft.com/office/officeart/2005/8/layout/venn3"/>
    <dgm:cxn modelId="{1154CE4E-207A-4ED6-B81A-C719A708626F}" type="presParOf" srcId="{37489F1D-C1BF-46E0-95DA-9C604456B56B}" destId="{472D602C-9BA9-4801-8EB0-40AF667CED1B}"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6F5D3A05-B09C-4D55-8219-1177DD136490}" type="doc">
      <dgm:prSet loTypeId="urn:microsoft.com/office/officeart/2005/8/layout/vList4#2" loCatId="list" qsTypeId="urn:microsoft.com/office/officeart/2005/8/quickstyle/simple1" qsCatId="simple" csTypeId="urn:microsoft.com/office/officeart/2005/8/colors/colorful1#8" csCatId="colorful" phldr="1"/>
      <dgm:spPr/>
      <dgm:t>
        <a:bodyPr/>
        <a:lstStyle/>
        <a:p>
          <a:endParaRPr lang="es-ES"/>
        </a:p>
      </dgm:t>
    </dgm:pt>
    <dgm:pt modelId="{9FA3E6CC-B43D-42C6-9648-1CC0A53175B0}">
      <dgm:prSet phldrT="[Texto]"/>
      <dgm:spPr/>
      <dgm:t>
        <a:bodyPr/>
        <a:lstStyle/>
        <a:p>
          <a:pPr algn="just"/>
          <a:r>
            <a:rPr lang="es-ES" dirty="0" smtClean="0"/>
            <a:t>Respecto de la manifestación del recurrente recogida en el punto a) del primero de los resultandos, respecto a que la sentencia es incompleta pues en criterio del gestor falta considerar lo relativo al certificado de origen corregido presentado con posterioridad como a la demás documentación que señala el origen como respecto de la prueba que para mejor proveer presenta con posterioridad al dictado de la presente resolución, se desprende de manera clara e inequívoca que no es una adición y aclaración, sino y en esencia se refiere a la disconformidad con lo resuelto por este Tribunal en la Sentencia 025-2013 de repetida cita.  </a:t>
          </a:r>
          <a:endParaRPr lang="es-ES" dirty="0"/>
        </a:p>
      </dgm:t>
    </dgm:pt>
    <dgm:pt modelId="{5BB8C70F-E745-4BB4-842C-258ABBB71672}" type="parTrans" cxnId="{05B06702-8C72-4033-8AC6-E278265B7852}">
      <dgm:prSet/>
      <dgm:spPr/>
      <dgm:t>
        <a:bodyPr/>
        <a:lstStyle/>
        <a:p>
          <a:endParaRPr lang="es-ES"/>
        </a:p>
      </dgm:t>
    </dgm:pt>
    <dgm:pt modelId="{06F7C832-A602-4A71-87FB-D4BE48C4FE6D}" type="sibTrans" cxnId="{05B06702-8C72-4033-8AC6-E278265B7852}">
      <dgm:prSet/>
      <dgm:spPr/>
      <dgm:t>
        <a:bodyPr/>
        <a:lstStyle/>
        <a:p>
          <a:endParaRPr lang="es-ES"/>
        </a:p>
      </dgm:t>
    </dgm:pt>
    <dgm:pt modelId="{DC23EDC1-EF4B-463D-A1F0-F36F85199B51}">
      <dgm:prSet phldrT="[Texto]"/>
      <dgm:spPr>
        <a:solidFill>
          <a:srgbClr val="008EC0"/>
        </a:solidFill>
      </dgm:spPr>
      <dgm:t>
        <a:bodyPr/>
        <a:lstStyle/>
        <a:p>
          <a:r>
            <a:rPr lang="es-ES" dirty="0" smtClean="0"/>
            <a:t>De forma tal que, no existe aspecto alguno que adicionar o aclarar, debiendo este Tribunal ante tales manifestaciones declarar improcedente la petición de adición y aclaración, en tanto no existe omisión ni aspectos que requieran aclararse o adicionarse en el por tanto de la sentencia </a:t>
          </a:r>
          <a:r>
            <a:rPr lang="es-ES" b="1" dirty="0" smtClean="0"/>
            <a:t>025-2013</a:t>
          </a:r>
          <a:r>
            <a:rPr lang="es-ES" dirty="0" smtClean="0"/>
            <a:t>, puesto que resulta congruente con el objeto de la </a:t>
          </a:r>
          <a:r>
            <a:rPr lang="es-ES" dirty="0" err="1" smtClean="0"/>
            <a:t>litis</a:t>
          </a:r>
          <a:r>
            <a:rPr lang="es-ES" dirty="0" smtClean="0"/>
            <a:t> y petitoria del recurrente. </a:t>
          </a:r>
          <a:endParaRPr lang="es-ES" dirty="0"/>
        </a:p>
      </dgm:t>
    </dgm:pt>
    <dgm:pt modelId="{CA8DB8FE-FACC-438D-A2CA-D97E975871C7}" type="parTrans" cxnId="{810A7B4A-C7C2-4BE4-AA65-DA25F2115E1B}">
      <dgm:prSet/>
      <dgm:spPr/>
      <dgm:t>
        <a:bodyPr/>
        <a:lstStyle/>
        <a:p>
          <a:endParaRPr lang="es-ES"/>
        </a:p>
      </dgm:t>
    </dgm:pt>
    <dgm:pt modelId="{EC81409F-99AB-4855-9613-DB6D0D320230}" type="sibTrans" cxnId="{810A7B4A-C7C2-4BE4-AA65-DA25F2115E1B}">
      <dgm:prSet/>
      <dgm:spPr/>
      <dgm:t>
        <a:bodyPr/>
        <a:lstStyle/>
        <a:p>
          <a:endParaRPr lang="es-ES"/>
        </a:p>
      </dgm:t>
    </dgm:pt>
    <dgm:pt modelId="{93BE90D6-2F58-4E80-84E0-36F2CDA37EB0}">
      <dgm:prSet phldrT="[Texto]"/>
      <dgm:spPr>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dgm:spPr>
      <dgm:t>
        <a:bodyPr/>
        <a:lstStyle/>
        <a:p>
          <a:r>
            <a:rPr lang="es-ES" dirty="0" smtClean="0"/>
            <a:t>Para respetar el principio de legalidad debemos citar la letra del artículo 158 en lo que consideramos necesario resaltar, el cual dice: </a:t>
          </a:r>
          <a:r>
            <a:rPr lang="es-ES" b="1" i="1" dirty="0" smtClean="0"/>
            <a:t>“Aclaración o adición. Los jueces y los tribunales no podrán variar ni modificar sus sentencias,….”  </a:t>
          </a:r>
          <a:r>
            <a:rPr lang="es-ES" dirty="0" smtClean="0"/>
            <a:t>De manera que no existiendo aspectos que aclarar o adicionar en la parte dispositiva de la sentencia, puesto que la misma abarca todos los puntos debatidos por las partes y no resulta confusa, no queda más</a:t>
          </a:r>
          <a:r>
            <a:rPr lang="es-ES" b="1" dirty="0" smtClean="0"/>
            <a:t> </a:t>
          </a:r>
          <a:r>
            <a:rPr lang="es-ES" dirty="0" smtClean="0"/>
            <a:t>que determinar la improcedencia y en consecuencia el rechazo de la gestión conforme a derecho y la jurisprudencia vertida por este Tribunal Administrativo, y los fallos de los Tribunales superiores en sede judicial al interpretar y aplicar el numeral 158 citado.</a:t>
          </a:r>
        </a:p>
      </dgm:t>
    </dgm:pt>
    <dgm:pt modelId="{7D50C4E1-127E-497F-B8D4-69D610416EEF}" type="parTrans" cxnId="{0D91B8B2-7DDE-48D5-B632-717922D73529}">
      <dgm:prSet/>
      <dgm:spPr/>
      <dgm:t>
        <a:bodyPr/>
        <a:lstStyle/>
        <a:p>
          <a:endParaRPr lang="es-ES"/>
        </a:p>
      </dgm:t>
    </dgm:pt>
    <dgm:pt modelId="{9FC203EC-0DAD-4CB1-8789-73649A503912}" type="sibTrans" cxnId="{0D91B8B2-7DDE-48D5-B632-717922D73529}">
      <dgm:prSet/>
      <dgm:spPr/>
      <dgm:t>
        <a:bodyPr/>
        <a:lstStyle/>
        <a:p>
          <a:endParaRPr lang="es-ES"/>
        </a:p>
      </dgm:t>
    </dgm:pt>
    <dgm:pt modelId="{FEABBF1F-6B9A-4D28-AC51-C2243735C0FA}" type="pres">
      <dgm:prSet presAssocID="{6F5D3A05-B09C-4D55-8219-1177DD136490}" presName="linear" presStyleCnt="0">
        <dgm:presLayoutVars>
          <dgm:dir/>
          <dgm:resizeHandles val="exact"/>
        </dgm:presLayoutVars>
      </dgm:prSet>
      <dgm:spPr/>
      <dgm:t>
        <a:bodyPr/>
        <a:lstStyle/>
        <a:p>
          <a:endParaRPr lang="es-ES"/>
        </a:p>
      </dgm:t>
    </dgm:pt>
    <dgm:pt modelId="{C6C9B8F3-A2AA-45F8-98A8-1B7DE4A7F471}" type="pres">
      <dgm:prSet presAssocID="{9FA3E6CC-B43D-42C6-9648-1CC0A53175B0}" presName="comp" presStyleCnt="0"/>
      <dgm:spPr/>
    </dgm:pt>
    <dgm:pt modelId="{4DBF9EDC-1106-4AA3-9A2A-D050BE5E3A31}" type="pres">
      <dgm:prSet presAssocID="{9FA3E6CC-B43D-42C6-9648-1CC0A53175B0}" presName="box" presStyleLbl="node1" presStyleIdx="0" presStyleCnt="3"/>
      <dgm:spPr/>
      <dgm:t>
        <a:bodyPr/>
        <a:lstStyle/>
        <a:p>
          <a:endParaRPr lang="es-ES"/>
        </a:p>
      </dgm:t>
    </dgm:pt>
    <dgm:pt modelId="{1D20EB58-A48A-47E9-B140-A2BE2FFCBF44}" type="pres">
      <dgm:prSet presAssocID="{9FA3E6CC-B43D-42C6-9648-1CC0A53175B0}" presName="img" presStyleLbl="fgImgPlace1" presStyleIdx="0" presStyleCnt="3"/>
      <dgm:spPr>
        <a:blipFill rotWithShape="0">
          <a:blip xmlns:r="http://schemas.openxmlformats.org/officeDocument/2006/relationships" r:embed="rId1"/>
          <a:stretch>
            <a:fillRect/>
          </a:stretch>
        </a:blipFill>
      </dgm:spPr>
    </dgm:pt>
    <dgm:pt modelId="{17E0D82B-5E99-49FD-BFED-F6DAB9A14750}" type="pres">
      <dgm:prSet presAssocID="{9FA3E6CC-B43D-42C6-9648-1CC0A53175B0}" presName="text" presStyleLbl="node1" presStyleIdx="0" presStyleCnt="3">
        <dgm:presLayoutVars>
          <dgm:bulletEnabled val="1"/>
        </dgm:presLayoutVars>
      </dgm:prSet>
      <dgm:spPr/>
      <dgm:t>
        <a:bodyPr/>
        <a:lstStyle/>
        <a:p>
          <a:endParaRPr lang="es-ES"/>
        </a:p>
      </dgm:t>
    </dgm:pt>
    <dgm:pt modelId="{095C2F76-9667-4018-AAB8-DA5C3B7A1A13}" type="pres">
      <dgm:prSet presAssocID="{06F7C832-A602-4A71-87FB-D4BE48C4FE6D}" presName="spacer" presStyleCnt="0"/>
      <dgm:spPr/>
    </dgm:pt>
    <dgm:pt modelId="{1872B6ED-959C-4494-BBC5-695C646C700B}" type="pres">
      <dgm:prSet presAssocID="{DC23EDC1-EF4B-463D-A1F0-F36F85199B51}" presName="comp" presStyleCnt="0"/>
      <dgm:spPr/>
    </dgm:pt>
    <dgm:pt modelId="{56446B16-B21B-48CC-9C11-874C1A5D95D8}" type="pres">
      <dgm:prSet presAssocID="{DC23EDC1-EF4B-463D-A1F0-F36F85199B51}" presName="box" presStyleLbl="node1" presStyleIdx="1" presStyleCnt="3"/>
      <dgm:spPr/>
      <dgm:t>
        <a:bodyPr/>
        <a:lstStyle/>
        <a:p>
          <a:endParaRPr lang="es-ES"/>
        </a:p>
      </dgm:t>
    </dgm:pt>
    <dgm:pt modelId="{1E1104D5-9C82-49AC-ACCA-F47B9F78DE3D}" type="pres">
      <dgm:prSet presAssocID="{DC23EDC1-EF4B-463D-A1F0-F36F85199B51}" presName="img" presStyleLbl="fgImgPlace1" presStyleIdx="1" presStyleCnt="3"/>
      <dgm:spPr>
        <a:blipFill rotWithShape="0">
          <a:blip xmlns:r="http://schemas.openxmlformats.org/officeDocument/2006/relationships" r:embed="rId2"/>
          <a:stretch>
            <a:fillRect/>
          </a:stretch>
        </a:blipFill>
      </dgm:spPr>
    </dgm:pt>
    <dgm:pt modelId="{D3DA09FA-1A77-4FC4-B029-B34B631B72DD}" type="pres">
      <dgm:prSet presAssocID="{DC23EDC1-EF4B-463D-A1F0-F36F85199B51}" presName="text" presStyleLbl="node1" presStyleIdx="1" presStyleCnt="3">
        <dgm:presLayoutVars>
          <dgm:bulletEnabled val="1"/>
        </dgm:presLayoutVars>
      </dgm:prSet>
      <dgm:spPr/>
      <dgm:t>
        <a:bodyPr/>
        <a:lstStyle/>
        <a:p>
          <a:endParaRPr lang="es-ES"/>
        </a:p>
      </dgm:t>
    </dgm:pt>
    <dgm:pt modelId="{F55B472C-1DD9-42BC-8449-452350210F0B}" type="pres">
      <dgm:prSet presAssocID="{EC81409F-99AB-4855-9613-DB6D0D320230}" presName="spacer" presStyleCnt="0"/>
      <dgm:spPr/>
    </dgm:pt>
    <dgm:pt modelId="{EF889227-0258-4341-AAC1-667394001DF0}" type="pres">
      <dgm:prSet presAssocID="{93BE90D6-2F58-4E80-84E0-36F2CDA37EB0}" presName="comp" presStyleCnt="0"/>
      <dgm:spPr/>
    </dgm:pt>
    <dgm:pt modelId="{84C037FF-E8E6-4BAF-BFC5-1AA37A55E4A7}" type="pres">
      <dgm:prSet presAssocID="{93BE90D6-2F58-4E80-84E0-36F2CDA37EB0}" presName="box" presStyleLbl="node1" presStyleIdx="2" presStyleCnt="3"/>
      <dgm:spPr/>
      <dgm:t>
        <a:bodyPr/>
        <a:lstStyle/>
        <a:p>
          <a:endParaRPr lang="es-ES"/>
        </a:p>
      </dgm:t>
    </dgm:pt>
    <dgm:pt modelId="{C234C90B-9D55-4995-A6F8-28FDABB8EB5E}" type="pres">
      <dgm:prSet presAssocID="{93BE90D6-2F58-4E80-84E0-36F2CDA37EB0}" presName="img" presStyleLbl="fgImgPlace1" presStyleIdx="2" presStyleCnt="3"/>
      <dgm:spPr>
        <a:blipFill rotWithShape="0">
          <a:blip xmlns:r="http://schemas.openxmlformats.org/officeDocument/2006/relationships" r:embed="rId3"/>
          <a:stretch>
            <a:fillRect/>
          </a:stretch>
        </a:blipFill>
      </dgm:spPr>
    </dgm:pt>
    <dgm:pt modelId="{56550C68-52A1-492D-A0D2-02C5CB55E32F}" type="pres">
      <dgm:prSet presAssocID="{93BE90D6-2F58-4E80-84E0-36F2CDA37EB0}" presName="text" presStyleLbl="node1" presStyleIdx="2" presStyleCnt="3">
        <dgm:presLayoutVars>
          <dgm:bulletEnabled val="1"/>
        </dgm:presLayoutVars>
      </dgm:prSet>
      <dgm:spPr/>
      <dgm:t>
        <a:bodyPr/>
        <a:lstStyle/>
        <a:p>
          <a:endParaRPr lang="es-ES"/>
        </a:p>
      </dgm:t>
    </dgm:pt>
  </dgm:ptLst>
  <dgm:cxnLst>
    <dgm:cxn modelId="{99FAA835-2B0E-4947-95F9-86E177B8C79B}" type="presOf" srcId="{DC23EDC1-EF4B-463D-A1F0-F36F85199B51}" destId="{56446B16-B21B-48CC-9C11-874C1A5D95D8}" srcOrd="0" destOrd="0" presId="urn:microsoft.com/office/officeart/2005/8/layout/vList4#2"/>
    <dgm:cxn modelId="{EC85786A-08EA-4379-ACB9-9AE484D45F14}" type="presOf" srcId="{DC23EDC1-EF4B-463D-A1F0-F36F85199B51}" destId="{D3DA09FA-1A77-4FC4-B029-B34B631B72DD}" srcOrd="1" destOrd="0" presId="urn:microsoft.com/office/officeart/2005/8/layout/vList4#2"/>
    <dgm:cxn modelId="{E085A33C-E850-4F59-A46B-4BE121EB060C}" type="presOf" srcId="{93BE90D6-2F58-4E80-84E0-36F2CDA37EB0}" destId="{56550C68-52A1-492D-A0D2-02C5CB55E32F}" srcOrd="1" destOrd="0" presId="urn:microsoft.com/office/officeart/2005/8/layout/vList4#2"/>
    <dgm:cxn modelId="{5D2512E0-4DA9-466A-A345-21F0FA24B64F}" type="presOf" srcId="{9FA3E6CC-B43D-42C6-9648-1CC0A53175B0}" destId="{4DBF9EDC-1106-4AA3-9A2A-D050BE5E3A31}" srcOrd="0" destOrd="0" presId="urn:microsoft.com/office/officeart/2005/8/layout/vList4#2"/>
    <dgm:cxn modelId="{1F9B386E-5432-4DEC-A6E6-D9EBEF7FB6D2}" type="presOf" srcId="{93BE90D6-2F58-4E80-84E0-36F2CDA37EB0}" destId="{84C037FF-E8E6-4BAF-BFC5-1AA37A55E4A7}" srcOrd="0" destOrd="0" presId="urn:microsoft.com/office/officeart/2005/8/layout/vList4#2"/>
    <dgm:cxn modelId="{CE0D0907-9CA2-428E-9520-0D8894F0A955}" type="presOf" srcId="{6F5D3A05-B09C-4D55-8219-1177DD136490}" destId="{FEABBF1F-6B9A-4D28-AC51-C2243735C0FA}" srcOrd="0" destOrd="0" presId="urn:microsoft.com/office/officeart/2005/8/layout/vList4#2"/>
    <dgm:cxn modelId="{0D91B8B2-7DDE-48D5-B632-717922D73529}" srcId="{6F5D3A05-B09C-4D55-8219-1177DD136490}" destId="{93BE90D6-2F58-4E80-84E0-36F2CDA37EB0}" srcOrd="2" destOrd="0" parTransId="{7D50C4E1-127E-497F-B8D4-69D610416EEF}" sibTransId="{9FC203EC-0DAD-4CB1-8789-73649A503912}"/>
    <dgm:cxn modelId="{05B06702-8C72-4033-8AC6-E278265B7852}" srcId="{6F5D3A05-B09C-4D55-8219-1177DD136490}" destId="{9FA3E6CC-B43D-42C6-9648-1CC0A53175B0}" srcOrd="0" destOrd="0" parTransId="{5BB8C70F-E745-4BB4-842C-258ABBB71672}" sibTransId="{06F7C832-A602-4A71-87FB-D4BE48C4FE6D}"/>
    <dgm:cxn modelId="{C0543D98-B2AB-4024-BF1A-AD78512B0538}" type="presOf" srcId="{9FA3E6CC-B43D-42C6-9648-1CC0A53175B0}" destId="{17E0D82B-5E99-49FD-BFED-F6DAB9A14750}" srcOrd="1" destOrd="0" presId="urn:microsoft.com/office/officeart/2005/8/layout/vList4#2"/>
    <dgm:cxn modelId="{810A7B4A-C7C2-4BE4-AA65-DA25F2115E1B}" srcId="{6F5D3A05-B09C-4D55-8219-1177DD136490}" destId="{DC23EDC1-EF4B-463D-A1F0-F36F85199B51}" srcOrd="1" destOrd="0" parTransId="{CA8DB8FE-FACC-438D-A2CA-D97E975871C7}" sibTransId="{EC81409F-99AB-4855-9613-DB6D0D320230}"/>
    <dgm:cxn modelId="{BA207AE0-4376-479E-88A7-DEF74AE05D38}" type="presParOf" srcId="{FEABBF1F-6B9A-4D28-AC51-C2243735C0FA}" destId="{C6C9B8F3-A2AA-45F8-98A8-1B7DE4A7F471}" srcOrd="0" destOrd="0" presId="urn:microsoft.com/office/officeart/2005/8/layout/vList4#2"/>
    <dgm:cxn modelId="{7FFD7FA1-E705-42EF-9B36-5A5BC28DC95C}" type="presParOf" srcId="{C6C9B8F3-A2AA-45F8-98A8-1B7DE4A7F471}" destId="{4DBF9EDC-1106-4AA3-9A2A-D050BE5E3A31}" srcOrd="0" destOrd="0" presId="urn:microsoft.com/office/officeart/2005/8/layout/vList4#2"/>
    <dgm:cxn modelId="{16849942-B24C-47E5-A6A7-CA482BA77850}" type="presParOf" srcId="{C6C9B8F3-A2AA-45F8-98A8-1B7DE4A7F471}" destId="{1D20EB58-A48A-47E9-B140-A2BE2FFCBF44}" srcOrd="1" destOrd="0" presId="urn:microsoft.com/office/officeart/2005/8/layout/vList4#2"/>
    <dgm:cxn modelId="{DBA645EA-747A-4022-89DA-6BF9817076EC}" type="presParOf" srcId="{C6C9B8F3-A2AA-45F8-98A8-1B7DE4A7F471}" destId="{17E0D82B-5E99-49FD-BFED-F6DAB9A14750}" srcOrd="2" destOrd="0" presId="urn:microsoft.com/office/officeart/2005/8/layout/vList4#2"/>
    <dgm:cxn modelId="{3A17F00F-3619-45F2-B310-844AAA0A20E6}" type="presParOf" srcId="{FEABBF1F-6B9A-4D28-AC51-C2243735C0FA}" destId="{095C2F76-9667-4018-AAB8-DA5C3B7A1A13}" srcOrd="1" destOrd="0" presId="urn:microsoft.com/office/officeart/2005/8/layout/vList4#2"/>
    <dgm:cxn modelId="{E9FA635A-E017-42F3-924B-171A74E4A24D}" type="presParOf" srcId="{FEABBF1F-6B9A-4D28-AC51-C2243735C0FA}" destId="{1872B6ED-959C-4494-BBC5-695C646C700B}" srcOrd="2" destOrd="0" presId="urn:microsoft.com/office/officeart/2005/8/layout/vList4#2"/>
    <dgm:cxn modelId="{34870799-03C7-4170-86C8-318525B74A7F}" type="presParOf" srcId="{1872B6ED-959C-4494-BBC5-695C646C700B}" destId="{56446B16-B21B-48CC-9C11-874C1A5D95D8}" srcOrd="0" destOrd="0" presId="urn:microsoft.com/office/officeart/2005/8/layout/vList4#2"/>
    <dgm:cxn modelId="{D2412891-5762-484F-80B9-A7424E6C88D5}" type="presParOf" srcId="{1872B6ED-959C-4494-BBC5-695C646C700B}" destId="{1E1104D5-9C82-49AC-ACCA-F47B9F78DE3D}" srcOrd="1" destOrd="0" presId="urn:microsoft.com/office/officeart/2005/8/layout/vList4#2"/>
    <dgm:cxn modelId="{8BCD5A43-ABA1-43DE-9BC1-7D9DF7C8D70C}" type="presParOf" srcId="{1872B6ED-959C-4494-BBC5-695C646C700B}" destId="{D3DA09FA-1A77-4FC4-B029-B34B631B72DD}" srcOrd="2" destOrd="0" presId="urn:microsoft.com/office/officeart/2005/8/layout/vList4#2"/>
    <dgm:cxn modelId="{B5A7ACDA-9DBB-4239-8F3A-889E3C7A820F}" type="presParOf" srcId="{FEABBF1F-6B9A-4D28-AC51-C2243735C0FA}" destId="{F55B472C-1DD9-42BC-8449-452350210F0B}" srcOrd="3" destOrd="0" presId="urn:microsoft.com/office/officeart/2005/8/layout/vList4#2"/>
    <dgm:cxn modelId="{0A50CE75-E4F4-4F84-9830-6E059D66FB3A}" type="presParOf" srcId="{FEABBF1F-6B9A-4D28-AC51-C2243735C0FA}" destId="{EF889227-0258-4341-AAC1-667394001DF0}" srcOrd="4" destOrd="0" presId="urn:microsoft.com/office/officeart/2005/8/layout/vList4#2"/>
    <dgm:cxn modelId="{A2C6BEEF-9E39-4E8F-A149-62E75D3CCEF3}" type="presParOf" srcId="{EF889227-0258-4341-AAC1-667394001DF0}" destId="{84C037FF-E8E6-4BAF-BFC5-1AA37A55E4A7}" srcOrd="0" destOrd="0" presId="urn:microsoft.com/office/officeart/2005/8/layout/vList4#2"/>
    <dgm:cxn modelId="{44963C79-8027-4865-AE73-FB5267366D65}" type="presParOf" srcId="{EF889227-0258-4341-AAC1-667394001DF0}" destId="{C234C90B-9D55-4995-A6F8-28FDABB8EB5E}" srcOrd="1" destOrd="0" presId="urn:microsoft.com/office/officeart/2005/8/layout/vList4#2"/>
    <dgm:cxn modelId="{F8F3B877-90DD-4ECD-95E7-430463A8C5B9}" type="presParOf" srcId="{EF889227-0258-4341-AAC1-667394001DF0}" destId="{56550C68-52A1-492D-A0D2-02C5CB55E32F}"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EA5E57E2-5858-4031-84A2-CB9A349C04A0}" type="doc">
      <dgm:prSet loTypeId="urn:microsoft.com/office/officeart/2005/8/layout/hList7" loCatId="list" qsTypeId="urn:microsoft.com/office/officeart/2005/8/quickstyle/simple1" qsCatId="simple" csTypeId="urn:microsoft.com/office/officeart/2005/8/colors/accent0_3" csCatId="mainScheme" phldr="1"/>
      <dgm:spPr/>
    </dgm:pt>
    <dgm:pt modelId="{CCCDA2E3-7EF9-4D34-9AB8-0AE9A0B954FB}">
      <dgm:prSet phldrT="[Texto]" custT="1"/>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dgm:spPr>
      <dgm:t>
        <a:bodyPr/>
        <a:lstStyle/>
        <a:p>
          <a:r>
            <a:rPr lang="es-ES" sz="1400" dirty="0" smtClean="0">
              <a:solidFill>
                <a:schemeClr val="tx1"/>
              </a:solidFill>
            </a:rPr>
            <a:t>... como respaldo de la decisión se considera oportuno remitir y citar alguna Jurisprudencia de la Sala Constitucional, y de la Sala Primera de la Corte Suprema de Justicia; tribunales judiciales que han interpretado el artículo 158 del CPC en cuanto a la improcedencia de las adiciones y aclaraciones de las sentencias cuando en su parte dispositiva resulta clara.   </a:t>
          </a:r>
          <a:endParaRPr lang="es-ES" sz="1400" dirty="0">
            <a:solidFill>
              <a:schemeClr val="tx1"/>
            </a:solidFill>
          </a:endParaRPr>
        </a:p>
      </dgm:t>
    </dgm:pt>
    <dgm:pt modelId="{F5E3CA35-B069-4EBB-9329-5A139FD4C1C3}" type="parTrans" cxnId="{181E0321-3058-40AF-A34B-3192EEB9114B}">
      <dgm:prSet/>
      <dgm:spPr/>
      <dgm:t>
        <a:bodyPr/>
        <a:lstStyle/>
        <a:p>
          <a:endParaRPr lang="es-ES"/>
        </a:p>
      </dgm:t>
    </dgm:pt>
    <dgm:pt modelId="{78380D0D-6C44-4843-8915-EFAA05CF6CD1}" type="sibTrans" cxnId="{181E0321-3058-40AF-A34B-3192EEB9114B}">
      <dgm:prSet/>
      <dgm:spPr/>
      <dgm:t>
        <a:bodyPr/>
        <a:lstStyle/>
        <a:p>
          <a:endParaRPr lang="es-ES"/>
        </a:p>
      </dgm:t>
    </dgm:pt>
    <dgm:pt modelId="{9D309C09-9240-43D8-AF26-2FED839F9EF3}">
      <dgm:prSet phldrT="[Texto]" custT="1"/>
      <dgm:spPr>
        <a:solidFill>
          <a:srgbClr val="FFC000"/>
        </a:solidFill>
      </dgm:spPr>
      <dgm:t>
        <a:bodyPr/>
        <a:lstStyle/>
        <a:p>
          <a:pPr algn="just"/>
          <a:endParaRPr lang="es-ES" sz="1200" dirty="0" smtClean="0"/>
        </a:p>
        <a:p>
          <a:pPr algn="just"/>
          <a:endParaRPr lang="es-ES" sz="1200" dirty="0" smtClean="0"/>
        </a:p>
        <a:p>
          <a:pPr algn="just"/>
          <a:endParaRPr lang="es-ES" sz="1200" dirty="0" smtClean="0"/>
        </a:p>
        <a:p>
          <a:pPr algn="just"/>
          <a:r>
            <a:rPr lang="es-ES" sz="1200" dirty="0" smtClean="0">
              <a:solidFill>
                <a:schemeClr val="tx1"/>
              </a:solidFill>
            </a:rPr>
            <a:t>Mediante la sentencia N° 97-I-97 de las 14:00 </a:t>
          </a:r>
          <a:r>
            <a:rPr lang="es-ES" sz="1200" dirty="0" err="1" smtClean="0">
              <a:solidFill>
                <a:schemeClr val="tx1"/>
              </a:solidFill>
            </a:rPr>
            <a:t>hrs</a:t>
          </a:r>
          <a:r>
            <a:rPr lang="es-ES" sz="1200" dirty="0" smtClean="0">
              <a:solidFill>
                <a:schemeClr val="tx1"/>
              </a:solidFill>
            </a:rPr>
            <a:t>. del 4 de marzo de 1997 la Sala Constitucional expresa que: “…en principio, el numeral 12 de la Ley de la Jurisdicción Constitucional sólo contempla la hipótesis de la adición y aclaración de las sentencias que dicte la Sala, no de sus restantes resoluciones.  En ello hay coincidencia con lo que prevé el artículo 158 del Código Procesal Civil (CPC) supletorio, en cuanto la adición o aclaración está prevista – precisamente- sólo respecto de la parte dispositiva del fallo, extremo acerca del cual la Sala también se ha pronunciado repetidamente. Por consiguiente, cuando se trate de suplir una omisión en las resoluciones que no tienen el carácter de sentencia, lo pertinente es acudir a lo estipulado en el ordinal 159 del citado CPC….” </a:t>
          </a:r>
          <a:endParaRPr lang="es-ES" sz="1200" dirty="0">
            <a:solidFill>
              <a:schemeClr val="tx1"/>
            </a:solidFill>
          </a:endParaRPr>
        </a:p>
      </dgm:t>
    </dgm:pt>
    <dgm:pt modelId="{004EBDDB-9A95-476A-BDEC-35F4C1DA2B45}" type="parTrans" cxnId="{DC9963EE-992F-4F79-AC5A-34C45AF95B12}">
      <dgm:prSet/>
      <dgm:spPr/>
      <dgm:t>
        <a:bodyPr/>
        <a:lstStyle/>
        <a:p>
          <a:endParaRPr lang="es-ES"/>
        </a:p>
      </dgm:t>
    </dgm:pt>
    <dgm:pt modelId="{96F88C2D-A1B1-4F0E-87D1-1C495A434372}" type="sibTrans" cxnId="{DC9963EE-992F-4F79-AC5A-34C45AF95B12}">
      <dgm:prSet/>
      <dgm:spPr/>
      <dgm:t>
        <a:bodyPr/>
        <a:lstStyle/>
        <a:p>
          <a:endParaRPr lang="es-ES"/>
        </a:p>
      </dgm:t>
    </dgm:pt>
    <dgm:pt modelId="{15AD363C-299A-4B17-8A80-90DEBD03CE64}">
      <dgm:prSet phldrT="[Texto]" custT="1"/>
      <dgm:spPr/>
      <dgm:t>
        <a:bodyPr/>
        <a:lstStyle/>
        <a:p>
          <a:endParaRPr lang="es-ES" sz="1100" baseline="0" dirty="0" smtClean="0"/>
        </a:p>
        <a:p>
          <a:endParaRPr lang="es-ES" sz="1100" baseline="0" dirty="0" smtClean="0"/>
        </a:p>
        <a:p>
          <a:endParaRPr lang="es-ES" sz="1100" baseline="0" dirty="0" smtClean="0"/>
        </a:p>
        <a:p>
          <a:endParaRPr lang="es-ES" sz="1100" baseline="0" dirty="0" smtClean="0"/>
        </a:p>
        <a:p>
          <a:r>
            <a:rPr lang="es-ES" sz="1100" baseline="0" dirty="0" smtClean="0"/>
            <a:t>Por su parte la Sala Primera de la Corte Suprema de Justicia se ha pronunciado en esa misma dirección, manifestando que las adiciones y aclaraciones sólo proceden frente a las sentencias y respecto de la parte dispositiva.  En detalle ha considerado lo siguiente: “…Según ha dicho reiteradamente esta Sala, en alusión a lo establecido en el artículo 158 del Código Procesal Civil, la aclaración y adición procede sólo respecto de la parte dispositiva de las sentencias.  Por ende, esta vía excluye la posibilidad de abordar nuevamente las discusiones de fondo plasmadas en la sentencia, o de analizar supuestas contradicciones entre los considerandos y la parte dispositiva del fallo. El remedio procesal de mérito, únicamente permite subsanar contradicciones y oscuridades observadas en el acápite dispositivo de la sentencia; o bien, las omisiones determinadas en éste, en relación con aspectos considerados en los acápites respectivos….”   </a:t>
          </a:r>
          <a:endParaRPr lang="es-ES" sz="1100" baseline="0" dirty="0"/>
        </a:p>
      </dgm:t>
    </dgm:pt>
    <dgm:pt modelId="{EDA4833A-CBA0-4F4F-A2DF-E3685DC0C546}" type="parTrans" cxnId="{60C0BF37-DE3D-4813-9331-00B1394E3D48}">
      <dgm:prSet/>
      <dgm:spPr/>
      <dgm:t>
        <a:bodyPr/>
        <a:lstStyle/>
        <a:p>
          <a:endParaRPr lang="es-ES"/>
        </a:p>
      </dgm:t>
    </dgm:pt>
    <dgm:pt modelId="{F98FD1FC-73A3-450D-A2B1-0A03D1FC2F76}" type="sibTrans" cxnId="{60C0BF37-DE3D-4813-9331-00B1394E3D48}">
      <dgm:prSet/>
      <dgm:spPr/>
      <dgm:t>
        <a:bodyPr/>
        <a:lstStyle/>
        <a:p>
          <a:endParaRPr lang="es-ES"/>
        </a:p>
      </dgm:t>
    </dgm:pt>
    <dgm:pt modelId="{15D70ED8-B2B3-4A1E-BBC7-7F5F4AB93C8F}" type="pres">
      <dgm:prSet presAssocID="{EA5E57E2-5858-4031-84A2-CB9A349C04A0}" presName="Name0" presStyleCnt="0">
        <dgm:presLayoutVars>
          <dgm:dir/>
          <dgm:resizeHandles val="exact"/>
        </dgm:presLayoutVars>
      </dgm:prSet>
      <dgm:spPr/>
    </dgm:pt>
    <dgm:pt modelId="{B3E3F619-129B-4915-9C97-E88681581AB7}" type="pres">
      <dgm:prSet presAssocID="{EA5E57E2-5858-4031-84A2-CB9A349C04A0}" presName="fgShape" presStyleLbl="fgShp" presStyleIdx="0" presStyleCnt="1" custFlipVert="1" custScaleY="7500" custLinFactNeighborX="-170" custLinFactNeighborY="71684"/>
      <dgm:spPr/>
    </dgm:pt>
    <dgm:pt modelId="{E9F358C7-732A-49FC-BDF4-A9111C50410E}" type="pres">
      <dgm:prSet presAssocID="{EA5E57E2-5858-4031-84A2-CB9A349C04A0}" presName="linComp" presStyleCnt="0"/>
      <dgm:spPr/>
    </dgm:pt>
    <dgm:pt modelId="{1CF3EB00-3036-4238-8FC9-C6C7D859E81D}" type="pres">
      <dgm:prSet presAssocID="{CCCDA2E3-7EF9-4D34-9AB8-0AE9A0B954FB}" presName="compNode" presStyleCnt="0"/>
      <dgm:spPr/>
    </dgm:pt>
    <dgm:pt modelId="{381D2208-4995-4702-B96C-5675A46D674B}" type="pres">
      <dgm:prSet presAssocID="{CCCDA2E3-7EF9-4D34-9AB8-0AE9A0B954FB}" presName="bkgdShape" presStyleLbl="node1" presStyleIdx="0" presStyleCnt="3"/>
      <dgm:spPr/>
      <dgm:t>
        <a:bodyPr/>
        <a:lstStyle/>
        <a:p>
          <a:endParaRPr lang="es-ES"/>
        </a:p>
      </dgm:t>
    </dgm:pt>
    <dgm:pt modelId="{610BD173-078B-4B80-9A8F-E4FDEA49FADB}" type="pres">
      <dgm:prSet presAssocID="{CCCDA2E3-7EF9-4D34-9AB8-0AE9A0B954FB}" presName="nodeTx" presStyleLbl="node1" presStyleIdx="0" presStyleCnt="3">
        <dgm:presLayoutVars>
          <dgm:bulletEnabled val="1"/>
        </dgm:presLayoutVars>
      </dgm:prSet>
      <dgm:spPr/>
      <dgm:t>
        <a:bodyPr/>
        <a:lstStyle/>
        <a:p>
          <a:endParaRPr lang="es-ES"/>
        </a:p>
      </dgm:t>
    </dgm:pt>
    <dgm:pt modelId="{6B0546A4-9BC5-4994-BB11-F8D4449F9809}" type="pres">
      <dgm:prSet presAssocID="{CCCDA2E3-7EF9-4D34-9AB8-0AE9A0B954FB}" presName="invisiNode" presStyleLbl="node1" presStyleIdx="0" presStyleCnt="3"/>
      <dgm:spPr/>
    </dgm:pt>
    <dgm:pt modelId="{AD356BFC-9CAB-44F6-A3EB-087BB5069F4E}" type="pres">
      <dgm:prSet presAssocID="{CCCDA2E3-7EF9-4D34-9AB8-0AE9A0B954FB}" presName="imagNode" presStyleLbl="fgImgPlace1" presStyleIdx="0" presStyleCnt="3" custLinFactNeighborX="4268" custLinFactNeighborY="-14314"/>
      <dgm:spPr>
        <a:blipFill rotWithShape="1">
          <a:blip xmlns:r="http://schemas.openxmlformats.org/officeDocument/2006/relationships" r:embed="rId1"/>
          <a:stretch>
            <a:fillRect/>
          </a:stretch>
        </a:blipFill>
      </dgm:spPr>
    </dgm:pt>
    <dgm:pt modelId="{A9EE2200-1141-4562-8980-AC1D9B9FF7AC}" type="pres">
      <dgm:prSet presAssocID="{78380D0D-6C44-4843-8915-EFAA05CF6CD1}" presName="sibTrans" presStyleLbl="sibTrans2D1" presStyleIdx="0" presStyleCnt="0"/>
      <dgm:spPr/>
      <dgm:t>
        <a:bodyPr/>
        <a:lstStyle/>
        <a:p>
          <a:endParaRPr lang="es-ES"/>
        </a:p>
      </dgm:t>
    </dgm:pt>
    <dgm:pt modelId="{14CDCA73-A681-4A66-AA86-C441D5D5D5ED}" type="pres">
      <dgm:prSet presAssocID="{9D309C09-9240-43D8-AF26-2FED839F9EF3}" presName="compNode" presStyleCnt="0"/>
      <dgm:spPr/>
    </dgm:pt>
    <dgm:pt modelId="{A0898859-1F2D-40AE-9355-868CC3686BC0}" type="pres">
      <dgm:prSet presAssocID="{9D309C09-9240-43D8-AF26-2FED839F9EF3}" presName="bkgdShape" presStyleLbl="node1" presStyleIdx="1" presStyleCnt="3"/>
      <dgm:spPr/>
      <dgm:t>
        <a:bodyPr/>
        <a:lstStyle/>
        <a:p>
          <a:endParaRPr lang="es-ES"/>
        </a:p>
      </dgm:t>
    </dgm:pt>
    <dgm:pt modelId="{A41181D1-85E8-4768-BB01-09BC0543AEEA}" type="pres">
      <dgm:prSet presAssocID="{9D309C09-9240-43D8-AF26-2FED839F9EF3}" presName="nodeTx" presStyleLbl="node1" presStyleIdx="1" presStyleCnt="3">
        <dgm:presLayoutVars>
          <dgm:bulletEnabled val="1"/>
        </dgm:presLayoutVars>
      </dgm:prSet>
      <dgm:spPr/>
      <dgm:t>
        <a:bodyPr/>
        <a:lstStyle/>
        <a:p>
          <a:endParaRPr lang="es-ES"/>
        </a:p>
      </dgm:t>
    </dgm:pt>
    <dgm:pt modelId="{C96BB657-6413-4896-BC68-BFE391724768}" type="pres">
      <dgm:prSet presAssocID="{9D309C09-9240-43D8-AF26-2FED839F9EF3}" presName="invisiNode" presStyleLbl="node1" presStyleIdx="1" presStyleCnt="3"/>
      <dgm:spPr/>
    </dgm:pt>
    <dgm:pt modelId="{A2F250A2-C3DC-4EC0-BE51-D6A0582A30F1}" type="pres">
      <dgm:prSet presAssocID="{9D309C09-9240-43D8-AF26-2FED839F9EF3}" presName="imagNode" presStyleLbl="fgImgPlace1" presStyleIdx="1" presStyleCnt="3" custLinFactNeighborX="-492" custLinFactNeighborY="-14314"/>
      <dgm:spPr>
        <a:blipFill rotWithShape="1">
          <a:blip xmlns:r="http://schemas.openxmlformats.org/officeDocument/2006/relationships" r:embed="rId2"/>
          <a:stretch>
            <a:fillRect/>
          </a:stretch>
        </a:blipFill>
      </dgm:spPr>
    </dgm:pt>
    <dgm:pt modelId="{78D8CB72-8439-40A6-B8F8-EEFBA33EA8DA}" type="pres">
      <dgm:prSet presAssocID="{96F88C2D-A1B1-4F0E-87D1-1C495A434372}" presName="sibTrans" presStyleLbl="sibTrans2D1" presStyleIdx="0" presStyleCnt="0"/>
      <dgm:spPr/>
      <dgm:t>
        <a:bodyPr/>
        <a:lstStyle/>
        <a:p>
          <a:endParaRPr lang="es-ES"/>
        </a:p>
      </dgm:t>
    </dgm:pt>
    <dgm:pt modelId="{6BD2F22A-061C-45F5-A3EE-5787F3C617C3}" type="pres">
      <dgm:prSet presAssocID="{15AD363C-299A-4B17-8A80-90DEBD03CE64}" presName="compNode" presStyleCnt="0"/>
      <dgm:spPr/>
    </dgm:pt>
    <dgm:pt modelId="{858B39BB-C5D0-4359-B3D2-8E52F7519221}" type="pres">
      <dgm:prSet presAssocID="{15AD363C-299A-4B17-8A80-90DEBD03CE64}" presName="bkgdShape" presStyleLbl="node1" presStyleIdx="2" presStyleCnt="3"/>
      <dgm:spPr/>
      <dgm:t>
        <a:bodyPr/>
        <a:lstStyle/>
        <a:p>
          <a:endParaRPr lang="es-ES"/>
        </a:p>
      </dgm:t>
    </dgm:pt>
    <dgm:pt modelId="{E7DBB8D3-9386-41F0-9672-79860D65EA12}" type="pres">
      <dgm:prSet presAssocID="{15AD363C-299A-4B17-8A80-90DEBD03CE64}" presName="nodeTx" presStyleLbl="node1" presStyleIdx="2" presStyleCnt="3">
        <dgm:presLayoutVars>
          <dgm:bulletEnabled val="1"/>
        </dgm:presLayoutVars>
      </dgm:prSet>
      <dgm:spPr/>
      <dgm:t>
        <a:bodyPr/>
        <a:lstStyle/>
        <a:p>
          <a:endParaRPr lang="es-ES"/>
        </a:p>
      </dgm:t>
    </dgm:pt>
    <dgm:pt modelId="{026F2A2C-C3D2-4018-B265-AE988419D380}" type="pres">
      <dgm:prSet presAssocID="{15AD363C-299A-4B17-8A80-90DEBD03CE64}" presName="invisiNode" presStyleLbl="node1" presStyleIdx="2" presStyleCnt="3"/>
      <dgm:spPr/>
    </dgm:pt>
    <dgm:pt modelId="{9E066EA0-A27A-4E51-8B0A-E1D2ACA8686A}" type="pres">
      <dgm:prSet presAssocID="{15AD363C-299A-4B17-8A80-90DEBD03CE64}" presName="imagNode" presStyleLbl="fgImgPlace1" presStyleIdx="2" presStyleCnt="3" custLinFactNeighborX="3046" custLinFactNeighborY="-18018"/>
      <dgm:spPr>
        <a:blipFill rotWithShape="1">
          <a:blip xmlns:r="http://schemas.openxmlformats.org/officeDocument/2006/relationships" r:embed="rId3"/>
          <a:stretch>
            <a:fillRect/>
          </a:stretch>
        </a:blipFill>
      </dgm:spPr>
    </dgm:pt>
  </dgm:ptLst>
  <dgm:cxnLst>
    <dgm:cxn modelId="{DC9963EE-992F-4F79-AC5A-34C45AF95B12}" srcId="{EA5E57E2-5858-4031-84A2-CB9A349C04A0}" destId="{9D309C09-9240-43D8-AF26-2FED839F9EF3}" srcOrd="1" destOrd="0" parTransId="{004EBDDB-9A95-476A-BDEC-35F4C1DA2B45}" sibTransId="{96F88C2D-A1B1-4F0E-87D1-1C495A434372}"/>
    <dgm:cxn modelId="{95DE4BD2-EFE4-48C1-AFDA-279D449A4D7A}" type="presOf" srcId="{15AD363C-299A-4B17-8A80-90DEBD03CE64}" destId="{858B39BB-C5D0-4359-B3D2-8E52F7519221}" srcOrd="0" destOrd="0" presId="urn:microsoft.com/office/officeart/2005/8/layout/hList7"/>
    <dgm:cxn modelId="{60C0BF37-DE3D-4813-9331-00B1394E3D48}" srcId="{EA5E57E2-5858-4031-84A2-CB9A349C04A0}" destId="{15AD363C-299A-4B17-8A80-90DEBD03CE64}" srcOrd="2" destOrd="0" parTransId="{EDA4833A-CBA0-4F4F-A2DF-E3685DC0C546}" sibTransId="{F98FD1FC-73A3-450D-A2B1-0A03D1FC2F76}"/>
    <dgm:cxn modelId="{8423EF4F-4B68-4019-942D-554B976DABA2}" type="presOf" srcId="{78380D0D-6C44-4843-8915-EFAA05CF6CD1}" destId="{A9EE2200-1141-4562-8980-AC1D9B9FF7AC}" srcOrd="0" destOrd="0" presId="urn:microsoft.com/office/officeart/2005/8/layout/hList7"/>
    <dgm:cxn modelId="{287E66AD-EF86-4BFB-ABFB-3B1E51861A6F}" type="presOf" srcId="{96F88C2D-A1B1-4F0E-87D1-1C495A434372}" destId="{78D8CB72-8439-40A6-B8F8-EEFBA33EA8DA}" srcOrd="0" destOrd="0" presId="urn:microsoft.com/office/officeart/2005/8/layout/hList7"/>
    <dgm:cxn modelId="{257729C1-BEFD-4070-A372-B3DD15693AFF}" type="presOf" srcId="{9D309C09-9240-43D8-AF26-2FED839F9EF3}" destId="{A0898859-1F2D-40AE-9355-868CC3686BC0}" srcOrd="0" destOrd="0" presId="urn:microsoft.com/office/officeart/2005/8/layout/hList7"/>
    <dgm:cxn modelId="{525B1095-515E-4967-B367-633242855E2C}" type="presOf" srcId="{15AD363C-299A-4B17-8A80-90DEBD03CE64}" destId="{E7DBB8D3-9386-41F0-9672-79860D65EA12}" srcOrd="1" destOrd="0" presId="urn:microsoft.com/office/officeart/2005/8/layout/hList7"/>
    <dgm:cxn modelId="{0090B279-B5DB-4396-B0D9-89649A670F8B}" type="presOf" srcId="{9D309C09-9240-43D8-AF26-2FED839F9EF3}" destId="{A41181D1-85E8-4768-BB01-09BC0543AEEA}" srcOrd="1" destOrd="0" presId="urn:microsoft.com/office/officeart/2005/8/layout/hList7"/>
    <dgm:cxn modelId="{181E0321-3058-40AF-A34B-3192EEB9114B}" srcId="{EA5E57E2-5858-4031-84A2-CB9A349C04A0}" destId="{CCCDA2E3-7EF9-4D34-9AB8-0AE9A0B954FB}" srcOrd="0" destOrd="0" parTransId="{F5E3CA35-B069-4EBB-9329-5A139FD4C1C3}" sibTransId="{78380D0D-6C44-4843-8915-EFAA05CF6CD1}"/>
    <dgm:cxn modelId="{53F6E0A9-9C37-446A-93E6-F3AE44AF42D4}" type="presOf" srcId="{CCCDA2E3-7EF9-4D34-9AB8-0AE9A0B954FB}" destId="{610BD173-078B-4B80-9A8F-E4FDEA49FADB}" srcOrd="1" destOrd="0" presId="urn:microsoft.com/office/officeart/2005/8/layout/hList7"/>
    <dgm:cxn modelId="{C6A175B8-B714-4736-A6A4-04FB7C2D1478}" type="presOf" srcId="{EA5E57E2-5858-4031-84A2-CB9A349C04A0}" destId="{15D70ED8-B2B3-4A1E-BBC7-7F5F4AB93C8F}" srcOrd="0" destOrd="0" presId="urn:microsoft.com/office/officeart/2005/8/layout/hList7"/>
    <dgm:cxn modelId="{9225D9F9-A785-4506-A458-899A1D5DF26C}" type="presOf" srcId="{CCCDA2E3-7EF9-4D34-9AB8-0AE9A0B954FB}" destId="{381D2208-4995-4702-B96C-5675A46D674B}" srcOrd="0" destOrd="0" presId="urn:microsoft.com/office/officeart/2005/8/layout/hList7"/>
    <dgm:cxn modelId="{7872A07E-B093-4554-A036-080DFE2B77AA}" type="presParOf" srcId="{15D70ED8-B2B3-4A1E-BBC7-7F5F4AB93C8F}" destId="{B3E3F619-129B-4915-9C97-E88681581AB7}" srcOrd="0" destOrd="0" presId="urn:microsoft.com/office/officeart/2005/8/layout/hList7"/>
    <dgm:cxn modelId="{DB7738EE-11FB-4B8B-8150-799D621EFA4C}" type="presParOf" srcId="{15D70ED8-B2B3-4A1E-BBC7-7F5F4AB93C8F}" destId="{E9F358C7-732A-49FC-BDF4-A9111C50410E}" srcOrd="1" destOrd="0" presId="urn:microsoft.com/office/officeart/2005/8/layout/hList7"/>
    <dgm:cxn modelId="{B4AFCC3E-EAA1-407E-9E25-BCCE0B9A9CEA}" type="presParOf" srcId="{E9F358C7-732A-49FC-BDF4-A9111C50410E}" destId="{1CF3EB00-3036-4238-8FC9-C6C7D859E81D}" srcOrd="0" destOrd="0" presId="urn:microsoft.com/office/officeart/2005/8/layout/hList7"/>
    <dgm:cxn modelId="{A9388DDF-601B-41CC-9A43-F23D0FDC674E}" type="presParOf" srcId="{1CF3EB00-3036-4238-8FC9-C6C7D859E81D}" destId="{381D2208-4995-4702-B96C-5675A46D674B}" srcOrd="0" destOrd="0" presId="urn:microsoft.com/office/officeart/2005/8/layout/hList7"/>
    <dgm:cxn modelId="{ECF94039-A058-4D10-914E-ADEB0F01C053}" type="presParOf" srcId="{1CF3EB00-3036-4238-8FC9-C6C7D859E81D}" destId="{610BD173-078B-4B80-9A8F-E4FDEA49FADB}" srcOrd="1" destOrd="0" presId="urn:microsoft.com/office/officeart/2005/8/layout/hList7"/>
    <dgm:cxn modelId="{094E319D-347B-4240-84FB-7390CF77CAF7}" type="presParOf" srcId="{1CF3EB00-3036-4238-8FC9-C6C7D859E81D}" destId="{6B0546A4-9BC5-4994-BB11-F8D4449F9809}" srcOrd="2" destOrd="0" presId="urn:microsoft.com/office/officeart/2005/8/layout/hList7"/>
    <dgm:cxn modelId="{24CDDDAA-FA1B-434F-8E61-6D555D04FCDA}" type="presParOf" srcId="{1CF3EB00-3036-4238-8FC9-C6C7D859E81D}" destId="{AD356BFC-9CAB-44F6-A3EB-087BB5069F4E}" srcOrd="3" destOrd="0" presId="urn:microsoft.com/office/officeart/2005/8/layout/hList7"/>
    <dgm:cxn modelId="{34DC882E-A15A-4E21-BFF9-6A76F8F6172D}" type="presParOf" srcId="{E9F358C7-732A-49FC-BDF4-A9111C50410E}" destId="{A9EE2200-1141-4562-8980-AC1D9B9FF7AC}" srcOrd="1" destOrd="0" presId="urn:microsoft.com/office/officeart/2005/8/layout/hList7"/>
    <dgm:cxn modelId="{DDADC8D9-84A3-4ADB-848E-3111E1E56024}" type="presParOf" srcId="{E9F358C7-732A-49FC-BDF4-A9111C50410E}" destId="{14CDCA73-A681-4A66-AA86-C441D5D5D5ED}" srcOrd="2" destOrd="0" presId="urn:microsoft.com/office/officeart/2005/8/layout/hList7"/>
    <dgm:cxn modelId="{1FC8BCE2-C9E0-4F0F-BA63-E6554AD45B4A}" type="presParOf" srcId="{14CDCA73-A681-4A66-AA86-C441D5D5D5ED}" destId="{A0898859-1F2D-40AE-9355-868CC3686BC0}" srcOrd="0" destOrd="0" presId="urn:microsoft.com/office/officeart/2005/8/layout/hList7"/>
    <dgm:cxn modelId="{5C87149E-C043-43BE-8328-CD7C7A514728}" type="presParOf" srcId="{14CDCA73-A681-4A66-AA86-C441D5D5D5ED}" destId="{A41181D1-85E8-4768-BB01-09BC0543AEEA}" srcOrd="1" destOrd="0" presId="urn:microsoft.com/office/officeart/2005/8/layout/hList7"/>
    <dgm:cxn modelId="{B2D76480-0F68-4AC3-8FA6-97884D79CAB0}" type="presParOf" srcId="{14CDCA73-A681-4A66-AA86-C441D5D5D5ED}" destId="{C96BB657-6413-4896-BC68-BFE391724768}" srcOrd="2" destOrd="0" presId="urn:microsoft.com/office/officeart/2005/8/layout/hList7"/>
    <dgm:cxn modelId="{B6AEFF7D-0205-4FFC-A2B0-DFC789F8791D}" type="presParOf" srcId="{14CDCA73-A681-4A66-AA86-C441D5D5D5ED}" destId="{A2F250A2-C3DC-4EC0-BE51-D6A0582A30F1}" srcOrd="3" destOrd="0" presId="urn:microsoft.com/office/officeart/2005/8/layout/hList7"/>
    <dgm:cxn modelId="{7F4EDA47-3493-4CCB-9407-4BCB3BFC06A8}" type="presParOf" srcId="{E9F358C7-732A-49FC-BDF4-A9111C50410E}" destId="{78D8CB72-8439-40A6-B8F8-EEFBA33EA8DA}" srcOrd="3" destOrd="0" presId="urn:microsoft.com/office/officeart/2005/8/layout/hList7"/>
    <dgm:cxn modelId="{6AFDBA5A-6D01-44A5-AABA-98CB0D277494}" type="presParOf" srcId="{E9F358C7-732A-49FC-BDF4-A9111C50410E}" destId="{6BD2F22A-061C-45F5-A3EE-5787F3C617C3}" srcOrd="4" destOrd="0" presId="urn:microsoft.com/office/officeart/2005/8/layout/hList7"/>
    <dgm:cxn modelId="{0B4B299E-C376-4541-81D3-E50589265DA7}" type="presParOf" srcId="{6BD2F22A-061C-45F5-A3EE-5787F3C617C3}" destId="{858B39BB-C5D0-4359-B3D2-8E52F7519221}" srcOrd="0" destOrd="0" presId="urn:microsoft.com/office/officeart/2005/8/layout/hList7"/>
    <dgm:cxn modelId="{3F4B41DB-60AB-4D15-A048-BE769AE519D3}" type="presParOf" srcId="{6BD2F22A-061C-45F5-A3EE-5787F3C617C3}" destId="{E7DBB8D3-9386-41F0-9672-79860D65EA12}" srcOrd="1" destOrd="0" presId="urn:microsoft.com/office/officeart/2005/8/layout/hList7"/>
    <dgm:cxn modelId="{BD9F121D-78C2-44AA-8C2C-74ECFADCE433}" type="presParOf" srcId="{6BD2F22A-061C-45F5-A3EE-5787F3C617C3}" destId="{026F2A2C-C3D2-4018-B265-AE988419D380}" srcOrd="2" destOrd="0" presId="urn:microsoft.com/office/officeart/2005/8/layout/hList7"/>
    <dgm:cxn modelId="{1BE3B8F7-5922-42FD-A7D9-EE82F9F9DF22}" type="presParOf" srcId="{6BD2F22A-061C-45F5-A3EE-5787F3C617C3}" destId="{9E066EA0-A27A-4E51-8B0A-E1D2ACA8686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48E4F82A-1147-4EAE-885A-76D3E3EAD673}" type="doc">
      <dgm:prSet loTypeId="urn:microsoft.com/office/officeart/2005/8/layout/vList2" loCatId="list" qsTypeId="urn:microsoft.com/office/officeart/2005/8/quickstyle/simple3" qsCatId="simple" csTypeId="urn:microsoft.com/office/officeart/2005/8/colors/colorful1#9" csCatId="colorful" phldr="1"/>
      <dgm:spPr/>
      <dgm:t>
        <a:bodyPr/>
        <a:lstStyle/>
        <a:p>
          <a:endParaRPr lang="en-US"/>
        </a:p>
      </dgm:t>
    </dgm:pt>
    <dgm:pt modelId="{A45BEF9E-B982-4D15-B4A3-E54627E3B387}" type="pres">
      <dgm:prSet presAssocID="{48E4F82A-1147-4EAE-885A-76D3E3EAD673}" presName="linear" presStyleCnt="0">
        <dgm:presLayoutVars>
          <dgm:animLvl val="lvl"/>
          <dgm:resizeHandles val="exact"/>
        </dgm:presLayoutVars>
      </dgm:prSet>
      <dgm:spPr/>
      <dgm:t>
        <a:bodyPr/>
        <a:lstStyle/>
        <a:p>
          <a:endParaRPr lang="en-US"/>
        </a:p>
      </dgm:t>
    </dgm:pt>
  </dgm:ptLst>
  <dgm:cxnLst>
    <dgm:cxn modelId="{3E3209ED-29CF-4598-83FF-4DF38BEA7CCD}" type="presOf" srcId="{48E4F82A-1147-4EAE-885A-76D3E3EAD673}" destId="{A45BEF9E-B982-4D15-B4A3-E54627E3B38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7918013B-4C9E-4497-824B-F086D51A7CCD}" type="doc">
      <dgm:prSet loTypeId="urn:microsoft.com/office/officeart/2005/8/layout/list1" loCatId="list" qsTypeId="urn:microsoft.com/office/officeart/2005/8/quickstyle/3d2" qsCatId="3D" csTypeId="urn:microsoft.com/office/officeart/2005/8/colors/colorful1#10" csCatId="colorful" phldr="1"/>
      <dgm:spPr/>
      <dgm:t>
        <a:bodyPr/>
        <a:lstStyle/>
        <a:p>
          <a:endParaRPr lang="en-US"/>
        </a:p>
      </dgm:t>
    </dgm:pt>
    <dgm:pt modelId="{222DF42B-71A7-4B1C-BC85-902E27A0D32B}">
      <dgm:prSet custT="1"/>
      <dgm:spPr>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dgm:spPr>
      <dgm:t>
        <a:bodyPr/>
        <a:lstStyle/>
        <a:p>
          <a:pPr algn="just" rtl="0"/>
          <a:r>
            <a:rPr lang="es-ES_tradnl" sz="1800" b="1" dirty="0" smtClean="0">
              <a:solidFill>
                <a:schemeClr val="tx1"/>
              </a:solidFill>
              <a:latin typeface="Tahoma" pitchFamily="34" charset="0"/>
            </a:rPr>
            <a:t>Tribunal Aduanero Nacional:</a:t>
          </a:r>
          <a:r>
            <a:rPr lang="es-ES_tradnl" sz="1800" dirty="0" smtClean="0">
              <a:solidFill>
                <a:schemeClr val="tx1"/>
              </a:solidFill>
              <a:latin typeface="Tahoma" pitchFamily="34" charset="0"/>
            </a:rPr>
            <a:t> </a:t>
          </a:r>
          <a:r>
            <a:rPr lang="es-ES_tradnl" sz="1800" dirty="0" smtClean="0">
              <a:solidFill>
                <a:schemeClr val="tx1"/>
              </a:solidFill>
              <a:effectLst>
                <a:outerShdw blurRad="38100" dist="38100" dir="2700000" algn="tl">
                  <a:srgbClr val="000000"/>
                </a:outerShdw>
              </a:effectLst>
              <a:latin typeface="Tahoma" pitchFamily="34" charset="0"/>
            </a:rPr>
            <a:t>Es creado por la LGA para servir como un órgano de especializado e independiente, de decisión autónoma, adscrito al Ministerio de Hacienda</a:t>
          </a:r>
          <a:r>
            <a:rPr lang="es-ES_tradnl" sz="1800" dirty="0" smtClean="0">
              <a:solidFill>
                <a:schemeClr val="tx1"/>
              </a:solidFill>
              <a:latin typeface="Tahoma" pitchFamily="34" charset="0"/>
            </a:rPr>
            <a:t>  Art 205 LGA</a:t>
          </a:r>
          <a:endParaRPr lang="es-ES_tradnl" sz="1800" dirty="0">
            <a:solidFill>
              <a:schemeClr val="tx1"/>
            </a:solidFill>
            <a:effectLst>
              <a:outerShdw blurRad="38100" dist="38100" dir="2700000" algn="tl">
                <a:srgbClr val="000000">
                  <a:alpha val="43137"/>
                </a:srgbClr>
              </a:outerShdw>
            </a:effectLst>
          </a:endParaRPr>
        </a:p>
      </dgm:t>
    </dgm:pt>
    <dgm:pt modelId="{79DD2D71-6055-4CE6-88DE-A84E8B5CA8C9}" type="parTrans" cxnId="{C4149205-3905-4281-BCBF-9CA1CF2A8D48}">
      <dgm:prSet/>
      <dgm:spPr/>
      <dgm:t>
        <a:bodyPr/>
        <a:lstStyle/>
        <a:p>
          <a:endParaRPr lang="en-US" sz="2000"/>
        </a:p>
      </dgm:t>
    </dgm:pt>
    <dgm:pt modelId="{71511986-96F4-49E3-BABD-3F8765605FDE}" type="sibTrans" cxnId="{C4149205-3905-4281-BCBF-9CA1CF2A8D48}">
      <dgm:prSet/>
      <dgm:spPr/>
      <dgm:t>
        <a:bodyPr/>
        <a:lstStyle/>
        <a:p>
          <a:endParaRPr lang="en-US" sz="2000"/>
        </a:p>
      </dgm:t>
    </dgm:pt>
    <dgm:pt modelId="{8A9DBAE1-A8CF-41E7-B71A-D86D7F4841E1}">
      <dgm:prSet custT="1"/>
      <dgm:spPr>
        <a:solidFill>
          <a:srgbClr val="008EC0"/>
        </a:solidFill>
      </dgm:spPr>
      <dgm:t>
        <a:bodyPr/>
        <a:lstStyle/>
        <a:p>
          <a:pPr algn="just" rtl="0"/>
          <a:r>
            <a:rPr lang="es-ES_tradnl" sz="2000" b="1" dirty="0" smtClean="0">
              <a:solidFill>
                <a:schemeClr val="tx1"/>
              </a:solidFill>
              <a:latin typeface="Tahoma" pitchFamily="34" charset="0"/>
            </a:rPr>
            <a:t>Competencia</a:t>
          </a:r>
          <a:r>
            <a:rPr lang="es-ES_tradnl" sz="2000" dirty="0" smtClean="0">
              <a:solidFill>
                <a:schemeClr val="tx1"/>
              </a:solidFill>
              <a:latin typeface="Tahoma" pitchFamily="34" charset="0"/>
            </a:rPr>
            <a:t>: </a:t>
          </a:r>
          <a:r>
            <a:rPr lang="es-ES_tradnl" sz="2000" dirty="0" smtClean="0">
              <a:solidFill>
                <a:schemeClr val="tx1"/>
              </a:solidFill>
              <a:effectLst>
                <a:outerShdw blurRad="38100" dist="38100" dir="2700000" algn="tl">
                  <a:srgbClr val="000000"/>
                </a:outerShdw>
              </a:effectLst>
              <a:latin typeface="Tahoma" pitchFamily="34" charset="0"/>
            </a:rPr>
            <a:t>la ley le otorga la facultad para conocer y decidir, en última instancia administrativa, los recursos contra los actos dictados por el Servicio Nacional de Aduanas, esto es, la Dirección General y las respectivas</a:t>
          </a:r>
          <a:r>
            <a:rPr lang="es-ES_tradnl" sz="2000" dirty="0" smtClean="0">
              <a:solidFill>
                <a:schemeClr val="tx1"/>
              </a:solidFill>
              <a:latin typeface="Tahoma" pitchFamily="34" charset="0"/>
            </a:rPr>
            <a:t> </a:t>
          </a:r>
          <a:r>
            <a:rPr lang="es-ES_tradnl" sz="2000" dirty="0" smtClean="0">
              <a:solidFill>
                <a:schemeClr val="tx1"/>
              </a:solidFill>
              <a:effectLst>
                <a:outerShdw blurRad="38100" dist="38100" dir="2700000" algn="tl">
                  <a:srgbClr val="000000">
                    <a:alpha val="43137"/>
                  </a:srgbClr>
                </a:outerShdw>
              </a:effectLst>
              <a:latin typeface="Tahoma" pitchFamily="34" charset="0"/>
            </a:rPr>
            <a:t>aduanas</a:t>
          </a:r>
          <a:r>
            <a:rPr lang="es-ES_tradnl" sz="2000" dirty="0" smtClean="0">
              <a:solidFill>
                <a:schemeClr val="tx1"/>
              </a:solidFill>
              <a:latin typeface="Tahoma" pitchFamily="34" charset="0"/>
            </a:rPr>
            <a:t> Art. 205 LGA</a:t>
          </a:r>
          <a:endParaRPr lang="en-US" sz="2000" dirty="0">
            <a:solidFill>
              <a:schemeClr val="tx1"/>
            </a:solidFill>
            <a:effectLst>
              <a:outerShdw blurRad="38100" dist="38100" dir="2700000" algn="tl">
                <a:srgbClr val="000000">
                  <a:alpha val="43137"/>
                </a:srgbClr>
              </a:outerShdw>
            </a:effectLst>
          </a:endParaRPr>
        </a:p>
      </dgm:t>
    </dgm:pt>
    <dgm:pt modelId="{46903004-85A4-48D7-B47C-706F3C995EED}" type="parTrans" cxnId="{0957A6A7-9D9C-4A88-AECB-76BB71102B9C}">
      <dgm:prSet/>
      <dgm:spPr/>
      <dgm:t>
        <a:bodyPr/>
        <a:lstStyle/>
        <a:p>
          <a:endParaRPr lang="en-US" sz="2000"/>
        </a:p>
      </dgm:t>
    </dgm:pt>
    <dgm:pt modelId="{CEFD7B37-B213-4673-A27C-EB8DF0813868}" type="sibTrans" cxnId="{0957A6A7-9D9C-4A88-AECB-76BB71102B9C}">
      <dgm:prSet/>
      <dgm:spPr/>
      <dgm:t>
        <a:bodyPr/>
        <a:lstStyle/>
        <a:p>
          <a:endParaRPr lang="en-US" sz="2000"/>
        </a:p>
      </dgm:t>
    </dgm:pt>
    <dgm:pt modelId="{F9EA5510-3C41-4BF4-A9D9-D45DC224449A}" type="pres">
      <dgm:prSet presAssocID="{7918013B-4C9E-4497-824B-F086D51A7CCD}" presName="linear" presStyleCnt="0">
        <dgm:presLayoutVars>
          <dgm:dir/>
          <dgm:animLvl val="lvl"/>
          <dgm:resizeHandles val="exact"/>
        </dgm:presLayoutVars>
      </dgm:prSet>
      <dgm:spPr/>
      <dgm:t>
        <a:bodyPr/>
        <a:lstStyle/>
        <a:p>
          <a:endParaRPr lang="en-US"/>
        </a:p>
      </dgm:t>
    </dgm:pt>
    <dgm:pt modelId="{09615ABF-22F9-4DFB-847E-9EE9B292A5C3}" type="pres">
      <dgm:prSet presAssocID="{222DF42B-71A7-4B1C-BC85-902E27A0D32B}" presName="parentLin" presStyleCnt="0"/>
      <dgm:spPr/>
    </dgm:pt>
    <dgm:pt modelId="{AB6BB937-877A-4B24-ADA7-BAA748158982}" type="pres">
      <dgm:prSet presAssocID="{222DF42B-71A7-4B1C-BC85-902E27A0D32B}" presName="parentLeftMargin" presStyleLbl="node1" presStyleIdx="0" presStyleCnt="2"/>
      <dgm:spPr/>
      <dgm:t>
        <a:bodyPr/>
        <a:lstStyle/>
        <a:p>
          <a:endParaRPr lang="en-US"/>
        </a:p>
      </dgm:t>
    </dgm:pt>
    <dgm:pt modelId="{7280DFF9-91D9-477B-85C1-CB72C65CDF64}" type="pres">
      <dgm:prSet presAssocID="{222DF42B-71A7-4B1C-BC85-902E27A0D32B}" presName="parentText" presStyleLbl="node1" presStyleIdx="0" presStyleCnt="2" custScaleX="121779" custScaleY="153028">
        <dgm:presLayoutVars>
          <dgm:chMax val="0"/>
          <dgm:bulletEnabled val="1"/>
        </dgm:presLayoutVars>
      </dgm:prSet>
      <dgm:spPr/>
      <dgm:t>
        <a:bodyPr/>
        <a:lstStyle/>
        <a:p>
          <a:endParaRPr lang="en-US"/>
        </a:p>
      </dgm:t>
    </dgm:pt>
    <dgm:pt modelId="{E7A4DD41-72C5-461D-8D5C-5BC3880DE29D}" type="pres">
      <dgm:prSet presAssocID="{222DF42B-71A7-4B1C-BC85-902E27A0D32B}" presName="negativeSpace" presStyleCnt="0"/>
      <dgm:spPr/>
    </dgm:pt>
    <dgm:pt modelId="{4FEAC2FB-9302-4876-9B80-AC05D6502E2C}" type="pres">
      <dgm:prSet presAssocID="{222DF42B-71A7-4B1C-BC85-902E27A0D32B}" presName="childText" presStyleLbl="conFgAcc1" presStyleIdx="0" presStyleCnt="2" custLinFactNeighborX="442" custLinFactNeighborY="-6755">
        <dgm:presLayoutVars>
          <dgm:bulletEnabled val="1"/>
        </dgm:presLayoutVars>
      </dgm:prSet>
      <dgm:spPr/>
    </dgm:pt>
    <dgm:pt modelId="{992ADB4F-C434-4FC8-8E01-9807B7A98445}" type="pres">
      <dgm:prSet presAssocID="{71511986-96F4-49E3-BABD-3F8765605FDE}" presName="spaceBetweenRectangles" presStyleCnt="0"/>
      <dgm:spPr/>
    </dgm:pt>
    <dgm:pt modelId="{142B76B0-D74B-4DEC-9E7A-081219FCF82A}" type="pres">
      <dgm:prSet presAssocID="{8A9DBAE1-A8CF-41E7-B71A-D86D7F4841E1}" presName="parentLin" presStyleCnt="0"/>
      <dgm:spPr/>
    </dgm:pt>
    <dgm:pt modelId="{566DA79D-712C-41FE-AB96-21C787FA441F}" type="pres">
      <dgm:prSet presAssocID="{8A9DBAE1-A8CF-41E7-B71A-D86D7F4841E1}" presName="parentLeftMargin" presStyleLbl="node1" presStyleIdx="0" presStyleCnt="2"/>
      <dgm:spPr/>
      <dgm:t>
        <a:bodyPr/>
        <a:lstStyle/>
        <a:p>
          <a:endParaRPr lang="en-US"/>
        </a:p>
      </dgm:t>
    </dgm:pt>
    <dgm:pt modelId="{0B37BA1F-C98F-4796-9C50-7F6C525A15F1}" type="pres">
      <dgm:prSet presAssocID="{8A9DBAE1-A8CF-41E7-B71A-D86D7F4841E1}" presName="parentText" presStyleLbl="node1" presStyleIdx="1" presStyleCnt="2" custScaleY="120084">
        <dgm:presLayoutVars>
          <dgm:chMax val="0"/>
          <dgm:bulletEnabled val="1"/>
        </dgm:presLayoutVars>
      </dgm:prSet>
      <dgm:spPr/>
      <dgm:t>
        <a:bodyPr/>
        <a:lstStyle/>
        <a:p>
          <a:endParaRPr lang="en-US"/>
        </a:p>
      </dgm:t>
    </dgm:pt>
    <dgm:pt modelId="{73F286AD-368D-422D-BAD0-B7A272A289EE}" type="pres">
      <dgm:prSet presAssocID="{8A9DBAE1-A8CF-41E7-B71A-D86D7F4841E1}" presName="negativeSpace" presStyleCnt="0"/>
      <dgm:spPr/>
    </dgm:pt>
    <dgm:pt modelId="{73456B0F-FA77-4855-953F-1445A0402B9B}" type="pres">
      <dgm:prSet presAssocID="{8A9DBAE1-A8CF-41E7-B71A-D86D7F4841E1}" presName="childText" presStyleLbl="conFgAcc1" presStyleIdx="1" presStyleCnt="2">
        <dgm:presLayoutVars>
          <dgm:bulletEnabled val="1"/>
        </dgm:presLayoutVars>
      </dgm:prSet>
      <dgm:spPr/>
    </dgm:pt>
  </dgm:ptLst>
  <dgm:cxnLst>
    <dgm:cxn modelId="{42670E80-0766-4E66-B9A0-D34A50EB4F61}" type="presOf" srcId="{8A9DBAE1-A8CF-41E7-B71A-D86D7F4841E1}" destId="{566DA79D-712C-41FE-AB96-21C787FA441F}" srcOrd="0" destOrd="0" presId="urn:microsoft.com/office/officeart/2005/8/layout/list1"/>
    <dgm:cxn modelId="{0957A6A7-9D9C-4A88-AECB-76BB71102B9C}" srcId="{7918013B-4C9E-4497-824B-F086D51A7CCD}" destId="{8A9DBAE1-A8CF-41E7-B71A-D86D7F4841E1}" srcOrd="1" destOrd="0" parTransId="{46903004-85A4-48D7-B47C-706F3C995EED}" sibTransId="{CEFD7B37-B213-4673-A27C-EB8DF0813868}"/>
    <dgm:cxn modelId="{C4149205-3905-4281-BCBF-9CA1CF2A8D48}" srcId="{7918013B-4C9E-4497-824B-F086D51A7CCD}" destId="{222DF42B-71A7-4B1C-BC85-902E27A0D32B}" srcOrd="0" destOrd="0" parTransId="{79DD2D71-6055-4CE6-88DE-A84E8B5CA8C9}" sibTransId="{71511986-96F4-49E3-BABD-3F8765605FDE}"/>
    <dgm:cxn modelId="{59F0A6C5-237D-4B3A-9FB7-6CC52AFCF90D}" type="presOf" srcId="{222DF42B-71A7-4B1C-BC85-902E27A0D32B}" destId="{AB6BB937-877A-4B24-ADA7-BAA748158982}" srcOrd="0" destOrd="0" presId="urn:microsoft.com/office/officeart/2005/8/layout/list1"/>
    <dgm:cxn modelId="{A8AC16CF-580D-40EE-9C8E-341020B3A045}" type="presOf" srcId="{7918013B-4C9E-4497-824B-F086D51A7CCD}" destId="{F9EA5510-3C41-4BF4-A9D9-D45DC224449A}" srcOrd="0" destOrd="0" presId="urn:microsoft.com/office/officeart/2005/8/layout/list1"/>
    <dgm:cxn modelId="{9516B761-D94A-494A-BF35-D274F5AE05D4}" type="presOf" srcId="{8A9DBAE1-A8CF-41E7-B71A-D86D7F4841E1}" destId="{0B37BA1F-C98F-4796-9C50-7F6C525A15F1}" srcOrd="1" destOrd="0" presId="urn:microsoft.com/office/officeart/2005/8/layout/list1"/>
    <dgm:cxn modelId="{FF9831D1-68E3-450F-BEE5-DD9669E8FAED}" type="presOf" srcId="{222DF42B-71A7-4B1C-BC85-902E27A0D32B}" destId="{7280DFF9-91D9-477B-85C1-CB72C65CDF64}" srcOrd="1" destOrd="0" presId="urn:microsoft.com/office/officeart/2005/8/layout/list1"/>
    <dgm:cxn modelId="{6B407F52-5490-4E7F-A033-E5B63A7F9CB7}" type="presParOf" srcId="{F9EA5510-3C41-4BF4-A9D9-D45DC224449A}" destId="{09615ABF-22F9-4DFB-847E-9EE9B292A5C3}" srcOrd="0" destOrd="0" presId="urn:microsoft.com/office/officeart/2005/8/layout/list1"/>
    <dgm:cxn modelId="{5D69B5D3-E78B-48C4-8BDA-472E7A3C24CB}" type="presParOf" srcId="{09615ABF-22F9-4DFB-847E-9EE9B292A5C3}" destId="{AB6BB937-877A-4B24-ADA7-BAA748158982}" srcOrd="0" destOrd="0" presId="urn:microsoft.com/office/officeart/2005/8/layout/list1"/>
    <dgm:cxn modelId="{4E207244-EC20-4C6D-8094-C31A75467DA9}" type="presParOf" srcId="{09615ABF-22F9-4DFB-847E-9EE9B292A5C3}" destId="{7280DFF9-91D9-477B-85C1-CB72C65CDF64}" srcOrd="1" destOrd="0" presId="urn:microsoft.com/office/officeart/2005/8/layout/list1"/>
    <dgm:cxn modelId="{DB2C762F-831F-45DA-BB79-E26AE8620CB9}" type="presParOf" srcId="{F9EA5510-3C41-4BF4-A9D9-D45DC224449A}" destId="{E7A4DD41-72C5-461D-8D5C-5BC3880DE29D}" srcOrd="1" destOrd="0" presId="urn:microsoft.com/office/officeart/2005/8/layout/list1"/>
    <dgm:cxn modelId="{52B4DEF2-2EEE-41EF-92A6-871C6A11DB4D}" type="presParOf" srcId="{F9EA5510-3C41-4BF4-A9D9-D45DC224449A}" destId="{4FEAC2FB-9302-4876-9B80-AC05D6502E2C}" srcOrd="2" destOrd="0" presId="urn:microsoft.com/office/officeart/2005/8/layout/list1"/>
    <dgm:cxn modelId="{31588A06-ED44-4443-AB6D-D005386FBA6A}" type="presParOf" srcId="{F9EA5510-3C41-4BF4-A9D9-D45DC224449A}" destId="{992ADB4F-C434-4FC8-8E01-9807B7A98445}" srcOrd="3" destOrd="0" presId="urn:microsoft.com/office/officeart/2005/8/layout/list1"/>
    <dgm:cxn modelId="{49D7941B-1BF1-4E40-A8CC-66501E7BE4DC}" type="presParOf" srcId="{F9EA5510-3C41-4BF4-A9D9-D45DC224449A}" destId="{142B76B0-D74B-4DEC-9E7A-081219FCF82A}" srcOrd="4" destOrd="0" presId="urn:microsoft.com/office/officeart/2005/8/layout/list1"/>
    <dgm:cxn modelId="{41227B10-7608-4DEA-92CF-D6321D82655B}" type="presParOf" srcId="{142B76B0-D74B-4DEC-9E7A-081219FCF82A}" destId="{566DA79D-712C-41FE-AB96-21C787FA441F}" srcOrd="0" destOrd="0" presId="urn:microsoft.com/office/officeart/2005/8/layout/list1"/>
    <dgm:cxn modelId="{7CC09C01-F988-42E5-81E4-6C5E0D6B5DB3}" type="presParOf" srcId="{142B76B0-D74B-4DEC-9E7A-081219FCF82A}" destId="{0B37BA1F-C98F-4796-9C50-7F6C525A15F1}" srcOrd="1" destOrd="0" presId="urn:microsoft.com/office/officeart/2005/8/layout/list1"/>
    <dgm:cxn modelId="{97A1A02F-70B3-4D3C-951E-D718B3D7B86F}" type="presParOf" srcId="{F9EA5510-3C41-4BF4-A9D9-D45DC224449A}" destId="{73F286AD-368D-422D-BAD0-B7A272A289EE}" srcOrd="5" destOrd="0" presId="urn:microsoft.com/office/officeart/2005/8/layout/list1"/>
    <dgm:cxn modelId="{8D5AD412-A604-4137-81DE-8202396A8810}" type="presParOf" srcId="{F9EA5510-3C41-4BF4-A9D9-D45DC224449A}" destId="{73456B0F-FA77-4855-953F-1445A0402B9B}"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D71B0D0F-658A-45C3-9BFA-26BA91041E8C}" type="doc">
      <dgm:prSet loTypeId="urn:microsoft.com/office/officeart/2005/8/layout/vList4#3" loCatId="list" qsTypeId="urn:microsoft.com/office/officeart/2005/8/quickstyle/simple1" qsCatId="simple" csTypeId="urn:microsoft.com/office/officeart/2005/8/colors/accent0_3" csCatId="mainScheme" phldr="1"/>
      <dgm:spPr/>
    </dgm:pt>
    <dgm:pt modelId="{D3F4B47F-5FC6-4D91-8930-0FA84BEF2FDE}">
      <dgm:prSet custT="1">
        <dgm:style>
          <a:lnRef idx="2">
            <a:schemeClr val="dk1"/>
          </a:lnRef>
          <a:fillRef idx="1">
            <a:schemeClr val="lt1"/>
          </a:fillRef>
          <a:effectRef idx="0">
            <a:schemeClr val="dk1"/>
          </a:effectRef>
          <a:fontRef idx="minor">
            <a:schemeClr val="dk1"/>
          </a:fontRef>
        </dgm:style>
      </dgm:prSet>
      <dgm:spPr>
        <a:solidFill>
          <a:schemeClr val="bg2"/>
        </a:solidFill>
      </dgm:spPr>
      <dgm:t>
        <a:bodyPr/>
        <a:lstStyle/>
        <a:p>
          <a:pPr algn="just"/>
          <a:r>
            <a:rPr lang="es-ES" sz="2000" b="1" dirty="0" smtClean="0"/>
            <a:t>El TAN  según art. 205 LGA se crea como</a:t>
          </a:r>
          <a:r>
            <a:rPr lang="es-ES" sz="2000" b="0" dirty="0" smtClean="0"/>
            <a:t>: </a:t>
          </a:r>
        </a:p>
        <a:p>
          <a:pPr algn="just"/>
          <a:r>
            <a:rPr lang="es-ES" sz="2000" b="0" dirty="0" smtClean="0"/>
            <a:t>- Órgano especializado en materia aduanera</a:t>
          </a:r>
        </a:p>
        <a:p>
          <a:pPr algn="just"/>
          <a:r>
            <a:rPr lang="es-ES" sz="2000" b="0" dirty="0" smtClean="0"/>
            <a:t>- De decisión autónoma</a:t>
          </a:r>
        </a:p>
        <a:p>
          <a:pPr algn="just"/>
          <a:r>
            <a:rPr lang="es-ES" sz="2000" b="0" dirty="0" smtClean="0"/>
            <a:t>- Adscrito al Ministerio de Hacienda</a:t>
          </a:r>
        </a:p>
        <a:p>
          <a:pPr algn="just"/>
          <a:r>
            <a:rPr lang="es-ES" sz="2000" b="0" dirty="0" smtClean="0"/>
            <a:t>- Última instancia administrativa</a:t>
          </a:r>
        </a:p>
        <a:p>
          <a:pPr algn="just"/>
          <a:r>
            <a:rPr lang="es-ES" sz="2000" b="0" dirty="0" smtClean="0"/>
            <a:t> - Órgano desconcentrado máximo del Ministerio de Hacienda dentro de la Administración Pública</a:t>
          </a:r>
          <a:endParaRPr lang="es-ES" sz="2000" b="0" dirty="0"/>
        </a:p>
      </dgm:t>
    </dgm:pt>
    <dgm:pt modelId="{46E405DD-4E13-4A08-87E8-CE28DE2283FD}" type="parTrans" cxnId="{9D355537-E758-4428-B755-73C2CC5E79D5}">
      <dgm:prSet/>
      <dgm:spPr/>
      <dgm:t>
        <a:bodyPr/>
        <a:lstStyle/>
        <a:p>
          <a:endParaRPr lang="es-ES"/>
        </a:p>
      </dgm:t>
    </dgm:pt>
    <dgm:pt modelId="{4243CEFA-8237-4003-91AA-DBF53089C0A9}" type="sibTrans" cxnId="{9D355537-E758-4428-B755-73C2CC5E79D5}">
      <dgm:prSet/>
      <dgm:spPr/>
      <dgm:t>
        <a:bodyPr/>
        <a:lstStyle/>
        <a:p>
          <a:endParaRPr lang="es-ES"/>
        </a:p>
      </dgm:t>
    </dgm:pt>
    <dgm:pt modelId="{92460D41-ADEB-4669-B505-CB84160F5351}" type="pres">
      <dgm:prSet presAssocID="{D71B0D0F-658A-45C3-9BFA-26BA91041E8C}" presName="linear" presStyleCnt="0">
        <dgm:presLayoutVars>
          <dgm:dir/>
          <dgm:resizeHandles val="exact"/>
        </dgm:presLayoutVars>
      </dgm:prSet>
      <dgm:spPr/>
    </dgm:pt>
    <dgm:pt modelId="{4A22A4B9-D14C-4EE2-ACB0-0EDB494D7A02}" type="pres">
      <dgm:prSet presAssocID="{D3F4B47F-5FC6-4D91-8930-0FA84BEF2FDE}" presName="comp" presStyleCnt="0"/>
      <dgm:spPr/>
    </dgm:pt>
    <dgm:pt modelId="{668203F8-CC25-4DE6-944E-40A40DA0F921}" type="pres">
      <dgm:prSet presAssocID="{D3F4B47F-5FC6-4D91-8930-0FA84BEF2FDE}" presName="box" presStyleLbl="node1" presStyleIdx="0" presStyleCnt="1" custLinFactNeighborX="-1394" custLinFactNeighborY="622"/>
      <dgm:spPr/>
      <dgm:t>
        <a:bodyPr/>
        <a:lstStyle/>
        <a:p>
          <a:endParaRPr lang="es-ES"/>
        </a:p>
      </dgm:t>
    </dgm:pt>
    <dgm:pt modelId="{BA1FD075-E17E-47E3-A29A-FE737375C8AE}" type="pres">
      <dgm:prSet presAssocID="{D3F4B47F-5FC6-4D91-8930-0FA84BEF2FDE}" presName="img" presStyleLbl="fgImgPlace1" presStyleIdx="0" presStyleCnt="1" custScaleX="115450" custScaleY="46462" custLinFactNeighborX="-21121" custLinFactNeighborY="-1769"/>
      <dgm:spPr>
        <a:blipFill rotWithShape="0">
          <a:blip xmlns:r="http://schemas.openxmlformats.org/officeDocument/2006/relationships" r:embed="rId1"/>
          <a:stretch>
            <a:fillRect/>
          </a:stretch>
        </a:blipFill>
      </dgm:spPr>
    </dgm:pt>
    <dgm:pt modelId="{EE1F9B23-3548-461B-B839-9113303E0B8F}" type="pres">
      <dgm:prSet presAssocID="{D3F4B47F-5FC6-4D91-8930-0FA84BEF2FDE}" presName="text" presStyleLbl="node1" presStyleIdx="0" presStyleCnt="1">
        <dgm:presLayoutVars>
          <dgm:bulletEnabled val="1"/>
        </dgm:presLayoutVars>
      </dgm:prSet>
      <dgm:spPr/>
      <dgm:t>
        <a:bodyPr/>
        <a:lstStyle/>
        <a:p>
          <a:endParaRPr lang="es-ES"/>
        </a:p>
      </dgm:t>
    </dgm:pt>
  </dgm:ptLst>
  <dgm:cxnLst>
    <dgm:cxn modelId="{9E5B42D7-D8B2-4B15-853A-DE4C96B9F5C1}" type="presOf" srcId="{D3F4B47F-5FC6-4D91-8930-0FA84BEF2FDE}" destId="{668203F8-CC25-4DE6-944E-40A40DA0F921}" srcOrd="0" destOrd="0" presId="urn:microsoft.com/office/officeart/2005/8/layout/vList4#3"/>
    <dgm:cxn modelId="{5DF8500F-04B5-4462-B24F-807C1F2DAB94}" type="presOf" srcId="{D71B0D0F-658A-45C3-9BFA-26BA91041E8C}" destId="{92460D41-ADEB-4669-B505-CB84160F5351}" srcOrd="0" destOrd="0" presId="urn:microsoft.com/office/officeart/2005/8/layout/vList4#3"/>
    <dgm:cxn modelId="{9D355537-E758-4428-B755-73C2CC5E79D5}" srcId="{D71B0D0F-658A-45C3-9BFA-26BA91041E8C}" destId="{D3F4B47F-5FC6-4D91-8930-0FA84BEF2FDE}" srcOrd="0" destOrd="0" parTransId="{46E405DD-4E13-4A08-87E8-CE28DE2283FD}" sibTransId="{4243CEFA-8237-4003-91AA-DBF53089C0A9}"/>
    <dgm:cxn modelId="{2DAAFC94-DAAA-4443-B735-F986651652AB}" type="presOf" srcId="{D3F4B47F-5FC6-4D91-8930-0FA84BEF2FDE}" destId="{EE1F9B23-3548-461B-B839-9113303E0B8F}" srcOrd="1" destOrd="0" presId="urn:microsoft.com/office/officeart/2005/8/layout/vList4#3"/>
    <dgm:cxn modelId="{E3F86D12-4A06-4CD8-86EB-081015A4BE7E}" type="presParOf" srcId="{92460D41-ADEB-4669-B505-CB84160F5351}" destId="{4A22A4B9-D14C-4EE2-ACB0-0EDB494D7A02}" srcOrd="0" destOrd="0" presId="urn:microsoft.com/office/officeart/2005/8/layout/vList4#3"/>
    <dgm:cxn modelId="{7C3B0BCA-CB32-4B60-AA0D-01205550888E}" type="presParOf" srcId="{4A22A4B9-D14C-4EE2-ACB0-0EDB494D7A02}" destId="{668203F8-CC25-4DE6-944E-40A40DA0F921}" srcOrd="0" destOrd="0" presId="urn:microsoft.com/office/officeart/2005/8/layout/vList4#3"/>
    <dgm:cxn modelId="{5BC8AF2C-0716-4DCE-8BA7-37BDDBC6AC52}" type="presParOf" srcId="{4A22A4B9-D14C-4EE2-ACB0-0EDB494D7A02}" destId="{BA1FD075-E17E-47E3-A29A-FE737375C8AE}" srcOrd="1" destOrd="0" presId="urn:microsoft.com/office/officeart/2005/8/layout/vList4#3"/>
    <dgm:cxn modelId="{F31BB2CD-504D-47D9-9E2A-25BD2EEFB9A8}" type="presParOf" srcId="{4A22A4B9-D14C-4EE2-ACB0-0EDB494D7A02}" destId="{EE1F9B23-3548-461B-B839-9113303E0B8F}" srcOrd="2" destOrd="0" presId="urn:microsoft.com/office/officeart/2005/8/layout/vList4#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5C2B7442-24C1-482D-8EBD-C30CA58C654D}"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s-ES"/>
        </a:p>
      </dgm:t>
    </dgm:pt>
    <dgm:pt modelId="{3DC83C7C-6F72-4990-837E-ABF521E70254}">
      <dgm:prSet phldrT="[Texto]" custT="1"/>
      <dgm:spPr>
        <a:solidFill>
          <a:schemeClr val="tx2">
            <a:lumMod val="75000"/>
          </a:schemeClr>
        </a:solidFill>
      </dgm:spPr>
      <dgm:t>
        <a:bodyPr/>
        <a:lstStyle/>
        <a:p>
          <a:r>
            <a:rPr lang="es-ES" sz="3200" b="1" dirty="0" smtClean="0">
              <a:solidFill>
                <a:schemeClr val="accent6">
                  <a:lumMod val="75000"/>
                </a:schemeClr>
              </a:solidFill>
              <a:effectLst>
                <a:outerShdw blurRad="38100" dist="38100" dir="2700000" algn="tl">
                  <a:srgbClr val="000000">
                    <a:alpha val="43137"/>
                  </a:srgbClr>
                </a:outerShdw>
              </a:effectLst>
            </a:rPr>
            <a:t>Antecedentes Tribunal Aduanero Nacional</a:t>
          </a:r>
          <a:endParaRPr lang="es-ES" sz="3200" b="1" dirty="0">
            <a:solidFill>
              <a:schemeClr val="accent6">
                <a:lumMod val="75000"/>
              </a:schemeClr>
            </a:solidFill>
            <a:effectLst>
              <a:outerShdw blurRad="38100" dist="38100" dir="2700000" algn="tl">
                <a:srgbClr val="000000">
                  <a:alpha val="43137"/>
                </a:srgbClr>
              </a:outerShdw>
            </a:effectLst>
          </a:endParaRPr>
        </a:p>
      </dgm:t>
    </dgm:pt>
    <dgm:pt modelId="{E42D64D7-4403-40A8-8743-1BC212CD7FAA}" type="parTrans" cxnId="{18463852-4B56-4F4B-ABB1-4D832CBA5B6C}">
      <dgm:prSet/>
      <dgm:spPr/>
      <dgm:t>
        <a:bodyPr/>
        <a:lstStyle/>
        <a:p>
          <a:endParaRPr lang="es-ES"/>
        </a:p>
      </dgm:t>
    </dgm:pt>
    <dgm:pt modelId="{1851EA97-9E8A-46E8-924C-E7E9518D4E51}" type="sibTrans" cxnId="{18463852-4B56-4F4B-ABB1-4D832CBA5B6C}">
      <dgm:prSet/>
      <dgm:spPr/>
      <dgm:t>
        <a:bodyPr/>
        <a:lstStyle/>
        <a:p>
          <a:endParaRPr lang="es-ES"/>
        </a:p>
      </dgm:t>
    </dgm:pt>
    <dgm:pt modelId="{E4275C87-F3A2-4F4B-8755-BEC9EDB251D7}">
      <dgm:prSet phldrT="[Texto]"/>
      <dgm:spPr>
        <a:solidFill>
          <a:schemeClr val="bg2">
            <a:alpha val="90000"/>
          </a:schemeClr>
        </a:solidFill>
      </dgm:spPr>
      <dgm:t>
        <a:bodyPr/>
        <a:lstStyle/>
        <a:p>
          <a:r>
            <a:rPr lang="es-ES" b="1" dirty="0" smtClean="0"/>
            <a:t>Instancias administrativas creadas por la Legislación Comunitaria del Mercado Común Centroamericano</a:t>
          </a:r>
          <a:endParaRPr lang="es-ES" dirty="0"/>
        </a:p>
      </dgm:t>
    </dgm:pt>
    <dgm:pt modelId="{0B43C736-FE09-47AD-81E0-2080D919356C}" type="parTrans" cxnId="{3280B579-482F-4599-A72A-617200A7C5DD}">
      <dgm:prSet/>
      <dgm:spPr/>
      <dgm:t>
        <a:bodyPr/>
        <a:lstStyle/>
        <a:p>
          <a:endParaRPr lang="es-ES"/>
        </a:p>
      </dgm:t>
    </dgm:pt>
    <dgm:pt modelId="{99E78937-25F6-4B46-B4BC-B0AB0BEF56BB}" type="sibTrans" cxnId="{3280B579-482F-4599-A72A-617200A7C5DD}">
      <dgm:prSet/>
      <dgm:spPr/>
      <dgm:t>
        <a:bodyPr/>
        <a:lstStyle/>
        <a:p>
          <a:endParaRPr lang="es-ES"/>
        </a:p>
      </dgm:t>
    </dgm:pt>
    <dgm:pt modelId="{61EDB356-2760-44D6-AE40-89721A702AC3}" type="pres">
      <dgm:prSet presAssocID="{5C2B7442-24C1-482D-8EBD-C30CA58C654D}" presName="Name0" presStyleCnt="0">
        <dgm:presLayoutVars>
          <dgm:dir/>
          <dgm:animLvl val="lvl"/>
          <dgm:resizeHandles val="exact"/>
        </dgm:presLayoutVars>
      </dgm:prSet>
      <dgm:spPr/>
      <dgm:t>
        <a:bodyPr/>
        <a:lstStyle/>
        <a:p>
          <a:endParaRPr lang="es-ES"/>
        </a:p>
      </dgm:t>
    </dgm:pt>
    <dgm:pt modelId="{6BFFF87B-CFD6-4069-83FA-A7BF9A3A0363}" type="pres">
      <dgm:prSet presAssocID="{3DC83C7C-6F72-4990-837E-ABF521E70254}" presName="composite" presStyleCnt="0"/>
      <dgm:spPr/>
    </dgm:pt>
    <dgm:pt modelId="{9F3381FF-74E5-4278-8E4B-99D89F8BA2E6}" type="pres">
      <dgm:prSet presAssocID="{3DC83C7C-6F72-4990-837E-ABF521E70254}" presName="parTx" presStyleLbl="alignNode1" presStyleIdx="0" presStyleCnt="1" custLinFactNeighborX="-3141" custLinFactNeighborY="-11901">
        <dgm:presLayoutVars>
          <dgm:chMax val="0"/>
          <dgm:chPref val="0"/>
          <dgm:bulletEnabled val="1"/>
        </dgm:presLayoutVars>
      </dgm:prSet>
      <dgm:spPr/>
      <dgm:t>
        <a:bodyPr/>
        <a:lstStyle/>
        <a:p>
          <a:endParaRPr lang="es-ES"/>
        </a:p>
      </dgm:t>
    </dgm:pt>
    <dgm:pt modelId="{50D2B6E2-453D-4B4B-9D30-57D566E2F2C3}" type="pres">
      <dgm:prSet presAssocID="{3DC83C7C-6F72-4990-837E-ABF521E70254}" presName="desTx" presStyleLbl="alignAccFollowNode1" presStyleIdx="0" presStyleCnt="1" custLinFactNeighborX="1596" custLinFactNeighborY="-2668">
        <dgm:presLayoutVars>
          <dgm:bulletEnabled val="1"/>
        </dgm:presLayoutVars>
      </dgm:prSet>
      <dgm:spPr/>
      <dgm:t>
        <a:bodyPr/>
        <a:lstStyle/>
        <a:p>
          <a:endParaRPr lang="es-ES"/>
        </a:p>
      </dgm:t>
    </dgm:pt>
  </dgm:ptLst>
  <dgm:cxnLst>
    <dgm:cxn modelId="{CDAB3D23-090B-4B7F-B1ED-71FA5E4C50FD}" type="presOf" srcId="{5C2B7442-24C1-482D-8EBD-C30CA58C654D}" destId="{61EDB356-2760-44D6-AE40-89721A702AC3}" srcOrd="0" destOrd="0" presId="urn:microsoft.com/office/officeart/2005/8/layout/hList1"/>
    <dgm:cxn modelId="{858C59BE-423A-49AD-94D5-39D4658B8BE4}" type="presOf" srcId="{3DC83C7C-6F72-4990-837E-ABF521E70254}" destId="{9F3381FF-74E5-4278-8E4B-99D89F8BA2E6}" srcOrd="0" destOrd="0" presId="urn:microsoft.com/office/officeart/2005/8/layout/hList1"/>
    <dgm:cxn modelId="{18463852-4B56-4F4B-ABB1-4D832CBA5B6C}" srcId="{5C2B7442-24C1-482D-8EBD-C30CA58C654D}" destId="{3DC83C7C-6F72-4990-837E-ABF521E70254}" srcOrd="0" destOrd="0" parTransId="{E42D64D7-4403-40A8-8743-1BC212CD7FAA}" sibTransId="{1851EA97-9E8A-46E8-924C-E7E9518D4E51}"/>
    <dgm:cxn modelId="{48434851-9BD5-4F9C-A901-464F6E5C0A66}" type="presOf" srcId="{E4275C87-F3A2-4F4B-8755-BEC9EDB251D7}" destId="{50D2B6E2-453D-4B4B-9D30-57D566E2F2C3}" srcOrd="0" destOrd="0" presId="urn:microsoft.com/office/officeart/2005/8/layout/hList1"/>
    <dgm:cxn modelId="{3280B579-482F-4599-A72A-617200A7C5DD}" srcId="{3DC83C7C-6F72-4990-837E-ABF521E70254}" destId="{E4275C87-F3A2-4F4B-8755-BEC9EDB251D7}" srcOrd="0" destOrd="0" parTransId="{0B43C736-FE09-47AD-81E0-2080D919356C}" sibTransId="{99E78937-25F6-4B46-B4BC-B0AB0BEF56BB}"/>
    <dgm:cxn modelId="{9090C8C5-51D4-4164-9FB8-97F6AB362995}" type="presParOf" srcId="{61EDB356-2760-44D6-AE40-89721A702AC3}" destId="{6BFFF87B-CFD6-4069-83FA-A7BF9A3A0363}" srcOrd="0" destOrd="0" presId="urn:microsoft.com/office/officeart/2005/8/layout/hList1"/>
    <dgm:cxn modelId="{17502E5B-0FE8-44EF-AD43-8A9ADAE8BF02}" type="presParOf" srcId="{6BFFF87B-CFD6-4069-83FA-A7BF9A3A0363}" destId="{9F3381FF-74E5-4278-8E4B-99D89F8BA2E6}" srcOrd="0" destOrd="0" presId="urn:microsoft.com/office/officeart/2005/8/layout/hList1"/>
    <dgm:cxn modelId="{E6099C0A-75B8-430A-8458-D426E84AA3B1}" type="presParOf" srcId="{6BFFF87B-CFD6-4069-83FA-A7BF9A3A0363}" destId="{50D2B6E2-453D-4B4B-9D30-57D566E2F2C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E379BA89-DA54-4C03-B089-99E8732AF24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
        </a:p>
      </dgm:t>
    </dgm:pt>
    <dgm:pt modelId="{CC77E2FC-1101-4321-A9E1-4E991978E18C}">
      <dgm:prSet custT="1"/>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dgm:spPr>
      <dgm:t>
        <a:bodyPr/>
        <a:lstStyle/>
        <a:p>
          <a:r>
            <a:rPr lang="es-ES" sz="2250" b="1" baseline="0" dirty="0" smtClean="0"/>
            <a:t>Art.22 del CAUCA I: Potestades del Comité Arancelario </a:t>
          </a:r>
          <a:endParaRPr lang="es-ES" sz="2250" baseline="0" dirty="0"/>
        </a:p>
      </dgm:t>
    </dgm:pt>
    <dgm:pt modelId="{72A66DEB-2F8B-45D8-9C3B-E36676EBC454}" type="parTrans" cxnId="{49A344C9-5A79-46A1-9522-ECB47D222853}">
      <dgm:prSet/>
      <dgm:spPr/>
      <dgm:t>
        <a:bodyPr/>
        <a:lstStyle/>
        <a:p>
          <a:endParaRPr lang="es-ES"/>
        </a:p>
      </dgm:t>
    </dgm:pt>
    <dgm:pt modelId="{93471B85-C97D-410F-8E52-62C1F07575EC}" type="sibTrans" cxnId="{49A344C9-5A79-46A1-9522-ECB47D222853}">
      <dgm:prSet/>
      <dgm:spPr/>
      <dgm:t>
        <a:bodyPr/>
        <a:lstStyle/>
        <a:p>
          <a:endParaRPr lang="es-ES"/>
        </a:p>
      </dgm:t>
    </dgm:pt>
    <dgm:pt modelId="{90A47403-A4B0-48D2-8FB6-35A83D28D2DD}">
      <dgm:prSet custT="1"/>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6200000" scaled="1"/>
          <a:tileRect/>
        </a:gradFill>
      </dgm:spPr>
      <dgm:t>
        <a:bodyPr/>
        <a:lstStyle/>
        <a:p>
          <a:pPr algn="just"/>
          <a:r>
            <a:rPr lang="es-ES" sz="2250" b="1" baseline="0" dirty="0" smtClean="0"/>
            <a:t>Art.25 de la Legislación Centroamericana Sobre el Valor Aduanero de las Mercancías: Crea  Comité Nacional de Valoración Aduanera </a:t>
          </a:r>
          <a:endParaRPr lang="es-ES" sz="2250" baseline="0" dirty="0"/>
        </a:p>
      </dgm:t>
    </dgm:pt>
    <dgm:pt modelId="{982672A0-67D6-4A67-AFBD-05DA89974AA7}" type="parTrans" cxnId="{15F26EB6-7C1B-48F1-9D7D-EE7E0E16E136}">
      <dgm:prSet/>
      <dgm:spPr/>
      <dgm:t>
        <a:bodyPr/>
        <a:lstStyle/>
        <a:p>
          <a:endParaRPr lang="es-ES"/>
        </a:p>
      </dgm:t>
    </dgm:pt>
    <dgm:pt modelId="{97DE50CD-EEDA-4524-A17E-79D769E71B7D}" type="sibTrans" cxnId="{15F26EB6-7C1B-48F1-9D7D-EE7E0E16E136}">
      <dgm:prSet/>
      <dgm:spPr/>
      <dgm:t>
        <a:bodyPr/>
        <a:lstStyle/>
        <a:p>
          <a:endParaRPr lang="es-ES"/>
        </a:p>
      </dgm:t>
    </dgm:pt>
    <dgm:pt modelId="{FCC16E22-CE04-445C-B63E-DD8DB502F0B4}">
      <dgm:prSet custT="1"/>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dgm:spPr>
      <dgm:t>
        <a:bodyPr/>
        <a:lstStyle/>
        <a:p>
          <a:pPr algn="just"/>
          <a:r>
            <a:rPr lang="es-ES" sz="1850" b="1" baseline="0" dirty="0" smtClean="0"/>
            <a:t>Año 1993 se aprueba Protocolo de modificación  CAUCA II, ratificado mediante Ley N° 7485 de 21 de marzo de 2005. LGA y CAUCA II Rigen a partir de  01/07/06</a:t>
          </a:r>
        </a:p>
        <a:p>
          <a:pPr algn="just"/>
          <a:r>
            <a:rPr lang="es-ES" sz="1850" b="1" baseline="0" dirty="0" smtClean="0"/>
            <a:t>Crean el Tribunal Aduanero Nacional</a:t>
          </a:r>
          <a:endParaRPr lang="es-ES" sz="1850" baseline="0" dirty="0"/>
        </a:p>
      </dgm:t>
    </dgm:pt>
    <dgm:pt modelId="{137728C5-3F53-4809-8A84-B11DEB151C37}" type="parTrans" cxnId="{2B2FCC84-50B9-4B5A-BE66-CC6D59B59C98}">
      <dgm:prSet/>
      <dgm:spPr/>
      <dgm:t>
        <a:bodyPr/>
        <a:lstStyle/>
        <a:p>
          <a:endParaRPr lang="es-ES"/>
        </a:p>
      </dgm:t>
    </dgm:pt>
    <dgm:pt modelId="{1ED65C1D-8D53-4858-B905-EFC9FF659C6F}" type="sibTrans" cxnId="{2B2FCC84-50B9-4B5A-BE66-CC6D59B59C98}">
      <dgm:prSet/>
      <dgm:spPr/>
      <dgm:t>
        <a:bodyPr/>
        <a:lstStyle/>
        <a:p>
          <a:endParaRPr lang="es-ES"/>
        </a:p>
      </dgm:t>
    </dgm:pt>
    <dgm:pt modelId="{3A92AA94-0182-4095-BFBB-44D7F99096E2}" type="pres">
      <dgm:prSet presAssocID="{E379BA89-DA54-4C03-B089-99E8732AF243}" presName="linear" presStyleCnt="0">
        <dgm:presLayoutVars>
          <dgm:dir/>
          <dgm:animLvl val="lvl"/>
          <dgm:resizeHandles val="exact"/>
        </dgm:presLayoutVars>
      </dgm:prSet>
      <dgm:spPr/>
      <dgm:t>
        <a:bodyPr/>
        <a:lstStyle/>
        <a:p>
          <a:endParaRPr lang="es-ES"/>
        </a:p>
      </dgm:t>
    </dgm:pt>
    <dgm:pt modelId="{56CDED69-D9AB-4DB3-A420-6EA405473F9D}" type="pres">
      <dgm:prSet presAssocID="{CC77E2FC-1101-4321-A9E1-4E991978E18C}" presName="parentLin" presStyleCnt="0"/>
      <dgm:spPr/>
    </dgm:pt>
    <dgm:pt modelId="{69102F65-3591-4A1B-A9E9-8EF4ED0B2C04}" type="pres">
      <dgm:prSet presAssocID="{CC77E2FC-1101-4321-A9E1-4E991978E18C}" presName="parentLeftMargin" presStyleLbl="node1" presStyleIdx="0" presStyleCnt="3"/>
      <dgm:spPr/>
      <dgm:t>
        <a:bodyPr/>
        <a:lstStyle/>
        <a:p>
          <a:endParaRPr lang="es-ES"/>
        </a:p>
      </dgm:t>
    </dgm:pt>
    <dgm:pt modelId="{C065B3F1-DA08-44B6-BCFE-BE191C2824A3}" type="pres">
      <dgm:prSet presAssocID="{CC77E2FC-1101-4321-A9E1-4E991978E18C}" presName="parentText" presStyleLbl="node1" presStyleIdx="0" presStyleCnt="3" custScaleY="146096" custLinFactNeighborX="-2784" custLinFactNeighborY="40290">
        <dgm:presLayoutVars>
          <dgm:chMax val="0"/>
          <dgm:bulletEnabled val="1"/>
        </dgm:presLayoutVars>
      </dgm:prSet>
      <dgm:spPr/>
      <dgm:t>
        <a:bodyPr/>
        <a:lstStyle/>
        <a:p>
          <a:endParaRPr lang="es-ES"/>
        </a:p>
      </dgm:t>
    </dgm:pt>
    <dgm:pt modelId="{4E48209E-7437-4471-85F7-81E913538077}" type="pres">
      <dgm:prSet presAssocID="{CC77E2FC-1101-4321-A9E1-4E991978E18C}" presName="negativeSpace" presStyleCnt="0"/>
      <dgm:spPr/>
    </dgm:pt>
    <dgm:pt modelId="{83BEE7A0-A0B4-4865-84EC-7BF697A737BD}" type="pres">
      <dgm:prSet presAssocID="{CC77E2FC-1101-4321-A9E1-4E991978E18C}" presName="childText" presStyleLbl="conFgAcc1" presStyleIdx="0" presStyleCnt="3">
        <dgm:presLayoutVars>
          <dgm:bulletEnabled val="1"/>
        </dgm:presLayoutVars>
      </dgm:prSet>
      <dgm:spPr>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dgm:spPr>
      <dgm:t>
        <a:bodyPr/>
        <a:lstStyle/>
        <a:p>
          <a:endParaRPr lang="es-ES"/>
        </a:p>
      </dgm:t>
    </dgm:pt>
    <dgm:pt modelId="{21EDCE09-B2AC-4695-AF74-3DC51DDF89A0}" type="pres">
      <dgm:prSet presAssocID="{93471B85-C97D-410F-8E52-62C1F07575EC}" presName="spaceBetweenRectangles" presStyleCnt="0"/>
      <dgm:spPr/>
    </dgm:pt>
    <dgm:pt modelId="{24DC8768-0DFF-4E59-BB6B-C38EBFDF8FB0}" type="pres">
      <dgm:prSet presAssocID="{90A47403-A4B0-48D2-8FB6-35A83D28D2DD}" presName="parentLin" presStyleCnt="0"/>
      <dgm:spPr/>
    </dgm:pt>
    <dgm:pt modelId="{B6A0BF11-EA63-4E8B-A170-2620B25F5EEB}" type="pres">
      <dgm:prSet presAssocID="{90A47403-A4B0-48D2-8FB6-35A83D28D2DD}" presName="parentLeftMargin" presStyleLbl="node1" presStyleIdx="0" presStyleCnt="3"/>
      <dgm:spPr/>
      <dgm:t>
        <a:bodyPr/>
        <a:lstStyle/>
        <a:p>
          <a:endParaRPr lang="es-ES"/>
        </a:p>
      </dgm:t>
    </dgm:pt>
    <dgm:pt modelId="{474B1EE2-8277-44D5-945E-3BDCBB0AEEE6}" type="pres">
      <dgm:prSet presAssocID="{90A47403-A4B0-48D2-8FB6-35A83D28D2DD}" presName="parentText" presStyleLbl="node1" presStyleIdx="1" presStyleCnt="3" custScaleY="256986" custLinFactNeighborX="14689" custLinFactNeighborY="44324">
        <dgm:presLayoutVars>
          <dgm:chMax val="0"/>
          <dgm:bulletEnabled val="1"/>
        </dgm:presLayoutVars>
      </dgm:prSet>
      <dgm:spPr/>
      <dgm:t>
        <a:bodyPr/>
        <a:lstStyle/>
        <a:p>
          <a:endParaRPr lang="es-ES"/>
        </a:p>
      </dgm:t>
    </dgm:pt>
    <dgm:pt modelId="{9F738037-D462-469E-A08D-C016C77C759B}" type="pres">
      <dgm:prSet presAssocID="{90A47403-A4B0-48D2-8FB6-35A83D28D2DD}" presName="negativeSpace" presStyleCnt="0"/>
      <dgm:spPr/>
    </dgm:pt>
    <dgm:pt modelId="{515563F6-EE69-4507-A666-C1B0DA7A6BAD}" type="pres">
      <dgm:prSet presAssocID="{90A47403-A4B0-48D2-8FB6-35A83D28D2DD}" presName="childText" presStyleLbl="conFgAcc1" presStyleIdx="1" presStyleCnt="3">
        <dgm:presLayoutVars>
          <dgm:bulletEnabled val="1"/>
        </dgm:presLayoutVars>
      </dgm:prSet>
      <dgm:spPr>
        <a:gradFill flip="none" rotWithShape="0">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5400000" scaled="1"/>
          <a:tileRect/>
        </a:gradFill>
      </dgm:spPr>
      <dgm:t>
        <a:bodyPr/>
        <a:lstStyle/>
        <a:p>
          <a:endParaRPr lang="es-ES"/>
        </a:p>
      </dgm:t>
    </dgm:pt>
    <dgm:pt modelId="{5A481476-1CED-489F-8EFB-08E9DEF0D929}" type="pres">
      <dgm:prSet presAssocID="{97DE50CD-EEDA-4524-A17E-79D769E71B7D}" presName="spaceBetweenRectangles" presStyleCnt="0"/>
      <dgm:spPr/>
    </dgm:pt>
    <dgm:pt modelId="{5A66694E-2514-44D3-94F8-5ED41F565879}" type="pres">
      <dgm:prSet presAssocID="{FCC16E22-CE04-445C-B63E-DD8DB502F0B4}" presName="parentLin" presStyleCnt="0"/>
      <dgm:spPr/>
    </dgm:pt>
    <dgm:pt modelId="{88B31261-C512-446E-914B-1E7F3FF2CA68}" type="pres">
      <dgm:prSet presAssocID="{FCC16E22-CE04-445C-B63E-DD8DB502F0B4}" presName="parentLeftMargin" presStyleLbl="node1" presStyleIdx="1" presStyleCnt="3"/>
      <dgm:spPr/>
      <dgm:t>
        <a:bodyPr/>
        <a:lstStyle/>
        <a:p>
          <a:endParaRPr lang="es-ES"/>
        </a:p>
      </dgm:t>
    </dgm:pt>
    <dgm:pt modelId="{1034D7FF-B125-4436-9471-809D1E112687}" type="pres">
      <dgm:prSet presAssocID="{FCC16E22-CE04-445C-B63E-DD8DB502F0B4}" presName="parentText" presStyleLbl="node1" presStyleIdx="2" presStyleCnt="3" custScaleY="250054" custLinFactNeighborX="-2784" custLinFactNeighborY="31769">
        <dgm:presLayoutVars>
          <dgm:chMax val="0"/>
          <dgm:bulletEnabled val="1"/>
        </dgm:presLayoutVars>
      </dgm:prSet>
      <dgm:spPr/>
      <dgm:t>
        <a:bodyPr/>
        <a:lstStyle/>
        <a:p>
          <a:endParaRPr lang="es-ES"/>
        </a:p>
      </dgm:t>
    </dgm:pt>
    <dgm:pt modelId="{C82E4D4B-4503-4E93-8D99-822A5D8EAFEA}" type="pres">
      <dgm:prSet presAssocID="{FCC16E22-CE04-445C-B63E-DD8DB502F0B4}" presName="negativeSpace" presStyleCnt="0"/>
      <dgm:spPr/>
    </dgm:pt>
    <dgm:pt modelId="{BA240731-333E-4994-9C40-06FB90DE6BF9}" type="pres">
      <dgm:prSet presAssocID="{FCC16E22-CE04-445C-B63E-DD8DB502F0B4}" presName="childText" presStyleLbl="conFgAcc1" presStyleIdx="2" presStyleCnt="3">
        <dgm:presLayoutVars>
          <dgm:bulletEnabled val="1"/>
        </dgm:presLayoutVars>
      </dgm:prSet>
      <dgm:spPr>
        <a:gradFill flip="none" rotWithShape="0">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5400000" scaled="1"/>
          <a:tileRect/>
        </a:gradFill>
      </dgm:spPr>
      <dgm:t>
        <a:bodyPr/>
        <a:lstStyle/>
        <a:p>
          <a:endParaRPr lang="es-ES"/>
        </a:p>
      </dgm:t>
    </dgm:pt>
  </dgm:ptLst>
  <dgm:cxnLst>
    <dgm:cxn modelId="{49A344C9-5A79-46A1-9522-ECB47D222853}" srcId="{E379BA89-DA54-4C03-B089-99E8732AF243}" destId="{CC77E2FC-1101-4321-A9E1-4E991978E18C}" srcOrd="0" destOrd="0" parTransId="{72A66DEB-2F8B-45D8-9C3B-E36676EBC454}" sibTransId="{93471B85-C97D-410F-8E52-62C1F07575EC}"/>
    <dgm:cxn modelId="{4CFCE49C-6ABC-4312-A712-B878010A60E0}" type="presOf" srcId="{FCC16E22-CE04-445C-B63E-DD8DB502F0B4}" destId="{1034D7FF-B125-4436-9471-809D1E112687}" srcOrd="1" destOrd="0" presId="urn:microsoft.com/office/officeart/2005/8/layout/list1"/>
    <dgm:cxn modelId="{9BAF651C-5FAA-4D41-9BF2-38576D975A42}" type="presOf" srcId="{CC77E2FC-1101-4321-A9E1-4E991978E18C}" destId="{C065B3F1-DA08-44B6-BCFE-BE191C2824A3}" srcOrd="1" destOrd="0" presId="urn:microsoft.com/office/officeart/2005/8/layout/list1"/>
    <dgm:cxn modelId="{5DD1F779-8205-4493-943E-FD95C38A023D}" type="presOf" srcId="{FCC16E22-CE04-445C-B63E-DD8DB502F0B4}" destId="{88B31261-C512-446E-914B-1E7F3FF2CA68}" srcOrd="0" destOrd="0" presId="urn:microsoft.com/office/officeart/2005/8/layout/list1"/>
    <dgm:cxn modelId="{8476EFBC-6350-49B1-BD8A-2DD7EA43109C}" type="presOf" srcId="{90A47403-A4B0-48D2-8FB6-35A83D28D2DD}" destId="{B6A0BF11-EA63-4E8B-A170-2620B25F5EEB}" srcOrd="0" destOrd="0" presId="urn:microsoft.com/office/officeart/2005/8/layout/list1"/>
    <dgm:cxn modelId="{D2F3CFA2-1C04-4A42-B1A7-8F8672B10DBD}" type="presOf" srcId="{90A47403-A4B0-48D2-8FB6-35A83D28D2DD}" destId="{474B1EE2-8277-44D5-945E-3BDCBB0AEEE6}" srcOrd="1" destOrd="0" presId="urn:microsoft.com/office/officeart/2005/8/layout/list1"/>
    <dgm:cxn modelId="{15F26EB6-7C1B-48F1-9D7D-EE7E0E16E136}" srcId="{E379BA89-DA54-4C03-B089-99E8732AF243}" destId="{90A47403-A4B0-48D2-8FB6-35A83D28D2DD}" srcOrd="1" destOrd="0" parTransId="{982672A0-67D6-4A67-AFBD-05DA89974AA7}" sibTransId="{97DE50CD-EEDA-4524-A17E-79D769E71B7D}"/>
    <dgm:cxn modelId="{1CBFE9DC-4A94-4270-81F9-767EDC7EF6AE}" type="presOf" srcId="{CC77E2FC-1101-4321-A9E1-4E991978E18C}" destId="{69102F65-3591-4A1B-A9E9-8EF4ED0B2C04}" srcOrd="0" destOrd="0" presId="urn:microsoft.com/office/officeart/2005/8/layout/list1"/>
    <dgm:cxn modelId="{4F660F77-5210-4CEF-AB1C-001E4D52028C}" type="presOf" srcId="{E379BA89-DA54-4C03-B089-99E8732AF243}" destId="{3A92AA94-0182-4095-BFBB-44D7F99096E2}" srcOrd="0" destOrd="0" presId="urn:microsoft.com/office/officeart/2005/8/layout/list1"/>
    <dgm:cxn modelId="{2B2FCC84-50B9-4B5A-BE66-CC6D59B59C98}" srcId="{E379BA89-DA54-4C03-B089-99E8732AF243}" destId="{FCC16E22-CE04-445C-B63E-DD8DB502F0B4}" srcOrd="2" destOrd="0" parTransId="{137728C5-3F53-4809-8A84-B11DEB151C37}" sibTransId="{1ED65C1D-8D53-4858-B905-EFC9FF659C6F}"/>
    <dgm:cxn modelId="{36E2CAFA-928F-4242-AE7E-7DCEB32592BB}" type="presParOf" srcId="{3A92AA94-0182-4095-BFBB-44D7F99096E2}" destId="{56CDED69-D9AB-4DB3-A420-6EA405473F9D}" srcOrd="0" destOrd="0" presId="urn:microsoft.com/office/officeart/2005/8/layout/list1"/>
    <dgm:cxn modelId="{F0144D23-D585-4EAF-BB0F-DD38142E135C}" type="presParOf" srcId="{56CDED69-D9AB-4DB3-A420-6EA405473F9D}" destId="{69102F65-3591-4A1B-A9E9-8EF4ED0B2C04}" srcOrd="0" destOrd="0" presId="urn:microsoft.com/office/officeart/2005/8/layout/list1"/>
    <dgm:cxn modelId="{7CA3D42E-F188-4825-B24D-C63B5CFE457E}" type="presParOf" srcId="{56CDED69-D9AB-4DB3-A420-6EA405473F9D}" destId="{C065B3F1-DA08-44B6-BCFE-BE191C2824A3}" srcOrd="1" destOrd="0" presId="urn:microsoft.com/office/officeart/2005/8/layout/list1"/>
    <dgm:cxn modelId="{5BFC03DA-A3A2-43FE-9443-F8B4B5ECCD3C}" type="presParOf" srcId="{3A92AA94-0182-4095-BFBB-44D7F99096E2}" destId="{4E48209E-7437-4471-85F7-81E913538077}" srcOrd="1" destOrd="0" presId="urn:microsoft.com/office/officeart/2005/8/layout/list1"/>
    <dgm:cxn modelId="{61EF4DFF-7E28-41A0-A0D1-7B8BE57BC687}" type="presParOf" srcId="{3A92AA94-0182-4095-BFBB-44D7F99096E2}" destId="{83BEE7A0-A0B4-4865-84EC-7BF697A737BD}" srcOrd="2" destOrd="0" presId="urn:microsoft.com/office/officeart/2005/8/layout/list1"/>
    <dgm:cxn modelId="{C1A24716-FA6E-4EC0-94B4-EC57F51059B6}" type="presParOf" srcId="{3A92AA94-0182-4095-BFBB-44D7F99096E2}" destId="{21EDCE09-B2AC-4695-AF74-3DC51DDF89A0}" srcOrd="3" destOrd="0" presId="urn:microsoft.com/office/officeart/2005/8/layout/list1"/>
    <dgm:cxn modelId="{AE46C7E2-0011-4C1C-A47A-FE4FF466C548}" type="presParOf" srcId="{3A92AA94-0182-4095-BFBB-44D7F99096E2}" destId="{24DC8768-0DFF-4E59-BB6B-C38EBFDF8FB0}" srcOrd="4" destOrd="0" presId="urn:microsoft.com/office/officeart/2005/8/layout/list1"/>
    <dgm:cxn modelId="{293A8856-0791-48CE-A016-543C9968F290}" type="presParOf" srcId="{24DC8768-0DFF-4E59-BB6B-C38EBFDF8FB0}" destId="{B6A0BF11-EA63-4E8B-A170-2620B25F5EEB}" srcOrd="0" destOrd="0" presId="urn:microsoft.com/office/officeart/2005/8/layout/list1"/>
    <dgm:cxn modelId="{CC07466D-F8A7-4AEC-91FF-E621A2FB30D7}" type="presParOf" srcId="{24DC8768-0DFF-4E59-BB6B-C38EBFDF8FB0}" destId="{474B1EE2-8277-44D5-945E-3BDCBB0AEEE6}" srcOrd="1" destOrd="0" presId="urn:microsoft.com/office/officeart/2005/8/layout/list1"/>
    <dgm:cxn modelId="{FCC3CA03-7264-4F9F-8207-7AF2F4543603}" type="presParOf" srcId="{3A92AA94-0182-4095-BFBB-44D7F99096E2}" destId="{9F738037-D462-469E-A08D-C016C77C759B}" srcOrd="5" destOrd="0" presId="urn:microsoft.com/office/officeart/2005/8/layout/list1"/>
    <dgm:cxn modelId="{B9DDCA55-C37E-4E18-9ACB-F4FC8F0FAAB1}" type="presParOf" srcId="{3A92AA94-0182-4095-BFBB-44D7F99096E2}" destId="{515563F6-EE69-4507-A666-C1B0DA7A6BAD}" srcOrd="6" destOrd="0" presId="urn:microsoft.com/office/officeart/2005/8/layout/list1"/>
    <dgm:cxn modelId="{93769E81-2F9C-463E-9484-072D7071E3FB}" type="presParOf" srcId="{3A92AA94-0182-4095-BFBB-44D7F99096E2}" destId="{5A481476-1CED-489F-8EFB-08E9DEF0D929}" srcOrd="7" destOrd="0" presId="urn:microsoft.com/office/officeart/2005/8/layout/list1"/>
    <dgm:cxn modelId="{A64908F0-B780-4E5B-B6F6-84808149810E}" type="presParOf" srcId="{3A92AA94-0182-4095-BFBB-44D7F99096E2}" destId="{5A66694E-2514-44D3-94F8-5ED41F565879}" srcOrd="8" destOrd="0" presId="urn:microsoft.com/office/officeart/2005/8/layout/list1"/>
    <dgm:cxn modelId="{64A86F0D-F7E4-4B8F-924E-2D9CE6771B1B}" type="presParOf" srcId="{5A66694E-2514-44D3-94F8-5ED41F565879}" destId="{88B31261-C512-446E-914B-1E7F3FF2CA68}" srcOrd="0" destOrd="0" presId="urn:microsoft.com/office/officeart/2005/8/layout/list1"/>
    <dgm:cxn modelId="{6CE2B481-F14D-4479-B7BC-F1AD97306AB4}" type="presParOf" srcId="{5A66694E-2514-44D3-94F8-5ED41F565879}" destId="{1034D7FF-B125-4436-9471-809D1E112687}" srcOrd="1" destOrd="0" presId="urn:microsoft.com/office/officeart/2005/8/layout/list1"/>
    <dgm:cxn modelId="{48DC39B2-B5DD-4ED7-9FD9-E7ED95379699}" type="presParOf" srcId="{3A92AA94-0182-4095-BFBB-44D7F99096E2}" destId="{C82E4D4B-4503-4E93-8D99-822A5D8EAFEA}" srcOrd="9" destOrd="0" presId="urn:microsoft.com/office/officeart/2005/8/layout/list1"/>
    <dgm:cxn modelId="{06AF11AC-AEB2-439A-8FEF-098BA102BAA9}" type="presParOf" srcId="{3A92AA94-0182-4095-BFBB-44D7F99096E2}" destId="{BA240731-333E-4994-9C40-06FB90DE6BF9}" srcOrd="10" destOrd="0" presId="urn:microsoft.com/office/officeart/2005/8/layout/list1"/>
  </dgm:cxnLst>
  <dgm:bg>
    <a:solidFill>
      <a:schemeClr val="bg2">
        <a:lumMod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E379BA89-DA54-4C03-B089-99E8732AF24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
        </a:p>
      </dgm:t>
    </dgm:pt>
    <dgm:pt modelId="{CC77E2FC-1101-4321-A9E1-4E991978E18C}">
      <dgm:prSet custT="1"/>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dgm:spPr>
      <dgm:t>
        <a:bodyPr/>
        <a:lstStyle/>
        <a:p>
          <a:r>
            <a:rPr lang="es-ES" sz="2400" b="1" dirty="0" smtClean="0"/>
            <a:t>CAUCA III con la Ley Nº 8360 de 12 de junio del 2003, vigente a partir del 19 de noviembre de 2003</a:t>
          </a:r>
          <a:endParaRPr lang="es-ES" sz="2400" dirty="0"/>
        </a:p>
      </dgm:t>
    </dgm:pt>
    <dgm:pt modelId="{72A66DEB-2F8B-45D8-9C3B-E36676EBC454}" type="parTrans" cxnId="{49A344C9-5A79-46A1-9522-ECB47D222853}">
      <dgm:prSet/>
      <dgm:spPr/>
      <dgm:t>
        <a:bodyPr/>
        <a:lstStyle/>
        <a:p>
          <a:endParaRPr lang="es-ES"/>
        </a:p>
      </dgm:t>
    </dgm:pt>
    <dgm:pt modelId="{93471B85-C97D-410F-8E52-62C1F07575EC}" type="sibTrans" cxnId="{49A344C9-5A79-46A1-9522-ECB47D222853}">
      <dgm:prSet/>
      <dgm:spPr/>
      <dgm:t>
        <a:bodyPr/>
        <a:lstStyle/>
        <a:p>
          <a:endParaRPr lang="es-ES"/>
        </a:p>
      </dgm:t>
    </dgm:pt>
    <dgm:pt modelId="{90A47403-A4B0-48D2-8FB6-35A83D28D2DD}">
      <dgm:prSet custT="1"/>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dgm:spPr>
      <dgm:t>
        <a:bodyPr/>
        <a:lstStyle/>
        <a:p>
          <a:pPr algn="just"/>
          <a:r>
            <a:rPr lang="es-ES" sz="2400" b="1" dirty="0" smtClean="0"/>
            <a:t>En el artículo 104 del CAUCA III se permite a los países signatarios crear Tribunales Aduaneros Nacionales</a:t>
          </a:r>
          <a:endParaRPr lang="es-ES" sz="2400" dirty="0"/>
        </a:p>
      </dgm:t>
    </dgm:pt>
    <dgm:pt modelId="{982672A0-67D6-4A67-AFBD-05DA89974AA7}" type="parTrans" cxnId="{15F26EB6-7C1B-48F1-9D7D-EE7E0E16E136}">
      <dgm:prSet/>
      <dgm:spPr/>
      <dgm:t>
        <a:bodyPr/>
        <a:lstStyle/>
        <a:p>
          <a:endParaRPr lang="es-ES"/>
        </a:p>
      </dgm:t>
    </dgm:pt>
    <dgm:pt modelId="{97DE50CD-EEDA-4524-A17E-79D769E71B7D}" type="sibTrans" cxnId="{15F26EB6-7C1B-48F1-9D7D-EE7E0E16E136}">
      <dgm:prSet/>
      <dgm:spPr/>
      <dgm:t>
        <a:bodyPr/>
        <a:lstStyle/>
        <a:p>
          <a:endParaRPr lang="es-ES"/>
        </a:p>
      </dgm:t>
    </dgm:pt>
    <dgm:pt modelId="{3A92AA94-0182-4095-BFBB-44D7F99096E2}" type="pres">
      <dgm:prSet presAssocID="{E379BA89-DA54-4C03-B089-99E8732AF243}" presName="linear" presStyleCnt="0">
        <dgm:presLayoutVars>
          <dgm:dir/>
          <dgm:animLvl val="lvl"/>
          <dgm:resizeHandles val="exact"/>
        </dgm:presLayoutVars>
      </dgm:prSet>
      <dgm:spPr/>
      <dgm:t>
        <a:bodyPr/>
        <a:lstStyle/>
        <a:p>
          <a:endParaRPr lang="es-ES"/>
        </a:p>
      </dgm:t>
    </dgm:pt>
    <dgm:pt modelId="{56CDED69-D9AB-4DB3-A420-6EA405473F9D}" type="pres">
      <dgm:prSet presAssocID="{CC77E2FC-1101-4321-A9E1-4E991978E18C}" presName="parentLin" presStyleCnt="0"/>
      <dgm:spPr/>
    </dgm:pt>
    <dgm:pt modelId="{69102F65-3591-4A1B-A9E9-8EF4ED0B2C04}" type="pres">
      <dgm:prSet presAssocID="{CC77E2FC-1101-4321-A9E1-4E991978E18C}" presName="parentLeftMargin" presStyleLbl="node1" presStyleIdx="0" presStyleCnt="2"/>
      <dgm:spPr/>
      <dgm:t>
        <a:bodyPr/>
        <a:lstStyle/>
        <a:p>
          <a:endParaRPr lang="es-ES"/>
        </a:p>
      </dgm:t>
    </dgm:pt>
    <dgm:pt modelId="{C065B3F1-DA08-44B6-BCFE-BE191C2824A3}" type="pres">
      <dgm:prSet presAssocID="{CC77E2FC-1101-4321-A9E1-4E991978E18C}" presName="parentText" presStyleLbl="node1" presStyleIdx="0" presStyleCnt="2" custScaleY="95544" custLinFactNeighborX="-2784" custLinFactNeighborY="44311">
        <dgm:presLayoutVars>
          <dgm:chMax val="0"/>
          <dgm:bulletEnabled val="1"/>
        </dgm:presLayoutVars>
      </dgm:prSet>
      <dgm:spPr/>
      <dgm:t>
        <a:bodyPr/>
        <a:lstStyle/>
        <a:p>
          <a:endParaRPr lang="es-ES"/>
        </a:p>
      </dgm:t>
    </dgm:pt>
    <dgm:pt modelId="{4E48209E-7437-4471-85F7-81E913538077}" type="pres">
      <dgm:prSet presAssocID="{CC77E2FC-1101-4321-A9E1-4E991978E18C}" presName="negativeSpace" presStyleCnt="0"/>
      <dgm:spPr/>
    </dgm:pt>
    <dgm:pt modelId="{83BEE7A0-A0B4-4865-84EC-7BF697A737BD}" type="pres">
      <dgm:prSet presAssocID="{CC77E2FC-1101-4321-A9E1-4E991978E18C}" presName="childText" presStyleLbl="conFgAcc1" presStyleIdx="0" presStyleCnt="2">
        <dgm:presLayoutVars>
          <dgm:bulletEnabled val="1"/>
        </dgm:presLayoutVars>
      </dgm:prSet>
      <dgm:spPr>
        <a:solidFill>
          <a:schemeClr val="tx2">
            <a:lumMod val="20000"/>
            <a:lumOff val="80000"/>
            <a:alpha val="90000"/>
          </a:schemeClr>
        </a:solidFill>
      </dgm:spPr>
    </dgm:pt>
    <dgm:pt modelId="{21EDCE09-B2AC-4695-AF74-3DC51DDF89A0}" type="pres">
      <dgm:prSet presAssocID="{93471B85-C97D-410F-8E52-62C1F07575EC}" presName="spaceBetweenRectangles" presStyleCnt="0"/>
      <dgm:spPr/>
    </dgm:pt>
    <dgm:pt modelId="{24DC8768-0DFF-4E59-BB6B-C38EBFDF8FB0}" type="pres">
      <dgm:prSet presAssocID="{90A47403-A4B0-48D2-8FB6-35A83D28D2DD}" presName="parentLin" presStyleCnt="0"/>
      <dgm:spPr/>
    </dgm:pt>
    <dgm:pt modelId="{B6A0BF11-EA63-4E8B-A170-2620B25F5EEB}" type="pres">
      <dgm:prSet presAssocID="{90A47403-A4B0-48D2-8FB6-35A83D28D2DD}" presName="parentLeftMargin" presStyleLbl="node1" presStyleIdx="0" presStyleCnt="2"/>
      <dgm:spPr/>
      <dgm:t>
        <a:bodyPr/>
        <a:lstStyle/>
        <a:p>
          <a:endParaRPr lang="es-ES"/>
        </a:p>
      </dgm:t>
    </dgm:pt>
    <dgm:pt modelId="{474B1EE2-8277-44D5-945E-3BDCBB0AEEE6}" type="pres">
      <dgm:prSet presAssocID="{90A47403-A4B0-48D2-8FB6-35A83D28D2DD}" presName="parentText" presStyleLbl="node1" presStyleIdx="1" presStyleCnt="2" custScaleY="89537" custLinFactNeighborX="14689" custLinFactNeighborY="45692">
        <dgm:presLayoutVars>
          <dgm:chMax val="0"/>
          <dgm:bulletEnabled val="1"/>
        </dgm:presLayoutVars>
      </dgm:prSet>
      <dgm:spPr/>
      <dgm:t>
        <a:bodyPr/>
        <a:lstStyle/>
        <a:p>
          <a:endParaRPr lang="es-ES"/>
        </a:p>
      </dgm:t>
    </dgm:pt>
    <dgm:pt modelId="{9F738037-D462-469E-A08D-C016C77C759B}" type="pres">
      <dgm:prSet presAssocID="{90A47403-A4B0-48D2-8FB6-35A83D28D2DD}" presName="negativeSpace" presStyleCnt="0"/>
      <dgm:spPr/>
    </dgm:pt>
    <dgm:pt modelId="{515563F6-EE69-4507-A666-C1B0DA7A6BAD}" type="pres">
      <dgm:prSet presAssocID="{90A47403-A4B0-48D2-8FB6-35A83D28D2DD}" presName="childText" presStyleLbl="conFgAcc1" presStyleIdx="1" presStyleCnt="2">
        <dgm:presLayoutVars>
          <dgm:bulletEnabled val="1"/>
        </dgm:presLayoutVars>
      </dgm:prSet>
      <dgm:spPr>
        <a:solidFill>
          <a:schemeClr val="tx2">
            <a:lumMod val="20000"/>
            <a:lumOff val="80000"/>
            <a:alpha val="90000"/>
          </a:schemeClr>
        </a:solidFill>
      </dgm:spPr>
    </dgm:pt>
  </dgm:ptLst>
  <dgm:cxnLst>
    <dgm:cxn modelId="{49A344C9-5A79-46A1-9522-ECB47D222853}" srcId="{E379BA89-DA54-4C03-B089-99E8732AF243}" destId="{CC77E2FC-1101-4321-A9E1-4E991978E18C}" srcOrd="0" destOrd="0" parTransId="{72A66DEB-2F8B-45D8-9C3B-E36676EBC454}" sibTransId="{93471B85-C97D-410F-8E52-62C1F07575EC}"/>
    <dgm:cxn modelId="{038C577B-9A67-4ACC-9E7F-F557B1CB1C50}" type="presOf" srcId="{CC77E2FC-1101-4321-A9E1-4E991978E18C}" destId="{C065B3F1-DA08-44B6-BCFE-BE191C2824A3}" srcOrd="1" destOrd="0" presId="urn:microsoft.com/office/officeart/2005/8/layout/list1"/>
    <dgm:cxn modelId="{2D9A242C-6C72-457C-A7F8-EF8CE0879BF5}" type="presOf" srcId="{90A47403-A4B0-48D2-8FB6-35A83D28D2DD}" destId="{B6A0BF11-EA63-4E8B-A170-2620B25F5EEB}" srcOrd="0" destOrd="0" presId="urn:microsoft.com/office/officeart/2005/8/layout/list1"/>
    <dgm:cxn modelId="{E0261AF3-2CA8-4D04-A68D-F2E5BDD95655}" type="presOf" srcId="{CC77E2FC-1101-4321-A9E1-4E991978E18C}" destId="{69102F65-3591-4A1B-A9E9-8EF4ED0B2C04}" srcOrd="0" destOrd="0" presId="urn:microsoft.com/office/officeart/2005/8/layout/list1"/>
    <dgm:cxn modelId="{5C3B7798-27E9-47EB-BDB9-2E45B243E188}" type="presOf" srcId="{E379BA89-DA54-4C03-B089-99E8732AF243}" destId="{3A92AA94-0182-4095-BFBB-44D7F99096E2}" srcOrd="0" destOrd="0" presId="urn:microsoft.com/office/officeart/2005/8/layout/list1"/>
    <dgm:cxn modelId="{2E5EF21E-40D5-4A1E-8073-D54844DF00E2}" type="presOf" srcId="{90A47403-A4B0-48D2-8FB6-35A83D28D2DD}" destId="{474B1EE2-8277-44D5-945E-3BDCBB0AEEE6}" srcOrd="1" destOrd="0" presId="urn:microsoft.com/office/officeart/2005/8/layout/list1"/>
    <dgm:cxn modelId="{15F26EB6-7C1B-48F1-9D7D-EE7E0E16E136}" srcId="{E379BA89-DA54-4C03-B089-99E8732AF243}" destId="{90A47403-A4B0-48D2-8FB6-35A83D28D2DD}" srcOrd="1" destOrd="0" parTransId="{982672A0-67D6-4A67-AFBD-05DA89974AA7}" sibTransId="{97DE50CD-EEDA-4524-A17E-79D769E71B7D}"/>
    <dgm:cxn modelId="{D0136EB9-1A11-4C27-8EB3-8BE0C56B30A9}" type="presParOf" srcId="{3A92AA94-0182-4095-BFBB-44D7F99096E2}" destId="{56CDED69-D9AB-4DB3-A420-6EA405473F9D}" srcOrd="0" destOrd="0" presId="urn:microsoft.com/office/officeart/2005/8/layout/list1"/>
    <dgm:cxn modelId="{07B41B2A-C0DF-4175-A7A3-D9BE8B3DFE12}" type="presParOf" srcId="{56CDED69-D9AB-4DB3-A420-6EA405473F9D}" destId="{69102F65-3591-4A1B-A9E9-8EF4ED0B2C04}" srcOrd="0" destOrd="0" presId="urn:microsoft.com/office/officeart/2005/8/layout/list1"/>
    <dgm:cxn modelId="{BBD1D16E-A28B-4145-A897-24CBED8B4BC3}" type="presParOf" srcId="{56CDED69-D9AB-4DB3-A420-6EA405473F9D}" destId="{C065B3F1-DA08-44B6-BCFE-BE191C2824A3}" srcOrd="1" destOrd="0" presId="urn:microsoft.com/office/officeart/2005/8/layout/list1"/>
    <dgm:cxn modelId="{83C19B4A-C117-4E87-B3C6-2BB765B15210}" type="presParOf" srcId="{3A92AA94-0182-4095-BFBB-44D7F99096E2}" destId="{4E48209E-7437-4471-85F7-81E913538077}" srcOrd="1" destOrd="0" presId="urn:microsoft.com/office/officeart/2005/8/layout/list1"/>
    <dgm:cxn modelId="{953D8A31-DCB0-4777-856C-BA63173E1F81}" type="presParOf" srcId="{3A92AA94-0182-4095-BFBB-44D7F99096E2}" destId="{83BEE7A0-A0B4-4865-84EC-7BF697A737BD}" srcOrd="2" destOrd="0" presId="urn:microsoft.com/office/officeart/2005/8/layout/list1"/>
    <dgm:cxn modelId="{B4BBEEA1-36FE-46BC-BB4E-267C137B69A8}" type="presParOf" srcId="{3A92AA94-0182-4095-BFBB-44D7F99096E2}" destId="{21EDCE09-B2AC-4695-AF74-3DC51DDF89A0}" srcOrd="3" destOrd="0" presId="urn:microsoft.com/office/officeart/2005/8/layout/list1"/>
    <dgm:cxn modelId="{C12E6515-76AF-43C5-BD0E-CE9C83C15CB6}" type="presParOf" srcId="{3A92AA94-0182-4095-BFBB-44D7F99096E2}" destId="{24DC8768-0DFF-4E59-BB6B-C38EBFDF8FB0}" srcOrd="4" destOrd="0" presId="urn:microsoft.com/office/officeart/2005/8/layout/list1"/>
    <dgm:cxn modelId="{C5B16614-3E9C-4C78-A143-E389A39CB77F}" type="presParOf" srcId="{24DC8768-0DFF-4E59-BB6B-C38EBFDF8FB0}" destId="{B6A0BF11-EA63-4E8B-A170-2620B25F5EEB}" srcOrd="0" destOrd="0" presId="urn:microsoft.com/office/officeart/2005/8/layout/list1"/>
    <dgm:cxn modelId="{39B87721-1717-4173-AEC8-89A5BD290A9F}" type="presParOf" srcId="{24DC8768-0DFF-4E59-BB6B-C38EBFDF8FB0}" destId="{474B1EE2-8277-44D5-945E-3BDCBB0AEEE6}" srcOrd="1" destOrd="0" presId="urn:microsoft.com/office/officeart/2005/8/layout/list1"/>
    <dgm:cxn modelId="{356CE7E1-2A7B-4C96-8D5E-C530EDEAB452}" type="presParOf" srcId="{3A92AA94-0182-4095-BFBB-44D7F99096E2}" destId="{9F738037-D462-469E-A08D-C016C77C759B}" srcOrd="5" destOrd="0" presId="urn:microsoft.com/office/officeart/2005/8/layout/list1"/>
    <dgm:cxn modelId="{37C47819-5485-4D73-A4DA-F5F6DF3AF6C6}" type="presParOf" srcId="{3A92AA94-0182-4095-BFBB-44D7F99096E2}" destId="{515563F6-EE69-4507-A666-C1B0DA7A6BA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89D260-6E72-49B3-8D87-8F9FE61BC34F}"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s-ES"/>
        </a:p>
      </dgm:t>
    </dgm:pt>
    <dgm:pt modelId="{A2520D81-C4C9-4BCD-879D-3930D474FD60}">
      <dgm:prSet phldrT="[Texto]"/>
      <dgm:spPr>
        <a:gradFill flip="none" rotWithShape="0">
          <a:gsLst>
            <a:gs pos="0">
              <a:srgbClr val="0843B8">
                <a:shade val="30000"/>
                <a:satMod val="115000"/>
              </a:srgbClr>
            </a:gs>
            <a:gs pos="50000">
              <a:srgbClr val="0843B8">
                <a:shade val="67500"/>
                <a:satMod val="115000"/>
              </a:srgbClr>
            </a:gs>
            <a:gs pos="100000">
              <a:srgbClr val="0843B8">
                <a:shade val="100000"/>
                <a:satMod val="115000"/>
              </a:srgbClr>
            </a:gs>
          </a:gsLst>
          <a:lin ang="5400000" scaled="1"/>
          <a:tileRect/>
        </a:gradFill>
      </dgm:spPr>
      <dgm:t>
        <a:bodyPr/>
        <a:lstStyle/>
        <a:p>
          <a:r>
            <a:rPr lang="es-MX" b="1" dirty="0" smtClean="0">
              <a:solidFill>
                <a:srgbClr val="FF9900"/>
              </a:solidFill>
              <a:effectLst>
                <a:outerShdw blurRad="38100" dist="38100" dir="2700000" algn="tl">
                  <a:srgbClr val="000000"/>
                </a:outerShdw>
              </a:effectLst>
              <a:latin typeface="Arial" pitchFamily="34" charset="0"/>
            </a:rPr>
            <a:t>Medici</a:t>
          </a:r>
          <a:r>
            <a:rPr lang="es-MX" b="1" dirty="0" smtClean="0">
              <a:solidFill>
                <a:srgbClr val="FF9900"/>
              </a:solidFill>
              <a:effectLst>
                <a:outerShdw blurRad="38100" dist="38100" dir="2700000" algn="tl">
                  <a:srgbClr val="000000"/>
                </a:outerShdw>
              </a:effectLst>
              <a:latin typeface="Tahoma"/>
            </a:rPr>
            <a:t>ó</a:t>
          </a:r>
          <a:r>
            <a:rPr lang="es-MX" b="1" dirty="0" smtClean="0">
              <a:solidFill>
                <a:srgbClr val="FF9900"/>
              </a:solidFill>
              <a:effectLst>
                <a:outerShdw blurRad="38100" dist="38100" dir="2700000" algn="tl">
                  <a:srgbClr val="000000"/>
                </a:outerShdw>
              </a:effectLst>
              <a:latin typeface="Arial" pitchFamily="34" charset="0"/>
            </a:rPr>
            <a:t>n de Eficiencia del </a:t>
          </a:r>
          <a:br>
            <a:rPr lang="es-MX" b="1" dirty="0" smtClean="0">
              <a:solidFill>
                <a:srgbClr val="FF9900"/>
              </a:solidFill>
              <a:effectLst>
                <a:outerShdw blurRad="38100" dist="38100" dir="2700000" algn="tl">
                  <a:srgbClr val="000000"/>
                </a:outerShdw>
              </a:effectLst>
              <a:latin typeface="Arial" pitchFamily="34" charset="0"/>
            </a:rPr>
          </a:br>
          <a:r>
            <a:rPr lang="es-MX" b="1" dirty="0" smtClean="0">
              <a:solidFill>
                <a:srgbClr val="FF9900"/>
              </a:solidFill>
              <a:effectLst>
                <a:outerShdw blurRad="38100" dist="38100" dir="2700000" algn="tl">
                  <a:srgbClr val="000000"/>
                </a:outerShdw>
              </a:effectLst>
              <a:latin typeface="Arial" pitchFamily="34" charset="0"/>
            </a:rPr>
            <a:t>Marco Jur</a:t>
          </a:r>
          <a:r>
            <a:rPr lang="es-MX" b="1" dirty="0" smtClean="0">
              <a:solidFill>
                <a:srgbClr val="FF9900"/>
              </a:solidFill>
              <a:effectLst>
                <a:outerShdw blurRad="38100" dist="38100" dir="2700000" algn="tl">
                  <a:srgbClr val="000000"/>
                </a:outerShdw>
              </a:effectLst>
              <a:latin typeface="Tahoma"/>
            </a:rPr>
            <a:t>í</a:t>
          </a:r>
          <a:r>
            <a:rPr lang="es-MX" b="1" dirty="0" smtClean="0">
              <a:solidFill>
                <a:srgbClr val="FF9900"/>
              </a:solidFill>
              <a:effectLst>
                <a:outerShdw blurRad="38100" dist="38100" dir="2700000" algn="tl">
                  <a:srgbClr val="000000"/>
                </a:outerShdw>
              </a:effectLst>
              <a:latin typeface="Arial" pitchFamily="34" charset="0"/>
            </a:rPr>
            <a:t>dico Aduanero</a:t>
          </a:r>
          <a:endParaRPr lang="es-ES" dirty="0"/>
        </a:p>
      </dgm:t>
    </dgm:pt>
    <dgm:pt modelId="{5CAEB781-89BA-4950-BF5D-87661628039A}" type="parTrans" cxnId="{494C6902-9C07-4924-B211-84E3C205A58A}">
      <dgm:prSet/>
      <dgm:spPr/>
      <dgm:t>
        <a:bodyPr/>
        <a:lstStyle/>
        <a:p>
          <a:endParaRPr lang="es-ES"/>
        </a:p>
      </dgm:t>
    </dgm:pt>
    <dgm:pt modelId="{37568EBA-2029-4405-9450-9ABA5AE9BEC2}" type="sibTrans" cxnId="{494C6902-9C07-4924-B211-84E3C205A58A}">
      <dgm:prSet/>
      <dgm:spPr/>
      <dgm:t>
        <a:bodyPr/>
        <a:lstStyle/>
        <a:p>
          <a:endParaRPr lang="es-ES"/>
        </a:p>
      </dgm:t>
    </dgm:pt>
    <dgm:pt modelId="{7819BE4E-84B2-4315-887B-355D7BD622AD}">
      <dgm:prSet phldrT="[Texto]" custT="1"/>
      <dgm:spPr>
        <a:gradFill flip="none" rotWithShape="0">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5400000" scaled="1"/>
          <a:tileRect/>
        </a:gradFill>
      </dgm:spPr>
      <dgm:t>
        <a:bodyPr/>
        <a:lstStyle/>
        <a:p>
          <a:r>
            <a:rPr lang="es-MX" sz="1800" dirty="0" smtClean="0">
              <a:latin typeface="Calisto MT" pitchFamily="18" charset="0"/>
              <a:cs typeface="Times New Roman" pitchFamily="18" charset="0"/>
            </a:rPr>
            <a:t>El cumplimiento voluntario: la autodeterminación tributaria aduanera</a:t>
          </a:r>
          <a:endParaRPr lang="es-ES" sz="1800" dirty="0"/>
        </a:p>
      </dgm:t>
    </dgm:pt>
    <dgm:pt modelId="{4D9F0C5E-2773-4667-B4AD-28BB9CC961FA}" type="parTrans" cxnId="{697C1832-5718-474F-8A71-20653D4FC969}">
      <dgm:prSet/>
      <dgm:spPr/>
      <dgm:t>
        <a:bodyPr/>
        <a:lstStyle/>
        <a:p>
          <a:endParaRPr lang="es-ES"/>
        </a:p>
      </dgm:t>
    </dgm:pt>
    <dgm:pt modelId="{28841CE1-DFF5-49D5-87F5-D407BB1157C1}" type="sibTrans" cxnId="{697C1832-5718-474F-8A71-20653D4FC969}">
      <dgm:prSet/>
      <dgm:spPr/>
      <dgm:t>
        <a:bodyPr/>
        <a:lstStyle/>
        <a:p>
          <a:endParaRPr lang="es-ES"/>
        </a:p>
      </dgm:t>
    </dgm:pt>
    <dgm:pt modelId="{B9EEBCFD-10CE-440E-9830-0953AAB983A6}">
      <dgm:prSet phldrT="[Texto]" custT="1"/>
      <dgm:spPr>
        <a:gradFill flip="none" rotWithShape="0">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8900000" scaled="1"/>
          <a:tileRect/>
        </a:gradFill>
      </dgm:spPr>
      <dgm:t>
        <a:bodyPr/>
        <a:lstStyle/>
        <a:p>
          <a:r>
            <a:rPr lang="es-MX" sz="2300" baseline="0" dirty="0" smtClean="0">
              <a:latin typeface="Calisto MT" pitchFamily="18" charset="0"/>
              <a:cs typeface="Times New Roman" pitchFamily="18" charset="0"/>
            </a:rPr>
            <a:t>Marco jurídico eficiente: </a:t>
          </a:r>
          <a:r>
            <a:rPr lang="es-MX" sz="2100" baseline="0" dirty="0" smtClean="0">
              <a:latin typeface="Calisto MT" pitchFamily="18" charset="0"/>
              <a:cs typeface="Times New Roman" pitchFamily="18" charset="0"/>
            </a:rPr>
            <a:t>Normas claras, consistes y coherentes</a:t>
          </a:r>
          <a:endParaRPr lang="es-ES" sz="2100" baseline="0" dirty="0"/>
        </a:p>
      </dgm:t>
    </dgm:pt>
    <dgm:pt modelId="{4CA229FE-B514-432A-B1B7-198C7BFBBC10}" type="parTrans" cxnId="{0D40CB20-6E36-46B4-B62D-9DF9E0BD4C12}">
      <dgm:prSet/>
      <dgm:spPr/>
      <dgm:t>
        <a:bodyPr/>
        <a:lstStyle/>
        <a:p>
          <a:endParaRPr lang="es-ES"/>
        </a:p>
      </dgm:t>
    </dgm:pt>
    <dgm:pt modelId="{7DD087C3-D517-4EC0-850F-FF261E984469}" type="sibTrans" cxnId="{0D40CB20-6E36-46B4-B62D-9DF9E0BD4C12}">
      <dgm:prSet/>
      <dgm:spPr/>
      <dgm:t>
        <a:bodyPr/>
        <a:lstStyle/>
        <a:p>
          <a:endParaRPr lang="es-ES"/>
        </a:p>
      </dgm:t>
    </dgm:pt>
    <dgm:pt modelId="{FF2562C4-3A4F-4776-B06C-6DFBFA544550}">
      <dgm:prSet phldrT="[Texto]" custT="1"/>
      <dgm:spPr>
        <a:gradFill flip="none" rotWithShape="0">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8100000" scaled="1"/>
          <a:tileRect/>
        </a:gradFill>
      </dgm:spPr>
      <dgm:t>
        <a:bodyPr/>
        <a:lstStyle/>
        <a:p>
          <a:r>
            <a:rPr lang="es-MX" sz="2200" dirty="0" smtClean="0">
              <a:latin typeface="Calisto MT" pitchFamily="18" charset="0"/>
              <a:cs typeface="Times New Roman" pitchFamily="18" charset="0"/>
            </a:rPr>
            <a:t>Procedimientos adecuados</a:t>
          </a:r>
          <a:endParaRPr lang="es-ES" sz="2200" dirty="0"/>
        </a:p>
      </dgm:t>
    </dgm:pt>
    <dgm:pt modelId="{15554D5F-094B-4726-8F6F-D5844CCAE0F6}" type="parTrans" cxnId="{4FCA452B-B51B-4E47-89BF-B471F4A6B4DC}">
      <dgm:prSet/>
      <dgm:spPr/>
      <dgm:t>
        <a:bodyPr/>
        <a:lstStyle/>
        <a:p>
          <a:endParaRPr lang="es-ES"/>
        </a:p>
      </dgm:t>
    </dgm:pt>
    <dgm:pt modelId="{A3B44EC9-1D57-4990-BFD7-CB5BD41DED65}" type="sibTrans" cxnId="{4FCA452B-B51B-4E47-89BF-B471F4A6B4DC}">
      <dgm:prSet/>
      <dgm:spPr/>
      <dgm:t>
        <a:bodyPr/>
        <a:lstStyle/>
        <a:p>
          <a:endParaRPr lang="es-ES"/>
        </a:p>
      </dgm:t>
    </dgm:pt>
    <dgm:pt modelId="{F6AAE634-19A2-4576-8957-94A9A4746281}">
      <dgm:prSet phldrT="[Texto]" custT="1"/>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dgm:spPr>
      <dgm:t>
        <a:bodyPr/>
        <a:lstStyle/>
        <a:p>
          <a:r>
            <a:rPr lang="es-MX" sz="2400" dirty="0" smtClean="0">
              <a:latin typeface="Calisto MT" pitchFamily="18" charset="0"/>
              <a:cs typeface="Times New Roman" pitchFamily="18" charset="0"/>
            </a:rPr>
            <a:t>Indicadores de gestión</a:t>
          </a:r>
          <a:endParaRPr lang="es-ES" sz="2400" dirty="0"/>
        </a:p>
      </dgm:t>
    </dgm:pt>
    <dgm:pt modelId="{9C053EF2-B8B1-427A-8B71-396524C8EED9}" type="parTrans" cxnId="{B4E636A2-52E8-40F1-898A-88C679D305F1}">
      <dgm:prSet/>
      <dgm:spPr/>
      <dgm:t>
        <a:bodyPr/>
        <a:lstStyle/>
        <a:p>
          <a:endParaRPr lang="es-ES"/>
        </a:p>
      </dgm:t>
    </dgm:pt>
    <dgm:pt modelId="{B3EC4ED4-6AA4-493B-B69F-732D5A60C9C6}" type="sibTrans" cxnId="{B4E636A2-52E8-40F1-898A-88C679D305F1}">
      <dgm:prSet/>
      <dgm:spPr/>
      <dgm:t>
        <a:bodyPr/>
        <a:lstStyle/>
        <a:p>
          <a:endParaRPr lang="es-ES"/>
        </a:p>
      </dgm:t>
    </dgm:pt>
    <dgm:pt modelId="{33937D2F-1E2F-4E39-9381-04C4E7366989}" type="pres">
      <dgm:prSet presAssocID="{2589D260-6E72-49B3-8D87-8F9FE61BC34F}" presName="composite" presStyleCnt="0">
        <dgm:presLayoutVars>
          <dgm:chMax val="1"/>
          <dgm:dir/>
          <dgm:resizeHandles val="exact"/>
        </dgm:presLayoutVars>
      </dgm:prSet>
      <dgm:spPr/>
      <dgm:t>
        <a:bodyPr/>
        <a:lstStyle/>
        <a:p>
          <a:endParaRPr lang="es-ES"/>
        </a:p>
      </dgm:t>
    </dgm:pt>
    <dgm:pt modelId="{03B29C8D-8B68-45E0-825E-E2002F339DDC}" type="pres">
      <dgm:prSet presAssocID="{A2520D81-C4C9-4BCD-879D-3930D474FD60}" presName="roof" presStyleLbl="dkBgShp" presStyleIdx="0" presStyleCnt="2"/>
      <dgm:spPr/>
      <dgm:t>
        <a:bodyPr/>
        <a:lstStyle/>
        <a:p>
          <a:endParaRPr lang="es-ES"/>
        </a:p>
      </dgm:t>
    </dgm:pt>
    <dgm:pt modelId="{21224C46-42AD-4892-A992-BB0C493E2E14}" type="pres">
      <dgm:prSet presAssocID="{A2520D81-C4C9-4BCD-879D-3930D474FD60}" presName="pillars" presStyleCnt="0"/>
      <dgm:spPr/>
    </dgm:pt>
    <dgm:pt modelId="{C35941B3-FDC1-4A93-9FEE-56AE9278C8CB}" type="pres">
      <dgm:prSet presAssocID="{A2520D81-C4C9-4BCD-879D-3930D474FD60}" presName="pillar1" presStyleLbl="node1" presStyleIdx="0" presStyleCnt="4">
        <dgm:presLayoutVars>
          <dgm:bulletEnabled val="1"/>
        </dgm:presLayoutVars>
      </dgm:prSet>
      <dgm:spPr/>
      <dgm:t>
        <a:bodyPr/>
        <a:lstStyle/>
        <a:p>
          <a:endParaRPr lang="es-ES"/>
        </a:p>
      </dgm:t>
    </dgm:pt>
    <dgm:pt modelId="{03309B4F-9E7B-4274-A9CF-A44C46B0560F}" type="pres">
      <dgm:prSet presAssocID="{B9EEBCFD-10CE-440E-9830-0953AAB983A6}" presName="pillarX" presStyleLbl="node1" presStyleIdx="1" presStyleCnt="4">
        <dgm:presLayoutVars>
          <dgm:bulletEnabled val="1"/>
        </dgm:presLayoutVars>
      </dgm:prSet>
      <dgm:spPr/>
      <dgm:t>
        <a:bodyPr/>
        <a:lstStyle/>
        <a:p>
          <a:endParaRPr lang="es-ES"/>
        </a:p>
      </dgm:t>
    </dgm:pt>
    <dgm:pt modelId="{938C09B4-9116-46AE-80AF-38B6191AA323}" type="pres">
      <dgm:prSet presAssocID="{FF2562C4-3A4F-4776-B06C-6DFBFA544550}" presName="pillarX" presStyleLbl="node1" presStyleIdx="2" presStyleCnt="4">
        <dgm:presLayoutVars>
          <dgm:bulletEnabled val="1"/>
        </dgm:presLayoutVars>
      </dgm:prSet>
      <dgm:spPr/>
      <dgm:t>
        <a:bodyPr/>
        <a:lstStyle/>
        <a:p>
          <a:endParaRPr lang="es-ES"/>
        </a:p>
      </dgm:t>
    </dgm:pt>
    <dgm:pt modelId="{EFA779EA-5340-4C92-8567-0A48C752B586}" type="pres">
      <dgm:prSet presAssocID="{F6AAE634-19A2-4576-8957-94A9A4746281}" presName="pillarX" presStyleLbl="node1" presStyleIdx="3" presStyleCnt="4">
        <dgm:presLayoutVars>
          <dgm:bulletEnabled val="1"/>
        </dgm:presLayoutVars>
      </dgm:prSet>
      <dgm:spPr/>
      <dgm:t>
        <a:bodyPr/>
        <a:lstStyle/>
        <a:p>
          <a:endParaRPr lang="es-ES"/>
        </a:p>
      </dgm:t>
    </dgm:pt>
    <dgm:pt modelId="{1B0682B1-E2F4-40EC-ACB3-D990244E84E5}" type="pres">
      <dgm:prSet presAssocID="{A2520D81-C4C9-4BCD-879D-3930D474FD60}" presName="base" presStyleLbl="dkBgShp" presStyleIdx="1" presStyleCnt="2" custLinFactNeighborX="2124" custLinFactNeighborY="57544"/>
      <dgm:spPr>
        <a:gradFill flip="none" rotWithShape="0">
          <a:gsLst>
            <a:gs pos="0">
              <a:srgbClr val="0843B8">
                <a:shade val="30000"/>
                <a:satMod val="115000"/>
              </a:srgbClr>
            </a:gs>
            <a:gs pos="50000">
              <a:srgbClr val="0843B8">
                <a:shade val="67500"/>
                <a:satMod val="115000"/>
              </a:srgbClr>
            </a:gs>
            <a:gs pos="100000">
              <a:srgbClr val="0843B8">
                <a:shade val="100000"/>
                <a:satMod val="115000"/>
              </a:srgbClr>
            </a:gs>
          </a:gsLst>
          <a:lin ang="16200000" scaled="1"/>
          <a:tileRect/>
        </a:gradFill>
      </dgm:spPr>
      <dgm:t>
        <a:bodyPr/>
        <a:lstStyle/>
        <a:p>
          <a:endParaRPr lang="es-ES"/>
        </a:p>
      </dgm:t>
    </dgm:pt>
  </dgm:ptLst>
  <dgm:cxnLst>
    <dgm:cxn modelId="{697C1832-5718-474F-8A71-20653D4FC969}" srcId="{A2520D81-C4C9-4BCD-879D-3930D474FD60}" destId="{7819BE4E-84B2-4315-887B-355D7BD622AD}" srcOrd="0" destOrd="0" parTransId="{4D9F0C5E-2773-4667-B4AD-28BB9CC961FA}" sibTransId="{28841CE1-DFF5-49D5-87F5-D407BB1157C1}"/>
    <dgm:cxn modelId="{20BAFE6F-C5FF-4250-B6C2-AD625F034132}" type="presOf" srcId="{A2520D81-C4C9-4BCD-879D-3930D474FD60}" destId="{03B29C8D-8B68-45E0-825E-E2002F339DDC}" srcOrd="0" destOrd="0" presId="urn:microsoft.com/office/officeart/2005/8/layout/hList3"/>
    <dgm:cxn modelId="{05A400A5-3200-4710-87D5-74AABB9CCB06}" type="presOf" srcId="{7819BE4E-84B2-4315-887B-355D7BD622AD}" destId="{C35941B3-FDC1-4A93-9FEE-56AE9278C8CB}" srcOrd="0" destOrd="0" presId="urn:microsoft.com/office/officeart/2005/8/layout/hList3"/>
    <dgm:cxn modelId="{B4E636A2-52E8-40F1-898A-88C679D305F1}" srcId="{A2520D81-C4C9-4BCD-879D-3930D474FD60}" destId="{F6AAE634-19A2-4576-8957-94A9A4746281}" srcOrd="3" destOrd="0" parTransId="{9C053EF2-B8B1-427A-8B71-396524C8EED9}" sibTransId="{B3EC4ED4-6AA4-493B-B69F-732D5A60C9C6}"/>
    <dgm:cxn modelId="{4CA74E78-F1E6-47B5-BADD-7BBED9342E2D}" type="presOf" srcId="{2589D260-6E72-49B3-8D87-8F9FE61BC34F}" destId="{33937D2F-1E2F-4E39-9381-04C4E7366989}" srcOrd="0" destOrd="0" presId="urn:microsoft.com/office/officeart/2005/8/layout/hList3"/>
    <dgm:cxn modelId="{494C6902-9C07-4924-B211-84E3C205A58A}" srcId="{2589D260-6E72-49B3-8D87-8F9FE61BC34F}" destId="{A2520D81-C4C9-4BCD-879D-3930D474FD60}" srcOrd="0" destOrd="0" parTransId="{5CAEB781-89BA-4950-BF5D-87661628039A}" sibTransId="{37568EBA-2029-4405-9450-9ABA5AE9BEC2}"/>
    <dgm:cxn modelId="{03C0AF17-4A1A-4E13-8355-F01DCB27539B}" type="presOf" srcId="{F6AAE634-19A2-4576-8957-94A9A4746281}" destId="{EFA779EA-5340-4C92-8567-0A48C752B586}" srcOrd="0" destOrd="0" presId="urn:microsoft.com/office/officeart/2005/8/layout/hList3"/>
    <dgm:cxn modelId="{D128E039-8DDE-437B-9411-7E4D031E42A5}" type="presOf" srcId="{FF2562C4-3A4F-4776-B06C-6DFBFA544550}" destId="{938C09B4-9116-46AE-80AF-38B6191AA323}" srcOrd="0" destOrd="0" presId="urn:microsoft.com/office/officeart/2005/8/layout/hList3"/>
    <dgm:cxn modelId="{0D40CB20-6E36-46B4-B62D-9DF9E0BD4C12}" srcId="{A2520D81-C4C9-4BCD-879D-3930D474FD60}" destId="{B9EEBCFD-10CE-440E-9830-0953AAB983A6}" srcOrd="1" destOrd="0" parTransId="{4CA229FE-B514-432A-B1B7-198C7BFBBC10}" sibTransId="{7DD087C3-D517-4EC0-850F-FF261E984469}"/>
    <dgm:cxn modelId="{65CF45F0-1BEB-4D79-8454-26039FC09F9C}" type="presOf" srcId="{B9EEBCFD-10CE-440E-9830-0953AAB983A6}" destId="{03309B4F-9E7B-4274-A9CF-A44C46B0560F}" srcOrd="0" destOrd="0" presId="urn:microsoft.com/office/officeart/2005/8/layout/hList3"/>
    <dgm:cxn modelId="{4FCA452B-B51B-4E47-89BF-B471F4A6B4DC}" srcId="{A2520D81-C4C9-4BCD-879D-3930D474FD60}" destId="{FF2562C4-3A4F-4776-B06C-6DFBFA544550}" srcOrd="2" destOrd="0" parTransId="{15554D5F-094B-4726-8F6F-D5844CCAE0F6}" sibTransId="{A3B44EC9-1D57-4990-BFD7-CB5BD41DED65}"/>
    <dgm:cxn modelId="{F1E0B033-8423-4D89-880B-E8AE6C62963A}" type="presParOf" srcId="{33937D2F-1E2F-4E39-9381-04C4E7366989}" destId="{03B29C8D-8B68-45E0-825E-E2002F339DDC}" srcOrd="0" destOrd="0" presId="urn:microsoft.com/office/officeart/2005/8/layout/hList3"/>
    <dgm:cxn modelId="{EBB30F7A-DA2A-4A57-96CB-91B147B44E04}" type="presParOf" srcId="{33937D2F-1E2F-4E39-9381-04C4E7366989}" destId="{21224C46-42AD-4892-A992-BB0C493E2E14}" srcOrd="1" destOrd="0" presId="urn:microsoft.com/office/officeart/2005/8/layout/hList3"/>
    <dgm:cxn modelId="{3F6921C6-6B63-4495-B3CA-339C1325C7AA}" type="presParOf" srcId="{21224C46-42AD-4892-A992-BB0C493E2E14}" destId="{C35941B3-FDC1-4A93-9FEE-56AE9278C8CB}" srcOrd="0" destOrd="0" presId="urn:microsoft.com/office/officeart/2005/8/layout/hList3"/>
    <dgm:cxn modelId="{EE1EBFCF-279F-47DC-9DE0-867A57B5E7B7}" type="presParOf" srcId="{21224C46-42AD-4892-A992-BB0C493E2E14}" destId="{03309B4F-9E7B-4274-A9CF-A44C46B0560F}" srcOrd="1" destOrd="0" presId="urn:microsoft.com/office/officeart/2005/8/layout/hList3"/>
    <dgm:cxn modelId="{DB2B6367-7B73-45E8-9044-6F170E9DC348}" type="presParOf" srcId="{21224C46-42AD-4892-A992-BB0C493E2E14}" destId="{938C09B4-9116-46AE-80AF-38B6191AA323}" srcOrd="2" destOrd="0" presId="urn:microsoft.com/office/officeart/2005/8/layout/hList3"/>
    <dgm:cxn modelId="{35BC5CD8-7195-406A-A7CE-E42667855A65}" type="presParOf" srcId="{21224C46-42AD-4892-A992-BB0C493E2E14}" destId="{EFA779EA-5340-4C92-8567-0A48C752B586}" srcOrd="3" destOrd="0" presId="urn:microsoft.com/office/officeart/2005/8/layout/hList3"/>
    <dgm:cxn modelId="{A3923108-B79C-4FAB-893B-94FFF6CEED09}" type="presParOf" srcId="{33937D2F-1E2F-4E39-9381-04C4E7366989}" destId="{1B0682B1-E2F4-40EC-ACB3-D990244E84E5}"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6D098480-8DA4-42A6-8319-79B05074376A}" type="doc">
      <dgm:prSet loTypeId="urn:microsoft.com/office/officeart/2005/8/layout/vProcess5" loCatId="process" qsTypeId="urn:microsoft.com/office/officeart/2005/8/quickstyle/3d2" qsCatId="3D" csTypeId="urn:microsoft.com/office/officeart/2005/8/colors/accent1_1" csCatId="accent1" phldr="1"/>
      <dgm:spPr/>
      <dgm:t>
        <a:bodyPr/>
        <a:lstStyle/>
        <a:p>
          <a:endParaRPr lang="es-ES"/>
        </a:p>
      </dgm:t>
    </dgm:pt>
    <dgm:pt modelId="{617C40E7-2F92-46F8-B671-60940483EF54}">
      <dgm:prSet custT="1"/>
      <dgm:spPr>
        <a:solidFill>
          <a:srgbClr val="FFCC66"/>
        </a:solidFill>
      </dgm:spPr>
      <dgm:t>
        <a:bodyPr/>
        <a:lstStyle/>
        <a:p>
          <a:pPr algn="ctr"/>
          <a:r>
            <a:rPr lang="es-ES" sz="1800" b="1" baseline="0" dirty="0" smtClean="0">
              <a:effectLst/>
            </a:rPr>
            <a:t>Transitorio II del Código Aduanero Uniforme Centroamericano (CAUCA IV) que establecían un plazo de 6 meses para la constitución de los tribunales aduaneros. Venció el 25/02/09</a:t>
          </a:r>
          <a:r>
            <a:rPr lang="es-ES" sz="1800" b="0" dirty="0" smtClean="0">
              <a:effectLst/>
            </a:rPr>
            <a:t>)</a:t>
          </a:r>
          <a:endParaRPr lang="es-ES" sz="1800" b="0" dirty="0">
            <a:effectLst/>
          </a:endParaRPr>
        </a:p>
      </dgm:t>
    </dgm:pt>
    <dgm:pt modelId="{CFD60282-EF7F-4E40-8A80-F6FD11B8BBCF}" type="parTrans" cxnId="{710BFE26-2CAD-4A3F-9F92-E0BBA3CF1F8C}">
      <dgm:prSet/>
      <dgm:spPr/>
      <dgm:t>
        <a:bodyPr/>
        <a:lstStyle/>
        <a:p>
          <a:endParaRPr lang="es-ES"/>
        </a:p>
      </dgm:t>
    </dgm:pt>
    <dgm:pt modelId="{95216212-76C0-42CB-9876-12E316D64BF3}" type="sibTrans" cxnId="{710BFE26-2CAD-4A3F-9F92-E0BBA3CF1F8C}">
      <dgm:prSet/>
      <dgm:spPr>
        <a:solidFill>
          <a:srgbClr val="0843B8">
            <a:alpha val="90000"/>
          </a:srgbClr>
        </a:solidFill>
      </dgm:spPr>
      <dgm:t>
        <a:bodyPr/>
        <a:lstStyle/>
        <a:p>
          <a:endParaRPr lang="es-ES"/>
        </a:p>
      </dgm:t>
    </dgm:pt>
    <dgm:pt modelId="{B6501F67-FD11-4D22-8412-3BAAA1130816}">
      <dgm:prSet custT="1"/>
      <dgm:spPr>
        <a:solidFill>
          <a:srgbClr val="0843B8"/>
        </a:solidFill>
      </dgm:spPr>
      <dgm:t>
        <a:bodyPr/>
        <a:lstStyle/>
        <a:p>
          <a:pPr algn="just"/>
          <a:r>
            <a:rPr lang="es-ES" sz="1700" b="1" dirty="0" smtClean="0"/>
            <a:t>RESOLUCIÓN No. 248-2009 </a:t>
          </a:r>
          <a:r>
            <a:rPr lang="es-ES" b="0" dirty="0" smtClean="0"/>
            <a:t>(COMIECO-EX) 19 de junio de 2009 </a:t>
          </a:r>
          <a:r>
            <a:rPr lang="es-ES" sz="1700" b="1" baseline="0" dirty="0" smtClean="0"/>
            <a:t>Modifica el segundo párrafo del Artículo, ampliando el plazo al 18 de febrero de 2011</a:t>
          </a:r>
          <a:endParaRPr lang="es-ES" sz="1700" b="1" baseline="0" dirty="0"/>
        </a:p>
      </dgm:t>
    </dgm:pt>
    <dgm:pt modelId="{2959306B-1FF2-4644-8D46-E44ACAD7692A}" type="parTrans" cxnId="{12B3FF22-9B19-43ED-A483-1C360032C225}">
      <dgm:prSet/>
      <dgm:spPr/>
      <dgm:t>
        <a:bodyPr/>
        <a:lstStyle/>
        <a:p>
          <a:endParaRPr lang="es-ES"/>
        </a:p>
      </dgm:t>
    </dgm:pt>
    <dgm:pt modelId="{5EC850C8-D182-4AA7-8F8F-4069873C8808}" type="sibTrans" cxnId="{12B3FF22-9B19-43ED-A483-1C360032C225}">
      <dgm:prSet/>
      <dgm:spPr>
        <a:solidFill>
          <a:schemeClr val="accent5">
            <a:lumMod val="75000"/>
            <a:alpha val="90000"/>
          </a:schemeClr>
        </a:solidFill>
      </dgm:spPr>
      <dgm:t>
        <a:bodyPr/>
        <a:lstStyle/>
        <a:p>
          <a:endParaRPr lang="es-ES"/>
        </a:p>
      </dgm:t>
    </dgm:pt>
    <dgm:pt modelId="{91C3C41C-A395-42A1-9062-4F9C7E947062}">
      <dgm:prSet custT="1"/>
      <dgm:spPr>
        <a:gradFill flip="none" rotWithShape="0">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3500000" scaled="1"/>
          <a:tileRect/>
        </a:gradFill>
      </dgm:spPr>
      <dgm:t>
        <a:bodyPr/>
        <a:lstStyle/>
        <a:p>
          <a:r>
            <a:rPr lang="es-ES" sz="1600" b="1" dirty="0" smtClean="0"/>
            <a:t>RESOLUCIÓN No. 261- 2010 (COMIECO-LIX) del 10-12-10 DEL CONSEJO DE MINISTROS DE INTEGRACIÓN ECONÓMICA</a:t>
          </a:r>
        </a:p>
        <a:p>
          <a:r>
            <a:rPr lang="es-ES" sz="1600" b="1" dirty="0" smtClean="0"/>
            <a:t>Se amplía el plazo al  18 de febrero de 2012</a:t>
          </a:r>
        </a:p>
        <a:p>
          <a:r>
            <a:rPr lang="es-ES" sz="1600" b="1" baseline="0" dirty="0" smtClean="0"/>
            <a:t>Existen en El Salvador, Nicaragua y Costa Rica. Caso atípico de Guatemala.  </a:t>
          </a:r>
          <a:r>
            <a:rPr lang="es-ES" sz="1600" b="1" dirty="0" smtClean="0"/>
            <a:t>Pendiente en Honduras</a:t>
          </a:r>
          <a:endParaRPr lang="es-ES" sz="1600" b="1" dirty="0"/>
        </a:p>
      </dgm:t>
    </dgm:pt>
    <dgm:pt modelId="{09110C83-2B11-4571-A885-A19540AC15B7}" type="parTrans" cxnId="{B361FE29-6FF6-47FE-AF42-EB559B5889AB}">
      <dgm:prSet/>
      <dgm:spPr/>
      <dgm:t>
        <a:bodyPr/>
        <a:lstStyle/>
        <a:p>
          <a:endParaRPr lang="es-ES"/>
        </a:p>
      </dgm:t>
    </dgm:pt>
    <dgm:pt modelId="{6F480728-B9B8-4571-A88D-DD57842F9333}" type="sibTrans" cxnId="{B361FE29-6FF6-47FE-AF42-EB559B5889AB}">
      <dgm:prSet/>
      <dgm:spPr/>
      <dgm:t>
        <a:bodyPr/>
        <a:lstStyle/>
        <a:p>
          <a:endParaRPr lang="es-ES"/>
        </a:p>
      </dgm:t>
    </dgm:pt>
    <dgm:pt modelId="{A5D07613-3BE3-47BA-AD0F-A16961835B96}" type="pres">
      <dgm:prSet presAssocID="{6D098480-8DA4-42A6-8319-79B05074376A}" presName="outerComposite" presStyleCnt="0">
        <dgm:presLayoutVars>
          <dgm:chMax val="5"/>
          <dgm:dir/>
          <dgm:resizeHandles val="exact"/>
        </dgm:presLayoutVars>
      </dgm:prSet>
      <dgm:spPr/>
      <dgm:t>
        <a:bodyPr/>
        <a:lstStyle/>
        <a:p>
          <a:endParaRPr lang="es-ES"/>
        </a:p>
      </dgm:t>
    </dgm:pt>
    <dgm:pt modelId="{6915FE3C-A496-4925-B0DF-D455882419D0}" type="pres">
      <dgm:prSet presAssocID="{6D098480-8DA4-42A6-8319-79B05074376A}" presName="dummyMaxCanvas" presStyleCnt="0">
        <dgm:presLayoutVars/>
      </dgm:prSet>
      <dgm:spPr/>
    </dgm:pt>
    <dgm:pt modelId="{26A43EAE-385E-4683-B252-24C6065A0DE7}" type="pres">
      <dgm:prSet presAssocID="{6D098480-8DA4-42A6-8319-79B05074376A}" presName="ThreeNodes_1" presStyleLbl="node1" presStyleIdx="0" presStyleCnt="3" custScaleY="61723" custLinFactNeighborX="-8262" custLinFactNeighborY="4505">
        <dgm:presLayoutVars>
          <dgm:bulletEnabled val="1"/>
        </dgm:presLayoutVars>
      </dgm:prSet>
      <dgm:spPr/>
      <dgm:t>
        <a:bodyPr/>
        <a:lstStyle/>
        <a:p>
          <a:endParaRPr lang="es-ES"/>
        </a:p>
      </dgm:t>
    </dgm:pt>
    <dgm:pt modelId="{8F3565FA-8375-4C07-A638-D0EB9ADFED4A}" type="pres">
      <dgm:prSet presAssocID="{6D098480-8DA4-42A6-8319-79B05074376A}" presName="ThreeNodes_2" presStyleLbl="node1" presStyleIdx="1" presStyleCnt="3" custScaleY="79276" custLinFactNeighborX="-911" custLinFactNeighborY="-34034">
        <dgm:presLayoutVars>
          <dgm:bulletEnabled val="1"/>
        </dgm:presLayoutVars>
      </dgm:prSet>
      <dgm:spPr/>
      <dgm:t>
        <a:bodyPr/>
        <a:lstStyle/>
        <a:p>
          <a:endParaRPr lang="es-ES"/>
        </a:p>
      </dgm:t>
    </dgm:pt>
    <dgm:pt modelId="{CD521488-1624-43FD-9017-8DBDCAE84289}" type="pres">
      <dgm:prSet presAssocID="{6D098480-8DA4-42A6-8319-79B05074376A}" presName="ThreeNodes_3" presStyleLbl="node1" presStyleIdx="2" presStyleCnt="3" custScaleY="116106" custLinFactNeighborX="0" custLinFactNeighborY="-39752">
        <dgm:presLayoutVars>
          <dgm:bulletEnabled val="1"/>
        </dgm:presLayoutVars>
      </dgm:prSet>
      <dgm:spPr/>
      <dgm:t>
        <a:bodyPr/>
        <a:lstStyle/>
        <a:p>
          <a:endParaRPr lang="es-ES"/>
        </a:p>
      </dgm:t>
    </dgm:pt>
    <dgm:pt modelId="{D5184B11-5E05-4925-AF21-5AF5EE9E51A5}" type="pres">
      <dgm:prSet presAssocID="{6D098480-8DA4-42A6-8319-79B05074376A}" presName="ThreeConn_1-2" presStyleLbl="fgAccFollowNode1" presStyleIdx="0" presStyleCnt="2" custLinFactNeighborX="32770" custLinFactNeighborY="-22858">
        <dgm:presLayoutVars>
          <dgm:bulletEnabled val="1"/>
        </dgm:presLayoutVars>
      </dgm:prSet>
      <dgm:spPr/>
      <dgm:t>
        <a:bodyPr/>
        <a:lstStyle/>
        <a:p>
          <a:endParaRPr lang="es-ES"/>
        </a:p>
      </dgm:t>
    </dgm:pt>
    <dgm:pt modelId="{9EB917A8-FBD7-4AE7-9013-AA9C6956771D}" type="pres">
      <dgm:prSet presAssocID="{6D098480-8DA4-42A6-8319-79B05074376A}" presName="ThreeConn_2-3" presStyleLbl="fgAccFollowNode1" presStyleIdx="1" presStyleCnt="2" custLinFactNeighborX="31607" custLinFactNeighborY="10047">
        <dgm:presLayoutVars>
          <dgm:bulletEnabled val="1"/>
        </dgm:presLayoutVars>
      </dgm:prSet>
      <dgm:spPr/>
      <dgm:t>
        <a:bodyPr/>
        <a:lstStyle/>
        <a:p>
          <a:endParaRPr lang="es-ES"/>
        </a:p>
      </dgm:t>
    </dgm:pt>
    <dgm:pt modelId="{74A06213-59DE-455A-B222-8820A4740A88}" type="pres">
      <dgm:prSet presAssocID="{6D098480-8DA4-42A6-8319-79B05074376A}" presName="ThreeNodes_1_text" presStyleLbl="node1" presStyleIdx="2" presStyleCnt="3">
        <dgm:presLayoutVars>
          <dgm:bulletEnabled val="1"/>
        </dgm:presLayoutVars>
      </dgm:prSet>
      <dgm:spPr/>
      <dgm:t>
        <a:bodyPr/>
        <a:lstStyle/>
        <a:p>
          <a:endParaRPr lang="es-ES"/>
        </a:p>
      </dgm:t>
    </dgm:pt>
    <dgm:pt modelId="{C73F29B0-D5A2-4DA2-8FC1-DD8EAF8037E3}" type="pres">
      <dgm:prSet presAssocID="{6D098480-8DA4-42A6-8319-79B05074376A}" presName="ThreeNodes_2_text" presStyleLbl="node1" presStyleIdx="2" presStyleCnt="3">
        <dgm:presLayoutVars>
          <dgm:bulletEnabled val="1"/>
        </dgm:presLayoutVars>
      </dgm:prSet>
      <dgm:spPr/>
      <dgm:t>
        <a:bodyPr/>
        <a:lstStyle/>
        <a:p>
          <a:endParaRPr lang="es-ES"/>
        </a:p>
      </dgm:t>
    </dgm:pt>
    <dgm:pt modelId="{760BC0AE-899A-4CCC-9563-43BBAB4E9C51}" type="pres">
      <dgm:prSet presAssocID="{6D098480-8DA4-42A6-8319-79B05074376A}" presName="ThreeNodes_3_text" presStyleLbl="node1" presStyleIdx="2" presStyleCnt="3">
        <dgm:presLayoutVars>
          <dgm:bulletEnabled val="1"/>
        </dgm:presLayoutVars>
      </dgm:prSet>
      <dgm:spPr/>
      <dgm:t>
        <a:bodyPr/>
        <a:lstStyle/>
        <a:p>
          <a:endParaRPr lang="es-ES"/>
        </a:p>
      </dgm:t>
    </dgm:pt>
  </dgm:ptLst>
  <dgm:cxnLst>
    <dgm:cxn modelId="{B9E39302-2D00-4B46-9106-5435C0030C4D}" type="presOf" srcId="{91C3C41C-A395-42A1-9062-4F9C7E947062}" destId="{760BC0AE-899A-4CCC-9563-43BBAB4E9C51}" srcOrd="1" destOrd="0" presId="urn:microsoft.com/office/officeart/2005/8/layout/vProcess5"/>
    <dgm:cxn modelId="{D8A20289-68C9-4DA6-9C5E-448796B5FB1B}" type="presOf" srcId="{617C40E7-2F92-46F8-B671-60940483EF54}" destId="{74A06213-59DE-455A-B222-8820A4740A88}" srcOrd="1" destOrd="0" presId="urn:microsoft.com/office/officeart/2005/8/layout/vProcess5"/>
    <dgm:cxn modelId="{40211AC9-976E-4E97-ACE9-C65FEB9D6A11}" type="presOf" srcId="{B6501F67-FD11-4D22-8412-3BAAA1130816}" destId="{C73F29B0-D5A2-4DA2-8FC1-DD8EAF8037E3}" srcOrd="1" destOrd="0" presId="urn:microsoft.com/office/officeart/2005/8/layout/vProcess5"/>
    <dgm:cxn modelId="{C62AF398-6228-477B-A212-4400D91A406E}" type="presOf" srcId="{6D098480-8DA4-42A6-8319-79B05074376A}" destId="{A5D07613-3BE3-47BA-AD0F-A16961835B96}" srcOrd="0" destOrd="0" presId="urn:microsoft.com/office/officeart/2005/8/layout/vProcess5"/>
    <dgm:cxn modelId="{62007673-D41B-4333-ABF2-5346F6F83BE0}" type="presOf" srcId="{95216212-76C0-42CB-9876-12E316D64BF3}" destId="{D5184B11-5E05-4925-AF21-5AF5EE9E51A5}" srcOrd="0" destOrd="0" presId="urn:microsoft.com/office/officeart/2005/8/layout/vProcess5"/>
    <dgm:cxn modelId="{9CE44ACB-9912-4E63-AD29-F9417B3EE82A}" type="presOf" srcId="{91C3C41C-A395-42A1-9062-4F9C7E947062}" destId="{CD521488-1624-43FD-9017-8DBDCAE84289}" srcOrd="0" destOrd="0" presId="urn:microsoft.com/office/officeart/2005/8/layout/vProcess5"/>
    <dgm:cxn modelId="{200D539F-8005-4366-896C-7AFF5C0F737B}" type="presOf" srcId="{B6501F67-FD11-4D22-8412-3BAAA1130816}" destId="{8F3565FA-8375-4C07-A638-D0EB9ADFED4A}" srcOrd="0" destOrd="0" presId="urn:microsoft.com/office/officeart/2005/8/layout/vProcess5"/>
    <dgm:cxn modelId="{0EDA6272-89CB-4242-9D6E-30221CD966C0}" type="presOf" srcId="{617C40E7-2F92-46F8-B671-60940483EF54}" destId="{26A43EAE-385E-4683-B252-24C6065A0DE7}" srcOrd="0" destOrd="0" presId="urn:microsoft.com/office/officeart/2005/8/layout/vProcess5"/>
    <dgm:cxn modelId="{4EEFB9A7-384A-461E-8479-91737360A853}" type="presOf" srcId="{5EC850C8-D182-4AA7-8F8F-4069873C8808}" destId="{9EB917A8-FBD7-4AE7-9013-AA9C6956771D}" srcOrd="0" destOrd="0" presId="urn:microsoft.com/office/officeart/2005/8/layout/vProcess5"/>
    <dgm:cxn modelId="{B361FE29-6FF6-47FE-AF42-EB559B5889AB}" srcId="{6D098480-8DA4-42A6-8319-79B05074376A}" destId="{91C3C41C-A395-42A1-9062-4F9C7E947062}" srcOrd="2" destOrd="0" parTransId="{09110C83-2B11-4571-A885-A19540AC15B7}" sibTransId="{6F480728-B9B8-4571-A88D-DD57842F9333}"/>
    <dgm:cxn modelId="{12B3FF22-9B19-43ED-A483-1C360032C225}" srcId="{6D098480-8DA4-42A6-8319-79B05074376A}" destId="{B6501F67-FD11-4D22-8412-3BAAA1130816}" srcOrd="1" destOrd="0" parTransId="{2959306B-1FF2-4644-8D46-E44ACAD7692A}" sibTransId="{5EC850C8-D182-4AA7-8F8F-4069873C8808}"/>
    <dgm:cxn modelId="{710BFE26-2CAD-4A3F-9F92-E0BBA3CF1F8C}" srcId="{6D098480-8DA4-42A6-8319-79B05074376A}" destId="{617C40E7-2F92-46F8-B671-60940483EF54}" srcOrd="0" destOrd="0" parTransId="{CFD60282-EF7F-4E40-8A80-F6FD11B8BBCF}" sibTransId="{95216212-76C0-42CB-9876-12E316D64BF3}"/>
    <dgm:cxn modelId="{71F8D880-D7CD-402C-98D1-D07279D2E079}" type="presParOf" srcId="{A5D07613-3BE3-47BA-AD0F-A16961835B96}" destId="{6915FE3C-A496-4925-B0DF-D455882419D0}" srcOrd="0" destOrd="0" presId="urn:microsoft.com/office/officeart/2005/8/layout/vProcess5"/>
    <dgm:cxn modelId="{7259C464-AF37-4D6D-AE6D-28FE50950696}" type="presParOf" srcId="{A5D07613-3BE3-47BA-AD0F-A16961835B96}" destId="{26A43EAE-385E-4683-B252-24C6065A0DE7}" srcOrd="1" destOrd="0" presId="urn:microsoft.com/office/officeart/2005/8/layout/vProcess5"/>
    <dgm:cxn modelId="{DCEE591A-C031-47C8-9A05-521293D144E7}" type="presParOf" srcId="{A5D07613-3BE3-47BA-AD0F-A16961835B96}" destId="{8F3565FA-8375-4C07-A638-D0EB9ADFED4A}" srcOrd="2" destOrd="0" presId="urn:microsoft.com/office/officeart/2005/8/layout/vProcess5"/>
    <dgm:cxn modelId="{3A4526A5-EF07-4F54-8280-D8772252818D}" type="presParOf" srcId="{A5D07613-3BE3-47BA-AD0F-A16961835B96}" destId="{CD521488-1624-43FD-9017-8DBDCAE84289}" srcOrd="3" destOrd="0" presId="urn:microsoft.com/office/officeart/2005/8/layout/vProcess5"/>
    <dgm:cxn modelId="{AE991196-6C35-4980-A909-346089248EAE}" type="presParOf" srcId="{A5D07613-3BE3-47BA-AD0F-A16961835B96}" destId="{D5184B11-5E05-4925-AF21-5AF5EE9E51A5}" srcOrd="4" destOrd="0" presId="urn:microsoft.com/office/officeart/2005/8/layout/vProcess5"/>
    <dgm:cxn modelId="{CAAD98CB-A36E-4C95-BB1B-BD741DC5D789}" type="presParOf" srcId="{A5D07613-3BE3-47BA-AD0F-A16961835B96}" destId="{9EB917A8-FBD7-4AE7-9013-AA9C6956771D}" srcOrd="5" destOrd="0" presId="urn:microsoft.com/office/officeart/2005/8/layout/vProcess5"/>
    <dgm:cxn modelId="{EE7FB4ED-D16F-45FC-B1A0-5504A3873D94}" type="presParOf" srcId="{A5D07613-3BE3-47BA-AD0F-A16961835B96}" destId="{74A06213-59DE-455A-B222-8820A4740A88}" srcOrd="6" destOrd="0" presId="urn:microsoft.com/office/officeart/2005/8/layout/vProcess5"/>
    <dgm:cxn modelId="{61CF2B36-0CF5-40FD-B86E-0396D544AD82}" type="presParOf" srcId="{A5D07613-3BE3-47BA-AD0F-A16961835B96}" destId="{C73F29B0-D5A2-4DA2-8FC1-DD8EAF8037E3}" srcOrd="7" destOrd="0" presId="urn:microsoft.com/office/officeart/2005/8/layout/vProcess5"/>
    <dgm:cxn modelId="{A622353A-DB45-4E1A-89AD-50CA8C4BB034}" type="presParOf" srcId="{A5D07613-3BE3-47BA-AD0F-A16961835B96}" destId="{760BC0AE-899A-4CCC-9563-43BBAB4E9C5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B8D5B270-97E1-4CFF-9EBE-0C0547952A32}" type="doc">
      <dgm:prSet loTypeId="urn:microsoft.com/office/officeart/2005/8/layout/bProcess4" loCatId="process" qsTypeId="urn:microsoft.com/office/officeart/2005/8/quickstyle/simple3" qsCatId="simple" csTypeId="urn:microsoft.com/office/officeart/2005/8/colors/accent1_2" csCatId="accent1" phldr="1"/>
      <dgm:spPr/>
      <dgm:t>
        <a:bodyPr/>
        <a:lstStyle/>
        <a:p>
          <a:endParaRPr lang="es-ES"/>
        </a:p>
      </dgm:t>
    </dgm:pt>
    <dgm:pt modelId="{066747BE-B135-4D7A-A820-82FBA6C00980}">
      <dgm:prSet custT="1"/>
      <dgm:spPr/>
      <dgm:t>
        <a:bodyPr/>
        <a:lstStyle/>
        <a:p>
          <a:pPr algn="just" rtl="0"/>
          <a:r>
            <a:rPr lang="es-ES" sz="1600" b="1" dirty="0" smtClean="0"/>
            <a:t>- Órgano especializado en materia aduanera</a:t>
          </a:r>
        </a:p>
        <a:p>
          <a:pPr algn="just" rtl="0"/>
          <a:r>
            <a:rPr lang="es-ES" sz="1600" b="1" dirty="0" smtClean="0"/>
            <a:t>- Efectos de sus fallos: Agota la vía administrativa</a:t>
          </a:r>
        </a:p>
        <a:p>
          <a:pPr algn="just" rtl="0"/>
          <a:r>
            <a:rPr lang="es-ES" sz="1600" b="1" dirty="0" smtClean="0"/>
            <a:t>-Imparcialidad en sus decisiones</a:t>
          </a:r>
        </a:p>
        <a:p>
          <a:pPr algn="just" rtl="0"/>
          <a:r>
            <a:rPr lang="es-ES" sz="1600" b="1" dirty="0" smtClean="0"/>
            <a:t>-Independencia funcional</a:t>
          </a:r>
        </a:p>
        <a:p>
          <a:pPr algn="just" rtl="0"/>
          <a:r>
            <a:rPr lang="es-ES" sz="1600" b="1" dirty="0" smtClean="0"/>
            <a:t>-Objetividad en sus sentencias: transparencia y seguridad jurídica</a:t>
          </a:r>
          <a:endParaRPr lang="es-ES" sz="1600" b="1" dirty="0"/>
        </a:p>
      </dgm:t>
    </dgm:pt>
    <dgm:pt modelId="{9E8F33C9-50F3-4862-8B6C-4B75E7E5426B}" type="parTrans" cxnId="{BD5E4DFF-A4CB-4EAE-B146-13DA8F099133}">
      <dgm:prSet/>
      <dgm:spPr/>
      <dgm:t>
        <a:bodyPr/>
        <a:lstStyle/>
        <a:p>
          <a:endParaRPr lang="es-ES"/>
        </a:p>
      </dgm:t>
    </dgm:pt>
    <dgm:pt modelId="{025183DA-CB02-4166-9085-41CA8A40B80C}" type="sibTrans" cxnId="{BD5E4DFF-A4CB-4EAE-B146-13DA8F099133}">
      <dgm:prSet/>
      <dgm:spPr/>
      <dgm:t>
        <a:bodyPr/>
        <a:lstStyle/>
        <a:p>
          <a:endParaRPr lang="es-ES"/>
        </a:p>
      </dgm:t>
    </dgm:pt>
    <dgm:pt modelId="{F096B2BD-C39C-44A0-90F8-62346BCECF6C}">
      <dgm:prSet custT="1"/>
      <dgm:spPr/>
      <dgm:t>
        <a:bodyPr/>
        <a:lstStyle/>
        <a:p>
          <a:pPr rtl="0"/>
          <a:r>
            <a:rPr lang="es-ES" sz="1800" b="1" dirty="0" smtClean="0"/>
            <a:t>Los expedientes se resuelven de forma expedita, (justicia pronta y cumplida) mediando proyecciones objetivas y con una base temporal actualizada (metas)</a:t>
          </a:r>
          <a:endParaRPr lang="es-ES" sz="1800" b="1" dirty="0"/>
        </a:p>
      </dgm:t>
    </dgm:pt>
    <dgm:pt modelId="{063B495D-A207-4EFC-80F7-0DC52F0F1A1E}" type="parTrans" cxnId="{805CC2CD-B3E3-4D21-8BA1-D459858D8AB5}">
      <dgm:prSet/>
      <dgm:spPr/>
      <dgm:t>
        <a:bodyPr/>
        <a:lstStyle/>
        <a:p>
          <a:endParaRPr lang="es-ES"/>
        </a:p>
      </dgm:t>
    </dgm:pt>
    <dgm:pt modelId="{BDFEB8C2-7BAF-4C11-B548-9C26CE66DD32}" type="sibTrans" cxnId="{805CC2CD-B3E3-4D21-8BA1-D459858D8AB5}">
      <dgm:prSet/>
      <dgm:spPr/>
      <dgm:t>
        <a:bodyPr/>
        <a:lstStyle/>
        <a:p>
          <a:endParaRPr lang="es-ES"/>
        </a:p>
      </dgm:t>
    </dgm:pt>
    <dgm:pt modelId="{4B724568-861B-484C-8E26-654D9D5FEEF9}" type="pres">
      <dgm:prSet presAssocID="{B8D5B270-97E1-4CFF-9EBE-0C0547952A32}" presName="Name0" presStyleCnt="0">
        <dgm:presLayoutVars>
          <dgm:dir/>
          <dgm:resizeHandles/>
        </dgm:presLayoutVars>
      </dgm:prSet>
      <dgm:spPr/>
      <dgm:t>
        <a:bodyPr/>
        <a:lstStyle/>
        <a:p>
          <a:endParaRPr lang="es-ES"/>
        </a:p>
      </dgm:t>
    </dgm:pt>
    <dgm:pt modelId="{9CFB0D39-D5A0-48C4-A431-9AF0DC85C653}" type="pres">
      <dgm:prSet presAssocID="{066747BE-B135-4D7A-A820-82FBA6C00980}" presName="compNode" presStyleCnt="0"/>
      <dgm:spPr/>
      <dgm:t>
        <a:bodyPr/>
        <a:lstStyle/>
        <a:p>
          <a:endParaRPr lang="es-ES"/>
        </a:p>
      </dgm:t>
    </dgm:pt>
    <dgm:pt modelId="{65E6A144-7212-48F0-833B-B91D4897188B}" type="pres">
      <dgm:prSet presAssocID="{066747BE-B135-4D7A-A820-82FBA6C00980}" presName="dummyConnPt" presStyleCnt="0"/>
      <dgm:spPr/>
      <dgm:t>
        <a:bodyPr/>
        <a:lstStyle/>
        <a:p>
          <a:endParaRPr lang="es-ES"/>
        </a:p>
      </dgm:t>
    </dgm:pt>
    <dgm:pt modelId="{57CFD2A8-A2A5-4396-86DD-14E4D1B1323F}" type="pres">
      <dgm:prSet presAssocID="{066747BE-B135-4D7A-A820-82FBA6C00980}" presName="node" presStyleLbl="node1" presStyleIdx="0" presStyleCnt="2" custScaleX="148796" custScaleY="165325" custLinFactNeighborX="-58589" custLinFactNeighborY="9773">
        <dgm:presLayoutVars>
          <dgm:bulletEnabled val="1"/>
        </dgm:presLayoutVars>
      </dgm:prSet>
      <dgm:spPr/>
      <dgm:t>
        <a:bodyPr/>
        <a:lstStyle/>
        <a:p>
          <a:endParaRPr lang="es-ES"/>
        </a:p>
      </dgm:t>
    </dgm:pt>
    <dgm:pt modelId="{9AB55AB3-6E1D-4F2B-A6C3-26323454B337}" type="pres">
      <dgm:prSet presAssocID="{025183DA-CB02-4166-9085-41CA8A40B80C}" presName="sibTrans" presStyleLbl="bgSibTrans2D1" presStyleIdx="0" presStyleCnt="1"/>
      <dgm:spPr/>
      <dgm:t>
        <a:bodyPr/>
        <a:lstStyle/>
        <a:p>
          <a:endParaRPr lang="es-ES"/>
        </a:p>
      </dgm:t>
    </dgm:pt>
    <dgm:pt modelId="{3706AF2C-DBCA-4967-AAC3-1C72C867479D}" type="pres">
      <dgm:prSet presAssocID="{F096B2BD-C39C-44A0-90F8-62346BCECF6C}" presName="compNode" presStyleCnt="0"/>
      <dgm:spPr/>
      <dgm:t>
        <a:bodyPr/>
        <a:lstStyle/>
        <a:p>
          <a:endParaRPr lang="es-ES"/>
        </a:p>
      </dgm:t>
    </dgm:pt>
    <dgm:pt modelId="{C8433ED7-A746-45B7-ADAB-44E243B6B127}" type="pres">
      <dgm:prSet presAssocID="{F096B2BD-C39C-44A0-90F8-62346BCECF6C}" presName="dummyConnPt" presStyleCnt="0"/>
      <dgm:spPr/>
      <dgm:t>
        <a:bodyPr/>
        <a:lstStyle/>
        <a:p>
          <a:endParaRPr lang="es-ES"/>
        </a:p>
      </dgm:t>
    </dgm:pt>
    <dgm:pt modelId="{D527B5AE-D2A9-495C-AD3B-A42A57DC385C}" type="pres">
      <dgm:prSet presAssocID="{F096B2BD-C39C-44A0-90F8-62346BCECF6C}" presName="node" presStyleLbl="node1" presStyleIdx="1" presStyleCnt="2" custScaleX="148797" custLinFactNeighborX="24270" custLinFactNeighborY="110">
        <dgm:presLayoutVars>
          <dgm:bulletEnabled val="1"/>
        </dgm:presLayoutVars>
      </dgm:prSet>
      <dgm:spPr/>
      <dgm:t>
        <a:bodyPr/>
        <a:lstStyle/>
        <a:p>
          <a:endParaRPr lang="es-ES"/>
        </a:p>
      </dgm:t>
    </dgm:pt>
  </dgm:ptLst>
  <dgm:cxnLst>
    <dgm:cxn modelId="{805CC2CD-B3E3-4D21-8BA1-D459858D8AB5}" srcId="{B8D5B270-97E1-4CFF-9EBE-0C0547952A32}" destId="{F096B2BD-C39C-44A0-90F8-62346BCECF6C}" srcOrd="1" destOrd="0" parTransId="{063B495D-A207-4EFC-80F7-0DC52F0F1A1E}" sibTransId="{BDFEB8C2-7BAF-4C11-B548-9C26CE66DD32}"/>
    <dgm:cxn modelId="{F7D9F919-FAA7-452E-A842-0C9A5BC7D055}" type="presOf" srcId="{025183DA-CB02-4166-9085-41CA8A40B80C}" destId="{9AB55AB3-6E1D-4F2B-A6C3-26323454B337}" srcOrd="0" destOrd="0" presId="urn:microsoft.com/office/officeart/2005/8/layout/bProcess4"/>
    <dgm:cxn modelId="{8E23D7D7-B066-4760-A3C6-0BD0A42206E2}" type="presOf" srcId="{B8D5B270-97E1-4CFF-9EBE-0C0547952A32}" destId="{4B724568-861B-484C-8E26-654D9D5FEEF9}" srcOrd="0" destOrd="0" presId="urn:microsoft.com/office/officeart/2005/8/layout/bProcess4"/>
    <dgm:cxn modelId="{8513244E-1643-426D-9972-0417A515C21D}" type="presOf" srcId="{F096B2BD-C39C-44A0-90F8-62346BCECF6C}" destId="{D527B5AE-D2A9-495C-AD3B-A42A57DC385C}" srcOrd="0" destOrd="0" presId="urn:microsoft.com/office/officeart/2005/8/layout/bProcess4"/>
    <dgm:cxn modelId="{782469E7-6CA8-472C-A706-317CF3B3B0E3}" type="presOf" srcId="{066747BE-B135-4D7A-A820-82FBA6C00980}" destId="{57CFD2A8-A2A5-4396-86DD-14E4D1B1323F}" srcOrd="0" destOrd="0" presId="urn:microsoft.com/office/officeart/2005/8/layout/bProcess4"/>
    <dgm:cxn modelId="{BD5E4DFF-A4CB-4EAE-B146-13DA8F099133}" srcId="{B8D5B270-97E1-4CFF-9EBE-0C0547952A32}" destId="{066747BE-B135-4D7A-A820-82FBA6C00980}" srcOrd="0" destOrd="0" parTransId="{9E8F33C9-50F3-4862-8B6C-4B75E7E5426B}" sibTransId="{025183DA-CB02-4166-9085-41CA8A40B80C}"/>
    <dgm:cxn modelId="{50FB11BF-2866-4029-A590-0A0F648B8188}" type="presParOf" srcId="{4B724568-861B-484C-8E26-654D9D5FEEF9}" destId="{9CFB0D39-D5A0-48C4-A431-9AF0DC85C653}" srcOrd="0" destOrd="0" presId="urn:microsoft.com/office/officeart/2005/8/layout/bProcess4"/>
    <dgm:cxn modelId="{53FAD62C-7257-4DA9-BCE1-AA5F5D8A4455}" type="presParOf" srcId="{9CFB0D39-D5A0-48C4-A431-9AF0DC85C653}" destId="{65E6A144-7212-48F0-833B-B91D4897188B}" srcOrd="0" destOrd="0" presId="urn:microsoft.com/office/officeart/2005/8/layout/bProcess4"/>
    <dgm:cxn modelId="{8C775EAA-DAD1-433A-BD3B-5498474B2D46}" type="presParOf" srcId="{9CFB0D39-D5A0-48C4-A431-9AF0DC85C653}" destId="{57CFD2A8-A2A5-4396-86DD-14E4D1B1323F}" srcOrd="1" destOrd="0" presId="urn:microsoft.com/office/officeart/2005/8/layout/bProcess4"/>
    <dgm:cxn modelId="{587E6680-172C-4150-919D-445C4F951DCB}" type="presParOf" srcId="{4B724568-861B-484C-8E26-654D9D5FEEF9}" destId="{9AB55AB3-6E1D-4F2B-A6C3-26323454B337}" srcOrd="1" destOrd="0" presId="urn:microsoft.com/office/officeart/2005/8/layout/bProcess4"/>
    <dgm:cxn modelId="{7A91E603-1D8E-461D-9EB1-858AE8C423EF}" type="presParOf" srcId="{4B724568-861B-484C-8E26-654D9D5FEEF9}" destId="{3706AF2C-DBCA-4967-AAC3-1C72C867479D}" srcOrd="2" destOrd="0" presId="urn:microsoft.com/office/officeart/2005/8/layout/bProcess4"/>
    <dgm:cxn modelId="{0173FFFF-66D8-4D1C-A3C1-8904A78E832B}" type="presParOf" srcId="{3706AF2C-DBCA-4967-AAC3-1C72C867479D}" destId="{C8433ED7-A746-45B7-ADAB-44E243B6B127}" srcOrd="0" destOrd="0" presId="urn:microsoft.com/office/officeart/2005/8/layout/bProcess4"/>
    <dgm:cxn modelId="{5BDAEE9B-BDBD-4B07-8F0D-EA5DEC215C24}" type="presParOf" srcId="{3706AF2C-DBCA-4967-AAC3-1C72C867479D}" destId="{D527B5AE-D2A9-495C-AD3B-A42A57DC385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3E9BEB97-85B1-45E3-A079-39A96B5E09EA}" type="doc">
      <dgm:prSet loTypeId="urn:microsoft.com/office/officeart/2005/8/layout/radial5" loCatId="cycle" qsTypeId="urn:microsoft.com/office/officeart/2005/8/quickstyle/3d1" qsCatId="3D" csTypeId="urn:microsoft.com/office/officeart/2005/8/colors/accent1_1" csCatId="accent1" phldr="1"/>
      <dgm:spPr/>
      <dgm:t>
        <a:bodyPr/>
        <a:lstStyle/>
        <a:p>
          <a:endParaRPr lang="es-ES"/>
        </a:p>
      </dgm:t>
    </dgm:pt>
    <dgm:pt modelId="{16162EA8-8FA8-4DE7-A996-E284DD618405}">
      <dgm:prSet phldrT="[Texto]" custT="1"/>
      <dgm:spPr>
        <a:solidFill>
          <a:schemeClr val="tx2">
            <a:lumMod val="20000"/>
            <a:lumOff val="80000"/>
          </a:schemeClr>
        </a:solidFill>
      </dgm:spPr>
      <dgm:t>
        <a:bodyPr/>
        <a:lstStyle/>
        <a:p>
          <a:pPr algn="just"/>
          <a:r>
            <a:rPr lang="es-MX" sz="1100" dirty="0" smtClean="0"/>
            <a:t>Sentencia número  03669-2006 Sala  Constitucional declaró la </a:t>
          </a:r>
          <a:r>
            <a:rPr lang="es-CR" sz="1100" dirty="0" smtClean="0"/>
            <a:t>inconstitucionalidad del carácter preceptivo del agotamiento de la vía administrativa, pasando éste a ser una facultad a  disposición del administrado.</a:t>
          </a:r>
        </a:p>
        <a:p>
          <a:pPr algn="just"/>
          <a:r>
            <a:rPr lang="es-ES" sz="1100" b="0" i="0" u="none" dirty="0" smtClean="0"/>
            <a:t>Artículo 31 Código Procesal Contencioso Administrativo </a:t>
          </a:r>
          <a:endParaRPr lang="es-ES" sz="1100" b="0" i="0" u="none" dirty="0"/>
        </a:p>
      </dgm:t>
    </dgm:pt>
    <dgm:pt modelId="{A182DA4B-ED9F-489D-B67F-6D2E71A160F8}" type="parTrans" cxnId="{8A72E419-AC71-415C-A752-598C707D65BC}">
      <dgm:prSet/>
      <dgm:spPr/>
      <dgm:t>
        <a:bodyPr/>
        <a:lstStyle/>
        <a:p>
          <a:endParaRPr lang="es-ES"/>
        </a:p>
      </dgm:t>
    </dgm:pt>
    <dgm:pt modelId="{19FF6AAF-59B2-42B2-B089-9E9BB9BB7637}" type="sibTrans" cxnId="{8A72E419-AC71-415C-A752-598C707D65BC}">
      <dgm:prSet/>
      <dgm:spPr/>
      <dgm:t>
        <a:bodyPr/>
        <a:lstStyle/>
        <a:p>
          <a:endParaRPr lang="es-ES"/>
        </a:p>
      </dgm:t>
    </dgm:pt>
    <dgm:pt modelId="{08E9BDDD-4CDD-435F-931C-1D36C3C9A44B}">
      <dgm:prSet/>
      <dgm:spPr/>
      <dgm:t>
        <a:bodyPr/>
        <a:lstStyle/>
        <a:p>
          <a:endParaRPr lang="es-ES" dirty="0"/>
        </a:p>
      </dgm:t>
    </dgm:pt>
    <dgm:pt modelId="{92FF1C18-C707-4CA1-9DC3-FF91FC8C5A30}" type="parTrans" cxnId="{A9B01002-AA18-4C54-AEC2-1CC49526F8EF}">
      <dgm:prSet/>
      <dgm:spPr/>
      <dgm:t>
        <a:bodyPr/>
        <a:lstStyle/>
        <a:p>
          <a:endParaRPr lang="es-ES"/>
        </a:p>
      </dgm:t>
    </dgm:pt>
    <dgm:pt modelId="{4CEAD306-3052-4BF0-B3CD-43D66288A4EF}" type="sibTrans" cxnId="{A9B01002-AA18-4C54-AEC2-1CC49526F8EF}">
      <dgm:prSet/>
      <dgm:spPr/>
      <dgm:t>
        <a:bodyPr/>
        <a:lstStyle/>
        <a:p>
          <a:endParaRPr lang="es-ES"/>
        </a:p>
      </dgm:t>
    </dgm:pt>
    <dgm:pt modelId="{23AE2DA9-1892-4858-8AD1-D9CA83963F74}">
      <dgm:prSet custScaleX="115489" custRadScaleRad="169733" custRadScaleInc="222983"/>
      <dgm:spPr/>
      <dgm:t>
        <a:bodyPr/>
        <a:lstStyle/>
        <a:p>
          <a:endParaRPr lang="es-ES" dirty="0"/>
        </a:p>
      </dgm:t>
    </dgm:pt>
    <dgm:pt modelId="{2FCD066E-4663-4DA1-A808-6960E3D55BCF}" type="parTrans" cxnId="{C009DFB2-F017-4884-9FE5-9A0E3454C529}">
      <dgm:prSet/>
      <dgm:spPr/>
      <dgm:t>
        <a:bodyPr/>
        <a:lstStyle/>
        <a:p>
          <a:endParaRPr lang="es-ES"/>
        </a:p>
      </dgm:t>
    </dgm:pt>
    <dgm:pt modelId="{D06741A6-DECA-49B4-9280-BB0518499649}" type="sibTrans" cxnId="{C009DFB2-F017-4884-9FE5-9A0E3454C529}">
      <dgm:prSet/>
      <dgm:spPr/>
      <dgm:t>
        <a:bodyPr/>
        <a:lstStyle/>
        <a:p>
          <a:endParaRPr lang="es-ES"/>
        </a:p>
      </dgm:t>
    </dgm:pt>
    <dgm:pt modelId="{91471670-3FE4-4F78-8B2E-7742F02771B4}">
      <dgm:prSet custScaleX="115489" custRadScaleRad="169733" custRadScaleInc="222983"/>
      <dgm:spPr/>
      <dgm:t>
        <a:bodyPr/>
        <a:lstStyle/>
        <a:p>
          <a:endParaRPr lang="es-ES" dirty="0"/>
        </a:p>
      </dgm:t>
    </dgm:pt>
    <dgm:pt modelId="{370230A5-205E-4FEC-94DE-BB34CFE9650F}" type="parTrans" cxnId="{7A4CA9A5-AE8C-4194-8ADE-26274C4F631E}">
      <dgm:prSet/>
      <dgm:spPr/>
      <dgm:t>
        <a:bodyPr/>
        <a:lstStyle/>
        <a:p>
          <a:endParaRPr lang="es-ES"/>
        </a:p>
      </dgm:t>
    </dgm:pt>
    <dgm:pt modelId="{46E16F82-C32F-45A8-901F-26790A284CD8}" type="sibTrans" cxnId="{7A4CA9A5-AE8C-4194-8ADE-26274C4F631E}">
      <dgm:prSet/>
      <dgm:spPr/>
      <dgm:t>
        <a:bodyPr/>
        <a:lstStyle/>
        <a:p>
          <a:endParaRPr lang="es-ES"/>
        </a:p>
      </dgm:t>
    </dgm:pt>
    <dgm:pt modelId="{44348121-2BEE-4CBD-A1DB-8C79334D66CA}" type="pres">
      <dgm:prSet presAssocID="{3E9BEB97-85B1-45E3-A079-39A96B5E09EA}" presName="Name0" presStyleCnt="0">
        <dgm:presLayoutVars>
          <dgm:chMax val="1"/>
          <dgm:dir/>
          <dgm:animLvl val="ctr"/>
          <dgm:resizeHandles val="exact"/>
        </dgm:presLayoutVars>
      </dgm:prSet>
      <dgm:spPr/>
      <dgm:t>
        <a:bodyPr/>
        <a:lstStyle/>
        <a:p>
          <a:endParaRPr lang="es-ES"/>
        </a:p>
      </dgm:t>
    </dgm:pt>
    <dgm:pt modelId="{E10026A3-F4A8-4A2A-8F0A-AF45D3D0868B}" type="pres">
      <dgm:prSet presAssocID="{16162EA8-8FA8-4DE7-A996-E284DD618405}" presName="centerShape" presStyleLbl="node0" presStyleIdx="0" presStyleCnt="1" custScaleY="165876" custLinFactNeighborY="2612"/>
      <dgm:spPr/>
      <dgm:t>
        <a:bodyPr/>
        <a:lstStyle/>
        <a:p>
          <a:endParaRPr lang="es-ES"/>
        </a:p>
      </dgm:t>
    </dgm:pt>
  </dgm:ptLst>
  <dgm:cxnLst>
    <dgm:cxn modelId="{873AE9A1-09B3-46C6-A438-624B2FF40D36}" type="presOf" srcId="{16162EA8-8FA8-4DE7-A996-E284DD618405}" destId="{E10026A3-F4A8-4A2A-8F0A-AF45D3D0868B}" srcOrd="0" destOrd="0" presId="urn:microsoft.com/office/officeart/2005/8/layout/radial5"/>
    <dgm:cxn modelId="{BFC70FF0-3542-45CC-B38F-2444468BAE54}" type="presOf" srcId="{3E9BEB97-85B1-45E3-A079-39A96B5E09EA}" destId="{44348121-2BEE-4CBD-A1DB-8C79334D66CA}" srcOrd="0" destOrd="0" presId="urn:microsoft.com/office/officeart/2005/8/layout/radial5"/>
    <dgm:cxn modelId="{8A72E419-AC71-415C-A752-598C707D65BC}" srcId="{3E9BEB97-85B1-45E3-A079-39A96B5E09EA}" destId="{16162EA8-8FA8-4DE7-A996-E284DD618405}" srcOrd="0" destOrd="0" parTransId="{A182DA4B-ED9F-489D-B67F-6D2E71A160F8}" sibTransId="{19FF6AAF-59B2-42B2-B089-9E9BB9BB7637}"/>
    <dgm:cxn modelId="{7A4CA9A5-AE8C-4194-8ADE-26274C4F631E}" srcId="{3E9BEB97-85B1-45E3-A079-39A96B5E09EA}" destId="{91471670-3FE4-4F78-8B2E-7742F02771B4}" srcOrd="3" destOrd="0" parTransId="{370230A5-205E-4FEC-94DE-BB34CFE9650F}" sibTransId="{46E16F82-C32F-45A8-901F-26790A284CD8}"/>
    <dgm:cxn modelId="{A9B01002-AA18-4C54-AEC2-1CC49526F8EF}" srcId="{3E9BEB97-85B1-45E3-A079-39A96B5E09EA}" destId="{08E9BDDD-4CDD-435F-931C-1D36C3C9A44B}" srcOrd="1" destOrd="0" parTransId="{92FF1C18-C707-4CA1-9DC3-FF91FC8C5A30}" sibTransId="{4CEAD306-3052-4BF0-B3CD-43D66288A4EF}"/>
    <dgm:cxn modelId="{C009DFB2-F017-4884-9FE5-9A0E3454C529}" srcId="{3E9BEB97-85B1-45E3-A079-39A96B5E09EA}" destId="{23AE2DA9-1892-4858-8AD1-D9CA83963F74}" srcOrd="2" destOrd="0" parTransId="{2FCD066E-4663-4DA1-A808-6960E3D55BCF}" sibTransId="{D06741A6-DECA-49B4-9280-BB0518499649}"/>
    <dgm:cxn modelId="{0E37DD27-83E4-41A7-B042-DCACBF9CBC2E}" type="presParOf" srcId="{44348121-2BEE-4CBD-A1DB-8C79334D66CA}" destId="{E10026A3-F4A8-4A2A-8F0A-AF45D3D0868B}" srcOrd="0"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AF00C2E6-EDC6-4523-A180-AC14A567C47D}" type="doc">
      <dgm:prSet loTypeId="urn:microsoft.com/office/officeart/2005/8/layout/hierarchy3" loCatId="list" qsTypeId="urn:microsoft.com/office/officeart/2005/8/quickstyle/3d1" qsCatId="3D" csTypeId="urn:microsoft.com/office/officeart/2005/8/colors/accent1_4" csCatId="accent1" phldr="1"/>
      <dgm:spPr/>
      <dgm:t>
        <a:bodyPr/>
        <a:lstStyle/>
        <a:p>
          <a:endParaRPr lang="es-ES"/>
        </a:p>
      </dgm:t>
    </dgm:pt>
    <dgm:pt modelId="{205B04B8-F925-455E-A22B-155CCA42FF1B}">
      <dgm:prSet phldrT="[Texto]" custT="1"/>
      <dgm:spPr>
        <a:solidFill>
          <a:schemeClr val="tx2">
            <a:lumMod val="75000"/>
          </a:schemeClr>
        </a:solidFill>
      </dgm:spPr>
      <dgm:t>
        <a:bodyPr/>
        <a:lstStyle/>
        <a:p>
          <a:r>
            <a:rPr lang="es-ES" sz="2000" baseline="0" dirty="0" smtClean="0"/>
            <a:t>Naturaleza Jurídica</a:t>
          </a:r>
          <a:endParaRPr lang="es-ES" sz="2000" baseline="0" dirty="0"/>
        </a:p>
      </dgm:t>
    </dgm:pt>
    <dgm:pt modelId="{3B5DD217-1158-43EB-97B6-EE4D06E8169A}" type="parTrans" cxnId="{7C69A9D0-3188-4EB0-9884-1A5143451616}">
      <dgm:prSet/>
      <dgm:spPr/>
      <dgm:t>
        <a:bodyPr/>
        <a:lstStyle/>
        <a:p>
          <a:endParaRPr lang="es-ES"/>
        </a:p>
      </dgm:t>
    </dgm:pt>
    <dgm:pt modelId="{CA0BE88B-1A09-41A9-A5D6-77A17ADD66B0}" type="sibTrans" cxnId="{7C69A9D0-3188-4EB0-9884-1A5143451616}">
      <dgm:prSet/>
      <dgm:spPr/>
      <dgm:t>
        <a:bodyPr/>
        <a:lstStyle/>
        <a:p>
          <a:endParaRPr lang="es-ES"/>
        </a:p>
      </dgm:t>
    </dgm:pt>
    <dgm:pt modelId="{89E8CBB2-782F-42C2-BC3C-E39C9B8505FC}">
      <dgm:prSet custT="1"/>
      <dgm:spPr>
        <a:solidFill>
          <a:schemeClr val="accent1">
            <a:lumMod val="20000"/>
            <a:lumOff val="80000"/>
            <a:alpha val="90000"/>
          </a:schemeClr>
        </a:solidFill>
      </dgm:spPr>
      <dgm:t>
        <a:bodyPr/>
        <a:lstStyle/>
        <a:p>
          <a:pPr algn="ctr"/>
          <a:r>
            <a:rPr lang="es-ES" sz="1400" b="1" i="0" dirty="0" smtClean="0"/>
            <a:t>Jerarquía impropia, órgano de </a:t>
          </a:r>
          <a:r>
            <a:rPr lang="es-ES" sz="1400" b="1" i="0" u="none" dirty="0" smtClean="0"/>
            <a:t>desconcentración en grado máximo </a:t>
          </a:r>
        </a:p>
        <a:p>
          <a:pPr algn="ctr"/>
          <a:r>
            <a:rPr lang="es-ES" sz="1400" b="0" i="0" u="none" dirty="0" smtClean="0"/>
            <a:t>Dictamen C-012-98 de 21/01/98 y Pronunciamiento  C</a:t>
          </a:r>
          <a:r>
            <a:rPr lang="es-ES" sz="1400" b="0" i="0" dirty="0" smtClean="0"/>
            <a:t> -033-98 de 25/02/98</a:t>
          </a:r>
          <a:endParaRPr lang="es-ES" sz="1400" b="0" i="0" dirty="0"/>
        </a:p>
      </dgm:t>
    </dgm:pt>
    <dgm:pt modelId="{2FE28CA7-D0B2-44A4-8EF3-33AF5DACD5E0}" type="parTrans" cxnId="{C2A01029-6A53-4067-BEE2-E7D25811E82E}">
      <dgm:prSet/>
      <dgm:spPr/>
      <dgm:t>
        <a:bodyPr/>
        <a:lstStyle/>
        <a:p>
          <a:endParaRPr lang="es-ES"/>
        </a:p>
      </dgm:t>
    </dgm:pt>
    <dgm:pt modelId="{B0823521-2EB0-4493-BB88-386AB830A01B}" type="sibTrans" cxnId="{C2A01029-6A53-4067-BEE2-E7D25811E82E}">
      <dgm:prSet/>
      <dgm:spPr/>
      <dgm:t>
        <a:bodyPr/>
        <a:lstStyle/>
        <a:p>
          <a:endParaRPr lang="es-ES"/>
        </a:p>
      </dgm:t>
    </dgm:pt>
    <dgm:pt modelId="{99DBA5B0-E33E-4A01-BD8B-7EC01125F0E2}" type="pres">
      <dgm:prSet presAssocID="{AF00C2E6-EDC6-4523-A180-AC14A567C47D}" presName="diagram" presStyleCnt="0">
        <dgm:presLayoutVars>
          <dgm:chPref val="1"/>
          <dgm:dir/>
          <dgm:animOne val="branch"/>
          <dgm:animLvl val="lvl"/>
          <dgm:resizeHandles/>
        </dgm:presLayoutVars>
      </dgm:prSet>
      <dgm:spPr/>
      <dgm:t>
        <a:bodyPr/>
        <a:lstStyle/>
        <a:p>
          <a:endParaRPr lang="es-ES"/>
        </a:p>
      </dgm:t>
    </dgm:pt>
    <dgm:pt modelId="{78B34F3A-A4E8-4D4A-94AE-AF3D92EDF2F1}" type="pres">
      <dgm:prSet presAssocID="{205B04B8-F925-455E-A22B-155CCA42FF1B}" presName="root" presStyleCnt="0"/>
      <dgm:spPr/>
    </dgm:pt>
    <dgm:pt modelId="{463BB63B-7BCF-4166-9EAC-F3AC2B0A18AA}" type="pres">
      <dgm:prSet presAssocID="{205B04B8-F925-455E-A22B-155CCA42FF1B}" presName="rootComposite" presStyleCnt="0"/>
      <dgm:spPr/>
    </dgm:pt>
    <dgm:pt modelId="{EB70D503-4930-4748-9953-5A7FD0018377}" type="pres">
      <dgm:prSet presAssocID="{205B04B8-F925-455E-A22B-155CCA42FF1B}" presName="rootText" presStyleLbl="node1" presStyleIdx="0" presStyleCnt="1" custScaleY="94448" custLinFactNeighborX="-51" custLinFactNeighborY="-23157"/>
      <dgm:spPr/>
      <dgm:t>
        <a:bodyPr/>
        <a:lstStyle/>
        <a:p>
          <a:endParaRPr lang="es-ES"/>
        </a:p>
      </dgm:t>
    </dgm:pt>
    <dgm:pt modelId="{D3EFE180-4375-440F-927C-FFB5636FAFB4}" type="pres">
      <dgm:prSet presAssocID="{205B04B8-F925-455E-A22B-155CCA42FF1B}" presName="rootConnector" presStyleLbl="node1" presStyleIdx="0" presStyleCnt="1"/>
      <dgm:spPr/>
      <dgm:t>
        <a:bodyPr/>
        <a:lstStyle/>
        <a:p>
          <a:endParaRPr lang="es-ES"/>
        </a:p>
      </dgm:t>
    </dgm:pt>
    <dgm:pt modelId="{877FD498-410F-4115-8CF4-222FC8A277BD}" type="pres">
      <dgm:prSet presAssocID="{205B04B8-F925-455E-A22B-155CCA42FF1B}" presName="childShape" presStyleCnt="0"/>
      <dgm:spPr/>
    </dgm:pt>
    <dgm:pt modelId="{76281342-DD97-4D8C-AA38-A0BDE993F971}" type="pres">
      <dgm:prSet presAssocID="{2FE28CA7-D0B2-44A4-8EF3-33AF5DACD5E0}" presName="Name13" presStyleLbl="parChTrans1D2" presStyleIdx="0" presStyleCnt="1"/>
      <dgm:spPr/>
      <dgm:t>
        <a:bodyPr/>
        <a:lstStyle/>
        <a:p>
          <a:endParaRPr lang="es-ES"/>
        </a:p>
      </dgm:t>
    </dgm:pt>
    <dgm:pt modelId="{74EC27D4-A5E3-455F-AFF7-8FBFE89CF2B3}" type="pres">
      <dgm:prSet presAssocID="{89E8CBB2-782F-42C2-BC3C-E39C9B8505FC}" presName="childText" presStyleLbl="bgAcc1" presStyleIdx="0" presStyleCnt="1" custScaleX="157468" custScaleY="162983" custLinFactNeighborX="33740" custLinFactNeighborY="8644">
        <dgm:presLayoutVars>
          <dgm:bulletEnabled val="1"/>
        </dgm:presLayoutVars>
      </dgm:prSet>
      <dgm:spPr/>
      <dgm:t>
        <a:bodyPr/>
        <a:lstStyle/>
        <a:p>
          <a:endParaRPr lang="es-ES"/>
        </a:p>
      </dgm:t>
    </dgm:pt>
  </dgm:ptLst>
  <dgm:cxnLst>
    <dgm:cxn modelId="{F1A8539A-7C05-4DFC-8FA4-0939E77FEE6C}" type="presOf" srcId="{2FE28CA7-D0B2-44A4-8EF3-33AF5DACD5E0}" destId="{76281342-DD97-4D8C-AA38-A0BDE993F971}" srcOrd="0" destOrd="0" presId="urn:microsoft.com/office/officeart/2005/8/layout/hierarchy3"/>
    <dgm:cxn modelId="{7C69A9D0-3188-4EB0-9884-1A5143451616}" srcId="{AF00C2E6-EDC6-4523-A180-AC14A567C47D}" destId="{205B04B8-F925-455E-A22B-155CCA42FF1B}" srcOrd="0" destOrd="0" parTransId="{3B5DD217-1158-43EB-97B6-EE4D06E8169A}" sibTransId="{CA0BE88B-1A09-41A9-A5D6-77A17ADD66B0}"/>
    <dgm:cxn modelId="{236AF0CD-5BC4-480C-8DCB-2D02A0ACE7B2}" type="presOf" srcId="{89E8CBB2-782F-42C2-BC3C-E39C9B8505FC}" destId="{74EC27D4-A5E3-455F-AFF7-8FBFE89CF2B3}" srcOrd="0" destOrd="0" presId="urn:microsoft.com/office/officeart/2005/8/layout/hierarchy3"/>
    <dgm:cxn modelId="{7906EEFE-E5F8-42B3-9081-554C651D0BE6}" type="presOf" srcId="{205B04B8-F925-455E-A22B-155CCA42FF1B}" destId="{EB70D503-4930-4748-9953-5A7FD0018377}" srcOrd="0" destOrd="0" presId="urn:microsoft.com/office/officeart/2005/8/layout/hierarchy3"/>
    <dgm:cxn modelId="{C2A01029-6A53-4067-BEE2-E7D25811E82E}" srcId="{205B04B8-F925-455E-A22B-155CCA42FF1B}" destId="{89E8CBB2-782F-42C2-BC3C-E39C9B8505FC}" srcOrd="0" destOrd="0" parTransId="{2FE28CA7-D0B2-44A4-8EF3-33AF5DACD5E0}" sibTransId="{B0823521-2EB0-4493-BB88-386AB830A01B}"/>
    <dgm:cxn modelId="{811B8211-07E1-4878-A10B-768E4FD1156C}" type="presOf" srcId="{AF00C2E6-EDC6-4523-A180-AC14A567C47D}" destId="{99DBA5B0-E33E-4A01-BD8B-7EC01125F0E2}" srcOrd="0" destOrd="0" presId="urn:microsoft.com/office/officeart/2005/8/layout/hierarchy3"/>
    <dgm:cxn modelId="{72FB5163-C84C-43C1-BC62-FE74A27F1AF9}" type="presOf" srcId="{205B04B8-F925-455E-A22B-155CCA42FF1B}" destId="{D3EFE180-4375-440F-927C-FFB5636FAFB4}" srcOrd="1" destOrd="0" presId="urn:microsoft.com/office/officeart/2005/8/layout/hierarchy3"/>
    <dgm:cxn modelId="{B8981E1E-0084-4616-AD27-67534C3CB175}" type="presParOf" srcId="{99DBA5B0-E33E-4A01-BD8B-7EC01125F0E2}" destId="{78B34F3A-A4E8-4D4A-94AE-AF3D92EDF2F1}" srcOrd="0" destOrd="0" presId="urn:microsoft.com/office/officeart/2005/8/layout/hierarchy3"/>
    <dgm:cxn modelId="{9F4C9709-9714-4C68-B195-BCA9C058FE42}" type="presParOf" srcId="{78B34F3A-A4E8-4D4A-94AE-AF3D92EDF2F1}" destId="{463BB63B-7BCF-4166-9EAC-F3AC2B0A18AA}" srcOrd="0" destOrd="0" presId="urn:microsoft.com/office/officeart/2005/8/layout/hierarchy3"/>
    <dgm:cxn modelId="{9C28C785-E440-4B7F-8D76-6153B77E2A11}" type="presParOf" srcId="{463BB63B-7BCF-4166-9EAC-F3AC2B0A18AA}" destId="{EB70D503-4930-4748-9953-5A7FD0018377}" srcOrd="0" destOrd="0" presId="urn:microsoft.com/office/officeart/2005/8/layout/hierarchy3"/>
    <dgm:cxn modelId="{9F09EE9F-9648-4BFC-B9F1-BACED25BB00C}" type="presParOf" srcId="{463BB63B-7BCF-4166-9EAC-F3AC2B0A18AA}" destId="{D3EFE180-4375-440F-927C-FFB5636FAFB4}" srcOrd="1" destOrd="0" presId="urn:microsoft.com/office/officeart/2005/8/layout/hierarchy3"/>
    <dgm:cxn modelId="{973E2086-618B-405A-98B3-F3DFBF3BB697}" type="presParOf" srcId="{78B34F3A-A4E8-4D4A-94AE-AF3D92EDF2F1}" destId="{877FD498-410F-4115-8CF4-222FC8A277BD}" srcOrd="1" destOrd="0" presId="urn:microsoft.com/office/officeart/2005/8/layout/hierarchy3"/>
    <dgm:cxn modelId="{D2D50678-5F37-4132-80D1-BB4684FDAD9E}" type="presParOf" srcId="{877FD498-410F-4115-8CF4-222FC8A277BD}" destId="{76281342-DD97-4D8C-AA38-A0BDE993F971}" srcOrd="0" destOrd="0" presId="urn:microsoft.com/office/officeart/2005/8/layout/hierarchy3"/>
    <dgm:cxn modelId="{88AAD36C-260E-462F-804C-1C33AA12EF79}" type="presParOf" srcId="{877FD498-410F-4115-8CF4-222FC8A277BD}" destId="{74EC27D4-A5E3-455F-AFF7-8FBFE89CF2B3}" srcOrd="1"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BB3FE866-3E10-4924-A09C-182BED030518}" type="doc">
      <dgm:prSet loTypeId="urn:microsoft.com/office/officeart/2005/8/layout/hierarchy4" loCatId="hierarchy" qsTypeId="urn:microsoft.com/office/officeart/2005/8/quickstyle/3d2" qsCatId="3D" csTypeId="urn:microsoft.com/office/officeart/2005/8/colors/accent0_1" csCatId="mainScheme" phldr="1"/>
      <dgm:spPr/>
      <dgm:t>
        <a:bodyPr/>
        <a:lstStyle/>
        <a:p>
          <a:endParaRPr lang="es-ES"/>
        </a:p>
      </dgm:t>
    </dgm:pt>
    <dgm:pt modelId="{6A5C482B-3BEC-4370-83CC-D51D4E1CA7CC}">
      <dgm:prSet phldrT="[Texto]"/>
      <dgm:spPr>
        <a:solidFill>
          <a:srgbClr val="0FA9B1"/>
        </a:solidFill>
        <a:ln>
          <a:solidFill>
            <a:schemeClr val="tx2">
              <a:lumMod val="50000"/>
            </a:schemeClr>
          </a:solidFill>
        </a:ln>
      </dgm:spPr>
      <dgm:t>
        <a:bodyPr/>
        <a:lstStyle/>
        <a:p>
          <a:r>
            <a:rPr lang="es-ES_tradnl" b="1" dirty="0" smtClean="0"/>
            <a:t>Objetivo general TAN:</a:t>
          </a:r>
        </a:p>
        <a:p>
          <a:r>
            <a:rPr lang="es-ES_tradnl" dirty="0" smtClean="0"/>
            <a:t>Garantizar la satisfacción procesal y resolución definitiva de los asuntos sometidos a su consideración</a:t>
          </a:r>
          <a:endParaRPr lang="es-ES" dirty="0"/>
        </a:p>
      </dgm:t>
    </dgm:pt>
    <dgm:pt modelId="{25C8AC5A-1681-47EC-BE33-F695A5A9FAE6}" type="parTrans" cxnId="{37959BCD-6960-4F13-B70C-F13C04A91196}">
      <dgm:prSet/>
      <dgm:spPr/>
      <dgm:t>
        <a:bodyPr/>
        <a:lstStyle/>
        <a:p>
          <a:endParaRPr lang="es-ES"/>
        </a:p>
      </dgm:t>
    </dgm:pt>
    <dgm:pt modelId="{14160B71-CEC8-4451-B081-9AFE1BBCE0E3}" type="sibTrans" cxnId="{37959BCD-6960-4F13-B70C-F13C04A91196}">
      <dgm:prSet/>
      <dgm:spPr/>
      <dgm:t>
        <a:bodyPr/>
        <a:lstStyle/>
        <a:p>
          <a:endParaRPr lang="es-ES"/>
        </a:p>
      </dgm:t>
    </dgm:pt>
    <dgm:pt modelId="{D0F026EA-8DA2-499C-BDC0-D8784D26CA7D}">
      <dgm:prSet phldrT="[Texto]" custT="1"/>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dgm:spPr>
      <dgm:t>
        <a:bodyPr/>
        <a:lstStyle/>
        <a:p>
          <a:r>
            <a:rPr lang="es-ES" sz="2400" b="1" dirty="0" smtClean="0">
              <a:solidFill>
                <a:schemeClr val="bg1"/>
              </a:solidFill>
            </a:rPr>
            <a:t>Objetivos Específicos TAN</a:t>
          </a:r>
          <a:endParaRPr lang="es-ES" sz="2400" b="1" dirty="0">
            <a:solidFill>
              <a:schemeClr val="bg1"/>
            </a:solidFill>
          </a:endParaRPr>
        </a:p>
      </dgm:t>
    </dgm:pt>
    <dgm:pt modelId="{1988D2EA-B398-4AB1-9E7E-144E935C81C9}" type="sibTrans" cxnId="{A00067A6-E2BE-441A-9309-128420B6A548}">
      <dgm:prSet/>
      <dgm:spPr/>
      <dgm:t>
        <a:bodyPr/>
        <a:lstStyle/>
        <a:p>
          <a:endParaRPr lang="es-ES"/>
        </a:p>
      </dgm:t>
    </dgm:pt>
    <dgm:pt modelId="{722C1E1E-4A6D-46D6-9723-E36915313F42}" type="parTrans" cxnId="{A00067A6-E2BE-441A-9309-128420B6A548}">
      <dgm:prSet/>
      <dgm:spPr/>
      <dgm:t>
        <a:bodyPr/>
        <a:lstStyle/>
        <a:p>
          <a:endParaRPr lang="es-ES"/>
        </a:p>
      </dgm:t>
    </dgm:pt>
    <dgm:pt modelId="{C86B1371-6DDF-4C0C-AEBF-08536041B03E}">
      <dgm:prSet custT="1"/>
      <dgm:spPr>
        <a:solidFill>
          <a:schemeClr val="accent1">
            <a:lumMod val="20000"/>
            <a:lumOff val="80000"/>
          </a:schemeClr>
        </a:solidFill>
      </dgm:spPr>
      <dgm:t>
        <a:bodyPr/>
        <a:lstStyle/>
        <a:p>
          <a:pPr algn="ctr"/>
          <a:r>
            <a:rPr lang="es-MX" sz="1800" dirty="0" smtClean="0"/>
            <a:t>Conocer y resolver en el menor plazo posible y como órgano especializado los recursos de apelación interpuestos contra actos dictados por el S.N.A</a:t>
          </a:r>
          <a:endParaRPr lang="es-ES_tradnl" sz="1800" dirty="0"/>
        </a:p>
      </dgm:t>
    </dgm:pt>
    <dgm:pt modelId="{CC8BEE7C-3806-4242-BCD7-B2E39B1A6C5D}" type="parTrans" cxnId="{9794CFD0-9233-48B7-97D3-7567CC8B094E}">
      <dgm:prSet/>
      <dgm:spPr/>
      <dgm:t>
        <a:bodyPr/>
        <a:lstStyle/>
        <a:p>
          <a:endParaRPr lang="es-ES"/>
        </a:p>
      </dgm:t>
    </dgm:pt>
    <dgm:pt modelId="{1F954165-1A0F-4EB5-AE6E-7C636221F0FD}" type="sibTrans" cxnId="{9794CFD0-9233-48B7-97D3-7567CC8B094E}">
      <dgm:prSet/>
      <dgm:spPr/>
      <dgm:t>
        <a:bodyPr/>
        <a:lstStyle/>
        <a:p>
          <a:endParaRPr lang="es-ES"/>
        </a:p>
      </dgm:t>
    </dgm:pt>
    <dgm:pt modelId="{3B34B396-12BD-4BFD-BF06-EECFE5D629D2}">
      <dgm:prSet/>
      <dgm:spPr>
        <a:solidFill>
          <a:schemeClr val="accent1">
            <a:lumMod val="60000"/>
            <a:lumOff val="40000"/>
          </a:schemeClr>
        </a:solidFill>
      </dgm:spPr>
      <dgm:t>
        <a:bodyPr/>
        <a:lstStyle/>
        <a:p>
          <a:pPr algn="just"/>
          <a:r>
            <a:rPr lang="es-ES_tradnl" dirty="0" smtClean="0"/>
            <a:t>Crear una jurisprudencia aduanera y administrativa que facilite la aplicación uniforme de las normas , generando certeza  y seguridad  jurídica</a:t>
          </a:r>
          <a:endParaRPr lang="es-ES" dirty="0"/>
        </a:p>
      </dgm:t>
    </dgm:pt>
    <dgm:pt modelId="{CE99DB62-A8D8-4433-8BF4-E01570AC1224}" type="parTrans" cxnId="{2BBC2107-69D1-486F-B7AD-2AAC9146B9C6}">
      <dgm:prSet/>
      <dgm:spPr/>
      <dgm:t>
        <a:bodyPr/>
        <a:lstStyle/>
        <a:p>
          <a:endParaRPr lang="es-ES"/>
        </a:p>
      </dgm:t>
    </dgm:pt>
    <dgm:pt modelId="{24594C63-3B33-4820-AC28-838515B2BC56}" type="sibTrans" cxnId="{2BBC2107-69D1-486F-B7AD-2AAC9146B9C6}">
      <dgm:prSet/>
      <dgm:spPr/>
      <dgm:t>
        <a:bodyPr/>
        <a:lstStyle/>
        <a:p>
          <a:endParaRPr lang="es-ES"/>
        </a:p>
      </dgm:t>
    </dgm:pt>
    <dgm:pt modelId="{AA6B7148-3CBE-49BC-8019-57EE9F6871A0}">
      <dgm:prSet/>
      <dgm:spPr>
        <a:solidFill>
          <a:schemeClr val="tx2">
            <a:lumMod val="20000"/>
            <a:lumOff val="80000"/>
          </a:schemeClr>
        </a:solidFill>
      </dgm:spPr>
      <dgm:t>
        <a:bodyPr/>
        <a:lstStyle/>
        <a:p>
          <a:r>
            <a:rPr lang="es-ES_tradnl" dirty="0" smtClean="0"/>
            <a:t>Propiciar la correcta aplicación de la normativa aduanera, respetando los derechos de los administrados y de la administración </a:t>
          </a:r>
          <a:endParaRPr lang="es-ES" dirty="0"/>
        </a:p>
      </dgm:t>
    </dgm:pt>
    <dgm:pt modelId="{C7D9F1A5-8E01-4D52-B9B0-6D64830823F3}" type="parTrans" cxnId="{B3B0D51C-17D7-4969-9A78-A8A320D792F9}">
      <dgm:prSet/>
      <dgm:spPr/>
      <dgm:t>
        <a:bodyPr/>
        <a:lstStyle/>
        <a:p>
          <a:endParaRPr lang="es-ES"/>
        </a:p>
      </dgm:t>
    </dgm:pt>
    <dgm:pt modelId="{80A24AEF-2A52-4FE1-A577-65476F188F37}" type="sibTrans" cxnId="{B3B0D51C-17D7-4969-9A78-A8A320D792F9}">
      <dgm:prSet/>
      <dgm:spPr/>
      <dgm:t>
        <a:bodyPr/>
        <a:lstStyle/>
        <a:p>
          <a:endParaRPr lang="es-ES"/>
        </a:p>
      </dgm:t>
    </dgm:pt>
    <dgm:pt modelId="{172B6F29-9BAA-4616-A222-9E5E55A0BBD2}">
      <dgm:prSet/>
      <dgm:spPr>
        <a:solidFill>
          <a:schemeClr val="tx2">
            <a:lumMod val="40000"/>
            <a:lumOff val="60000"/>
          </a:schemeClr>
        </a:solidFill>
      </dgm:spPr>
      <dgm:t>
        <a:bodyPr/>
        <a:lstStyle/>
        <a:p>
          <a:r>
            <a:rPr lang="es-ES_tradnl" dirty="0" smtClean="0"/>
            <a:t>Fortalecer el sistema de Control Institucional </a:t>
          </a:r>
          <a:endParaRPr lang="es-ES" dirty="0"/>
        </a:p>
      </dgm:t>
    </dgm:pt>
    <dgm:pt modelId="{2026ED67-F3DE-49DF-ABF4-E8DD7FA869FC}" type="parTrans" cxnId="{2C4DCB56-453B-4CF9-9D21-D0C0D6D87AC5}">
      <dgm:prSet/>
      <dgm:spPr/>
      <dgm:t>
        <a:bodyPr/>
        <a:lstStyle/>
        <a:p>
          <a:endParaRPr lang="es-ES"/>
        </a:p>
      </dgm:t>
    </dgm:pt>
    <dgm:pt modelId="{388E5A83-B508-4CD9-9113-A1C9EFD0125A}" type="sibTrans" cxnId="{2C4DCB56-453B-4CF9-9D21-D0C0D6D87AC5}">
      <dgm:prSet/>
      <dgm:spPr/>
      <dgm:t>
        <a:bodyPr/>
        <a:lstStyle/>
        <a:p>
          <a:endParaRPr lang="es-ES"/>
        </a:p>
      </dgm:t>
    </dgm:pt>
    <dgm:pt modelId="{0D65AA82-9F79-463E-BDE0-4C700F15A594}" type="pres">
      <dgm:prSet presAssocID="{BB3FE866-3E10-4924-A09C-182BED030518}" presName="Name0" presStyleCnt="0">
        <dgm:presLayoutVars>
          <dgm:chPref val="1"/>
          <dgm:dir/>
          <dgm:animOne val="branch"/>
          <dgm:animLvl val="lvl"/>
          <dgm:resizeHandles/>
        </dgm:presLayoutVars>
      </dgm:prSet>
      <dgm:spPr/>
      <dgm:t>
        <a:bodyPr/>
        <a:lstStyle/>
        <a:p>
          <a:endParaRPr lang="es-ES"/>
        </a:p>
      </dgm:t>
    </dgm:pt>
    <dgm:pt modelId="{AB83C12A-5CF7-46BA-AF76-1228EABD609D}" type="pres">
      <dgm:prSet presAssocID="{6A5C482B-3BEC-4370-83CC-D51D4E1CA7CC}" presName="vertOne" presStyleCnt="0"/>
      <dgm:spPr/>
      <dgm:t>
        <a:bodyPr/>
        <a:lstStyle/>
        <a:p>
          <a:endParaRPr lang="es-ES"/>
        </a:p>
      </dgm:t>
    </dgm:pt>
    <dgm:pt modelId="{835198B6-CDBB-481A-9BFD-84B9AA74684F}" type="pres">
      <dgm:prSet presAssocID="{6A5C482B-3BEC-4370-83CC-D51D4E1CA7CC}" presName="txOne" presStyleLbl="node0" presStyleIdx="0" presStyleCnt="1" custScaleX="105778" custScaleY="68923" custLinFactNeighborX="-980" custLinFactNeighborY="-96688">
        <dgm:presLayoutVars>
          <dgm:chPref val="3"/>
        </dgm:presLayoutVars>
      </dgm:prSet>
      <dgm:spPr/>
      <dgm:t>
        <a:bodyPr/>
        <a:lstStyle/>
        <a:p>
          <a:endParaRPr lang="es-ES"/>
        </a:p>
      </dgm:t>
    </dgm:pt>
    <dgm:pt modelId="{29767F85-395C-490E-9215-1C974B6F85FA}" type="pres">
      <dgm:prSet presAssocID="{6A5C482B-3BEC-4370-83CC-D51D4E1CA7CC}" presName="parTransOne" presStyleCnt="0"/>
      <dgm:spPr/>
      <dgm:t>
        <a:bodyPr/>
        <a:lstStyle/>
        <a:p>
          <a:endParaRPr lang="es-ES"/>
        </a:p>
      </dgm:t>
    </dgm:pt>
    <dgm:pt modelId="{64ED4F15-4ED7-4974-AB33-7D28E1EA2762}" type="pres">
      <dgm:prSet presAssocID="{6A5C482B-3BEC-4370-83CC-D51D4E1CA7CC}" presName="horzOne" presStyleCnt="0"/>
      <dgm:spPr/>
      <dgm:t>
        <a:bodyPr/>
        <a:lstStyle/>
        <a:p>
          <a:endParaRPr lang="es-ES"/>
        </a:p>
      </dgm:t>
    </dgm:pt>
    <dgm:pt modelId="{A1DD04ED-FA63-493C-BB84-53A6071561C4}" type="pres">
      <dgm:prSet presAssocID="{D0F026EA-8DA2-499C-BDC0-D8784D26CA7D}" presName="vertTwo" presStyleCnt="0"/>
      <dgm:spPr/>
      <dgm:t>
        <a:bodyPr/>
        <a:lstStyle/>
        <a:p>
          <a:endParaRPr lang="es-ES"/>
        </a:p>
      </dgm:t>
    </dgm:pt>
    <dgm:pt modelId="{94C04309-647F-43F3-988D-0F6BD50BA723}" type="pres">
      <dgm:prSet presAssocID="{D0F026EA-8DA2-499C-BDC0-D8784D26CA7D}" presName="txTwo" presStyleLbl="node2" presStyleIdx="0" presStyleCnt="1" custScaleX="123018" custScaleY="29176" custLinFactY="-2652" custLinFactNeighborX="1425" custLinFactNeighborY="-100000">
        <dgm:presLayoutVars>
          <dgm:chPref val="3"/>
        </dgm:presLayoutVars>
      </dgm:prSet>
      <dgm:spPr/>
      <dgm:t>
        <a:bodyPr/>
        <a:lstStyle/>
        <a:p>
          <a:endParaRPr lang="es-ES"/>
        </a:p>
      </dgm:t>
    </dgm:pt>
    <dgm:pt modelId="{30C14074-AA7F-413B-9F7F-431FF3AE4B07}" type="pres">
      <dgm:prSet presAssocID="{D0F026EA-8DA2-499C-BDC0-D8784D26CA7D}" presName="parTransTwo" presStyleCnt="0"/>
      <dgm:spPr/>
      <dgm:t>
        <a:bodyPr/>
        <a:lstStyle/>
        <a:p>
          <a:endParaRPr lang="es-ES"/>
        </a:p>
      </dgm:t>
    </dgm:pt>
    <dgm:pt modelId="{5AEA7CDE-7A73-46A2-8634-469BCC62D7F4}" type="pres">
      <dgm:prSet presAssocID="{D0F026EA-8DA2-499C-BDC0-D8784D26CA7D}" presName="horzTwo" presStyleCnt="0"/>
      <dgm:spPr/>
      <dgm:t>
        <a:bodyPr/>
        <a:lstStyle/>
        <a:p>
          <a:endParaRPr lang="es-ES"/>
        </a:p>
      </dgm:t>
    </dgm:pt>
    <dgm:pt modelId="{A6B7BFC1-887D-4789-8BFF-A9106A6426D6}" type="pres">
      <dgm:prSet presAssocID="{C86B1371-6DDF-4C0C-AEBF-08536041B03E}" presName="vertThree" presStyleCnt="0"/>
      <dgm:spPr/>
      <dgm:t>
        <a:bodyPr/>
        <a:lstStyle/>
        <a:p>
          <a:endParaRPr lang="es-ES"/>
        </a:p>
      </dgm:t>
    </dgm:pt>
    <dgm:pt modelId="{A2DF8A7D-070C-4A2F-91B2-ACFDE75916E6}" type="pres">
      <dgm:prSet presAssocID="{C86B1371-6DDF-4C0C-AEBF-08536041B03E}" presName="txThree" presStyleLbl="node3" presStyleIdx="0" presStyleCnt="4" custScaleX="161786" custScaleY="165000" custLinFactNeighborX="-22060" custLinFactNeighborY="15964">
        <dgm:presLayoutVars>
          <dgm:chPref val="3"/>
        </dgm:presLayoutVars>
      </dgm:prSet>
      <dgm:spPr/>
      <dgm:t>
        <a:bodyPr/>
        <a:lstStyle/>
        <a:p>
          <a:endParaRPr lang="es-ES"/>
        </a:p>
      </dgm:t>
    </dgm:pt>
    <dgm:pt modelId="{134A4423-674B-4136-AD13-AF90D18F92A9}" type="pres">
      <dgm:prSet presAssocID="{C86B1371-6DDF-4C0C-AEBF-08536041B03E}" presName="horzThree" presStyleCnt="0"/>
      <dgm:spPr/>
      <dgm:t>
        <a:bodyPr/>
        <a:lstStyle/>
        <a:p>
          <a:endParaRPr lang="es-ES"/>
        </a:p>
      </dgm:t>
    </dgm:pt>
    <dgm:pt modelId="{0A1CE741-D38C-44D0-BF87-79F611A7522D}" type="pres">
      <dgm:prSet presAssocID="{1F954165-1A0F-4EB5-AE6E-7C636221F0FD}" presName="sibSpaceThree" presStyleCnt="0"/>
      <dgm:spPr/>
      <dgm:t>
        <a:bodyPr/>
        <a:lstStyle/>
        <a:p>
          <a:endParaRPr lang="es-ES"/>
        </a:p>
      </dgm:t>
    </dgm:pt>
    <dgm:pt modelId="{797D6B65-E5AB-410A-AA8B-DB22BEB10C21}" type="pres">
      <dgm:prSet presAssocID="{172B6F29-9BAA-4616-A222-9E5E55A0BBD2}" presName="vertThree" presStyleCnt="0"/>
      <dgm:spPr/>
      <dgm:t>
        <a:bodyPr/>
        <a:lstStyle/>
        <a:p>
          <a:endParaRPr lang="es-ES"/>
        </a:p>
      </dgm:t>
    </dgm:pt>
    <dgm:pt modelId="{585586E9-6E6C-49C9-BEA3-1C0B1A2051FA}" type="pres">
      <dgm:prSet presAssocID="{172B6F29-9BAA-4616-A222-9E5E55A0BBD2}" presName="txThree" presStyleLbl="node3" presStyleIdx="1" presStyleCnt="4" custScaleY="107182" custLinFactX="151605" custLinFactNeighborX="200000" custLinFactNeighborY="57968">
        <dgm:presLayoutVars>
          <dgm:chPref val="3"/>
        </dgm:presLayoutVars>
      </dgm:prSet>
      <dgm:spPr/>
      <dgm:t>
        <a:bodyPr/>
        <a:lstStyle/>
        <a:p>
          <a:endParaRPr lang="es-ES"/>
        </a:p>
      </dgm:t>
    </dgm:pt>
    <dgm:pt modelId="{B9BABCFD-9050-43AF-9C6F-08B45A5C6542}" type="pres">
      <dgm:prSet presAssocID="{172B6F29-9BAA-4616-A222-9E5E55A0BBD2}" presName="horzThree" presStyleCnt="0"/>
      <dgm:spPr/>
      <dgm:t>
        <a:bodyPr/>
        <a:lstStyle/>
        <a:p>
          <a:endParaRPr lang="es-ES"/>
        </a:p>
      </dgm:t>
    </dgm:pt>
    <dgm:pt modelId="{F47246B7-E730-4688-A59D-D3EEB8029261}" type="pres">
      <dgm:prSet presAssocID="{388E5A83-B508-4CD9-9113-A1C9EFD0125A}" presName="sibSpaceThree" presStyleCnt="0"/>
      <dgm:spPr/>
      <dgm:t>
        <a:bodyPr/>
        <a:lstStyle/>
        <a:p>
          <a:endParaRPr lang="es-ES"/>
        </a:p>
      </dgm:t>
    </dgm:pt>
    <dgm:pt modelId="{21231B3C-0882-4388-8D19-47B210051D5B}" type="pres">
      <dgm:prSet presAssocID="{AA6B7148-3CBE-49BC-8019-57EE9F6871A0}" presName="vertThree" presStyleCnt="0"/>
      <dgm:spPr/>
      <dgm:t>
        <a:bodyPr/>
        <a:lstStyle/>
        <a:p>
          <a:endParaRPr lang="es-ES"/>
        </a:p>
      </dgm:t>
    </dgm:pt>
    <dgm:pt modelId="{0E5FF944-5C46-4F54-8198-45492A75A3DE}" type="pres">
      <dgm:prSet presAssocID="{AA6B7148-3CBE-49BC-8019-57EE9F6871A0}" presName="txThree" presStyleLbl="node3" presStyleIdx="2" presStyleCnt="4" custScaleX="162141" custScaleY="156475" custLinFactX="-11376" custLinFactNeighborX="-100000" custLinFactNeighborY="25578">
        <dgm:presLayoutVars>
          <dgm:chPref val="3"/>
        </dgm:presLayoutVars>
      </dgm:prSet>
      <dgm:spPr/>
      <dgm:t>
        <a:bodyPr/>
        <a:lstStyle/>
        <a:p>
          <a:endParaRPr lang="es-ES"/>
        </a:p>
      </dgm:t>
    </dgm:pt>
    <dgm:pt modelId="{DF24BE5C-D141-4CAE-9A36-7394AB656823}" type="pres">
      <dgm:prSet presAssocID="{AA6B7148-3CBE-49BC-8019-57EE9F6871A0}" presName="horzThree" presStyleCnt="0"/>
      <dgm:spPr/>
      <dgm:t>
        <a:bodyPr/>
        <a:lstStyle/>
        <a:p>
          <a:endParaRPr lang="es-ES"/>
        </a:p>
      </dgm:t>
    </dgm:pt>
    <dgm:pt modelId="{3AC0DB2C-393F-47B3-8912-E875442B6E52}" type="pres">
      <dgm:prSet presAssocID="{80A24AEF-2A52-4FE1-A577-65476F188F37}" presName="sibSpaceThree" presStyleCnt="0"/>
      <dgm:spPr/>
      <dgm:t>
        <a:bodyPr/>
        <a:lstStyle/>
        <a:p>
          <a:endParaRPr lang="es-ES"/>
        </a:p>
      </dgm:t>
    </dgm:pt>
    <dgm:pt modelId="{36FCC813-9A6D-46F3-8561-963C460483A5}" type="pres">
      <dgm:prSet presAssocID="{3B34B396-12BD-4BFD-BF06-EECFE5D629D2}" presName="vertThree" presStyleCnt="0"/>
      <dgm:spPr/>
      <dgm:t>
        <a:bodyPr/>
        <a:lstStyle/>
        <a:p>
          <a:endParaRPr lang="es-ES"/>
        </a:p>
      </dgm:t>
    </dgm:pt>
    <dgm:pt modelId="{3EC2F78C-AA3D-4745-B84C-98D3B0E95226}" type="pres">
      <dgm:prSet presAssocID="{3B34B396-12BD-4BFD-BF06-EECFE5D629D2}" presName="txThree" presStyleLbl="node3" presStyleIdx="3" presStyleCnt="4" custScaleX="149394" custScaleY="139056" custLinFactX="-7611" custLinFactNeighborX="-100000" custLinFactNeighborY="26031">
        <dgm:presLayoutVars>
          <dgm:chPref val="3"/>
        </dgm:presLayoutVars>
      </dgm:prSet>
      <dgm:spPr/>
      <dgm:t>
        <a:bodyPr/>
        <a:lstStyle/>
        <a:p>
          <a:endParaRPr lang="es-ES"/>
        </a:p>
      </dgm:t>
    </dgm:pt>
    <dgm:pt modelId="{DDCAE5F6-B7AD-48D3-9BF9-027C7A21BB78}" type="pres">
      <dgm:prSet presAssocID="{3B34B396-12BD-4BFD-BF06-EECFE5D629D2}" presName="horzThree" presStyleCnt="0"/>
      <dgm:spPr/>
      <dgm:t>
        <a:bodyPr/>
        <a:lstStyle/>
        <a:p>
          <a:endParaRPr lang="es-ES"/>
        </a:p>
      </dgm:t>
    </dgm:pt>
  </dgm:ptLst>
  <dgm:cxnLst>
    <dgm:cxn modelId="{025ACE71-AA03-41E9-BC4B-0E649630C94E}" type="presOf" srcId="{6A5C482B-3BEC-4370-83CC-D51D4E1CA7CC}" destId="{835198B6-CDBB-481A-9BFD-84B9AA74684F}" srcOrd="0" destOrd="0" presId="urn:microsoft.com/office/officeart/2005/8/layout/hierarchy4"/>
    <dgm:cxn modelId="{2BBC2107-69D1-486F-B7AD-2AAC9146B9C6}" srcId="{D0F026EA-8DA2-499C-BDC0-D8784D26CA7D}" destId="{3B34B396-12BD-4BFD-BF06-EECFE5D629D2}" srcOrd="3" destOrd="0" parTransId="{CE99DB62-A8D8-4433-8BF4-E01570AC1224}" sibTransId="{24594C63-3B33-4820-AC28-838515B2BC56}"/>
    <dgm:cxn modelId="{37959BCD-6960-4F13-B70C-F13C04A91196}" srcId="{BB3FE866-3E10-4924-A09C-182BED030518}" destId="{6A5C482B-3BEC-4370-83CC-D51D4E1CA7CC}" srcOrd="0" destOrd="0" parTransId="{25C8AC5A-1681-47EC-BE33-F695A5A9FAE6}" sibTransId="{14160B71-CEC8-4451-B081-9AFE1BBCE0E3}"/>
    <dgm:cxn modelId="{A00067A6-E2BE-441A-9309-128420B6A548}" srcId="{6A5C482B-3BEC-4370-83CC-D51D4E1CA7CC}" destId="{D0F026EA-8DA2-499C-BDC0-D8784D26CA7D}" srcOrd="0" destOrd="0" parTransId="{722C1E1E-4A6D-46D6-9723-E36915313F42}" sibTransId="{1988D2EA-B398-4AB1-9E7E-144E935C81C9}"/>
    <dgm:cxn modelId="{29B0BF6B-7282-4AAA-8F5D-28D3E3F19F47}" type="presOf" srcId="{C86B1371-6DDF-4C0C-AEBF-08536041B03E}" destId="{A2DF8A7D-070C-4A2F-91B2-ACFDE75916E6}" srcOrd="0" destOrd="0" presId="urn:microsoft.com/office/officeart/2005/8/layout/hierarchy4"/>
    <dgm:cxn modelId="{3050ECA8-F26E-4684-A99E-DA0CD09903C1}" type="presOf" srcId="{3B34B396-12BD-4BFD-BF06-EECFE5D629D2}" destId="{3EC2F78C-AA3D-4745-B84C-98D3B0E95226}" srcOrd="0" destOrd="0" presId="urn:microsoft.com/office/officeart/2005/8/layout/hierarchy4"/>
    <dgm:cxn modelId="{2C4DCB56-453B-4CF9-9D21-D0C0D6D87AC5}" srcId="{D0F026EA-8DA2-499C-BDC0-D8784D26CA7D}" destId="{172B6F29-9BAA-4616-A222-9E5E55A0BBD2}" srcOrd="1" destOrd="0" parTransId="{2026ED67-F3DE-49DF-ABF4-E8DD7FA869FC}" sibTransId="{388E5A83-B508-4CD9-9113-A1C9EFD0125A}"/>
    <dgm:cxn modelId="{B3B0D51C-17D7-4969-9A78-A8A320D792F9}" srcId="{D0F026EA-8DA2-499C-BDC0-D8784D26CA7D}" destId="{AA6B7148-3CBE-49BC-8019-57EE9F6871A0}" srcOrd="2" destOrd="0" parTransId="{C7D9F1A5-8E01-4D52-B9B0-6D64830823F3}" sibTransId="{80A24AEF-2A52-4FE1-A577-65476F188F37}"/>
    <dgm:cxn modelId="{0E28CC89-7319-48D6-BA19-BE240C478F9F}" type="presOf" srcId="{BB3FE866-3E10-4924-A09C-182BED030518}" destId="{0D65AA82-9F79-463E-BDE0-4C700F15A594}" srcOrd="0" destOrd="0" presId="urn:microsoft.com/office/officeart/2005/8/layout/hierarchy4"/>
    <dgm:cxn modelId="{B2D9BA3E-D374-4D31-BB93-F32E308152DA}" type="presOf" srcId="{172B6F29-9BAA-4616-A222-9E5E55A0BBD2}" destId="{585586E9-6E6C-49C9-BEA3-1C0B1A2051FA}" srcOrd="0" destOrd="0" presId="urn:microsoft.com/office/officeart/2005/8/layout/hierarchy4"/>
    <dgm:cxn modelId="{9794CFD0-9233-48B7-97D3-7567CC8B094E}" srcId="{D0F026EA-8DA2-499C-BDC0-D8784D26CA7D}" destId="{C86B1371-6DDF-4C0C-AEBF-08536041B03E}" srcOrd="0" destOrd="0" parTransId="{CC8BEE7C-3806-4242-BCD7-B2E39B1A6C5D}" sibTransId="{1F954165-1A0F-4EB5-AE6E-7C636221F0FD}"/>
    <dgm:cxn modelId="{DA0D37CF-BCAE-455D-ADA2-D4C884352168}" type="presOf" srcId="{D0F026EA-8DA2-499C-BDC0-D8784D26CA7D}" destId="{94C04309-647F-43F3-988D-0F6BD50BA723}" srcOrd="0" destOrd="0" presId="urn:microsoft.com/office/officeart/2005/8/layout/hierarchy4"/>
    <dgm:cxn modelId="{2255787D-5B2E-45CE-99B0-0FBCDA8ED545}" type="presOf" srcId="{AA6B7148-3CBE-49BC-8019-57EE9F6871A0}" destId="{0E5FF944-5C46-4F54-8198-45492A75A3DE}" srcOrd="0" destOrd="0" presId="urn:microsoft.com/office/officeart/2005/8/layout/hierarchy4"/>
    <dgm:cxn modelId="{33B5FEC9-E925-4CFF-9253-448927AF9F2C}" type="presParOf" srcId="{0D65AA82-9F79-463E-BDE0-4C700F15A594}" destId="{AB83C12A-5CF7-46BA-AF76-1228EABD609D}" srcOrd="0" destOrd="0" presId="urn:microsoft.com/office/officeart/2005/8/layout/hierarchy4"/>
    <dgm:cxn modelId="{17BBFD6E-68AF-4286-A291-43FC4C73A7C7}" type="presParOf" srcId="{AB83C12A-5CF7-46BA-AF76-1228EABD609D}" destId="{835198B6-CDBB-481A-9BFD-84B9AA74684F}" srcOrd="0" destOrd="0" presId="urn:microsoft.com/office/officeart/2005/8/layout/hierarchy4"/>
    <dgm:cxn modelId="{AB1BFB2E-4421-42D4-B308-42ACB11622ED}" type="presParOf" srcId="{AB83C12A-5CF7-46BA-AF76-1228EABD609D}" destId="{29767F85-395C-490E-9215-1C974B6F85FA}" srcOrd="1" destOrd="0" presId="urn:microsoft.com/office/officeart/2005/8/layout/hierarchy4"/>
    <dgm:cxn modelId="{AEE35D8A-CF2D-460E-8547-B842EB5A65C9}" type="presParOf" srcId="{AB83C12A-5CF7-46BA-AF76-1228EABD609D}" destId="{64ED4F15-4ED7-4974-AB33-7D28E1EA2762}" srcOrd="2" destOrd="0" presId="urn:microsoft.com/office/officeart/2005/8/layout/hierarchy4"/>
    <dgm:cxn modelId="{E5A6FB55-51D6-4AFB-8A25-9BCE850BE0C1}" type="presParOf" srcId="{64ED4F15-4ED7-4974-AB33-7D28E1EA2762}" destId="{A1DD04ED-FA63-493C-BB84-53A6071561C4}" srcOrd="0" destOrd="0" presId="urn:microsoft.com/office/officeart/2005/8/layout/hierarchy4"/>
    <dgm:cxn modelId="{DE298AE3-91AB-4889-99C6-D8BE057E4199}" type="presParOf" srcId="{A1DD04ED-FA63-493C-BB84-53A6071561C4}" destId="{94C04309-647F-43F3-988D-0F6BD50BA723}" srcOrd="0" destOrd="0" presId="urn:microsoft.com/office/officeart/2005/8/layout/hierarchy4"/>
    <dgm:cxn modelId="{D29A1CEC-B660-4C99-B8BA-A8BA7E05D49B}" type="presParOf" srcId="{A1DD04ED-FA63-493C-BB84-53A6071561C4}" destId="{30C14074-AA7F-413B-9F7F-431FF3AE4B07}" srcOrd="1" destOrd="0" presId="urn:microsoft.com/office/officeart/2005/8/layout/hierarchy4"/>
    <dgm:cxn modelId="{BBFBC777-E0BD-445E-9610-C5D554C21F88}" type="presParOf" srcId="{A1DD04ED-FA63-493C-BB84-53A6071561C4}" destId="{5AEA7CDE-7A73-46A2-8634-469BCC62D7F4}" srcOrd="2" destOrd="0" presId="urn:microsoft.com/office/officeart/2005/8/layout/hierarchy4"/>
    <dgm:cxn modelId="{803A4F6C-23E6-42DE-9339-57919DE85D6C}" type="presParOf" srcId="{5AEA7CDE-7A73-46A2-8634-469BCC62D7F4}" destId="{A6B7BFC1-887D-4789-8BFF-A9106A6426D6}" srcOrd="0" destOrd="0" presId="urn:microsoft.com/office/officeart/2005/8/layout/hierarchy4"/>
    <dgm:cxn modelId="{DDD57FCB-46FE-459D-80D5-D2E74CFF805C}" type="presParOf" srcId="{A6B7BFC1-887D-4789-8BFF-A9106A6426D6}" destId="{A2DF8A7D-070C-4A2F-91B2-ACFDE75916E6}" srcOrd="0" destOrd="0" presId="urn:microsoft.com/office/officeart/2005/8/layout/hierarchy4"/>
    <dgm:cxn modelId="{2A8C53F8-918D-4B0F-B4FD-D5CC18883105}" type="presParOf" srcId="{A6B7BFC1-887D-4789-8BFF-A9106A6426D6}" destId="{134A4423-674B-4136-AD13-AF90D18F92A9}" srcOrd="1" destOrd="0" presId="urn:microsoft.com/office/officeart/2005/8/layout/hierarchy4"/>
    <dgm:cxn modelId="{18E93CB5-D788-4557-8095-C6527FE84A66}" type="presParOf" srcId="{5AEA7CDE-7A73-46A2-8634-469BCC62D7F4}" destId="{0A1CE741-D38C-44D0-BF87-79F611A7522D}" srcOrd="1" destOrd="0" presId="urn:microsoft.com/office/officeart/2005/8/layout/hierarchy4"/>
    <dgm:cxn modelId="{B65DE6B5-DA96-44E8-A1F5-3F63F745FD35}" type="presParOf" srcId="{5AEA7CDE-7A73-46A2-8634-469BCC62D7F4}" destId="{797D6B65-E5AB-410A-AA8B-DB22BEB10C21}" srcOrd="2" destOrd="0" presId="urn:microsoft.com/office/officeart/2005/8/layout/hierarchy4"/>
    <dgm:cxn modelId="{30861158-561C-406E-88CE-97C9631687D9}" type="presParOf" srcId="{797D6B65-E5AB-410A-AA8B-DB22BEB10C21}" destId="{585586E9-6E6C-49C9-BEA3-1C0B1A2051FA}" srcOrd="0" destOrd="0" presId="urn:microsoft.com/office/officeart/2005/8/layout/hierarchy4"/>
    <dgm:cxn modelId="{E445D549-EDFF-4C2D-8292-1E9245233C0D}" type="presParOf" srcId="{797D6B65-E5AB-410A-AA8B-DB22BEB10C21}" destId="{B9BABCFD-9050-43AF-9C6F-08B45A5C6542}" srcOrd="1" destOrd="0" presId="urn:microsoft.com/office/officeart/2005/8/layout/hierarchy4"/>
    <dgm:cxn modelId="{1BC41434-2125-464F-A21B-FECD79FD83E6}" type="presParOf" srcId="{5AEA7CDE-7A73-46A2-8634-469BCC62D7F4}" destId="{F47246B7-E730-4688-A59D-D3EEB8029261}" srcOrd="3" destOrd="0" presId="urn:microsoft.com/office/officeart/2005/8/layout/hierarchy4"/>
    <dgm:cxn modelId="{DE2AC496-446F-4460-AB3F-6C5A490E3B76}" type="presParOf" srcId="{5AEA7CDE-7A73-46A2-8634-469BCC62D7F4}" destId="{21231B3C-0882-4388-8D19-47B210051D5B}" srcOrd="4" destOrd="0" presId="urn:microsoft.com/office/officeart/2005/8/layout/hierarchy4"/>
    <dgm:cxn modelId="{44C5161B-E6DD-436A-A107-CDF213A6BF2E}" type="presParOf" srcId="{21231B3C-0882-4388-8D19-47B210051D5B}" destId="{0E5FF944-5C46-4F54-8198-45492A75A3DE}" srcOrd="0" destOrd="0" presId="urn:microsoft.com/office/officeart/2005/8/layout/hierarchy4"/>
    <dgm:cxn modelId="{7A1EEF88-552E-420F-9589-1161981B0F62}" type="presParOf" srcId="{21231B3C-0882-4388-8D19-47B210051D5B}" destId="{DF24BE5C-D141-4CAE-9A36-7394AB656823}" srcOrd="1" destOrd="0" presId="urn:microsoft.com/office/officeart/2005/8/layout/hierarchy4"/>
    <dgm:cxn modelId="{1B988C19-2B44-474A-9CE3-DAAA4CC07769}" type="presParOf" srcId="{5AEA7CDE-7A73-46A2-8634-469BCC62D7F4}" destId="{3AC0DB2C-393F-47B3-8912-E875442B6E52}" srcOrd="5" destOrd="0" presId="urn:microsoft.com/office/officeart/2005/8/layout/hierarchy4"/>
    <dgm:cxn modelId="{712A9402-F80A-4CB4-AA39-71C041C1AA08}" type="presParOf" srcId="{5AEA7CDE-7A73-46A2-8634-469BCC62D7F4}" destId="{36FCC813-9A6D-46F3-8561-963C460483A5}" srcOrd="6" destOrd="0" presId="urn:microsoft.com/office/officeart/2005/8/layout/hierarchy4"/>
    <dgm:cxn modelId="{30BEAC32-1B6F-49C5-A3FF-5A83FCB3FA2E}" type="presParOf" srcId="{36FCC813-9A6D-46F3-8561-963C460483A5}" destId="{3EC2F78C-AA3D-4745-B84C-98D3B0E95226}" srcOrd="0" destOrd="0" presId="urn:microsoft.com/office/officeart/2005/8/layout/hierarchy4"/>
    <dgm:cxn modelId="{BA499B44-6674-4357-BEF9-7B577593144B}" type="presParOf" srcId="{36FCC813-9A6D-46F3-8561-963C460483A5}" destId="{DDCAE5F6-B7AD-48D3-9BF9-027C7A21BB7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B8D5B270-97E1-4CFF-9EBE-0C0547952A32}" type="doc">
      <dgm:prSet loTypeId="urn:microsoft.com/office/officeart/2005/8/layout/vList6" loCatId="process" qsTypeId="urn:microsoft.com/office/officeart/2005/8/quickstyle/simple3" qsCatId="simple" csTypeId="urn:microsoft.com/office/officeart/2005/8/colors/accent1_2" csCatId="accent1" phldr="1"/>
      <dgm:spPr/>
      <dgm:t>
        <a:bodyPr/>
        <a:lstStyle/>
        <a:p>
          <a:endParaRPr lang="es-ES"/>
        </a:p>
      </dgm:t>
    </dgm:pt>
    <dgm:pt modelId="{066747BE-B135-4D7A-A820-82FBA6C00980}">
      <dgm:prSet custT="1"/>
      <dgm:spPr/>
      <dgm:t>
        <a:bodyPr/>
        <a:lstStyle/>
        <a:p>
          <a:pPr algn="ctr" rtl="0"/>
          <a:r>
            <a:rPr lang="es-ES" sz="1400" b="1" dirty="0" smtClean="0">
              <a:solidFill>
                <a:schemeClr val="tx1"/>
              </a:solidFill>
            </a:rPr>
            <a:t>-Cumplimiento de los fines del ordenamiento jurídico aduanero:</a:t>
          </a:r>
        </a:p>
        <a:p>
          <a:pPr algn="ctr" rtl="0"/>
          <a:r>
            <a:rPr lang="es-ES" sz="1400" b="1" dirty="0" smtClean="0">
              <a:solidFill>
                <a:schemeClr val="tx1"/>
              </a:solidFill>
            </a:rPr>
            <a:t>a)  Garantiza la correcta percepción de tributos</a:t>
          </a:r>
        </a:p>
        <a:p>
          <a:pPr algn="ctr" rtl="0"/>
          <a:r>
            <a:rPr lang="es-ES" sz="1400" b="1" dirty="0" smtClean="0">
              <a:solidFill>
                <a:schemeClr val="tx1"/>
              </a:solidFill>
            </a:rPr>
            <a:t>b)  Aumenta la percepción de riesgo</a:t>
          </a:r>
        </a:p>
        <a:p>
          <a:pPr algn="ctr" rtl="0"/>
          <a:r>
            <a:rPr lang="es-ES" sz="1400" b="1" dirty="0" smtClean="0">
              <a:solidFill>
                <a:schemeClr val="tx1"/>
              </a:solidFill>
            </a:rPr>
            <a:t>- Filtro de legalidad</a:t>
          </a:r>
          <a:endParaRPr lang="es-ES" sz="1400" b="1" dirty="0">
            <a:solidFill>
              <a:schemeClr val="tx1"/>
            </a:solidFill>
          </a:endParaRPr>
        </a:p>
      </dgm:t>
    </dgm:pt>
    <dgm:pt modelId="{9E8F33C9-50F3-4862-8B6C-4B75E7E5426B}" type="parTrans" cxnId="{BD5E4DFF-A4CB-4EAE-B146-13DA8F099133}">
      <dgm:prSet/>
      <dgm:spPr/>
      <dgm:t>
        <a:bodyPr/>
        <a:lstStyle/>
        <a:p>
          <a:endParaRPr lang="es-ES"/>
        </a:p>
      </dgm:t>
    </dgm:pt>
    <dgm:pt modelId="{025183DA-CB02-4166-9085-41CA8A40B80C}" type="sibTrans" cxnId="{BD5E4DFF-A4CB-4EAE-B146-13DA8F099133}">
      <dgm:prSet/>
      <dgm:spPr/>
      <dgm:t>
        <a:bodyPr/>
        <a:lstStyle/>
        <a:p>
          <a:endParaRPr lang="es-ES"/>
        </a:p>
      </dgm:t>
    </dgm:pt>
    <dgm:pt modelId="{F096B2BD-C39C-44A0-90F8-62346BCECF6C}">
      <dgm:prSet custT="1"/>
      <dgm:spPr/>
      <dgm:t>
        <a:bodyPr/>
        <a:lstStyle/>
        <a:p>
          <a:pPr rtl="0"/>
          <a:r>
            <a:rPr lang="es-ES" sz="1800" b="1" dirty="0" smtClean="0"/>
            <a:t>Se evitan en sede judicial resultados onerosos para el Estado (ahorro de costos)</a:t>
          </a:r>
          <a:endParaRPr lang="es-ES" sz="1800" b="1" dirty="0"/>
        </a:p>
      </dgm:t>
    </dgm:pt>
    <dgm:pt modelId="{063B495D-A207-4EFC-80F7-0DC52F0F1A1E}" type="parTrans" cxnId="{805CC2CD-B3E3-4D21-8BA1-D459858D8AB5}">
      <dgm:prSet/>
      <dgm:spPr/>
      <dgm:t>
        <a:bodyPr/>
        <a:lstStyle/>
        <a:p>
          <a:endParaRPr lang="es-ES"/>
        </a:p>
      </dgm:t>
    </dgm:pt>
    <dgm:pt modelId="{BDFEB8C2-7BAF-4C11-B548-9C26CE66DD32}" type="sibTrans" cxnId="{805CC2CD-B3E3-4D21-8BA1-D459858D8AB5}">
      <dgm:prSet/>
      <dgm:spPr/>
      <dgm:t>
        <a:bodyPr/>
        <a:lstStyle/>
        <a:p>
          <a:endParaRPr lang="es-ES"/>
        </a:p>
      </dgm:t>
    </dgm:pt>
    <dgm:pt modelId="{B85E4BDF-DD2A-4522-8C2C-AB52FD98A551}">
      <dgm:prSet custT="1"/>
      <dgm:spPr/>
      <dgm:t>
        <a:bodyPr/>
        <a:lstStyle/>
        <a:p>
          <a:r>
            <a:rPr lang="es-ES" sz="1600" dirty="0" smtClean="0"/>
            <a:t>Demandas de elevada cuantía en contra del Estado y cobro de intereses</a:t>
          </a:r>
          <a:endParaRPr lang="es-ES" sz="1600" dirty="0"/>
        </a:p>
      </dgm:t>
    </dgm:pt>
    <dgm:pt modelId="{E13B3939-F0CB-4E8E-BF1C-19435B31DA5B}" type="parTrans" cxnId="{0BBF25B9-BAF0-48A2-BEAB-78C20C141862}">
      <dgm:prSet/>
      <dgm:spPr/>
      <dgm:t>
        <a:bodyPr/>
        <a:lstStyle/>
        <a:p>
          <a:endParaRPr lang="es-ES"/>
        </a:p>
      </dgm:t>
    </dgm:pt>
    <dgm:pt modelId="{CA45348D-F700-4164-ACBA-06BB6B007636}" type="sibTrans" cxnId="{0BBF25B9-BAF0-48A2-BEAB-78C20C141862}">
      <dgm:prSet/>
      <dgm:spPr/>
      <dgm:t>
        <a:bodyPr/>
        <a:lstStyle/>
        <a:p>
          <a:endParaRPr lang="es-ES"/>
        </a:p>
      </dgm:t>
    </dgm:pt>
    <dgm:pt modelId="{D4E062AC-762A-4F09-985E-ED228B3D6762}">
      <dgm:prSet custT="1"/>
      <dgm:spPr/>
      <dgm:t>
        <a:bodyPr/>
        <a:lstStyle/>
        <a:p>
          <a:r>
            <a:rPr lang="es-ES" sz="1600" dirty="0" smtClean="0"/>
            <a:t>Eventuales prescripciones en contra de la Administración</a:t>
          </a:r>
        </a:p>
      </dgm:t>
    </dgm:pt>
    <dgm:pt modelId="{4BAB01BC-9622-4A9B-9C6A-40D141D2F6E7}" type="parTrans" cxnId="{AA4ADFF1-17E8-4B8C-A340-4D24F63CB2FA}">
      <dgm:prSet/>
      <dgm:spPr/>
      <dgm:t>
        <a:bodyPr/>
        <a:lstStyle/>
        <a:p>
          <a:endParaRPr lang="es-ES"/>
        </a:p>
      </dgm:t>
    </dgm:pt>
    <dgm:pt modelId="{147E76B4-D398-4014-BE0F-DF615F8B70A5}" type="sibTrans" cxnId="{AA4ADFF1-17E8-4B8C-A340-4D24F63CB2FA}">
      <dgm:prSet/>
      <dgm:spPr/>
      <dgm:t>
        <a:bodyPr/>
        <a:lstStyle/>
        <a:p>
          <a:endParaRPr lang="es-ES"/>
        </a:p>
      </dgm:t>
    </dgm:pt>
    <dgm:pt modelId="{7496D8F2-BEAB-4D1C-8AAD-DA7FBDE5C948}" type="pres">
      <dgm:prSet presAssocID="{B8D5B270-97E1-4CFF-9EBE-0C0547952A32}" presName="Name0" presStyleCnt="0">
        <dgm:presLayoutVars>
          <dgm:dir/>
          <dgm:animLvl val="lvl"/>
          <dgm:resizeHandles/>
        </dgm:presLayoutVars>
      </dgm:prSet>
      <dgm:spPr/>
      <dgm:t>
        <a:bodyPr/>
        <a:lstStyle/>
        <a:p>
          <a:endParaRPr lang="es-ES"/>
        </a:p>
      </dgm:t>
    </dgm:pt>
    <dgm:pt modelId="{C16840DF-107B-4CBE-B290-BED4042148AD}" type="pres">
      <dgm:prSet presAssocID="{066747BE-B135-4D7A-A820-82FBA6C00980}" presName="linNode" presStyleCnt="0"/>
      <dgm:spPr/>
    </dgm:pt>
    <dgm:pt modelId="{ACB1C189-5B15-4907-82C1-400DC730F23C}" type="pres">
      <dgm:prSet presAssocID="{066747BE-B135-4D7A-A820-82FBA6C00980}" presName="parentShp" presStyleLbl="node1" presStyleIdx="0" presStyleCnt="2">
        <dgm:presLayoutVars>
          <dgm:bulletEnabled val="1"/>
        </dgm:presLayoutVars>
      </dgm:prSet>
      <dgm:spPr/>
      <dgm:t>
        <a:bodyPr/>
        <a:lstStyle/>
        <a:p>
          <a:endParaRPr lang="es-ES"/>
        </a:p>
      </dgm:t>
    </dgm:pt>
    <dgm:pt modelId="{BB479D74-2B17-4D1E-9A76-DAD8EB518A9C}" type="pres">
      <dgm:prSet presAssocID="{066747BE-B135-4D7A-A820-82FBA6C00980}" presName="childShp" presStyleLbl="bgAccFollowNode1" presStyleIdx="0" presStyleCnt="2" custScaleY="113636">
        <dgm:presLayoutVars>
          <dgm:bulletEnabled val="1"/>
        </dgm:presLayoutVars>
      </dgm:prSet>
      <dgm:spPr/>
      <dgm:t>
        <a:bodyPr/>
        <a:lstStyle/>
        <a:p>
          <a:endParaRPr lang="es-ES"/>
        </a:p>
      </dgm:t>
    </dgm:pt>
    <dgm:pt modelId="{9373AD60-399E-44DF-A8B3-73823A9727B2}" type="pres">
      <dgm:prSet presAssocID="{025183DA-CB02-4166-9085-41CA8A40B80C}" presName="spacing" presStyleCnt="0"/>
      <dgm:spPr/>
    </dgm:pt>
    <dgm:pt modelId="{76328B8E-EECD-410C-BE10-D0A9EB8296B9}" type="pres">
      <dgm:prSet presAssocID="{F096B2BD-C39C-44A0-90F8-62346BCECF6C}" presName="linNode" presStyleCnt="0"/>
      <dgm:spPr/>
    </dgm:pt>
    <dgm:pt modelId="{FA7DD71B-8608-4779-86FD-18C0761E0B24}" type="pres">
      <dgm:prSet presAssocID="{F096B2BD-C39C-44A0-90F8-62346BCECF6C}" presName="parentShp" presStyleLbl="node1" presStyleIdx="1" presStyleCnt="2">
        <dgm:presLayoutVars>
          <dgm:bulletEnabled val="1"/>
        </dgm:presLayoutVars>
      </dgm:prSet>
      <dgm:spPr/>
      <dgm:t>
        <a:bodyPr/>
        <a:lstStyle/>
        <a:p>
          <a:endParaRPr lang="es-ES"/>
        </a:p>
      </dgm:t>
    </dgm:pt>
    <dgm:pt modelId="{19938FE5-9D72-457D-A295-BA523BD8E475}" type="pres">
      <dgm:prSet presAssocID="{F096B2BD-C39C-44A0-90F8-62346BCECF6C}" presName="childShp" presStyleLbl="bgAccFollowNode1" presStyleIdx="1" presStyleCnt="2" custScaleY="70736" custLinFactNeighborX="122" custLinFactNeighborY="31">
        <dgm:presLayoutVars>
          <dgm:bulletEnabled val="1"/>
        </dgm:presLayoutVars>
      </dgm:prSet>
      <dgm:spPr/>
      <dgm:t>
        <a:bodyPr/>
        <a:lstStyle/>
        <a:p>
          <a:endParaRPr lang="es-ES"/>
        </a:p>
      </dgm:t>
    </dgm:pt>
  </dgm:ptLst>
  <dgm:cxnLst>
    <dgm:cxn modelId="{83A5F1E7-EA2C-45F6-8602-2984E12705C7}" type="presOf" srcId="{D4E062AC-762A-4F09-985E-ED228B3D6762}" destId="{19938FE5-9D72-457D-A295-BA523BD8E475}" srcOrd="0" destOrd="1" presId="urn:microsoft.com/office/officeart/2005/8/layout/vList6"/>
    <dgm:cxn modelId="{D7CF24F8-157E-45D9-99AD-806B7B80063E}" type="presOf" srcId="{B8D5B270-97E1-4CFF-9EBE-0C0547952A32}" destId="{7496D8F2-BEAB-4D1C-8AAD-DA7FBDE5C948}" srcOrd="0" destOrd="0" presId="urn:microsoft.com/office/officeart/2005/8/layout/vList6"/>
    <dgm:cxn modelId="{805CC2CD-B3E3-4D21-8BA1-D459858D8AB5}" srcId="{B8D5B270-97E1-4CFF-9EBE-0C0547952A32}" destId="{F096B2BD-C39C-44A0-90F8-62346BCECF6C}" srcOrd="1" destOrd="0" parTransId="{063B495D-A207-4EFC-80F7-0DC52F0F1A1E}" sibTransId="{BDFEB8C2-7BAF-4C11-B548-9C26CE66DD32}"/>
    <dgm:cxn modelId="{0BBF25B9-BAF0-48A2-BEAB-78C20C141862}" srcId="{F096B2BD-C39C-44A0-90F8-62346BCECF6C}" destId="{B85E4BDF-DD2A-4522-8C2C-AB52FD98A551}" srcOrd="0" destOrd="0" parTransId="{E13B3939-F0CB-4E8E-BF1C-19435B31DA5B}" sibTransId="{CA45348D-F700-4164-ACBA-06BB6B007636}"/>
    <dgm:cxn modelId="{C73CC81B-190F-4467-AAE0-1C2DAB878307}" type="presOf" srcId="{F096B2BD-C39C-44A0-90F8-62346BCECF6C}" destId="{FA7DD71B-8608-4779-86FD-18C0761E0B24}" srcOrd="0" destOrd="0" presId="urn:microsoft.com/office/officeart/2005/8/layout/vList6"/>
    <dgm:cxn modelId="{AA4ADFF1-17E8-4B8C-A340-4D24F63CB2FA}" srcId="{F096B2BD-C39C-44A0-90F8-62346BCECF6C}" destId="{D4E062AC-762A-4F09-985E-ED228B3D6762}" srcOrd="1" destOrd="0" parTransId="{4BAB01BC-9622-4A9B-9C6A-40D141D2F6E7}" sibTransId="{147E76B4-D398-4014-BE0F-DF615F8B70A5}"/>
    <dgm:cxn modelId="{D5757356-BCD4-44A7-BEE2-4A73226ABEE8}" type="presOf" srcId="{B85E4BDF-DD2A-4522-8C2C-AB52FD98A551}" destId="{19938FE5-9D72-457D-A295-BA523BD8E475}" srcOrd="0" destOrd="0" presId="urn:microsoft.com/office/officeart/2005/8/layout/vList6"/>
    <dgm:cxn modelId="{BD5E4DFF-A4CB-4EAE-B146-13DA8F099133}" srcId="{B8D5B270-97E1-4CFF-9EBE-0C0547952A32}" destId="{066747BE-B135-4D7A-A820-82FBA6C00980}" srcOrd="0" destOrd="0" parTransId="{9E8F33C9-50F3-4862-8B6C-4B75E7E5426B}" sibTransId="{025183DA-CB02-4166-9085-41CA8A40B80C}"/>
    <dgm:cxn modelId="{3F16EF15-3ADD-4A57-AF66-52E0C242776A}" type="presOf" srcId="{066747BE-B135-4D7A-A820-82FBA6C00980}" destId="{ACB1C189-5B15-4907-82C1-400DC730F23C}" srcOrd="0" destOrd="0" presId="urn:microsoft.com/office/officeart/2005/8/layout/vList6"/>
    <dgm:cxn modelId="{91523E3C-5170-4A6B-A59F-25F37DF7BAD5}" type="presParOf" srcId="{7496D8F2-BEAB-4D1C-8AAD-DA7FBDE5C948}" destId="{C16840DF-107B-4CBE-B290-BED4042148AD}" srcOrd="0" destOrd="0" presId="urn:microsoft.com/office/officeart/2005/8/layout/vList6"/>
    <dgm:cxn modelId="{405D802A-F453-42B8-9136-7A6959712FB8}" type="presParOf" srcId="{C16840DF-107B-4CBE-B290-BED4042148AD}" destId="{ACB1C189-5B15-4907-82C1-400DC730F23C}" srcOrd="0" destOrd="0" presId="urn:microsoft.com/office/officeart/2005/8/layout/vList6"/>
    <dgm:cxn modelId="{61FDC37F-674B-4136-8519-3A8D255EA46F}" type="presParOf" srcId="{C16840DF-107B-4CBE-B290-BED4042148AD}" destId="{BB479D74-2B17-4D1E-9A76-DAD8EB518A9C}" srcOrd="1" destOrd="0" presId="urn:microsoft.com/office/officeart/2005/8/layout/vList6"/>
    <dgm:cxn modelId="{D4B73A60-5104-4CE1-9F7A-691E693B1177}" type="presParOf" srcId="{7496D8F2-BEAB-4D1C-8AAD-DA7FBDE5C948}" destId="{9373AD60-399E-44DF-A8B3-73823A9727B2}" srcOrd="1" destOrd="0" presId="urn:microsoft.com/office/officeart/2005/8/layout/vList6"/>
    <dgm:cxn modelId="{2941DEBF-02A6-46A6-9FAC-1F5D8E925046}" type="presParOf" srcId="{7496D8F2-BEAB-4D1C-8AAD-DA7FBDE5C948}" destId="{76328B8E-EECD-410C-BE10-D0A9EB8296B9}" srcOrd="2" destOrd="0" presId="urn:microsoft.com/office/officeart/2005/8/layout/vList6"/>
    <dgm:cxn modelId="{C892BB5C-F5F7-4418-A61B-C9F01C566D7B}" type="presParOf" srcId="{76328B8E-EECD-410C-BE10-D0A9EB8296B9}" destId="{FA7DD71B-8608-4779-86FD-18C0761E0B24}" srcOrd="0" destOrd="0" presId="urn:microsoft.com/office/officeart/2005/8/layout/vList6"/>
    <dgm:cxn modelId="{F70D16AF-1C2B-432B-BA63-274686762DFE}" type="presParOf" srcId="{76328B8E-EECD-410C-BE10-D0A9EB8296B9}" destId="{19938FE5-9D72-457D-A295-BA523BD8E47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C02C7DB8-68FE-4AC9-A9A1-E23884A3D9D9}" type="doc">
      <dgm:prSet loTypeId="urn:microsoft.com/office/officeart/2005/8/layout/hList2#1" loCatId="list" qsTypeId="urn:microsoft.com/office/officeart/2005/8/quickstyle/simple1" qsCatId="simple" csTypeId="urn:microsoft.com/office/officeart/2005/8/colors/colorful5" csCatId="colorful" phldr="1"/>
      <dgm:spPr/>
      <dgm:t>
        <a:bodyPr/>
        <a:lstStyle/>
        <a:p>
          <a:endParaRPr lang="es-ES"/>
        </a:p>
      </dgm:t>
    </dgm:pt>
    <dgm:pt modelId="{DF496DA0-4382-4083-B9F1-B0C914502149}">
      <dgm:prSet phldrT="[Texto]"/>
      <dgm:spPr/>
      <dgm:t>
        <a:bodyPr/>
        <a:lstStyle/>
        <a:p>
          <a:r>
            <a:rPr lang="es-ES" dirty="0" smtClean="0"/>
            <a:t>COMPOSICIÓN </a:t>
          </a:r>
          <a:endParaRPr lang="es-ES" dirty="0"/>
        </a:p>
      </dgm:t>
    </dgm:pt>
    <dgm:pt modelId="{210D9E26-6D59-4064-8A7E-0FD07E5C5C70}" type="parTrans" cxnId="{9A706615-0CD9-4C27-B9CC-285819C00B41}">
      <dgm:prSet/>
      <dgm:spPr/>
      <dgm:t>
        <a:bodyPr/>
        <a:lstStyle/>
        <a:p>
          <a:endParaRPr lang="es-ES"/>
        </a:p>
      </dgm:t>
    </dgm:pt>
    <dgm:pt modelId="{504B0F38-C2A3-4D21-A64B-3C3BBC6C2A9E}" type="sibTrans" cxnId="{9A706615-0CD9-4C27-B9CC-285819C00B41}">
      <dgm:prSet/>
      <dgm:spPr/>
      <dgm:t>
        <a:bodyPr/>
        <a:lstStyle/>
        <a:p>
          <a:endParaRPr lang="es-ES"/>
        </a:p>
      </dgm:t>
    </dgm:pt>
    <dgm:pt modelId="{0914BFDD-EC64-40A2-A346-281F9944835F}">
      <dgm:prSet phldrT="[Texto]" custT="1"/>
      <dgm:spPr/>
      <dgm:t>
        <a:bodyPr/>
        <a:lstStyle/>
        <a:p>
          <a:r>
            <a:rPr lang="es-CR" sz="1750" b="1" baseline="0" dirty="0" smtClean="0">
              <a:solidFill>
                <a:schemeClr val="tx1"/>
              </a:solidFill>
              <a:effectLst/>
              <a:latin typeface="Arial" pitchFamily="34" charset="0"/>
            </a:rPr>
            <a:t>Cuatro miembros abogados </a:t>
          </a:r>
          <a:r>
            <a:rPr lang="es-CR" sz="1650" b="1" baseline="0" dirty="0" smtClean="0">
              <a:solidFill>
                <a:schemeClr val="tx1"/>
              </a:solidFill>
              <a:effectLst/>
              <a:latin typeface="Arial" pitchFamily="34" charset="0"/>
            </a:rPr>
            <a:t>especialistas en materia aduanera,  uno de los cuales es el Presidente </a:t>
          </a:r>
          <a:endParaRPr lang="es-ES" sz="1650" b="1" baseline="0" dirty="0">
            <a:solidFill>
              <a:schemeClr val="tx1"/>
            </a:solidFill>
            <a:effectLst/>
          </a:endParaRPr>
        </a:p>
      </dgm:t>
    </dgm:pt>
    <dgm:pt modelId="{01DB9EF8-BFF7-4778-8600-D7B7B2838C72}" type="parTrans" cxnId="{91F02744-3511-45FD-BF5D-DBAA6FF45BC0}">
      <dgm:prSet/>
      <dgm:spPr/>
      <dgm:t>
        <a:bodyPr/>
        <a:lstStyle/>
        <a:p>
          <a:endParaRPr lang="es-ES"/>
        </a:p>
      </dgm:t>
    </dgm:pt>
    <dgm:pt modelId="{E685FEC9-D0D4-478B-A526-14B40BB83501}" type="sibTrans" cxnId="{91F02744-3511-45FD-BF5D-DBAA6FF45BC0}">
      <dgm:prSet/>
      <dgm:spPr/>
      <dgm:t>
        <a:bodyPr/>
        <a:lstStyle/>
        <a:p>
          <a:endParaRPr lang="es-ES"/>
        </a:p>
      </dgm:t>
    </dgm:pt>
    <dgm:pt modelId="{BBDBE436-121D-4CA0-A0B0-3BA7B5BF6037}">
      <dgm:prSet phldrT="[Texto]"/>
      <dgm:spPr/>
      <dgm:t>
        <a:bodyPr/>
        <a:lstStyle/>
        <a:p>
          <a:r>
            <a:rPr lang="es-ES" dirty="0" smtClean="0"/>
            <a:t>COMPOSICIÓN</a:t>
          </a:r>
          <a:endParaRPr lang="es-ES" dirty="0"/>
        </a:p>
      </dgm:t>
    </dgm:pt>
    <dgm:pt modelId="{C7CA6AE1-83FE-4532-9FB2-B0F2C44865E7}" type="parTrans" cxnId="{DE09B44D-CB65-4865-9B25-6F1F6DEB0603}">
      <dgm:prSet/>
      <dgm:spPr/>
      <dgm:t>
        <a:bodyPr/>
        <a:lstStyle/>
        <a:p>
          <a:endParaRPr lang="es-ES"/>
        </a:p>
      </dgm:t>
    </dgm:pt>
    <dgm:pt modelId="{5E6C4E80-215A-4DC5-BE5C-FD94040F08E6}" type="sibTrans" cxnId="{DE09B44D-CB65-4865-9B25-6F1F6DEB0603}">
      <dgm:prSet/>
      <dgm:spPr/>
      <dgm:t>
        <a:bodyPr/>
        <a:lstStyle/>
        <a:p>
          <a:endParaRPr lang="es-ES"/>
        </a:p>
      </dgm:t>
    </dgm:pt>
    <dgm:pt modelId="{CAA8FE2D-0B27-4225-A9F0-ADBA3014626A}">
      <dgm:prSet phldrT="[Texto]" custT="1"/>
      <dgm:spPr>
        <a:solidFill>
          <a:srgbClr val="008EC0"/>
        </a:solidFill>
      </dgm:spPr>
      <dgm:t>
        <a:bodyPr/>
        <a:lstStyle/>
        <a:p>
          <a:r>
            <a:rPr lang="es-CR" sz="1750" b="1" baseline="0" dirty="0" smtClean="0">
              <a:solidFill>
                <a:schemeClr val="tx1"/>
              </a:solidFill>
              <a:effectLst/>
              <a:latin typeface="Arial" pitchFamily="34" charset="0"/>
            </a:rPr>
            <a:t>Tres miembros especialistas</a:t>
          </a:r>
          <a:endParaRPr lang="es-ES" sz="1750" b="1" baseline="0" dirty="0">
            <a:solidFill>
              <a:schemeClr val="tx1"/>
            </a:solidFill>
            <a:effectLst/>
          </a:endParaRPr>
        </a:p>
      </dgm:t>
    </dgm:pt>
    <dgm:pt modelId="{510DF008-C1BF-4380-92E6-47D048E4B23F}" type="parTrans" cxnId="{A2336EAE-CFD5-4BB5-A14D-EBFD18BB174E}">
      <dgm:prSet/>
      <dgm:spPr/>
      <dgm:t>
        <a:bodyPr/>
        <a:lstStyle/>
        <a:p>
          <a:endParaRPr lang="es-ES"/>
        </a:p>
      </dgm:t>
    </dgm:pt>
    <dgm:pt modelId="{224E641E-6900-40F1-A2BC-C8DB21279249}" type="sibTrans" cxnId="{A2336EAE-CFD5-4BB5-A14D-EBFD18BB174E}">
      <dgm:prSet/>
      <dgm:spPr/>
      <dgm:t>
        <a:bodyPr/>
        <a:lstStyle/>
        <a:p>
          <a:endParaRPr lang="es-ES"/>
        </a:p>
      </dgm:t>
    </dgm:pt>
    <dgm:pt modelId="{92CE7588-A79D-41F3-B860-FD2A03FB48D8}">
      <dgm:prSet phldrT="[Texto]"/>
      <dgm:spPr/>
      <dgm:t>
        <a:bodyPr/>
        <a:lstStyle/>
        <a:p>
          <a:r>
            <a:rPr lang="es-ES" dirty="0" smtClean="0"/>
            <a:t>APOYADO POR</a:t>
          </a:r>
          <a:endParaRPr lang="es-ES" dirty="0"/>
        </a:p>
      </dgm:t>
    </dgm:pt>
    <dgm:pt modelId="{BF88EBDC-335B-447E-ADA6-E24DEA5E1FED}" type="parTrans" cxnId="{A5D6316D-6964-48B5-AD8E-418D821541B4}">
      <dgm:prSet/>
      <dgm:spPr/>
      <dgm:t>
        <a:bodyPr/>
        <a:lstStyle/>
        <a:p>
          <a:endParaRPr lang="es-ES"/>
        </a:p>
      </dgm:t>
    </dgm:pt>
    <dgm:pt modelId="{39F33714-5CE1-4213-A15B-0F5A3D3A0C6F}" type="sibTrans" cxnId="{A5D6316D-6964-48B5-AD8E-418D821541B4}">
      <dgm:prSet/>
      <dgm:spPr/>
      <dgm:t>
        <a:bodyPr/>
        <a:lstStyle/>
        <a:p>
          <a:endParaRPr lang="es-ES"/>
        </a:p>
      </dgm:t>
    </dgm:pt>
    <dgm:pt modelId="{842EA7AE-FA8F-4EFE-A438-6A2B4BD0D110}">
      <dgm:prSet phldrT="[Texto]" custT="1"/>
      <dgm:spPr/>
      <dgm:t>
        <a:bodyPr/>
        <a:lstStyle/>
        <a:p>
          <a:r>
            <a:rPr lang="es-CR" sz="1650" b="1" baseline="0" dirty="0" smtClean="0">
              <a:solidFill>
                <a:schemeClr val="tx1"/>
              </a:solidFill>
              <a:effectLst/>
              <a:latin typeface="Arial" pitchFamily="34" charset="0"/>
            </a:rPr>
            <a:t>Un Secretario </a:t>
          </a:r>
          <a:r>
            <a:rPr lang="es-CR" sz="1500" b="1" baseline="0" dirty="0" smtClean="0">
              <a:solidFill>
                <a:schemeClr val="tx1"/>
              </a:solidFill>
              <a:effectLst/>
              <a:latin typeface="Arial" pitchFamily="34" charset="0"/>
            </a:rPr>
            <a:t>(Juez Instructor) y el personal administrativo necesario para su buen </a:t>
          </a:r>
          <a:r>
            <a:rPr lang="es-CR" sz="1400" b="1" baseline="0" dirty="0" smtClean="0">
              <a:solidFill>
                <a:schemeClr val="tx1"/>
              </a:solidFill>
              <a:effectLst/>
              <a:latin typeface="Arial" pitchFamily="34" charset="0"/>
            </a:rPr>
            <a:t>funcionamiento</a:t>
          </a:r>
          <a:endParaRPr lang="es-ES" sz="1400" b="1" baseline="0" dirty="0">
            <a:solidFill>
              <a:schemeClr val="tx1"/>
            </a:solidFill>
            <a:effectLst/>
          </a:endParaRPr>
        </a:p>
      </dgm:t>
    </dgm:pt>
    <dgm:pt modelId="{74C478BC-0C39-4F34-96BA-12276027ED92}" type="parTrans" cxnId="{54285FB7-4101-44CD-A77E-40491CB01598}">
      <dgm:prSet/>
      <dgm:spPr/>
      <dgm:t>
        <a:bodyPr/>
        <a:lstStyle/>
        <a:p>
          <a:endParaRPr lang="es-ES"/>
        </a:p>
      </dgm:t>
    </dgm:pt>
    <dgm:pt modelId="{0D22B01C-3FAD-4C9C-B8A2-54710B82A853}" type="sibTrans" cxnId="{54285FB7-4101-44CD-A77E-40491CB01598}">
      <dgm:prSet/>
      <dgm:spPr/>
      <dgm:t>
        <a:bodyPr/>
        <a:lstStyle/>
        <a:p>
          <a:endParaRPr lang="es-ES"/>
        </a:p>
      </dgm:t>
    </dgm:pt>
    <dgm:pt modelId="{112D4336-4738-4BC3-A46C-09C04356E069}">
      <dgm:prSet phldrT="[Texto]" custT="1"/>
      <dgm:spPr>
        <a:solidFill>
          <a:srgbClr val="008EC0"/>
        </a:solidFill>
      </dgm:spPr>
      <dgm:t>
        <a:bodyPr/>
        <a:lstStyle/>
        <a:p>
          <a:r>
            <a:rPr lang="es-CR" sz="1600" b="1" dirty="0" smtClean="0">
              <a:solidFill>
                <a:schemeClr val="tx1"/>
              </a:solidFill>
              <a:effectLst/>
              <a:latin typeface="Arial" pitchFamily="34" charset="0"/>
            </a:rPr>
            <a:t>(clasificación arancelaria, </a:t>
          </a:r>
          <a:endParaRPr lang="es-ES" sz="1600" b="1" dirty="0">
            <a:solidFill>
              <a:schemeClr val="tx1"/>
            </a:solidFill>
            <a:effectLst/>
          </a:endParaRPr>
        </a:p>
      </dgm:t>
    </dgm:pt>
    <dgm:pt modelId="{84FFE641-D992-44AC-A72D-A7147EA66407}" type="parTrans" cxnId="{094FF180-EDE4-44D2-A644-96E7DAA204A8}">
      <dgm:prSet/>
      <dgm:spPr/>
      <dgm:t>
        <a:bodyPr/>
        <a:lstStyle/>
        <a:p>
          <a:endParaRPr lang="es-ES"/>
        </a:p>
      </dgm:t>
    </dgm:pt>
    <dgm:pt modelId="{9320274A-3AF6-4775-8323-7A342F392722}" type="sibTrans" cxnId="{094FF180-EDE4-44D2-A644-96E7DAA204A8}">
      <dgm:prSet/>
      <dgm:spPr/>
      <dgm:t>
        <a:bodyPr/>
        <a:lstStyle/>
        <a:p>
          <a:endParaRPr lang="es-ES"/>
        </a:p>
      </dgm:t>
    </dgm:pt>
    <dgm:pt modelId="{3D9476BE-F434-403D-89EE-B5E7F962EEE6}">
      <dgm:prSet phldrT="[Texto]" custT="1"/>
      <dgm:spPr>
        <a:solidFill>
          <a:srgbClr val="008EC0"/>
        </a:solidFill>
      </dgm:spPr>
      <dgm:t>
        <a:bodyPr/>
        <a:lstStyle/>
        <a:p>
          <a:r>
            <a:rPr lang="es-CR" sz="1600" b="1" dirty="0" smtClean="0">
              <a:solidFill>
                <a:schemeClr val="tx1"/>
              </a:solidFill>
              <a:effectLst/>
              <a:latin typeface="Arial" pitchFamily="34" charset="0"/>
            </a:rPr>
            <a:t>valoración aduanera, </a:t>
          </a:r>
          <a:endParaRPr lang="es-ES" sz="1600" b="1" dirty="0">
            <a:solidFill>
              <a:schemeClr val="tx1"/>
            </a:solidFill>
            <a:effectLst/>
          </a:endParaRPr>
        </a:p>
      </dgm:t>
    </dgm:pt>
    <dgm:pt modelId="{39AF12C9-552C-433D-91A4-9AF96FC93AB9}" type="parTrans" cxnId="{48781CF0-8F58-4EBA-86A4-F3EB3B701B1A}">
      <dgm:prSet/>
      <dgm:spPr/>
      <dgm:t>
        <a:bodyPr/>
        <a:lstStyle/>
        <a:p>
          <a:endParaRPr lang="es-ES"/>
        </a:p>
      </dgm:t>
    </dgm:pt>
    <dgm:pt modelId="{F0C56E0D-94CB-40FB-A84E-C7EBBFC02660}" type="sibTrans" cxnId="{48781CF0-8F58-4EBA-86A4-F3EB3B701B1A}">
      <dgm:prSet/>
      <dgm:spPr/>
      <dgm:t>
        <a:bodyPr/>
        <a:lstStyle/>
        <a:p>
          <a:endParaRPr lang="es-ES"/>
        </a:p>
      </dgm:t>
    </dgm:pt>
    <dgm:pt modelId="{EE21847F-1F49-4C33-9F58-A340AC22D003}">
      <dgm:prSet phldrT="[Texto]" custT="1"/>
      <dgm:spPr>
        <a:solidFill>
          <a:srgbClr val="008EC0"/>
        </a:solidFill>
      </dgm:spPr>
      <dgm:t>
        <a:bodyPr/>
        <a:lstStyle/>
        <a:p>
          <a:r>
            <a:rPr lang="es-CR" sz="1600" b="1" dirty="0" smtClean="0">
              <a:solidFill>
                <a:schemeClr val="tx1"/>
              </a:solidFill>
              <a:effectLst/>
              <a:latin typeface="Arial" pitchFamily="34" charset="0"/>
            </a:rPr>
            <a:t>origen de las mercancías y</a:t>
          </a:r>
          <a:endParaRPr lang="es-ES" sz="1600" b="1" dirty="0">
            <a:solidFill>
              <a:schemeClr val="tx1"/>
            </a:solidFill>
            <a:effectLst/>
          </a:endParaRPr>
        </a:p>
      </dgm:t>
    </dgm:pt>
    <dgm:pt modelId="{8D0046A4-5031-4089-A854-085183247DD4}" type="parTrans" cxnId="{AA161136-6214-42D0-A5F2-4C342160D3EA}">
      <dgm:prSet/>
      <dgm:spPr/>
      <dgm:t>
        <a:bodyPr/>
        <a:lstStyle/>
        <a:p>
          <a:endParaRPr lang="es-ES"/>
        </a:p>
      </dgm:t>
    </dgm:pt>
    <dgm:pt modelId="{3868F22A-65C7-487E-BE94-433D4A68527A}" type="sibTrans" cxnId="{AA161136-6214-42D0-A5F2-4C342160D3EA}">
      <dgm:prSet/>
      <dgm:spPr/>
      <dgm:t>
        <a:bodyPr/>
        <a:lstStyle/>
        <a:p>
          <a:endParaRPr lang="es-ES"/>
        </a:p>
      </dgm:t>
    </dgm:pt>
    <dgm:pt modelId="{88C26291-C886-4486-97BA-9D5B29012F60}">
      <dgm:prSet phldrT="[Texto]" custT="1"/>
      <dgm:spPr>
        <a:solidFill>
          <a:srgbClr val="008EC0"/>
        </a:solidFill>
      </dgm:spPr>
      <dgm:t>
        <a:bodyPr/>
        <a:lstStyle/>
        <a:p>
          <a:r>
            <a:rPr lang="es-CR" sz="1600" b="1" dirty="0" smtClean="0">
              <a:solidFill>
                <a:schemeClr val="tx1"/>
              </a:solidFill>
              <a:effectLst/>
              <a:latin typeface="Arial" pitchFamily="34" charset="0"/>
            </a:rPr>
            <a:t>demás regulaciones del comercio exterior)</a:t>
          </a:r>
          <a:endParaRPr lang="es-ES" sz="1600" b="1" dirty="0">
            <a:solidFill>
              <a:schemeClr val="tx1"/>
            </a:solidFill>
            <a:effectLst/>
          </a:endParaRPr>
        </a:p>
      </dgm:t>
    </dgm:pt>
    <dgm:pt modelId="{0A269396-8DB7-48B5-A1A6-1182E001EF86}" type="parTrans" cxnId="{B6407AFD-7F0E-4947-8AB8-1862E9605F8A}">
      <dgm:prSet/>
      <dgm:spPr/>
      <dgm:t>
        <a:bodyPr/>
        <a:lstStyle/>
        <a:p>
          <a:endParaRPr lang="es-ES"/>
        </a:p>
      </dgm:t>
    </dgm:pt>
    <dgm:pt modelId="{B4928A8B-6FB4-4EBD-B68D-8F71735A9402}" type="sibTrans" cxnId="{B6407AFD-7F0E-4947-8AB8-1862E9605F8A}">
      <dgm:prSet/>
      <dgm:spPr/>
      <dgm:t>
        <a:bodyPr/>
        <a:lstStyle/>
        <a:p>
          <a:endParaRPr lang="es-ES"/>
        </a:p>
      </dgm:t>
    </dgm:pt>
    <dgm:pt modelId="{3E7614C0-221E-42D6-8623-9C27508C46CA}" type="pres">
      <dgm:prSet presAssocID="{C02C7DB8-68FE-4AC9-A9A1-E23884A3D9D9}" presName="linearFlow" presStyleCnt="0">
        <dgm:presLayoutVars>
          <dgm:dir/>
          <dgm:animLvl val="lvl"/>
          <dgm:resizeHandles/>
        </dgm:presLayoutVars>
      </dgm:prSet>
      <dgm:spPr/>
      <dgm:t>
        <a:bodyPr/>
        <a:lstStyle/>
        <a:p>
          <a:endParaRPr lang="es-ES"/>
        </a:p>
      </dgm:t>
    </dgm:pt>
    <dgm:pt modelId="{B3F85F5D-8B5A-4DA4-81F0-2A8940409453}" type="pres">
      <dgm:prSet presAssocID="{DF496DA0-4382-4083-B9F1-B0C914502149}" presName="compositeNode" presStyleCnt="0">
        <dgm:presLayoutVars>
          <dgm:bulletEnabled val="1"/>
        </dgm:presLayoutVars>
      </dgm:prSet>
      <dgm:spPr/>
    </dgm:pt>
    <dgm:pt modelId="{9C82EF32-EE36-4814-907A-5A5253A51C93}" type="pres">
      <dgm:prSet presAssocID="{DF496DA0-4382-4083-B9F1-B0C914502149}" presName="image" presStyleLbl="fgImgPlace1" presStyleIdx="0" presStyleCnt="3" custScaleX="285398" custScaleY="227450" custLinFactX="17351" custLinFactNeighborX="100000" custLinFactNeighborY="2515"/>
      <dgm:spPr>
        <a:blipFill rotWithShape="0">
          <a:blip xmlns:r="http://schemas.openxmlformats.org/officeDocument/2006/relationships" r:embed="rId1"/>
          <a:stretch>
            <a:fillRect/>
          </a:stretch>
        </a:blipFill>
      </dgm:spPr>
      <dgm:t>
        <a:bodyPr/>
        <a:lstStyle/>
        <a:p>
          <a:endParaRPr lang="es-ES"/>
        </a:p>
      </dgm:t>
    </dgm:pt>
    <dgm:pt modelId="{CE70F02B-A4E9-4972-A6F4-2DC9CDF285A5}" type="pres">
      <dgm:prSet presAssocID="{DF496DA0-4382-4083-B9F1-B0C914502149}" presName="childNode" presStyleLbl="node1" presStyleIdx="0" presStyleCnt="3" custScaleX="111789" custScaleY="84012" custLinFactNeighborX="1530" custLinFactNeighborY="2260">
        <dgm:presLayoutVars>
          <dgm:bulletEnabled val="1"/>
        </dgm:presLayoutVars>
      </dgm:prSet>
      <dgm:spPr/>
      <dgm:t>
        <a:bodyPr/>
        <a:lstStyle/>
        <a:p>
          <a:endParaRPr lang="es-ES"/>
        </a:p>
      </dgm:t>
    </dgm:pt>
    <dgm:pt modelId="{7833DA64-0D89-4634-AAA3-410B8CE8AC12}" type="pres">
      <dgm:prSet presAssocID="{DF496DA0-4382-4083-B9F1-B0C914502149}" presName="parentNode" presStyleLbl="revTx" presStyleIdx="0" presStyleCnt="3" custLinFactNeighborX="-35210" custLinFactNeighborY="670">
        <dgm:presLayoutVars>
          <dgm:chMax val="0"/>
          <dgm:bulletEnabled val="1"/>
        </dgm:presLayoutVars>
      </dgm:prSet>
      <dgm:spPr/>
      <dgm:t>
        <a:bodyPr/>
        <a:lstStyle/>
        <a:p>
          <a:endParaRPr lang="es-ES"/>
        </a:p>
      </dgm:t>
    </dgm:pt>
    <dgm:pt modelId="{2A591C21-0081-40BD-9D78-A9889BC1B881}" type="pres">
      <dgm:prSet presAssocID="{504B0F38-C2A3-4D21-A64B-3C3BBC6C2A9E}" presName="sibTrans" presStyleCnt="0"/>
      <dgm:spPr/>
    </dgm:pt>
    <dgm:pt modelId="{35252A12-0B71-4023-BB26-1EEEEFEA38C0}" type="pres">
      <dgm:prSet presAssocID="{BBDBE436-121D-4CA0-A0B0-3BA7B5BF6037}" presName="compositeNode" presStyleCnt="0">
        <dgm:presLayoutVars>
          <dgm:bulletEnabled val="1"/>
        </dgm:presLayoutVars>
      </dgm:prSet>
      <dgm:spPr/>
    </dgm:pt>
    <dgm:pt modelId="{4E0EFD75-6C54-4EE4-9578-CE3A4AB41829}" type="pres">
      <dgm:prSet presAssocID="{BBDBE436-121D-4CA0-A0B0-3BA7B5BF6037}" presName="image" presStyleLbl="fgImgPlace1" presStyleIdx="1" presStyleCnt="3" custScaleX="346141" custScaleY="175970" custLinFactX="75471" custLinFactNeighborX="100000" custLinFactNeighborY="4019"/>
      <dgm:spPr>
        <a:blipFill rotWithShape="0">
          <a:blip xmlns:r="http://schemas.openxmlformats.org/officeDocument/2006/relationships" r:embed="rId2"/>
          <a:stretch>
            <a:fillRect/>
          </a:stretch>
        </a:blipFill>
      </dgm:spPr>
      <dgm:t>
        <a:bodyPr/>
        <a:lstStyle/>
        <a:p>
          <a:endParaRPr lang="es-ES"/>
        </a:p>
      </dgm:t>
    </dgm:pt>
    <dgm:pt modelId="{1C66C489-B3D7-4857-8913-5EDD26588A2E}" type="pres">
      <dgm:prSet presAssocID="{BBDBE436-121D-4CA0-A0B0-3BA7B5BF6037}" presName="childNode" presStyleLbl="node1" presStyleIdx="1" presStyleCnt="3" custScaleX="163057" custScaleY="96407" custLinFactNeighborX="23798" custLinFactNeighborY="7639">
        <dgm:presLayoutVars>
          <dgm:bulletEnabled val="1"/>
        </dgm:presLayoutVars>
      </dgm:prSet>
      <dgm:spPr/>
      <dgm:t>
        <a:bodyPr/>
        <a:lstStyle/>
        <a:p>
          <a:endParaRPr lang="es-ES"/>
        </a:p>
      </dgm:t>
    </dgm:pt>
    <dgm:pt modelId="{4C62F791-4310-4C4D-9810-40163E95216F}" type="pres">
      <dgm:prSet presAssocID="{BBDBE436-121D-4CA0-A0B0-3BA7B5BF6037}" presName="parentNode" presStyleLbl="revTx" presStyleIdx="1" presStyleCnt="3" custLinFactNeighborX="-41850" custLinFactNeighborY="5996">
        <dgm:presLayoutVars>
          <dgm:chMax val="0"/>
          <dgm:bulletEnabled val="1"/>
        </dgm:presLayoutVars>
      </dgm:prSet>
      <dgm:spPr/>
      <dgm:t>
        <a:bodyPr/>
        <a:lstStyle/>
        <a:p>
          <a:endParaRPr lang="es-ES"/>
        </a:p>
      </dgm:t>
    </dgm:pt>
    <dgm:pt modelId="{EFF3ADA1-E490-4CDE-B6EC-5FEFC7726EE7}" type="pres">
      <dgm:prSet presAssocID="{5E6C4E80-215A-4DC5-BE5C-FD94040F08E6}" presName="sibTrans" presStyleCnt="0"/>
      <dgm:spPr/>
    </dgm:pt>
    <dgm:pt modelId="{6ACCB99E-FF6D-4068-B96C-4352AF194353}" type="pres">
      <dgm:prSet presAssocID="{92CE7588-A79D-41F3-B860-FD2A03FB48D8}" presName="compositeNode" presStyleCnt="0">
        <dgm:presLayoutVars>
          <dgm:bulletEnabled val="1"/>
        </dgm:presLayoutVars>
      </dgm:prSet>
      <dgm:spPr/>
    </dgm:pt>
    <dgm:pt modelId="{469F4E74-862A-4C5E-A99E-A2FBFD3486B0}" type="pres">
      <dgm:prSet presAssocID="{92CE7588-A79D-41F3-B860-FD2A03FB48D8}" presName="image" presStyleLbl="fgImgPlace1" presStyleIdx="2" presStyleCnt="3" custAng="10800000" custFlipVert="1" custFlipHor="1" custScaleX="203558" custScaleY="190077" custLinFactNeighborX="94874" custLinFactNeighborY="2053"/>
      <dgm:spPr>
        <a:blipFill rotWithShape="0">
          <a:blip xmlns:r="http://schemas.openxmlformats.org/officeDocument/2006/relationships" r:embed="rId3"/>
          <a:stretch>
            <a:fillRect/>
          </a:stretch>
        </a:blipFill>
      </dgm:spPr>
      <dgm:t>
        <a:bodyPr/>
        <a:lstStyle/>
        <a:p>
          <a:endParaRPr lang="es-ES"/>
        </a:p>
      </dgm:t>
    </dgm:pt>
    <dgm:pt modelId="{392249AC-3778-4A57-BC06-CD770E7C8CD8}" type="pres">
      <dgm:prSet presAssocID="{92CE7588-A79D-41F3-B860-FD2A03FB48D8}" presName="childNode" presStyleLbl="node1" presStyleIdx="2" presStyleCnt="3" custScaleX="111378" custScaleY="76166" custLinFactNeighborX="-5327">
        <dgm:presLayoutVars>
          <dgm:bulletEnabled val="1"/>
        </dgm:presLayoutVars>
      </dgm:prSet>
      <dgm:spPr/>
      <dgm:t>
        <a:bodyPr/>
        <a:lstStyle/>
        <a:p>
          <a:endParaRPr lang="es-ES"/>
        </a:p>
      </dgm:t>
    </dgm:pt>
    <dgm:pt modelId="{977B53B9-CE17-4816-83E6-C54891E47335}" type="pres">
      <dgm:prSet presAssocID="{92CE7588-A79D-41F3-B860-FD2A03FB48D8}" presName="parentNode" presStyleLbl="revTx" presStyleIdx="2" presStyleCnt="3" custLinFactNeighborX="-34342" custLinFactNeighborY="12182">
        <dgm:presLayoutVars>
          <dgm:chMax val="0"/>
          <dgm:bulletEnabled val="1"/>
        </dgm:presLayoutVars>
      </dgm:prSet>
      <dgm:spPr/>
      <dgm:t>
        <a:bodyPr/>
        <a:lstStyle/>
        <a:p>
          <a:endParaRPr lang="es-ES"/>
        </a:p>
      </dgm:t>
    </dgm:pt>
  </dgm:ptLst>
  <dgm:cxnLst>
    <dgm:cxn modelId="{91F02744-3511-45FD-BF5D-DBAA6FF45BC0}" srcId="{DF496DA0-4382-4083-B9F1-B0C914502149}" destId="{0914BFDD-EC64-40A2-A346-281F9944835F}" srcOrd="0" destOrd="0" parTransId="{01DB9EF8-BFF7-4778-8600-D7B7B2838C72}" sibTransId="{E685FEC9-D0D4-478B-A526-14B40BB83501}"/>
    <dgm:cxn modelId="{9A706615-0CD9-4C27-B9CC-285819C00B41}" srcId="{C02C7DB8-68FE-4AC9-A9A1-E23884A3D9D9}" destId="{DF496DA0-4382-4083-B9F1-B0C914502149}" srcOrd="0" destOrd="0" parTransId="{210D9E26-6D59-4064-8A7E-0FD07E5C5C70}" sibTransId="{504B0F38-C2A3-4D21-A64B-3C3BBC6C2A9E}"/>
    <dgm:cxn modelId="{54285FB7-4101-44CD-A77E-40491CB01598}" srcId="{92CE7588-A79D-41F3-B860-FD2A03FB48D8}" destId="{842EA7AE-FA8F-4EFE-A438-6A2B4BD0D110}" srcOrd="0" destOrd="0" parTransId="{74C478BC-0C39-4F34-96BA-12276027ED92}" sibTransId="{0D22B01C-3FAD-4C9C-B8A2-54710B82A853}"/>
    <dgm:cxn modelId="{4C6925E2-A822-4603-8D2A-9A3C91B2A127}" type="presOf" srcId="{BBDBE436-121D-4CA0-A0B0-3BA7B5BF6037}" destId="{4C62F791-4310-4C4D-9810-40163E95216F}" srcOrd="0" destOrd="0" presId="urn:microsoft.com/office/officeart/2005/8/layout/hList2#1"/>
    <dgm:cxn modelId="{DE09B44D-CB65-4865-9B25-6F1F6DEB0603}" srcId="{C02C7DB8-68FE-4AC9-A9A1-E23884A3D9D9}" destId="{BBDBE436-121D-4CA0-A0B0-3BA7B5BF6037}" srcOrd="1" destOrd="0" parTransId="{C7CA6AE1-83FE-4532-9FB2-B0F2C44865E7}" sibTransId="{5E6C4E80-215A-4DC5-BE5C-FD94040F08E6}"/>
    <dgm:cxn modelId="{B88720DC-153E-433E-80DA-1BA80E9C7A17}" type="presOf" srcId="{88C26291-C886-4486-97BA-9D5B29012F60}" destId="{1C66C489-B3D7-4857-8913-5EDD26588A2E}" srcOrd="0" destOrd="4" presId="urn:microsoft.com/office/officeart/2005/8/layout/hList2#1"/>
    <dgm:cxn modelId="{A5D6316D-6964-48B5-AD8E-418D821541B4}" srcId="{C02C7DB8-68FE-4AC9-A9A1-E23884A3D9D9}" destId="{92CE7588-A79D-41F3-B860-FD2A03FB48D8}" srcOrd="2" destOrd="0" parTransId="{BF88EBDC-335B-447E-ADA6-E24DEA5E1FED}" sibTransId="{39F33714-5CE1-4213-A15B-0F5A3D3A0C6F}"/>
    <dgm:cxn modelId="{A2336EAE-CFD5-4BB5-A14D-EBFD18BB174E}" srcId="{BBDBE436-121D-4CA0-A0B0-3BA7B5BF6037}" destId="{CAA8FE2D-0B27-4225-A9F0-ADBA3014626A}" srcOrd="0" destOrd="0" parTransId="{510DF008-C1BF-4380-92E6-47D048E4B23F}" sibTransId="{224E641E-6900-40F1-A2BC-C8DB21279249}"/>
    <dgm:cxn modelId="{399A8B8D-28B0-4F92-9F88-1D41F6289D74}" type="presOf" srcId="{C02C7DB8-68FE-4AC9-A9A1-E23884A3D9D9}" destId="{3E7614C0-221E-42D6-8623-9C27508C46CA}" srcOrd="0" destOrd="0" presId="urn:microsoft.com/office/officeart/2005/8/layout/hList2#1"/>
    <dgm:cxn modelId="{094FF180-EDE4-44D2-A644-96E7DAA204A8}" srcId="{CAA8FE2D-0B27-4225-A9F0-ADBA3014626A}" destId="{112D4336-4738-4BC3-A46C-09C04356E069}" srcOrd="0" destOrd="0" parTransId="{84FFE641-D992-44AC-A72D-A7147EA66407}" sibTransId="{9320274A-3AF6-4775-8323-7A342F392722}"/>
    <dgm:cxn modelId="{AA161136-6214-42D0-A5F2-4C342160D3EA}" srcId="{CAA8FE2D-0B27-4225-A9F0-ADBA3014626A}" destId="{EE21847F-1F49-4C33-9F58-A340AC22D003}" srcOrd="2" destOrd="0" parTransId="{8D0046A4-5031-4089-A854-085183247DD4}" sibTransId="{3868F22A-65C7-487E-BE94-433D4A68527A}"/>
    <dgm:cxn modelId="{0C3A51C3-CE42-403B-95DD-491016B3C02D}" type="presOf" srcId="{92CE7588-A79D-41F3-B860-FD2A03FB48D8}" destId="{977B53B9-CE17-4816-83E6-C54891E47335}" srcOrd="0" destOrd="0" presId="urn:microsoft.com/office/officeart/2005/8/layout/hList2#1"/>
    <dgm:cxn modelId="{B6407AFD-7F0E-4947-8AB8-1862E9605F8A}" srcId="{CAA8FE2D-0B27-4225-A9F0-ADBA3014626A}" destId="{88C26291-C886-4486-97BA-9D5B29012F60}" srcOrd="3" destOrd="0" parTransId="{0A269396-8DB7-48B5-A1A6-1182E001EF86}" sibTransId="{B4928A8B-6FB4-4EBD-B68D-8F71735A9402}"/>
    <dgm:cxn modelId="{8C698934-9CF1-4CCF-97BE-DF58C88BBC5F}" type="presOf" srcId="{CAA8FE2D-0B27-4225-A9F0-ADBA3014626A}" destId="{1C66C489-B3D7-4857-8913-5EDD26588A2E}" srcOrd="0" destOrd="0" presId="urn:microsoft.com/office/officeart/2005/8/layout/hList2#1"/>
    <dgm:cxn modelId="{E01825B1-5047-4A54-8B43-B08A0ED9B59B}" type="presOf" srcId="{0914BFDD-EC64-40A2-A346-281F9944835F}" destId="{CE70F02B-A4E9-4972-A6F4-2DC9CDF285A5}" srcOrd="0" destOrd="0" presId="urn:microsoft.com/office/officeart/2005/8/layout/hList2#1"/>
    <dgm:cxn modelId="{0DE7E7F9-4DAD-443E-918F-A62194388CF4}" type="presOf" srcId="{EE21847F-1F49-4C33-9F58-A340AC22D003}" destId="{1C66C489-B3D7-4857-8913-5EDD26588A2E}" srcOrd="0" destOrd="3" presId="urn:microsoft.com/office/officeart/2005/8/layout/hList2#1"/>
    <dgm:cxn modelId="{7A6358EB-2932-4390-8BF5-1D1FC2CD0197}" type="presOf" srcId="{DF496DA0-4382-4083-B9F1-B0C914502149}" destId="{7833DA64-0D89-4634-AAA3-410B8CE8AC12}" srcOrd="0" destOrd="0" presId="urn:microsoft.com/office/officeart/2005/8/layout/hList2#1"/>
    <dgm:cxn modelId="{73D0ED33-B14D-4834-83C4-8D4DA3610B4C}" type="presOf" srcId="{112D4336-4738-4BC3-A46C-09C04356E069}" destId="{1C66C489-B3D7-4857-8913-5EDD26588A2E}" srcOrd="0" destOrd="1" presId="urn:microsoft.com/office/officeart/2005/8/layout/hList2#1"/>
    <dgm:cxn modelId="{48781CF0-8F58-4EBA-86A4-F3EB3B701B1A}" srcId="{CAA8FE2D-0B27-4225-A9F0-ADBA3014626A}" destId="{3D9476BE-F434-403D-89EE-B5E7F962EEE6}" srcOrd="1" destOrd="0" parTransId="{39AF12C9-552C-433D-91A4-9AF96FC93AB9}" sibTransId="{F0C56E0D-94CB-40FB-A84E-C7EBBFC02660}"/>
    <dgm:cxn modelId="{448EACE7-34F2-4BEB-8AB0-71392847274A}" type="presOf" srcId="{3D9476BE-F434-403D-89EE-B5E7F962EEE6}" destId="{1C66C489-B3D7-4857-8913-5EDD26588A2E}" srcOrd="0" destOrd="2" presId="urn:microsoft.com/office/officeart/2005/8/layout/hList2#1"/>
    <dgm:cxn modelId="{2E3300C3-D627-4124-8AA1-6CF5D7F49E80}" type="presOf" srcId="{842EA7AE-FA8F-4EFE-A438-6A2B4BD0D110}" destId="{392249AC-3778-4A57-BC06-CD770E7C8CD8}" srcOrd="0" destOrd="0" presId="urn:microsoft.com/office/officeart/2005/8/layout/hList2#1"/>
    <dgm:cxn modelId="{269F0A10-C26C-47F9-AC70-3C91EDC9C1F0}" type="presParOf" srcId="{3E7614C0-221E-42D6-8623-9C27508C46CA}" destId="{B3F85F5D-8B5A-4DA4-81F0-2A8940409453}" srcOrd="0" destOrd="0" presId="urn:microsoft.com/office/officeart/2005/8/layout/hList2#1"/>
    <dgm:cxn modelId="{E0E1DCB2-C861-413D-8C5D-2534A415B5EC}" type="presParOf" srcId="{B3F85F5D-8B5A-4DA4-81F0-2A8940409453}" destId="{9C82EF32-EE36-4814-907A-5A5253A51C93}" srcOrd="0" destOrd="0" presId="urn:microsoft.com/office/officeart/2005/8/layout/hList2#1"/>
    <dgm:cxn modelId="{E22ECBED-1FE0-4D6B-B956-D2D8DF1EC265}" type="presParOf" srcId="{B3F85F5D-8B5A-4DA4-81F0-2A8940409453}" destId="{CE70F02B-A4E9-4972-A6F4-2DC9CDF285A5}" srcOrd="1" destOrd="0" presId="urn:microsoft.com/office/officeart/2005/8/layout/hList2#1"/>
    <dgm:cxn modelId="{E566EAB3-17FC-4CE8-8C62-8EB1A444D2AA}" type="presParOf" srcId="{B3F85F5D-8B5A-4DA4-81F0-2A8940409453}" destId="{7833DA64-0D89-4634-AAA3-410B8CE8AC12}" srcOrd="2" destOrd="0" presId="urn:microsoft.com/office/officeart/2005/8/layout/hList2#1"/>
    <dgm:cxn modelId="{24E48E5C-CF18-40C1-87CF-3F65DEEBA9FE}" type="presParOf" srcId="{3E7614C0-221E-42D6-8623-9C27508C46CA}" destId="{2A591C21-0081-40BD-9D78-A9889BC1B881}" srcOrd="1" destOrd="0" presId="urn:microsoft.com/office/officeart/2005/8/layout/hList2#1"/>
    <dgm:cxn modelId="{0C043617-FBE8-4B2B-804A-D1D7EC65B101}" type="presParOf" srcId="{3E7614C0-221E-42D6-8623-9C27508C46CA}" destId="{35252A12-0B71-4023-BB26-1EEEEFEA38C0}" srcOrd="2" destOrd="0" presId="urn:microsoft.com/office/officeart/2005/8/layout/hList2#1"/>
    <dgm:cxn modelId="{7B4C814B-0F67-4494-9C38-8F548F35D57F}" type="presParOf" srcId="{35252A12-0B71-4023-BB26-1EEEEFEA38C0}" destId="{4E0EFD75-6C54-4EE4-9578-CE3A4AB41829}" srcOrd="0" destOrd="0" presId="urn:microsoft.com/office/officeart/2005/8/layout/hList2#1"/>
    <dgm:cxn modelId="{3C571AF4-8852-41F2-8462-B1C0D0AC25C6}" type="presParOf" srcId="{35252A12-0B71-4023-BB26-1EEEEFEA38C0}" destId="{1C66C489-B3D7-4857-8913-5EDD26588A2E}" srcOrd="1" destOrd="0" presId="urn:microsoft.com/office/officeart/2005/8/layout/hList2#1"/>
    <dgm:cxn modelId="{6646DC6F-2772-41E4-B869-C1D54EBB89B9}" type="presParOf" srcId="{35252A12-0B71-4023-BB26-1EEEEFEA38C0}" destId="{4C62F791-4310-4C4D-9810-40163E95216F}" srcOrd="2" destOrd="0" presId="urn:microsoft.com/office/officeart/2005/8/layout/hList2#1"/>
    <dgm:cxn modelId="{FCE60455-6833-4380-8C3D-A184A6FD33CB}" type="presParOf" srcId="{3E7614C0-221E-42D6-8623-9C27508C46CA}" destId="{EFF3ADA1-E490-4CDE-B6EC-5FEFC7726EE7}" srcOrd="3" destOrd="0" presId="urn:microsoft.com/office/officeart/2005/8/layout/hList2#1"/>
    <dgm:cxn modelId="{F13153AE-E472-4614-84B2-F5A08D17A5A0}" type="presParOf" srcId="{3E7614C0-221E-42D6-8623-9C27508C46CA}" destId="{6ACCB99E-FF6D-4068-B96C-4352AF194353}" srcOrd="4" destOrd="0" presId="urn:microsoft.com/office/officeart/2005/8/layout/hList2#1"/>
    <dgm:cxn modelId="{BE75D6A7-CE09-428B-9D87-D2D6364F0B40}" type="presParOf" srcId="{6ACCB99E-FF6D-4068-B96C-4352AF194353}" destId="{469F4E74-862A-4C5E-A99E-A2FBFD3486B0}" srcOrd="0" destOrd="0" presId="urn:microsoft.com/office/officeart/2005/8/layout/hList2#1"/>
    <dgm:cxn modelId="{3E81DDFE-B5CF-4E54-BAF9-681FB0F529CA}" type="presParOf" srcId="{6ACCB99E-FF6D-4068-B96C-4352AF194353}" destId="{392249AC-3778-4A57-BC06-CD770E7C8CD8}" srcOrd="1" destOrd="0" presId="urn:microsoft.com/office/officeart/2005/8/layout/hList2#1"/>
    <dgm:cxn modelId="{0C5E8746-A0BB-4834-A8D8-18B27BAD8552}" type="presParOf" srcId="{6ACCB99E-FF6D-4068-B96C-4352AF194353}" destId="{977B53B9-CE17-4816-83E6-C54891E47335}" srcOrd="2" destOrd="0" presId="urn:microsoft.com/office/officeart/2005/8/layout/h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20E32B2F-A087-4DAA-9433-44A7E16F3578}" type="doc">
      <dgm:prSet loTypeId="urn:microsoft.com/office/officeart/2005/8/layout/orgChart1" loCatId="hierarchy" qsTypeId="urn:microsoft.com/office/officeart/2005/8/quickstyle/simple1" qsCatId="simple" csTypeId="urn:microsoft.com/office/officeart/2005/8/colors/accent1_2" csCatId="accent1" phldr="1"/>
      <dgm:spPr/>
    </dgm:pt>
    <dgm:pt modelId="{CFCF3A09-52CE-485C-A789-7BF268CA0905}">
      <dgm:prSet custT="1"/>
      <dgm:spPr>
        <a:solidFill>
          <a:schemeClr val="tx2">
            <a:lumMod val="75000"/>
          </a:schemeClr>
        </a:solidFill>
      </dgm:spPr>
      <dgm:t>
        <a:bodyPr/>
        <a:lstStyle/>
        <a:p>
          <a:pPr marR="0" algn="ctr" rtl="0"/>
          <a:r>
            <a:rPr lang="es-ES" sz="1600" b="1" baseline="0" dirty="0" smtClean="0">
              <a:solidFill>
                <a:schemeClr val="bg1"/>
              </a:solidFill>
              <a:latin typeface="Arial"/>
            </a:rPr>
            <a:t>MINISTRO</a:t>
          </a:r>
          <a:endParaRPr lang="es-ES" sz="1600" dirty="0" smtClean="0">
            <a:solidFill>
              <a:schemeClr val="bg1"/>
            </a:solidFill>
          </a:endParaRPr>
        </a:p>
      </dgm:t>
    </dgm:pt>
    <dgm:pt modelId="{54527B64-7FD0-460A-8285-B119050C89C8}" type="parTrans" cxnId="{AAB3FF3E-B4D0-4301-95CE-C7395249055A}">
      <dgm:prSet/>
      <dgm:spPr/>
      <dgm:t>
        <a:bodyPr/>
        <a:lstStyle/>
        <a:p>
          <a:endParaRPr lang="es-ES"/>
        </a:p>
      </dgm:t>
    </dgm:pt>
    <dgm:pt modelId="{AB353896-CEAB-4207-834F-7A4DDB2E9B5F}" type="sibTrans" cxnId="{AAB3FF3E-B4D0-4301-95CE-C7395249055A}">
      <dgm:prSet/>
      <dgm:spPr/>
      <dgm:t>
        <a:bodyPr/>
        <a:lstStyle/>
        <a:p>
          <a:endParaRPr lang="es-ES"/>
        </a:p>
      </dgm:t>
    </dgm:pt>
    <dgm:pt modelId="{088BD192-B6E0-4800-BBEF-A3046B6521FB}">
      <dgm:prSet custT="1"/>
      <dgm:spPr>
        <a:solidFill>
          <a:schemeClr val="accent1">
            <a:lumMod val="40000"/>
            <a:lumOff val="60000"/>
          </a:schemeClr>
        </a:solidFill>
      </dgm:spPr>
      <dgm:t>
        <a:bodyPr/>
        <a:lstStyle/>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MIEMBRO</a:t>
          </a:r>
        </a:p>
        <a:p>
          <a:pPr marR="0" algn="ctr" rtl="0"/>
          <a:r>
            <a:rPr lang="es-ES" sz="1200" b="1" baseline="0" dirty="0" smtClean="0">
              <a:solidFill>
                <a:srgbClr val="000000"/>
              </a:solidFill>
              <a:latin typeface="Arial"/>
            </a:rPr>
            <a:t>ABOGADO</a:t>
          </a:r>
        </a:p>
        <a:p>
          <a:pPr marR="0" algn="ctr" rtl="0"/>
          <a:endParaRPr lang="es-ES" sz="1200" b="1" baseline="0" dirty="0" smtClean="0">
            <a:solidFill>
              <a:srgbClr val="000000"/>
            </a:solidFill>
            <a:latin typeface="Arial"/>
          </a:endParaRPr>
        </a:p>
      </dgm:t>
    </dgm:pt>
    <dgm:pt modelId="{637A15C5-C4CC-48A6-80C6-DBC25A33BEB4}" type="parTrans" cxnId="{1349FFDF-4176-46A0-ADBF-67569F846CD7}">
      <dgm:prSet/>
      <dgm:spPr/>
      <dgm:t>
        <a:bodyPr/>
        <a:lstStyle/>
        <a:p>
          <a:endParaRPr lang="es-ES"/>
        </a:p>
      </dgm:t>
    </dgm:pt>
    <dgm:pt modelId="{0CD5A53D-DAF8-4168-A2F6-7C320E7D2509}" type="sibTrans" cxnId="{1349FFDF-4176-46A0-ADBF-67569F846CD7}">
      <dgm:prSet/>
      <dgm:spPr/>
      <dgm:t>
        <a:bodyPr/>
        <a:lstStyle/>
        <a:p>
          <a:endParaRPr lang="es-ES"/>
        </a:p>
      </dgm:t>
    </dgm:pt>
    <dgm:pt modelId="{42A28575-BB85-49EE-A79E-FFD83E27D070}">
      <dgm:prSet custT="1"/>
      <dgm:spPr>
        <a:solidFill>
          <a:schemeClr val="accent1">
            <a:lumMod val="40000"/>
            <a:lumOff val="60000"/>
          </a:schemeClr>
        </a:solidFill>
      </dgm:spPr>
      <dgm:t>
        <a:bodyPr/>
        <a:lstStyle/>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MIEMBRO </a:t>
          </a:r>
        </a:p>
        <a:p>
          <a:pPr marR="0" algn="ctr" rtl="0"/>
          <a:r>
            <a:rPr lang="es-ES" sz="1200" b="1" baseline="0" dirty="0" smtClean="0">
              <a:solidFill>
                <a:srgbClr val="000000"/>
              </a:solidFill>
              <a:latin typeface="Arial"/>
            </a:rPr>
            <a:t>ABOGADO</a:t>
          </a:r>
        </a:p>
        <a:p>
          <a:pPr marR="0" algn="ctr" rtl="0"/>
          <a:endParaRPr lang="es-ES" sz="1200" b="1" baseline="0" dirty="0" smtClean="0">
            <a:solidFill>
              <a:srgbClr val="000000"/>
            </a:solidFill>
            <a:latin typeface="Arial"/>
          </a:endParaRPr>
        </a:p>
      </dgm:t>
    </dgm:pt>
    <dgm:pt modelId="{168691FF-CE17-4726-8D27-9E77BD74E029}" type="parTrans" cxnId="{FAC55AB6-D409-4AB1-8F9E-4D877CCD0F51}">
      <dgm:prSet/>
      <dgm:spPr/>
      <dgm:t>
        <a:bodyPr/>
        <a:lstStyle/>
        <a:p>
          <a:endParaRPr lang="es-ES"/>
        </a:p>
      </dgm:t>
    </dgm:pt>
    <dgm:pt modelId="{E908B8E3-E524-41E3-A360-3FC88098D842}" type="sibTrans" cxnId="{FAC55AB6-D409-4AB1-8F9E-4D877CCD0F51}">
      <dgm:prSet/>
      <dgm:spPr/>
      <dgm:t>
        <a:bodyPr/>
        <a:lstStyle/>
        <a:p>
          <a:endParaRPr lang="es-ES"/>
        </a:p>
      </dgm:t>
    </dgm:pt>
    <dgm:pt modelId="{0AE43996-82C3-475E-8A1E-7DBB1D29070A}">
      <dgm:prSet custT="1"/>
      <dgm:spPr>
        <a:solidFill>
          <a:schemeClr val="accent1">
            <a:lumMod val="40000"/>
            <a:lumOff val="60000"/>
          </a:schemeClr>
        </a:solidFill>
      </dgm:spPr>
      <dgm:t>
        <a:bodyPr/>
        <a:lstStyle/>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MIEMBRO</a:t>
          </a:r>
        </a:p>
        <a:p>
          <a:pPr marR="0" algn="ctr" rtl="0"/>
          <a:r>
            <a:rPr lang="es-ES" sz="1200" b="1" baseline="0" dirty="0" smtClean="0">
              <a:solidFill>
                <a:srgbClr val="000000"/>
              </a:solidFill>
              <a:latin typeface="Arial"/>
            </a:rPr>
            <a:t>ABOGADO</a:t>
          </a:r>
        </a:p>
        <a:p>
          <a:pPr marR="0" algn="ctr" rtl="0"/>
          <a:endParaRPr lang="es-ES" sz="1200" b="1" baseline="0" dirty="0" smtClean="0">
            <a:solidFill>
              <a:srgbClr val="000000"/>
            </a:solidFill>
            <a:latin typeface="Arial"/>
          </a:endParaRPr>
        </a:p>
      </dgm:t>
    </dgm:pt>
    <dgm:pt modelId="{67CE9019-0CE0-412F-B6EE-E163CED11F54}" type="parTrans" cxnId="{806C4678-D16A-4665-B68C-C9A52631278A}">
      <dgm:prSet/>
      <dgm:spPr/>
      <dgm:t>
        <a:bodyPr/>
        <a:lstStyle/>
        <a:p>
          <a:endParaRPr lang="es-ES"/>
        </a:p>
      </dgm:t>
    </dgm:pt>
    <dgm:pt modelId="{A57DBCE4-D332-4F92-A3A6-800ABA0E1CE0}" type="sibTrans" cxnId="{806C4678-D16A-4665-B68C-C9A52631278A}">
      <dgm:prSet/>
      <dgm:spPr/>
      <dgm:t>
        <a:bodyPr/>
        <a:lstStyle/>
        <a:p>
          <a:endParaRPr lang="es-ES"/>
        </a:p>
      </dgm:t>
    </dgm:pt>
    <dgm:pt modelId="{F289DE15-E294-4E72-AFBA-1DDAF0113051}">
      <dgm:prSet custT="1"/>
      <dgm:spPr>
        <a:solidFill>
          <a:schemeClr val="bg2">
            <a:lumMod val="25000"/>
          </a:schemeClr>
        </a:solidFill>
      </dgm:spPr>
      <dgm:t>
        <a:bodyPr/>
        <a:lstStyle/>
        <a:p>
          <a:pPr marR="0" algn="ctr" rtl="0"/>
          <a:r>
            <a:rPr lang="es-ES" sz="1200" b="1" baseline="0" dirty="0" smtClean="0">
              <a:solidFill>
                <a:schemeClr val="bg1"/>
              </a:solidFill>
              <a:latin typeface="Arial"/>
            </a:rPr>
            <a:t>PRESIDENTE</a:t>
          </a:r>
          <a:r>
            <a:rPr lang="es-ES" sz="1200" b="1" baseline="0" dirty="0" smtClean="0">
              <a:solidFill>
                <a:srgbClr val="000000"/>
              </a:solidFill>
              <a:latin typeface="Arial"/>
            </a:rPr>
            <a:t> </a:t>
          </a:r>
        </a:p>
      </dgm:t>
    </dgm:pt>
    <dgm:pt modelId="{AB119AFB-0FB3-4B9A-A720-1E2F3CB01178}" type="parTrans" cxnId="{2DA34F38-88AF-4D45-B762-D193E4C09079}">
      <dgm:prSet/>
      <dgm:spPr/>
      <dgm:t>
        <a:bodyPr/>
        <a:lstStyle/>
        <a:p>
          <a:endParaRPr lang="es-ES"/>
        </a:p>
      </dgm:t>
    </dgm:pt>
    <dgm:pt modelId="{8F772302-B6A6-4126-B42E-E1D2B2A49323}" type="sibTrans" cxnId="{2DA34F38-88AF-4D45-B762-D193E4C09079}">
      <dgm:prSet/>
      <dgm:spPr/>
      <dgm:t>
        <a:bodyPr/>
        <a:lstStyle/>
        <a:p>
          <a:endParaRPr lang="es-ES"/>
        </a:p>
      </dgm:t>
    </dgm:pt>
    <dgm:pt modelId="{4BD2354C-FEED-4D90-8760-9B3AF62F9C79}">
      <dgm:prSet custT="1"/>
      <dgm:spPr>
        <a:solidFill>
          <a:schemeClr val="accent5">
            <a:lumMod val="20000"/>
            <a:lumOff val="80000"/>
          </a:schemeClr>
        </a:solidFill>
      </dgm:spPr>
      <dgm:t>
        <a:bodyPr/>
        <a:lstStyle/>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ENCARGADO </a:t>
          </a:r>
        </a:p>
        <a:p>
          <a:pPr marR="0" algn="ctr" rtl="0"/>
          <a:r>
            <a:rPr lang="es-ES" sz="1200" b="1" baseline="0" dirty="0" smtClean="0">
              <a:solidFill>
                <a:srgbClr val="000000"/>
              </a:solidFill>
              <a:latin typeface="Arial"/>
            </a:rPr>
            <a:t>ADMINISTRATIVO</a:t>
          </a:r>
        </a:p>
        <a:p>
          <a:pPr marR="0" algn="ctr" rtl="0"/>
          <a:endParaRPr lang="es-ES" sz="1200" b="1" baseline="0" dirty="0" smtClean="0">
            <a:solidFill>
              <a:srgbClr val="000000"/>
            </a:solidFill>
            <a:latin typeface="Arial"/>
          </a:endParaRPr>
        </a:p>
      </dgm:t>
    </dgm:pt>
    <dgm:pt modelId="{8DF4A624-FAED-48B9-AFE1-689DBF57F0F2}" type="parTrans" cxnId="{91EF9854-FBBC-4E93-BB94-53E8DDC1E152}">
      <dgm:prSet/>
      <dgm:spPr/>
      <dgm:t>
        <a:bodyPr/>
        <a:lstStyle/>
        <a:p>
          <a:endParaRPr lang="es-ES"/>
        </a:p>
      </dgm:t>
    </dgm:pt>
    <dgm:pt modelId="{EAE81D4F-2483-4681-90A3-43F7D8EF51C8}" type="sibTrans" cxnId="{91EF9854-FBBC-4E93-BB94-53E8DDC1E152}">
      <dgm:prSet/>
      <dgm:spPr/>
      <dgm:t>
        <a:bodyPr/>
        <a:lstStyle/>
        <a:p>
          <a:endParaRPr lang="es-ES"/>
        </a:p>
      </dgm:t>
    </dgm:pt>
    <dgm:pt modelId="{D8762A18-1570-4028-8C42-D0B5B00BEE77}">
      <dgm:prSet custT="1"/>
      <dgm:spPr>
        <a:solidFill>
          <a:schemeClr val="accent5">
            <a:lumMod val="20000"/>
            <a:lumOff val="80000"/>
          </a:schemeClr>
        </a:solidFill>
      </dgm:spPr>
      <dgm:t>
        <a:bodyPr/>
        <a:lstStyle/>
        <a:p>
          <a:pPr marR="0" algn="ctr" rtl="0"/>
          <a:endParaRPr lang="es-CR" sz="1200" b="1" baseline="0" dirty="0" smtClean="0">
            <a:solidFill>
              <a:srgbClr val="000000"/>
            </a:solidFill>
            <a:latin typeface="Arial"/>
          </a:endParaRPr>
        </a:p>
        <a:p>
          <a:pPr marR="0" algn="ctr" rtl="0"/>
          <a:r>
            <a:rPr lang="es-CR" sz="1200" b="1" baseline="0" dirty="0" smtClean="0">
              <a:solidFill>
                <a:srgbClr val="000000"/>
              </a:solidFill>
              <a:latin typeface="Arial"/>
            </a:rPr>
            <a:t>ENCARGADO</a:t>
          </a:r>
        </a:p>
        <a:p>
          <a:pPr marR="0" algn="ctr" rtl="0"/>
          <a:r>
            <a:rPr lang="es-CR" sz="1200" b="1" baseline="0" dirty="0" smtClean="0">
              <a:solidFill>
                <a:srgbClr val="000000"/>
              </a:solidFill>
              <a:latin typeface="Arial"/>
            </a:rPr>
            <a:t>PLANIFICACIÓN Y </a:t>
          </a:r>
        </a:p>
        <a:p>
          <a:pPr marR="0" algn="ctr" rtl="0"/>
          <a:r>
            <a:rPr lang="es-CR" sz="1200" b="1" baseline="0" dirty="0" smtClean="0">
              <a:solidFill>
                <a:srgbClr val="000000"/>
              </a:solidFill>
              <a:latin typeface="Arial"/>
            </a:rPr>
            <a:t>CONTROL INTERNO</a:t>
          </a:r>
        </a:p>
      </dgm:t>
    </dgm:pt>
    <dgm:pt modelId="{874BD46E-67F8-412B-AF8F-4F6477014867}" type="parTrans" cxnId="{9405E08C-77E9-4219-BD48-E51DD30FB952}">
      <dgm:prSet/>
      <dgm:spPr/>
      <dgm:t>
        <a:bodyPr/>
        <a:lstStyle/>
        <a:p>
          <a:endParaRPr lang="es-ES"/>
        </a:p>
      </dgm:t>
    </dgm:pt>
    <dgm:pt modelId="{4EA9CE7A-04FA-4C6E-98EE-7E29D9DAC80F}" type="sibTrans" cxnId="{9405E08C-77E9-4219-BD48-E51DD30FB952}">
      <dgm:prSet/>
      <dgm:spPr/>
      <dgm:t>
        <a:bodyPr/>
        <a:lstStyle/>
        <a:p>
          <a:endParaRPr lang="es-ES"/>
        </a:p>
      </dgm:t>
    </dgm:pt>
    <dgm:pt modelId="{4EA085D3-899F-480E-8F76-6853BBFE73D2}">
      <dgm:prSet custT="1"/>
      <dgm:spPr>
        <a:solidFill>
          <a:schemeClr val="accent5">
            <a:lumMod val="60000"/>
            <a:lumOff val="40000"/>
          </a:schemeClr>
        </a:solidFill>
      </dgm:spPr>
      <dgm:t>
        <a:bodyPr/>
        <a:lstStyle/>
        <a:p>
          <a:pPr marR="0" algn="ctr" rtl="0"/>
          <a:endParaRPr lang="es-ES" sz="1200" b="1" baseline="0" dirty="0" smtClean="0">
            <a:solidFill>
              <a:srgbClr val="000000"/>
            </a:solidFill>
            <a:latin typeface="Arial"/>
          </a:endParaRPr>
        </a:p>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JUEZ  INSTRUCTOR</a:t>
          </a:r>
        </a:p>
        <a:p>
          <a:pPr marR="0" algn="ctr" rtl="0"/>
          <a:endParaRPr lang="es-ES" sz="1200" b="1" baseline="0" dirty="0" smtClean="0">
            <a:solidFill>
              <a:srgbClr val="000000"/>
            </a:solidFill>
            <a:latin typeface="Arial"/>
          </a:endParaRPr>
        </a:p>
        <a:p>
          <a:pPr marR="0" algn="ctr" rtl="0"/>
          <a:endParaRPr lang="es-ES" sz="1200" dirty="0" smtClean="0"/>
        </a:p>
      </dgm:t>
    </dgm:pt>
    <dgm:pt modelId="{A45B687D-F478-4D10-86E7-AD8D8052F8B1}" type="parTrans" cxnId="{FE722BE0-328E-4F4B-B46D-8C9A72BD43A2}">
      <dgm:prSet/>
      <dgm:spPr/>
      <dgm:t>
        <a:bodyPr/>
        <a:lstStyle/>
        <a:p>
          <a:endParaRPr lang="es-ES"/>
        </a:p>
      </dgm:t>
    </dgm:pt>
    <dgm:pt modelId="{25EE984D-3E8C-4478-A058-01D3F7BFFDA0}" type="sibTrans" cxnId="{FE722BE0-328E-4F4B-B46D-8C9A72BD43A2}">
      <dgm:prSet/>
      <dgm:spPr/>
      <dgm:t>
        <a:bodyPr/>
        <a:lstStyle/>
        <a:p>
          <a:endParaRPr lang="es-ES"/>
        </a:p>
      </dgm:t>
    </dgm:pt>
    <dgm:pt modelId="{2A0202C8-C9D8-46EE-99BC-E170A1237AED}">
      <dgm:prSet custT="1"/>
      <dgm:spPr>
        <a:solidFill>
          <a:schemeClr val="accent5">
            <a:lumMod val="60000"/>
            <a:lumOff val="40000"/>
          </a:schemeClr>
        </a:solidFill>
      </dgm:spPr>
      <dgm:t>
        <a:bodyPr/>
        <a:lstStyle/>
        <a:p>
          <a:pPr marR="0" algn="ctr" rtl="0"/>
          <a:endParaRPr lang="es-ES" sz="1200" b="1" baseline="0" dirty="0" smtClean="0">
            <a:solidFill>
              <a:srgbClr val="000000"/>
            </a:solidFill>
            <a:latin typeface="Arial"/>
          </a:endParaRPr>
        </a:p>
        <a:p>
          <a:pPr marR="0" algn="ctr" rtl="0"/>
          <a:endParaRPr lang="es-ES" sz="1200" b="1" baseline="0" dirty="0" smtClean="0">
            <a:solidFill>
              <a:srgbClr val="000000"/>
            </a:solidFill>
            <a:latin typeface="Arial"/>
          </a:endParaRPr>
        </a:p>
        <a:p>
          <a:pPr marR="0" algn="ctr" rtl="0"/>
          <a:endParaRPr lang="es-ES" sz="1200" b="1" baseline="0" dirty="0" smtClean="0">
            <a:solidFill>
              <a:srgbClr val="000000"/>
            </a:solidFill>
            <a:latin typeface="Arial"/>
          </a:endParaRPr>
        </a:p>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NOTIFICADOR</a:t>
          </a:r>
        </a:p>
        <a:p>
          <a:pPr marR="0" algn="ctr" rtl="0"/>
          <a:endParaRPr lang="es-ES" sz="1200" b="1" baseline="0" dirty="0" smtClean="0">
            <a:solidFill>
              <a:srgbClr val="000000"/>
            </a:solidFill>
            <a:latin typeface="Arial"/>
          </a:endParaRPr>
        </a:p>
        <a:p>
          <a:pPr marR="0" algn="ctr" rtl="0"/>
          <a:endParaRPr lang="es-ES" sz="1200" b="1" baseline="0" dirty="0" smtClean="0">
            <a:solidFill>
              <a:srgbClr val="000000"/>
            </a:solidFill>
            <a:latin typeface="Arial"/>
          </a:endParaRPr>
        </a:p>
        <a:p>
          <a:pPr marR="0" algn="ctr" rtl="0"/>
          <a:endParaRPr lang="es-ES" sz="1200" b="1" baseline="0" dirty="0" smtClean="0">
            <a:solidFill>
              <a:srgbClr val="000000"/>
            </a:solidFill>
            <a:latin typeface="Arial"/>
          </a:endParaRPr>
        </a:p>
      </dgm:t>
    </dgm:pt>
    <dgm:pt modelId="{5E5F9079-A042-4788-96EC-2A13B603EFC7}" type="parTrans" cxnId="{8EFC60A2-1F70-478A-8279-55F57F8490A5}">
      <dgm:prSet/>
      <dgm:spPr/>
      <dgm:t>
        <a:bodyPr/>
        <a:lstStyle/>
        <a:p>
          <a:endParaRPr lang="es-ES"/>
        </a:p>
      </dgm:t>
    </dgm:pt>
    <dgm:pt modelId="{C5E1D0F4-8CCD-40E9-BF54-E5A2CB980338}" type="sibTrans" cxnId="{8EFC60A2-1F70-478A-8279-55F57F8490A5}">
      <dgm:prSet/>
      <dgm:spPr/>
      <dgm:t>
        <a:bodyPr/>
        <a:lstStyle/>
        <a:p>
          <a:endParaRPr lang="es-ES"/>
        </a:p>
      </dgm:t>
    </dgm:pt>
    <dgm:pt modelId="{5B6B752C-B1AF-46E2-9907-743D33278FDE}">
      <dgm:prSet custT="1"/>
      <dgm:spPr>
        <a:solidFill>
          <a:schemeClr val="accent5">
            <a:lumMod val="60000"/>
            <a:lumOff val="40000"/>
          </a:schemeClr>
        </a:solidFill>
      </dgm:spPr>
      <dgm:t>
        <a:bodyPr/>
        <a:lstStyle/>
        <a:p>
          <a:pPr marR="0" algn="ctr" rtl="0"/>
          <a:endParaRPr lang="es-ES" sz="1200" b="1" baseline="0" dirty="0" smtClean="0">
            <a:solidFill>
              <a:srgbClr val="000000"/>
            </a:solidFill>
            <a:latin typeface="Arial"/>
          </a:endParaRPr>
        </a:p>
        <a:p>
          <a:pPr marR="0" algn="ctr" rtl="0"/>
          <a:r>
            <a:rPr lang="es-ES" sz="1200" b="1" baseline="0" dirty="0" smtClean="0">
              <a:solidFill>
                <a:srgbClr val="000000"/>
              </a:solidFill>
              <a:latin typeface="Arial"/>
            </a:rPr>
            <a:t>AUXILIAR DEL </a:t>
          </a:r>
        </a:p>
        <a:p>
          <a:pPr marR="0" algn="ctr" rtl="0"/>
          <a:r>
            <a:rPr lang="es-ES" sz="1200" b="1" baseline="0" dirty="0" smtClean="0">
              <a:solidFill>
                <a:srgbClr val="000000"/>
              </a:solidFill>
              <a:latin typeface="Arial"/>
            </a:rPr>
            <a:t>TRIBUNAL</a:t>
          </a:r>
        </a:p>
        <a:p>
          <a:pPr marR="0" algn="ctr" rtl="0"/>
          <a:endParaRPr lang="es-CR" sz="1200" b="1" baseline="0" dirty="0" smtClean="0">
            <a:solidFill>
              <a:srgbClr val="000000"/>
            </a:solidFill>
            <a:latin typeface="Arial"/>
          </a:endParaRPr>
        </a:p>
      </dgm:t>
    </dgm:pt>
    <dgm:pt modelId="{9F887D5D-3C19-49FC-A1E0-39DCD8149474}" type="parTrans" cxnId="{337AC868-8DB4-4841-A718-7DCFE449DB8F}">
      <dgm:prSet/>
      <dgm:spPr/>
      <dgm:t>
        <a:bodyPr/>
        <a:lstStyle/>
        <a:p>
          <a:endParaRPr lang="es-ES"/>
        </a:p>
      </dgm:t>
    </dgm:pt>
    <dgm:pt modelId="{AAFE2BBB-8C8D-40E8-97C8-2CBA60E5AFC3}" type="sibTrans" cxnId="{337AC868-8DB4-4841-A718-7DCFE449DB8F}">
      <dgm:prSet/>
      <dgm:spPr/>
      <dgm:t>
        <a:bodyPr/>
        <a:lstStyle/>
        <a:p>
          <a:endParaRPr lang="es-ES"/>
        </a:p>
      </dgm:t>
    </dgm:pt>
    <dgm:pt modelId="{53E7FC5C-24C3-4864-8CFA-DFE4266D2CCF}">
      <dgm:prSet custT="1"/>
      <dgm:spPr>
        <a:solidFill>
          <a:schemeClr val="accent5">
            <a:lumMod val="60000"/>
            <a:lumOff val="40000"/>
          </a:schemeClr>
        </a:solidFill>
      </dgm:spPr>
      <dgm:t>
        <a:bodyPr/>
        <a:lstStyle/>
        <a:p>
          <a:pPr marR="0" algn="ctr" rtl="0"/>
          <a:r>
            <a:rPr lang="es-CR" sz="1200" b="1" baseline="0" dirty="0" smtClean="0">
              <a:solidFill>
                <a:srgbClr val="000000"/>
              </a:solidFill>
              <a:latin typeface="Arial"/>
            </a:rPr>
            <a:t>ASISTENTE </a:t>
          </a:r>
        </a:p>
        <a:p>
          <a:pPr marR="0" algn="ctr" rtl="0"/>
          <a:r>
            <a:rPr lang="es-CR" sz="1200" b="1" baseline="0" dirty="0" smtClean="0">
              <a:solidFill>
                <a:srgbClr val="000000"/>
              </a:solidFill>
              <a:latin typeface="Arial"/>
            </a:rPr>
            <a:t>ADMINISTRATIVO</a:t>
          </a:r>
        </a:p>
        <a:p>
          <a:pPr marR="0" algn="ctr" rtl="0"/>
          <a:endParaRPr lang="es-CR" sz="500" b="1" baseline="0" dirty="0" smtClean="0">
            <a:solidFill>
              <a:srgbClr val="000000"/>
            </a:solidFill>
            <a:latin typeface="Arial"/>
          </a:endParaRPr>
        </a:p>
      </dgm:t>
    </dgm:pt>
    <dgm:pt modelId="{942AD305-7C5D-4625-8822-C42723C80977}" type="parTrans" cxnId="{5AD19829-170D-4F19-8F80-6A0610D7DD29}">
      <dgm:prSet/>
      <dgm:spPr/>
      <dgm:t>
        <a:bodyPr/>
        <a:lstStyle/>
        <a:p>
          <a:endParaRPr lang="es-ES"/>
        </a:p>
      </dgm:t>
    </dgm:pt>
    <dgm:pt modelId="{1D28741B-58B6-46A9-812A-56F68D432B2F}" type="sibTrans" cxnId="{5AD19829-170D-4F19-8F80-6A0610D7DD29}">
      <dgm:prSet/>
      <dgm:spPr/>
      <dgm:t>
        <a:bodyPr/>
        <a:lstStyle/>
        <a:p>
          <a:endParaRPr lang="es-ES"/>
        </a:p>
      </dgm:t>
    </dgm:pt>
    <dgm:pt modelId="{C2A0ABAE-0331-4D3C-ADCE-18FD7C869039}">
      <dgm:prSet custT="1"/>
      <dgm:spPr>
        <a:solidFill>
          <a:schemeClr val="accent5">
            <a:lumMod val="60000"/>
            <a:lumOff val="40000"/>
          </a:schemeClr>
        </a:solidFill>
      </dgm:spPr>
      <dgm:t>
        <a:bodyPr/>
        <a:lstStyle/>
        <a:p>
          <a:pPr marR="0" algn="ctr" defTabSz="533400" rtl="0">
            <a:lnSpc>
              <a:spcPct val="90000"/>
            </a:lnSpc>
            <a:spcBef>
              <a:spcPct val="0"/>
            </a:spcBef>
            <a:spcAft>
              <a:spcPct val="35000"/>
            </a:spcAft>
          </a:pPr>
          <a:endParaRPr lang="es-ES" sz="1200" b="1" baseline="0" dirty="0" smtClean="0">
            <a:solidFill>
              <a:srgbClr val="000000"/>
            </a:solidFill>
            <a:latin typeface="Arial"/>
          </a:endParaRPr>
        </a:p>
        <a:p>
          <a:pPr marR="0" algn="ctr" defTabSz="533400" rtl="0">
            <a:lnSpc>
              <a:spcPct val="90000"/>
            </a:lnSpc>
            <a:spcBef>
              <a:spcPct val="0"/>
            </a:spcBef>
            <a:spcAft>
              <a:spcPct val="35000"/>
            </a:spcAft>
          </a:pPr>
          <a:r>
            <a:rPr lang="es-ES" sz="1200" b="1" baseline="0" dirty="0" smtClean="0">
              <a:solidFill>
                <a:srgbClr val="000000"/>
              </a:solidFill>
              <a:latin typeface="Arial"/>
            </a:rPr>
            <a:t>ASISTENTE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200" b="1" baseline="0" dirty="0" smtClean="0">
              <a:solidFill>
                <a:srgbClr val="000000"/>
              </a:solidFill>
              <a:latin typeface="Arial"/>
            </a:rPr>
            <a:t>DE PRESIDENCIA</a:t>
          </a:r>
        </a:p>
      </dgm:t>
    </dgm:pt>
    <dgm:pt modelId="{2B3BB6B4-46DB-4D58-9DC9-A05474BA34E2}" type="parTrans" cxnId="{5438840F-09F6-4FC6-9B91-113FB86ACF2B}">
      <dgm:prSet/>
      <dgm:spPr/>
      <dgm:t>
        <a:bodyPr/>
        <a:lstStyle/>
        <a:p>
          <a:endParaRPr lang="es-ES"/>
        </a:p>
      </dgm:t>
    </dgm:pt>
    <dgm:pt modelId="{05C0CFCC-D9AF-4229-BD17-59C00075B876}" type="sibTrans" cxnId="{5438840F-09F6-4FC6-9B91-113FB86ACF2B}">
      <dgm:prSet/>
      <dgm:spPr/>
      <dgm:t>
        <a:bodyPr/>
        <a:lstStyle/>
        <a:p>
          <a:endParaRPr lang="es-ES"/>
        </a:p>
      </dgm:t>
    </dgm:pt>
    <dgm:pt modelId="{592DC2C7-86C6-40A8-BB78-D805EF871C0D}">
      <dgm:prSet custT="1"/>
      <dgm:spPr>
        <a:solidFill>
          <a:schemeClr val="accent1">
            <a:lumMod val="40000"/>
            <a:lumOff val="60000"/>
          </a:schemeClr>
        </a:solidFill>
      </dgm:spPr>
      <dgm:t>
        <a:bodyPr/>
        <a:lstStyle/>
        <a:p>
          <a:pPr marR="0" algn="ctr" rtl="0"/>
          <a:r>
            <a:rPr lang="es-ES" sz="1200" b="1" baseline="0" dirty="0" smtClean="0">
              <a:solidFill>
                <a:srgbClr val="000000"/>
              </a:solidFill>
              <a:latin typeface="Arial"/>
            </a:rPr>
            <a:t>MIEMBRO</a:t>
          </a:r>
        </a:p>
        <a:p>
          <a:pPr marR="0" algn="ctr" rtl="0"/>
          <a:r>
            <a:rPr lang="es-ES" sz="1200" b="1" baseline="0" dirty="0" smtClean="0">
              <a:solidFill>
                <a:srgbClr val="000000"/>
              </a:solidFill>
              <a:latin typeface="Arial"/>
            </a:rPr>
            <a:t>ESPECIALISTA</a:t>
          </a:r>
        </a:p>
        <a:p>
          <a:pPr marR="0" algn="ctr" rtl="0"/>
          <a:endParaRPr lang="es-ES" sz="500" b="1" baseline="0" dirty="0" smtClean="0">
            <a:solidFill>
              <a:srgbClr val="000000"/>
            </a:solidFill>
            <a:latin typeface="Arial"/>
          </a:endParaRPr>
        </a:p>
      </dgm:t>
    </dgm:pt>
    <dgm:pt modelId="{20AAB30E-268E-4E6C-96A1-6AD6C3CC4409}" type="parTrans" cxnId="{ECD225AB-0E75-4B6E-9766-A84EEC49BA11}">
      <dgm:prSet/>
      <dgm:spPr/>
      <dgm:t>
        <a:bodyPr/>
        <a:lstStyle/>
        <a:p>
          <a:endParaRPr lang="es-ES"/>
        </a:p>
      </dgm:t>
    </dgm:pt>
    <dgm:pt modelId="{9939EE91-4D7D-4BC4-A4C0-F125EFB176C3}" type="sibTrans" cxnId="{ECD225AB-0E75-4B6E-9766-A84EEC49BA11}">
      <dgm:prSet/>
      <dgm:spPr/>
      <dgm:t>
        <a:bodyPr/>
        <a:lstStyle/>
        <a:p>
          <a:endParaRPr lang="es-ES"/>
        </a:p>
      </dgm:t>
    </dgm:pt>
    <dgm:pt modelId="{7A7DA188-5756-416E-896A-7DE836AD1484}">
      <dgm:prSet custT="1"/>
      <dgm:spPr>
        <a:solidFill>
          <a:schemeClr val="accent1">
            <a:lumMod val="40000"/>
            <a:lumOff val="60000"/>
          </a:schemeClr>
        </a:solidFill>
      </dgm:spPr>
      <dgm:t>
        <a:bodyPr/>
        <a:lstStyle/>
        <a:p>
          <a:pPr marR="0" rtl="0"/>
          <a:endParaRPr lang="es-ES" sz="1200" b="1" baseline="0" dirty="0" smtClean="0">
            <a:solidFill>
              <a:srgbClr val="000000"/>
            </a:solidFill>
            <a:latin typeface="Arial"/>
          </a:endParaRPr>
        </a:p>
        <a:p>
          <a:pPr marR="0" rtl="0"/>
          <a:r>
            <a:rPr lang="es-ES" sz="1200" b="1" baseline="0" dirty="0" smtClean="0">
              <a:solidFill>
                <a:srgbClr val="000000"/>
              </a:solidFill>
              <a:latin typeface="Arial"/>
            </a:rPr>
            <a:t>MIEMBRO</a:t>
          </a:r>
        </a:p>
        <a:p>
          <a:pPr marR="0" rtl="0"/>
          <a:r>
            <a:rPr lang="es-ES" sz="1200" b="1" baseline="0" dirty="0" smtClean="0">
              <a:solidFill>
                <a:srgbClr val="000000"/>
              </a:solidFill>
              <a:latin typeface="Arial"/>
            </a:rPr>
            <a:t>ESPECIALISTA</a:t>
          </a:r>
        </a:p>
        <a:p>
          <a:pPr marR="0" rtl="0"/>
          <a:endParaRPr lang="es-ES" sz="1200" b="1" baseline="0" dirty="0" smtClean="0">
            <a:solidFill>
              <a:srgbClr val="000000"/>
            </a:solidFill>
            <a:latin typeface="Arial"/>
          </a:endParaRPr>
        </a:p>
      </dgm:t>
    </dgm:pt>
    <dgm:pt modelId="{B9FE9F94-AC69-4EEF-A30B-09C109D17E22}" type="parTrans" cxnId="{60B3269C-EA7E-435A-82C4-84727691143E}">
      <dgm:prSet/>
      <dgm:spPr/>
      <dgm:t>
        <a:bodyPr/>
        <a:lstStyle/>
        <a:p>
          <a:endParaRPr lang="es-ES"/>
        </a:p>
      </dgm:t>
    </dgm:pt>
    <dgm:pt modelId="{10F44C50-3288-4908-8C89-5E743BF4D722}" type="sibTrans" cxnId="{60B3269C-EA7E-435A-82C4-84727691143E}">
      <dgm:prSet/>
      <dgm:spPr/>
      <dgm:t>
        <a:bodyPr/>
        <a:lstStyle/>
        <a:p>
          <a:endParaRPr lang="es-ES"/>
        </a:p>
      </dgm:t>
    </dgm:pt>
    <dgm:pt modelId="{CE8CC2FC-BF63-40D9-B85F-5B232E989D92}">
      <dgm:prSet custT="1"/>
      <dgm:spPr>
        <a:solidFill>
          <a:schemeClr val="accent1">
            <a:lumMod val="40000"/>
            <a:lumOff val="60000"/>
          </a:schemeClr>
        </a:solidFill>
      </dgm:spPr>
      <dgm:t>
        <a:bodyPr/>
        <a:lstStyle/>
        <a:p>
          <a:pPr marR="0" rtl="0"/>
          <a:endParaRPr lang="es-ES" sz="1200" b="1" baseline="0" dirty="0" smtClean="0">
            <a:solidFill>
              <a:srgbClr val="000000"/>
            </a:solidFill>
            <a:latin typeface="Arial"/>
          </a:endParaRPr>
        </a:p>
        <a:p>
          <a:pPr marR="0" rtl="0"/>
          <a:r>
            <a:rPr lang="es-ES" sz="1200" b="1" baseline="0" dirty="0" smtClean="0">
              <a:solidFill>
                <a:srgbClr val="000000"/>
              </a:solidFill>
              <a:latin typeface="Arial"/>
            </a:rPr>
            <a:t>MIEMBRO</a:t>
          </a:r>
        </a:p>
        <a:p>
          <a:pPr marR="0" rtl="0"/>
          <a:r>
            <a:rPr lang="es-ES" sz="1200" b="1" baseline="0" dirty="0" smtClean="0">
              <a:solidFill>
                <a:srgbClr val="000000"/>
              </a:solidFill>
              <a:latin typeface="Arial"/>
            </a:rPr>
            <a:t>ESPECIALISTA</a:t>
          </a:r>
        </a:p>
        <a:p>
          <a:pPr marR="0" rtl="0"/>
          <a:endParaRPr lang="es-ES" sz="1200" b="1" baseline="0" dirty="0" smtClean="0">
            <a:solidFill>
              <a:srgbClr val="000000"/>
            </a:solidFill>
            <a:latin typeface="Arial"/>
          </a:endParaRPr>
        </a:p>
      </dgm:t>
    </dgm:pt>
    <dgm:pt modelId="{FCC51B01-E338-4E45-A0A3-C2D13C01E0CA}" type="parTrans" cxnId="{A9294798-7D00-445B-874F-ECE6C76B185D}">
      <dgm:prSet/>
      <dgm:spPr/>
      <dgm:t>
        <a:bodyPr/>
        <a:lstStyle/>
        <a:p>
          <a:endParaRPr lang="es-ES"/>
        </a:p>
      </dgm:t>
    </dgm:pt>
    <dgm:pt modelId="{6A7920ED-35D0-4F6C-9768-074981AD7584}" type="sibTrans" cxnId="{A9294798-7D00-445B-874F-ECE6C76B185D}">
      <dgm:prSet/>
      <dgm:spPr/>
      <dgm:t>
        <a:bodyPr/>
        <a:lstStyle/>
        <a:p>
          <a:endParaRPr lang="es-ES"/>
        </a:p>
      </dgm:t>
    </dgm:pt>
    <dgm:pt modelId="{385F4F92-7810-4235-A390-717C947D28D1}" type="pres">
      <dgm:prSet presAssocID="{20E32B2F-A087-4DAA-9433-44A7E16F3578}" presName="hierChild1" presStyleCnt="0">
        <dgm:presLayoutVars>
          <dgm:orgChart val="1"/>
          <dgm:chPref val="1"/>
          <dgm:dir/>
          <dgm:animOne val="branch"/>
          <dgm:animLvl val="lvl"/>
          <dgm:resizeHandles/>
        </dgm:presLayoutVars>
      </dgm:prSet>
      <dgm:spPr/>
    </dgm:pt>
    <dgm:pt modelId="{C41EE262-6FE6-42CD-900E-152BE0BA154F}" type="pres">
      <dgm:prSet presAssocID="{CFCF3A09-52CE-485C-A789-7BF268CA0905}" presName="hierRoot1" presStyleCnt="0">
        <dgm:presLayoutVars>
          <dgm:hierBranch/>
        </dgm:presLayoutVars>
      </dgm:prSet>
      <dgm:spPr/>
    </dgm:pt>
    <dgm:pt modelId="{0B26F885-F379-4ABF-896C-2818D4018A81}" type="pres">
      <dgm:prSet presAssocID="{CFCF3A09-52CE-485C-A789-7BF268CA0905}" presName="rootComposite1" presStyleCnt="0"/>
      <dgm:spPr/>
    </dgm:pt>
    <dgm:pt modelId="{746EFDC7-6C39-4944-A30F-0A39DAE7AF7D}" type="pres">
      <dgm:prSet presAssocID="{CFCF3A09-52CE-485C-A789-7BF268CA0905}" presName="rootText1" presStyleLbl="node0" presStyleIdx="0" presStyleCnt="1" custScaleX="313889" custScaleY="207537" custLinFactNeighborX="-50989" custLinFactNeighborY="-98230">
        <dgm:presLayoutVars>
          <dgm:chPref val="3"/>
        </dgm:presLayoutVars>
      </dgm:prSet>
      <dgm:spPr/>
      <dgm:t>
        <a:bodyPr/>
        <a:lstStyle/>
        <a:p>
          <a:endParaRPr lang="es-ES"/>
        </a:p>
      </dgm:t>
    </dgm:pt>
    <dgm:pt modelId="{4C4BC085-A053-4C36-9DCF-C807516A6A5A}" type="pres">
      <dgm:prSet presAssocID="{CFCF3A09-52CE-485C-A789-7BF268CA0905}" presName="rootConnector1" presStyleLbl="node1" presStyleIdx="0" presStyleCnt="0"/>
      <dgm:spPr/>
      <dgm:t>
        <a:bodyPr/>
        <a:lstStyle/>
        <a:p>
          <a:endParaRPr lang="es-ES"/>
        </a:p>
      </dgm:t>
    </dgm:pt>
    <dgm:pt modelId="{1FA66B46-A59A-4BA8-BEFE-7DC0639AED61}" type="pres">
      <dgm:prSet presAssocID="{CFCF3A09-52CE-485C-A789-7BF268CA0905}" presName="hierChild2" presStyleCnt="0"/>
      <dgm:spPr/>
    </dgm:pt>
    <dgm:pt modelId="{755333A8-1206-49BE-ADAA-95A557299A61}" type="pres">
      <dgm:prSet presAssocID="{637A15C5-C4CC-48A6-80C6-DBC25A33BEB4}" presName="Name35" presStyleLbl="parChTrans1D2" presStyleIdx="0" presStyleCnt="7"/>
      <dgm:spPr/>
      <dgm:t>
        <a:bodyPr/>
        <a:lstStyle/>
        <a:p>
          <a:endParaRPr lang="es-ES"/>
        </a:p>
      </dgm:t>
    </dgm:pt>
    <dgm:pt modelId="{69DDBDC2-4E0A-4F09-A0EE-E4219FF15EAD}" type="pres">
      <dgm:prSet presAssocID="{088BD192-B6E0-4800-BBEF-A3046B6521FB}" presName="hierRoot2" presStyleCnt="0">
        <dgm:presLayoutVars>
          <dgm:hierBranch/>
        </dgm:presLayoutVars>
      </dgm:prSet>
      <dgm:spPr/>
    </dgm:pt>
    <dgm:pt modelId="{DABEC787-8E86-439B-8285-56DC4FB2275A}" type="pres">
      <dgm:prSet presAssocID="{088BD192-B6E0-4800-BBEF-A3046B6521FB}" presName="rootComposite" presStyleCnt="0"/>
      <dgm:spPr/>
    </dgm:pt>
    <dgm:pt modelId="{1A7F2497-229C-4D4D-9957-7B93074678C8}" type="pres">
      <dgm:prSet presAssocID="{088BD192-B6E0-4800-BBEF-A3046B6521FB}" presName="rootText" presStyleLbl="node2" presStyleIdx="0" presStyleCnt="7" custScaleX="174515" custScaleY="145310" custLinFactNeighborX="4884" custLinFactNeighborY="48703">
        <dgm:presLayoutVars>
          <dgm:chPref val="3"/>
        </dgm:presLayoutVars>
      </dgm:prSet>
      <dgm:spPr/>
      <dgm:t>
        <a:bodyPr/>
        <a:lstStyle/>
        <a:p>
          <a:endParaRPr lang="es-ES"/>
        </a:p>
      </dgm:t>
    </dgm:pt>
    <dgm:pt modelId="{83439322-2152-47FC-BF27-7C8106426781}" type="pres">
      <dgm:prSet presAssocID="{088BD192-B6E0-4800-BBEF-A3046B6521FB}" presName="rootConnector" presStyleLbl="node2" presStyleIdx="0" presStyleCnt="7"/>
      <dgm:spPr/>
      <dgm:t>
        <a:bodyPr/>
        <a:lstStyle/>
        <a:p>
          <a:endParaRPr lang="es-ES"/>
        </a:p>
      </dgm:t>
    </dgm:pt>
    <dgm:pt modelId="{7B06A312-AA1A-4D15-8597-35967515EF19}" type="pres">
      <dgm:prSet presAssocID="{088BD192-B6E0-4800-BBEF-A3046B6521FB}" presName="hierChild4" presStyleCnt="0"/>
      <dgm:spPr/>
    </dgm:pt>
    <dgm:pt modelId="{C046BCEE-0373-41E4-86A7-6BC049631911}" type="pres">
      <dgm:prSet presAssocID="{088BD192-B6E0-4800-BBEF-A3046B6521FB}" presName="hierChild5" presStyleCnt="0"/>
      <dgm:spPr/>
    </dgm:pt>
    <dgm:pt modelId="{AAA86A27-5411-4861-91F0-C9295935CF12}" type="pres">
      <dgm:prSet presAssocID="{168691FF-CE17-4726-8D27-9E77BD74E029}" presName="Name35" presStyleLbl="parChTrans1D2" presStyleIdx="1" presStyleCnt="7"/>
      <dgm:spPr/>
      <dgm:t>
        <a:bodyPr/>
        <a:lstStyle/>
        <a:p>
          <a:endParaRPr lang="es-ES"/>
        </a:p>
      </dgm:t>
    </dgm:pt>
    <dgm:pt modelId="{AACE16CD-774B-4B05-B70E-AB3D698CD75C}" type="pres">
      <dgm:prSet presAssocID="{42A28575-BB85-49EE-A79E-FFD83E27D070}" presName="hierRoot2" presStyleCnt="0">
        <dgm:presLayoutVars>
          <dgm:hierBranch/>
        </dgm:presLayoutVars>
      </dgm:prSet>
      <dgm:spPr/>
    </dgm:pt>
    <dgm:pt modelId="{1FDE9655-D571-42AC-99CE-5F04FF250B77}" type="pres">
      <dgm:prSet presAssocID="{42A28575-BB85-49EE-A79E-FFD83E27D070}" presName="rootComposite" presStyleCnt="0"/>
      <dgm:spPr/>
    </dgm:pt>
    <dgm:pt modelId="{7162060F-EE9D-46FE-AFCA-FF312F1EE788}" type="pres">
      <dgm:prSet presAssocID="{42A28575-BB85-49EE-A79E-FFD83E27D070}" presName="rootText" presStyleLbl="node2" presStyleIdx="1" presStyleCnt="7" custScaleX="143308" custScaleY="175712" custLinFactNeighborX="19993" custLinFactNeighborY="48703">
        <dgm:presLayoutVars>
          <dgm:chPref val="3"/>
        </dgm:presLayoutVars>
      </dgm:prSet>
      <dgm:spPr/>
      <dgm:t>
        <a:bodyPr/>
        <a:lstStyle/>
        <a:p>
          <a:endParaRPr lang="es-ES"/>
        </a:p>
      </dgm:t>
    </dgm:pt>
    <dgm:pt modelId="{FB1F779A-D720-4BCB-AFB5-FB2E9F888142}" type="pres">
      <dgm:prSet presAssocID="{42A28575-BB85-49EE-A79E-FFD83E27D070}" presName="rootConnector" presStyleLbl="node2" presStyleIdx="1" presStyleCnt="7"/>
      <dgm:spPr/>
      <dgm:t>
        <a:bodyPr/>
        <a:lstStyle/>
        <a:p>
          <a:endParaRPr lang="es-ES"/>
        </a:p>
      </dgm:t>
    </dgm:pt>
    <dgm:pt modelId="{4B622ABF-6832-45EB-87B1-715E671840AC}" type="pres">
      <dgm:prSet presAssocID="{42A28575-BB85-49EE-A79E-FFD83E27D070}" presName="hierChild4" presStyleCnt="0"/>
      <dgm:spPr/>
    </dgm:pt>
    <dgm:pt modelId="{E524CD86-3139-494B-81D9-B08B832CD9B0}" type="pres">
      <dgm:prSet presAssocID="{42A28575-BB85-49EE-A79E-FFD83E27D070}" presName="hierChild5" presStyleCnt="0"/>
      <dgm:spPr/>
    </dgm:pt>
    <dgm:pt modelId="{A03C35DD-64B7-4968-835B-D2B112FE1DE6}" type="pres">
      <dgm:prSet presAssocID="{67CE9019-0CE0-412F-B6EE-E163CED11F54}" presName="Name35" presStyleLbl="parChTrans1D2" presStyleIdx="2" presStyleCnt="7"/>
      <dgm:spPr/>
      <dgm:t>
        <a:bodyPr/>
        <a:lstStyle/>
        <a:p>
          <a:endParaRPr lang="es-ES"/>
        </a:p>
      </dgm:t>
    </dgm:pt>
    <dgm:pt modelId="{A9E09247-DA5E-4A8D-A0A7-00B315D3ADE9}" type="pres">
      <dgm:prSet presAssocID="{0AE43996-82C3-475E-8A1E-7DBB1D29070A}" presName="hierRoot2" presStyleCnt="0">
        <dgm:presLayoutVars>
          <dgm:hierBranch/>
        </dgm:presLayoutVars>
      </dgm:prSet>
      <dgm:spPr/>
    </dgm:pt>
    <dgm:pt modelId="{AB0512DA-EA16-4436-ACC4-43E79450EF3C}" type="pres">
      <dgm:prSet presAssocID="{0AE43996-82C3-475E-8A1E-7DBB1D29070A}" presName="rootComposite" presStyleCnt="0"/>
      <dgm:spPr/>
    </dgm:pt>
    <dgm:pt modelId="{797BA931-552C-49EE-B559-F3F6757C2902}" type="pres">
      <dgm:prSet presAssocID="{0AE43996-82C3-475E-8A1E-7DBB1D29070A}" presName="rootText" presStyleLbl="node2" presStyleIdx="2" presStyleCnt="7" custScaleX="147535" custScaleY="146340" custLinFactNeighborX="29141" custLinFactNeighborY="48703">
        <dgm:presLayoutVars>
          <dgm:chPref val="3"/>
        </dgm:presLayoutVars>
      </dgm:prSet>
      <dgm:spPr/>
      <dgm:t>
        <a:bodyPr/>
        <a:lstStyle/>
        <a:p>
          <a:endParaRPr lang="es-ES"/>
        </a:p>
      </dgm:t>
    </dgm:pt>
    <dgm:pt modelId="{34891E4E-451D-4106-B6EA-19B65CC75BFA}" type="pres">
      <dgm:prSet presAssocID="{0AE43996-82C3-475E-8A1E-7DBB1D29070A}" presName="rootConnector" presStyleLbl="node2" presStyleIdx="2" presStyleCnt="7"/>
      <dgm:spPr/>
      <dgm:t>
        <a:bodyPr/>
        <a:lstStyle/>
        <a:p>
          <a:endParaRPr lang="es-ES"/>
        </a:p>
      </dgm:t>
    </dgm:pt>
    <dgm:pt modelId="{1CE4A485-FF80-4CA7-BC93-F3A45D733383}" type="pres">
      <dgm:prSet presAssocID="{0AE43996-82C3-475E-8A1E-7DBB1D29070A}" presName="hierChild4" presStyleCnt="0"/>
      <dgm:spPr/>
    </dgm:pt>
    <dgm:pt modelId="{D3A4BDEA-57B3-489E-9C12-732AE7AAD9B2}" type="pres">
      <dgm:prSet presAssocID="{0AE43996-82C3-475E-8A1E-7DBB1D29070A}" presName="hierChild5" presStyleCnt="0"/>
      <dgm:spPr/>
    </dgm:pt>
    <dgm:pt modelId="{4FCBEEE9-94F9-409A-81BD-8FE037CF88EF}" type="pres">
      <dgm:prSet presAssocID="{AB119AFB-0FB3-4B9A-A720-1E2F3CB01178}" presName="Name35" presStyleLbl="parChTrans1D2" presStyleIdx="3" presStyleCnt="7"/>
      <dgm:spPr/>
      <dgm:t>
        <a:bodyPr/>
        <a:lstStyle/>
        <a:p>
          <a:endParaRPr lang="es-ES"/>
        </a:p>
      </dgm:t>
    </dgm:pt>
    <dgm:pt modelId="{5E21BCDE-7872-4F6A-995C-369F197B8486}" type="pres">
      <dgm:prSet presAssocID="{F289DE15-E294-4E72-AFBA-1DDAF0113051}" presName="hierRoot2" presStyleCnt="0">
        <dgm:presLayoutVars>
          <dgm:hierBranch/>
        </dgm:presLayoutVars>
      </dgm:prSet>
      <dgm:spPr/>
    </dgm:pt>
    <dgm:pt modelId="{4E552706-DD34-4432-85E8-542EDEAAD306}" type="pres">
      <dgm:prSet presAssocID="{F289DE15-E294-4E72-AFBA-1DDAF0113051}" presName="rootComposite" presStyleCnt="0"/>
      <dgm:spPr/>
    </dgm:pt>
    <dgm:pt modelId="{592ACA72-6925-40A9-8AD0-D811C489AE4E}" type="pres">
      <dgm:prSet presAssocID="{F289DE15-E294-4E72-AFBA-1DDAF0113051}" presName="rootText" presStyleLbl="node2" presStyleIdx="3" presStyleCnt="7" custScaleX="190893" custScaleY="147181" custLinFactNeighborX="46451" custLinFactNeighborY="38787">
        <dgm:presLayoutVars>
          <dgm:chPref val="3"/>
        </dgm:presLayoutVars>
      </dgm:prSet>
      <dgm:spPr/>
      <dgm:t>
        <a:bodyPr/>
        <a:lstStyle/>
        <a:p>
          <a:endParaRPr lang="es-ES"/>
        </a:p>
      </dgm:t>
    </dgm:pt>
    <dgm:pt modelId="{6D847A4B-78A4-47E1-98CE-32A48B80E1BA}" type="pres">
      <dgm:prSet presAssocID="{F289DE15-E294-4E72-AFBA-1DDAF0113051}" presName="rootConnector" presStyleLbl="node2" presStyleIdx="3" presStyleCnt="7"/>
      <dgm:spPr/>
      <dgm:t>
        <a:bodyPr/>
        <a:lstStyle/>
        <a:p>
          <a:endParaRPr lang="es-ES"/>
        </a:p>
      </dgm:t>
    </dgm:pt>
    <dgm:pt modelId="{A74434A4-84D3-43EC-BFBF-E2E6B8AAFD27}" type="pres">
      <dgm:prSet presAssocID="{F289DE15-E294-4E72-AFBA-1DDAF0113051}" presName="hierChild4" presStyleCnt="0"/>
      <dgm:spPr/>
    </dgm:pt>
    <dgm:pt modelId="{860B9343-D593-4452-B1CB-E620DE96AF36}" type="pres">
      <dgm:prSet presAssocID="{8DF4A624-FAED-48B9-AFE1-689DBF57F0F2}" presName="Name35" presStyleLbl="parChTrans1D3" presStyleIdx="0" presStyleCnt="4"/>
      <dgm:spPr/>
      <dgm:t>
        <a:bodyPr/>
        <a:lstStyle/>
        <a:p>
          <a:endParaRPr lang="es-ES"/>
        </a:p>
      </dgm:t>
    </dgm:pt>
    <dgm:pt modelId="{B554DA2C-E839-4123-ABD2-40E908093FFB}" type="pres">
      <dgm:prSet presAssocID="{4BD2354C-FEED-4D90-8760-9B3AF62F9C79}" presName="hierRoot2" presStyleCnt="0">
        <dgm:presLayoutVars>
          <dgm:hierBranch val="r"/>
        </dgm:presLayoutVars>
      </dgm:prSet>
      <dgm:spPr/>
    </dgm:pt>
    <dgm:pt modelId="{7CF9E830-9269-482F-B06C-3E198D6A6EEB}" type="pres">
      <dgm:prSet presAssocID="{4BD2354C-FEED-4D90-8760-9B3AF62F9C79}" presName="rootComposite" presStyleCnt="0"/>
      <dgm:spPr/>
    </dgm:pt>
    <dgm:pt modelId="{F9BBC4A6-C5DE-4CF7-8E2B-9C9A9BA2650C}" type="pres">
      <dgm:prSet presAssocID="{4BD2354C-FEED-4D90-8760-9B3AF62F9C79}" presName="rootText" presStyleLbl="node3" presStyleIdx="0" presStyleCnt="4" custScaleX="251867" custScaleY="191820" custLinFactY="48611" custLinFactNeighborX="-47711" custLinFactNeighborY="100000">
        <dgm:presLayoutVars>
          <dgm:chPref val="3"/>
        </dgm:presLayoutVars>
      </dgm:prSet>
      <dgm:spPr/>
      <dgm:t>
        <a:bodyPr/>
        <a:lstStyle/>
        <a:p>
          <a:endParaRPr lang="es-ES"/>
        </a:p>
      </dgm:t>
    </dgm:pt>
    <dgm:pt modelId="{A79D0A8C-9FA0-4485-8E2F-1526B9ACBA9B}" type="pres">
      <dgm:prSet presAssocID="{4BD2354C-FEED-4D90-8760-9B3AF62F9C79}" presName="rootConnector" presStyleLbl="node3" presStyleIdx="0" presStyleCnt="4"/>
      <dgm:spPr/>
      <dgm:t>
        <a:bodyPr/>
        <a:lstStyle/>
        <a:p>
          <a:endParaRPr lang="es-ES"/>
        </a:p>
      </dgm:t>
    </dgm:pt>
    <dgm:pt modelId="{5A14883F-CC01-4DC5-8F1E-FA6FECDC9E4B}" type="pres">
      <dgm:prSet presAssocID="{4BD2354C-FEED-4D90-8760-9B3AF62F9C79}" presName="hierChild4" presStyleCnt="0"/>
      <dgm:spPr/>
    </dgm:pt>
    <dgm:pt modelId="{02C72094-4599-4405-9421-AEBE24F39FFF}" type="pres">
      <dgm:prSet presAssocID="{4BD2354C-FEED-4D90-8760-9B3AF62F9C79}" presName="hierChild5" presStyleCnt="0"/>
      <dgm:spPr/>
    </dgm:pt>
    <dgm:pt modelId="{B8807BCE-7D45-4BBC-B6C8-38388AF6BB4A}" type="pres">
      <dgm:prSet presAssocID="{874BD46E-67F8-412B-AF8F-4F6477014867}" presName="Name35" presStyleLbl="parChTrans1D3" presStyleIdx="1" presStyleCnt="4"/>
      <dgm:spPr/>
      <dgm:t>
        <a:bodyPr/>
        <a:lstStyle/>
        <a:p>
          <a:endParaRPr lang="es-ES"/>
        </a:p>
      </dgm:t>
    </dgm:pt>
    <dgm:pt modelId="{340035A9-072D-48D3-9E89-7FE4EEC43863}" type="pres">
      <dgm:prSet presAssocID="{D8762A18-1570-4028-8C42-D0B5B00BEE77}" presName="hierRoot2" presStyleCnt="0">
        <dgm:presLayoutVars>
          <dgm:hierBranch val="r"/>
        </dgm:presLayoutVars>
      </dgm:prSet>
      <dgm:spPr/>
    </dgm:pt>
    <dgm:pt modelId="{61305336-72F4-42AF-A39E-9B64429652F5}" type="pres">
      <dgm:prSet presAssocID="{D8762A18-1570-4028-8C42-D0B5B00BEE77}" presName="rootComposite" presStyleCnt="0"/>
      <dgm:spPr/>
    </dgm:pt>
    <dgm:pt modelId="{FFA1D48D-637F-4464-BCC0-E3136DF749AD}" type="pres">
      <dgm:prSet presAssocID="{D8762A18-1570-4028-8C42-D0B5B00BEE77}" presName="rootText" presStyleLbl="node3" presStyleIdx="1" presStyleCnt="4" custScaleX="221920" custScaleY="403329" custLinFactY="32095" custLinFactNeighborX="-5748" custLinFactNeighborY="100000">
        <dgm:presLayoutVars>
          <dgm:chPref val="3"/>
        </dgm:presLayoutVars>
      </dgm:prSet>
      <dgm:spPr/>
      <dgm:t>
        <a:bodyPr/>
        <a:lstStyle/>
        <a:p>
          <a:endParaRPr lang="es-ES"/>
        </a:p>
      </dgm:t>
    </dgm:pt>
    <dgm:pt modelId="{3DFF59DF-B6B4-4FBD-AFEA-0FF1C23EAB13}" type="pres">
      <dgm:prSet presAssocID="{D8762A18-1570-4028-8C42-D0B5B00BEE77}" presName="rootConnector" presStyleLbl="node3" presStyleIdx="1" presStyleCnt="4"/>
      <dgm:spPr/>
      <dgm:t>
        <a:bodyPr/>
        <a:lstStyle/>
        <a:p>
          <a:endParaRPr lang="es-ES"/>
        </a:p>
      </dgm:t>
    </dgm:pt>
    <dgm:pt modelId="{DFD66F54-9D8A-48C7-B7D8-5DADE57A94F7}" type="pres">
      <dgm:prSet presAssocID="{D8762A18-1570-4028-8C42-D0B5B00BEE77}" presName="hierChild4" presStyleCnt="0"/>
      <dgm:spPr/>
    </dgm:pt>
    <dgm:pt modelId="{0D408E4C-96EC-4A16-BD85-DD353F489C4E}" type="pres">
      <dgm:prSet presAssocID="{D8762A18-1570-4028-8C42-D0B5B00BEE77}" presName="hierChild5" presStyleCnt="0"/>
      <dgm:spPr/>
    </dgm:pt>
    <dgm:pt modelId="{034CF354-0048-4636-BF74-909168C2A598}" type="pres">
      <dgm:prSet presAssocID="{A45B687D-F478-4D10-86E7-AD8D8052F8B1}" presName="Name35" presStyleLbl="parChTrans1D3" presStyleIdx="2" presStyleCnt="4"/>
      <dgm:spPr/>
      <dgm:t>
        <a:bodyPr/>
        <a:lstStyle/>
        <a:p>
          <a:endParaRPr lang="es-ES"/>
        </a:p>
      </dgm:t>
    </dgm:pt>
    <dgm:pt modelId="{4C8AFE98-BB26-4B04-8E9B-AC14FE386E8D}" type="pres">
      <dgm:prSet presAssocID="{4EA085D3-899F-480E-8F76-6853BBFE73D2}" presName="hierRoot2" presStyleCnt="0">
        <dgm:presLayoutVars>
          <dgm:hierBranch/>
        </dgm:presLayoutVars>
      </dgm:prSet>
      <dgm:spPr/>
    </dgm:pt>
    <dgm:pt modelId="{68FC70E2-06F5-4288-A682-53DEE6B38143}" type="pres">
      <dgm:prSet presAssocID="{4EA085D3-899F-480E-8F76-6853BBFE73D2}" presName="rootComposite" presStyleCnt="0"/>
      <dgm:spPr/>
    </dgm:pt>
    <dgm:pt modelId="{5221EC2B-4954-434A-967A-0DB824B1604A}" type="pres">
      <dgm:prSet presAssocID="{4EA085D3-899F-480E-8F76-6853BBFE73D2}" presName="rootText" presStyleLbl="node3" presStyleIdx="2" presStyleCnt="4" custScaleX="186934" custScaleY="196392" custLinFactNeighborX="-569" custLinFactNeighborY="92912">
        <dgm:presLayoutVars>
          <dgm:chPref val="3"/>
        </dgm:presLayoutVars>
      </dgm:prSet>
      <dgm:spPr/>
      <dgm:t>
        <a:bodyPr/>
        <a:lstStyle/>
        <a:p>
          <a:endParaRPr lang="es-ES"/>
        </a:p>
      </dgm:t>
    </dgm:pt>
    <dgm:pt modelId="{520B3E34-0E17-4F8B-9E1A-0386CD182F82}" type="pres">
      <dgm:prSet presAssocID="{4EA085D3-899F-480E-8F76-6853BBFE73D2}" presName="rootConnector" presStyleLbl="node3" presStyleIdx="2" presStyleCnt="4"/>
      <dgm:spPr/>
      <dgm:t>
        <a:bodyPr/>
        <a:lstStyle/>
        <a:p>
          <a:endParaRPr lang="es-ES"/>
        </a:p>
      </dgm:t>
    </dgm:pt>
    <dgm:pt modelId="{FA41C197-399B-48C2-8AC7-D72E1B76046D}" type="pres">
      <dgm:prSet presAssocID="{4EA085D3-899F-480E-8F76-6853BBFE73D2}" presName="hierChild4" presStyleCnt="0"/>
      <dgm:spPr/>
    </dgm:pt>
    <dgm:pt modelId="{BEC9C51A-1DEB-434E-A5CC-AD91322E2C55}" type="pres">
      <dgm:prSet presAssocID="{5E5F9079-A042-4788-96EC-2A13B603EFC7}" presName="Name35" presStyleLbl="parChTrans1D4" presStyleIdx="0" presStyleCnt="3"/>
      <dgm:spPr/>
      <dgm:t>
        <a:bodyPr/>
        <a:lstStyle/>
        <a:p>
          <a:endParaRPr lang="es-ES"/>
        </a:p>
      </dgm:t>
    </dgm:pt>
    <dgm:pt modelId="{C54B3FE5-3C3B-4495-87FD-2F8D577E789E}" type="pres">
      <dgm:prSet presAssocID="{2A0202C8-C9D8-46EE-99BC-E170A1237AED}" presName="hierRoot2" presStyleCnt="0">
        <dgm:presLayoutVars>
          <dgm:hierBranch val="r"/>
        </dgm:presLayoutVars>
      </dgm:prSet>
      <dgm:spPr/>
    </dgm:pt>
    <dgm:pt modelId="{6AA92897-6209-47BB-BCDA-832F915A0B87}" type="pres">
      <dgm:prSet presAssocID="{2A0202C8-C9D8-46EE-99BC-E170A1237AED}" presName="rootComposite" presStyleCnt="0"/>
      <dgm:spPr/>
    </dgm:pt>
    <dgm:pt modelId="{0AF23D8D-BEB0-4545-9EEA-6C3DFB9D24B4}" type="pres">
      <dgm:prSet presAssocID="{2A0202C8-C9D8-46EE-99BC-E170A1237AED}" presName="rootText" presStyleLbl="node4" presStyleIdx="0" presStyleCnt="3" custScaleX="188683" custScaleY="189534" custLinFactY="100000" custLinFactNeighborX="14036" custLinFactNeighborY="199905">
        <dgm:presLayoutVars>
          <dgm:chPref val="3"/>
        </dgm:presLayoutVars>
      </dgm:prSet>
      <dgm:spPr/>
      <dgm:t>
        <a:bodyPr/>
        <a:lstStyle/>
        <a:p>
          <a:endParaRPr lang="es-ES"/>
        </a:p>
      </dgm:t>
    </dgm:pt>
    <dgm:pt modelId="{55D5F904-DAD2-4C0E-94FD-826A64E87F26}" type="pres">
      <dgm:prSet presAssocID="{2A0202C8-C9D8-46EE-99BC-E170A1237AED}" presName="rootConnector" presStyleLbl="node4" presStyleIdx="0" presStyleCnt="3"/>
      <dgm:spPr/>
      <dgm:t>
        <a:bodyPr/>
        <a:lstStyle/>
        <a:p>
          <a:endParaRPr lang="es-ES"/>
        </a:p>
      </dgm:t>
    </dgm:pt>
    <dgm:pt modelId="{24E3FC03-2EB3-473F-8B25-57D32E2A3836}" type="pres">
      <dgm:prSet presAssocID="{2A0202C8-C9D8-46EE-99BC-E170A1237AED}" presName="hierChild4" presStyleCnt="0"/>
      <dgm:spPr/>
    </dgm:pt>
    <dgm:pt modelId="{BD286B9E-241D-4BE0-9736-6ECB516DEB68}" type="pres">
      <dgm:prSet presAssocID="{2A0202C8-C9D8-46EE-99BC-E170A1237AED}" presName="hierChild5" presStyleCnt="0"/>
      <dgm:spPr/>
    </dgm:pt>
    <dgm:pt modelId="{929A1E02-7A10-4502-954C-169149F520CF}" type="pres">
      <dgm:prSet presAssocID="{9F887D5D-3C19-49FC-A1E0-39DCD8149474}" presName="Name35" presStyleLbl="parChTrans1D4" presStyleIdx="1" presStyleCnt="3"/>
      <dgm:spPr/>
      <dgm:t>
        <a:bodyPr/>
        <a:lstStyle/>
        <a:p>
          <a:endParaRPr lang="es-ES"/>
        </a:p>
      </dgm:t>
    </dgm:pt>
    <dgm:pt modelId="{DD68DA8D-7203-47BD-991A-97DB75F327E3}" type="pres">
      <dgm:prSet presAssocID="{5B6B752C-B1AF-46E2-9907-743D33278FDE}" presName="hierRoot2" presStyleCnt="0">
        <dgm:presLayoutVars>
          <dgm:hierBranch val="r"/>
        </dgm:presLayoutVars>
      </dgm:prSet>
      <dgm:spPr/>
    </dgm:pt>
    <dgm:pt modelId="{612E0C26-A0EF-4930-86F5-5B055BE8762C}" type="pres">
      <dgm:prSet presAssocID="{5B6B752C-B1AF-46E2-9907-743D33278FDE}" presName="rootComposite" presStyleCnt="0"/>
      <dgm:spPr/>
    </dgm:pt>
    <dgm:pt modelId="{C51EC7B1-8A90-4090-B7AF-B4EAFBA35255}" type="pres">
      <dgm:prSet presAssocID="{5B6B752C-B1AF-46E2-9907-743D33278FDE}" presName="rootText" presStyleLbl="node4" presStyleIdx="1" presStyleCnt="3" custScaleX="174210" custScaleY="194927" custLinFactY="100000" custLinFactNeighborX="24847" custLinFactNeighborY="190173">
        <dgm:presLayoutVars>
          <dgm:chPref val="3"/>
        </dgm:presLayoutVars>
      </dgm:prSet>
      <dgm:spPr/>
      <dgm:t>
        <a:bodyPr/>
        <a:lstStyle/>
        <a:p>
          <a:endParaRPr lang="es-ES"/>
        </a:p>
      </dgm:t>
    </dgm:pt>
    <dgm:pt modelId="{424F8FC3-0317-4913-B855-1E61817C4EDC}" type="pres">
      <dgm:prSet presAssocID="{5B6B752C-B1AF-46E2-9907-743D33278FDE}" presName="rootConnector" presStyleLbl="node4" presStyleIdx="1" presStyleCnt="3"/>
      <dgm:spPr/>
      <dgm:t>
        <a:bodyPr/>
        <a:lstStyle/>
        <a:p>
          <a:endParaRPr lang="es-ES"/>
        </a:p>
      </dgm:t>
    </dgm:pt>
    <dgm:pt modelId="{CE8536FD-7E5D-4BB4-AB3B-F43508C2F764}" type="pres">
      <dgm:prSet presAssocID="{5B6B752C-B1AF-46E2-9907-743D33278FDE}" presName="hierChild4" presStyleCnt="0"/>
      <dgm:spPr/>
    </dgm:pt>
    <dgm:pt modelId="{7748CE01-BFCE-4D14-B5CF-D8506D5FB42B}" type="pres">
      <dgm:prSet presAssocID="{5B6B752C-B1AF-46E2-9907-743D33278FDE}" presName="hierChild5" presStyleCnt="0"/>
      <dgm:spPr/>
    </dgm:pt>
    <dgm:pt modelId="{8E712F5B-42B7-47F2-BB39-522C61CC170A}" type="pres">
      <dgm:prSet presAssocID="{942AD305-7C5D-4625-8822-C42723C80977}" presName="Name35" presStyleLbl="parChTrans1D4" presStyleIdx="2" presStyleCnt="3"/>
      <dgm:spPr/>
      <dgm:t>
        <a:bodyPr/>
        <a:lstStyle/>
        <a:p>
          <a:endParaRPr lang="es-ES"/>
        </a:p>
      </dgm:t>
    </dgm:pt>
    <dgm:pt modelId="{3B03A48C-CF9F-4360-A801-E6CD9B6B087C}" type="pres">
      <dgm:prSet presAssocID="{53E7FC5C-24C3-4864-8CFA-DFE4266D2CCF}" presName="hierRoot2" presStyleCnt="0">
        <dgm:presLayoutVars>
          <dgm:hierBranch/>
        </dgm:presLayoutVars>
      </dgm:prSet>
      <dgm:spPr/>
    </dgm:pt>
    <dgm:pt modelId="{34F6F123-9A00-4013-B1C9-291F6C05D039}" type="pres">
      <dgm:prSet presAssocID="{53E7FC5C-24C3-4864-8CFA-DFE4266D2CCF}" presName="rootComposite" presStyleCnt="0"/>
      <dgm:spPr/>
    </dgm:pt>
    <dgm:pt modelId="{4C4467B7-DEC2-4A89-9FD2-83F2E931DCAD}" type="pres">
      <dgm:prSet presAssocID="{53E7FC5C-24C3-4864-8CFA-DFE4266D2CCF}" presName="rootText" presStyleLbl="node4" presStyleIdx="2" presStyleCnt="3" custScaleX="301016" custScaleY="200742" custLinFactY="100000" custLinFactNeighborX="89820" custLinFactNeighborY="190173">
        <dgm:presLayoutVars>
          <dgm:chPref val="3"/>
        </dgm:presLayoutVars>
      </dgm:prSet>
      <dgm:spPr/>
      <dgm:t>
        <a:bodyPr/>
        <a:lstStyle/>
        <a:p>
          <a:endParaRPr lang="es-ES"/>
        </a:p>
      </dgm:t>
    </dgm:pt>
    <dgm:pt modelId="{17BB541A-DAE2-4E19-8BDB-F7DC73C5F4A0}" type="pres">
      <dgm:prSet presAssocID="{53E7FC5C-24C3-4864-8CFA-DFE4266D2CCF}" presName="rootConnector" presStyleLbl="node4" presStyleIdx="2" presStyleCnt="3"/>
      <dgm:spPr/>
      <dgm:t>
        <a:bodyPr/>
        <a:lstStyle/>
        <a:p>
          <a:endParaRPr lang="es-ES"/>
        </a:p>
      </dgm:t>
    </dgm:pt>
    <dgm:pt modelId="{C22C5531-8D76-4513-A4AD-BDBEF1EE5148}" type="pres">
      <dgm:prSet presAssocID="{53E7FC5C-24C3-4864-8CFA-DFE4266D2CCF}" presName="hierChild4" presStyleCnt="0"/>
      <dgm:spPr/>
    </dgm:pt>
    <dgm:pt modelId="{DCE55441-0A31-4818-922F-99C42359D741}" type="pres">
      <dgm:prSet presAssocID="{53E7FC5C-24C3-4864-8CFA-DFE4266D2CCF}" presName="hierChild5" presStyleCnt="0"/>
      <dgm:spPr/>
    </dgm:pt>
    <dgm:pt modelId="{ABBCD1CD-D6A3-4DFB-8920-533E3446F7F9}" type="pres">
      <dgm:prSet presAssocID="{4EA085D3-899F-480E-8F76-6853BBFE73D2}" presName="hierChild5" presStyleCnt="0"/>
      <dgm:spPr/>
    </dgm:pt>
    <dgm:pt modelId="{79FB450D-6B62-4E2B-8546-0E25B316F173}" type="pres">
      <dgm:prSet presAssocID="{2B3BB6B4-46DB-4D58-9DC9-A05474BA34E2}" presName="Name35" presStyleLbl="parChTrans1D3" presStyleIdx="3" presStyleCnt="4"/>
      <dgm:spPr/>
      <dgm:t>
        <a:bodyPr/>
        <a:lstStyle/>
        <a:p>
          <a:endParaRPr lang="es-ES"/>
        </a:p>
      </dgm:t>
    </dgm:pt>
    <dgm:pt modelId="{8AAAFEB8-3E36-4AAF-9821-46F3FA08EE5C}" type="pres">
      <dgm:prSet presAssocID="{C2A0ABAE-0331-4D3C-ADCE-18FD7C869039}" presName="hierRoot2" presStyleCnt="0">
        <dgm:presLayoutVars>
          <dgm:hierBranch/>
        </dgm:presLayoutVars>
      </dgm:prSet>
      <dgm:spPr/>
    </dgm:pt>
    <dgm:pt modelId="{6BD387C4-B041-4FC1-BC5B-C7C71AA93CDC}" type="pres">
      <dgm:prSet presAssocID="{C2A0ABAE-0331-4D3C-ADCE-18FD7C869039}" presName="rootComposite" presStyleCnt="0"/>
      <dgm:spPr/>
    </dgm:pt>
    <dgm:pt modelId="{46D5B263-6008-4B13-9C97-F9E803AC7FBC}" type="pres">
      <dgm:prSet presAssocID="{C2A0ABAE-0331-4D3C-ADCE-18FD7C869039}" presName="rootText" presStyleLbl="node3" presStyleIdx="3" presStyleCnt="4" custScaleX="293284" custScaleY="236868" custLinFactX="88446" custLinFactNeighborX="100000" custLinFactNeighborY="92912">
        <dgm:presLayoutVars>
          <dgm:chPref val="3"/>
        </dgm:presLayoutVars>
      </dgm:prSet>
      <dgm:spPr/>
      <dgm:t>
        <a:bodyPr/>
        <a:lstStyle/>
        <a:p>
          <a:endParaRPr lang="es-ES"/>
        </a:p>
      </dgm:t>
    </dgm:pt>
    <dgm:pt modelId="{782A301D-768A-4FCC-AF44-E59CEAD4A554}" type="pres">
      <dgm:prSet presAssocID="{C2A0ABAE-0331-4D3C-ADCE-18FD7C869039}" presName="rootConnector" presStyleLbl="node3" presStyleIdx="3" presStyleCnt="4"/>
      <dgm:spPr/>
      <dgm:t>
        <a:bodyPr/>
        <a:lstStyle/>
        <a:p>
          <a:endParaRPr lang="es-ES"/>
        </a:p>
      </dgm:t>
    </dgm:pt>
    <dgm:pt modelId="{5EDAE3CD-D25A-4C84-8CE6-9A3D4612179B}" type="pres">
      <dgm:prSet presAssocID="{C2A0ABAE-0331-4D3C-ADCE-18FD7C869039}" presName="hierChild4" presStyleCnt="0"/>
      <dgm:spPr/>
    </dgm:pt>
    <dgm:pt modelId="{A4B5DC46-B59E-4044-A6BA-D27675A3B0EC}" type="pres">
      <dgm:prSet presAssocID="{C2A0ABAE-0331-4D3C-ADCE-18FD7C869039}" presName="hierChild5" presStyleCnt="0"/>
      <dgm:spPr/>
    </dgm:pt>
    <dgm:pt modelId="{5D542F5E-86E4-4D67-8D3D-43A8CEA181C5}" type="pres">
      <dgm:prSet presAssocID="{F289DE15-E294-4E72-AFBA-1DDAF0113051}" presName="hierChild5" presStyleCnt="0"/>
      <dgm:spPr/>
    </dgm:pt>
    <dgm:pt modelId="{3B93A399-7C40-4674-A21E-8F3E9091D604}" type="pres">
      <dgm:prSet presAssocID="{20AAB30E-268E-4E6C-96A1-6AD6C3CC4409}" presName="Name35" presStyleLbl="parChTrans1D2" presStyleIdx="4" presStyleCnt="7"/>
      <dgm:spPr/>
      <dgm:t>
        <a:bodyPr/>
        <a:lstStyle/>
        <a:p>
          <a:endParaRPr lang="es-ES"/>
        </a:p>
      </dgm:t>
    </dgm:pt>
    <dgm:pt modelId="{2C9D5CCB-76E5-4999-84DF-741C96D604E7}" type="pres">
      <dgm:prSet presAssocID="{592DC2C7-86C6-40A8-BB78-D805EF871C0D}" presName="hierRoot2" presStyleCnt="0">
        <dgm:presLayoutVars>
          <dgm:hierBranch/>
        </dgm:presLayoutVars>
      </dgm:prSet>
      <dgm:spPr/>
    </dgm:pt>
    <dgm:pt modelId="{BA571F75-9ABE-4127-BE16-5D21287C695E}" type="pres">
      <dgm:prSet presAssocID="{592DC2C7-86C6-40A8-BB78-D805EF871C0D}" presName="rootComposite" presStyleCnt="0"/>
      <dgm:spPr/>
    </dgm:pt>
    <dgm:pt modelId="{EFB6FCFF-8707-44DD-BB71-BA284A6D078B}" type="pres">
      <dgm:prSet presAssocID="{592DC2C7-86C6-40A8-BB78-D805EF871C0D}" presName="rootText" presStyleLbl="node2" presStyleIdx="4" presStyleCnt="7" custScaleX="215662" custScaleY="181787" custLinFactNeighborX="57572" custLinFactNeighborY="23924">
        <dgm:presLayoutVars>
          <dgm:chPref val="3"/>
        </dgm:presLayoutVars>
      </dgm:prSet>
      <dgm:spPr/>
      <dgm:t>
        <a:bodyPr/>
        <a:lstStyle/>
        <a:p>
          <a:endParaRPr lang="es-ES"/>
        </a:p>
      </dgm:t>
    </dgm:pt>
    <dgm:pt modelId="{DBED3DEC-C257-4891-B9DC-9F2904014B85}" type="pres">
      <dgm:prSet presAssocID="{592DC2C7-86C6-40A8-BB78-D805EF871C0D}" presName="rootConnector" presStyleLbl="node2" presStyleIdx="4" presStyleCnt="7"/>
      <dgm:spPr/>
      <dgm:t>
        <a:bodyPr/>
        <a:lstStyle/>
        <a:p>
          <a:endParaRPr lang="es-ES"/>
        </a:p>
      </dgm:t>
    </dgm:pt>
    <dgm:pt modelId="{4460EA4D-548A-4A74-8E52-A990A6C162F3}" type="pres">
      <dgm:prSet presAssocID="{592DC2C7-86C6-40A8-BB78-D805EF871C0D}" presName="hierChild4" presStyleCnt="0"/>
      <dgm:spPr/>
    </dgm:pt>
    <dgm:pt modelId="{3D60D61A-A433-42F2-A3BD-801BF28C7862}" type="pres">
      <dgm:prSet presAssocID="{592DC2C7-86C6-40A8-BB78-D805EF871C0D}" presName="hierChild5" presStyleCnt="0"/>
      <dgm:spPr/>
    </dgm:pt>
    <dgm:pt modelId="{06966A01-534C-48CF-97AB-F921CC760653}" type="pres">
      <dgm:prSet presAssocID="{B9FE9F94-AC69-4EEF-A30B-09C109D17E22}" presName="Name35" presStyleLbl="parChTrans1D2" presStyleIdx="5" presStyleCnt="7"/>
      <dgm:spPr/>
      <dgm:t>
        <a:bodyPr/>
        <a:lstStyle/>
        <a:p>
          <a:endParaRPr lang="es-ES"/>
        </a:p>
      </dgm:t>
    </dgm:pt>
    <dgm:pt modelId="{6CA4A834-FB36-4BEF-99EE-948019CC0A00}" type="pres">
      <dgm:prSet presAssocID="{7A7DA188-5756-416E-896A-7DE836AD1484}" presName="hierRoot2" presStyleCnt="0">
        <dgm:presLayoutVars>
          <dgm:hierBranch val="init"/>
        </dgm:presLayoutVars>
      </dgm:prSet>
      <dgm:spPr/>
    </dgm:pt>
    <dgm:pt modelId="{668876E5-A364-4BF4-926A-2DC541416FC3}" type="pres">
      <dgm:prSet presAssocID="{7A7DA188-5756-416E-896A-7DE836AD1484}" presName="rootComposite" presStyleCnt="0"/>
      <dgm:spPr/>
    </dgm:pt>
    <dgm:pt modelId="{FC9F10A2-82B2-45E1-A9CA-0C7289F9BB11}" type="pres">
      <dgm:prSet presAssocID="{7A7DA188-5756-416E-896A-7DE836AD1484}" presName="rootText" presStyleLbl="node2" presStyleIdx="5" presStyleCnt="7" custScaleX="200699" custScaleY="176773" custLinFactNeighborX="71878" custLinFactNeighborY="23852">
        <dgm:presLayoutVars>
          <dgm:chPref val="3"/>
        </dgm:presLayoutVars>
      </dgm:prSet>
      <dgm:spPr/>
      <dgm:t>
        <a:bodyPr/>
        <a:lstStyle/>
        <a:p>
          <a:endParaRPr lang="es-ES"/>
        </a:p>
      </dgm:t>
    </dgm:pt>
    <dgm:pt modelId="{FFB0E4F4-AB67-4D7C-AFB3-EEF1C70C0BBE}" type="pres">
      <dgm:prSet presAssocID="{7A7DA188-5756-416E-896A-7DE836AD1484}" presName="rootConnector" presStyleLbl="node2" presStyleIdx="5" presStyleCnt="7"/>
      <dgm:spPr/>
      <dgm:t>
        <a:bodyPr/>
        <a:lstStyle/>
        <a:p>
          <a:endParaRPr lang="es-ES"/>
        </a:p>
      </dgm:t>
    </dgm:pt>
    <dgm:pt modelId="{A762E346-B3D3-4962-8C5C-C01DA15E70EA}" type="pres">
      <dgm:prSet presAssocID="{7A7DA188-5756-416E-896A-7DE836AD1484}" presName="hierChild4" presStyleCnt="0"/>
      <dgm:spPr/>
    </dgm:pt>
    <dgm:pt modelId="{5A2481AA-9BDF-4176-8030-68E13843B41F}" type="pres">
      <dgm:prSet presAssocID="{7A7DA188-5756-416E-896A-7DE836AD1484}" presName="hierChild5" presStyleCnt="0"/>
      <dgm:spPr/>
    </dgm:pt>
    <dgm:pt modelId="{D6FE7F96-66BF-451A-A734-8B06082867AD}" type="pres">
      <dgm:prSet presAssocID="{FCC51B01-E338-4E45-A0A3-C2D13C01E0CA}" presName="Name35" presStyleLbl="parChTrans1D2" presStyleIdx="6" presStyleCnt="7"/>
      <dgm:spPr/>
      <dgm:t>
        <a:bodyPr/>
        <a:lstStyle/>
        <a:p>
          <a:endParaRPr lang="es-ES"/>
        </a:p>
      </dgm:t>
    </dgm:pt>
    <dgm:pt modelId="{222EEF99-7F95-4EAD-972D-1FAAAC53CBA5}" type="pres">
      <dgm:prSet presAssocID="{CE8CC2FC-BF63-40D9-B85F-5B232E989D92}" presName="hierRoot2" presStyleCnt="0">
        <dgm:presLayoutVars>
          <dgm:hierBranch val="init"/>
        </dgm:presLayoutVars>
      </dgm:prSet>
      <dgm:spPr/>
    </dgm:pt>
    <dgm:pt modelId="{C0FBA0D1-AD45-4937-A32F-FE9384B7D307}" type="pres">
      <dgm:prSet presAssocID="{CE8CC2FC-BF63-40D9-B85F-5B232E989D92}" presName="rootComposite" presStyleCnt="0"/>
      <dgm:spPr/>
    </dgm:pt>
    <dgm:pt modelId="{BA1074BB-25D2-4F24-A105-D07CE40BD7F1}" type="pres">
      <dgm:prSet presAssocID="{CE8CC2FC-BF63-40D9-B85F-5B232E989D92}" presName="rootText" presStyleLbl="node2" presStyleIdx="6" presStyleCnt="7" custScaleX="208096" custScaleY="196644" custLinFactNeighborX="-2568" custLinFactNeighborY="-482">
        <dgm:presLayoutVars>
          <dgm:chPref val="3"/>
        </dgm:presLayoutVars>
      </dgm:prSet>
      <dgm:spPr/>
      <dgm:t>
        <a:bodyPr/>
        <a:lstStyle/>
        <a:p>
          <a:endParaRPr lang="es-ES"/>
        </a:p>
      </dgm:t>
    </dgm:pt>
    <dgm:pt modelId="{E1AD2C45-391F-4BCC-9EE9-BBF0B7E28CA3}" type="pres">
      <dgm:prSet presAssocID="{CE8CC2FC-BF63-40D9-B85F-5B232E989D92}" presName="rootConnector" presStyleLbl="node2" presStyleIdx="6" presStyleCnt="7"/>
      <dgm:spPr/>
      <dgm:t>
        <a:bodyPr/>
        <a:lstStyle/>
        <a:p>
          <a:endParaRPr lang="es-ES"/>
        </a:p>
      </dgm:t>
    </dgm:pt>
    <dgm:pt modelId="{864DB965-D698-471C-A606-2D94ABD67132}" type="pres">
      <dgm:prSet presAssocID="{CE8CC2FC-BF63-40D9-B85F-5B232E989D92}" presName="hierChild4" presStyleCnt="0"/>
      <dgm:spPr/>
    </dgm:pt>
    <dgm:pt modelId="{3647034C-CC84-4291-B41A-FB23E38BC991}" type="pres">
      <dgm:prSet presAssocID="{CE8CC2FC-BF63-40D9-B85F-5B232E989D92}" presName="hierChild5" presStyleCnt="0"/>
      <dgm:spPr/>
    </dgm:pt>
    <dgm:pt modelId="{E611AE6B-7D36-4002-B0BA-3B47309DAAD1}" type="pres">
      <dgm:prSet presAssocID="{CFCF3A09-52CE-485C-A789-7BF268CA0905}" presName="hierChild3" presStyleCnt="0"/>
      <dgm:spPr/>
    </dgm:pt>
  </dgm:ptLst>
  <dgm:cxnLst>
    <dgm:cxn modelId="{FB284292-F972-4BBA-869A-8A3A3F78F445}" type="presOf" srcId="{F289DE15-E294-4E72-AFBA-1DDAF0113051}" destId="{592ACA72-6925-40A9-8AD0-D811C489AE4E}" srcOrd="0" destOrd="0" presId="urn:microsoft.com/office/officeart/2005/8/layout/orgChart1"/>
    <dgm:cxn modelId="{5AD19829-170D-4F19-8F80-6A0610D7DD29}" srcId="{4EA085D3-899F-480E-8F76-6853BBFE73D2}" destId="{53E7FC5C-24C3-4864-8CFA-DFE4266D2CCF}" srcOrd="2" destOrd="0" parTransId="{942AD305-7C5D-4625-8822-C42723C80977}" sibTransId="{1D28741B-58B6-46A9-812A-56F68D432B2F}"/>
    <dgm:cxn modelId="{F602457D-09CC-44C5-A877-28F9EE9AAE26}" type="presOf" srcId="{8DF4A624-FAED-48B9-AFE1-689DBF57F0F2}" destId="{860B9343-D593-4452-B1CB-E620DE96AF36}" srcOrd="0" destOrd="0" presId="urn:microsoft.com/office/officeart/2005/8/layout/orgChart1"/>
    <dgm:cxn modelId="{AAB3FF3E-B4D0-4301-95CE-C7395249055A}" srcId="{20E32B2F-A087-4DAA-9433-44A7E16F3578}" destId="{CFCF3A09-52CE-485C-A789-7BF268CA0905}" srcOrd="0" destOrd="0" parTransId="{54527B64-7FD0-460A-8285-B119050C89C8}" sibTransId="{AB353896-CEAB-4207-834F-7A4DDB2E9B5F}"/>
    <dgm:cxn modelId="{8CE65E8F-9FE4-4079-8822-E993AD7E901C}" type="presOf" srcId="{42A28575-BB85-49EE-A79E-FFD83E27D070}" destId="{FB1F779A-D720-4BCB-AFB5-FB2E9F888142}" srcOrd="1" destOrd="0" presId="urn:microsoft.com/office/officeart/2005/8/layout/orgChart1"/>
    <dgm:cxn modelId="{FBD354DB-11E3-4C81-ACFA-362947630DD5}" type="presOf" srcId="{FCC51B01-E338-4E45-A0A3-C2D13C01E0CA}" destId="{D6FE7F96-66BF-451A-A734-8B06082867AD}" srcOrd="0" destOrd="0" presId="urn:microsoft.com/office/officeart/2005/8/layout/orgChart1"/>
    <dgm:cxn modelId="{60B3269C-EA7E-435A-82C4-84727691143E}" srcId="{CFCF3A09-52CE-485C-A789-7BF268CA0905}" destId="{7A7DA188-5756-416E-896A-7DE836AD1484}" srcOrd="5" destOrd="0" parTransId="{B9FE9F94-AC69-4EEF-A30B-09C109D17E22}" sibTransId="{10F44C50-3288-4908-8C89-5E743BF4D722}"/>
    <dgm:cxn modelId="{1A6AB3E0-EE83-49C8-891C-2E2C85530B37}" type="presOf" srcId="{592DC2C7-86C6-40A8-BB78-D805EF871C0D}" destId="{EFB6FCFF-8707-44DD-BB71-BA284A6D078B}" srcOrd="0" destOrd="0" presId="urn:microsoft.com/office/officeart/2005/8/layout/orgChart1"/>
    <dgm:cxn modelId="{91EF9854-FBBC-4E93-BB94-53E8DDC1E152}" srcId="{F289DE15-E294-4E72-AFBA-1DDAF0113051}" destId="{4BD2354C-FEED-4D90-8760-9B3AF62F9C79}" srcOrd="0" destOrd="0" parTransId="{8DF4A624-FAED-48B9-AFE1-689DBF57F0F2}" sibTransId="{EAE81D4F-2483-4681-90A3-43F7D8EF51C8}"/>
    <dgm:cxn modelId="{5BAC5BB8-CF3A-48E4-B935-F8B3B0FFE82A}" type="presOf" srcId="{CE8CC2FC-BF63-40D9-B85F-5B232E989D92}" destId="{E1AD2C45-391F-4BCC-9EE9-BBF0B7E28CA3}" srcOrd="1" destOrd="0" presId="urn:microsoft.com/office/officeart/2005/8/layout/orgChart1"/>
    <dgm:cxn modelId="{1349FFDF-4176-46A0-ADBF-67569F846CD7}" srcId="{CFCF3A09-52CE-485C-A789-7BF268CA0905}" destId="{088BD192-B6E0-4800-BBEF-A3046B6521FB}" srcOrd="0" destOrd="0" parTransId="{637A15C5-C4CC-48A6-80C6-DBC25A33BEB4}" sibTransId="{0CD5A53D-DAF8-4168-A2F6-7C320E7D2509}"/>
    <dgm:cxn modelId="{A9294798-7D00-445B-874F-ECE6C76B185D}" srcId="{CFCF3A09-52CE-485C-A789-7BF268CA0905}" destId="{CE8CC2FC-BF63-40D9-B85F-5B232E989D92}" srcOrd="6" destOrd="0" parTransId="{FCC51B01-E338-4E45-A0A3-C2D13C01E0CA}" sibTransId="{6A7920ED-35D0-4F6C-9768-074981AD7584}"/>
    <dgm:cxn modelId="{ED7627E6-C712-40FB-8306-CCD280473BE8}" type="presOf" srcId="{53E7FC5C-24C3-4864-8CFA-DFE4266D2CCF}" destId="{4C4467B7-DEC2-4A89-9FD2-83F2E931DCAD}" srcOrd="0" destOrd="0" presId="urn:microsoft.com/office/officeart/2005/8/layout/orgChart1"/>
    <dgm:cxn modelId="{6CDC7CE2-E959-428A-AB43-7545E4E1AB47}" type="presOf" srcId="{AB119AFB-0FB3-4B9A-A720-1E2F3CB01178}" destId="{4FCBEEE9-94F9-409A-81BD-8FE037CF88EF}" srcOrd="0" destOrd="0" presId="urn:microsoft.com/office/officeart/2005/8/layout/orgChart1"/>
    <dgm:cxn modelId="{8EFC60A2-1F70-478A-8279-55F57F8490A5}" srcId="{4EA085D3-899F-480E-8F76-6853BBFE73D2}" destId="{2A0202C8-C9D8-46EE-99BC-E170A1237AED}" srcOrd="0" destOrd="0" parTransId="{5E5F9079-A042-4788-96EC-2A13B603EFC7}" sibTransId="{C5E1D0F4-8CCD-40E9-BF54-E5A2CB980338}"/>
    <dgm:cxn modelId="{B199A4B0-2FF3-4DFC-9FE2-87790D8FCECB}" type="presOf" srcId="{2A0202C8-C9D8-46EE-99BC-E170A1237AED}" destId="{0AF23D8D-BEB0-4545-9EEA-6C3DFB9D24B4}" srcOrd="0" destOrd="0" presId="urn:microsoft.com/office/officeart/2005/8/layout/orgChart1"/>
    <dgm:cxn modelId="{5C9C734F-EA18-4F0E-BABE-E89812DB8563}" type="presOf" srcId="{CFCF3A09-52CE-485C-A789-7BF268CA0905}" destId="{746EFDC7-6C39-4944-A30F-0A39DAE7AF7D}" srcOrd="0" destOrd="0" presId="urn:microsoft.com/office/officeart/2005/8/layout/orgChart1"/>
    <dgm:cxn modelId="{7630AC60-CA1E-47BE-BFFF-D77783D64F3E}" type="presOf" srcId="{4BD2354C-FEED-4D90-8760-9B3AF62F9C79}" destId="{F9BBC4A6-C5DE-4CF7-8E2B-9C9A9BA2650C}" srcOrd="0" destOrd="0" presId="urn:microsoft.com/office/officeart/2005/8/layout/orgChart1"/>
    <dgm:cxn modelId="{FAC55AB6-D409-4AB1-8F9E-4D877CCD0F51}" srcId="{CFCF3A09-52CE-485C-A789-7BF268CA0905}" destId="{42A28575-BB85-49EE-A79E-FFD83E27D070}" srcOrd="1" destOrd="0" parTransId="{168691FF-CE17-4726-8D27-9E77BD74E029}" sibTransId="{E908B8E3-E524-41E3-A360-3FC88098D842}"/>
    <dgm:cxn modelId="{BA79B004-E0A0-4479-AFDC-733380D29664}" type="presOf" srcId="{942AD305-7C5D-4625-8822-C42723C80977}" destId="{8E712F5B-42B7-47F2-BB39-522C61CC170A}" srcOrd="0" destOrd="0" presId="urn:microsoft.com/office/officeart/2005/8/layout/orgChart1"/>
    <dgm:cxn modelId="{E16F4A03-305B-4B1A-B7BC-96D8F7ABBFAE}" type="presOf" srcId="{5B6B752C-B1AF-46E2-9907-743D33278FDE}" destId="{424F8FC3-0317-4913-B855-1E61817C4EDC}" srcOrd="1" destOrd="0" presId="urn:microsoft.com/office/officeart/2005/8/layout/orgChart1"/>
    <dgm:cxn modelId="{1E5AD843-982F-4DFF-8F29-20A33A005EB5}" type="presOf" srcId="{20AAB30E-268E-4E6C-96A1-6AD6C3CC4409}" destId="{3B93A399-7C40-4674-A21E-8F3E9091D604}" srcOrd="0" destOrd="0" presId="urn:microsoft.com/office/officeart/2005/8/layout/orgChart1"/>
    <dgm:cxn modelId="{8EB2FB44-4CA9-4981-B3A1-A62DD07FE27D}" type="presOf" srcId="{637A15C5-C4CC-48A6-80C6-DBC25A33BEB4}" destId="{755333A8-1206-49BE-ADAA-95A557299A61}" srcOrd="0" destOrd="0" presId="urn:microsoft.com/office/officeart/2005/8/layout/orgChart1"/>
    <dgm:cxn modelId="{FF564A7B-7917-437F-9CF0-DC80EB2E3ACC}" type="presOf" srcId="{4EA085D3-899F-480E-8F76-6853BBFE73D2}" destId="{5221EC2B-4954-434A-967A-0DB824B1604A}" srcOrd="0" destOrd="0" presId="urn:microsoft.com/office/officeart/2005/8/layout/orgChart1"/>
    <dgm:cxn modelId="{9C320674-D47F-4550-9CCF-F2B2EB7CEE5C}" type="presOf" srcId="{5E5F9079-A042-4788-96EC-2A13B603EFC7}" destId="{BEC9C51A-1DEB-434E-A5CC-AD91322E2C55}" srcOrd="0" destOrd="0" presId="urn:microsoft.com/office/officeart/2005/8/layout/orgChart1"/>
    <dgm:cxn modelId="{CE92A662-37AC-4290-BEDF-D9AE0B8CCA31}" type="presOf" srcId="{4BD2354C-FEED-4D90-8760-9B3AF62F9C79}" destId="{A79D0A8C-9FA0-4485-8E2F-1526B9ACBA9B}" srcOrd="1" destOrd="0" presId="urn:microsoft.com/office/officeart/2005/8/layout/orgChart1"/>
    <dgm:cxn modelId="{8408D224-B0A2-4E54-BCA2-29B055317152}" type="presOf" srcId="{168691FF-CE17-4726-8D27-9E77BD74E029}" destId="{AAA86A27-5411-4861-91F0-C9295935CF12}" srcOrd="0" destOrd="0" presId="urn:microsoft.com/office/officeart/2005/8/layout/orgChart1"/>
    <dgm:cxn modelId="{84DAAEDE-17A2-472F-A803-1E46D3213B5D}" type="presOf" srcId="{A45B687D-F478-4D10-86E7-AD8D8052F8B1}" destId="{034CF354-0048-4636-BF74-909168C2A598}" srcOrd="0" destOrd="0" presId="urn:microsoft.com/office/officeart/2005/8/layout/orgChart1"/>
    <dgm:cxn modelId="{4EB0B54A-8148-4212-BBDA-E144965247A8}" type="presOf" srcId="{67CE9019-0CE0-412F-B6EE-E163CED11F54}" destId="{A03C35DD-64B7-4968-835B-D2B112FE1DE6}" srcOrd="0" destOrd="0" presId="urn:microsoft.com/office/officeart/2005/8/layout/orgChart1"/>
    <dgm:cxn modelId="{A4C195DA-CDD8-4062-9CCA-A16EF414DDFD}" type="presOf" srcId="{7A7DA188-5756-416E-896A-7DE836AD1484}" destId="{FC9F10A2-82B2-45E1-A9CA-0C7289F9BB11}" srcOrd="0" destOrd="0" presId="urn:microsoft.com/office/officeart/2005/8/layout/orgChart1"/>
    <dgm:cxn modelId="{4D7A00E7-E4BC-4985-BFAD-1377284AC75B}" type="presOf" srcId="{4EA085D3-899F-480E-8F76-6853BBFE73D2}" destId="{520B3E34-0E17-4F8B-9E1A-0386CD182F82}" srcOrd="1" destOrd="0" presId="urn:microsoft.com/office/officeart/2005/8/layout/orgChart1"/>
    <dgm:cxn modelId="{43D5B020-269E-4F3C-A353-4F7A013C260E}" type="presOf" srcId="{CE8CC2FC-BF63-40D9-B85F-5B232E989D92}" destId="{BA1074BB-25D2-4F24-A105-D07CE40BD7F1}" srcOrd="0" destOrd="0" presId="urn:microsoft.com/office/officeart/2005/8/layout/orgChart1"/>
    <dgm:cxn modelId="{A1C8EC63-F851-4BF8-A23F-198EEB153CFD}" type="presOf" srcId="{F289DE15-E294-4E72-AFBA-1DDAF0113051}" destId="{6D847A4B-78A4-47E1-98CE-32A48B80E1BA}" srcOrd="1" destOrd="0" presId="urn:microsoft.com/office/officeart/2005/8/layout/orgChart1"/>
    <dgm:cxn modelId="{8C597C3F-CD09-4DBD-9B2B-A734DF83A91A}" type="presOf" srcId="{C2A0ABAE-0331-4D3C-ADCE-18FD7C869039}" destId="{782A301D-768A-4FCC-AF44-E59CEAD4A554}" srcOrd="1" destOrd="0" presId="urn:microsoft.com/office/officeart/2005/8/layout/orgChart1"/>
    <dgm:cxn modelId="{337AC868-8DB4-4841-A718-7DCFE449DB8F}" srcId="{4EA085D3-899F-480E-8F76-6853BBFE73D2}" destId="{5B6B752C-B1AF-46E2-9907-743D33278FDE}" srcOrd="1" destOrd="0" parTransId="{9F887D5D-3C19-49FC-A1E0-39DCD8149474}" sibTransId="{AAFE2BBB-8C8D-40E8-97C8-2CBA60E5AFC3}"/>
    <dgm:cxn modelId="{EF23426D-2883-4AB4-ADDC-675D2EF4A1E4}" type="presOf" srcId="{D8762A18-1570-4028-8C42-D0B5B00BEE77}" destId="{FFA1D48D-637F-4464-BCC0-E3136DF749AD}" srcOrd="0" destOrd="0" presId="urn:microsoft.com/office/officeart/2005/8/layout/orgChart1"/>
    <dgm:cxn modelId="{0802D7BB-DA8D-4E76-B990-51AFAB8CCD82}" type="presOf" srcId="{C2A0ABAE-0331-4D3C-ADCE-18FD7C869039}" destId="{46D5B263-6008-4B13-9C97-F9E803AC7FBC}" srcOrd="0" destOrd="0" presId="urn:microsoft.com/office/officeart/2005/8/layout/orgChart1"/>
    <dgm:cxn modelId="{7579C5AE-68D1-4897-917E-C8A78C70344A}" type="presOf" srcId="{592DC2C7-86C6-40A8-BB78-D805EF871C0D}" destId="{DBED3DEC-C257-4891-B9DC-9F2904014B85}" srcOrd="1" destOrd="0" presId="urn:microsoft.com/office/officeart/2005/8/layout/orgChart1"/>
    <dgm:cxn modelId="{CCA182F7-4C2D-48A7-9342-E217C737BE85}" type="presOf" srcId="{CFCF3A09-52CE-485C-A789-7BF268CA0905}" destId="{4C4BC085-A053-4C36-9DCF-C807516A6A5A}" srcOrd="1" destOrd="0" presId="urn:microsoft.com/office/officeart/2005/8/layout/orgChart1"/>
    <dgm:cxn modelId="{B27935B9-97FE-4B7B-84EC-D30F54351F79}" type="presOf" srcId="{5B6B752C-B1AF-46E2-9907-743D33278FDE}" destId="{C51EC7B1-8A90-4090-B7AF-B4EAFBA35255}" srcOrd="0" destOrd="0" presId="urn:microsoft.com/office/officeart/2005/8/layout/orgChart1"/>
    <dgm:cxn modelId="{46DE8D0D-624D-4F8F-BF65-CD2C00E68497}" type="presOf" srcId="{20E32B2F-A087-4DAA-9433-44A7E16F3578}" destId="{385F4F92-7810-4235-A390-717C947D28D1}" srcOrd="0" destOrd="0" presId="urn:microsoft.com/office/officeart/2005/8/layout/orgChart1"/>
    <dgm:cxn modelId="{BFC4EB95-B556-48CA-86AB-0BF396490AE9}" type="presOf" srcId="{0AE43996-82C3-475E-8A1E-7DBB1D29070A}" destId="{797BA931-552C-49EE-B559-F3F6757C2902}" srcOrd="0" destOrd="0" presId="urn:microsoft.com/office/officeart/2005/8/layout/orgChart1"/>
    <dgm:cxn modelId="{ECD225AB-0E75-4B6E-9766-A84EEC49BA11}" srcId="{CFCF3A09-52CE-485C-A789-7BF268CA0905}" destId="{592DC2C7-86C6-40A8-BB78-D805EF871C0D}" srcOrd="4" destOrd="0" parTransId="{20AAB30E-268E-4E6C-96A1-6AD6C3CC4409}" sibTransId="{9939EE91-4D7D-4BC4-A4C0-F125EFB176C3}"/>
    <dgm:cxn modelId="{9405E08C-77E9-4219-BD48-E51DD30FB952}" srcId="{F289DE15-E294-4E72-AFBA-1DDAF0113051}" destId="{D8762A18-1570-4028-8C42-D0B5B00BEE77}" srcOrd="1" destOrd="0" parTransId="{874BD46E-67F8-412B-AF8F-4F6477014867}" sibTransId="{4EA9CE7A-04FA-4C6E-98EE-7E29D9DAC80F}"/>
    <dgm:cxn modelId="{D54DC5F9-B15F-4741-A6AA-9144E9F5CE58}" type="presOf" srcId="{9F887D5D-3C19-49FC-A1E0-39DCD8149474}" destId="{929A1E02-7A10-4502-954C-169149F520CF}" srcOrd="0" destOrd="0" presId="urn:microsoft.com/office/officeart/2005/8/layout/orgChart1"/>
    <dgm:cxn modelId="{F0B5646F-EC60-4658-A26A-5F2CB2ADF5D3}" type="presOf" srcId="{2A0202C8-C9D8-46EE-99BC-E170A1237AED}" destId="{55D5F904-DAD2-4C0E-94FD-826A64E87F26}" srcOrd="1" destOrd="0" presId="urn:microsoft.com/office/officeart/2005/8/layout/orgChart1"/>
    <dgm:cxn modelId="{2DA34F38-88AF-4D45-B762-D193E4C09079}" srcId="{CFCF3A09-52CE-485C-A789-7BF268CA0905}" destId="{F289DE15-E294-4E72-AFBA-1DDAF0113051}" srcOrd="3" destOrd="0" parTransId="{AB119AFB-0FB3-4B9A-A720-1E2F3CB01178}" sibTransId="{8F772302-B6A6-4126-B42E-E1D2B2A49323}"/>
    <dgm:cxn modelId="{FE722BE0-328E-4F4B-B46D-8C9A72BD43A2}" srcId="{F289DE15-E294-4E72-AFBA-1DDAF0113051}" destId="{4EA085D3-899F-480E-8F76-6853BBFE73D2}" srcOrd="2" destOrd="0" parTransId="{A45B687D-F478-4D10-86E7-AD8D8052F8B1}" sibTransId="{25EE984D-3E8C-4478-A058-01D3F7BFFDA0}"/>
    <dgm:cxn modelId="{806C4678-D16A-4665-B68C-C9A52631278A}" srcId="{CFCF3A09-52CE-485C-A789-7BF268CA0905}" destId="{0AE43996-82C3-475E-8A1E-7DBB1D29070A}" srcOrd="2" destOrd="0" parTransId="{67CE9019-0CE0-412F-B6EE-E163CED11F54}" sibTransId="{A57DBCE4-D332-4F92-A3A6-800ABA0E1CE0}"/>
    <dgm:cxn modelId="{FEE44C64-D7A5-4F67-9EE3-1B6E916C5991}" type="presOf" srcId="{874BD46E-67F8-412B-AF8F-4F6477014867}" destId="{B8807BCE-7D45-4BBC-B6C8-38388AF6BB4A}" srcOrd="0" destOrd="0" presId="urn:microsoft.com/office/officeart/2005/8/layout/orgChart1"/>
    <dgm:cxn modelId="{2EBB1FE9-B512-491F-B839-30191CD821B7}" type="presOf" srcId="{53E7FC5C-24C3-4864-8CFA-DFE4266D2CCF}" destId="{17BB541A-DAE2-4E19-8BDB-F7DC73C5F4A0}" srcOrd="1" destOrd="0" presId="urn:microsoft.com/office/officeart/2005/8/layout/orgChart1"/>
    <dgm:cxn modelId="{FAB62115-BB6E-4D57-B656-D97DD17A826D}" type="presOf" srcId="{088BD192-B6E0-4800-BBEF-A3046B6521FB}" destId="{1A7F2497-229C-4D4D-9957-7B93074678C8}" srcOrd="0" destOrd="0" presId="urn:microsoft.com/office/officeart/2005/8/layout/orgChart1"/>
    <dgm:cxn modelId="{5438840F-09F6-4FC6-9B91-113FB86ACF2B}" srcId="{F289DE15-E294-4E72-AFBA-1DDAF0113051}" destId="{C2A0ABAE-0331-4D3C-ADCE-18FD7C869039}" srcOrd="3" destOrd="0" parTransId="{2B3BB6B4-46DB-4D58-9DC9-A05474BA34E2}" sibTransId="{05C0CFCC-D9AF-4229-BD17-59C00075B876}"/>
    <dgm:cxn modelId="{27736558-1248-49FC-AE56-D2CE785D7781}" type="presOf" srcId="{42A28575-BB85-49EE-A79E-FFD83E27D070}" destId="{7162060F-EE9D-46FE-AFCA-FF312F1EE788}" srcOrd="0" destOrd="0" presId="urn:microsoft.com/office/officeart/2005/8/layout/orgChart1"/>
    <dgm:cxn modelId="{880C6665-B6EA-4E90-BB66-556BFC5DE041}" type="presOf" srcId="{7A7DA188-5756-416E-896A-7DE836AD1484}" destId="{FFB0E4F4-AB67-4D7C-AFB3-EEF1C70C0BBE}" srcOrd="1" destOrd="0" presId="urn:microsoft.com/office/officeart/2005/8/layout/orgChart1"/>
    <dgm:cxn modelId="{3CE3D3E0-E4AA-400C-8D5A-C287FEC9FFE0}" type="presOf" srcId="{088BD192-B6E0-4800-BBEF-A3046B6521FB}" destId="{83439322-2152-47FC-BF27-7C8106426781}" srcOrd="1" destOrd="0" presId="urn:microsoft.com/office/officeart/2005/8/layout/orgChart1"/>
    <dgm:cxn modelId="{BD492442-E7E4-4FDB-B1FB-79D1299811A3}" type="presOf" srcId="{D8762A18-1570-4028-8C42-D0B5B00BEE77}" destId="{3DFF59DF-B6B4-4FBD-AFEA-0FF1C23EAB13}" srcOrd="1" destOrd="0" presId="urn:microsoft.com/office/officeart/2005/8/layout/orgChart1"/>
    <dgm:cxn modelId="{A6EEA5D7-C32B-4417-BA84-D771ED982EA8}" type="presOf" srcId="{0AE43996-82C3-475E-8A1E-7DBB1D29070A}" destId="{34891E4E-451D-4106-B6EA-19B65CC75BFA}" srcOrd="1" destOrd="0" presId="urn:microsoft.com/office/officeart/2005/8/layout/orgChart1"/>
    <dgm:cxn modelId="{EF9F53B0-6DAC-4598-8E7B-778A7FB947B8}" type="presOf" srcId="{B9FE9F94-AC69-4EEF-A30B-09C109D17E22}" destId="{06966A01-534C-48CF-97AB-F921CC760653}" srcOrd="0" destOrd="0" presId="urn:microsoft.com/office/officeart/2005/8/layout/orgChart1"/>
    <dgm:cxn modelId="{9CC77F88-C5A2-40C4-BE5B-46B28915D4CA}" type="presOf" srcId="{2B3BB6B4-46DB-4D58-9DC9-A05474BA34E2}" destId="{79FB450D-6B62-4E2B-8546-0E25B316F173}" srcOrd="0" destOrd="0" presId="urn:microsoft.com/office/officeart/2005/8/layout/orgChart1"/>
    <dgm:cxn modelId="{97AC6685-CE37-429E-A3F9-95BD037D0036}" type="presParOf" srcId="{385F4F92-7810-4235-A390-717C947D28D1}" destId="{C41EE262-6FE6-42CD-900E-152BE0BA154F}" srcOrd="0" destOrd="0" presId="urn:microsoft.com/office/officeart/2005/8/layout/orgChart1"/>
    <dgm:cxn modelId="{57855008-A41A-415A-8651-036DC1405933}" type="presParOf" srcId="{C41EE262-6FE6-42CD-900E-152BE0BA154F}" destId="{0B26F885-F379-4ABF-896C-2818D4018A81}" srcOrd="0" destOrd="0" presId="urn:microsoft.com/office/officeart/2005/8/layout/orgChart1"/>
    <dgm:cxn modelId="{AD8BE167-0705-4322-90F3-5477937FB74D}" type="presParOf" srcId="{0B26F885-F379-4ABF-896C-2818D4018A81}" destId="{746EFDC7-6C39-4944-A30F-0A39DAE7AF7D}" srcOrd="0" destOrd="0" presId="urn:microsoft.com/office/officeart/2005/8/layout/orgChart1"/>
    <dgm:cxn modelId="{3E171AC4-B086-49EB-81C1-CED06CDB6398}" type="presParOf" srcId="{0B26F885-F379-4ABF-896C-2818D4018A81}" destId="{4C4BC085-A053-4C36-9DCF-C807516A6A5A}" srcOrd="1" destOrd="0" presId="urn:microsoft.com/office/officeart/2005/8/layout/orgChart1"/>
    <dgm:cxn modelId="{FA3F8A15-E2A5-4BE2-8BB4-08A3A0FD00E6}" type="presParOf" srcId="{C41EE262-6FE6-42CD-900E-152BE0BA154F}" destId="{1FA66B46-A59A-4BA8-BEFE-7DC0639AED61}" srcOrd="1" destOrd="0" presId="urn:microsoft.com/office/officeart/2005/8/layout/orgChart1"/>
    <dgm:cxn modelId="{8481E6F1-71A4-4FC9-99FD-FEAE01775982}" type="presParOf" srcId="{1FA66B46-A59A-4BA8-BEFE-7DC0639AED61}" destId="{755333A8-1206-49BE-ADAA-95A557299A61}" srcOrd="0" destOrd="0" presId="urn:microsoft.com/office/officeart/2005/8/layout/orgChart1"/>
    <dgm:cxn modelId="{75B20B75-107C-44CA-8236-32690CC37ECD}" type="presParOf" srcId="{1FA66B46-A59A-4BA8-BEFE-7DC0639AED61}" destId="{69DDBDC2-4E0A-4F09-A0EE-E4219FF15EAD}" srcOrd="1" destOrd="0" presId="urn:microsoft.com/office/officeart/2005/8/layout/orgChart1"/>
    <dgm:cxn modelId="{0CD86F3E-7323-433F-98ED-2767126F2C6F}" type="presParOf" srcId="{69DDBDC2-4E0A-4F09-A0EE-E4219FF15EAD}" destId="{DABEC787-8E86-439B-8285-56DC4FB2275A}" srcOrd="0" destOrd="0" presId="urn:microsoft.com/office/officeart/2005/8/layout/orgChart1"/>
    <dgm:cxn modelId="{42389740-13A5-4FBB-B5C9-AF78214D5242}" type="presParOf" srcId="{DABEC787-8E86-439B-8285-56DC4FB2275A}" destId="{1A7F2497-229C-4D4D-9957-7B93074678C8}" srcOrd="0" destOrd="0" presId="urn:microsoft.com/office/officeart/2005/8/layout/orgChart1"/>
    <dgm:cxn modelId="{AE47D00B-2216-4253-A294-4B6EC9B4E577}" type="presParOf" srcId="{DABEC787-8E86-439B-8285-56DC4FB2275A}" destId="{83439322-2152-47FC-BF27-7C8106426781}" srcOrd="1" destOrd="0" presId="urn:microsoft.com/office/officeart/2005/8/layout/orgChart1"/>
    <dgm:cxn modelId="{9878CBF6-AFB3-4DC2-A18A-B4646E164569}" type="presParOf" srcId="{69DDBDC2-4E0A-4F09-A0EE-E4219FF15EAD}" destId="{7B06A312-AA1A-4D15-8597-35967515EF19}" srcOrd="1" destOrd="0" presId="urn:microsoft.com/office/officeart/2005/8/layout/orgChart1"/>
    <dgm:cxn modelId="{855C720A-ECD7-4D58-A45A-C25AD0F23EA8}" type="presParOf" srcId="{69DDBDC2-4E0A-4F09-A0EE-E4219FF15EAD}" destId="{C046BCEE-0373-41E4-86A7-6BC049631911}" srcOrd="2" destOrd="0" presId="urn:microsoft.com/office/officeart/2005/8/layout/orgChart1"/>
    <dgm:cxn modelId="{0C7C5325-60F9-4501-99B7-953E07B6D084}" type="presParOf" srcId="{1FA66B46-A59A-4BA8-BEFE-7DC0639AED61}" destId="{AAA86A27-5411-4861-91F0-C9295935CF12}" srcOrd="2" destOrd="0" presId="urn:microsoft.com/office/officeart/2005/8/layout/orgChart1"/>
    <dgm:cxn modelId="{630A9DFB-3B19-4AC8-87A8-6D5D227656B4}" type="presParOf" srcId="{1FA66B46-A59A-4BA8-BEFE-7DC0639AED61}" destId="{AACE16CD-774B-4B05-B70E-AB3D698CD75C}" srcOrd="3" destOrd="0" presId="urn:microsoft.com/office/officeart/2005/8/layout/orgChart1"/>
    <dgm:cxn modelId="{741A81DD-243D-4655-A1C6-BDA7C24DBAD9}" type="presParOf" srcId="{AACE16CD-774B-4B05-B70E-AB3D698CD75C}" destId="{1FDE9655-D571-42AC-99CE-5F04FF250B77}" srcOrd="0" destOrd="0" presId="urn:microsoft.com/office/officeart/2005/8/layout/orgChart1"/>
    <dgm:cxn modelId="{7C2C2506-3ED6-4179-B8AA-5BCD91670EF8}" type="presParOf" srcId="{1FDE9655-D571-42AC-99CE-5F04FF250B77}" destId="{7162060F-EE9D-46FE-AFCA-FF312F1EE788}" srcOrd="0" destOrd="0" presId="urn:microsoft.com/office/officeart/2005/8/layout/orgChart1"/>
    <dgm:cxn modelId="{9EABF0EA-950F-4347-AFDA-9787B2CBB4DE}" type="presParOf" srcId="{1FDE9655-D571-42AC-99CE-5F04FF250B77}" destId="{FB1F779A-D720-4BCB-AFB5-FB2E9F888142}" srcOrd="1" destOrd="0" presId="urn:microsoft.com/office/officeart/2005/8/layout/orgChart1"/>
    <dgm:cxn modelId="{73D24767-EB33-473A-90FF-FBFBF88008A1}" type="presParOf" srcId="{AACE16CD-774B-4B05-B70E-AB3D698CD75C}" destId="{4B622ABF-6832-45EB-87B1-715E671840AC}" srcOrd="1" destOrd="0" presId="urn:microsoft.com/office/officeart/2005/8/layout/orgChart1"/>
    <dgm:cxn modelId="{462A2822-3655-41BC-97A2-099428DFEFF3}" type="presParOf" srcId="{AACE16CD-774B-4B05-B70E-AB3D698CD75C}" destId="{E524CD86-3139-494B-81D9-B08B832CD9B0}" srcOrd="2" destOrd="0" presId="urn:microsoft.com/office/officeart/2005/8/layout/orgChart1"/>
    <dgm:cxn modelId="{95253A8D-49C1-40FE-89F5-EE4A4BB6CC15}" type="presParOf" srcId="{1FA66B46-A59A-4BA8-BEFE-7DC0639AED61}" destId="{A03C35DD-64B7-4968-835B-D2B112FE1DE6}" srcOrd="4" destOrd="0" presId="urn:microsoft.com/office/officeart/2005/8/layout/orgChart1"/>
    <dgm:cxn modelId="{64F39874-48C2-43BF-9648-89CE6E7D90B5}" type="presParOf" srcId="{1FA66B46-A59A-4BA8-BEFE-7DC0639AED61}" destId="{A9E09247-DA5E-4A8D-A0A7-00B315D3ADE9}" srcOrd="5" destOrd="0" presId="urn:microsoft.com/office/officeart/2005/8/layout/orgChart1"/>
    <dgm:cxn modelId="{F2B34C04-6C2F-45F7-8B11-E525640B9F3C}" type="presParOf" srcId="{A9E09247-DA5E-4A8D-A0A7-00B315D3ADE9}" destId="{AB0512DA-EA16-4436-ACC4-43E79450EF3C}" srcOrd="0" destOrd="0" presId="urn:microsoft.com/office/officeart/2005/8/layout/orgChart1"/>
    <dgm:cxn modelId="{DEAAFCD3-3E28-43B7-BFBE-DEB03DF7AC19}" type="presParOf" srcId="{AB0512DA-EA16-4436-ACC4-43E79450EF3C}" destId="{797BA931-552C-49EE-B559-F3F6757C2902}" srcOrd="0" destOrd="0" presId="urn:microsoft.com/office/officeart/2005/8/layout/orgChart1"/>
    <dgm:cxn modelId="{7F1E7FC0-FA99-4C61-B948-A704297C6F3C}" type="presParOf" srcId="{AB0512DA-EA16-4436-ACC4-43E79450EF3C}" destId="{34891E4E-451D-4106-B6EA-19B65CC75BFA}" srcOrd="1" destOrd="0" presId="urn:microsoft.com/office/officeart/2005/8/layout/orgChart1"/>
    <dgm:cxn modelId="{20EB176E-4D78-4CB9-806A-A1B2FD0FDF73}" type="presParOf" srcId="{A9E09247-DA5E-4A8D-A0A7-00B315D3ADE9}" destId="{1CE4A485-FF80-4CA7-BC93-F3A45D733383}" srcOrd="1" destOrd="0" presId="urn:microsoft.com/office/officeart/2005/8/layout/orgChart1"/>
    <dgm:cxn modelId="{CA3A22CD-8E24-421B-9A96-ABD444771AAB}" type="presParOf" srcId="{A9E09247-DA5E-4A8D-A0A7-00B315D3ADE9}" destId="{D3A4BDEA-57B3-489E-9C12-732AE7AAD9B2}" srcOrd="2" destOrd="0" presId="urn:microsoft.com/office/officeart/2005/8/layout/orgChart1"/>
    <dgm:cxn modelId="{53A7B19C-11DB-4872-90D5-069A7283BFDC}" type="presParOf" srcId="{1FA66B46-A59A-4BA8-BEFE-7DC0639AED61}" destId="{4FCBEEE9-94F9-409A-81BD-8FE037CF88EF}" srcOrd="6" destOrd="0" presId="urn:microsoft.com/office/officeart/2005/8/layout/orgChart1"/>
    <dgm:cxn modelId="{CCC37DCA-CC75-4AB8-A8BF-83212F904E21}" type="presParOf" srcId="{1FA66B46-A59A-4BA8-BEFE-7DC0639AED61}" destId="{5E21BCDE-7872-4F6A-995C-369F197B8486}" srcOrd="7" destOrd="0" presId="urn:microsoft.com/office/officeart/2005/8/layout/orgChart1"/>
    <dgm:cxn modelId="{A63D277D-11FF-4656-A436-B87BA989849F}" type="presParOf" srcId="{5E21BCDE-7872-4F6A-995C-369F197B8486}" destId="{4E552706-DD34-4432-85E8-542EDEAAD306}" srcOrd="0" destOrd="0" presId="urn:microsoft.com/office/officeart/2005/8/layout/orgChart1"/>
    <dgm:cxn modelId="{3E2E2907-4585-44B3-A59C-78D68CD4FDBC}" type="presParOf" srcId="{4E552706-DD34-4432-85E8-542EDEAAD306}" destId="{592ACA72-6925-40A9-8AD0-D811C489AE4E}" srcOrd="0" destOrd="0" presId="urn:microsoft.com/office/officeart/2005/8/layout/orgChart1"/>
    <dgm:cxn modelId="{9115717D-C266-4892-BCF6-AFE7E88035C7}" type="presParOf" srcId="{4E552706-DD34-4432-85E8-542EDEAAD306}" destId="{6D847A4B-78A4-47E1-98CE-32A48B80E1BA}" srcOrd="1" destOrd="0" presId="urn:microsoft.com/office/officeart/2005/8/layout/orgChart1"/>
    <dgm:cxn modelId="{541AEC9E-161F-4008-988A-77B18EB52FF6}" type="presParOf" srcId="{5E21BCDE-7872-4F6A-995C-369F197B8486}" destId="{A74434A4-84D3-43EC-BFBF-E2E6B8AAFD27}" srcOrd="1" destOrd="0" presId="urn:microsoft.com/office/officeart/2005/8/layout/orgChart1"/>
    <dgm:cxn modelId="{8BF4EA4B-1FDA-45C6-A74D-5F6899827522}" type="presParOf" srcId="{A74434A4-84D3-43EC-BFBF-E2E6B8AAFD27}" destId="{860B9343-D593-4452-B1CB-E620DE96AF36}" srcOrd="0" destOrd="0" presId="urn:microsoft.com/office/officeart/2005/8/layout/orgChart1"/>
    <dgm:cxn modelId="{4278ACF4-5D4A-416F-A7AF-97DFDDE36820}" type="presParOf" srcId="{A74434A4-84D3-43EC-BFBF-E2E6B8AAFD27}" destId="{B554DA2C-E839-4123-ABD2-40E908093FFB}" srcOrd="1" destOrd="0" presId="urn:microsoft.com/office/officeart/2005/8/layout/orgChart1"/>
    <dgm:cxn modelId="{1BFC4949-0020-48B6-89A1-2DCBA1B53EEE}" type="presParOf" srcId="{B554DA2C-E839-4123-ABD2-40E908093FFB}" destId="{7CF9E830-9269-482F-B06C-3E198D6A6EEB}" srcOrd="0" destOrd="0" presId="urn:microsoft.com/office/officeart/2005/8/layout/orgChart1"/>
    <dgm:cxn modelId="{53E68847-E079-4164-A1C0-B974A079073A}" type="presParOf" srcId="{7CF9E830-9269-482F-B06C-3E198D6A6EEB}" destId="{F9BBC4A6-C5DE-4CF7-8E2B-9C9A9BA2650C}" srcOrd="0" destOrd="0" presId="urn:microsoft.com/office/officeart/2005/8/layout/orgChart1"/>
    <dgm:cxn modelId="{B87AB033-8235-427C-99CF-46519EC7BEEF}" type="presParOf" srcId="{7CF9E830-9269-482F-B06C-3E198D6A6EEB}" destId="{A79D0A8C-9FA0-4485-8E2F-1526B9ACBA9B}" srcOrd="1" destOrd="0" presId="urn:microsoft.com/office/officeart/2005/8/layout/orgChart1"/>
    <dgm:cxn modelId="{4D6F1CC1-7D38-4B7A-B5D2-D72A3DC02FFA}" type="presParOf" srcId="{B554DA2C-E839-4123-ABD2-40E908093FFB}" destId="{5A14883F-CC01-4DC5-8F1E-FA6FECDC9E4B}" srcOrd="1" destOrd="0" presId="urn:microsoft.com/office/officeart/2005/8/layout/orgChart1"/>
    <dgm:cxn modelId="{FB1B7580-002B-48C0-8DED-97A7EEB1623B}" type="presParOf" srcId="{B554DA2C-E839-4123-ABD2-40E908093FFB}" destId="{02C72094-4599-4405-9421-AEBE24F39FFF}" srcOrd="2" destOrd="0" presId="urn:microsoft.com/office/officeart/2005/8/layout/orgChart1"/>
    <dgm:cxn modelId="{4F5C0D4E-A1B5-4A4E-B785-65BE602043DB}" type="presParOf" srcId="{A74434A4-84D3-43EC-BFBF-E2E6B8AAFD27}" destId="{B8807BCE-7D45-4BBC-B6C8-38388AF6BB4A}" srcOrd="2" destOrd="0" presId="urn:microsoft.com/office/officeart/2005/8/layout/orgChart1"/>
    <dgm:cxn modelId="{D63A3D58-7381-47CA-B377-F93DA5E12391}" type="presParOf" srcId="{A74434A4-84D3-43EC-BFBF-E2E6B8AAFD27}" destId="{340035A9-072D-48D3-9E89-7FE4EEC43863}" srcOrd="3" destOrd="0" presId="urn:microsoft.com/office/officeart/2005/8/layout/orgChart1"/>
    <dgm:cxn modelId="{F0A73830-BBFC-44C7-B9B9-9F50F82EB5B4}" type="presParOf" srcId="{340035A9-072D-48D3-9E89-7FE4EEC43863}" destId="{61305336-72F4-42AF-A39E-9B64429652F5}" srcOrd="0" destOrd="0" presId="urn:microsoft.com/office/officeart/2005/8/layout/orgChart1"/>
    <dgm:cxn modelId="{7BDB1936-F32E-46E5-B328-32FDF101C6C1}" type="presParOf" srcId="{61305336-72F4-42AF-A39E-9B64429652F5}" destId="{FFA1D48D-637F-4464-BCC0-E3136DF749AD}" srcOrd="0" destOrd="0" presId="urn:microsoft.com/office/officeart/2005/8/layout/orgChart1"/>
    <dgm:cxn modelId="{0FA7D9DB-1793-428E-AC3E-A653BA3FE228}" type="presParOf" srcId="{61305336-72F4-42AF-A39E-9B64429652F5}" destId="{3DFF59DF-B6B4-4FBD-AFEA-0FF1C23EAB13}" srcOrd="1" destOrd="0" presId="urn:microsoft.com/office/officeart/2005/8/layout/orgChart1"/>
    <dgm:cxn modelId="{08ED66A0-D73F-476C-8470-2D47A4CEE64E}" type="presParOf" srcId="{340035A9-072D-48D3-9E89-7FE4EEC43863}" destId="{DFD66F54-9D8A-48C7-B7D8-5DADE57A94F7}" srcOrd="1" destOrd="0" presId="urn:microsoft.com/office/officeart/2005/8/layout/orgChart1"/>
    <dgm:cxn modelId="{C10BC886-1C64-4840-AFF0-2A507A3D0390}" type="presParOf" srcId="{340035A9-072D-48D3-9E89-7FE4EEC43863}" destId="{0D408E4C-96EC-4A16-BD85-DD353F489C4E}" srcOrd="2" destOrd="0" presId="urn:microsoft.com/office/officeart/2005/8/layout/orgChart1"/>
    <dgm:cxn modelId="{6622119C-B996-4CBF-9F1E-E81A239AF0D1}" type="presParOf" srcId="{A74434A4-84D3-43EC-BFBF-E2E6B8AAFD27}" destId="{034CF354-0048-4636-BF74-909168C2A598}" srcOrd="4" destOrd="0" presId="urn:microsoft.com/office/officeart/2005/8/layout/orgChart1"/>
    <dgm:cxn modelId="{E8B56C11-8698-4F69-A456-2907BC2A6AE2}" type="presParOf" srcId="{A74434A4-84D3-43EC-BFBF-E2E6B8AAFD27}" destId="{4C8AFE98-BB26-4B04-8E9B-AC14FE386E8D}" srcOrd="5" destOrd="0" presId="urn:microsoft.com/office/officeart/2005/8/layout/orgChart1"/>
    <dgm:cxn modelId="{30C8641F-55F9-4788-8670-D08F39EF046F}" type="presParOf" srcId="{4C8AFE98-BB26-4B04-8E9B-AC14FE386E8D}" destId="{68FC70E2-06F5-4288-A682-53DEE6B38143}" srcOrd="0" destOrd="0" presId="urn:microsoft.com/office/officeart/2005/8/layout/orgChart1"/>
    <dgm:cxn modelId="{DEF20330-0AF7-47A4-82E6-7EC23E8B1608}" type="presParOf" srcId="{68FC70E2-06F5-4288-A682-53DEE6B38143}" destId="{5221EC2B-4954-434A-967A-0DB824B1604A}" srcOrd="0" destOrd="0" presId="urn:microsoft.com/office/officeart/2005/8/layout/orgChart1"/>
    <dgm:cxn modelId="{DB5116E7-D9D0-4606-A59E-52428D145BCF}" type="presParOf" srcId="{68FC70E2-06F5-4288-A682-53DEE6B38143}" destId="{520B3E34-0E17-4F8B-9E1A-0386CD182F82}" srcOrd="1" destOrd="0" presId="urn:microsoft.com/office/officeart/2005/8/layout/orgChart1"/>
    <dgm:cxn modelId="{F10F5C49-5D60-49C6-A9BD-6C05FD35446E}" type="presParOf" srcId="{4C8AFE98-BB26-4B04-8E9B-AC14FE386E8D}" destId="{FA41C197-399B-48C2-8AC7-D72E1B76046D}" srcOrd="1" destOrd="0" presId="urn:microsoft.com/office/officeart/2005/8/layout/orgChart1"/>
    <dgm:cxn modelId="{5DFB5240-456C-4747-A05E-635499E8FE65}" type="presParOf" srcId="{FA41C197-399B-48C2-8AC7-D72E1B76046D}" destId="{BEC9C51A-1DEB-434E-A5CC-AD91322E2C55}" srcOrd="0" destOrd="0" presId="urn:microsoft.com/office/officeart/2005/8/layout/orgChart1"/>
    <dgm:cxn modelId="{0C037D8E-3485-45CD-A129-20D6542D91DA}" type="presParOf" srcId="{FA41C197-399B-48C2-8AC7-D72E1B76046D}" destId="{C54B3FE5-3C3B-4495-87FD-2F8D577E789E}" srcOrd="1" destOrd="0" presId="urn:microsoft.com/office/officeart/2005/8/layout/orgChart1"/>
    <dgm:cxn modelId="{5D18E288-F4B5-48F9-9AE8-E7A438F7BBFC}" type="presParOf" srcId="{C54B3FE5-3C3B-4495-87FD-2F8D577E789E}" destId="{6AA92897-6209-47BB-BCDA-832F915A0B87}" srcOrd="0" destOrd="0" presId="urn:microsoft.com/office/officeart/2005/8/layout/orgChart1"/>
    <dgm:cxn modelId="{F0E33C94-6443-4584-9A22-7029F929E4E5}" type="presParOf" srcId="{6AA92897-6209-47BB-BCDA-832F915A0B87}" destId="{0AF23D8D-BEB0-4545-9EEA-6C3DFB9D24B4}" srcOrd="0" destOrd="0" presId="urn:microsoft.com/office/officeart/2005/8/layout/orgChart1"/>
    <dgm:cxn modelId="{6DD5EE47-DD7A-4DA1-9092-5BF801C6C5F0}" type="presParOf" srcId="{6AA92897-6209-47BB-BCDA-832F915A0B87}" destId="{55D5F904-DAD2-4C0E-94FD-826A64E87F26}" srcOrd="1" destOrd="0" presId="urn:microsoft.com/office/officeart/2005/8/layout/orgChart1"/>
    <dgm:cxn modelId="{8F2DB486-A047-4D88-96E2-0ADF7F71B815}" type="presParOf" srcId="{C54B3FE5-3C3B-4495-87FD-2F8D577E789E}" destId="{24E3FC03-2EB3-473F-8B25-57D32E2A3836}" srcOrd="1" destOrd="0" presId="urn:microsoft.com/office/officeart/2005/8/layout/orgChart1"/>
    <dgm:cxn modelId="{E1457643-E074-482C-9CB0-FAAA06D0738C}" type="presParOf" srcId="{C54B3FE5-3C3B-4495-87FD-2F8D577E789E}" destId="{BD286B9E-241D-4BE0-9736-6ECB516DEB68}" srcOrd="2" destOrd="0" presId="urn:microsoft.com/office/officeart/2005/8/layout/orgChart1"/>
    <dgm:cxn modelId="{7662C67F-8AB8-4170-B61F-45C760CD37E8}" type="presParOf" srcId="{FA41C197-399B-48C2-8AC7-D72E1B76046D}" destId="{929A1E02-7A10-4502-954C-169149F520CF}" srcOrd="2" destOrd="0" presId="urn:microsoft.com/office/officeart/2005/8/layout/orgChart1"/>
    <dgm:cxn modelId="{2ED86871-9EAE-4778-A4DE-9A5DFBC02B0F}" type="presParOf" srcId="{FA41C197-399B-48C2-8AC7-D72E1B76046D}" destId="{DD68DA8D-7203-47BD-991A-97DB75F327E3}" srcOrd="3" destOrd="0" presId="urn:microsoft.com/office/officeart/2005/8/layout/orgChart1"/>
    <dgm:cxn modelId="{EB7DB4C4-2919-48E0-924E-AB615905F6C1}" type="presParOf" srcId="{DD68DA8D-7203-47BD-991A-97DB75F327E3}" destId="{612E0C26-A0EF-4930-86F5-5B055BE8762C}" srcOrd="0" destOrd="0" presId="urn:microsoft.com/office/officeart/2005/8/layout/orgChart1"/>
    <dgm:cxn modelId="{C85ABF47-EA23-4FAF-BCED-74E3E61F69E9}" type="presParOf" srcId="{612E0C26-A0EF-4930-86F5-5B055BE8762C}" destId="{C51EC7B1-8A90-4090-B7AF-B4EAFBA35255}" srcOrd="0" destOrd="0" presId="urn:microsoft.com/office/officeart/2005/8/layout/orgChart1"/>
    <dgm:cxn modelId="{54F1191F-30B5-4CBA-96A4-28CDD3DF06BF}" type="presParOf" srcId="{612E0C26-A0EF-4930-86F5-5B055BE8762C}" destId="{424F8FC3-0317-4913-B855-1E61817C4EDC}" srcOrd="1" destOrd="0" presId="urn:microsoft.com/office/officeart/2005/8/layout/orgChart1"/>
    <dgm:cxn modelId="{D75C1367-A3B1-4513-9EA3-51B8C4CCA6A5}" type="presParOf" srcId="{DD68DA8D-7203-47BD-991A-97DB75F327E3}" destId="{CE8536FD-7E5D-4BB4-AB3B-F43508C2F764}" srcOrd="1" destOrd="0" presId="urn:microsoft.com/office/officeart/2005/8/layout/orgChart1"/>
    <dgm:cxn modelId="{D083CDBE-34C5-4056-A2FB-946C1EA3F3A0}" type="presParOf" srcId="{DD68DA8D-7203-47BD-991A-97DB75F327E3}" destId="{7748CE01-BFCE-4D14-B5CF-D8506D5FB42B}" srcOrd="2" destOrd="0" presId="urn:microsoft.com/office/officeart/2005/8/layout/orgChart1"/>
    <dgm:cxn modelId="{922D13A4-2621-4347-BF3D-416A9297EA4B}" type="presParOf" srcId="{FA41C197-399B-48C2-8AC7-D72E1B76046D}" destId="{8E712F5B-42B7-47F2-BB39-522C61CC170A}" srcOrd="4" destOrd="0" presId="urn:microsoft.com/office/officeart/2005/8/layout/orgChart1"/>
    <dgm:cxn modelId="{AE93C9D8-ADFC-4B35-A6BD-2DD655A6397E}" type="presParOf" srcId="{FA41C197-399B-48C2-8AC7-D72E1B76046D}" destId="{3B03A48C-CF9F-4360-A801-E6CD9B6B087C}" srcOrd="5" destOrd="0" presId="urn:microsoft.com/office/officeart/2005/8/layout/orgChart1"/>
    <dgm:cxn modelId="{3ABFE802-060F-4A98-8371-E0A663AEDB27}" type="presParOf" srcId="{3B03A48C-CF9F-4360-A801-E6CD9B6B087C}" destId="{34F6F123-9A00-4013-B1C9-291F6C05D039}" srcOrd="0" destOrd="0" presId="urn:microsoft.com/office/officeart/2005/8/layout/orgChart1"/>
    <dgm:cxn modelId="{F5A7F6BF-EAE6-4AE9-8787-A9FDFB43B723}" type="presParOf" srcId="{34F6F123-9A00-4013-B1C9-291F6C05D039}" destId="{4C4467B7-DEC2-4A89-9FD2-83F2E931DCAD}" srcOrd="0" destOrd="0" presId="urn:microsoft.com/office/officeart/2005/8/layout/orgChart1"/>
    <dgm:cxn modelId="{A220A6AE-A2A3-4F28-85B2-0EDB1A5B2D36}" type="presParOf" srcId="{34F6F123-9A00-4013-B1C9-291F6C05D039}" destId="{17BB541A-DAE2-4E19-8BDB-F7DC73C5F4A0}" srcOrd="1" destOrd="0" presId="urn:microsoft.com/office/officeart/2005/8/layout/orgChart1"/>
    <dgm:cxn modelId="{823820BF-35A5-4E88-BF54-D33099290902}" type="presParOf" srcId="{3B03A48C-CF9F-4360-A801-E6CD9B6B087C}" destId="{C22C5531-8D76-4513-A4AD-BDBEF1EE5148}" srcOrd="1" destOrd="0" presId="urn:microsoft.com/office/officeart/2005/8/layout/orgChart1"/>
    <dgm:cxn modelId="{692A2DCD-26AC-4619-BC31-7812F69DA9D8}" type="presParOf" srcId="{3B03A48C-CF9F-4360-A801-E6CD9B6B087C}" destId="{DCE55441-0A31-4818-922F-99C42359D741}" srcOrd="2" destOrd="0" presId="urn:microsoft.com/office/officeart/2005/8/layout/orgChart1"/>
    <dgm:cxn modelId="{7A258539-72E9-406A-A3D8-6BCFAAC39DA6}" type="presParOf" srcId="{4C8AFE98-BB26-4B04-8E9B-AC14FE386E8D}" destId="{ABBCD1CD-D6A3-4DFB-8920-533E3446F7F9}" srcOrd="2" destOrd="0" presId="urn:microsoft.com/office/officeart/2005/8/layout/orgChart1"/>
    <dgm:cxn modelId="{1E657747-7686-48E1-B768-23F44A366590}" type="presParOf" srcId="{A74434A4-84D3-43EC-BFBF-E2E6B8AAFD27}" destId="{79FB450D-6B62-4E2B-8546-0E25B316F173}" srcOrd="6" destOrd="0" presId="urn:microsoft.com/office/officeart/2005/8/layout/orgChart1"/>
    <dgm:cxn modelId="{A9E587D6-E574-4767-A7E7-E5F3A451BE51}" type="presParOf" srcId="{A74434A4-84D3-43EC-BFBF-E2E6B8AAFD27}" destId="{8AAAFEB8-3E36-4AAF-9821-46F3FA08EE5C}" srcOrd="7" destOrd="0" presId="urn:microsoft.com/office/officeart/2005/8/layout/orgChart1"/>
    <dgm:cxn modelId="{3B961D2D-C320-4E1D-BE37-70766867D2A3}" type="presParOf" srcId="{8AAAFEB8-3E36-4AAF-9821-46F3FA08EE5C}" destId="{6BD387C4-B041-4FC1-BC5B-C7C71AA93CDC}" srcOrd="0" destOrd="0" presId="urn:microsoft.com/office/officeart/2005/8/layout/orgChart1"/>
    <dgm:cxn modelId="{DAA7DBE3-1AD8-4D5C-A265-8E0268353C4D}" type="presParOf" srcId="{6BD387C4-B041-4FC1-BC5B-C7C71AA93CDC}" destId="{46D5B263-6008-4B13-9C97-F9E803AC7FBC}" srcOrd="0" destOrd="0" presId="urn:microsoft.com/office/officeart/2005/8/layout/orgChart1"/>
    <dgm:cxn modelId="{D4243817-13CB-49EA-BE85-DFBE2EAAC6AE}" type="presParOf" srcId="{6BD387C4-B041-4FC1-BC5B-C7C71AA93CDC}" destId="{782A301D-768A-4FCC-AF44-E59CEAD4A554}" srcOrd="1" destOrd="0" presId="urn:microsoft.com/office/officeart/2005/8/layout/orgChart1"/>
    <dgm:cxn modelId="{A555DEA3-AA62-4980-BDE8-116EDD134FB9}" type="presParOf" srcId="{8AAAFEB8-3E36-4AAF-9821-46F3FA08EE5C}" destId="{5EDAE3CD-D25A-4C84-8CE6-9A3D4612179B}" srcOrd="1" destOrd="0" presId="urn:microsoft.com/office/officeart/2005/8/layout/orgChart1"/>
    <dgm:cxn modelId="{48C92BE9-7462-4BE0-A1F1-D684F101B837}" type="presParOf" srcId="{8AAAFEB8-3E36-4AAF-9821-46F3FA08EE5C}" destId="{A4B5DC46-B59E-4044-A6BA-D27675A3B0EC}" srcOrd="2" destOrd="0" presId="urn:microsoft.com/office/officeart/2005/8/layout/orgChart1"/>
    <dgm:cxn modelId="{D5E04279-2370-438E-9412-25776FADCA08}" type="presParOf" srcId="{5E21BCDE-7872-4F6A-995C-369F197B8486}" destId="{5D542F5E-86E4-4D67-8D3D-43A8CEA181C5}" srcOrd="2" destOrd="0" presId="urn:microsoft.com/office/officeart/2005/8/layout/orgChart1"/>
    <dgm:cxn modelId="{303F81DD-EFF1-4043-8A16-917B487611A5}" type="presParOf" srcId="{1FA66B46-A59A-4BA8-BEFE-7DC0639AED61}" destId="{3B93A399-7C40-4674-A21E-8F3E9091D604}" srcOrd="8" destOrd="0" presId="urn:microsoft.com/office/officeart/2005/8/layout/orgChart1"/>
    <dgm:cxn modelId="{23653645-4BD6-4305-A6F4-1E9C38A180DD}" type="presParOf" srcId="{1FA66B46-A59A-4BA8-BEFE-7DC0639AED61}" destId="{2C9D5CCB-76E5-4999-84DF-741C96D604E7}" srcOrd="9" destOrd="0" presId="urn:microsoft.com/office/officeart/2005/8/layout/orgChart1"/>
    <dgm:cxn modelId="{66A19049-B771-4462-9CBD-470B0CB8E78B}" type="presParOf" srcId="{2C9D5CCB-76E5-4999-84DF-741C96D604E7}" destId="{BA571F75-9ABE-4127-BE16-5D21287C695E}" srcOrd="0" destOrd="0" presId="urn:microsoft.com/office/officeart/2005/8/layout/orgChart1"/>
    <dgm:cxn modelId="{194B1707-D310-4122-ADBE-07198DD851A6}" type="presParOf" srcId="{BA571F75-9ABE-4127-BE16-5D21287C695E}" destId="{EFB6FCFF-8707-44DD-BB71-BA284A6D078B}" srcOrd="0" destOrd="0" presId="urn:microsoft.com/office/officeart/2005/8/layout/orgChart1"/>
    <dgm:cxn modelId="{85432EEB-17A1-4AE3-B69A-B2DBB694B7B0}" type="presParOf" srcId="{BA571F75-9ABE-4127-BE16-5D21287C695E}" destId="{DBED3DEC-C257-4891-B9DC-9F2904014B85}" srcOrd="1" destOrd="0" presId="urn:microsoft.com/office/officeart/2005/8/layout/orgChart1"/>
    <dgm:cxn modelId="{2B284269-2333-4249-AC60-661DA58A3F15}" type="presParOf" srcId="{2C9D5CCB-76E5-4999-84DF-741C96D604E7}" destId="{4460EA4D-548A-4A74-8E52-A990A6C162F3}" srcOrd="1" destOrd="0" presId="urn:microsoft.com/office/officeart/2005/8/layout/orgChart1"/>
    <dgm:cxn modelId="{542A7409-A142-4AEB-94D2-9E314B75CB2A}" type="presParOf" srcId="{2C9D5CCB-76E5-4999-84DF-741C96D604E7}" destId="{3D60D61A-A433-42F2-A3BD-801BF28C7862}" srcOrd="2" destOrd="0" presId="urn:microsoft.com/office/officeart/2005/8/layout/orgChart1"/>
    <dgm:cxn modelId="{1A110223-348A-4BF0-B98F-B74BB66F4E3F}" type="presParOf" srcId="{1FA66B46-A59A-4BA8-BEFE-7DC0639AED61}" destId="{06966A01-534C-48CF-97AB-F921CC760653}" srcOrd="10" destOrd="0" presId="urn:microsoft.com/office/officeart/2005/8/layout/orgChart1"/>
    <dgm:cxn modelId="{7A24DF4A-8A09-4ED6-860C-8E06BE72859C}" type="presParOf" srcId="{1FA66B46-A59A-4BA8-BEFE-7DC0639AED61}" destId="{6CA4A834-FB36-4BEF-99EE-948019CC0A00}" srcOrd="11" destOrd="0" presId="urn:microsoft.com/office/officeart/2005/8/layout/orgChart1"/>
    <dgm:cxn modelId="{B7DD2EA0-30C4-46D9-8338-C930016AD299}" type="presParOf" srcId="{6CA4A834-FB36-4BEF-99EE-948019CC0A00}" destId="{668876E5-A364-4BF4-926A-2DC541416FC3}" srcOrd="0" destOrd="0" presId="urn:microsoft.com/office/officeart/2005/8/layout/orgChart1"/>
    <dgm:cxn modelId="{CCE13F59-4871-4AAC-88BA-B93226D5BC2F}" type="presParOf" srcId="{668876E5-A364-4BF4-926A-2DC541416FC3}" destId="{FC9F10A2-82B2-45E1-A9CA-0C7289F9BB11}" srcOrd="0" destOrd="0" presId="urn:microsoft.com/office/officeart/2005/8/layout/orgChart1"/>
    <dgm:cxn modelId="{61E9DD23-2624-44CE-84AF-521DC20B93C7}" type="presParOf" srcId="{668876E5-A364-4BF4-926A-2DC541416FC3}" destId="{FFB0E4F4-AB67-4D7C-AFB3-EEF1C70C0BBE}" srcOrd="1" destOrd="0" presId="urn:microsoft.com/office/officeart/2005/8/layout/orgChart1"/>
    <dgm:cxn modelId="{A728FC50-1F81-4812-8F4D-0EC29E698652}" type="presParOf" srcId="{6CA4A834-FB36-4BEF-99EE-948019CC0A00}" destId="{A762E346-B3D3-4962-8C5C-C01DA15E70EA}" srcOrd="1" destOrd="0" presId="urn:microsoft.com/office/officeart/2005/8/layout/orgChart1"/>
    <dgm:cxn modelId="{8CC0DEF2-EC90-4832-868B-A6062F504573}" type="presParOf" srcId="{6CA4A834-FB36-4BEF-99EE-948019CC0A00}" destId="{5A2481AA-9BDF-4176-8030-68E13843B41F}" srcOrd="2" destOrd="0" presId="urn:microsoft.com/office/officeart/2005/8/layout/orgChart1"/>
    <dgm:cxn modelId="{3D97D9F3-53BC-42A0-B1F4-717DE61A4228}" type="presParOf" srcId="{1FA66B46-A59A-4BA8-BEFE-7DC0639AED61}" destId="{D6FE7F96-66BF-451A-A734-8B06082867AD}" srcOrd="12" destOrd="0" presId="urn:microsoft.com/office/officeart/2005/8/layout/orgChart1"/>
    <dgm:cxn modelId="{10A14713-0C8B-45D8-A47D-DB3CC3BCC311}" type="presParOf" srcId="{1FA66B46-A59A-4BA8-BEFE-7DC0639AED61}" destId="{222EEF99-7F95-4EAD-972D-1FAAAC53CBA5}" srcOrd="13" destOrd="0" presId="urn:microsoft.com/office/officeart/2005/8/layout/orgChart1"/>
    <dgm:cxn modelId="{0BAE04B5-1F31-44DC-894B-FEC243C0315E}" type="presParOf" srcId="{222EEF99-7F95-4EAD-972D-1FAAAC53CBA5}" destId="{C0FBA0D1-AD45-4937-A32F-FE9384B7D307}" srcOrd="0" destOrd="0" presId="urn:microsoft.com/office/officeart/2005/8/layout/orgChart1"/>
    <dgm:cxn modelId="{74F2E3DD-6A8D-42E6-AB3D-36649ACA4810}" type="presParOf" srcId="{C0FBA0D1-AD45-4937-A32F-FE9384B7D307}" destId="{BA1074BB-25D2-4F24-A105-D07CE40BD7F1}" srcOrd="0" destOrd="0" presId="urn:microsoft.com/office/officeart/2005/8/layout/orgChart1"/>
    <dgm:cxn modelId="{6BF9B99C-89ED-4628-BDE8-76052402E015}" type="presParOf" srcId="{C0FBA0D1-AD45-4937-A32F-FE9384B7D307}" destId="{E1AD2C45-391F-4BCC-9EE9-BBF0B7E28CA3}" srcOrd="1" destOrd="0" presId="urn:microsoft.com/office/officeart/2005/8/layout/orgChart1"/>
    <dgm:cxn modelId="{CA31504E-2A7C-47CA-9D8F-2DE240DA1AFA}" type="presParOf" srcId="{222EEF99-7F95-4EAD-972D-1FAAAC53CBA5}" destId="{864DB965-D698-471C-A606-2D94ABD67132}" srcOrd="1" destOrd="0" presId="urn:microsoft.com/office/officeart/2005/8/layout/orgChart1"/>
    <dgm:cxn modelId="{E568CB11-B179-4A70-91EA-E5C046A9E4C4}" type="presParOf" srcId="{222EEF99-7F95-4EAD-972D-1FAAAC53CBA5}" destId="{3647034C-CC84-4291-B41A-FB23E38BC991}" srcOrd="2" destOrd="0" presId="urn:microsoft.com/office/officeart/2005/8/layout/orgChart1"/>
    <dgm:cxn modelId="{8C673221-8BEA-45D6-B1C0-307555B8B5AE}" type="presParOf" srcId="{C41EE262-6FE6-42CD-900E-152BE0BA154F}" destId="{E611AE6B-7D36-4002-B0BA-3B47309DAAD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7D1552C2-B17E-46AB-83E5-99119F809D7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904EEC30-C669-4EEE-9797-E931C5670120}">
      <dgm:prSet phldrT="[Texto]" custT="1"/>
      <dgm:spPr>
        <a:solidFill>
          <a:schemeClr val="tx2">
            <a:lumMod val="75000"/>
          </a:schemeClr>
        </a:solidFill>
      </dgm:spPr>
      <dgm:t>
        <a:bodyPr/>
        <a:lstStyle/>
        <a:p>
          <a:r>
            <a:rPr lang="es-ES" sz="1800" b="1" dirty="0" smtClean="0"/>
            <a:t>Suplentes</a:t>
          </a:r>
          <a:r>
            <a:rPr lang="es-ES" sz="1800" dirty="0" smtClean="0"/>
            <a:t> </a:t>
          </a:r>
          <a:r>
            <a:rPr lang="es-ES" sz="1800" b="1" dirty="0" smtClean="0"/>
            <a:t>registro</a:t>
          </a:r>
          <a:endParaRPr lang="es-ES" sz="1800" b="1" dirty="0"/>
        </a:p>
      </dgm:t>
    </dgm:pt>
    <dgm:pt modelId="{FAF09782-07AF-4C1B-AFC7-0C98FF1BEB70}" type="parTrans" cxnId="{1C486AB3-DB30-4E98-B2A2-A9A496266FFF}">
      <dgm:prSet/>
      <dgm:spPr/>
      <dgm:t>
        <a:bodyPr/>
        <a:lstStyle/>
        <a:p>
          <a:endParaRPr lang="es-ES"/>
        </a:p>
      </dgm:t>
    </dgm:pt>
    <dgm:pt modelId="{9E7999AC-B79A-4F91-BDC7-A09DE6564747}" type="sibTrans" cxnId="{1C486AB3-DB30-4E98-B2A2-A9A496266FFF}">
      <dgm:prSet/>
      <dgm:spPr/>
      <dgm:t>
        <a:bodyPr/>
        <a:lstStyle/>
        <a:p>
          <a:endParaRPr lang="es-ES"/>
        </a:p>
      </dgm:t>
    </dgm:pt>
    <dgm:pt modelId="{DD238A42-7ABC-47B2-A6D5-47D51CC7A6D8}">
      <dgm:prSet phldrT="[Texto]" custT="1"/>
      <dgm:spPr>
        <a:solidFill>
          <a:schemeClr val="accent1">
            <a:lumMod val="20000"/>
            <a:lumOff val="80000"/>
            <a:alpha val="90000"/>
          </a:schemeClr>
        </a:solidFill>
      </dgm:spPr>
      <dgm:t>
        <a:bodyPr/>
        <a:lstStyle/>
        <a:p>
          <a:pPr algn="just"/>
          <a:r>
            <a:rPr lang="es-ES" sz="2000" dirty="0" smtClean="0"/>
            <a:t>TAN cuenta con </a:t>
          </a:r>
          <a:r>
            <a:rPr lang="es-CR" sz="2000" dirty="0" smtClean="0">
              <a:effectLst>
                <a:outerShdw blurRad="38100" dist="38100" dir="2700000" algn="tl">
                  <a:srgbClr val="C0C0C0"/>
                </a:outerShdw>
              </a:effectLst>
            </a:rPr>
            <a:t>registro de profesionales designados en calidad de suplentes</a:t>
          </a:r>
          <a:endParaRPr lang="es-ES" sz="2000" dirty="0"/>
        </a:p>
      </dgm:t>
    </dgm:pt>
    <dgm:pt modelId="{632B8541-BFD1-4929-A334-650F1FE868A5}" type="parTrans" cxnId="{B111CE4A-8637-4156-87F0-A102002234F7}">
      <dgm:prSet/>
      <dgm:spPr/>
      <dgm:t>
        <a:bodyPr/>
        <a:lstStyle/>
        <a:p>
          <a:endParaRPr lang="es-ES"/>
        </a:p>
      </dgm:t>
    </dgm:pt>
    <dgm:pt modelId="{AF9F80B9-E42F-4390-8ABF-472ADAD671F8}" type="sibTrans" cxnId="{B111CE4A-8637-4156-87F0-A102002234F7}">
      <dgm:prSet/>
      <dgm:spPr/>
      <dgm:t>
        <a:bodyPr/>
        <a:lstStyle/>
        <a:p>
          <a:endParaRPr lang="es-ES"/>
        </a:p>
      </dgm:t>
    </dgm:pt>
    <dgm:pt modelId="{14A03D20-BAB6-4C0B-90E6-537F994AAC47}">
      <dgm:prSet phldrT="[Texto]" custT="1"/>
      <dgm:spPr>
        <a:solidFill>
          <a:schemeClr val="tx2">
            <a:lumMod val="75000"/>
          </a:schemeClr>
        </a:solidFill>
      </dgm:spPr>
      <dgm:t>
        <a:bodyPr/>
        <a:lstStyle/>
        <a:p>
          <a:endParaRPr lang="es-ES" sz="1800" b="1" dirty="0" smtClean="0"/>
        </a:p>
        <a:p>
          <a:r>
            <a:rPr lang="es-ES" sz="1600" b="1" dirty="0" smtClean="0"/>
            <a:t>Designación</a:t>
          </a:r>
          <a:r>
            <a:rPr lang="es-ES" sz="1800" b="1" dirty="0" smtClean="0"/>
            <a:t> </a:t>
          </a:r>
          <a:endParaRPr lang="es-ES" sz="1800" b="1" dirty="0"/>
        </a:p>
      </dgm:t>
    </dgm:pt>
    <dgm:pt modelId="{FF4E49EE-00F3-4D89-91A2-DFA584049B2B}" type="parTrans" cxnId="{A0D03EE1-7D34-4E20-9E61-C4E53C17B477}">
      <dgm:prSet/>
      <dgm:spPr/>
      <dgm:t>
        <a:bodyPr/>
        <a:lstStyle/>
        <a:p>
          <a:endParaRPr lang="es-ES"/>
        </a:p>
      </dgm:t>
    </dgm:pt>
    <dgm:pt modelId="{F8560213-FA3F-4400-A045-1A7587A8BC5C}" type="sibTrans" cxnId="{A0D03EE1-7D34-4E20-9E61-C4E53C17B477}">
      <dgm:prSet/>
      <dgm:spPr/>
      <dgm:t>
        <a:bodyPr/>
        <a:lstStyle/>
        <a:p>
          <a:endParaRPr lang="es-ES"/>
        </a:p>
      </dgm:t>
    </dgm:pt>
    <dgm:pt modelId="{C7016682-B239-47FC-BF5A-D35914E36BD6}">
      <dgm:prSet phldrT="[Texto]" custT="1"/>
      <dgm:spPr>
        <a:solidFill>
          <a:schemeClr val="accent1">
            <a:lumMod val="60000"/>
            <a:lumOff val="40000"/>
            <a:alpha val="90000"/>
          </a:schemeClr>
        </a:solidFill>
      </dgm:spPr>
      <dgm:t>
        <a:bodyPr/>
        <a:lstStyle/>
        <a:p>
          <a:pPr algn="just"/>
          <a:r>
            <a:rPr lang="es-CR" sz="2000" dirty="0" smtClean="0">
              <a:effectLst/>
            </a:rPr>
            <a:t>Elegidos por el Ministerio de Hacienda al igual que los miembros propietarios, previo concurso de antecedentes</a:t>
          </a:r>
          <a:r>
            <a:rPr lang="es-ES" sz="2000" dirty="0" smtClean="0">
              <a:effectLst/>
            </a:rPr>
            <a:t> </a:t>
          </a:r>
          <a:endParaRPr lang="es-ES" sz="2000" dirty="0">
            <a:effectLst/>
          </a:endParaRPr>
        </a:p>
      </dgm:t>
    </dgm:pt>
    <dgm:pt modelId="{1369C7EA-D9E8-481E-9048-13B7FD6C6E63}" type="parTrans" cxnId="{36B6E5A5-F0FE-45E3-AC54-7A2B378D5DDF}">
      <dgm:prSet/>
      <dgm:spPr/>
      <dgm:t>
        <a:bodyPr/>
        <a:lstStyle/>
        <a:p>
          <a:endParaRPr lang="es-ES"/>
        </a:p>
      </dgm:t>
    </dgm:pt>
    <dgm:pt modelId="{00E493E8-6E89-422B-B49C-B8E5F731C54B}" type="sibTrans" cxnId="{36B6E5A5-F0FE-45E3-AC54-7A2B378D5DDF}">
      <dgm:prSet/>
      <dgm:spPr/>
      <dgm:t>
        <a:bodyPr/>
        <a:lstStyle/>
        <a:p>
          <a:endParaRPr lang="es-ES"/>
        </a:p>
      </dgm:t>
    </dgm:pt>
    <dgm:pt modelId="{C3848887-6212-4FFB-840F-D9C95421FB85}">
      <dgm:prSet phldrT="[Texto]" custT="1"/>
      <dgm:spPr>
        <a:solidFill>
          <a:schemeClr val="tx2">
            <a:lumMod val="75000"/>
          </a:schemeClr>
        </a:solidFill>
      </dgm:spPr>
      <dgm:t>
        <a:bodyPr/>
        <a:lstStyle/>
        <a:p>
          <a:r>
            <a:rPr lang="es-ES" sz="1800" b="1" dirty="0" smtClean="0"/>
            <a:t>Detalle </a:t>
          </a:r>
        </a:p>
        <a:p>
          <a:r>
            <a:rPr lang="es-ES" sz="1800" b="1" dirty="0" smtClean="0"/>
            <a:t>Suplentes</a:t>
          </a:r>
          <a:r>
            <a:rPr lang="es-ES" sz="1800" dirty="0" smtClean="0"/>
            <a:t> </a:t>
          </a:r>
          <a:endParaRPr lang="es-ES" sz="1800" dirty="0"/>
        </a:p>
      </dgm:t>
    </dgm:pt>
    <dgm:pt modelId="{50FC635D-78AD-4D6D-B58D-0C0A15908999}" type="parTrans" cxnId="{19AA0AC0-427A-4FB8-BB9E-128FDEF74ADD}">
      <dgm:prSet/>
      <dgm:spPr/>
      <dgm:t>
        <a:bodyPr/>
        <a:lstStyle/>
        <a:p>
          <a:endParaRPr lang="es-ES"/>
        </a:p>
      </dgm:t>
    </dgm:pt>
    <dgm:pt modelId="{AB6C357A-3140-4179-96F7-3425FA659DE3}" type="sibTrans" cxnId="{19AA0AC0-427A-4FB8-BB9E-128FDEF74ADD}">
      <dgm:prSet/>
      <dgm:spPr/>
      <dgm:t>
        <a:bodyPr/>
        <a:lstStyle/>
        <a:p>
          <a:endParaRPr lang="es-ES"/>
        </a:p>
      </dgm:t>
    </dgm:pt>
    <dgm:pt modelId="{A2AC3060-712A-47C6-96F8-758748826003}">
      <dgm:prSet custT="1"/>
      <dgm:spPr>
        <a:solidFill>
          <a:schemeClr val="accent1">
            <a:lumMod val="40000"/>
            <a:lumOff val="60000"/>
            <a:alpha val="90000"/>
          </a:schemeClr>
        </a:solidFill>
      </dgm:spPr>
      <dgm:t>
        <a:bodyPr/>
        <a:lstStyle/>
        <a:p>
          <a:pPr algn="just"/>
          <a:r>
            <a:rPr lang="es-CR" sz="2000" dirty="0" smtClean="0"/>
            <a:t>17  suplentes especialistas</a:t>
          </a:r>
          <a:endParaRPr lang="es-CR" sz="2000" dirty="0"/>
        </a:p>
      </dgm:t>
    </dgm:pt>
    <dgm:pt modelId="{1ED63E18-4383-4F4C-A4BC-1A93CD540D81}" type="parTrans" cxnId="{81D83CFE-E945-4790-A5DB-1EBB4B0D25AA}">
      <dgm:prSet/>
      <dgm:spPr/>
      <dgm:t>
        <a:bodyPr/>
        <a:lstStyle/>
        <a:p>
          <a:endParaRPr lang="es-ES"/>
        </a:p>
      </dgm:t>
    </dgm:pt>
    <dgm:pt modelId="{CDC9EF3C-CBB7-4E4D-AD31-F89DFAA85BB7}" type="sibTrans" cxnId="{81D83CFE-E945-4790-A5DB-1EBB4B0D25AA}">
      <dgm:prSet/>
      <dgm:spPr/>
      <dgm:t>
        <a:bodyPr/>
        <a:lstStyle/>
        <a:p>
          <a:endParaRPr lang="es-ES"/>
        </a:p>
      </dgm:t>
    </dgm:pt>
    <dgm:pt modelId="{A1C3D42D-8114-4E2B-A7D2-A95DD429ECA1}">
      <dgm:prSet custT="1"/>
      <dgm:spPr>
        <a:solidFill>
          <a:schemeClr val="accent1">
            <a:lumMod val="40000"/>
            <a:lumOff val="60000"/>
            <a:alpha val="90000"/>
          </a:schemeClr>
        </a:solidFill>
      </dgm:spPr>
      <dgm:t>
        <a:bodyPr/>
        <a:lstStyle/>
        <a:p>
          <a:pPr algn="just"/>
          <a:r>
            <a:rPr lang="es-CR" sz="2000" dirty="0" smtClean="0"/>
            <a:t>10 suplentes abogados</a:t>
          </a:r>
          <a:endParaRPr lang="es-CR" sz="2000" dirty="0"/>
        </a:p>
      </dgm:t>
    </dgm:pt>
    <dgm:pt modelId="{837A3E7B-9CDF-4551-B0B4-250467C7EF1C}" type="parTrans" cxnId="{F1C62068-361A-4ACD-95B7-94545192175E}">
      <dgm:prSet/>
      <dgm:spPr/>
      <dgm:t>
        <a:bodyPr/>
        <a:lstStyle/>
        <a:p>
          <a:endParaRPr lang="es-ES"/>
        </a:p>
      </dgm:t>
    </dgm:pt>
    <dgm:pt modelId="{18DC8F8C-CCC1-419F-90A4-3AD3B791F13A}" type="sibTrans" cxnId="{F1C62068-361A-4ACD-95B7-94545192175E}">
      <dgm:prSet/>
      <dgm:spPr/>
      <dgm:t>
        <a:bodyPr/>
        <a:lstStyle/>
        <a:p>
          <a:endParaRPr lang="es-ES"/>
        </a:p>
      </dgm:t>
    </dgm:pt>
    <dgm:pt modelId="{81DECBD4-F188-49FA-9465-CC14657B676B}">
      <dgm:prSet custT="1"/>
      <dgm:spPr>
        <a:solidFill>
          <a:schemeClr val="accent1">
            <a:lumMod val="40000"/>
            <a:lumOff val="60000"/>
            <a:alpha val="90000"/>
          </a:schemeClr>
        </a:solidFill>
      </dgm:spPr>
      <dgm:t>
        <a:bodyPr/>
        <a:lstStyle/>
        <a:p>
          <a:pPr algn="just"/>
          <a:r>
            <a:rPr lang="es-CR" sz="2000" dirty="0" smtClean="0"/>
            <a:t> 04 suplentes  Presidente</a:t>
          </a:r>
          <a:endParaRPr lang="es-CR" sz="2000" dirty="0"/>
        </a:p>
      </dgm:t>
    </dgm:pt>
    <dgm:pt modelId="{91EE3788-7F25-47B7-B673-716B94F37345}" type="parTrans" cxnId="{2852304A-708C-40B0-B0DA-8C974FBBF85B}">
      <dgm:prSet/>
      <dgm:spPr/>
      <dgm:t>
        <a:bodyPr/>
        <a:lstStyle/>
        <a:p>
          <a:endParaRPr lang="es-ES"/>
        </a:p>
      </dgm:t>
    </dgm:pt>
    <dgm:pt modelId="{6B24A3F6-4BED-4A99-8EAB-002C396716D6}" type="sibTrans" cxnId="{2852304A-708C-40B0-B0DA-8C974FBBF85B}">
      <dgm:prSet/>
      <dgm:spPr/>
      <dgm:t>
        <a:bodyPr/>
        <a:lstStyle/>
        <a:p>
          <a:endParaRPr lang="es-ES"/>
        </a:p>
      </dgm:t>
    </dgm:pt>
    <dgm:pt modelId="{5AFB66B9-6495-49D5-9A35-5CEB51C0E0EF}" type="pres">
      <dgm:prSet presAssocID="{7D1552C2-B17E-46AB-83E5-99119F809D7D}" presName="linearFlow" presStyleCnt="0">
        <dgm:presLayoutVars>
          <dgm:dir/>
          <dgm:animLvl val="lvl"/>
          <dgm:resizeHandles val="exact"/>
        </dgm:presLayoutVars>
      </dgm:prSet>
      <dgm:spPr/>
      <dgm:t>
        <a:bodyPr/>
        <a:lstStyle/>
        <a:p>
          <a:endParaRPr lang="es-ES"/>
        </a:p>
      </dgm:t>
    </dgm:pt>
    <dgm:pt modelId="{5671A02C-A495-4583-96DE-765FFD0CD95B}" type="pres">
      <dgm:prSet presAssocID="{904EEC30-C669-4EEE-9797-E931C5670120}" presName="composite" presStyleCnt="0"/>
      <dgm:spPr/>
    </dgm:pt>
    <dgm:pt modelId="{155F460D-1B4C-4F1D-9BF9-F0A1FB8D1F9B}" type="pres">
      <dgm:prSet presAssocID="{904EEC30-C669-4EEE-9797-E931C5670120}" presName="parentText" presStyleLbl="alignNode1" presStyleIdx="0" presStyleCnt="3" custScaleX="149526" custScaleY="131057">
        <dgm:presLayoutVars>
          <dgm:chMax val="1"/>
          <dgm:bulletEnabled val="1"/>
        </dgm:presLayoutVars>
      </dgm:prSet>
      <dgm:spPr/>
      <dgm:t>
        <a:bodyPr/>
        <a:lstStyle/>
        <a:p>
          <a:endParaRPr lang="es-ES"/>
        </a:p>
      </dgm:t>
    </dgm:pt>
    <dgm:pt modelId="{8DBD82DD-9303-48EE-92DE-06ECBEEC0502}" type="pres">
      <dgm:prSet presAssocID="{904EEC30-C669-4EEE-9797-E931C5670120}" presName="descendantText" presStyleLbl="alignAcc1" presStyleIdx="0" presStyleCnt="3" custLinFactNeighborX="3368" custLinFactNeighborY="5683">
        <dgm:presLayoutVars>
          <dgm:bulletEnabled val="1"/>
        </dgm:presLayoutVars>
      </dgm:prSet>
      <dgm:spPr/>
      <dgm:t>
        <a:bodyPr/>
        <a:lstStyle/>
        <a:p>
          <a:endParaRPr lang="es-ES"/>
        </a:p>
      </dgm:t>
    </dgm:pt>
    <dgm:pt modelId="{1E3F630A-DF41-458D-9CE8-1E935043D062}" type="pres">
      <dgm:prSet presAssocID="{9E7999AC-B79A-4F91-BDC7-A09DE6564747}" presName="sp" presStyleCnt="0"/>
      <dgm:spPr/>
    </dgm:pt>
    <dgm:pt modelId="{C817EAA2-A85F-43B3-A57C-B7B764F6CA5F}" type="pres">
      <dgm:prSet presAssocID="{C3848887-6212-4FFB-840F-D9C95421FB85}" presName="composite" presStyleCnt="0"/>
      <dgm:spPr/>
    </dgm:pt>
    <dgm:pt modelId="{FF975DAE-F7B3-4C69-9B3E-FF314E54EB70}" type="pres">
      <dgm:prSet presAssocID="{C3848887-6212-4FFB-840F-D9C95421FB85}" presName="parentText" presStyleLbl="alignNode1" presStyleIdx="1" presStyleCnt="3" custScaleX="155390" custScaleY="161351">
        <dgm:presLayoutVars>
          <dgm:chMax val="1"/>
          <dgm:bulletEnabled val="1"/>
        </dgm:presLayoutVars>
      </dgm:prSet>
      <dgm:spPr/>
      <dgm:t>
        <a:bodyPr/>
        <a:lstStyle/>
        <a:p>
          <a:endParaRPr lang="es-ES"/>
        </a:p>
      </dgm:t>
    </dgm:pt>
    <dgm:pt modelId="{95DE335B-79B7-4662-AE6C-CAC4DEF39E45}" type="pres">
      <dgm:prSet presAssocID="{C3848887-6212-4FFB-840F-D9C95421FB85}" presName="descendantText" presStyleLbl="alignAcc1" presStyleIdx="1" presStyleCnt="3" custScaleY="129593" custLinFactNeighborX="4372" custLinFactNeighborY="-9114">
        <dgm:presLayoutVars>
          <dgm:bulletEnabled val="1"/>
        </dgm:presLayoutVars>
      </dgm:prSet>
      <dgm:spPr/>
      <dgm:t>
        <a:bodyPr/>
        <a:lstStyle/>
        <a:p>
          <a:endParaRPr lang="es-ES"/>
        </a:p>
      </dgm:t>
    </dgm:pt>
    <dgm:pt modelId="{6642929A-F3F7-4D2C-A1A2-CD9A1D43E8A5}" type="pres">
      <dgm:prSet presAssocID="{AB6C357A-3140-4179-96F7-3425FA659DE3}" presName="sp" presStyleCnt="0"/>
      <dgm:spPr/>
    </dgm:pt>
    <dgm:pt modelId="{C29D3E3B-8A19-4C85-BE29-BA8BCE0A5CA0}" type="pres">
      <dgm:prSet presAssocID="{14A03D20-BAB6-4C0B-90E6-537F994AAC47}" presName="composite" presStyleCnt="0"/>
      <dgm:spPr/>
    </dgm:pt>
    <dgm:pt modelId="{C93F33C6-CF58-46AF-9A58-A5E4C38171BF}" type="pres">
      <dgm:prSet presAssocID="{14A03D20-BAB6-4C0B-90E6-537F994AAC47}" presName="parentText" presStyleLbl="alignNode1" presStyleIdx="2" presStyleCnt="3" custScaleX="160839">
        <dgm:presLayoutVars>
          <dgm:chMax val="1"/>
          <dgm:bulletEnabled val="1"/>
        </dgm:presLayoutVars>
      </dgm:prSet>
      <dgm:spPr/>
      <dgm:t>
        <a:bodyPr/>
        <a:lstStyle/>
        <a:p>
          <a:endParaRPr lang="es-ES"/>
        </a:p>
      </dgm:t>
    </dgm:pt>
    <dgm:pt modelId="{ED2EC694-8738-43FA-AFF5-20802BD4AAF6}" type="pres">
      <dgm:prSet presAssocID="{14A03D20-BAB6-4C0B-90E6-537F994AAC47}" presName="descendantText" presStyleLbl="alignAcc1" presStyleIdx="2" presStyleCnt="3" custScaleY="109759" custLinFactNeighborX="5072" custLinFactNeighborY="673">
        <dgm:presLayoutVars>
          <dgm:bulletEnabled val="1"/>
        </dgm:presLayoutVars>
      </dgm:prSet>
      <dgm:spPr/>
      <dgm:t>
        <a:bodyPr/>
        <a:lstStyle/>
        <a:p>
          <a:endParaRPr lang="es-ES"/>
        </a:p>
      </dgm:t>
    </dgm:pt>
  </dgm:ptLst>
  <dgm:cxnLst>
    <dgm:cxn modelId="{FD0F6CA1-9104-4C63-A84C-973B0267419C}" type="presOf" srcId="{A1C3D42D-8114-4E2B-A7D2-A95DD429ECA1}" destId="{95DE335B-79B7-4662-AE6C-CAC4DEF39E45}" srcOrd="0" destOrd="1" presId="urn:microsoft.com/office/officeart/2005/8/layout/chevron2"/>
    <dgm:cxn modelId="{893C6093-5F02-43FD-B0E0-D4ACAA785AF8}" type="presOf" srcId="{81DECBD4-F188-49FA-9465-CC14657B676B}" destId="{95DE335B-79B7-4662-AE6C-CAC4DEF39E45}" srcOrd="0" destOrd="2" presId="urn:microsoft.com/office/officeart/2005/8/layout/chevron2"/>
    <dgm:cxn modelId="{36B6E5A5-F0FE-45E3-AC54-7A2B378D5DDF}" srcId="{14A03D20-BAB6-4C0B-90E6-537F994AAC47}" destId="{C7016682-B239-47FC-BF5A-D35914E36BD6}" srcOrd="0" destOrd="0" parTransId="{1369C7EA-D9E8-481E-9048-13B7FD6C6E63}" sibTransId="{00E493E8-6E89-422B-B49C-B8E5F731C54B}"/>
    <dgm:cxn modelId="{19AA0AC0-427A-4FB8-BB9E-128FDEF74ADD}" srcId="{7D1552C2-B17E-46AB-83E5-99119F809D7D}" destId="{C3848887-6212-4FFB-840F-D9C95421FB85}" srcOrd="1" destOrd="0" parTransId="{50FC635D-78AD-4D6D-B58D-0C0A15908999}" sibTransId="{AB6C357A-3140-4179-96F7-3425FA659DE3}"/>
    <dgm:cxn modelId="{A4CDD598-FAEC-4BCB-9E18-3D4DE758EEBC}" type="presOf" srcId="{14A03D20-BAB6-4C0B-90E6-537F994AAC47}" destId="{C93F33C6-CF58-46AF-9A58-A5E4C38171BF}" srcOrd="0" destOrd="0" presId="urn:microsoft.com/office/officeart/2005/8/layout/chevron2"/>
    <dgm:cxn modelId="{81D83CFE-E945-4790-A5DB-1EBB4B0D25AA}" srcId="{C3848887-6212-4FFB-840F-D9C95421FB85}" destId="{A2AC3060-712A-47C6-96F8-758748826003}" srcOrd="0" destOrd="0" parTransId="{1ED63E18-4383-4F4C-A4BC-1A93CD540D81}" sibTransId="{CDC9EF3C-CBB7-4E4D-AD31-F89DFAA85BB7}"/>
    <dgm:cxn modelId="{32B03A06-24CE-41A1-A2CA-0F9C485E0752}" type="presOf" srcId="{C3848887-6212-4FFB-840F-D9C95421FB85}" destId="{FF975DAE-F7B3-4C69-9B3E-FF314E54EB70}" srcOrd="0" destOrd="0" presId="urn:microsoft.com/office/officeart/2005/8/layout/chevron2"/>
    <dgm:cxn modelId="{F1C62068-361A-4ACD-95B7-94545192175E}" srcId="{C3848887-6212-4FFB-840F-D9C95421FB85}" destId="{A1C3D42D-8114-4E2B-A7D2-A95DD429ECA1}" srcOrd="1" destOrd="0" parTransId="{837A3E7B-9CDF-4551-B0B4-250467C7EF1C}" sibTransId="{18DC8F8C-CCC1-419F-90A4-3AD3B791F13A}"/>
    <dgm:cxn modelId="{EAD2F24D-1741-4C93-BF50-54092BD33B1F}" type="presOf" srcId="{A2AC3060-712A-47C6-96F8-758748826003}" destId="{95DE335B-79B7-4662-AE6C-CAC4DEF39E45}" srcOrd="0" destOrd="0" presId="urn:microsoft.com/office/officeart/2005/8/layout/chevron2"/>
    <dgm:cxn modelId="{B5CCC15F-E082-41B7-9184-DE2018B58ACE}" type="presOf" srcId="{DD238A42-7ABC-47B2-A6D5-47D51CC7A6D8}" destId="{8DBD82DD-9303-48EE-92DE-06ECBEEC0502}" srcOrd="0" destOrd="0" presId="urn:microsoft.com/office/officeart/2005/8/layout/chevron2"/>
    <dgm:cxn modelId="{C197AD99-AD44-46E5-BDC9-9CB9CADCDD00}" type="presOf" srcId="{7D1552C2-B17E-46AB-83E5-99119F809D7D}" destId="{5AFB66B9-6495-49D5-9A35-5CEB51C0E0EF}" srcOrd="0" destOrd="0" presId="urn:microsoft.com/office/officeart/2005/8/layout/chevron2"/>
    <dgm:cxn modelId="{2852304A-708C-40B0-B0DA-8C974FBBF85B}" srcId="{C3848887-6212-4FFB-840F-D9C95421FB85}" destId="{81DECBD4-F188-49FA-9465-CC14657B676B}" srcOrd="2" destOrd="0" parTransId="{91EE3788-7F25-47B7-B673-716B94F37345}" sibTransId="{6B24A3F6-4BED-4A99-8EAB-002C396716D6}"/>
    <dgm:cxn modelId="{1C486AB3-DB30-4E98-B2A2-A9A496266FFF}" srcId="{7D1552C2-B17E-46AB-83E5-99119F809D7D}" destId="{904EEC30-C669-4EEE-9797-E931C5670120}" srcOrd="0" destOrd="0" parTransId="{FAF09782-07AF-4C1B-AFC7-0C98FF1BEB70}" sibTransId="{9E7999AC-B79A-4F91-BDC7-A09DE6564747}"/>
    <dgm:cxn modelId="{3C91573F-A4BB-4F4E-B8B8-136A172571E3}" type="presOf" srcId="{904EEC30-C669-4EEE-9797-E931C5670120}" destId="{155F460D-1B4C-4F1D-9BF9-F0A1FB8D1F9B}" srcOrd="0" destOrd="0" presId="urn:microsoft.com/office/officeart/2005/8/layout/chevron2"/>
    <dgm:cxn modelId="{B111CE4A-8637-4156-87F0-A102002234F7}" srcId="{904EEC30-C669-4EEE-9797-E931C5670120}" destId="{DD238A42-7ABC-47B2-A6D5-47D51CC7A6D8}" srcOrd="0" destOrd="0" parTransId="{632B8541-BFD1-4929-A334-650F1FE868A5}" sibTransId="{AF9F80B9-E42F-4390-8ABF-472ADAD671F8}"/>
    <dgm:cxn modelId="{642F8DC9-7D5B-4B98-B631-73C6D6CFAAF5}" type="presOf" srcId="{C7016682-B239-47FC-BF5A-D35914E36BD6}" destId="{ED2EC694-8738-43FA-AFF5-20802BD4AAF6}" srcOrd="0" destOrd="0" presId="urn:microsoft.com/office/officeart/2005/8/layout/chevron2"/>
    <dgm:cxn modelId="{A0D03EE1-7D34-4E20-9E61-C4E53C17B477}" srcId="{7D1552C2-B17E-46AB-83E5-99119F809D7D}" destId="{14A03D20-BAB6-4C0B-90E6-537F994AAC47}" srcOrd="2" destOrd="0" parTransId="{FF4E49EE-00F3-4D89-91A2-DFA584049B2B}" sibTransId="{F8560213-FA3F-4400-A045-1A7587A8BC5C}"/>
    <dgm:cxn modelId="{3E81EE50-650C-4652-BA80-189836699D9F}" type="presParOf" srcId="{5AFB66B9-6495-49D5-9A35-5CEB51C0E0EF}" destId="{5671A02C-A495-4583-96DE-765FFD0CD95B}" srcOrd="0" destOrd="0" presId="urn:microsoft.com/office/officeart/2005/8/layout/chevron2"/>
    <dgm:cxn modelId="{9534719C-5580-4A25-968B-FCB8B5148002}" type="presParOf" srcId="{5671A02C-A495-4583-96DE-765FFD0CD95B}" destId="{155F460D-1B4C-4F1D-9BF9-F0A1FB8D1F9B}" srcOrd="0" destOrd="0" presId="urn:microsoft.com/office/officeart/2005/8/layout/chevron2"/>
    <dgm:cxn modelId="{2C89EAD4-DEEB-41DA-8A2A-B7D92433424B}" type="presParOf" srcId="{5671A02C-A495-4583-96DE-765FFD0CD95B}" destId="{8DBD82DD-9303-48EE-92DE-06ECBEEC0502}" srcOrd="1" destOrd="0" presId="urn:microsoft.com/office/officeart/2005/8/layout/chevron2"/>
    <dgm:cxn modelId="{76E75949-DE1B-4007-891F-A9F050CB8491}" type="presParOf" srcId="{5AFB66B9-6495-49D5-9A35-5CEB51C0E0EF}" destId="{1E3F630A-DF41-458D-9CE8-1E935043D062}" srcOrd="1" destOrd="0" presId="urn:microsoft.com/office/officeart/2005/8/layout/chevron2"/>
    <dgm:cxn modelId="{63CC6920-8B9E-41D1-B596-7127EACCA6B0}" type="presParOf" srcId="{5AFB66B9-6495-49D5-9A35-5CEB51C0E0EF}" destId="{C817EAA2-A85F-43B3-A57C-B7B764F6CA5F}" srcOrd="2" destOrd="0" presId="urn:microsoft.com/office/officeart/2005/8/layout/chevron2"/>
    <dgm:cxn modelId="{B72CFA50-A537-45BF-9F9A-89CFA1E0CF28}" type="presParOf" srcId="{C817EAA2-A85F-43B3-A57C-B7B764F6CA5F}" destId="{FF975DAE-F7B3-4C69-9B3E-FF314E54EB70}" srcOrd="0" destOrd="0" presId="urn:microsoft.com/office/officeart/2005/8/layout/chevron2"/>
    <dgm:cxn modelId="{2416C90F-E159-4731-9816-6132226441FA}" type="presParOf" srcId="{C817EAA2-A85F-43B3-A57C-B7B764F6CA5F}" destId="{95DE335B-79B7-4662-AE6C-CAC4DEF39E45}" srcOrd="1" destOrd="0" presId="urn:microsoft.com/office/officeart/2005/8/layout/chevron2"/>
    <dgm:cxn modelId="{F555157A-6B13-4100-BCBA-CA1EFE508C7F}" type="presParOf" srcId="{5AFB66B9-6495-49D5-9A35-5CEB51C0E0EF}" destId="{6642929A-F3F7-4D2C-A1A2-CD9A1D43E8A5}" srcOrd="3" destOrd="0" presId="urn:microsoft.com/office/officeart/2005/8/layout/chevron2"/>
    <dgm:cxn modelId="{E93B907A-0DA9-45BC-B48C-2F4C4FDE0267}" type="presParOf" srcId="{5AFB66B9-6495-49D5-9A35-5CEB51C0E0EF}" destId="{C29D3E3B-8A19-4C85-BE29-BA8BCE0A5CA0}" srcOrd="4" destOrd="0" presId="urn:microsoft.com/office/officeart/2005/8/layout/chevron2"/>
    <dgm:cxn modelId="{30E8F8A4-7693-4A05-89D4-1E6432CA4191}" type="presParOf" srcId="{C29D3E3B-8A19-4C85-BE29-BA8BCE0A5CA0}" destId="{C93F33C6-CF58-46AF-9A58-A5E4C38171BF}" srcOrd="0" destOrd="0" presId="urn:microsoft.com/office/officeart/2005/8/layout/chevron2"/>
    <dgm:cxn modelId="{70CA5FFB-59AA-4B58-A2A0-EA9D06608FC2}" type="presParOf" srcId="{C29D3E3B-8A19-4C85-BE29-BA8BCE0A5CA0}" destId="{ED2EC694-8738-43FA-AFF5-20802BD4AAF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21A63AFD-804B-4B8A-B30E-29A8D23230A8}" type="doc">
      <dgm:prSet loTypeId="urn:microsoft.com/office/officeart/2005/8/layout/arrow2" loCatId="process" qsTypeId="urn:microsoft.com/office/officeart/2005/8/quickstyle/3d1" qsCatId="3D" csTypeId="urn:microsoft.com/office/officeart/2005/8/colors/accent1_2" csCatId="accent1" phldr="1"/>
      <dgm:spPr/>
      <dgm:t>
        <a:bodyPr/>
        <a:lstStyle/>
        <a:p>
          <a:endParaRPr lang="es-ES"/>
        </a:p>
      </dgm:t>
    </dgm:pt>
    <dgm:pt modelId="{304041C9-FECA-4362-9EFC-AA5591DCEF1A}">
      <dgm:prSet phldrT="[Texto]" custT="1"/>
      <dgm:spPr/>
      <dgm:t>
        <a:bodyPr/>
        <a:lstStyle/>
        <a:p>
          <a:r>
            <a:rPr lang="es-ES" sz="1800" b="1" dirty="0" smtClean="0"/>
            <a:t>Ingreso y registro de Expedientes</a:t>
          </a:r>
          <a:endParaRPr lang="es-ES" sz="1500" b="1" dirty="0"/>
        </a:p>
      </dgm:t>
    </dgm:pt>
    <dgm:pt modelId="{A5D14BC9-4ED8-400D-A8F6-BF3D736F1F99}" type="parTrans" cxnId="{125B8A6A-D033-4704-A35F-C4625FF3D0B5}">
      <dgm:prSet/>
      <dgm:spPr/>
      <dgm:t>
        <a:bodyPr/>
        <a:lstStyle/>
        <a:p>
          <a:endParaRPr lang="es-ES"/>
        </a:p>
      </dgm:t>
    </dgm:pt>
    <dgm:pt modelId="{95A4F4B9-AF7A-41E9-96A9-3CADA6C14C90}" type="sibTrans" cxnId="{125B8A6A-D033-4704-A35F-C4625FF3D0B5}">
      <dgm:prSet/>
      <dgm:spPr/>
      <dgm:t>
        <a:bodyPr/>
        <a:lstStyle/>
        <a:p>
          <a:endParaRPr lang="es-ES"/>
        </a:p>
      </dgm:t>
    </dgm:pt>
    <dgm:pt modelId="{52334729-5EF3-4F3E-B01B-C2886971ACE8}">
      <dgm:prSet phldrT="[Texto]" custT="1"/>
      <dgm:spPr/>
      <dgm:t>
        <a:bodyPr/>
        <a:lstStyle/>
        <a:p>
          <a:r>
            <a:rPr lang="es-ES" sz="1800" b="1" dirty="0" smtClean="0"/>
            <a:t>Instrucción</a:t>
          </a:r>
          <a:endParaRPr lang="es-ES" sz="1800" b="1" dirty="0"/>
        </a:p>
      </dgm:t>
    </dgm:pt>
    <dgm:pt modelId="{560DC06C-8A26-4910-B095-33823871ACD6}" type="parTrans" cxnId="{2EE10F94-9E36-47BF-A142-7343688FCBD7}">
      <dgm:prSet/>
      <dgm:spPr/>
      <dgm:t>
        <a:bodyPr/>
        <a:lstStyle/>
        <a:p>
          <a:endParaRPr lang="es-ES"/>
        </a:p>
      </dgm:t>
    </dgm:pt>
    <dgm:pt modelId="{027B4B90-089C-487D-A474-774DB57D1698}" type="sibTrans" cxnId="{2EE10F94-9E36-47BF-A142-7343688FCBD7}">
      <dgm:prSet/>
      <dgm:spPr/>
      <dgm:t>
        <a:bodyPr/>
        <a:lstStyle/>
        <a:p>
          <a:endParaRPr lang="es-ES"/>
        </a:p>
      </dgm:t>
    </dgm:pt>
    <dgm:pt modelId="{1E4E0A0C-6F78-4C06-B38F-C60A5A5CC5B3}">
      <dgm:prSet phldrT="[Texto]" custT="1"/>
      <dgm:spPr/>
      <dgm:t>
        <a:bodyPr/>
        <a:lstStyle/>
        <a:p>
          <a:r>
            <a:rPr lang="es-ES" sz="1800" b="1" dirty="0" smtClean="0"/>
            <a:t>Estudio</a:t>
          </a:r>
          <a:endParaRPr lang="es-ES" sz="1800" b="1" dirty="0"/>
        </a:p>
      </dgm:t>
    </dgm:pt>
    <dgm:pt modelId="{EB071C76-0599-4D9D-A7E3-F3F5E4A6ADD3}" type="parTrans" cxnId="{03952CF3-4D8A-4925-B3CA-9F40F1D9A38C}">
      <dgm:prSet/>
      <dgm:spPr/>
      <dgm:t>
        <a:bodyPr/>
        <a:lstStyle/>
        <a:p>
          <a:endParaRPr lang="es-ES"/>
        </a:p>
      </dgm:t>
    </dgm:pt>
    <dgm:pt modelId="{66BC5F68-3208-4C70-89A3-4D101280F4D5}" type="sibTrans" cxnId="{03952CF3-4D8A-4925-B3CA-9F40F1D9A38C}">
      <dgm:prSet/>
      <dgm:spPr/>
      <dgm:t>
        <a:bodyPr/>
        <a:lstStyle/>
        <a:p>
          <a:endParaRPr lang="es-ES"/>
        </a:p>
      </dgm:t>
    </dgm:pt>
    <dgm:pt modelId="{17B59046-042A-42AE-A2A4-9F2F5AC7C49F}">
      <dgm:prSet phldrT="[Texto]" custT="1"/>
      <dgm:spPr/>
      <dgm:t>
        <a:bodyPr/>
        <a:lstStyle/>
        <a:p>
          <a:r>
            <a:rPr lang="es-ES" sz="1800" b="1" dirty="0" smtClean="0"/>
            <a:t>Votación</a:t>
          </a:r>
          <a:endParaRPr lang="es-ES" sz="1800" b="1" dirty="0"/>
        </a:p>
      </dgm:t>
    </dgm:pt>
    <dgm:pt modelId="{7D1A963E-7103-4D71-8DFE-D2A2381E1CB1}" type="parTrans" cxnId="{078C22F3-589A-425D-9CAC-734D78F2DDD1}">
      <dgm:prSet/>
      <dgm:spPr/>
      <dgm:t>
        <a:bodyPr/>
        <a:lstStyle/>
        <a:p>
          <a:endParaRPr lang="es-ES"/>
        </a:p>
      </dgm:t>
    </dgm:pt>
    <dgm:pt modelId="{85ABF361-6D3B-4BDB-984A-F6D003B0F719}" type="sibTrans" cxnId="{078C22F3-589A-425D-9CAC-734D78F2DDD1}">
      <dgm:prSet/>
      <dgm:spPr/>
      <dgm:t>
        <a:bodyPr/>
        <a:lstStyle/>
        <a:p>
          <a:endParaRPr lang="es-ES"/>
        </a:p>
      </dgm:t>
    </dgm:pt>
    <dgm:pt modelId="{682B8883-10D5-4FF0-B86A-A9B99AACB855}">
      <dgm:prSet phldrT="[Texto]" custT="1"/>
      <dgm:spPr/>
      <dgm:t>
        <a:bodyPr/>
        <a:lstStyle/>
        <a:p>
          <a:r>
            <a:rPr lang="es-ES" sz="1800" b="1" dirty="0" smtClean="0"/>
            <a:t>Redacción</a:t>
          </a:r>
          <a:endParaRPr lang="es-ES" sz="1800" b="1" dirty="0"/>
        </a:p>
      </dgm:t>
    </dgm:pt>
    <dgm:pt modelId="{89F2FB22-04DD-498D-B79B-B4B47E641B40}" type="parTrans" cxnId="{557D9FB4-6656-408C-932F-7B5BF486DE01}">
      <dgm:prSet/>
      <dgm:spPr/>
      <dgm:t>
        <a:bodyPr/>
        <a:lstStyle/>
        <a:p>
          <a:endParaRPr lang="es-ES"/>
        </a:p>
      </dgm:t>
    </dgm:pt>
    <dgm:pt modelId="{6C1054F8-1377-482D-AEAE-E9A1CD592547}" type="sibTrans" cxnId="{557D9FB4-6656-408C-932F-7B5BF486DE01}">
      <dgm:prSet/>
      <dgm:spPr/>
      <dgm:t>
        <a:bodyPr/>
        <a:lstStyle/>
        <a:p>
          <a:endParaRPr lang="es-ES"/>
        </a:p>
      </dgm:t>
    </dgm:pt>
    <dgm:pt modelId="{C4733D90-681B-4EC7-A8CF-894C473DB0DD}">
      <dgm:prSet phldrT="[Texto]" custT="1"/>
      <dgm:spPr/>
      <dgm:t>
        <a:bodyPr/>
        <a:lstStyle/>
        <a:p>
          <a:endParaRPr lang="es-ES" dirty="0"/>
        </a:p>
      </dgm:t>
    </dgm:pt>
    <dgm:pt modelId="{0762BC92-C437-4637-BB4A-03518444F448}" type="parTrans" cxnId="{8EF1FD40-02C2-4723-BD31-C7D05265CB88}">
      <dgm:prSet/>
      <dgm:spPr/>
      <dgm:t>
        <a:bodyPr/>
        <a:lstStyle/>
        <a:p>
          <a:endParaRPr lang="es-ES"/>
        </a:p>
      </dgm:t>
    </dgm:pt>
    <dgm:pt modelId="{FD7B0BF3-094E-4C4C-8142-50A17E1A4C06}" type="sibTrans" cxnId="{8EF1FD40-02C2-4723-BD31-C7D05265CB88}">
      <dgm:prSet/>
      <dgm:spPr/>
      <dgm:t>
        <a:bodyPr/>
        <a:lstStyle/>
        <a:p>
          <a:endParaRPr lang="es-ES"/>
        </a:p>
      </dgm:t>
    </dgm:pt>
    <dgm:pt modelId="{24E3B12A-48DE-422D-AB07-CC04829027BB}">
      <dgm:prSet phldrT="[Texto]" custT="1"/>
      <dgm:spPr/>
      <dgm:t>
        <a:bodyPr/>
        <a:lstStyle/>
        <a:p>
          <a:endParaRPr lang="es-ES" dirty="0"/>
        </a:p>
      </dgm:t>
    </dgm:pt>
    <dgm:pt modelId="{A71F50B6-1FB2-4C09-A0EB-2DAF22B63F94}" type="parTrans" cxnId="{87B51173-4160-4860-924B-C58F4A2A053F}">
      <dgm:prSet/>
      <dgm:spPr/>
      <dgm:t>
        <a:bodyPr/>
        <a:lstStyle/>
        <a:p>
          <a:endParaRPr lang="es-ES"/>
        </a:p>
      </dgm:t>
    </dgm:pt>
    <dgm:pt modelId="{9B28B0C2-8812-40C0-8A9E-28A6D4F79111}" type="sibTrans" cxnId="{87B51173-4160-4860-924B-C58F4A2A053F}">
      <dgm:prSet/>
      <dgm:spPr/>
      <dgm:t>
        <a:bodyPr/>
        <a:lstStyle/>
        <a:p>
          <a:endParaRPr lang="es-ES"/>
        </a:p>
      </dgm:t>
    </dgm:pt>
    <dgm:pt modelId="{A725B4E2-A023-44B5-B08E-5244668AA99D}">
      <dgm:prSet phldrT="[Texto]" custT="1"/>
      <dgm:spPr/>
      <dgm:t>
        <a:bodyPr/>
        <a:lstStyle/>
        <a:p>
          <a:endParaRPr lang="es-ES" sz="1800" dirty="0"/>
        </a:p>
      </dgm:t>
    </dgm:pt>
    <dgm:pt modelId="{9B3D9ACC-BA95-43B3-889F-9A668282AB6F}" type="parTrans" cxnId="{381C2A6E-12FF-4F4E-9C52-9EC3B162B096}">
      <dgm:prSet/>
      <dgm:spPr/>
      <dgm:t>
        <a:bodyPr/>
        <a:lstStyle/>
        <a:p>
          <a:endParaRPr lang="es-ES"/>
        </a:p>
      </dgm:t>
    </dgm:pt>
    <dgm:pt modelId="{875AFCE1-E49B-49D4-8E45-B2E21D58FA4C}" type="sibTrans" cxnId="{381C2A6E-12FF-4F4E-9C52-9EC3B162B096}">
      <dgm:prSet/>
      <dgm:spPr/>
      <dgm:t>
        <a:bodyPr/>
        <a:lstStyle/>
        <a:p>
          <a:endParaRPr lang="es-ES"/>
        </a:p>
      </dgm:t>
    </dgm:pt>
    <dgm:pt modelId="{D3EFBBA1-94BC-4ACD-BAE7-D74FD398D014}">
      <dgm:prSet phldrT="[Texto]" custT="1"/>
      <dgm:spPr/>
      <dgm:t>
        <a:bodyPr/>
        <a:lstStyle/>
        <a:p>
          <a:endParaRPr lang="es-ES" sz="1800" dirty="0"/>
        </a:p>
      </dgm:t>
    </dgm:pt>
    <dgm:pt modelId="{6027D9D1-E4E4-40D9-AEA3-BDA1CA82C6F6}" type="parTrans" cxnId="{9160F38A-ED24-4C1B-953F-A6F520415E97}">
      <dgm:prSet/>
      <dgm:spPr/>
      <dgm:t>
        <a:bodyPr/>
        <a:lstStyle/>
        <a:p>
          <a:endParaRPr lang="es-ES"/>
        </a:p>
      </dgm:t>
    </dgm:pt>
    <dgm:pt modelId="{6433E404-7653-4E85-B827-C06FB9AC1C93}" type="sibTrans" cxnId="{9160F38A-ED24-4C1B-953F-A6F520415E97}">
      <dgm:prSet/>
      <dgm:spPr/>
      <dgm:t>
        <a:bodyPr/>
        <a:lstStyle/>
        <a:p>
          <a:endParaRPr lang="es-ES"/>
        </a:p>
      </dgm:t>
    </dgm:pt>
    <dgm:pt modelId="{47111A6B-CE4D-4933-A96D-990D7FE193C8}">
      <dgm:prSet phldrT="[Texto]" custT="1"/>
      <dgm:spPr/>
      <dgm:t>
        <a:bodyPr/>
        <a:lstStyle/>
        <a:p>
          <a:endParaRPr lang="es-ES" dirty="0"/>
        </a:p>
      </dgm:t>
    </dgm:pt>
    <dgm:pt modelId="{A85AB842-D981-43E0-B7BB-37093AB161B0}" type="parTrans" cxnId="{D72E1457-E7B8-478A-801A-F0713F9CFB76}">
      <dgm:prSet/>
      <dgm:spPr/>
      <dgm:t>
        <a:bodyPr/>
        <a:lstStyle/>
        <a:p>
          <a:endParaRPr lang="es-ES"/>
        </a:p>
      </dgm:t>
    </dgm:pt>
    <dgm:pt modelId="{EA9FA4C3-EBDC-4FB9-A550-F87A773BDFE1}" type="sibTrans" cxnId="{D72E1457-E7B8-478A-801A-F0713F9CFB76}">
      <dgm:prSet/>
      <dgm:spPr/>
      <dgm:t>
        <a:bodyPr/>
        <a:lstStyle/>
        <a:p>
          <a:endParaRPr lang="es-ES"/>
        </a:p>
      </dgm:t>
    </dgm:pt>
    <dgm:pt modelId="{E6837F92-8E7B-4203-9D7D-B7F585AF258A}">
      <dgm:prSet phldrT="[Texto]" custT="1"/>
      <dgm:spPr/>
      <dgm:t>
        <a:bodyPr/>
        <a:lstStyle/>
        <a:p>
          <a:endParaRPr lang="es-ES" sz="1800" dirty="0"/>
        </a:p>
      </dgm:t>
    </dgm:pt>
    <dgm:pt modelId="{B1DDD8BD-EE3E-460A-B3BC-AEF4AE5333FA}" type="parTrans" cxnId="{EE20E55B-E1BC-4D6C-9679-E6F0593CBEA0}">
      <dgm:prSet/>
      <dgm:spPr/>
      <dgm:t>
        <a:bodyPr/>
        <a:lstStyle/>
        <a:p>
          <a:endParaRPr lang="es-ES"/>
        </a:p>
      </dgm:t>
    </dgm:pt>
    <dgm:pt modelId="{9C1D483E-B833-4D09-B245-F28624E6FBA4}" type="sibTrans" cxnId="{EE20E55B-E1BC-4D6C-9679-E6F0593CBEA0}">
      <dgm:prSet/>
      <dgm:spPr/>
      <dgm:t>
        <a:bodyPr/>
        <a:lstStyle/>
        <a:p>
          <a:endParaRPr lang="es-ES"/>
        </a:p>
      </dgm:t>
    </dgm:pt>
    <dgm:pt modelId="{A36AF10F-E41A-4F3C-B57A-B5FA7F44AE01}">
      <dgm:prSet phldrT="[Texto]" custT="1"/>
      <dgm:spPr/>
      <dgm:t>
        <a:bodyPr/>
        <a:lstStyle/>
        <a:p>
          <a:endParaRPr lang="es-ES" sz="1800" b="1" dirty="0"/>
        </a:p>
      </dgm:t>
    </dgm:pt>
    <dgm:pt modelId="{8975A45A-97B2-4578-95D7-240B36DCF1CA}" type="parTrans" cxnId="{02E08DDF-2222-4A41-9B3F-1C0327925CCC}">
      <dgm:prSet/>
      <dgm:spPr/>
      <dgm:t>
        <a:bodyPr/>
        <a:lstStyle/>
        <a:p>
          <a:endParaRPr lang="es-ES"/>
        </a:p>
      </dgm:t>
    </dgm:pt>
    <dgm:pt modelId="{36C4B29B-825A-4E2D-B4D0-700AD945C688}" type="sibTrans" cxnId="{02E08DDF-2222-4A41-9B3F-1C0327925CCC}">
      <dgm:prSet/>
      <dgm:spPr/>
      <dgm:t>
        <a:bodyPr/>
        <a:lstStyle/>
        <a:p>
          <a:endParaRPr lang="es-ES"/>
        </a:p>
      </dgm:t>
    </dgm:pt>
    <dgm:pt modelId="{E7521C0D-7739-4995-AF67-0002A17D74C7}">
      <dgm:prSet phldrT="[Texto]" custT="1"/>
      <dgm:spPr/>
      <dgm:t>
        <a:bodyPr/>
        <a:lstStyle/>
        <a:p>
          <a:endParaRPr lang="es-ES"/>
        </a:p>
      </dgm:t>
    </dgm:pt>
    <dgm:pt modelId="{0E206065-2F9B-4CE1-AC2E-FE9AF47519C6}" type="parTrans" cxnId="{F470B849-ABEE-4967-83EF-34646650A0DB}">
      <dgm:prSet/>
      <dgm:spPr/>
      <dgm:t>
        <a:bodyPr/>
        <a:lstStyle/>
        <a:p>
          <a:endParaRPr lang="es-ES"/>
        </a:p>
      </dgm:t>
    </dgm:pt>
    <dgm:pt modelId="{A743CDD7-4235-47C2-AEF7-ADEBD771BF1E}" type="sibTrans" cxnId="{F470B849-ABEE-4967-83EF-34646650A0DB}">
      <dgm:prSet/>
      <dgm:spPr/>
      <dgm:t>
        <a:bodyPr/>
        <a:lstStyle/>
        <a:p>
          <a:endParaRPr lang="es-ES"/>
        </a:p>
      </dgm:t>
    </dgm:pt>
    <dgm:pt modelId="{CC3AB75B-092B-4F1D-937B-2285FCE6822D}">
      <dgm:prSet phldrT="[Texto]" custT="1"/>
      <dgm:spPr/>
      <dgm:t>
        <a:bodyPr/>
        <a:lstStyle/>
        <a:p>
          <a:endParaRPr lang="es-ES" sz="1800" b="1" dirty="0"/>
        </a:p>
      </dgm:t>
    </dgm:pt>
    <dgm:pt modelId="{A9D4500E-60CA-43D1-A641-CC44E784F606}" type="parTrans" cxnId="{6F017969-4015-4B2F-BF2C-06738EB63CC5}">
      <dgm:prSet/>
      <dgm:spPr/>
      <dgm:t>
        <a:bodyPr/>
        <a:lstStyle/>
        <a:p>
          <a:endParaRPr lang="es-ES"/>
        </a:p>
      </dgm:t>
    </dgm:pt>
    <dgm:pt modelId="{1F2D1CE7-F6AB-40C3-9EE4-0E6DE8C41477}" type="sibTrans" cxnId="{6F017969-4015-4B2F-BF2C-06738EB63CC5}">
      <dgm:prSet/>
      <dgm:spPr/>
      <dgm:t>
        <a:bodyPr/>
        <a:lstStyle/>
        <a:p>
          <a:endParaRPr lang="es-ES"/>
        </a:p>
      </dgm:t>
    </dgm:pt>
    <dgm:pt modelId="{49FE1F36-D6A6-4CBE-9CAF-5D6F0398B2AF}" type="pres">
      <dgm:prSet presAssocID="{21A63AFD-804B-4B8A-B30E-29A8D23230A8}" presName="arrowDiagram" presStyleCnt="0">
        <dgm:presLayoutVars>
          <dgm:chMax val="5"/>
          <dgm:dir/>
          <dgm:resizeHandles val="exact"/>
        </dgm:presLayoutVars>
      </dgm:prSet>
      <dgm:spPr/>
      <dgm:t>
        <a:bodyPr/>
        <a:lstStyle/>
        <a:p>
          <a:endParaRPr lang="es-ES"/>
        </a:p>
      </dgm:t>
    </dgm:pt>
    <dgm:pt modelId="{FF0CB84E-D068-45CD-A9D3-0CB5789C1693}" type="pres">
      <dgm:prSet presAssocID="{21A63AFD-804B-4B8A-B30E-29A8D23230A8}" presName="arrow" presStyleLbl="bgShp" presStyleIdx="0" presStyleCnt="1" custLinFactNeighborX="-6747" custLinFactNeighborY="589"/>
      <dgm:spPr/>
    </dgm:pt>
    <dgm:pt modelId="{E0AC82E0-3475-4DD7-94CE-7328218A85D2}" type="pres">
      <dgm:prSet presAssocID="{21A63AFD-804B-4B8A-B30E-29A8D23230A8}" presName="arrowDiagram5" presStyleCnt="0"/>
      <dgm:spPr/>
    </dgm:pt>
    <dgm:pt modelId="{BE9A1501-848D-4069-9BA0-034469C794EA}" type="pres">
      <dgm:prSet presAssocID="{304041C9-FECA-4362-9EFC-AA5591DCEF1A}" presName="bullet5a" presStyleLbl="node1" presStyleIdx="0" presStyleCnt="5" custLinFactX="-200000" custLinFactY="56462" custLinFactNeighborX="-256636" custLinFactNeighborY="100000"/>
      <dgm:spPr/>
    </dgm:pt>
    <dgm:pt modelId="{0A65F155-62A8-4121-8ADE-A0DA16F1125B}" type="pres">
      <dgm:prSet presAssocID="{304041C9-FECA-4362-9EFC-AA5591DCEF1A}" presName="textBox5a" presStyleLbl="revTx" presStyleIdx="0" presStyleCnt="5" custScaleX="228656" custScaleY="86078" custLinFactNeighborX="-31944" custLinFactNeighborY="27843">
        <dgm:presLayoutVars>
          <dgm:bulletEnabled val="1"/>
        </dgm:presLayoutVars>
      </dgm:prSet>
      <dgm:spPr/>
      <dgm:t>
        <a:bodyPr/>
        <a:lstStyle/>
        <a:p>
          <a:endParaRPr lang="es-ES"/>
        </a:p>
      </dgm:t>
    </dgm:pt>
    <dgm:pt modelId="{198631D5-1959-4E40-A82C-4C69954A2729}" type="pres">
      <dgm:prSet presAssocID="{52334729-5EF3-4F3E-B01B-C2886971ACE8}" presName="bullet5b" presStyleLbl="node1" presStyleIdx="1" presStyleCnt="5" custLinFactX="-107810" custLinFactY="38723" custLinFactNeighborX="-200000" custLinFactNeighborY="100000"/>
      <dgm:spPr/>
    </dgm:pt>
    <dgm:pt modelId="{FC26BA56-32EC-4F2E-8735-F8016F097C7E}" type="pres">
      <dgm:prSet presAssocID="{52334729-5EF3-4F3E-B01B-C2886971ACE8}" presName="textBox5b" presStyleLbl="revTx" presStyleIdx="1" presStyleCnt="5" custScaleX="139688" custScaleY="73989" custLinFactNeighborX="-35696" custLinFactNeighborY="3954">
        <dgm:presLayoutVars>
          <dgm:bulletEnabled val="1"/>
        </dgm:presLayoutVars>
      </dgm:prSet>
      <dgm:spPr/>
      <dgm:t>
        <a:bodyPr/>
        <a:lstStyle/>
        <a:p>
          <a:endParaRPr lang="es-ES"/>
        </a:p>
      </dgm:t>
    </dgm:pt>
    <dgm:pt modelId="{6BD69B11-F838-40BB-BC43-A9EF26E5E246}" type="pres">
      <dgm:prSet presAssocID="{1E4E0A0C-6F78-4C06-B38F-C60A5A5CC5B3}" presName="bullet5c" presStyleLbl="node1" presStyleIdx="2" presStyleCnt="5" custLinFactX="-115321" custLinFactNeighborX="-200000" custLinFactNeighborY="69843"/>
      <dgm:spPr/>
    </dgm:pt>
    <dgm:pt modelId="{62F29E91-176D-4630-8895-B4B05EA7A91B}" type="pres">
      <dgm:prSet presAssocID="{1E4E0A0C-6F78-4C06-B38F-C60A5A5CC5B3}" presName="textBox5c" presStyleLbl="revTx" presStyleIdx="2" presStyleCnt="5" custScaleX="82425" custScaleY="82784" custLinFactNeighborX="-67452" custLinFactNeighborY="8844">
        <dgm:presLayoutVars>
          <dgm:bulletEnabled val="1"/>
        </dgm:presLayoutVars>
      </dgm:prSet>
      <dgm:spPr/>
      <dgm:t>
        <a:bodyPr/>
        <a:lstStyle/>
        <a:p>
          <a:endParaRPr lang="es-ES"/>
        </a:p>
      </dgm:t>
    </dgm:pt>
    <dgm:pt modelId="{1ADEEE95-384E-4532-BB69-CCFECD78D84A}" type="pres">
      <dgm:prSet presAssocID="{17B59046-042A-42AE-A2A4-9F2F5AC7C49F}" presName="bullet5d" presStyleLbl="node1" presStyleIdx="3" presStyleCnt="5" custLinFactX="-100000" custLinFactNeighborX="-193587" custLinFactNeighborY="40616"/>
      <dgm:spPr/>
    </dgm:pt>
    <dgm:pt modelId="{86A8CC27-4D6F-4526-AA4D-8836B20C8A25}" type="pres">
      <dgm:prSet presAssocID="{17B59046-042A-42AE-A2A4-9F2F5AC7C49F}" presName="textBox5d" presStyleLbl="revTx" presStyleIdx="3" presStyleCnt="5" custScaleX="112732" custScaleY="73104" custLinFactNeighborX="-78259" custLinFactNeighborY="4946">
        <dgm:presLayoutVars>
          <dgm:bulletEnabled val="1"/>
        </dgm:presLayoutVars>
      </dgm:prSet>
      <dgm:spPr/>
      <dgm:t>
        <a:bodyPr/>
        <a:lstStyle/>
        <a:p>
          <a:endParaRPr lang="es-ES"/>
        </a:p>
      </dgm:t>
    </dgm:pt>
    <dgm:pt modelId="{3DB8D9BD-3528-4EEF-A227-61230FDD99D5}" type="pres">
      <dgm:prSet presAssocID="{682B8883-10D5-4FF0-B86A-A9B99AACB855}" presName="bullet5e" presStyleLbl="node1" presStyleIdx="4" presStyleCnt="5" custScaleX="121847" custScaleY="118010" custLinFactX="-94834" custLinFactNeighborX="-100000" custLinFactNeighborY="-6903"/>
      <dgm:spPr>
        <a:blipFill rotWithShape="0">
          <a:blip xmlns:r="http://schemas.openxmlformats.org/officeDocument/2006/relationships" r:embed="rId1"/>
          <a:stretch>
            <a:fillRect/>
          </a:stretch>
        </a:blipFill>
      </dgm:spPr>
      <dgm:t>
        <a:bodyPr/>
        <a:lstStyle/>
        <a:p>
          <a:endParaRPr lang="es-ES"/>
        </a:p>
      </dgm:t>
    </dgm:pt>
    <dgm:pt modelId="{C1EA2B84-C09A-469A-91D5-48D9BEF3D6DD}" type="pres">
      <dgm:prSet presAssocID="{682B8883-10D5-4FF0-B86A-A9B99AACB855}" presName="textBox5e" presStyleLbl="revTx" presStyleIdx="4" presStyleCnt="5" custScaleX="118333" custScaleY="93599" custLinFactNeighborX="-98970" custLinFactNeighborY="4502">
        <dgm:presLayoutVars>
          <dgm:bulletEnabled val="1"/>
        </dgm:presLayoutVars>
      </dgm:prSet>
      <dgm:spPr/>
      <dgm:t>
        <a:bodyPr/>
        <a:lstStyle/>
        <a:p>
          <a:endParaRPr lang="es-ES"/>
        </a:p>
      </dgm:t>
    </dgm:pt>
  </dgm:ptLst>
  <dgm:cxnLst>
    <dgm:cxn modelId="{02E08DDF-2222-4A41-9B3F-1C0327925CCC}" srcId="{21A63AFD-804B-4B8A-B30E-29A8D23230A8}" destId="{A36AF10F-E41A-4F3C-B57A-B5FA7F44AE01}" srcOrd="7" destOrd="0" parTransId="{8975A45A-97B2-4578-95D7-240B36DCF1CA}" sibTransId="{36C4B29B-825A-4E2D-B4D0-700AD945C688}"/>
    <dgm:cxn modelId="{0B36B747-7D09-4A10-9D43-C4838B4256CC}" type="presOf" srcId="{1E4E0A0C-6F78-4C06-B38F-C60A5A5CC5B3}" destId="{62F29E91-176D-4630-8895-B4B05EA7A91B}" srcOrd="0" destOrd="0" presId="urn:microsoft.com/office/officeart/2005/8/layout/arrow2"/>
    <dgm:cxn modelId="{2EE10F94-9E36-47BF-A142-7343688FCBD7}" srcId="{21A63AFD-804B-4B8A-B30E-29A8D23230A8}" destId="{52334729-5EF3-4F3E-B01B-C2886971ACE8}" srcOrd="1" destOrd="0" parTransId="{560DC06C-8A26-4910-B095-33823871ACD6}" sibTransId="{027B4B90-089C-487D-A474-774DB57D1698}"/>
    <dgm:cxn modelId="{EE20E55B-E1BC-4D6C-9679-E6F0593CBEA0}" srcId="{21A63AFD-804B-4B8A-B30E-29A8D23230A8}" destId="{E6837F92-8E7B-4203-9D7D-B7F585AF258A}" srcOrd="8" destOrd="0" parTransId="{B1DDD8BD-EE3E-460A-B3BC-AEF4AE5333FA}" sibTransId="{9C1D483E-B833-4D09-B245-F28624E6FBA4}"/>
    <dgm:cxn modelId="{40556EB8-CE72-4EB2-BD44-312D506C87EB}" type="presOf" srcId="{21A63AFD-804B-4B8A-B30E-29A8D23230A8}" destId="{49FE1F36-D6A6-4CBE-9CAF-5D6F0398B2AF}" srcOrd="0" destOrd="0" presId="urn:microsoft.com/office/officeart/2005/8/layout/arrow2"/>
    <dgm:cxn modelId="{125B8A6A-D033-4704-A35F-C4625FF3D0B5}" srcId="{21A63AFD-804B-4B8A-B30E-29A8D23230A8}" destId="{304041C9-FECA-4362-9EFC-AA5591DCEF1A}" srcOrd="0" destOrd="0" parTransId="{A5D14BC9-4ED8-400D-A8F6-BF3D736F1F99}" sibTransId="{95A4F4B9-AF7A-41E9-96A9-3CADA6C14C90}"/>
    <dgm:cxn modelId="{F470B849-ABEE-4967-83EF-34646650A0DB}" srcId="{21A63AFD-804B-4B8A-B30E-29A8D23230A8}" destId="{E7521C0D-7739-4995-AF67-0002A17D74C7}" srcOrd="6" destOrd="0" parTransId="{0E206065-2F9B-4CE1-AC2E-FE9AF47519C6}" sibTransId="{A743CDD7-4235-47C2-AEF7-ADEBD771BF1E}"/>
    <dgm:cxn modelId="{6F017969-4015-4B2F-BF2C-06738EB63CC5}" srcId="{21A63AFD-804B-4B8A-B30E-29A8D23230A8}" destId="{CC3AB75B-092B-4F1D-937B-2285FCE6822D}" srcOrd="5" destOrd="0" parTransId="{A9D4500E-60CA-43D1-A641-CC44E784F606}" sibTransId="{1F2D1CE7-F6AB-40C3-9EE4-0E6DE8C41477}"/>
    <dgm:cxn modelId="{61B0865D-F8A7-4093-8051-A12B8EE9A84B}" type="presOf" srcId="{52334729-5EF3-4F3E-B01B-C2886971ACE8}" destId="{FC26BA56-32EC-4F2E-8735-F8016F097C7E}" srcOrd="0" destOrd="0" presId="urn:microsoft.com/office/officeart/2005/8/layout/arrow2"/>
    <dgm:cxn modelId="{D72E1457-E7B8-478A-801A-F0713F9CFB76}" srcId="{21A63AFD-804B-4B8A-B30E-29A8D23230A8}" destId="{47111A6B-CE4D-4933-A96D-990D7FE193C8}" srcOrd="9" destOrd="0" parTransId="{A85AB842-D981-43E0-B7BB-37093AB161B0}" sibTransId="{EA9FA4C3-EBDC-4FB9-A550-F87A773BDFE1}"/>
    <dgm:cxn modelId="{5FF91F41-2E32-4FBA-BBA2-6260E8EDCF56}" type="presOf" srcId="{17B59046-042A-42AE-A2A4-9F2F5AC7C49F}" destId="{86A8CC27-4D6F-4526-AA4D-8836B20C8A25}" srcOrd="0" destOrd="0" presId="urn:microsoft.com/office/officeart/2005/8/layout/arrow2"/>
    <dgm:cxn modelId="{557D9FB4-6656-408C-932F-7B5BF486DE01}" srcId="{21A63AFD-804B-4B8A-B30E-29A8D23230A8}" destId="{682B8883-10D5-4FF0-B86A-A9B99AACB855}" srcOrd="4" destOrd="0" parTransId="{89F2FB22-04DD-498D-B79B-B4B47E641B40}" sibTransId="{6C1054F8-1377-482D-AEAE-E9A1CD592547}"/>
    <dgm:cxn modelId="{87B51173-4160-4860-924B-C58F4A2A053F}" srcId="{21A63AFD-804B-4B8A-B30E-29A8D23230A8}" destId="{24E3B12A-48DE-422D-AB07-CC04829027BB}" srcOrd="13" destOrd="0" parTransId="{A71F50B6-1FB2-4C09-A0EB-2DAF22B63F94}" sibTransId="{9B28B0C2-8812-40C0-8A9E-28A6D4F79111}"/>
    <dgm:cxn modelId="{FC0B75FF-7B33-4251-819C-5DEB926229DB}" type="presOf" srcId="{682B8883-10D5-4FF0-B86A-A9B99AACB855}" destId="{C1EA2B84-C09A-469A-91D5-48D9BEF3D6DD}" srcOrd="0" destOrd="0" presId="urn:microsoft.com/office/officeart/2005/8/layout/arrow2"/>
    <dgm:cxn modelId="{8EF1FD40-02C2-4723-BD31-C7D05265CB88}" srcId="{21A63AFD-804B-4B8A-B30E-29A8D23230A8}" destId="{C4733D90-681B-4EC7-A8CF-894C473DB0DD}" srcOrd="12" destOrd="0" parTransId="{0762BC92-C437-4637-BB4A-03518444F448}" sibTransId="{FD7B0BF3-094E-4C4C-8142-50A17E1A4C06}"/>
    <dgm:cxn modelId="{1AC1D498-A73B-4EF4-962E-98B06F843958}" type="presOf" srcId="{304041C9-FECA-4362-9EFC-AA5591DCEF1A}" destId="{0A65F155-62A8-4121-8ADE-A0DA16F1125B}" srcOrd="0" destOrd="0" presId="urn:microsoft.com/office/officeart/2005/8/layout/arrow2"/>
    <dgm:cxn modelId="{078C22F3-589A-425D-9CAC-734D78F2DDD1}" srcId="{21A63AFD-804B-4B8A-B30E-29A8D23230A8}" destId="{17B59046-042A-42AE-A2A4-9F2F5AC7C49F}" srcOrd="3" destOrd="0" parTransId="{7D1A963E-7103-4D71-8DFE-D2A2381E1CB1}" sibTransId="{85ABF361-6D3B-4BDB-984A-F6D003B0F719}"/>
    <dgm:cxn modelId="{381C2A6E-12FF-4F4E-9C52-9EC3B162B096}" srcId="{21A63AFD-804B-4B8A-B30E-29A8D23230A8}" destId="{A725B4E2-A023-44B5-B08E-5244668AA99D}" srcOrd="11" destOrd="0" parTransId="{9B3D9ACC-BA95-43B3-889F-9A668282AB6F}" sibTransId="{875AFCE1-E49B-49D4-8E45-B2E21D58FA4C}"/>
    <dgm:cxn modelId="{9160F38A-ED24-4C1B-953F-A6F520415E97}" srcId="{21A63AFD-804B-4B8A-B30E-29A8D23230A8}" destId="{D3EFBBA1-94BC-4ACD-BAE7-D74FD398D014}" srcOrd="10" destOrd="0" parTransId="{6027D9D1-E4E4-40D9-AEA3-BDA1CA82C6F6}" sibTransId="{6433E404-7653-4E85-B827-C06FB9AC1C93}"/>
    <dgm:cxn modelId="{03952CF3-4D8A-4925-B3CA-9F40F1D9A38C}" srcId="{21A63AFD-804B-4B8A-B30E-29A8D23230A8}" destId="{1E4E0A0C-6F78-4C06-B38F-C60A5A5CC5B3}" srcOrd="2" destOrd="0" parTransId="{EB071C76-0599-4D9D-A7E3-F3F5E4A6ADD3}" sibTransId="{66BC5F68-3208-4C70-89A3-4D101280F4D5}"/>
    <dgm:cxn modelId="{8941658F-9083-4733-9610-52078975B945}" type="presParOf" srcId="{49FE1F36-D6A6-4CBE-9CAF-5D6F0398B2AF}" destId="{FF0CB84E-D068-45CD-A9D3-0CB5789C1693}" srcOrd="0" destOrd="0" presId="urn:microsoft.com/office/officeart/2005/8/layout/arrow2"/>
    <dgm:cxn modelId="{3088816B-C4BA-4A7B-A4D4-C611E161635F}" type="presParOf" srcId="{49FE1F36-D6A6-4CBE-9CAF-5D6F0398B2AF}" destId="{E0AC82E0-3475-4DD7-94CE-7328218A85D2}" srcOrd="1" destOrd="0" presId="urn:microsoft.com/office/officeart/2005/8/layout/arrow2"/>
    <dgm:cxn modelId="{8485823E-8161-4572-A7C0-21FA747BCCFF}" type="presParOf" srcId="{E0AC82E0-3475-4DD7-94CE-7328218A85D2}" destId="{BE9A1501-848D-4069-9BA0-034469C794EA}" srcOrd="0" destOrd="0" presId="urn:microsoft.com/office/officeart/2005/8/layout/arrow2"/>
    <dgm:cxn modelId="{59E7A93C-BF4D-4E60-86EA-64B41F13D83B}" type="presParOf" srcId="{E0AC82E0-3475-4DD7-94CE-7328218A85D2}" destId="{0A65F155-62A8-4121-8ADE-A0DA16F1125B}" srcOrd="1" destOrd="0" presId="urn:microsoft.com/office/officeart/2005/8/layout/arrow2"/>
    <dgm:cxn modelId="{11DA6FC3-45D6-4F30-A8A6-E098BC06438B}" type="presParOf" srcId="{E0AC82E0-3475-4DD7-94CE-7328218A85D2}" destId="{198631D5-1959-4E40-A82C-4C69954A2729}" srcOrd="2" destOrd="0" presId="urn:microsoft.com/office/officeart/2005/8/layout/arrow2"/>
    <dgm:cxn modelId="{2023DC9C-FFFE-4CCF-A1F6-A1AFD196F411}" type="presParOf" srcId="{E0AC82E0-3475-4DD7-94CE-7328218A85D2}" destId="{FC26BA56-32EC-4F2E-8735-F8016F097C7E}" srcOrd="3" destOrd="0" presId="urn:microsoft.com/office/officeart/2005/8/layout/arrow2"/>
    <dgm:cxn modelId="{8A059F99-FBC8-46FF-9FDB-2D858477A4AC}" type="presParOf" srcId="{E0AC82E0-3475-4DD7-94CE-7328218A85D2}" destId="{6BD69B11-F838-40BB-BC43-A9EF26E5E246}" srcOrd="4" destOrd="0" presId="urn:microsoft.com/office/officeart/2005/8/layout/arrow2"/>
    <dgm:cxn modelId="{E6DBCC5D-D1E6-4C64-93C6-8269402ED9C6}" type="presParOf" srcId="{E0AC82E0-3475-4DD7-94CE-7328218A85D2}" destId="{62F29E91-176D-4630-8895-B4B05EA7A91B}" srcOrd="5" destOrd="0" presId="urn:microsoft.com/office/officeart/2005/8/layout/arrow2"/>
    <dgm:cxn modelId="{E3427A8B-41D7-4E6C-87D8-75B57022FED7}" type="presParOf" srcId="{E0AC82E0-3475-4DD7-94CE-7328218A85D2}" destId="{1ADEEE95-384E-4532-BB69-CCFECD78D84A}" srcOrd="6" destOrd="0" presId="urn:microsoft.com/office/officeart/2005/8/layout/arrow2"/>
    <dgm:cxn modelId="{5C8294AD-B4F3-465B-9CB2-C07486FD7C81}" type="presParOf" srcId="{E0AC82E0-3475-4DD7-94CE-7328218A85D2}" destId="{86A8CC27-4D6F-4526-AA4D-8836B20C8A25}" srcOrd="7" destOrd="0" presId="urn:microsoft.com/office/officeart/2005/8/layout/arrow2"/>
    <dgm:cxn modelId="{07639484-C43A-4155-8EE6-155404ED29F3}" type="presParOf" srcId="{E0AC82E0-3475-4DD7-94CE-7328218A85D2}" destId="{3DB8D9BD-3528-4EEF-A227-61230FDD99D5}" srcOrd="8" destOrd="0" presId="urn:microsoft.com/office/officeart/2005/8/layout/arrow2"/>
    <dgm:cxn modelId="{C33C3DDE-0FF3-4AA7-9489-3716D218928C}" type="presParOf" srcId="{E0AC82E0-3475-4DD7-94CE-7328218A85D2}" destId="{C1EA2B84-C09A-469A-91D5-48D9BEF3D6D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312756-D9BD-4394-B793-EA17991F33F9}" type="doc">
      <dgm:prSet loTypeId="urn:microsoft.com/office/officeart/2005/8/layout/equation2" loCatId="process" qsTypeId="urn:microsoft.com/office/officeart/2005/8/quickstyle/simple1" qsCatId="simple" csTypeId="urn:microsoft.com/office/officeart/2005/8/colors/colorful2" csCatId="colorful" phldr="1"/>
      <dgm:spPr/>
    </dgm:pt>
    <dgm:pt modelId="{1970C127-827E-46A9-B064-93DA29EAE56D}">
      <dgm:prSet phldrT="[Texto]" custT="1"/>
      <dgm:spPr>
        <a:solidFill>
          <a:schemeClr val="tx2">
            <a:lumMod val="75000"/>
          </a:schemeClr>
        </a:solidFill>
      </dgm:spPr>
      <dgm:t>
        <a:bodyPr/>
        <a:lstStyle/>
        <a:p>
          <a:r>
            <a:rPr lang="es-MX" sz="2000" dirty="0" smtClean="0">
              <a:latin typeface="Times New Roman" pitchFamily="18" charset="0"/>
            </a:rPr>
            <a:t>Régimen Jurídico Aduanero : (Constitución Política, tratados internacionales, leyes, decretos, otros reglamentos y otras normas subordinadas a los reglamentos)</a:t>
          </a:r>
          <a:endParaRPr lang="es-ES" sz="2000" dirty="0"/>
        </a:p>
      </dgm:t>
    </dgm:pt>
    <dgm:pt modelId="{B4797288-13F1-4A0F-80AC-A776D73AF861}" type="parTrans" cxnId="{CCEEA19B-715C-4F8B-B962-E2E9ECEDA6C0}">
      <dgm:prSet/>
      <dgm:spPr/>
      <dgm:t>
        <a:bodyPr/>
        <a:lstStyle/>
        <a:p>
          <a:endParaRPr lang="es-ES"/>
        </a:p>
      </dgm:t>
    </dgm:pt>
    <dgm:pt modelId="{17644776-BD28-4429-9979-EDB5DB80AF54}" type="sibTrans" cxnId="{CCEEA19B-715C-4F8B-B962-E2E9ECEDA6C0}">
      <dgm:prSet/>
      <dgm:spPr/>
      <dgm:t>
        <a:bodyPr/>
        <a:lstStyle/>
        <a:p>
          <a:endParaRPr lang="es-ES"/>
        </a:p>
      </dgm:t>
    </dgm:pt>
    <dgm:pt modelId="{B723ACD0-6949-46D0-9A3A-598A4415A3C7}">
      <dgm:prSet phldrT="[Texto]"/>
      <dgm:spPr>
        <a:solidFill>
          <a:schemeClr val="tx2">
            <a:lumMod val="50000"/>
          </a:schemeClr>
        </a:solidFill>
      </dgm:spPr>
      <dgm:t>
        <a:bodyPr/>
        <a:lstStyle/>
        <a:p>
          <a:r>
            <a:rPr lang="es-MX" dirty="0" smtClean="0">
              <a:latin typeface="Calisto MT" pitchFamily="18" charset="0"/>
            </a:rPr>
            <a:t>Normativa aduanera</a:t>
          </a:r>
          <a:endParaRPr lang="es-ES" dirty="0"/>
        </a:p>
      </dgm:t>
    </dgm:pt>
    <dgm:pt modelId="{A22B6104-C68B-4655-8E03-342FD66A407B}" type="parTrans" cxnId="{A74F2D1E-7C63-403E-9C74-7F6B4C11EAD3}">
      <dgm:prSet/>
      <dgm:spPr/>
      <dgm:t>
        <a:bodyPr/>
        <a:lstStyle/>
        <a:p>
          <a:endParaRPr lang="es-ES"/>
        </a:p>
      </dgm:t>
    </dgm:pt>
    <dgm:pt modelId="{94C7E2F3-DB02-470C-8D3E-E49B88C41F29}" type="sibTrans" cxnId="{A74F2D1E-7C63-403E-9C74-7F6B4C11EAD3}">
      <dgm:prSet/>
      <dgm:spPr/>
      <dgm:t>
        <a:bodyPr/>
        <a:lstStyle/>
        <a:p>
          <a:endParaRPr lang="es-ES"/>
        </a:p>
      </dgm:t>
    </dgm:pt>
    <dgm:pt modelId="{DBB4E9CD-1AB3-482A-822C-EB1F0E03CABA}" type="pres">
      <dgm:prSet presAssocID="{02312756-D9BD-4394-B793-EA17991F33F9}" presName="Name0" presStyleCnt="0">
        <dgm:presLayoutVars>
          <dgm:dir/>
          <dgm:resizeHandles val="exact"/>
        </dgm:presLayoutVars>
      </dgm:prSet>
      <dgm:spPr/>
    </dgm:pt>
    <dgm:pt modelId="{5643F9D4-2324-4FFA-8DDC-FCF1850A6906}" type="pres">
      <dgm:prSet presAssocID="{02312756-D9BD-4394-B793-EA17991F33F9}" presName="vNodes" presStyleCnt="0"/>
      <dgm:spPr/>
    </dgm:pt>
    <dgm:pt modelId="{919067D7-D529-4D04-99C3-DB8747A8D8B8}" type="pres">
      <dgm:prSet presAssocID="{1970C127-827E-46A9-B064-93DA29EAE56D}" presName="node" presStyleLbl="node1" presStyleIdx="0" presStyleCnt="2" custScaleX="208312" custScaleY="167389">
        <dgm:presLayoutVars>
          <dgm:bulletEnabled val="1"/>
        </dgm:presLayoutVars>
      </dgm:prSet>
      <dgm:spPr/>
      <dgm:t>
        <a:bodyPr/>
        <a:lstStyle/>
        <a:p>
          <a:endParaRPr lang="es-ES"/>
        </a:p>
      </dgm:t>
    </dgm:pt>
    <dgm:pt modelId="{355048A5-2642-4C69-9947-C8000B6A3C6C}" type="pres">
      <dgm:prSet presAssocID="{02312756-D9BD-4394-B793-EA17991F33F9}" presName="sibTransLast" presStyleLbl="sibTrans2D1" presStyleIdx="0" presStyleCnt="1"/>
      <dgm:spPr/>
      <dgm:t>
        <a:bodyPr/>
        <a:lstStyle/>
        <a:p>
          <a:endParaRPr lang="es-ES"/>
        </a:p>
      </dgm:t>
    </dgm:pt>
    <dgm:pt modelId="{98398083-B85C-493D-9856-2885E2EF5D94}" type="pres">
      <dgm:prSet presAssocID="{02312756-D9BD-4394-B793-EA17991F33F9}" presName="connectorText" presStyleLbl="sibTrans2D1" presStyleIdx="0" presStyleCnt="1"/>
      <dgm:spPr/>
      <dgm:t>
        <a:bodyPr/>
        <a:lstStyle/>
        <a:p>
          <a:endParaRPr lang="es-ES"/>
        </a:p>
      </dgm:t>
    </dgm:pt>
    <dgm:pt modelId="{28FB6ABE-F576-4C32-92DD-C3993329CD75}" type="pres">
      <dgm:prSet presAssocID="{02312756-D9BD-4394-B793-EA17991F33F9}" presName="lastNode" presStyleLbl="node1" presStyleIdx="1" presStyleCnt="2" custScaleX="91403" custScaleY="77859">
        <dgm:presLayoutVars>
          <dgm:bulletEnabled val="1"/>
        </dgm:presLayoutVars>
      </dgm:prSet>
      <dgm:spPr/>
      <dgm:t>
        <a:bodyPr/>
        <a:lstStyle/>
        <a:p>
          <a:endParaRPr lang="es-ES"/>
        </a:p>
      </dgm:t>
    </dgm:pt>
  </dgm:ptLst>
  <dgm:cxnLst>
    <dgm:cxn modelId="{818E1CA5-7966-4B34-A0DE-A9FB3BA7FD13}" type="presOf" srcId="{1970C127-827E-46A9-B064-93DA29EAE56D}" destId="{919067D7-D529-4D04-99C3-DB8747A8D8B8}" srcOrd="0" destOrd="0" presId="urn:microsoft.com/office/officeart/2005/8/layout/equation2"/>
    <dgm:cxn modelId="{353E917C-794B-40DC-9A03-90B98ABE0099}" type="presOf" srcId="{17644776-BD28-4429-9979-EDB5DB80AF54}" destId="{355048A5-2642-4C69-9947-C8000B6A3C6C}" srcOrd="0" destOrd="0" presId="urn:microsoft.com/office/officeart/2005/8/layout/equation2"/>
    <dgm:cxn modelId="{CCEEA19B-715C-4F8B-B962-E2E9ECEDA6C0}" srcId="{02312756-D9BD-4394-B793-EA17991F33F9}" destId="{1970C127-827E-46A9-B064-93DA29EAE56D}" srcOrd="0" destOrd="0" parTransId="{B4797288-13F1-4A0F-80AC-A776D73AF861}" sibTransId="{17644776-BD28-4429-9979-EDB5DB80AF54}"/>
    <dgm:cxn modelId="{05C28329-6947-4029-B5D5-381393F734E1}" type="presOf" srcId="{17644776-BD28-4429-9979-EDB5DB80AF54}" destId="{98398083-B85C-493D-9856-2885E2EF5D94}" srcOrd="1" destOrd="0" presId="urn:microsoft.com/office/officeart/2005/8/layout/equation2"/>
    <dgm:cxn modelId="{A74F2D1E-7C63-403E-9C74-7F6B4C11EAD3}" srcId="{02312756-D9BD-4394-B793-EA17991F33F9}" destId="{B723ACD0-6949-46D0-9A3A-598A4415A3C7}" srcOrd="1" destOrd="0" parTransId="{A22B6104-C68B-4655-8E03-342FD66A407B}" sibTransId="{94C7E2F3-DB02-470C-8D3E-E49B88C41F29}"/>
    <dgm:cxn modelId="{89948DC8-6464-4E02-ADC2-1697AA3C4128}" type="presOf" srcId="{02312756-D9BD-4394-B793-EA17991F33F9}" destId="{DBB4E9CD-1AB3-482A-822C-EB1F0E03CABA}" srcOrd="0" destOrd="0" presId="urn:microsoft.com/office/officeart/2005/8/layout/equation2"/>
    <dgm:cxn modelId="{5555F833-CF94-417C-B35D-1668CBA67EF3}" type="presOf" srcId="{B723ACD0-6949-46D0-9A3A-598A4415A3C7}" destId="{28FB6ABE-F576-4C32-92DD-C3993329CD75}" srcOrd="0" destOrd="0" presId="urn:microsoft.com/office/officeart/2005/8/layout/equation2"/>
    <dgm:cxn modelId="{D2CA3067-5B7A-43AF-A4E8-6545C12E4A70}" type="presParOf" srcId="{DBB4E9CD-1AB3-482A-822C-EB1F0E03CABA}" destId="{5643F9D4-2324-4FFA-8DDC-FCF1850A6906}" srcOrd="0" destOrd="0" presId="urn:microsoft.com/office/officeart/2005/8/layout/equation2"/>
    <dgm:cxn modelId="{4DD91696-AD5F-4F7A-9FAC-0EEDA0BD1709}" type="presParOf" srcId="{5643F9D4-2324-4FFA-8DDC-FCF1850A6906}" destId="{919067D7-D529-4D04-99C3-DB8747A8D8B8}" srcOrd="0" destOrd="0" presId="urn:microsoft.com/office/officeart/2005/8/layout/equation2"/>
    <dgm:cxn modelId="{FEA835C1-E463-471F-9AEB-A5E9B5FEE12A}" type="presParOf" srcId="{DBB4E9CD-1AB3-482A-822C-EB1F0E03CABA}" destId="{355048A5-2642-4C69-9947-C8000B6A3C6C}" srcOrd="1" destOrd="0" presId="urn:microsoft.com/office/officeart/2005/8/layout/equation2"/>
    <dgm:cxn modelId="{7071D0E0-5945-44E0-87B6-A203B6E6B7E8}" type="presParOf" srcId="{355048A5-2642-4C69-9947-C8000B6A3C6C}" destId="{98398083-B85C-493D-9856-2885E2EF5D94}" srcOrd="0" destOrd="0" presId="urn:microsoft.com/office/officeart/2005/8/layout/equation2"/>
    <dgm:cxn modelId="{2F92EEBC-DC02-452A-BD44-1E48F5342903}" type="presParOf" srcId="{DBB4E9CD-1AB3-482A-822C-EB1F0E03CABA}" destId="{28FB6ABE-F576-4C32-92DD-C3993329CD75}"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FF56EB9C-3C58-4F1E-89BE-C112B9E78686}" type="doc">
      <dgm:prSet loTypeId="urn:microsoft.com/office/officeart/2005/8/layout/hProcess4" loCatId="process" qsTypeId="urn:microsoft.com/office/officeart/2005/8/quickstyle/simple4" qsCatId="simple" csTypeId="urn:microsoft.com/office/officeart/2005/8/colors/accent5_1" csCatId="accent5" phldr="1"/>
      <dgm:spPr/>
    </dgm:pt>
    <dgm:pt modelId="{FCD79E7F-49BC-48AB-8D44-9B1152D814C7}">
      <dgm:prSet phldrT="[Texto]" custT="1"/>
      <dgm:spPr/>
      <dgm:t>
        <a:bodyPr/>
        <a:lstStyle/>
        <a:p>
          <a:r>
            <a:rPr lang="es-ES" sz="2800" b="1" dirty="0" smtClean="0">
              <a:latin typeface="Constantia" pitchFamily="18" charset="0"/>
            </a:rPr>
            <a:t>379</a:t>
          </a:r>
          <a:endParaRPr lang="es-ES" sz="2800" b="1" dirty="0">
            <a:latin typeface="Constantia" pitchFamily="18" charset="0"/>
          </a:endParaRPr>
        </a:p>
      </dgm:t>
    </dgm:pt>
    <dgm:pt modelId="{AA7DCA3F-861A-4389-9C99-185862E233C3}" type="parTrans" cxnId="{4C1206F5-BF99-470F-B222-BA4B5A775590}">
      <dgm:prSet/>
      <dgm:spPr/>
      <dgm:t>
        <a:bodyPr/>
        <a:lstStyle/>
        <a:p>
          <a:endParaRPr lang="es-ES">
            <a:latin typeface="Constantia" pitchFamily="18" charset="0"/>
          </a:endParaRPr>
        </a:p>
      </dgm:t>
    </dgm:pt>
    <dgm:pt modelId="{AAC210C3-34A9-4E9A-B97D-CDDAE097B5E3}" type="sibTrans" cxnId="{4C1206F5-BF99-470F-B222-BA4B5A775590}">
      <dgm:prSet/>
      <dgm:spPr/>
      <dgm:t>
        <a:bodyPr/>
        <a:lstStyle/>
        <a:p>
          <a:endParaRPr lang="es-ES">
            <a:latin typeface="Constantia" pitchFamily="18" charset="0"/>
          </a:endParaRPr>
        </a:p>
      </dgm:t>
    </dgm:pt>
    <dgm:pt modelId="{3A04B299-2F5F-459E-BF4F-C362036DCECE}">
      <dgm:prSet custT="1"/>
      <dgm:spPr/>
      <dgm:t>
        <a:bodyPr/>
        <a:lstStyle/>
        <a:p>
          <a:r>
            <a:rPr lang="es-ES" sz="2800" b="1" dirty="0" smtClean="0">
              <a:latin typeface="Constantia" pitchFamily="18" charset="0"/>
            </a:rPr>
            <a:t>6 meses</a:t>
          </a:r>
          <a:endParaRPr lang="es-ES" sz="2800" b="1" dirty="0">
            <a:latin typeface="Constantia" pitchFamily="18" charset="0"/>
          </a:endParaRPr>
        </a:p>
      </dgm:t>
    </dgm:pt>
    <dgm:pt modelId="{1133181E-DF92-4D7B-B4BC-A6AE7CDC63D0}" type="parTrans" cxnId="{D3565956-F0D6-4F40-966B-6CE808C6C503}">
      <dgm:prSet/>
      <dgm:spPr/>
      <dgm:t>
        <a:bodyPr/>
        <a:lstStyle/>
        <a:p>
          <a:endParaRPr lang="es-ES">
            <a:latin typeface="Constantia" pitchFamily="18" charset="0"/>
          </a:endParaRPr>
        </a:p>
      </dgm:t>
    </dgm:pt>
    <dgm:pt modelId="{B3BBCE60-FAB7-47E3-82F5-706909EFFB1F}" type="sibTrans" cxnId="{D3565956-F0D6-4F40-966B-6CE808C6C503}">
      <dgm:prSet/>
      <dgm:spPr/>
      <dgm:t>
        <a:bodyPr/>
        <a:lstStyle/>
        <a:p>
          <a:endParaRPr lang="es-ES">
            <a:latin typeface="Constantia" pitchFamily="18" charset="0"/>
          </a:endParaRPr>
        </a:p>
      </dgm:t>
    </dgm:pt>
    <dgm:pt modelId="{966B919A-2A99-40CD-899C-3183CDFC4B9A}">
      <dgm:prSet/>
      <dgm:spPr>
        <a:solidFill>
          <a:schemeClr val="accent1">
            <a:lumMod val="40000"/>
            <a:lumOff val="60000"/>
          </a:schemeClr>
        </a:solidFill>
      </dgm:spPr>
      <dgm:t>
        <a:bodyPr/>
        <a:lstStyle/>
        <a:p>
          <a:pPr algn="ctr"/>
          <a:r>
            <a:rPr lang="es-ES" dirty="0" smtClean="0">
              <a:latin typeface="Constantia" pitchFamily="18" charset="0"/>
            </a:rPr>
            <a:t>Tiempo de resolución</a:t>
          </a:r>
          <a:endParaRPr lang="es-ES" dirty="0">
            <a:latin typeface="Constantia" pitchFamily="18" charset="0"/>
          </a:endParaRPr>
        </a:p>
      </dgm:t>
    </dgm:pt>
    <dgm:pt modelId="{09FB4B8D-3BA0-4182-992E-9280F4191B61}" type="parTrans" cxnId="{88C3FBE5-A3B3-4CE6-BB34-C939F34C32B5}">
      <dgm:prSet/>
      <dgm:spPr/>
      <dgm:t>
        <a:bodyPr/>
        <a:lstStyle/>
        <a:p>
          <a:endParaRPr lang="es-ES">
            <a:latin typeface="Constantia" pitchFamily="18" charset="0"/>
          </a:endParaRPr>
        </a:p>
      </dgm:t>
    </dgm:pt>
    <dgm:pt modelId="{D234B9F4-4D39-4164-9EE9-D2868EBB07C7}" type="sibTrans" cxnId="{88C3FBE5-A3B3-4CE6-BB34-C939F34C32B5}">
      <dgm:prSet/>
      <dgm:spPr/>
      <dgm:t>
        <a:bodyPr/>
        <a:lstStyle/>
        <a:p>
          <a:endParaRPr lang="es-ES">
            <a:latin typeface="Constantia" pitchFamily="18" charset="0"/>
          </a:endParaRPr>
        </a:p>
      </dgm:t>
    </dgm:pt>
    <dgm:pt modelId="{3D370A89-41FB-4568-8C73-46E53CF89314}">
      <dgm:prSet/>
      <dgm:spPr>
        <a:solidFill>
          <a:schemeClr val="accent1">
            <a:lumMod val="40000"/>
            <a:lumOff val="60000"/>
          </a:schemeClr>
        </a:solidFill>
      </dgm:spPr>
      <dgm:t>
        <a:bodyPr/>
        <a:lstStyle/>
        <a:p>
          <a:pPr algn="ctr"/>
          <a:endParaRPr lang="es-ES" dirty="0">
            <a:latin typeface="Constantia" pitchFamily="18" charset="0"/>
          </a:endParaRPr>
        </a:p>
      </dgm:t>
    </dgm:pt>
    <dgm:pt modelId="{E834CFB0-0780-4BB7-B83A-384DA442B648}" type="parTrans" cxnId="{2979EE82-8E85-4E55-8DBA-24E67F57F494}">
      <dgm:prSet/>
      <dgm:spPr/>
      <dgm:t>
        <a:bodyPr/>
        <a:lstStyle/>
        <a:p>
          <a:endParaRPr lang="es-ES">
            <a:latin typeface="Constantia" pitchFamily="18" charset="0"/>
          </a:endParaRPr>
        </a:p>
      </dgm:t>
    </dgm:pt>
    <dgm:pt modelId="{FC990C79-E6CC-4042-AD22-E97C017DC10D}" type="sibTrans" cxnId="{2979EE82-8E85-4E55-8DBA-24E67F57F494}">
      <dgm:prSet/>
      <dgm:spPr/>
      <dgm:t>
        <a:bodyPr/>
        <a:lstStyle/>
        <a:p>
          <a:endParaRPr lang="es-ES">
            <a:latin typeface="Constantia" pitchFamily="18" charset="0"/>
          </a:endParaRPr>
        </a:p>
      </dgm:t>
    </dgm:pt>
    <dgm:pt modelId="{72B43957-7425-46B3-AA32-316D12B8896E}">
      <dgm:prSet/>
      <dgm:spPr>
        <a:solidFill>
          <a:schemeClr val="accent1">
            <a:lumMod val="40000"/>
            <a:lumOff val="60000"/>
          </a:schemeClr>
        </a:solidFill>
      </dgm:spPr>
      <dgm:t>
        <a:bodyPr/>
        <a:lstStyle/>
        <a:p>
          <a:pPr algn="ctr"/>
          <a:endParaRPr lang="es-ES" dirty="0">
            <a:latin typeface="Constantia" pitchFamily="18" charset="0"/>
          </a:endParaRPr>
        </a:p>
      </dgm:t>
    </dgm:pt>
    <dgm:pt modelId="{16C85611-57DF-42E8-9862-D7EBEC958A5D}" type="parTrans" cxnId="{5FBD5151-2DD4-4FDA-B8A5-A1E3C391D462}">
      <dgm:prSet/>
      <dgm:spPr/>
      <dgm:t>
        <a:bodyPr/>
        <a:lstStyle/>
        <a:p>
          <a:endParaRPr lang="es-ES">
            <a:latin typeface="Constantia" pitchFamily="18" charset="0"/>
          </a:endParaRPr>
        </a:p>
      </dgm:t>
    </dgm:pt>
    <dgm:pt modelId="{BAA10528-584B-4B25-95E8-6129C890CAF6}" type="sibTrans" cxnId="{5FBD5151-2DD4-4FDA-B8A5-A1E3C391D462}">
      <dgm:prSet/>
      <dgm:spPr/>
      <dgm:t>
        <a:bodyPr/>
        <a:lstStyle/>
        <a:p>
          <a:endParaRPr lang="es-ES">
            <a:latin typeface="Constantia" pitchFamily="18" charset="0"/>
          </a:endParaRPr>
        </a:p>
      </dgm:t>
    </dgm:pt>
    <dgm:pt modelId="{E5867F3C-F71A-45E5-9207-90B925091B26}">
      <dgm:prSet/>
      <dgm:spPr>
        <a:solidFill>
          <a:schemeClr val="accent1">
            <a:lumMod val="40000"/>
            <a:lumOff val="60000"/>
          </a:schemeClr>
        </a:solidFill>
      </dgm:spPr>
      <dgm:t>
        <a:bodyPr/>
        <a:lstStyle/>
        <a:p>
          <a:pPr algn="ctr"/>
          <a:r>
            <a:rPr lang="es-ES" dirty="0" smtClean="0">
              <a:latin typeface="Constantia" pitchFamily="18" charset="0"/>
            </a:rPr>
            <a:t>Número de expedientes a notificar</a:t>
          </a:r>
          <a:endParaRPr lang="es-ES" dirty="0">
            <a:latin typeface="Constantia" pitchFamily="18" charset="0"/>
          </a:endParaRPr>
        </a:p>
      </dgm:t>
    </dgm:pt>
    <dgm:pt modelId="{97C4D876-5603-4848-9205-85B298CF0D84}" type="sibTrans" cxnId="{B3022851-FC88-40E4-ADF7-34ED91B951E9}">
      <dgm:prSet/>
      <dgm:spPr/>
      <dgm:t>
        <a:bodyPr/>
        <a:lstStyle/>
        <a:p>
          <a:endParaRPr lang="es-ES">
            <a:latin typeface="Constantia" pitchFamily="18" charset="0"/>
          </a:endParaRPr>
        </a:p>
      </dgm:t>
    </dgm:pt>
    <dgm:pt modelId="{BF67BB9C-6E4F-45E9-9FA3-7F95C6C94BF1}" type="parTrans" cxnId="{B3022851-FC88-40E4-ADF7-34ED91B951E9}">
      <dgm:prSet/>
      <dgm:spPr/>
      <dgm:t>
        <a:bodyPr/>
        <a:lstStyle/>
        <a:p>
          <a:endParaRPr lang="es-ES">
            <a:latin typeface="Constantia" pitchFamily="18" charset="0"/>
          </a:endParaRPr>
        </a:p>
      </dgm:t>
    </dgm:pt>
    <dgm:pt modelId="{0363A008-0BF8-4CB3-A1A9-BAB01678C02F}" type="pres">
      <dgm:prSet presAssocID="{FF56EB9C-3C58-4F1E-89BE-C112B9E78686}" presName="Name0" presStyleCnt="0">
        <dgm:presLayoutVars>
          <dgm:dir/>
          <dgm:animLvl val="lvl"/>
          <dgm:resizeHandles val="exact"/>
        </dgm:presLayoutVars>
      </dgm:prSet>
      <dgm:spPr/>
    </dgm:pt>
    <dgm:pt modelId="{4CA35217-B36E-43E7-8F8B-C4294640F920}" type="pres">
      <dgm:prSet presAssocID="{FF56EB9C-3C58-4F1E-89BE-C112B9E78686}" presName="tSp" presStyleCnt="0"/>
      <dgm:spPr/>
    </dgm:pt>
    <dgm:pt modelId="{D1D5140D-DE8C-4E79-81F4-16F505B17D07}" type="pres">
      <dgm:prSet presAssocID="{FF56EB9C-3C58-4F1E-89BE-C112B9E78686}" presName="bSp" presStyleCnt="0"/>
      <dgm:spPr/>
    </dgm:pt>
    <dgm:pt modelId="{FA8BA137-E6FA-402B-911C-C31DE2C9D07F}" type="pres">
      <dgm:prSet presAssocID="{FF56EB9C-3C58-4F1E-89BE-C112B9E78686}" presName="process" presStyleCnt="0"/>
      <dgm:spPr/>
    </dgm:pt>
    <dgm:pt modelId="{60FB097C-141D-45CD-BAE6-FE2CF79208AA}" type="pres">
      <dgm:prSet presAssocID="{FCD79E7F-49BC-48AB-8D44-9B1152D814C7}" presName="composite1" presStyleCnt="0"/>
      <dgm:spPr/>
    </dgm:pt>
    <dgm:pt modelId="{E127427E-15C6-4355-A8F8-7E07F0CF7996}" type="pres">
      <dgm:prSet presAssocID="{FCD79E7F-49BC-48AB-8D44-9B1152D814C7}" presName="dummyNode1" presStyleLbl="node1" presStyleIdx="0" presStyleCnt="2"/>
      <dgm:spPr/>
    </dgm:pt>
    <dgm:pt modelId="{4911004C-2B66-47B0-9772-85B084C54BAB}" type="pres">
      <dgm:prSet presAssocID="{FCD79E7F-49BC-48AB-8D44-9B1152D814C7}" presName="childNode1" presStyleLbl="bgAcc1" presStyleIdx="0" presStyleCnt="2" custScaleX="88155" custScaleY="93306" custLinFactNeighborX="970" custLinFactNeighborY="-513">
        <dgm:presLayoutVars>
          <dgm:bulletEnabled val="1"/>
        </dgm:presLayoutVars>
      </dgm:prSet>
      <dgm:spPr/>
      <dgm:t>
        <a:bodyPr/>
        <a:lstStyle/>
        <a:p>
          <a:endParaRPr lang="es-ES"/>
        </a:p>
      </dgm:t>
    </dgm:pt>
    <dgm:pt modelId="{97D4D1A9-3703-4934-BEBA-E80961813885}" type="pres">
      <dgm:prSet presAssocID="{FCD79E7F-49BC-48AB-8D44-9B1152D814C7}" presName="childNode1tx" presStyleLbl="bgAcc1" presStyleIdx="0" presStyleCnt="2">
        <dgm:presLayoutVars>
          <dgm:bulletEnabled val="1"/>
        </dgm:presLayoutVars>
      </dgm:prSet>
      <dgm:spPr/>
      <dgm:t>
        <a:bodyPr/>
        <a:lstStyle/>
        <a:p>
          <a:endParaRPr lang="es-ES"/>
        </a:p>
      </dgm:t>
    </dgm:pt>
    <dgm:pt modelId="{76C32495-369E-4DF2-B4B2-3CFB6C0110E9}" type="pres">
      <dgm:prSet presAssocID="{FCD79E7F-49BC-48AB-8D44-9B1152D814C7}" presName="parentNode1" presStyleLbl="node1" presStyleIdx="0" presStyleCnt="2">
        <dgm:presLayoutVars>
          <dgm:chMax val="1"/>
          <dgm:bulletEnabled val="1"/>
        </dgm:presLayoutVars>
      </dgm:prSet>
      <dgm:spPr/>
      <dgm:t>
        <a:bodyPr/>
        <a:lstStyle/>
        <a:p>
          <a:endParaRPr lang="es-ES"/>
        </a:p>
      </dgm:t>
    </dgm:pt>
    <dgm:pt modelId="{8F4BF00F-DC61-4A34-8C01-E8FF927F189E}" type="pres">
      <dgm:prSet presAssocID="{FCD79E7F-49BC-48AB-8D44-9B1152D814C7}" presName="connSite1" presStyleCnt="0"/>
      <dgm:spPr/>
    </dgm:pt>
    <dgm:pt modelId="{DA9D154C-F23F-4F04-A8DC-8BF5CA1F86A2}" type="pres">
      <dgm:prSet presAssocID="{AAC210C3-34A9-4E9A-B97D-CDDAE097B5E3}" presName="Name9" presStyleLbl="sibTrans2D1" presStyleIdx="0" presStyleCnt="1"/>
      <dgm:spPr/>
      <dgm:t>
        <a:bodyPr/>
        <a:lstStyle/>
        <a:p>
          <a:endParaRPr lang="es-ES"/>
        </a:p>
      </dgm:t>
    </dgm:pt>
    <dgm:pt modelId="{7C73E418-1A08-4B19-8B04-EB3464AFCF29}" type="pres">
      <dgm:prSet presAssocID="{3A04B299-2F5F-459E-BF4F-C362036DCECE}" presName="composite2" presStyleCnt="0"/>
      <dgm:spPr/>
    </dgm:pt>
    <dgm:pt modelId="{A169A65C-670A-422E-BC78-44096D772351}" type="pres">
      <dgm:prSet presAssocID="{3A04B299-2F5F-459E-BF4F-C362036DCECE}" presName="dummyNode2" presStyleLbl="node1" presStyleIdx="0" presStyleCnt="2"/>
      <dgm:spPr/>
    </dgm:pt>
    <dgm:pt modelId="{6413D703-AD3D-4B63-B40C-3E7F41CD4777}" type="pres">
      <dgm:prSet presAssocID="{3A04B299-2F5F-459E-BF4F-C362036DCECE}" presName="childNode2" presStyleLbl="bgAcc1" presStyleIdx="1" presStyleCnt="2">
        <dgm:presLayoutVars>
          <dgm:bulletEnabled val="1"/>
        </dgm:presLayoutVars>
      </dgm:prSet>
      <dgm:spPr/>
      <dgm:t>
        <a:bodyPr/>
        <a:lstStyle/>
        <a:p>
          <a:endParaRPr lang="es-ES"/>
        </a:p>
      </dgm:t>
    </dgm:pt>
    <dgm:pt modelId="{5A17CB86-B3D9-4B4A-AD74-49EB92FCF307}" type="pres">
      <dgm:prSet presAssocID="{3A04B299-2F5F-459E-BF4F-C362036DCECE}" presName="childNode2tx" presStyleLbl="bgAcc1" presStyleIdx="1" presStyleCnt="2">
        <dgm:presLayoutVars>
          <dgm:bulletEnabled val="1"/>
        </dgm:presLayoutVars>
      </dgm:prSet>
      <dgm:spPr/>
      <dgm:t>
        <a:bodyPr/>
        <a:lstStyle/>
        <a:p>
          <a:endParaRPr lang="es-ES"/>
        </a:p>
      </dgm:t>
    </dgm:pt>
    <dgm:pt modelId="{3360A9AA-3D6E-4A0A-95B5-0442D6F525EA}" type="pres">
      <dgm:prSet presAssocID="{3A04B299-2F5F-459E-BF4F-C362036DCECE}" presName="parentNode2" presStyleLbl="node1" presStyleIdx="1" presStyleCnt="2">
        <dgm:presLayoutVars>
          <dgm:chMax val="0"/>
          <dgm:bulletEnabled val="1"/>
        </dgm:presLayoutVars>
      </dgm:prSet>
      <dgm:spPr/>
      <dgm:t>
        <a:bodyPr/>
        <a:lstStyle/>
        <a:p>
          <a:endParaRPr lang="es-ES"/>
        </a:p>
      </dgm:t>
    </dgm:pt>
    <dgm:pt modelId="{86F3E506-129A-4CC5-8A64-E6CCBB81378E}" type="pres">
      <dgm:prSet presAssocID="{3A04B299-2F5F-459E-BF4F-C362036DCECE}" presName="connSite2" presStyleCnt="0"/>
      <dgm:spPr/>
    </dgm:pt>
  </dgm:ptLst>
  <dgm:cxnLst>
    <dgm:cxn modelId="{2979EE82-8E85-4E55-8DBA-24E67F57F494}" srcId="{FCD79E7F-49BC-48AB-8D44-9B1152D814C7}" destId="{3D370A89-41FB-4568-8C73-46E53CF89314}" srcOrd="0" destOrd="0" parTransId="{E834CFB0-0780-4BB7-B83A-384DA442B648}" sibTransId="{FC990C79-E6CC-4042-AD22-E97C017DC10D}"/>
    <dgm:cxn modelId="{88C3FBE5-A3B3-4CE6-BB34-C939F34C32B5}" srcId="{3A04B299-2F5F-459E-BF4F-C362036DCECE}" destId="{966B919A-2A99-40CD-899C-3183CDFC4B9A}" srcOrd="1" destOrd="0" parTransId="{09FB4B8D-3BA0-4182-992E-9280F4191B61}" sibTransId="{D234B9F4-4D39-4164-9EE9-D2868EBB07C7}"/>
    <dgm:cxn modelId="{7BB25C8C-2A19-458A-A846-FC365F4EE29C}" type="presOf" srcId="{3D370A89-41FB-4568-8C73-46E53CF89314}" destId="{4911004C-2B66-47B0-9772-85B084C54BAB}" srcOrd="0" destOrd="0" presId="urn:microsoft.com/office/officeart/2005/8/layout/hProcess4"/>
    <dgm:cxn modelId="{BF8CA5B7-D9B1-49D1-9D26-C3746CA40892}" type="presOf" srcId="{72B43957-7425-46B3-AA32-316D12B8896E}" destId="{6413D703-AD3D-4B63-B40C-3E7F41CD4777}" srcOrd="0" destOrd="0" presId="urn:microsoft.com/office/officeart/2005/8/layout/hProcess4"/>
    <dgm:cxn modelId="{EC82A94B-D6D0-4D12-9152-AF3FD0B389C8}" type="presOf" srcId="{FCD79E7F-49BC-48AB-8D44-9B1152D814C7}" destId="{76C32495-369E-4DF2-B4B2-3CFB6C0110E9}" srcOrd="0" destOrd="0" presId="urn:microsoft.com/office/officeart/2005/8/layout/hProcess4"/>
    <dgm:cxn modelId="{2CBCAD58-D44C-4FB3-98E8-8DA82E9BDA77}" type="presOf" srcId="{72B43957-7425-46B3-AA32-316D12B8896E}" destId="{5A17CB86-B3D9-4B4A-AD74-49EB92FCF307}" srcOrd="1" destOrd="0" presId="urn:microsoft.com/office/officeart/2005/8/layout/hProcess4"/>
    <dgm:cxn modelId="{761909CC-32E4-4EFF-859D-F7801BA53A67}" type="presOf" srcId="{FF56EB9C-3C58-4F1E-89BE-C112B9E78686}" destId="{0363A008-0BF8-4CB3-A1A9-BAB01678C02F}" srcOrd="0" destOrd="0" presId="urn:microsoft.com/office/officeart/2005/8/layout/hProcess4"/>
    <dgm:cxn modelId="{EE2AD53A-6238-4912-A14F-496CCD3534A0}" type="presOf" srcId="{E5867F3C-F71A-45E5-9207-90B925091B26}" destId="{97D4D1A9-3703-4934-BEBA-E80961813885}" srcOrd="1" destOrd="1" presId="urn:microsoft.com/office/officeart/2005/8/layout/hProcess4"/>
    <dgm:cxn modelId="{1DA6B416-993E-4FD5-8009-972D0D93E21F}" type="presOf" srcId="{3D370A89-41FB-4568-8C73-46E53CF89314}" destId="{97D4D1A9-3703-4934-BEBA-E80961813885}" srcOrd="1" destOrd="0" presId="urn:microsoft.com/office/officeart/2005/8/layout/hProcess4"/>
    <dgm:cxn modelId="{B3022851-FC88-40E4-ADF7-34ED91B951E9}" srcId="{FCD79E7F-49BC-48AB-8D44-9B1152D814C7}" destId="{E5867F3C-F71A-45E5-9207-90B925091B26}" srcOrd="1" destOrd="0" parTransId="{BF67BB9C-6E4F-45E9-9FA3-7F95C6C94BF1}" sibTransId="{97C4D876-5603-4848-9205-85B298CF0D84}"/>
    <dgm:cxn modelId="{D3565956-F0D6-4F40-966B-6CE808C6C503}" srcId="{FF56EB9C-3C58-4F1E-89BE-C112B9E78686}" destId="{3A04B299-2F5F-459E-BF4F-C362036DCECE}" srcOrd="1" destOrd="0" parTransId="{1133181E-DF92-4D7B-B4BC-A6AE7CDC63D0}" sibTransId="{B3BBCE60-FAB7-47E3-82F5-706909EFFB1F}"/>
    <dgm:cxn modelId="{B8F42C0A-8FFB-475E-994A-E73A7ACF4706}" type="presOf" srcId="{966B919A-2A99-40CD-899C-3183CDFC4B9A}" destId="{6413D703-AD3D-4B63-B40C-3E7F41CD4777}" srcOrd="0" destOrd="1" presId="urn:microsoft.com/office/officeart/2005/8/layout/hProcess4"/>
    <dgm:cxn modelId="{C79E8FC7-B3EB-4A4A-8C97-889F2CAFE251}" type="presOf" srcId="{966B919A-2A99-40CD-899C-3183CDFC4B9A}" destId="{5A17CB86-B3D9-4B4A-AD74-49EB92FCF307}" srcOrd="1" destOrd="1" presId="urn:microsoft.com/office/officeart/2005/8/layout/hProcess4"/>
    <dgm:cxn modelId="{4C1206F5-BF99-470F-B222-BA4B5A775590}" srcId="{FF56EB9C-3C58-4F1E-89BE-C112B9E78686}" destId="{FCD79E7F-49BC-48AB-8D44-9B1152D814C7}" srcOrd="0" destOrd="0" parTransId="{AA7DCA3F-861A-4389-9C99-185862E233C3}" sibTransId="{AAC210C3-34A9-4E9A-B97D-CDDAE097B5E3}"/>
    <dgm:cxn modelId="{099B7375-7B3A-457C-83F2-50C5F7EBFCFD}" type="presOf" srcId="{3A04B299-2F5F-459E-BF4F-C362036DCECE}" destId="{3360A9AA-3D6E-4A0A-95B5-0442D6F525EA}" srcOrd="0" destOrd="0" presId="urn:microsoft.com/office/officeart/2005/8/layout/hProcess4"/>
    <dgm:cxn modelId="{9CC278B4-CA2D-4022-A168-7CFA4CBC6C4D}" type="presOf" srcId="{AAC210C3-34A9-4E9A-B97D-CDDAE097B5E3}" destId="{DA9D154C-F23F-4F04-A8DC-8BF5CA1F86A2}" srcOrd="0" destOrd="0" presId="urn:microsoft.com/office/officeart/2005/8/layout/hProcess4"/>
    <dgm:cxn modelId="{AF79B420-0329-45AA-A7DD-F0FD6CAEB122}" type="presOf" srcId="{E5867F3C-F71A-45E5-9207-90B925091B26}" destId="{4911004C-2B66-47B0-9772-85B084C54BAB}" srcOrd="0" destOrd="1" presId="urn:microsoft.com/office/officeart/2005/8/layout/hProcess4"/>
    <dgm:cxn modelId="{5FBD5151-2DD4-4FDA-B8A5-A1E3C391D462}" srcId="{3A04B299-2F5F-459E-BF4F-C362036DCECE}" destId="{72B43957-7425-46B3-AA32-316D12B8896E}" srcOrd="0" destOrd="0" parTransId="{16C85611-57DF-42E8-9862-D7EBEC958A5D}" sibTransId="{BAA10528-584B-4B25-95E8-6129C890CAF6}"/>
    <dgm:cxn modelId="{88C17D84-8DCD-415E-A495-637DD8641D96}" type="presParOf" srcId="{0363A008-0BF8-4CB3-A1A9-BAB01678C02F}" destId="{4CA35217-B36E-43E7-8F8B-C4294640F920}" srcOrd="0" destOrd="0" presId="urn:microsoft.com/office/officeart/2005/8/layout/hProcess4"/>
    <dgm:cxn modelId="{6F5D36DA-A048-4F80-87D0-A981392D8BB3}" type="presParOf" srcId="{0363A008-0BF8-4CB3-A1A9-BAB01678C02F}" destId="{D1D5140D-DE8C-4E79-81F4-16F505B17D07}" srcOrd="1" destOrd="0" presId="urn:microsoft.com/office/officeart/2005/8/layout/hProcess4"/>
    <dgm:cxn modelId="{5020B439-3752-45A8-A455-04FDC60C2B18}" type="presParOf" srcId="{0363A008-0BF8-4CB3-A1A9-BAB01678C02F}" destId="{FA8BA137-E6FA-402B-911C-C31DE2C9D07F}" srcOrd="2" destOrd="0" presId="urn:microsoft.com/office/officeart/2005/8/layout/hProcess4"/>
    <dgm:cxn modelId="{3192DE48-DC9D-464F-A3E6-63289D2376FB}" type="presParOf" srcId="{FA8BA137-E6FA-402B-911C-C31DE2C9D07F}" destId="{60FB097C-141D-45CD-BAE6-FE2CF79208AA}" srcOrd="0" destOrd="0" presId="urn:microsoft.com/office/officeart/2005/8/layout/hProcess4"/>
    <dgm:cxn modelId="{5F89E5F0-F03E-47B1-8B13-0E5C6FF8628C}" type="presParOf" srcId="{60FB097C-141D-45CD-BAE6-FE2CF79208AA}" destId="{E127427E-15C6-4355-A8F8-7E07F0CF7996}" srcOrd="0" destOrd="0" presId="urn:microsoft.com/office/officeart/2005/8/layout/hProcess4"/>
    <dgm:cxn modelId="{662EA8EA-E80E-4BEA-A989-7400F52A059F}" type="presParOf" srcId="{60FB097C-141D-45CD-BAE6-FE2CF79208AA}" destId="{4911004C-2B66-47B0-9772-85B084C54BAB}" srcOrd="1" destOrd="0" presId="urn:microsoft.com/office/officeart/2005/8/layout/hProcess4"/>
    <dgm:cxn modelId="{C17F4D0E-0C48-4C4A-A9DE-D33F3EA67279}" type="presParOf" srcId="{60FB097C-141D-45CD-BAE6-FE2CF79208AA}" destId="{97D4D1A9-3703-4934-BEBA-E80961813885}" srcOrd="2" destOrd="0" presId="urn:microsoft.com/office/officeart/2005/8/layout/hProcess4"/>
    <dgm:cxn modelId="{C9C9D9E6-CDA2-43CD-911F-9D80498AF03C}" type="presParOf" srcId="{60FB097C-141D-45CD-BAE6-FE2CF79208AA}" destId="{76C32495-369E-4DF2-B4B2-3CFB6C0110E9}" srcOrd="3" destOrd="0" presId="urn:microsoft.com/office/officeart/2005/8/layout/hProcess4"/>
    <dgm:cxn modelId="{CF01D7B0-7747-4758-B136-063B3B971642}" type="presParOf" srcId="{60FB097C-141D-45CD-BAE6-FE2CF79208AA}" destId="{8F4BF00F-DC61-4A34-8C01-E8FF927F189E}" srcOrd="4" destOrd="0" presId="urn:microsoft.com/office/officeart/2005/8/layout/hProcess4"/>
    <dgm:cxn modelId="{7F47D168-138C-4BDF-B71A-9F39B13E48E8}" type="presParOf" srcId="{FA8BA137-E6FA-402B-911C-C31DE2C9D07F}" destId="{DA9D154C-F23F-4F04-A8DC-8BF5CA1F86A2}" srcOrd="1" destOrd="0" presId="urn:microsoft.com/office/officeart/2005/8/layout/hProcess4"/>
    <dgm:cxn modelId="{F7772A8C-7BBD-44F0-ADE4-1792D078EE96}" type="presParOf" srcId="{FA8BA137-E6FA-402B-911C-C31DE2C9D07F}" destId="{7C73E418-1A08-4B19-8B04-EB3464AFCF29}" srcOrd="2" destOrd="0" presId="urn:microsoft.com/office/officeart/2005/8/layout/hProcess4"/>
    <dgm:cxn modelId="{9471C56B-FAEF-4CBC-B3BC-E4F7D2208736}" type="presParOf" srcId="{7C73E418-1A08-4B19-8B04-EB3464AFCF29}" destId="{A169A65C-670A-422E-BC78-44096D772351}" srcOrd="0" destOrd="0" presId="urn:microsoft.com/office/officeart/2005/8/layout/hProcess4"/>
    <dgm:cxn modelId="{1D5ACFD3-3288-4485-A1A9-3760BC788DA3}" type="presParOf" srcId="{7C73E418-1A08-4B19-8B04-EB3464AFCF29}" destId="{6413D703-AD3D-4B63-B40C-3E7F41CD4777}" srcOrd="1" destOrd="0" presId="urn:microsoft.com/office/officeart/2005/8/layout/hProcess4"/>
    <dgm:cxn modelId="{DBFC1D80-3664-4DB9-954D-FEBA8B414217}" type="presParOf" srcId="{7C73E418-1A08-4B19-8B04-EB3464AFCF29}" destId="{5A17CB86-B3D9-4B4A-AD74-49EB92FCF307}" srcOrd="2" destOrd="0" presId="urn:microsoft.com/office/officeart/2005/8/layout/hProcess4"/>
    <dgm:cxn modelId="{47349FE5-2333-40F9-979C-441D7C607C42}" type="presParOf" srcId="{7C73E418-1A08-4B19-8B04-EB3464AFCF29}" destId="{3360A9AA-3D6E-4A0A-95B5-0442D6F525EA}" srcOrd="3" destOrd="0" presId="urn:microsoft.com/office/officeart/2005/8/layout/hProcess4"/>
    <dgm:cxn modelId="{D27B25E4-2405-437F-A653-F8417EDE802A}" type="presParOf" srcId="{7C73E418-1A08-4B19-8B04-EB3464AFCF29}" destId="{86F3E506-129A-4CC5-8A64-E6CCBB81378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FF56EB9C-3C58-4F1E-89BE-C112B9E78686}" type="doc">
      <dgm:prSet loTypeId="urn:microsoft.com/office/officeart/2005/8/layout/hProcess4" loCatId="process" qsTypeId="urn:microsoft.com/office/officeart/2005/8/quickstyle/simple4" qsCatId="simple" csTypeId="urn:microsoft.com/office/officeart/2005/8/colors/colorful1#1" csCatId="colorful" phldr="1"/>
      <dgm:spPr/>
    </dgm:pt>
    <dgm:pt modelId="{FCD79E7F-49BC-48AB-8D44-9B1152D814C7}">
      <dgm:prSet phldrT="[Texto]" custT="1"/>
      <dgm:spPr/>
      <dgm:t>
        <a:bodyPr/>
        <a:lstStyle/>
        <a:p>
          <a:r>
            <a:rPr lang="es-ES" sz="2800" b="1" dirty="0" smtClean="0">
              <a:latin typeface="Constantia" pitchFamily="18" charset="0"/>
            </a:rPr>
            <a:t>379</a:t>
          </a:r>
          <a:endParaRPr lang="es-ES" sz="2800" b="1" dirty="0">
            <a:latin typeface="Constantia" pitchFamily="18" charset="0"/>
          </a:endParaRPr>
        </a:p>
      </dgm:t>
    </dgm:pt>
    <dgm:pt modelId="{AA7DCA3F-861A-4389-9C99-185862E233C3}" type="parTrans" cxnId="{4C1206F5-BF99-470F-B222-BA4B5A775590}">
      <dgm:prSet/>
      <dgm:spPr/>
      <dgm:t>
        <a:bodyPr/>
        <a:lstStyle/>
        <a:p>
          <a:endParaRPr lang="es-ES">
            <a:latin typeface="Constantia" pitchFamily="18" charset="0"/>
          </a:endParaRPr>
        </a:p>
      </dgm:t>
    </dgm:pt>
    <dgm:pt modelId="{AAC210C3-34A9-4E9A-B97D-CDDAE097B5E3}" type="sibTrans" cxnId="{4C1206F5-BF99-470F-B222-BA4B5A775590}">
      <dgm:prSet/>
      <dgm:spPr/>
      <dgm:t>
        <a:bodyPr/>
        <a:lstStyle/>
        <a:p>
          <a:endParaRPr lang="es-ES">
            <a:latin typeface="Constantia" pitchFamily="18" charset="0"/>
          </a:endParaRPr>
        </a:p>
      </dgm:t>
    </dgm:pt>
    <dgm:pt modelId="{3A04B299-2F5F-459E-BF4F-C362036DCECE}">
      <dgm:prSet custT="1"/>
      <dgm:spPr/>
      <dgm:t>
        <a:bodyPr/>
        <a:lstStyle/>
        <a:p>
          <a:r>
            <a:rPr lang="es-ES" sz="2800" b="1" dirty="0" smtClean="0">
              <a:latin typeface="Constantia" pitchFamily="18" charset="0"/>
            </a:rPr>
            <a:t>410</a:t>
          </a:r>
          <a:endParaRPr lang="es-ES" sz="2800" b="1" dirty="0">
            <a:latin typeface="Constantia" pitchFamily="18" charset="0"/>
          </a:endParaRPr>
        </a:p>
      </dgm:t>
    </dgm:pt>
    <dgm:pt modelId="{1133181E-DF92-4D7B-B4BC-A6AE7CDC63D0}" type="parTrans" cxnId="{D3565956-F0D6-4F40-966B-6CE808C6C503}">
      <dgm:prSet/>
      <dgm:spPr/>
      <dgm:t>
        <a:bodyPr/>
        <a:lstStyle/>
        <a:p>
          <a:endParaRPr lang="es-ES">
            <a:latin typeface="Constantia" pitchFamily="18" charset="0"/>
          </a:endParaRPr>
        </a:p>
      </dgm:t>
    </dgm:pt>
    <dgm:pt modelId="{B3BBCE60-FAB7-47E3-82F5-706909EFFB1F}" type="sibTrans" cxnId="{D3565956-F0D6-4F40-966B-6CE808C6C503}">
      <dgm:prSet/>
      <dgm:spPr/>
      <dgm:t>
        <a:bodyPr/>
        <a:lstStyle/>
        <a:p>
          <a:endParaRPr lang="es-ES">
            <a:latin typeface="Constantia" pitchFamily="18" charset="0"/>
          </a:endParaRPr>
        </a:p>
      </dgm:t>
    </dgm:pt>
    <dgm:pt modelId="{966B919A-2A99-40CD-899C-3183CDFC4B9A}">
      <dgm:prSet/>
      <dgm:spPr/>
      <dgm:t>
        <a:bodyPr/>
        <a:lstStyle/>
        <a:p>
          <a:pPr algn="ctr"/>
          <a:r>
            <a:rPr lang="es-ES" dirty="0" smtClean="0">
              <a:latin typeface="Constantia" pitchFamily="18" charset="0"/>
            </a:rPr>
            <a:t>Notificados</a:t>
          </a:r>
          <a:endParaRPr lang="es-ES" dirty="0">
            <a:latin typeface="Constantia" pitchFamily="18" charset="0"/>
          </a:endParaRPr>
        </a:p>
      </dgm:t>
    </dgm:pt>
    <dgm:pt modelId="{09FB4B8D-3BA0-4182-992E-9280F4191B61}" type="parTrans" cxnId="{88C3FBE5-A3B3-4CE6-BB34-C939F34C32B5}">
      <dgm:prSet/>
      <dgm:spPr/>
      <dgm:t>
        <a:bodyPr/>
        <a:lstStyle/>
        <a:p>
          <a:endParaRPr lang="es-ES">
            <a:latin typeface="Constantia" pitchFamily="18" charset="0"/>
          </a:endParaRPr>
        </a:p>
      </dgm:t>
    </dgm:pt>
    <dgm:pt modelId="{D234B9F4-4D39-4164-9EE9-D2868EBB07C7}" type="sibTrans" cxnId="{88C3FBE5-A3B3-4CE6-BB34-C939F34C32B5}">
      <dgm:prSet/>
      <dgm:spPr/>
      <dgm:t>
        <a:bodyPr/>
        <a:lstStyle/>
        <a:p>
          <a:endParaRPr lang="es-ES">
            <a:latin typeface="Constantia" pitchFamily="18" charset="0"/>
          </a:endParaRPr>
        </a:p>
      </dgm:t>
    </dgm:pt>
    <dgm:pt modelId="{3D370A89-41FB-4568-8C73-46E53CF89314}">
      <dgm:prSet/>
      <dgm:spPr/>
      <dgm:t>
        <a:bodyPr/>
        <a:lstStyle/>
        <a:p>
          <a:pPr algn="ctr"/>
          <a:endParaRPr lang="es-ES" dirty="0">
            <a:latin typeface="Constantia" pitchFamily="18" charset="0"/>
          </a:endParaRPr>
        </a:p>
      </dgm:t>
    </dgm:pt>
    <dgm:pt modelId="{E834CFB0-0780-4BB7-B83A-384DA442B648}" type="parTrans" cxnId="{2979EE82-8E85-4E55-8DBA-24E67F57F494}">
      <dgm:prSet/>
      <dgm:spPr/>
      <dgm:t>
        <a:bodyPr/>
        <a:lstStyle/>
        <a:p>
          <a:endParaRPr lang="es-ES">
            <a:latin typeface="Constantia" pitchFamily="18" charset="0"/>
          </a:endParaRPr>
        </a:p>
      </dgm:t>
    </dgm:pt>
    <dgm:pt modelId="{FC990C79-E6CC-4042-AD22-E97C017DC10D}" type="sibTrans" cxnId="{2979EE82-8E85-4E55-8DBA-24E67F57F494}">
      <dgm:prSet/>
      <dgm:spPr/>
      <dgm:t>
        <a:bodyPr/>
        <a:lstStyle/>
        <a:p>
          <a:endParaRPr lang="es-ES">
            <a:latin typeface="Constantia" pitchFamily="18" charset="0"/>
          </a:endParaRPr>
        </a:p>
      </dgm:t>
    </dgm:pt>
    <dgm:pt modelId="{72B43957-7425-46B3-AA32-316D12B8896E}">
      <dgm:prSet/>
      <dgm:spPr/>
      <dgm:t>
        <a:bodyPr/>
        <a:lstStyle/>
        <a:p>
          <a:pPr algn="ctr"/>
          <a:endParaRPr lang="es-ES" dirty="0">
            <a:latin typeface="Constantia" pitchFamily="18" charset="0"/>
          </a:endParaRPr>
        </a:p>
      </dgm:t>
    </dgm:pt>
    <dgm:pt modelId="{16C85611-57DF-42E8-9862-D7EBEC958A5D}" type="parTrans" cxnId="{5FBD5151-2DD4-4FDA-B8A5-A1E3C391D462}">
      <dgm:prSet/>
      <dgm:spPr/>
      <dgm:t>
        <a:bodyPr/>
        <a:lstStyle/>
        <a:p>
          <a:endParaRPr lang="es-ES">
            <a:latin typeface="Constantia" pitchFamily="18" charset="0"/>
          </a:endParaRPr>
        </a:p>
      </dgm:t>
    </dgm:pt>
    <dgm:pt modelId="{BAA10528-584B-4B25-95E8-6129C890CAF6}" type="sibTrans" cxnId="{5FBD5151-2DD4-4FDA-B8A5-A1E3C391D462}">
      <dgm:prSet/>
      <dgm:spPr/>
      <dgm:t>
        <a:bodyPr/>
        <a:lstStyle/>
        <a:p>
          <a:endParaRPr lang="es-ES">
            <a:latin typeface="Constantia" pitchFamily="18" charset="0"/>
          </a:endParaRPr>
        </a:p>
      </dgm:t>
    </dgm:pt>
    <dgm:pt modelId="{E5867F3C-F71A-45E5-9207-90B925091B26}">
      <dgm:prSet/>
      <dgm:spPr/>
      <dgm:t>
        <a:bodyPr/>
        <a:lstStyle/>
        <a:p>
          <a:pPr algn="ctr"/>
          <a:r>
            <a:rPr lang="es-ES" dirty="0" smtClean="0">
              <a:latin typeface="Constantia" pitchFamily="18" charset="0"/>
            </a:rPr>
            <a:t>Meta</a:t>
          </a:r>
          <a:endParaRPr lang="es-ES" dirty="0">
            <a:latin typeface="Constantia" pitchFamily="18" charset="0"/>
          </a:endParaRPr>
        </a:p>
      </dgm:t>
    </dgm:pt>
    <dgm:pt modelId="{97C4D876-5603-4848-9205-85B298CF0D84}" type="sibTrans" cxnId="{B3022851-FC88-40E4-ADF7-34ED91B951E9}">
      <dgm:prSet/>
      <dgm:spPr/>
      <dgm:t>
        <a:bodyPr/>
        <a:lstStyle/>
        <a:p>
          <a:endParaRPr lang="es-ES">
            <a:latin typeface="Constantia" pitchFamily="18" charset="0"/>
          </a:endParaRPr>
        </a:p>
      </dgm:t>
    </dgm:pt>
    <dgm:pt modelId="{BF67BB9C-6E4F-45E9-9FA3-7F95C6C94BF1}" type="parTrans" cxnId="{B3022851-FC88-40E4-ADF7-34ED91B951E9}">
      <dgm:prSet/>
      <dgm:spPr/>
      <dgm:t>
        <a:bodyPr/>
        <a:lstStyle/>
        <a:p>
          <a:endParaRPr lang="es-ES">
            <a:latin typeface="Constantia" pitchFamily="18" charset="0"/>
          </a:endParaRPr>
        </a:p>
      </dgm:t>
    </dgm:pt>
    <dgm:pt modelId="{0363A008-0BF8-4CB3-A1A9-BAB01678C02F}" type="pres">
      <dgm:prSet presAssocID="{FF56EB9C-3C58-4F1E-89BE-C112B9E78686}" presName="Name0" presStyleCnt="0">
        <dgm:presLayoutVars>
          <dgm:dir/>
          <dgm:animLvl val="lvl"/>
          <dgm:resizeHandles val="exact"/>
        </dgm:presLayoutVars>
      </dgm:prSet>
      <dgm:spPr/>
    </dgm:pt>
    <dgm:pt modelId="{4CA35217-B36E-43E7-8F8B-C4294640F920}" type="pres">
      <dgm:prSet presAssocID="{FF56EB9C-3C58-4F1E-89BE-C112B9E78686}" presName="tSp" presStyleCnt="0"/>
      <dgm:spPr/>
    </dgm:pt>
    <dgm:pt modelId="{D1D5140D-DE8C-4E79-81F4-16F505B17D07}" type="pres">
      <dgm:prSet presAssocID="{FF56EB9C-3C58-4F1E-89BE-C112B9E78686}" presName="bSp" presStyleCnt="0"/>
      <dgm:spPr/>
    </dgm:pt>
    <dgm:pt modelId="{FA8BA137-E6FA-402B-911C-C31DE2C9D07F}" type="pres">
      <dgm:prSet presAssocID="{FF56EB9C-3C58-4F1E-89BE-C112B9E78686}" presName="process" presStyleCnt="0"/>
      <dgm:spPr/>
    </dgm:pt>
    <dgm:pt modelId="{60FB097C-141D-45CD-BAE6-FE2CF79208AA}" type="pres">
      <dgm:prSet presAssocID="{FCD79E7F-49BC-48AB-8D44-9B1152D814C7}" presName="composite1" presStyleCnt="0"/>
      <dgm:spPr/>
    </dgm:pt>
    <dgm:pt modelId="{E127427E-15C6-4355-A8F8-7E07F0CF7996}" type="pres">
      <dgm:prSet presAssocID="{FCD79E7F-49BC-48AB-8D44-9B1152D814C7}" presName="dummyNode1" presStyleLbl="node1" presStyleIdx="0" presStyleCnt="2"/>
      <dgm:spPr/>
    </dgm:pt>
    <dgm:pt modelId="{4911004C-2B66-47B0-9772-85B084C54BAB}" type="pres">
      <dgm:prSet presAssocID="{FCD79E7F-49BC-48AB-8D44-9B1152D814C7}" presName="childNode1" presStyleLbl="bgAcc1" presStyleIdx="0" presStyleCnt="2" custScaleX="88155" custScaleY="93306" custLinFactNeighborX="970" custLinFactNeighborY="-513">
        <dgm:presLayoutVars>
          <dgm:bulletEnabled val="1"/>
        </dgm:presLayoutVars>
      </dgm:prSet>
      <dgm:spPr/>
      <dgm:t>
        <a:bodyPr/>
        <a:lstStyle/>
        <a:p>
          <a:endParaRPr lang="es-ES"/>
        </a:p>
      </dgm:t>
    </dgm:pt>
    <dgm:pt modelId="{97D4D1A9-3703-4934-BEBA-E80961813885}" type="pres">
      <dgm:prSet presAssocID="{FCD79E7F-49BC-48AB-8D44-9B1152D814C7}" presName="childNode1tx" presStyleLbl="bgAcc1" presStyleIdx="0" presStyleCnt="2">
        <dgm:presLayoutVars>
          <dgm:bulletEnabled val="1"/>
        </dgm:presLayoutVars>
      </dgm:prSet>
      <dgm:spPr/>
      <dgm:t>
        <a:bodyPr/>
        <a:lstStyle/>
        <a:p>
          <a:endParaRPr lang="es-ES"/>
        </a:p>
      </dgm:t>
    </dgm:pt>
    <dgm:pt modelId="{76C32495-369E-4DF2-B4B2-3CFB6C0110E9}" type="pres">
      <dgm:prSet presAssocID="{FCD79E7F-49BC-48AB-8D44-9B1152D814C7}" presName="parentNode1" presStyleLbl="node1" presStyleIdx="0" presStyleCnt="2">
        <dgm:presLayoutVars>
          <dgm:chMax val="1"/>
          <dgm:bulletEnabled val="1"/>
        </dgm:presLayoutVars>
      </dgm:prSet>
      <dgm:spPr/>
      <dgm:t>
        <a:bodyPr/>
        <a:lstStyle/>
        <a:p>
          <a:endParaRPr lang="es-ES"/>
        </a:p>
      </dgm:t>
    </dgm:pt>
    <dgm:pt modelId="{8F4BF00F-DC61-4A34-8C01-E8FF927F189E}" type="pres">
      <dgm:prSet presAssocID="{FCD79E7F-49BC-48AB-8D44-9B1152D814C7}" presName="connSite1" presStyleCnt="0"/>
      <dgm:spPr/>
    </dgm:pt>
    <dgm:pt modelId="{DA9D154C-F23F-4F04-A8DC-8BF5CA1F86A2}" type="pres">
      <dgm:prSet presAssocID="{AAC210C3-34A9-4E9A-B97D-CDDAE097B5E3}" presName="Name9" presStyleLbl="sibTrans2D1" presStyleIdx="0" presStyleCnt="1"/>
      <dgm:spPr/>
      <dgm:t>
        <a:bodyPr/>
        <a:lstStyle/>
        <a:p>
          <a:endParaRPr lang="es-ES"/>
        </a:p>
      </dgm:t>
    </dgm:pt>
    <dgm:pt modelId="{7C73E418-1A08-4B19-8B04-EB3464AFCF29}" type="pres">
      <dgm:prSet presAssocID="{3A04B299-2F5F-459E-BF4F-C362036DCECE}" presName="composite2" presStyleCnt="0"/>
      <dgm:spPr/>
    </dgm:pt>
    <dgm:pt modelId="{A169A65C-670A-422E-BC78-44096D772351}" type="pres">
      <dgm:prSet presAssocID="{3A04B299-2F5F-459E-BF4F-C362036DCECE}" presName="dummyNode2" presStyleLbl="node1" presStyleIdx="0" presStyleCnt="2"/>
      <dgm:spPr/>
    </dgm:pt>
    <dgm:pt modelId="{6413D703-AD3D-4B63-B40C-3E7F41CD4777}" type="pres">
      <dgm:prSet presAssocID="{3A04B299-2F5F-459E-BF4F-C362036DCECE}" presName="childNode2" presStyleLbl="bgAcc1" presStyleIdx="1" presStyleCnt="2">
        <dgm:presLayoutVars>
          <dgm:bulletEnabled val="1"/>
        </dgm:presLayoutVars>
      </dgm:prSet>
      <dgm:spPr/>
      <dgm:t>
        <a:bodyPr/>
        <a:lstStyle/>
        <a:p>
          <a:endParaRPr lang="es-ES"/>
        </a:p>
      </dgm:t>
    </dgm:pt>
    <dgm:pt modelId="{5A17CB86-B3D9-4B4A-AD74-49EB92FCF307}" type="pres">
      <dgm:prSet presAssocID="{3A04B299-2F5F-459E-BF4F-C362036DCECE}" presName="childNode2tx" presStyleLbl="bgAcc1" presStyleIdx="1" presStyleCnt="2">
        <dgm:presLayoutVars>
          <dgm:bulletEnabled val="1"/>
        </dgm:presLayoutVars>
      </dgm:prSet>
      <dgm:spPr/>
      <dgm:t>
        <a:bodyPr/>
        <a:lstStyle/>
        <a:p>
          <a:endParaRPr lang="es-ES"/>
        </a:p>
      </dgm:t>
    </dgm:pt>
    <dgm:pt modelId="{3360A9AA-3D6E-4A0A-95B5-0442D6F525EA}" type="pres">
      <dgm:prSet presAssocID="{3A04B299-2F5F-459E-BF4F-C362036DCECE}" presName="parentNode2" presStyleLbl="node1" presStyleIdx="1" presStyleCnt="2">
        <dgm:presLayoutVars>
          <dgm:chMax val="0"/>
          <dgm:bulletEnabled val="1"/>
        </dgm:presLayoutVars>
      </dgm:prSet>
      <dgm:spPr/>
      <dgm:t>
        <a:bodyPr/>
        <a:lstStyle/>
        <a:p>
          <a:endParaRPr lang="es-ES"/>
        </a:p>
      </dgm:t>
    </dgm:pt>
    <dgm:pt modelId="{86F3E506-129A-4CC5-8A64-E6CCBB81378E}" type="pres">
      <dgm:prSet presAssocID="{3A04B299-2F5F-459E-BF4F-C362036DCECE}" presName="connSite2" presStyleCnt="0"/>
      <dgm:spPr/>
    </dgm:pt>
  </dgm:ptLst>
  <dgm:cxnLst>
    <dgm:cxn modelId="{5FBD5151-2DD4-4FDA-B8A5-A1E3C391D462}" srcId="{3A04B299-2F5F-459E-BF4F-C362036DCECE}" destId="{72B43957-7425-46B3-AA32-316D12B8896E}" srcOrd="0" destOrd="0" parTransId="{16C85611-57DF-42E8-9862-D7EBEC958A5D}" sibTransId="{BAA10528-584B-4B25-95E8-6129C890CAF6}"/>
    <dgm:cxn modelId="{380693A3-968D-40F4-B2B0-55BBDF41CBDC}" type="presOf" srcId="{966B919A-2A99-40CD-899C-3183CDFC4B9A}" destId="{5A17CB86-B3D9-4B4A-AD74-49EB92FCF307}" srcOrd="1" destOrd="1" presId="urn:microsoft.com/office/officeart/2005/8/layout/hProcess4"/>
    <dgm:cxn modelId="{7ED6ED49-119B-4831-9E21-37212D02B85B}" type="presOf" srcId="{E5867F3C-F71A-45E5-9207-90B925091B26}" destId="{97D4D1A9-3703-4934-BEBA-E80961813885}" srcOrd="1" destOrd="1" presId="urn:microsoft.com/office/officeart/2005/8/layout/hProcess4"/>
    <dgm:cxn modelId="{BCC5FB43-19CE-41B0-B180-A69DA2BBD5CE}" type="presOf" srcId="{FF56EB9C-3C58-4F1E-89BE-C112B9E78686}" destId="{0363A008-0BF8-4CB3-A1A9-BAB01678C02F}" srcOrd="0" destOrd="0" presId="urn:microsoft.com/office/officeart/2005/8/layout/hProcess4"/>
    <dgm:cxn modelId="{7A185A55-4061-4543-AD94-B7CAF9E6D986}" type="presOf" srcId="{72B43957-7425-46B3-AA32-316D12B8896E}" destId="{6413D703-AD3D-4B63-B40C-3E7F41CD4777}" srcOrd="0" destOrd="0" presId="urn:microsoft.com/office/officeart/2005/8/layout/hProcess4"/>
    <dgm:cxn modelId="{FDA77665-C0D0-47C1-A424-06A837BC8840}" type="presOf" srcId="{AAC210C3-34A9-4E9A-B97D-CDDAE097B5E3}" destId="{DA9D154C-F23F-4F04-A8DC-8BF5CA1F86A2}" srcOrd="0" destOrd="0" presId="urn:microsoft.com/office/officeart/2005/8/layout/hProcess4"/>
    <dgm:cxn modelId="{88C3FBE5-A3B3-4CE6-BB34-C939F34C32B5}" srcId="{3A04B299-2F5F-459E-BF4F-C362036DCECE}" destId="{966B919A-2A99-40CD-899C-3183CDFC4B9A}" srcOrd="1" destOrd="0" parTransId="{09FB4B8D-3BA0-4182-992E-9280F4191B61}" sibTransId="{D234B9F4-4D39-4164-9EE9-D2868EBB07C7}"/>
    <dgm:cxn modelId="{F11EFFBD-6647-4733-8284-CB984027A6AE}" type="presOf" srcId="{E5867F3C-F71A-45E5-9207-90B925091B26}" destId="{4911004C-2B66-47B0-9772-85B084C54BAB}" srcOrd="0" destOrd="1" presId="urn:microsoft.com/office/officeart/2005/8/layout/hProcess4"/>
    <dgm:cxn modelId="{58B36E0F-D371-4576-8D3A-B9FFDAA1AC3D}" type="presOf" srcId="{72B43957-7425-46B3-AA32-316D12B8896E}" destId="{5A17CB86-B3D9-4B4A-AD74-49EB92FCF307}" srcOrd="1" destOrd="0" presId="urn:microsoft.com/office/officeart/2005/8/layout/hProcess4"/>
    <dgm:cxn modelId="{44E8C16F-45BA-4985-A115-AE312BD93226}" type="presOf" srcId="{966B919A-2A99-40CD-899C-3183CDFC4B9A}" destId="{6413D703-AD3D-4B63-B40C-3E7F41CD4777}" srcOrd="0" destOrd="1" presId="urn:microsoft.com/office/officeart/2005/8/layout/hProcess4"/>
    <dgm:cxn modelId="{2979EE82-8E85-4E55-8DBA-24E67F57F494}" srcId="{FCD79E7F-49BC-48AB-8D44-9B1152D814C7}" destId="{3D370A89-41FB-4568-8C73-46E53CF89314}" srcOrd="0" destOrd="0" parTransId="{E834CFB0-0780-4BB7-B83A-384DA442B648}" sibTransId="{FC990C79-E6CC-4042-AD22-E97C017DC10D}"/>
    <dgm:cxn modelId="{D3565956-F0D6-4F40-966B-6CE808C6C503}" srcId="{FF56EB9C-3C58-4F1E-89BE-C112B9E78686}" destId="{3A04B299-2F5F-459E-BF4F-C362036DCECE}" srcOrd="1" destOrd="0" parTransId="{1133181E-DF92-4D7B-B4BC-A6AE7CDC63D0}" sibTransId="{B3BBCE60-FAB7-47E3-82F5-706909EFFB1F}"/>
    <dgm:cxn modelId="{4F16805F-E40B-4F03-860D-ECEFCF9B04BE}" type="presOf" srcId="{FCD79E7F-49BC-48AB-8D44-9B1152D814C7}" destId="{76C32495-369E-4DF2-B4B2-3CFB6C0110E9}" srcOrd="0" destOrd="0" presId="urn:microsoft.com/office/officeart/2005/8/layout/hProcess4"/>
    <dgm:cxn modelId="{4526DA09-57DB-4E04-A98B-79FD5D6D41D5}" type="presOf" srcId="{3D370A89-41FB-4568-8C73-46E53CF89314}" destId="{4911004C-2B66-47B0-9772-85B084C54BAB}" srcOrd="0" destOrd="0" presId="urn:microsoft.com/office/officeart/2005/8/layout/hProcess4"/>
    <dgm:cxn modelId="{D60FE44E-6E15-4735-BB0D-6CEB5D2BE1A0}" type="presOf" srcId="{3D370A89-41FB-4568-8C73-46E53CF89314}" destId="{97D4D1A9-3703-4934-BEBA-E80961813885}" srcOrd="1" destOrd="0" presId="urn:microsoft.com/office/officeart/2005/8/layout/hProcess4"/>
    <dgm:cxn modelId="{9AA2CBD3-98E5-490C-ACD4-20DFCB07FACA}" type="presOf" srcId="{3A04B299-2F5F-459E-BF4F-C362036DCECE}" destId="{3360A9AA-3D6E-4A0A-95B5-0442D6F525EA}" srcOrd="0" destOrd="0" presId="urn:microsoft.com/office/officeart/2005/8/layout/hProcess4"/>
    <dgm:cxn modelId="{B3022851-FC88-40E4-ADF7-34ED91B951E9}" srcId="{FCD79E7F-49BC-48AB-8D44-9B1152D814C7}" destId="{E5867F3C-F71A-45E5-9207-90B925091B26}" srcOrd="1" destOrd="0" parTransId="{BF67BB9C-6E4F-45E9-9FA3-7F95C6C94BF1}" sibTransId="{97C4D876-5603-4848-9205-85B298CF0D84}"/>
    <dgm:cxn modelId="{4C1206F5-BF99-470F-B222-BA4B5A775590}" srcId="{FF56EB9C-3C58-4F1E-89BE-C112B9E78686}" destId="{FCD79E7F-49BC-48AB-8D44-9B1152D814C7}" srcOrd="0" destOrd="0" parTransId="{AA7DCA3F-861A-4389-9C99-185862E233C3}" sibTransId="{AAC210C3-34A9-4E9A-B97D-CDDAE097B5E3}"/>
    <dgm:cxn modelId="{3CB7AE71-A5C7-495C-B40A-F1EF1BB55AA2}" type="presParOf" srcId="{0363A008-0BF8-4CB3-A1A9-BAB01678C02F}" destId="{4CA35217-B36E-43E7-8F8B-C4294640F920}" srcOrd="0" destOrd="0" presId="urn:microsoft.com/office/officeart/2005/8/layout/hProcess4"/>
    <dgm:cxn modelId="{B1FCC8FF-70C2-4DCE-BC33-865DB90A8527}" type="presParOf" srcId="{0363A008-0BF8-4CB3-A1A9-BAB01678C02F}" destId="{D1D5140D-DE8C-4E79-81F4-16F505B17D07}" srcOrd="1" destOrd="0" presId="urn:microsoft.com/office/officeart/2005/8/layout/hProcess4"/>
    <dgm:cxn modelId="{A02BC6E9-3A06-485D-AF46-3863BE080144}" type="presParOf" srcId="{0363A008-0BF8-4CB3-A1A9-BAB01678C02F}" destId="{FA8BA137-E6FA-402B-911C-C31DE2C9D07F}" srcOrd="2" destOrd="0" presId="urn:microsoft.com/office/officeart/2005/8/layout/hProcess4"/>
    <dgm:cxn modelId="{F354C64B-A1F5-4E59-856E-DB2A33FE5A84}" type="presParOf" srcId="{FA8BA137-E6FA-402B-911C-C31DE2C9D07F}" destId="{60FB097C-141D-45CD-BAE6-FE2CF79208AA}" srcOrd="0" destOrd="0" presId="urn:microsoft.com/office/officeart/2005/8/layout/hProcess4"/>
    <dgm:cxn modelId="{069468EC-7811-415C-884B-E4D08C7736ED}" type="presParOf" srcId="{60FB097C-141D-45CD-BAE6-FE2CF79208AA}" destId="{E127427E-15C6-4355-A8F8-7E07F0CF7996}" srcOrd="0" destOrd="0" presId="urn:microsoft.com/office/officeart/2005/8/layout/hProcess4"/>
    <dgm:cxn modelId="{6D419D58-5E76-4669-8603-DF0A8C9828FE}" type="presParOf" srcId="{60FB097C-141D-45CD-BAE6-FE2CF79208AA}" destId="{4911004C-2B66-47B0-9772-85B084C54BAB}" srcOrd="1" destOrd="0" presId="urn:microsoft.com/office/officeart/2005/8/layout/hProcess4"/>
    <dgm:cxn modelId="{911699DC-8DB5-4E6F-A9D6-4C3885799FAB}" type="presParOf" srcId="{60FB097C-141D-45CD-BAE6-FE2CF79208AA}" destId="{97D4D1A9-3703-4934-BEBA-E80961813885}" srcOrd="2" destOrd="0" presId="urn:microsoft.com/office/officeart/2005/8/layout/hProcess4"/>
    <dgm:cxn modelId="{5301E410-2AB5-41C5-AF9A-FBCD8DD36D76}" type="presParOf" srcId="{60FB097C-141D-45CD-BAE6-FE2CF79208AA}" destId="{76C32495-369E-4DF2-B4B2-3CFB6C0110E9}" srcOrd="3" destOrd="0" presId="urn:microsoft.com/office/officeart/2005/8/layout/hProcess4"/>
    <dgm:cxn modelId="{550EB2F3-2BCB-46F5-B008-25F76FBF4D87}" type="presParOf" srcId="{60FB097C-141D-45CD-BAE6-FE2CF79208AA}" destId="{8F4BF00F-DC61-4A34-8C01-E8FF927F189E}" srcOrd="4" destOrd="0" presId="urn:microsoft.com/office/officeart/2005/8/layout/hProcess4"/>
    <dgm:cxn modelId="{F6FB9039-A6EA-4CD7-9CD3-2833DAABDE50}" type="presParOf" srcId="{FA8BA137-E6FA-402B-911C-C31DE2C9D07F}" destId="{DA9D154C-F23F-4F04-A8DC-8BF5CA1F86A2}" srcOrd="1" destOrd="0" presId="urn:microsoft.com/office/officeart/2005/8/layout/hProcess4"/>
    <dgm:cxn modelId="{100C224E-8B12-4A41-A19C-BDA6288A2C48}" type="presParOf" srcId="{FA8BA137-E6FA-402B-911C-C31DE2C9D07F}" destId="{7C73E418-1A08-4B19-8B04-EB3464AFCF29}" srcOrd="2" destOrd="0" presId="urn:microsoft.com/office/officeart/2005/8/layout/hProcess4"/>
    <dgm:cxn modelId="{3BFB8398-5672-408A-99CC-A77B5705527A}" type="presParOf" srcId="{7C73E418-1A08-4B19-8B04-EB3464AFCF29}" destId="{A169A65C-670A-422E-BC78-44096D772351}" srcOrd="0" destOrd="0" presId="urn:microsoft.com/office/officeart/2005/8/layout/hProcess4"/>
    <dgm:cxn modelId="{A55E4FF9-972F-4AC5-9FC6-D6ED12269019}" type="presParOf" srcId="{7C73E418-1A08-4B19-8B04-EB3464AFCF29}" destId="{6413D703-AD3D-4B63-B40C-3E7F41CD4777}" srcOrd="1" destOrd="0" presId="urn:microsoft.com/office/officeart/2005/8/layout/hProcess4"/>
    <dgm:cxn modelId="{651CD664-CEE9-43C3-BC87-8AE01A520E5F}" type="presParOf" srcId="{7C73E418-1A08-4B19-8B04-EB3464AFCF29}" destId="{5A17CB86-B3D9-4B4A-AD74-49EB92FCF307}" srcOrd="2" destOrd="0" presId="urn:microsoft.com/office/officeart/2005/8/layout/hProcess4"/>
    <dgm:cxn modelId="{FB3C1FAA-1048-484E-9E27-AB8C4272400B}" type="presParOf" srcId="{7C73E418-1A08-4B19-8B04-EB3464AFCF29}" destId="{3360A9AA-3D6E-4A0A-95B5-0442D6F525EA}" srcOrd="3" destOrd="0" presId="urn:microsoft.com/office/officeart/2005/8/layout/hProcess4"/>
    <dgm:cxn modelId="{34E9B1C6-1FC6-4C15-9CD2-4D67186E9296}" type="presParOf" srcId="{7C73E418-1A08-4B19-8B04-EB3464AFCF29}" destId="{86F3E506-129A-4CC5-8A64-E6CCBB81378E}" srcOrd="4" destOrd="0" presId="urn:microsoft.com/office/officeart/2005/8/layout/h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ADFE228F-52A4-4C91-8E4A-E69881DB6E65}" type="doc">
      <dgm:prSet loTypeId="urn:microsoft.com/office/officeart/2005/8/layout/venn1" loCatId="relationship" qsTypeId="urn:microsoft.com/office/officeart/2005/8/quickstyle/3d1" qsCatId="3D" csTypeId="urn:microsoft.com/office/officeart/2005/8/colors/accent0_3" csCatId="mainScheme" phldr="1"/>
      <dgm:spPr/>
      <dgm:t>
        <a:bodyPr/>
        <a:lstStyle/>
        <a:p>
          <a:endParaRPr lang="es-ES"/>
        </a:p>
      </dgm:t>
    </dgm:pt>
    <dgm:pt modelId="{4F1C355C-741E-4DEF-A54D-7FE902AE9B86}">
      <dgm:prSet custT="1"/>
      <dgm:spPr>
        <a:solidFill>
          <a:schemeClr val="accent1">
            <a:lumMod val="75000"/>
            <a:alpha val="50000"/>
          </a:schemeClr>
        </a:solidFill>
      </dgm:spPr>
      <dgm:t>
        <a:bodyPr/>
        <a:lstStyle/>
        <a:p>
          <a:r>
            <a:rPr lang="es-ES" sz="1400" b="1" dirty="0" smtClean="0"/>
            <a:t>Cooperación y comunicación</a:t>
          </a:r>
        </a:p>
        <a:p>
          <a:r>
            <a:rPr lang="es-ES" sz="1400" dirty="0" smtClean="0"/>
            <a:t>- Coadyuvar en la interpretación de los TLC s </a:t>
          </a:r>
        </a:p>
        <a:p>
          <a:r>
            <a:rPr lang="es-ES" sz="1400" dirty="0" smtClean="0"/>
            <a:t>- Actualización página web, y elaboración de sitio corporativo Intranet </a:t>
          </a:r>
        </a:p>
        <a:p>
          <a:r>
            <a:rPr lang="es-ES" sz="1400" dirty="0" smtClean="0"/>
            <a:t>- Capacitaciones al SNA y a los usuarios </a:t>
          </a:r>
          <a:endParaRPr lang="es-ES" sz="1400" b="1" dirty="0"/>
        </a:p>
      </dgm:t>
    </dgm:pt>
    <dgm:pt modelId="{DF058C8A-3B5C-4CAA-9B8C-F3379EC9B5E5}" type="parTrans" cxnId="{9BEA497E-FBD8-435F-9D13-86B2DC2B37D6}">
      <dgm:prSet/>
      <dgm:spPr/>
      <dgm:t>
        <a:bodyPr/>
        <a:lstStyle/>
        <a:p>
          <a:endParaRPr lang="es-ES" sz="1100"/>
        </a:p>
      </dgm:t>
    </dgm:pt>
    <dgm:pt modelId="{27134EF6-8497-4D54-B78D-21411DD77639}" type="sibTrans" cxnId="{9BEA497E-FBD8-435F-9D13-86B2DC2B37D6}">
      <dgm:prSet/>
      <dgm:spPr/>
      <dgm:t>
        <a:bodyPr/>
        <a:lstStyle/>
        <a:p>
          <a:endParaRPr lang="es-ES" sz="1100"/>
        </a:p>
      </dgm:t>
    </dgm:pt>
    <dgm:pt modelId="{7245EEEB-69DC-4FD8-9EB1-0236483E337A}" type="pres">
      <dgm:prSet presAssocID="{ADFE228F-52A4-4C91-8E4A-E69881DB6E65}" presName="compositeShape" presStyleCnt="0">
        <dgm:presLayoutVars>
          <dgm:chMax val="7"/>
          <dgm:dir/>
          <dgm:resizeHandles val="exact"/>
        </dgm:presLayoutVars>
      </dgm:prSet>
      <dgm:spPr/>
      <dgm:t>
        <a:bodyPr/>
        <a:lstStyle/>
        <a:p>
          <a:endParaRPr lang="es-ES"/>
        </a:p>
      </dgm:t>
    </dgm:pt>
    <dgm:pt modelId="{E0CAC85D-7896-48B2-AC05-30C1D4F6ABF9}" type="pres">
      <dgm:prSet presAssocID="{4F1C355C-741E-4DEF-A54D-7FE902AE9B86}" presName="circ1TxSh" presStyleLbl="vennNode1" presStyleIdx="0" presStyleCnt="1" custScaleX="147224" custLinFactX="6945" custLinFactNeighborX="100000" custLinFactNeighborY="-58334"/>
      <dgm:spPr/>
      <dgm:t>
        <a:bodyPr/>
        <a:lstStyle/>
        <a:p>
          <a:endParaRPr lang="es-ES"/>
        </a:p>
      </dgm:t>
    </dgm:pt>
  </dgm:ptLst>
  <dgm:cxnLst>
    <dgm:cxn modelId="{996970C8-2ADE-4D4B-B653-92ADEDB3A022}" type="presOf" srcId="{4F1C355C-741E-4DEF-A54D-7FE902AE9B86}" destId="{E0CAC85D-7896-48B2-AC05-30C1D4F6ABF9}" srcOrd="0" destOrd="0" presId="urn:microsoft.com/office/officeart/2005/8/layout/venn1"/>
    <dgm:cxn modelId="{9BEA497E-FBD8-435F-9D13-86B2DC2B37D6}" srcId="{ADFE228F-52A4-4C91-8E4A-E69881DB6E65}" destId="{4F1C355C-741E-4DEF-A54D-7FE902AE9B86}" srcOrd="0" destOrd="0" parTransId="{DF058C8A-3B5C-4CAA-9B8C-F3379EC9B5E5}" sibTransId="{27134EF6-8497-4D54-B78D-21411DD77639}"/>
    <dgm:cxn modelId="{CA59F3F2-00CE-4AF0-A342-747CC7D720AF}" type="presOf" srcId="{ADFE228F-52A4-4C91-8E4A-E69881DB6E65}" destId="{7245EEEB-69DC-4FD8-9EB1-0236483E337A}" srcOrd="0" destOrd="0" presId="urn:microsoft.com/office/officeart/2005/8/layout/venn1"/>
    <dgm:cxn modelId="{8229753A-56E7-4F41-82C4-6D3C951E3397}" type="presParOf" srcId="{7245EEEB-69DC-4FD8-9EB1-0236483E337A}" destId="{E0CAC85D-7896-48B2-AC05-30C1D4F6ABF9}"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ADFE228F-52A4-4C91-8E4A-E69881DB6E65}" type="doc">
      <dgm:prSet loTypeId="urn:microsoft.com/office/officeart/2005/8/layout/venn1" loCatId="relationship" qsTypeId="urn:microsoft.com/office/officeart/2005/8/quickstyle/3d1" qsCatId="3D" csTypeId="urn:microsoft.com/office/officeart/2005/8/colors/accent0_3" csCatId="mainScheme" phldr="1"/>
      <dgm:spPr/>
      <dgm:t>
        <a:bodyPr/>
        <a:lstStyle/>
        <a:p>
          <a:endParaRPr lang="es-ES"/>
        </a:p>
      </dgm:t>
    </dgm:pt>
    <dgm:pt modelId="{6A04F21A-E250-4932-81FB-74EA039D714E}">
      <dgm:prSet phldrT="[Texto]" custT="1"/>
      <dgm:spPr>
        <a:solidFill>
          <a:schemeClr val="accent1">
            <a:lumMod val="75000"/>
            <a:alpha val="50000"/>
          </a:schemeClr>
        </a:solidFill>
      </dgm:spPr>
      <dgm:t>
        <a:bodyPr/>
        <a:lstStyle/>
        <a:p>
          <a:pPr algn="ctr"/>
          <a:r>
            <a:rPr lang="es-ES" sz="1200" b="1" dirty="0" smtClean="0"/>
            <a:t>Sede Judicial</a:t>
          </a:r>
        </a:p>
        <a:p>
          <a:pPr algn="ctr"/>
          <a:r>
            <a:rPr lang="es-ES" sz="1200" b="1" dirty="0" smtClean="0"/>
            <a:t>- </a:t>
          </a:r>
          <a:r>
            <a:rPr lang="es-ES" sz="1200" dirty="0" smtClean="0"/>
            <a:t>Disminución de casos (respeto del usuario)</a:t>
          </a:r>
        </a:p>
        <a:p>
          <a:pPr algn="ctr"/>
          <a:r>
            <a:rPr lang="es-ES" sz="1200" dirty="0" smtClean="0"/>
            <a:t>-Ampliar aceptación de las sentencias del TAN (credibilidad)</a:t>
          </a:r>
        </a:p>
        <a:p>
          <a:pPr algn="ctr"/>
          <a:r>
            <a:rPr lang="es-ES" sz="1200" dirty="0" smtClean="0"/>
            <a:t>- Actualizaciones de los miembros del Colegiado (órgano técnico- especializado)</a:t>
          </a:r>
        </a:p>
      </dgm:t>
    </dgm:pt>
    <dgm:pt modelId="{3D2BAAC2-9CAC-48B2-9020-08A54A4F6497}" type="parTrans" cxnId="{DAB40AEC-D1CB-4B1E-B55C-1EC03FE4225F}">
      <dgm:prSet/>
      <dgm:spPr/>
      <dgm:t>
        <a:bodyPr/>
        <a:lstStyle/>
        <a:p>
          <a:endParaRPr lang="es-ES"/>
        </a:p>
      </dgm:t>
    </dgm:pt>
    <dgm:pt modelId="{C3D449BC-EE3C-45C7-A344-0EF175206802}" type="sibTrans" cxnId="{DAB40AEC-D1CB-4B1E-B55C-1EC03FE4225F}">
      <dgm:prSet/>
      <dgm:spPr/>
      <dgm:t>
        <a:bodyPr/>
        <a:lstStyle/>
        <a:p>
          <a:endParaRPr lang="es-ES"/>
        </a:p>
      </dgm:t>
    </dgm:pt>
    <dgm:pt modelId="{5242EDBE-8E2A-47B3-8215-4714B388157F}" type="pres">
      <dgm:prSet presAssocID="{ADFE228F-52A4-4C91-8E4A-E69881DB6E65}" presName="compositeShape" presStyleCnt="0">
        <dgm:presLayoutVars>
          <dgm:chMax val="7"/>
          <dgm:dir/>
          <dgm:resizeHandles val="exact"/>
        </dgm:presLayoutVars>
      </dgm:prSet>
      <dgm:spPr/>
      <dgm:t>
        <a:bodyPr/>
        <a:lstStyle/>
        <a:p>
          <a:endParaRPr lang="es-ES"/>
        </a:p>
      </dgm:t>
    </dgm:pt>
    <dgm:pt modelId="{E6AF8C7A-E287-45B2-A0CA-95EE0B16093A}" type="pres">
      <dgm:prSet presAssocID="{6A04F21A-E250-4932-81FB-74EA039D714E}" presName="circ1TxSh" presStyleLbl="vennNode1" presStyleIdx="0" presStyleCnt="1" custLinFactNeighborX="10499" custLinFactNeighborY="159"/>
      <dgm:spPr/>
      <dgm:t>
        <a:bodyPr/>
        <a:lstStyle/>
        <a:p>
          <a:endParaRPr lang="es-ES"/>
        </a:p>
      </dgm:t>
    </dgm:pt>
  </dgm:ptLst>
  <dgm:cxnLst>
    <dgm:cxn modelId="{DAB40AEC-D1CB-4B1E-B55C-1EC03FE4225F}" srcId="{ADFE228F-52A4-4C91-8E4A-E69881DB6E65}" destId="{6A04F21A-E250-4932-81FB-74EA039D714E}" srcOrd="0" destOrd="0" parTransId="{3D2BAAC2-9CAC-48B2-9020-08A54A4F6497}" sibTransId="{C3D449BC-EE3C-45C7-A344-0EF175206802}"/>
    <dgm:cxn modelId="{8A241A5C-6B98-4F4D-9501-A5F649A4C516}" type="presOf" srcId="{6A04F21A-E250-4932-81FB-74EA039D714E}" destId="{E6AF8C7A-E287-45B2-A0CA-95EE0B16093A}" srcOrd="0" destOrd="0" presId="urn:microsoft.com/office/officeart/2005/8/layout/venn1"/>
    <dgm:cxn modelId="{E930797B-0899-46E7-8F03-BB99E6850767}" type="presOf" srcId="{ADFE228F-52A4-4C91-8E4A-E69881DB6E65}" destId="{5242EDBE-8E2A-47B3-8215-4714B388157F}" srcOrd="0" destOrd="0" presId="urn:microsoft.com/office/officeart/2005/8/layout/venn1"/>
    <dgm:cxn modelId="{AAE15EEB-A163-4814-AC93-94FF27AEB6A4}" type="presParOf" srcId="{5242EDBE-8E2A-47B3-8215-4714B388157F}" destId="{E6AF8C7A-E287-45B2-A0CA-95EE0B16093A}"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ADFE228F-52A4-4C91-8E4A-E69881DB6E65}" type="doc">
      <dgm:prSet loTypeId="urn:microsoft.com/office/officeart/2005/8/layout/venn1" loCatId="relationship" qsTypeId="urn:microsoft.com/office/officeart/2005/8/quickstyle/3d1" qsCatId="3D" csTypeId="urn:microsoft.com/office/officeart/2005/8/colors/accent0_3" csCatId="mainScheme" phldr="1"/>
      <dgm:spPr/>
      <dgm:t>
        <a:bodyPr/>
        <a:lstStyle/>
        <a:p>
          <a:endParaRPr lang="es-ES"/>
        </a:p>
      </dgm:t>
    </dgm:pt>
    <dgm:pt modelId="{6A04F21A-E250-4932-81FB-74EA039D714E}">
      <dgm:prSet phldrT="[Texto]" custT="1"/>
      <dgm:spPr>
        <a:solidFill>
          <a:schemeClr val="accent1">
            <a:lumMod val="75000"/>
            <a:alpha val="50000"/>
          </a:schemeClr>
        </a:solidFill>
      </dgm:spPr>
      <dgm:t>
        <a:bodyPr/>
        <a:lstStyle/>
        <a:p>
          <a:pPr algn="ctr"/>
          <a:r>
            <a:rPr lang="es-ES" sz="1600" b="1" dirty="0" smtClean="0"/>
            <a:t>Celeridad</a:t>
          </a:r>
        </a:p>
        <a:p>
          <a:pPr algn="ctr"/>
          <a:r>
            <a:rPr lang="es-ES" sz="1600" dirty="0" smtClean="0"/>
            <a:t>- Trámites de menor  complejidad (cuellos de botella) </a:t>
          </a:r>
        </a:p>
      </dgm:t>
    </dgm:pt>
    <dgm:pt modelId="{3D2BAAC2-9CAC-48B2-9020-08A54A4F6497}" type="parTrans" cxnId="{DAB40AEC-D1CB-4B1E-B55C-1EC03FE4225F}">
      <dgm:prSet/>
      <dgm:spPr/>
      <dgm:t>
        <a:bodyPr/>
        <a:lstStyle/>
        <a:p>
          <a:endParaRPr lang="es-ES"/>
        </a:p>
      </dgm:t>
    </dgm:pt>
    <dgm:pt modelId="{C3D449BC-EE3C-45C7-A344-0EF175206802}" type="sibTrans" cxnId="{DAB40AEC-D1CB-4B1E-B55C-1EC03FE4225F}">
      <dgm:prSet/>
      <dgm:spPr/>
      <dgm:t>
        <a:bodyPr/>
        <a:lstStyle/>
        <a:p>
          <a:endParaRPr lang="es-ES"/>
        </a:p>
      </dgm:t>
    </dgm:pt>
    <dgm:pt modelId="{79640C47-6103-49AB-9D8A-EB5D72700819}" type="pres">
      <dgm:prSet presAssocID="{ADFE228F-52A4-4C91-8E4A-E69881DB6E65}" presName="compositeShape" presStyleCnt="0">
        <dgm:presLayoutVars>
          <dgm:chMax val="7"/>
          <dgm:dir/>
          <dgm:resizeHandles val="exact"/>
        </dgm:presLayoutVars>
      </dgm:prSet>
      <dgm:spPr/>
      <dgm:t>
        <a:bodyPr/>
        <a:lstStyle/>
        <a:p>
          <a:endParaRPr lang="es-ES"/>
        </a:p>
      </dgm:t>
    </dgm:pt>
    <dgm:pt modelId="{F0E37538-5B25-4675-9867-7F6BA2B67A37}" type="pres">
      <dgm:prSet presAssocID="{6A04F21A-E250-4932-81FB-74EA039D714E}" presName="circ1TxSh" presStyleLbl="vennNode1" presStyleIdx="0" presStyleCnt="1"/>
      <dgm:spPr/>
      <dgm:t>
        <a:bodyPr/>
        <a:lstStyle/>
        <a:p>
          <a:endParaRPr lang="es-ES"/>
        </a:p>
      </dgm:t>
    </dgm:pt>
  </dgm:ptLst>
  <dgm:cxnLst>
    <dgm:cxn modelId="{DAB40AEC-D1CB-4B1E-B55C-1EC03FE4225F}" srcId="{ADFE228F-52A4-4C91-8E4A-E69881DB6E65}" destId="{6A04F21A-E250-4932-81FB-74EA039D714E}" srcOrd="0" destOrd="0" parTransId="{3D2BAAC2-9CAC-48B2-9020-08A54A4F6497}" sibTransId="{C3D449BC-EE3C-45C7-A344-0EF175206802}"/>
    <dgm:cxn modelId="{670B26A2-5FE5-488A-8AE2-BE05EF8B6B08}" type="presOf" srcId="{6A04F21A-E250-4932-81FB-74EA039D714E}" destId="{F0E37538-5B25-4675-9867-7F6BA2B67A37}" srcOrd="0" destOrd="0" presId="urn:microsoft.com/office/officeart/2005/8/layout/venn1"/>
    <dgm:cxn modelId="{120AAAD3-8E00-4458-A1C7-0F1C910B6522}" type="presOf" srcId="{ADFE228F-52A4-4C91-8E4A-E69881DB6E65}" destId="{79640C47-6103-49AB-9D8A-EB5D72700819}" srcOrd="0" destOrd="0" presId="urn:microsoft.com/office/officeart/2005/8/layout/venn1"/>
    <dgm:cxn modelId="{3A81AFCA-D059-47F7-AE31-3FEB12493C36}" type="presParOf" srcId="{79640C47-6103-49AB-9D8A-EB5D72700819}" destId="{F0E37538-5B25-4675-9867-7F6BA2B67A37}" srcOrd="0"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0DF2A806-B314-4DA0-959A-876103ECF29D}"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ES"/>
        </a:p>
      </dgm:t>
    </dgm:pt>
    <dgm:pt modelId="{4DABEE39-9B72-4139-AC07-C47A65793E75}">
      <dgm:prSet phldrT="[Texto]"/>
      <dgm:spPr/>
      <dgm:t>
        <a:bodyPr/>
        <a:lstStyle/>
        <a:p>
          <a:r>
            <a:rPr lang="es-ES_tradnl" b="1" dirty="0" smtClean="0">
              <a:solidFill>
                <a:srgbClr val="FF9900"/>
              </a:solidFill>
              <a:effectLst>
                <a:outerShdw blurRad="38100" dist="38100" dir="2700000" algn="tl">
                  <a:srgbClr val="000000">
                    <a:alpha val="43137"/>
                  </a:srgbClr>
                </a:outerShdw>
              </a:effectLst>
              <a:latin typeface="Tahoma" pitchFamily="34" charset="0"/>
            </a:rPr>
            <a:t>CAUCA IV</a:t>
          </a:r>
          <a:r>
            <a:rPr lang="es-ES_tradnl" dirty="0" smtClean="0">
              <a:solidFill>
                <a:srgbClr val="FF9900"/>
              </a:solidFill>
              <a:effectLst>
                <a:outerShdw blurRad="38100" dist="38100" dir="2700000" algn="tl">
                  <a:srgbClr val="000000">
                    <a:alpha val="43137"/>
                  </a:srgbClr>
                </a:outerShdw>
              </a:effectLst>
              <a:latin typeface="Tahoma" pitchFamily="34" charset="0"/>
            </a:rPr>
            <a:t>  </a:t>
          </a:r>
          <a:endParaRPr lang="es-ES" dirty="0">
            <a:effectLst>
              <a:outerShdw blurRad="38100" dist="38100" dir="2700000" algn="tl">
                <a:srgbClr val="000000">
                  <a:alpha val="43137"/>
                </a:srgbClr>
              </a:outerShdw>
            </a:effectLst>
          </a:endParaRPr>
        </a:p>
      </dgm:t>
    </dgm:pt>
    <dgm:pt modelId="{53820134-DC62-4801-898B-3FBE61223A4E}" type="parTrans" cxnId="{DC231E9D-D2E8-475D-81A7-FD4E5BA6E57C}">
      <dgm:prSet/>
      <dgm:spPr/>
      <dgm:t>
        <a:bodyPr/>
        <a:lstStyle/>
        <a:p>
          <a:endParaRPr lang="es-ES"/>
        </a:p>
      </dgm:t>
    </dgm:pt>
    <dgm:pt modelId="{4B55D22C-8E81-4889-A78C-164FD36604B3}" type="sibTrans" cxnId="{DC231E9D-D2E8-475D-81A7-FD4E5BA6E57C}">
      <dgm:prSet/>
      <dgm:spPr/>
      <dgm:t>
        <a:bodyPr/>
        <a:lstStyle/>
        <a:p>
          <a:endParaRPr lang="es-ES"/>
        </a:p>
      </dgm:t>
    </dgm:pt>
    <dgm:pt modelId="{313969F4-7559-44A9-B97F-9092E3C2C752}">
      <dgm:prSet phldrT="[Texto]"/>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dgm:spPr>
      <dgm:t>
        <a:bodyPr/>
        <a:lstStyle/>
        <a:p>
          <a:endParaRPr lang="es-ES" sz="1900" dirty="0"/>
        </a:p>
      </dgm:t>
    </dgm:pt>
    <dgm:pt modelId="{98D65076-4EBA-45C3-82AD-A859324FD8AF}" type="parTrans" cxnId="{22526389-28C8-47B1-83CA-2F155ADEDF36}">
      <dgm:prSet/>
      <dgm:spPr/>
      <dgm:t>
        <a:bodyPr/>
        <a:lstStyle/>
        <a:p>
          <a:endParaRPr lang="es-ES"/>
        </a:p>
      </dgm:t>
    </dgm:pt>
    <dgm:pt modelId="{780FA09A-611D-4E46-96A6-D8664D4A4EBA}" type="sibTrans" cxnId="{22526389-28C8-47B1-83CA-2F155ADEDF36}">
      <dgm:prSet/>
      <dgm:spPr/>
      <dgm:t>
        <a:bodyPr/>
        <a:lstStyle/>
        <a:p>
          <a:endParaRPr lang="es-ES"/>
        </a:p>
      </dgm:t>
    </dgm:pt>
    <dgm:pt modelId="{DA0E1CB3-E988-4B72-B1B1-C08F529FD213}">
      <dgm:prSet phldrT="[Texto]"/>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dgm:spPr>
      <dgm:t>
        <a:bodyPr/>
        <a:lstStyle/>
        <a:p>
          <a:r>
            <a:rPr lang="es-ES_tradnl" sz="1900" dirty="0" smtClean="0">
              <a:latin typeface="Tahoma" pitchFamily="34" charset="0"/>
            </a:rPr>
            <a:t>Se permite la presentación de recursos y notificaciones mediante sistemas informáticos. (Art 40)</a:t>
          </a:r>
          <a:endParaRPr lang="es-ES" sz="1900" dirty="0"/>
        </a:p>
      </dgm:t>
    </dgm:pt>
    <dgm:pt modelId="{C4DD2AC4-F3FB-44CA-AA39-59005C584668}" type="parTrans" cxnId="{57C4D2C8-0176-4506-B2EC-0F427E68B756}">
      <dgm:prSet/>
      <dgm:spPr/>
      <dgm:t>
        <a:bodyPr/>
        <a:lstStyle/>
        <a:p>
          <a:endParaRPr lang="es-ES"/>
        </a:p>
      </dgm:t>
    </dgm:pt>
    <dgm:pt modelId="{162CF87C-5424-41E0-8531-23E22B4296F7}" type="sibTrans" cxnId="{57C4D2C8-0176-4506-B2EC-0F427E68B756}">
      <dgm:prSet/>
      <dgm:spPr/>
      <dgm:t>
        <a:bodyPr/>
        <a:lstStyle/>
        <a:p>
          <a:endParaRPr lang="es-ES"/>
        </a:p>
      </dgm:t>
    </dgm:pt>
    <dgm:pt modelId="{ECF65111-48F2-4CB8-B7BA-85162E69483F}">
      <dgm:prSet/>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dgm:spPr>
      <dgm:t>
        <a:bodyPr/>
        <a:lstStyle/>
        <a:p>
          <a:r>
            <a:rPr lang="es-ES_tradnl" sz="1900" dirty="0" smtClean="0">
              <a:latin typeface="Tahoma" pitchFamily="34" charset="0"/>
            </a:rPr>
            <a:t>Remite al RECAUCA tanto para los requisitos de forma y tiempo (Artículo 127)</a:t>
          </a:r>
        </a:p>
      </dgm:t>
    </dgm:pt>
    <dgm:pt modelId="{0C3F7962-C8C4-4DCE-825F-28EC66C1804D}" type="parTrans" cxnId="{751D2A45-F7CD-40C4-8B48-8477C601E375}">
      <dgm:prSet/>
      <dgm:spPr/>
      <dgm:t>
        <a:bodyPr/>
        <a:lstStyle/>
        <a:p>
          <a:endParaRPr lang="es-ES"/>
        </a:p>
      </dgm:t>
    </dgm:pt>
    <dgm:pt modelId="{534DDC36-8797-4ACB-A413-4CEB015C978F}" type="sibTrans" cxnId="{751D2A45-F7CD-40C4-8B48-8477C601E375}">
      <dgm:prSet/>
      <dgm:spPr/>
      <dgm:t>
        <a:bodyPr/>
        <a:lstStyle/>
        <a:p>
          <a:endParaRPr lang="es-ES"/>
        </a:p>
      </dgm:t>
    </dgm:pt>
    <dgm:pt modelId="{D7FFA522-19EE-490B-8077-B84552D8E5F0}">
      <dgm:prSet custT="1"/>
      <dgm:spPr>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dgm:spPr>
      <dgm:t>
        <a:bodyPr/>
        <a:lstStyle/>
        <a:p>
          <a:r>
            <a:rPr lang="es-ES_tradnl" sz="1900" dirty="0" smtClean="0">
              <a:latin typeface="Tahoma" pitchFamily="34" charset="0"/>
            </a:rPr>
            <a:t>Crea el Tribunal Aduanero Nacional, establece que la experiencia mínima será de 5 años y remite al RECAUCA para las funciones, integración, organización y atribuciones (Art 128-129). </a:t>
          </a:r>
          <a:r>
            <a:rPr lang="es-ES_tradnl" sz="1600" dirty="0" smtClean="0">
              <a:latin typeface="Tahoma" pitchFamily="34" charset="0"/>
            </a:rPr>
            <a:t>Ver transitorio II: plazo de 6 meses para su constitución</a:t>
          </a:r>
        </a:p>
      </dgm:t>
    </dgm:pt>
    <dgm:pt modelId="{109736C0-C5DA-4A6F-9E37-416D40AE2B03}" type="parTrans" cxnId="{DD022764-CC2D-445A-A56E-3FB66AB22DD5}">
      <dgm:prSet/>
      <dgm:spPr/>
      <dgm:t>
        <a:bodyPr/>
        <a:lstStyle/>
        <a:p>
          <a:endParaRPr lang="es-ES"/>
        </a:p>
      </dgm:t>
    </dgm:pt>
    <dgm:pt modelId="{D5331F0E-3F46-48A2-B216-A8FF971BB4DB}" type="sibTrans" cxnId="{DD022764-CC2D-445A-A56E-3FB66AB22DD5}">
      <dgm:prSet/>
      <dgm:spPr/>
      <dgm:t>
        <a:bodyPr/>
        <a:lstStyle/>
        <a:p>
          <a:endParaRPr lang="es-ES"/>
        </a:p>
      </dgm:t>
    </dgm:pt>
    <dgm:pt modelId="{3387EED0-A83D-4C3C-963D-B22E77C97608}" type="pres">
      <dgm:prSet presAssocID="{0DF2A806-B314-4DA0-959A-876103ECF29D}" presName="Name0" presStyleCnt="0">
        <dgm:presLayoutVars>
          <dgm:dir/>
          <dgm:animLvl val="lvl"/>
          <dgm:resizeHandles/>
        </dgm:presLayoutVars>
      </dgm:prSet>
      <dgm:spPr/>
      <dgm:t>
        <a:bodyPr/>
        <a:lstStyle/>
        <a:p>
          <a:endParaRPr lang="es-ES"/>
        </a:p>
      </dgm:t>
    </dgm:pt>
    <dgm:pt modelId="{802DFCCD-3558-4182-8A7D-739A11560538}" type="pres">
      <dgm:prSet presAssocID="{4DABEE39-9B72-4139-AC07-C47A65793E75}" presName="linNode" presStyleCnt="0"/>
      <dgm:spPr/>
    </dgm:pt>
    <dgm:pt modelId="{B42D48AB-03CF-4090-8D12-B939BF3B6A45}" type="pres">
      <dgm:prSet presAssocID="{4DABEE39-9B72-4139-AC07-C47A65793E75}" presName="parentShp" presStyleLbl="node1" presStyleIdx="0" presStyleCnt="1" custScaleX="62238" custScaleY="71521">
        <dgm:presLayoutVars>
          <dgm:bulletEnabled val="1"/>
        </dgm:presLayoutVars>
      </dgm:prSet>
      <dgm:spPr/>
      <dgm:t>
        <a:bodyPr/>
        <a:lstStyle/>
        <a:p>
          <a:endParaRPr lang="es-ES"/>
        </a:p>
      </dgm:t>
    </dgm:pt>
    <dgm:pt modelId="{84A0A6D1-1C69-4279-AD03-7A2146C654D7}" type="pres">
      <dgm:prSet presAssocID="{4DABEE39-9B72-4139-AC07-C47A65793E75}" presName="childShp" presStyleLbl="bgAccFollowNode1" presStyleIdx="0" presStyleCnt="1" custScaleX="125175">
        <dgm:presLayoutVars>
          <dgm:bulletEnabled val="1"/>
        </dgm:presLayoutVars>
      </dgm:prSet>
      <dgm:spPr/>
      <dgm:t>
        <a:bodyPr/>
        <a:lstStyle/>
        <a:p>
          <a:endParaRPr lang="es-ES"/>
        </a:p>
      </dgm:t>
    </dgm:pt>
  </dgm:ptLst>
  <dgm:cxnLst>
    <dgm:cxn modelId="{DC231E9D-D2E8-475D-81A7-FD4E5BA6E57C}" srcId="{0DF2A806-B314-4DA0-959A-876103ECF29D}" destId="{4DABEE39-9B72-4139-AC07-C47A65793E75}" srcOrd="0" destOrd="0" parTransId="{53820134-DC62-4801-898B-3FBE61223A4E}" sibTransId="{4B55D22C-8E81-4889-A78C-164FD36604B3}"/>
    <dgm:cxn modelId="{D6F2A397-3328-4FD3-8434-BBEA5FBDE327}" type="presOf" srcId="{4DABEE39-9B72-4139-AC07-C47A65793E75}" destId="{B42D48AB-03CF-4090-8D12-B939BF3B6A45}" srcOrd="0" destOrd="0" presId="urn:microsoft.com/office/officeart/2005/8/layout/vList6"/>
    <dgm:cxn modelId="{A75E59DB-45FE-42E5-99C2-A3036325D3AB}" type="presOf" srcId="{D7FFA522-19EE-490B-8077-B84552D8E5F0}" destId="{84A0A6D1-1C69-4279-AD03-7A2146C654D7}" srcOrd="0" destOrd="3" presId="urn:microsoft.com/office/officeart/2005/8/layout/vList6"/>
    <dgm:cxn modelId="{563992B8-049F-4170-8D92-7BEA7644EC92}" type="presOf" srcId="{ECF65111-48F2-4CB8-B7BA-85162E69483F}" destId="{84A0A6D1-1C69-4279-AD03-7A2146C654D7}" srcOrd="0" destOrd="2" presId="urn:microsoft.com/office/officeart/2005/8/layout/vList6"/>
    <dgm:cxn modelId="{57C4D2C8-0176-4506-B2EC-0F427E68B756}" srcId="{4DABEE39-9B72-4139-AC07-C47A65793E75}" destId="{DA0E1CB3-E988-4B72-B1B1-C08F529FD213}" srcOrd="1" destOrd="0" parTransId="{C4DD2AC4-F3FB-44CA-AA39-59005C584668}" sibTransId="{162CF87C-5424-41E0-8531-23E22B4296F7}"/>
    <dgm:cxn modelId="{7DD4FAC7-D74C-4D03-864B-9973254F9D7A}" type="presOf" srcId="{313969F4-7559-44A9-B97F-9092E3C2C752}" destId="{84A0A6D1-1C69-4279-AD03-7A2146C654D7}" srcOrd="0" destOrd="0" presId="urn:microsoft.com/office/officeart/2005/8/layout/vList6"/>
    <dgm:cxn modelId="{22526389-28C8-47B1-83CA-2F155ADEDF36}" srcId="{4DABEE39-9B72-4139-AC07-C47A65793E75}" destId="{313969F4-7559-44A9-B97F-9092E3C2C752}" srcOrd="0" destOrd="0" parTransId="{98D65076-4EBA-45C3-82AD-A859324FD8AF}" sibTransId="{780FA09A-611D-4E46-96A6-D8664D4A4EBA}"/>
    <dgm:cxn modelId="{751D2A45-F7CD-40C4-8B48-8477C601E375}" srcId="{4DABEE39-9B72-4139-AC07-C47A65793E75}" destId="{ECF65111-48F2-4CB8-B7BA-85162E69483F}" srcOrd="2" destOrd="0" parTransId="{0C3F7962-C8C4-4DCE-825F-28EC66C1804D}" sibTransId="{534DDC36-8797-4ACB-A413-4CEB015C978F}"/>
    <dgm:cxn modelId="{DD022764-CC2D-445A-A56E-3FB66AB22DD5}" srcId="{4DABEE39-9B72-4139-AC07-C47A65793E75}" destId="{D7FFA522-19EE-490B-8077-B84552D8E5F0}" srcOrd="3" destOrd="0" parTransId="{109736C0-C5DA-4A6F-9E37-416D40AE2B03}" sibTransId="{D5331F0E-3F46-48A2-B216-A8FF971BB4DB}"/>
    <dgm:cxn modelId="{512FF1AF-B487-46E9-9D21-626AE10C0DD2}" type="presOf" srcId="{DA0E1CB3-E988-4B72-B1B1-C08F529FD213}" destId="{84A0A6D1-1C69-4279-AD03-7A2146C654D7}" srcOrd="0" destOrd="1" presId="urn:microsoft.com/office/officeart/2005/8/layout/vList6"/>
    <dgm:cxn modelId="{58224FBD-27CB-472E-9157-7F1F026DC0AE}" type="presOf" srcId="{0DF2A806-B314-4DA0-959A-876103ECF29D}" destId="{3387EED0-A83D-4C3C-963D-B22E77C97608}" srcOrd="0" destOrd="0" presId="urn:microsoft.com/office/officeart/2005/8/layout/vList6"/>
    <dgm:cxn modelId="{64276186-3128-43F1-AB37-A7CD18C609B0}" type="presParOf" srcId="{3387EED0-A83D-4C3C-963D-B22E77C97608}" destId="{802DFCCD-3558-4182-8A7D-739A11560538}" srcOrd="0" destOrd="0" presId="urn:microsoft.com/office/officeart/2005/8/layout/vList6"/>
    <dgm:cxn modelId="{2B3B894A-52F8-48CB-BB4D-BA92A12C7291}" type="presParOf" srcId="{802DFCCD-3558-4182-8A7D-739A11560538}" destId="{B42D48AB-03CF-4090-8D12-B939BF3B6A45}" srcOrd="0" destOrd="0" presId="urn:microsoft.com/office/officeart/2005/8/layout/vList6"/>
    <dgm:cxn modelId="{F5B7EBAD-1F2B-4BB4-BAE1-5DF8DB231A94}" type="presParOf" srcId="{802DFCCD-3558-4182-8A7D-739A11560538}" destId="{84A0A6D1-1C69-4279-AD03-7A2146C654D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0DF2A806-B314-4DA0-959A-876103ECF29D}"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ES"/>
        </a:p>
      </dgm:t>
    </dgm:pt>
    <dgm:pt modelId="{6C2B2E49-3AE4-465F-8F51-12FD6A8E4188}">
      <dgm:prSet phldrT="[Texto]"/>
      <dgm:spPr>
        <a:gradFill flip="none" rotWithShape="0">
          <a:gsLst>
            <a:gs pos="0">
              <a:srgbClr val="85DF33">
                <a:shade val="30000"/>
                <a:satMod val="115000"/>
              </a:srgbClr>
            </a:gs>
            <a:gs pos="50000">
              <a:srgbClr val="85DF33">
                <a:shade val="67500"/>
                <a:satMod val="115000"/>
              </a:srgbClr>
            </a:gs>
            <a:gs pos="100000">
              <a:srgbClr val="85DF33">
                <a:shade val="100000"/>
                <a:satMod val="115000"/>
              </a:srgbClr>
            </a:gs>
          </a:gsLst>
          <a:lin ang="0" scaled="1"/>
          <a:tileRect/>
        </a:gradFill>
      </dgm:spPr>
      <dgm:t>
        <a:bodyPr/>
        <a:lstStyle/>
        <a:p>
          <a:r>
            <a:rPr lang="es-ES_tradnl" b="1" dirty="0" smtClean="0">
              <a:solidFill>
                <a:srgbClr val="FF9900"/>
              </a:solidFill>
              <a:effectLst>
                <a:outerShdw blurRad="38100" dist="38100" dir="2700000" algn="tl">
                  <a:srgbClr val="000000">
                    <a:alpha val="43137"/>
                  </a:srgbClr>
                </a:outerShdw>
              </a:effectLst>
              <a:latin typeface="Tahoma" pitchFamily="34" charset="0"/>
            </a:rPr>
            <a:t>RECAUCA</a:t>
          </a:r>
          <a:endParaRPr lang="es-ES" dirty="0">
            <a:effectLst>
              <a:outerShdw blurRad="38100" dist="38100" dir="2700000" algn="tl">
                <a:srgbClr val="000000">
                  <a:alpha val="43137"/>
                </a:srgbClr>
              </a:outerShdw>
            </a:effectLst>
          </a:endParaRPr>
        </a:p>
      </dgm:t>
    </dgm:pt>
    <dgm:pt modelId="{FB7AADC2-6407-4309-B560-77217957E9C8}" type="parTrans" cxnId="{A1D87B44-9531-4390-9623-6208959CBA21}">
      <dgm:prSet/>
      <dgm:spPr/>
      <dgm:t>
        <a:bodyPr/>
        <a:lstStyle/>
        <a:p>
          <a:endParaRPr lang="es-ES"/>
        </a:p>
      </dgm:t>
    </dgm:pt>
    <dgm:pt modelId="{E98724C3-9FF3-47A4-9F5E-F69335FD6D71}" type="sibTrans" cxnId="{A1D87B44-9531-4390-9623-6208959CBA21}">
      <dgm:prSet/>
      <dgm:spPr/>
      <dgm:t>
        <a:bodyPr/>
        <a:lstStyle/>
        <a:p>
          <a:endParaRPr lang="es-ES"/>
        </a:p>
      </dgm:t>
    </dgm:pt>
    <dgm:pt modelId="{4457AF97-CC20-4B6D-9E06-E4E50305048A}">
      <dgm:prSet phldrT="[Texto]"/>
      <dgm:spPr>
        <a:solidFill>
          <a:schemeClr val="tx2">
            <a:lumMod val="60000"/>
            <a:lumOff val="40000"/>
          </a:schemeClr>
        </a:solidFill>
      </dgm:spPr>
      <dgm:t>
        <a:bodyPr/>
        <a:lstStyle/>
        <a:p>
          <a:endParaRPr lang="es-ES" sz="1800" dirty="0"/>
        </a:p>
      </dgm:t>
    </dgm:pt>
    <dgm:pt modelId="{A7321392-E189-4CC6-923E-5FD079F43057}" type="parTrans" cxnId="{9D32F72D-C726-4AC9-986C-AA6B3ECD2F9D}">
      <dgm:prSet/>
      <dgm:spPr/>
      <dgm:t>
        <a:bodyPr/>
        <a:lstStyle/>
        <a:p>
          <a:endParaRPr lang="es-ES"/>
        </a:p>
      </dgm:t>
    </dgm:pt>
    <dgm:pt modelId="{E34CF141-914A-4574-A337-196E89FDD5B7}" type="sibTrans" cxnId="{9D32F72D-C726-4AC9-986C-AA6B3ECD2F9D}">
      <dgm:prSet/>
      <dgm:spPr/>
      <dgm:t>
        <a:bodyPr/>
        <a:lstStyle/>
        <a:p>
          <a:endParaRPr lang="es-ES"/>
        </a:p>
      </dgm:t>
    </dgm:pt>
    <dgm:pt modelId="{E1CB3039-6DEF-4013-AF60-347A7661DAF6}">
      <dgm:prSet phldrT="[Texto]" custT="1"/>
      <dgm:spPr>
        <a:solidFill>
          <a:schemeClr val="tx2">
            <a:lumMod val="60000"/>
            <a:lumOff val="40000"/>
          </a:schemeClr>
        </a:solidFill>
      </dgm:spPr>
      <dgm:t>
        <a:bodyPr/>
        <a:lstStyle/>
        <a:p>
          <a:r>
            <a:rPr lang="es-ES_tradnl" sz="1800" b="1" dirty="0" smtClean="0">
              <a:latin typeface="Tahoma" pitchFamily="34" charset="0"/>
            </a:rPr>
            <a:t>Los recursos son</a:t>
          </a:r>
          <a:r>
            <a:rPr lang="es-ES_tradnl" sz="1400" b="1" dirty="0" smtClean="0">
              <a:latin typeface="Tahoma" pitchFamily="34" charset="0"/>
            </a:rPr>
            <a:t>:(Art 623ss)</a:t>
          </a:r>
          <a:endParaRPr lang="es-ES" sz="1400" b="1" dirty="0"/>
        </a:p>
      </dgm:t>
    </dgm:pt>
    <dgm:pt modelId="{8A139B9B-092E-4917-9DFB-5EA04B29C2BC}" type="parTrans" cxnId="{AFEE5C24-DFAF-4079-99AE-9E5995DF103E}">
      <dgm:prSet/>
      <dgm:spPr/>
      <dgm:t>
        <a:bodyPr/>
        <a:lstStyle/>
        <a:p>
          <a:endParaRPr lang="es-ES"/>
        </a:p>
      </dgm:t>
    </dgm:pt>
    <dgm:pt modelId="{1B78823D-81F2-444D-945B-87548633CC94}" type="sibTrans" cxnId="{AFEE5C24-DFAF-4079-99AE-9E5995DF103E}">
      <dgm:prSet/>
      <dgm:spPr/>
      <dgm:t>
        <a:bodyPr/>
        <a:lstStyle/>
        <a:p>
          <a:endParaRPr lang="es-ES"/>
        </a:p>
      </dgm:t>
    </dgm:pt>
    <dgm:pt modelId="{06A602F5-26BF-42B5-91B1-34D46227E23A}">
      <dgm:prSet/>
      <dgm:spPr>
        <a:solidFill>
          <a:schemeClr val="tx2">
            <a:lumMod val="60000"/>
            <a:lumOff val="40000"/>
          </a:schemeClr>
        </a:solidFill>
      </dgm:spPr>
      <dgm:t>
        <a:bodyPr/>
        <a:lstStyle/>
        <a:p>
          <a:r>
            <a:rPr lang="es-ES_tradnl" sz="1800" dirty="0" smtClean="0">
              <a:latin typeface="Tahoma" pitchFamily="34" charset="0"/>
            </a:rPr>
            <a:t>Revisión ante la autoridad superior del Servicio Aduanero. Plazo 10 días </a:t>
          </a:r>
        </a:p>
      </dgm:t>
    </dgm:pt>
    <dgm:pt modelId="{6894E5AA-D03E-4741-8A77-7A7AEAE34C30}" type="parTrans" cxnId="{60F43EA6-07E5-4C85-BFC0-ED913C1BF87B}">
      <dgm:prSet/>
      <dgm:spPr/>
      <dgm:t>
        <a:bodyPr/>
        <a:lstStyle/>
        <a:p>
          <a:endParaRPr lang="es-ES"/>
        </a:p>
      </dgm:t>
    </dgm:pt>
    <dgm:pt modelId="{7225C0AC-3631-4CF2-B538-C407E559A612}" type="sibTrans" cxnId="{60F43EA6-07E5-4C85-BFC0-ED913C1BF87B}">
      <dgm:prSet/>
      <dgm:spPr/>
      <dgm:t>
        <a:bodyPr/>
        <a:lstStyle/>
        <a:p>
          <a:endParaRPr lang="es-ES"/>
        </a:p>
      </dgm:t>
    </dgm:pt>
    <dgm:pt modelId="{4ED81D01-1860-41EF-8B33-6AC8DEAE9DFF}">
      <dgm:prSet/>
      <dgm:spPr>
        <a:solidFill>
          <a:schemeClr val="tx2">
            <a:lumMod val="60000"/>
            <a:lumOff val="40000"/>
          </a:schemeClr>
        </a:solidFill>
      </dgm:spPr>
      <dgm:t>
        <a:bodyPr/>
        <a:lstStyle/>
        <a:p>
          <a:r>
            <a:rPr lang="es-ES_tradnl" sz="1800" dirty="0" smtClean="0">
              <a:latin typeface="Tahoma" pitchFamily="34" charset="0"/>
            </a:rPr>
            <a:t>La integración del Tribunal se modifica a 5 miembros: 3 abogados y dos especialistas en materias técnicas o de comercio exterior. Transitorio: En los países que está constituido puede seguir regulándose por las normas de su creación.</a:t>
          </a:r>
        </a:p>
      </dgm:t>
    </dgm:pt>
    <dgm:pt modelId="{90D78235-D74D-48E5-BEFC-80018F2124A0}" type="parTrans" cxnId="{1E39578A-BFD0-4CBA-BCB9-49E9C95AF9DD}">
      <dgm:prSet/>
      <dgm:spPr/>
      <dgm:t>
        <a:bodyPr/>
        <a:lstStyle/>
        <a:p>
          <a:endParaRPr lang="es-ES"/>
        </a:p>
      </dgm:t>
    </dgm:pt>
    <dgm:pt modelId="{F29555C3-94A0-428B-B4E5-9A35AD1E2355}" type="sibTrans" cxnId="{1E39578A-BFD0-4CBA-BCB9-49E9C95AF9DD}">
      <dgm:prSet/>
      <dgm:spPr/>
      <dgm:t>
        <a:bodyPr/>
        <a:lstStyle/>
        <a:p>
          <a:endParaRPr lang="es-ES"/>
        </a:p>
      </dgm:t>
    </dgm:pt>
    <dgm:pt modelId="{0CC93F53-85BD-4FD0-9986-E9E0927652B5}">
      <dgm:prSet/>
      <dgm:spPr>
        <a:solidFill>
          <a:schemeClr val="tx2">
            <a:lumMod val="60000"/>
            <a:lumOff val="40000"/>
          </a:schemeClr>
        </a:solidFill>
      </dgm:spPr>
      <dgm:t>
        <a:bodyPr/>
        <a:lstStyle/>
        <a:p>
          <a:r>
            <a:rPr lang="es-ES_tradnl" sz="1800" dirty="0" smtClean="0">
              <a:latin typeface="Tahoma" pitchFamily="34" charset="0"/>
            </a:rPr>
            <a:t>Apelación ante el TAN. Plazo 3 días</a:t>
          </a:r>
        </a:p>
      </dgm:t>
    </dgm:pt>
    <dgm:pt modelId="{FB171DBD-EB47-41DC-9B77-F1878880F738}" type="sibTrans" cxnId="{3EF78911-31FB-4DA9-BB81-4A4ADE5BA5BB}">
      <dgm:prSet/>
      <dgm:spPr/>
      <dgm:t>
        <a:bodyPr/>
        <a:lstStyle/>
        <a:p>
          <a:endParaRPr lang="es-ES"/>
        </a:p>
      </dgm:t>
    </dgm:pt>
    <dgm:pt modelId="{7058E64C-0201-41F7-A9F6-6F765DECD230}" type="parTrans" cxnId="{3EF78911-31FB-4DA9-BB81-4A4ADE5BA5BB}">
      <dgm:prSet/>
      <dgm:spPr/>
      <dgm:t>
        <a:bodyPr/>
        <a:lstStyle/>
        <a:p>
          <a:endParaRPr lang="es-ES"/>
        </a:p>
      </dgm:t>
    </dgm:pt>
    <dgm:pt modelId="{832EBC48-C2D8-444D-92E1-EF04B0735417}">
      <dgm:prSet/>
      <dgm:spPr>
        <a:solidFill>
          <a:schemeClr val="tx2">
            <a:lumMod val="60000"/>
            <a:lumOff val="40000"/>
          </a:schemeClr>
        </a:solidFill>
      </dgm:spPr>
      <dgm:t>
        <a:bodyPr/>
        <a:lstStyle/>
        <a:p>
          <a:r>
            <a:rPr lang="es-ES_tradnl" sz="1800" dirty="0" smtClean="0">
              <a:latin typeface="Tahoma" pitchFamily="34" charset="0"/>
            </a:rPr>
            <a:t>Se elimina el recurso de Reconsideración</a:t>
          </a:r>
        </a:p>
      </dgm:t>
    </dgm:pt>
    <dgm:pt modelId="{614096F1-D3CF-480A-9715-9A8C0F0CA12D}" type="parTrans" cxnId="{F47F5132-2507-445D-AAF4-AB0C51170C56}">
      <dgm:prSet/>
      <dgm:spPr/>
      <dgm:t>
        <a:bodyPr/>
        <a:lstStyle/>
        <a:p>
          <a:endParaRPr lang="es-ES"/>
        </a:p>
      </dgm:t>
    </dgm:pt>
    <dgm:pt modelId="{F9EF5AF2-BF59-4F15-846E-EB79932655CD}" type="sibTrans" cxnId="{F47F5132-2507-445D-AAF4-AB0C51170C56}">
      <dgm:prSet/>
      <dgm:spPr/>
      <dgm:t>
        <a:bodyPr/>
        <a:lstStyle/>
        <a:p>
          <a:endParaRPr lang="es-ES"/>
        </a:p>
      </dgm:t>
    </dgm:pt>
    <dgm:pt modelId="{1FEB3FFA-6FFB-4302-8282-0D1F24518AD2}">
      <dgm:prSet/>
      <dgm:spPr>
        <a:solidFill>
          <a:schemeClr val="tx2">
            <a:lumMod val="60000"/>
            <a:lumOff val="40000"/>
          </a:schemeClr>
        </a:solidFill>
      </dgm:spPr>
      <dgm:t>
        <a:bodyPr/>
        <a:lstStyle/>
        <a:p>
          <a:r>
            <a:rPr lang="es-ES_tradnl" sz="1800" dirty="0" smtClean="0">
              <a:latin typeface="Tahoma" pitchFamily="34" charset="0"/>
            </a:rPr>
            <a:t>Se regula la prueba para mejor  resolver</a:t>
          </a:r>
        </a:p>
      </dgm:t>
    </dgm:pt>
    <dgm:pt modelId="{BAA584F4-B246-4D18-BDAF-13E82C3E7F08}" type="parTrans" cxnId="{2E9EA35E-6A2F-4731-8AFD-E6E9AB8840FC}">
      <dgm:prSet/>
      <dgm:spPr/>
      <dgm:t>
        <a:bodyPr/>
        <a:lstStyle/>
        <a:p>
          <a:endParaRPr lang="es-ES"/>
        </a:p>
      </dgm:t>
    </dgm:pt>
    <dgm:pt modelId="{B8F94158-AE82-401C-A8F3-4E0497332112}" type="sibTrans" cxnId="{2E9EA35E-6A2F-4731-8AFD-E6E9AB8840FC}">
      <dgm:prSet/>
      <dgm:spPr/>
      <dgm:t>
        <a:bodyPr/>
        <a:lstStyle/>
        <a:p>
          <a:endParaRPr lang="es-ES"/>
        </a:p>
      </dgm:t>
    </dgm:pt>
    <dgm:pt modelId="{3387EED0-A83D-4C3C-963D-B22E77C97608}" type="pres">
      <dgm:prSet presAssocID="{0DF2A806-B314-4DA0-959A-876103ECF29D}" presName="Name0" presStyleCnt="0">
        <dgm:presLayoutVars>
          <dgm:dir/>
          <dgm:animLvl val="lvl"/>
          <dgm:resizeHandles/>
        </dgm:presLayoutVars>
      </dgm:prSet>
      <dgm:spPr/>
      <dgm:t>
        <a:bodyPr/>
        <a:lstStyle/>
        <a:p>
          <a:endParaRPr lang="es-ES"/>
        </a:p>
      </dgm:t>
    </dgm:pt>
    <dgm:pt modelId="{664D57CB-26E4-4624-B660-393EABEA7723}" type="pres">
      <dgm:prSet presAssocID="{6C2B2E49-3AE4-465F-8F51-12FD6A8E4188}" presName="linNode" presStyleCnt="0"/>
      <dgm:spPr/>
    </dgm:pt>
    <dgm:pt modelId="{C28C3B0B-5DE6-4273-8434-74C5EB279617}" type="pres">
      <dgm:prSet presAssocID="{6C2B2E49-3AE4-465F-8F51-12FD6A8E4188}" presName="parentShp" presStyleLbl="node1" presStyleIdx="0" presStyleCnt="1" custScaleX="62102" custScaleY="75899" custLinFactNeighborX="-12434" custLinFactNeighborY="-3342">
        <dgm:presLayoutVars>
          <dgm:bulletEnabled val="1"/>
        </dgm:presLayoutVars>
      </dgm:prSet>
      <dgm:spPr/>
      <dgm:t>
        <a:bodyPr/>
        <a:lstStyle/>
        <a:p>
          <a:endParaRPr lang="es-ES"/>
        </a:p>
      </dgm:t>
    </dgm:pt>
    <dgm:pt modelId="{18F135FB-62DD-4598-BA14-1C61E058F033}" type="pres">
      <dgm:prSet presAssocID="{6C2B2E49-3AE4-465F-8F51-12FD6A8E4188}" presName="childShp" presStyleLbl="bgAccFollowNode1" presStyleIdx="0" presStyleCnt="1" custScaleX="124777">
        <dgm:presLayoutVars>
          <dgm:bulletEnabled val="1"/>
        </dgm:presLayoutVars>
      </dgm:prSet>
      <dgm:spPr/>
      <dgm:t>
        <a:bodyPr/>
        <a:lstStyle/>
        <a:p>
          <a:endParaRPr lang="es-ES"/>
        </a:p>
      </dgm:t>
    </dgm:pt>
  </dgm:ptLst>
  <dgm:cxnLst>
    <dgm:cxn modelId="{23EE0FB6-9C7A-4DB6-BDC3-6046CC3C1AFC}" type="presOf" srcId="{0CC93F53-85BD-4FD0-9986-E9E0927652B5}" destId="{18F135FB-62DD-4598-BA14-1C61E058F033}" srcOrd="0" destOrd="3" presId="urn:microsoft.com/office/officeart/2005/8/layout/vList6"/>
    <dgm:cxn modelId="{6DFA52BC-3DDF-45CC-A60C-4E40B6456B3F}" type="presOf" srcId="{1FEB3FFA-6FFB-4302-8282-0D1F24518AD2}" destId="{18F135FB-62DD-4598-BA14-1C61E058F033}" srcOrd="0" destOrd="5" presId="urn:microsoft.com/office/officeart/2005/8/layout/vList6"/>
    <dgm:cxn modelId="{2E9EA35E-6A2F-4731-8AFD-E6E9AB8840FC}" srcId="{E1CB3039-6DEF-4013-AF60-347A7661DAF6}" destId="{1FEB3FFA-6FFB-4302-8282-0D1F24518AD2}" srcOrd="3" destOrd="0" parTransId="{BAA584F4-B246-4D18-BDAF-13E82C3E7F08}" sibTransId="{B8F94158-AE82-401C-A8F3-4E0497332112}"/>
    <dgm:cxn modelId="{4A4DA522-6D2C-4645-BD1B-3D2B3F3C489B}" type="presOf" srcId="{E1CB3039-6DEF-4013-AF60-347A7661DAF6}" destId="{18F135FB-62DD-4598-BA14-1C61E058F033}" srcOrd="0" destOrd="1" presId="urn:microsoft.com/office/officeart/2005/8/layout/vList6"/>
    <dgm:cxn modelId="{4D332923-6C00-4240-8474-880E96805ABB}" type="presOf" srcId="{0DF2A806-B314-4DA0-959A-876103ECF29D}" destId="{3387EED0-A83D-4C3C-963D-B22E77C97608}" srcOrd="0" destOrd="0" presId="urn:microsoft.com/office/officeart/2005/8/layout/vList6"/>
    <dgm:cxn modelId="{42FD9E70-AA47-4ACC-8E0E-193F62CB83D7}" type="presOf" srcId="{832EBC48-C2D8-444D-92E1-EF04B0735417}" destId="{18F135FB-62DD-4598-BA14-1C61E058F033}" srcOrd="0" destOrd="4" presId="urn:microsoft.com/office/officeart/2005/8/layout/vList6"/>
    <dgm:cxn modelId="{AFEE5C24-DFAF-4079-99AE-9E5995DF103E}" srcId="{6C2B2E49-3AE4-465F-8F51-12FD6A8E4188}" destId="{E1CB3039-6DEF-4013-AF60-347A7661DAF6}" srcOrd="1" destOrd="0" parTransId="{8A139B9B-092E-4917-9DFB-5EA04B29C2BC}" sibTransId="{1B78823D-81F2-444D-945B-87548633CC94}"/>
    <dgm:cxn modelId="{258F2059-886A-4E67-93CC-BC5AE3EBCBD5}" type="presOf" srcId="{6C2B2E49-3AE4-465F-8F51-12FD6A8E4188}" destId="{C28C3B0B-5DE6-4273-8434-74C5EB279617}" srcOrd="0" destOrd="0" presId="urn:microsoft.com/office/officeart/2005/8/layout/vList6"/>
    <dgm:cxn modelId="{9D32F72D-C726-4AC9-986C-AA6B3ECD2F9D}" srcId="{6C2B2E49-3AE4-465F-8F51-12FD6A8E4188}" destId="{4457AF97-CC20-4B6D-9E06-E4E50305048A}" srcOrd="0" destOrd="0" parTransId="{A7321392-E189-4CC6-923E-5FD079F43057}" sibTransId="{E34CF141-914A-4574-A337-196E89FDD5B7}"/>
    <dgm:cxn modelId="{A1D87B44-9531-4390-9623-6208959CBA21}" srcId="{0DF2A806-B314-4DA0-959A-876103ECF29D}" destId="{6C2B2E49-3AE4-465F-8F51-12FD6A8E4188}" srcOrd="0" destOrd="0" parTransId="{FB7AADC2-6407-4309-B560-77217957E9C8}" sibTransId="{E98724C3-9FF3-47A4-9F5E-F69335FD6D71}"/>
    <dgm:cxn modelId="{F47F5132-2507-445D-AAF4-AB0C51170C56}" srcId="{E1CB3039-6DEF-4013-AF60-347A7661DAF6}" destId="{832EBC48-C2D8-444D-92E1-EF04B0735417}" srcOrd="2" destOrd="0" parTransId="{614096F1-D3CF-480A-9715-9A8C0F0CA12D}" sibTransId="{F9EF5AF2-BF59-4F15-846E-EB79932655CD}"/>
    <dgm:cxn modelId="{60F43EA6-07E5-4C85-BFC0-ED913C1BF87B}" srcId="{E1CB3039-6DEF-4013-AF60-347A7661DAF6}" destId="{06A602F5-26BF-42B5-91B1-34D46227E23A}" srcOrd="0" destOrd="0" parTransId="{6894E5AA-D03E-4741-8A77-7A7AEAE34C30}" sibTransId="{7225C0AC-3631-4CF2-B538-C407E559A612}"/>
    <dgm:cxn modelId="{1E39578A-BFD0-4CBA-BCB9-49E9C95AF9DD}" srcId="{6C2B2E49-3AE4-465F-8F51-12FD6A8E4188}" destId="{4ED81D01-1860-41EF-8B33-6AC8DEAE9DFF}" srcOrd="2" destOrd="0" parTransId="{90D78235-D74D-48E5-BEFC-80018F2124A0}" sibTransId="{F29555C3-94A0-428B-B4E5-9A35AD1E2355}"/>
    <dgm:cxn modelId="{3EF78911-31FB-4DA9-BB81-4A4ADE5BA5BB}" srcId="{E1CB3039-6DEF-4013-AF60-347A7661DAF6}" destId="{0CC93F53-85BD-4FD0-9986-E9E0927652B5}" srcOrd="1" destOrd="0" parTransId="{7058E64C-0201-41F7-A9F6-6F765DECD230}" sibTransId="{FB171DBD-EB47-41DC-9B77-F1878880F738}"/>
    <dgm:cxn modelId="{1866E5C7-67C5-489D-B086-E9C3BDC8EBDC}" type="presOf" srcId="{06A602F5-26BF-42B5-91B1-34D46227E23A}" destId="{18F135FB-62DD-4598-BA14-1C61E058F033}" srcOrd="0" destOrd="2" presId="urn:microsoft.com/office/officeart/2005/8/layout/vList6"/>
    <dgm:cxn modelId="{1D6C37B6-A91E-425F-95C5-02B67447B2DA}" type="presOf" srcId="{4457AF97-CC20-4B6D-9E06-E4E50305048A}" destId="{18F135FB-62DD-4598-BA14-1C61E058F033}" srcOrd="0" destOrd="0" presId="urn:microsoft.com/office/officeart/2005/8/layout/vList6"/>
    <dgm:cxn modelId="{3382F368-B3AE-4100-98A7-DC693ABB4A70}" type="presOf" srcId="{4ED81D01-1860-41EF-8B33-6AC8DEAE9DFF}" destId="{18F135FB-62DD-4598-BA14-1C61E058F033}" srcOrd="0" destOrd="6" presId="urn:microsoft.com/office/officeart/2005/8/layout/vList6"/>
    <dgm:cxn modelId="{3934CF96-AAC8-479F-A8AB-86895835F78C}" type="presParOf" srcId="{3387EED0-A83D-4C3C-963D-B22E77C97608}" destId="{664D57CB-26E4-4624-B660-393EABEA7723}" srcOrd="0" destOrd="0" presId="urn:microsoft.com/office/officeart/2005/8/layout/vList6"/>
    <dgm:cxn modelId="{0FD168ED-F418-4BFB-B9AF-AA9D4D4E49CD}" type="presParOf" srcId="{664D57CB-26E4-4624-B660-393EABEA7723}" destId="{C28C3B0B-5DE6-4273-8434-74C5EB279617}" srcOrd="0" destOrd="0" presId="urn:microsoft.com/office/officeart/2005/8/layout/vList6"/>
    <dgm:cxn modelId="{EDD52E27-35DB-43A4-8052-17CDFAA2E334}" type="presParOf" srcId="{664D57CB-26E4-4624-B660-393EABEA7723}" destId="{18F135FB-62DD-4598-BA14-1C61E058F03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91AE5E38-108E-45B6-8BBB-B86D74D6431A}" type="doc">
      <dgm:prSet loTypeId="urn:microsoft.com/office/officeart/2005/8/layout/hierarchy1" loCatId="hierarchy" qsTypeId="urn:microsoft.com/office/officeart/2005/8/quickstyle/simple1" qsCatId="simple" csTypeId="urn:microsoft.com/office/officeart/2005/8/colors/colorful1#11" csCatId="colorful" phldr="1"/>
      <dgm:spPr/>
      <dgm:t>
        <a:bodyPr/>
        <a:lstStyle/>
        <a:p>
          <a:endParaRPr lang="es-ES"/>
        </a:p>
      </dgm:t>
    </dgm:pt>
    <dgm:pt modelId="{AF4A71C6-77CF-466C-9A9D-1C6D8CCA7DCF}">
      <dgm:prSet phldrT="[Texto]" custT="1"/>
      <dgm:spPr>
        <a:solidFill>
          <a:schemeClr val="accent1">
            <a:lumMod val="50000"/>
            <a:alpha val="90000"/>
          </a:schemeClr>
        </a:solidFill>
      </dgm:spPr>
      <dgm:t>
        <a:bodyPr/>
        <a:lstStyle/>
        <a:p>
          <a:r>
            <a:rPr lang="es-ES" sz="2800" b="1" dirty="0" smtClean="0">
              <a:solidFill>
                <a:schemeClr val="bg1"/>
              </a:solidFill>
            </a:rPr>
            <a:t>Principales reformas</a:t>
          </a:r>
          <a:endParaRPr lang="es-ES" sz="2800" b="1" dirty="0">
            <a:solidFill>
              <a:schemeClr val="bg1"/>
            </a:solidFill>
          </a:endParaRPr>
        </a:p>
      </dgm:t>
    </dgm:pt>
    <dgm:pt modelId="{D6178C51-8564-4A39-B0F5-E12D671C6E95}" type="parTrans" cxnId="{01527FFD-C2DB-40E8-8A5F-B48EFAC84FA0}">
      <dgm:prSet/>
      <dgm:spPr/>
      <dgm:t>
        <a:bodyPr/>
        <a:lstStyle/>
        <a:p>
          <a:endParaRPr lang="es-ES"/>
        </a:p>
      </dgm:t>
    </dgm:pt>
    <dgm:pt modelId="{6CA86DB7-4156-4BD2-8CBC-A1A1DF209F6C}" type="sibTrans" cxnId="{01527FFD-C2DB-40E8-8A5F-B48EFAC84FA0}">
      <dgm:prSet/>
      <dgm:spPr/>
      <dgm:t>
        <a:bodyPr/>
        <a:lstStyle/>
        <a:p>
          <a:endParaRPr lang="es-ES"/>
        </a:p>
      </dgm:t>
    </dgm:pt>
    <dgm:pt modelId="{F7E7C3C1-C49E-4DEB-A193-DAA7A4FCFA2D}">
      <dgm:prSet phldrT="[Texto]" custT="1"/>
      <dgm:spPr/>
      <dgm:t>
        <a:bodyPr/>
        <a:lstStyle/>
        <a:p>
          <a:r>
            <a:rPr lang="es-ES" sz="1050" dirty="0" smtClean="0">
              <a:solidFill>
                <a:schemeClr val="tx1"/>
              </a:solidFill>
              <a:latin typeface="Arial Narrow" pitchFamily="34" charset="0"/>
            </a:rPr>
            <a:t>En el </a:t>
          </a:r>
          <a:r>
            <a:rPr lang="es-ES" sz="1200" b="1" dirty="0" smtClean="0">
              <a:solidFill>
                <a:schemeClr val="tx1"/>
              </a:solidFill>
              <a:latin typeface="Arial Narrow" pitchFamily="34" charset="0"/>
            </a:rPr>
            <a:t>artículo 198 </a:t>
          </a:r>
          <a:r>
            <a:rPr lang="es-ES" sz="1050" dirty="0" smtClean="0">
              <a:solidFill>
                <a:schemeClr val="tx1"/>
              </a:solidFill>
              <a:latin typeface="Arial Narrow" pitchFamily="34" charset="0"/>
            </a:rPr>
            <a:t>se modifica el plazo para interponer los recursos ante la Aduana:</a:t>
          </a:r>
          <a:endParaRPr lang="es-ES" sz="1050" dirty="0">
            <a:solidFill>
              <a:schemeClr val="tx1"/>
            </a:solidFill>
          </a:endParaRPr>
        </a:p>
      </dgm:t>
    </dgm:pt>
    <dgm:pt modelId="{1C383579-C74C-4A55-B0DE-4306CF7FB0C0}" type="parTrans" cxnId="{A0E0DEE6-7E11-4B7E-92B5-E1677A77FA08}">
      <dgm:prSet/>
      <dgm:spPr/>
      <dgm:t>
        <a:bodyPr/>
        <a:lstStyle/>
        <a:p>
          <a:endParaRPr lang="es-ES"/>
        </a:p>
      </dgm:t>
    </dgm:pt>
    <dgm:pt modelId="{17A1B3EA-F66E-46C6-9185-297C9DC4CDD7}" type="sibTrans" cxnId="{A0E0DEE6-7E11-4B7E-92B5-E1677A77FA08}">
      <dgm:prSet/>
      <dgm:spPr/>
      <dgm:t>
        <a:bodyPr/>
        <a:lstStyle/>
        <a:p>
          <a:endParaRPr lang="es-ES"/>
        </a:p>
      </dgm:t>
    </dgm:pt>
    <dgm:pt modelId="{667DADB5-EBAA-41FD-8338-EAA4261B86AE}">
      <dgm:prSet phldrT="[Texto]" custT="1"/>
      <dgm:spPr/>
      <dgm:t>
        <a:bodyPr/>
        <a:lstStyle/>
        <a:p>
          <a:pPr algn="ctr"/>
          <a:r>
            <a:rPr lang="es-ES" sz="1400" dirty="0" smtClean="0">
              <a:solidFill>
                <a:schemeClr val="tx1"/>
              </a:solidFill>
              <a:latin typeface="Arial Narrow" pitchFamily="34" charset="0"/>
            </a:rPr>
            <a:t>Cambia el plazo de 3 días a </a:t>
          </a:r>
          <a:r>
            <a:rPr lang="es-ES" sz="1400" b="1" dirty="0" smtClean="0">
              <a:solidFill>
                <a:schemeClr val="tx1"/>
              </a:solidFill>
              <a:latin typeface="Arial Narrow" pitchFamily="34" charset="0"/>
            </a:rPr>
            <a:t>15 días hábiles </a:t>
          </a:r>
          <a:r>
            <a:rPr lang="es-ES" sz="1400" dirty="0" smtClean="0">
              <a:solidFill>
                <a:schemeClr val="tx1"/>
              </a:solidFill>
              <a:latin typeface="Arial Narrow" pitchFamily="34" charset="0"/>
            </a:rPr>
            <a:t>para interponer los recursos de reconsideración y apelación ante la Aduana respectiva</a:t>
          </a:r>
          <a:endParaRPr lang="es-ES" sz="1400" dirty="0">
            <a:solidFill>
              <a:schemeClr val="tx1"/>
            </a:solidFill>
          </a:endParaRPr>
        </a:p>
      </dgm:t>
    </dgm:pt>
    <dgm:pt modelId="{9429556E-248A-4340-B01D-58FFA8DAEBE4}" type="parTrans" cxnId="{CC4438CB-38F9-4986-AB7E-F333564D0BD0}">
      <dgm:prSet/>
      <dgm:spPr/>
      <dgm:t>
        <a:bodyPr/>
        <a:lstStyle/>
        <a:p>
          <a:endParaRPr lang="es-ES"/>
        </a:p>
      </dgm:t>
    </dgm:pt>
    <dgm:pt modelId="{B6076DB7-1935-4EFF-96EB-5849A0475963}" type="sibTrans" cxnId="{CC4438CB-38F9-4986-AB7E-F333564D0BD0}">
      <dgm:prSet/>
      <dgm:spPr/>
      <dgm:t>
        <a:bodyPr/>
        <a:lstStyle/>
        <a:p>
          <a:endParaRPr lang="es-ES"/>
        </a:p>
      </dgm:t>
    </dgm:pt>
    <dgm:pt modelId="{EA04A2CD-E177-429D-8238-00E875654BD2}">
      <dgm:prSet phldrT="[Texto]" custT="1"/>
      <dgm:spPr/>
      <dgm:t>
        <a:bodyPr/>
        <a:lstStyle/>
        <a:p>
          <a:r>
            <a:rPr lang="es-ES" sz="1050" dirty="0" smtClean="0">
              <a:solidFill>
                <a:schemeClr val="tx1"/>
              </a:solidFill>
              <a:latin typeface="Arial Narrow" pitchFamily="34" charset="0"/>
            </a:rPr>
            <a:t>En el </a:t>
          </a:r>
          <a:r>
            <a:rPr lang="es-ES" sz="1200" b="1" dirty="0" smtClean="0">
              <a:solidFill>
                <a:schemeClr val="tx1"/>
              </a:solidFill>
              <a:latin typeface="Arial Narrow" pitchFamily="34" charset="0"/>
            </a:rPr>
            <a:t>artículo 199 </a:t>
          </a:r>
          <a:r>
            <a:rPr lang="es-ES" sz="1050" dirty="0" smtClean="0">
              <a:solidFill>
                <a:schemeClr val="tx1"/>
              </a:solidFill>
              <a:latin typeface="Arial Narrow" pitchFamily="34" charset="0"/>
            </a:rPr>
            <a:t>se  modifica el plazo que tiene la Aduana para resolver el recurso de reconsideración</a:t>
          </a:r>
          <a:r>
            <a:rPr lang="es-ES" sz="1050" dirty="0" smtClean="0">
              <a:solidFill>
                <a:schemeClr val="bg1"/>
              </a:solidFill>
              <a:latin typeface="Arial Narrow" pitchFamily="34" charset="0"/>
            </a:rPr>
            <a:t>:</a:t>
          </a:r>
          <a:endParaRPr lang="es-ES" sz="1050" dirty="0">
            <a:solidFill>
              <a:schemeClr val="bg1"/>
            </a:solidFill>
          </a:endParaRPr>
        </a:p>
      </dgm:t>
    </dgm:pt>
    <dgm:pt modelId="{E76E6760-3335-4FD3-A83C-4BB8607F50DF}" type="parTrans" cxnId="{80D24BA0-B454-4520-BFB9-E28882BFAAFD}">
      <dgm:prSet/>
      <dgm:spPr/>
      <dgm:t>
        <a:bodyPr/>
        <a:lstStyle/>
        <a:p>
          <a:endParaRPr lang="es-ES"/>
        </a:p>
      </dgm:t>
    </dgm:pt>
    <dgm:pt modelId="{5C4FAA3B-24A9-4837-A2F2-8B8177D6460C}" type="sibTrans" cxnId="{80D24BA0-B454-4520-BFB9-E28882BFAAFD}">
      <dgm:prSet/>
      <dgm:spPr/>
      <dgm:t>
        <a:bodyPr/>
        <a:lstStyle/>
        <a:p>
          <a:endParaRPr lang="es-ES"/>
        </a:p>
      </dgm:t>
    </dgm:pt>
    <dgm:pt modelId="{786E89AA-2504-4F10-8E4B-783A6CAECE13}">
      <dgm:prSet phldrT="[Texto]" custT="1"/>
      <dgm:spPr/>
      <dgm:t>
        <a:bodyPr/>
        <a:lstStyle/>
        <a:p>
          <a:r>
            <a:rPr lang="es-ES" sz="1050" b="1" dirty="0" smtClean="0">
              <a:solidFill>
                <a:schemeClr val="tx1"/>
              </a:solidFill>
              <a:latin typeface="Arial Narrow" pitchFamily="34" charset="0"/>
            </a:rPr>
            <a:t>En el </a:t>
          </a:r>
          <a:r>
            <a:rPr lang="es-ES" sz="1200" b="1" dirty="0" smtClean="0">
              <a:solidFill>
                <a:schemeClr val="tx1"/>
              </a:solidFill>
              <a:latin typeface="Arial Narrow" pitchFamily="34" charset="0"/>
            </a:rPr>
            <a:t>artículo 204 </a:t>
          </a:r>
          <a:r>
            <a:rPr lang="es-ES" sz="1050" b="1" dirty="0" smtClean="0">
              <a:solidFill>
                <a:schemeClr val="tx1"/>
              </a:solidFill>
              <a:latin typeface="Arial Narrow" pitchFamily="34" charset="0"/>
            </a:rPr>
            <a:t>se modifican dos plazos:</a:t>
          </a:r>
          <a:endParaRPr lang="es-ES" sz="1050" b="1" dirty="0">
            <a:solidFill>
              <a:schemeClr val="tx1"/>
            </a:solidFill>
          </a:endParaRPr>
        </a:p>
      </dgm:t>
    </dgm:pt>
    <dgm:pt modelId="{78BE404F-4B4F-4F84-B4B1-5E1FFA63F2CA}" type="parTrans" cxnId="{ECDD4920-F695-4AB7-91DB-D57170738DE0}">
      <dgm:prSet/>
      <dgm:spPr/>
      <dgm:t>
        <a:bodyPr/>
        <a:lstStyle/>
        <a:p>
          <a:endParaRPr lang="es-ES"/>
        </a:p>
      </dgm:t>
    </dgm:pt>
    <dgm:pt modelId="{6D676ED7-3B14-4BEC-A24B-15770B607E3F}" type="sibTrans" cxnId="{ECDD4920-F695-4AB7-91DB-D57170738DE0}">
      <dgm:prSet/>
      <dgm:spPr/>
      <dgm:t>
        <a:bodyPr/>
        <a:lstStyle/>
        <a:p>
          <a:endParaRPr lang="es-ES"/>
        </a:p>
      </dgm:t>
    </dgm:pt>
    <dgm:pt modelId="{B7AB6725-BDEF-4FE5-A7F7-2CE0C230E989}">
      <dgm:prSet phldrT="[Texto]" custT="1"/>
      <dgm:spPr/>
      <dgm:t>
        <a:bodyPr/>
        <a:lstStyle/>
        <a:p>
          <a:r>
            <a:rPr lang="es-ES" sz="1400" dirty="0" smtClean="0">
              <a:solidFill>
                <a:schemeClr val="tx1"/>
              </a:solidFill>
              <a:latin typeface="Arial Narrow" pitchFamily="34" charset="0"/>
            </a:rPr>
            <a:t>El administrado cuenta con </a:t>
          </a:r>
          <a:r>
            <a:rPr lang="es-ES" sz="1400" b="1" dirty="0" smtClean="0">
              <a:solidFill>
                <a:schemeClr val="tx1"/>
              </a:solidFill>
              <a:latin typeface="Arial Narrow" pitchFamily="34" charset="0"/>
            </a:rPr>
            <a:t>15 días hábiles </a:t>
          </a:r>
          <a:r>
            <a:rPr lang="es-ES" sz="1400" dirty="0" smtClean="0">
              <a:solidFill>
                <a:schemeClr val="tx1"/>
              </a:solidFill>
              <a:latin typeface="Arial Narrow" pitchFamily="34" charset="0"/>
            </a:rPr>
            <a:t>para presentar los recursos de reconsideración  y de apelación ante la DGA, antes era de </a:t>
          </a:r>
          <a:r>
            <a:rPr lang="es-ES" sz="1400" b="1" dirty="0" smtClean="0">
              <a:solidFill>
                <a:schemeClr val="tx1"/>
              </a:solidFill>
              <a:latin typeface="Arial Narrow" pitchFamily="34" charset="0"/>
            </a:rPr>
            <a:t>3 días</a:t>
          </a:r>
          <a:r>
            <a:rPr lang="es-ES" sz="1400" dirty="0" smtClean="0">
              <a:solidFill>
                <a:schemeClr val="tx1"/>
              </a:solidFill>
              <a:latin typeface="Arial Narrow" pitchFamily="34" charset="0"/>
            </a:rPr>
            <a:t>.</a:t>
          </a:r>
          <a:endParaRPr lang="es-ES" sz="1400" dirty="0">
            <a:solidFill>
              <a:schemeClr val="tx1"/>
            </a:solidFill>
          </a:endParaRPr>
        </a:p>
      </dgm:t>
    </dgm:pt>
    <dgm:pt modelId="{882706BA-09FC-4F3B-A496-F8B60D78B371}" type="parTrans" cxnId="{86CF2FF1-FB03-4BAF-A569-A06D2AA737D2}">
      <dgm:prSet/>
      <dgm:spPr/>
      <dgm:t>
        <a:bodyPr/>
        <a:lstStyle/>
        <a:p>
          <a:endParaRPr lang="es-ES"/>
        </a:p>
      </dgm:t>
    </dgm:pt>
    <dgm:pt modelId="{E006D869-55F6-4DDB-8FF3-86B42C63D941}" type="sibTrans" cxnId="{86CF2FF1-FB03-4BAF-A569-A06D2AA737D2}">
      <dgm:prSet/>
      <dgm:spPr/>
      <dgm:t>
        <a:bodyPr/>
        <a:lstStyle/>
        <a:p>
          <a:endParaRPr lang="es-ES"/>
        </a:p>
      </dgm:t>
    </dgm:pt>
    <dgm:pt modelId="{0E6EF1F1-A127-46E2-98D5-5F432C6E8368}">
      <dgm:prSet phldrT="[Texto]" custT="1"/>
      <dgm:spPr/>
      <dgm:t>
        <a:bodyPr/>
        <a:lstStyle/>
        <a:p>
          <a:r>
            <a:rPr lang="es-ES" sz="1400" dirty="0" smtClean="0">
              <a:solidFill>
                <a:schemeClr val="tx1"/>
              </a:solidFill>
              <a:latin typeface="Arial Narrow" pitchFamily="34" charset="0"/>
            </a:rPr>
            <a:t>Cambia el plazo de </a:t>
          </a:r>
          <a:r>
            <a:rPr lang="es-ES" sz="1400" b="1" dirty="0" smtClean="0">
              <a:solidFill>
                <a:schemeClr val="tx1"/>
              </a:solidFill>
              <a:latin typeface="Arial Narrow" pitchFamily="34" charset="0"/>
            </a:rPr>
            <a:t>3 días a 2 meses </a:t>
          </a:r>
          <a:r>
            <a:rPr lang="es-ES" sz="1400" dirty="0" smtClean="0">
              <a:solidFill>
                <a:schemeClr val="tx1"/>
              </a:solidFill>
              <a:latin typeface="Arial Narrow" pitchFamily="34" charset="0"/>
            </a:rPr>
            <a:t>para que la aduana  dicte el acto que resuelve el recurso de reconsideración contado desde la fecha de su interposición</a:t>
          </a:r>
          <a:endParaRPr lang="es-ES" sz="1400" dirty="0">
            <a:solidFill>
              <a:schemeClr val="tx1"/>
            </a:solidFill>
          </a:endParaRPr>
        </a:p>
      </dgm:t>
    </dgm:pt>
    <dgm:pt modelId="{9F688733-C79B-4168-91F0-B46E8890E134}" type="parTrans" cxnId="{7787705D-7B78-453B-961A-DD697602134E}">
      <dgm:prSet/>
      <dgm:spPr/>
      <dgm:t>
        <a:bodyPr/>
        <a:lstStyle/>
        <a:p>
          <a:endParaRPr lang="es-ES"/>
        </a:p>
      </dgm:t>
    </dgm:pt>
    <dgm:pt modelId="{75CADE34-9AFB-4F8C-A6C3-531B9C123EDB}" type="sibTrans" cxnId="{7787705D-7B78-453B-961A-DD697602134E}">
      <dgm:prSet/>
      <dgm:spPr/>
      <dgm:t>
        <a:bodyPr/>
        <a:lstStyle/>
        <a:p>
          <a:endParaRPr lang="es-ES"/>
        </a:p>
      </dgm:t>
    </dgm:pt>
    <dgm:pt modelId="{8666E89B-FB90-4CC6-9AD9-2B01EFFE7BF5}">
      <dgm:prSet custT="1"/>
      <dgm:spPr/>
      <dgm:t>
        <a:bodyPr/>
        <a:lstStyle/>
        <a:p>
          <a:r>
            <a:rPr lang="es-ES" sz="1400" dirty="0" smtClean="0">
              <a:solidFill>
                <a:schemeClr val="tx1"/>
              </a:solidFill>
              <a:latin typeface="Arial Narrow" pitchFamily="34" charset="0"/>
            </a:rPr>
            <a:t>El plazo para que la Dirección dicte el acto que resuelva el  recurso de reconsideración  </a:t>
          </a:r>
          <a:r>
            <a:rPr lang="es-ES" sz="1400" b="1" dirty="0" smtClean="0">
              <a:solidFill>
                <a:schemeClr val="tx1"/>
              </a:solidFill>
              <a:latin typeface="Arial Narrow" pitchFamily="34" charset="0"/>
            </a:rPr>
            <a:t>es de 2 meses. </a:t>
          </a:r>
          <a:r>
            <a:rPr lang="es-ES" sz="1400" dirty="0" smtClean="0">
              <a:solidFill>
                <a:schemeClr val="tx1"/>
              </a:solidFill>
              <a:latin typeface="Arial Narrow" pitchFamily="34" charset="0"/>
            </a:rPr>
            <a:t>      Antes era de </a:t>
          </a:r>
          <a:r>
            <a:rPr lang="es-ES" sz="1400" b="1" dirty="0" smtClean="0">
              <a:solidFill>
                <a:schemeClr val="tx1"/>
              </a:solidFill>
              <a:latin typeface="Arial Narrow" pitchFamily="34" charset="0"/>
            </a:rPr>
            <a:t>15 días</a:t>
          </a:r>
          <a:endParaRPr lang="es-ES" sz="1400" dirty="0">
            <a:solidFill>
              <a:schemeClr val="tx1"/>
            </a:solidFill>
          </a:endParaRPr>
        </a:p>
      </dgm:t>
    </dgm:pt>
    <dgm:pt modelId="{FD1AF12C-4105-47C3-9770-5BA8BB6F3FF4}" type="parTrans" cxnId="{76C8D5EE-A3FC-4F8B-A57C-025CDD4E4810}">
      <dgm:prSet/>
      <dgm:spPr/>
      <dgm:t>
        <a:bodyPr/>
        <a:lstStyle/>
        <a:p>
          <a:endParaRPr lang="es-ES"/>
        </a:p>
      </dgm:t>
    </dgm:pt>
    <dgm:pt modelId="{314AA202-9628-4BB3-8080-07CA0834FE66}" type="sibTrans" cxnId="{76C8D5EE-A3FC-4F8B-A57C-025CDD4E4810}">
      <dgm:prSet/>
      <dgm:spPr/>
      <dgm:t>
        <a:bodyPr/>
        <a:lstStyle/>
        <a:p>
          <a:endParaRPr lang="es-ES"/>
        </a:p>
      </dgm:t>
    </dgm:pt>
    <dgm:pt modelId="{A4A86DC4-B829-4798-B0D3-8AABBA154C7E}">
      <dgm:prSet custT="1"/>
      <dgm:spPr/>
      <dgm:t>
        <a:bodyPr/>
        <a:lstStyle/>
        <a:p>
          <a:r>
            <a:rPr lang="es-ES" sz="1050" dirty="0" smtClean="0">
              <a:solidFill>
                <a:schemeClr val="tx1"/>
              </a:solidFill>
              <a:latin typeface="Arial Narrow" pitchFamily="34" charset="0"/>
            </a:rPr>
            <a:t>En el </a:t>
          </a:r>
          <a:r>
            <a:rPr lang="es-ES" sz="1200" b="1" dirty="0" smtClean="0">
              <a:solidFill>
                <a:schemeClr val="tx1"/>
              </a:solidFill>
              <a:latin typeface="Arial Narrow" pitchFamily="34" charset="0"/>
            </a:rPr>
            <a:t>artículo 209 </a:t>
          </a:r>
          <a:r>
            <a:rPr lang="es-ES" sz="1050" dirty="0" smtClean="0">
              <a:solidFill>
                <a:schemeClr val="tx1"/>
              </a:solidFill>
              <a:latin typeface="Arial Narrow" pitchFamily="34" charset="0"/>
            </a:rPr>
            <a:t>se modifica el plazo del Tribunal Aduanero Nacional para resolver el recurso de apelación:</a:t>
          </a:r>
          <a:endParaRPr lang="es-ES" sz="1050" dirty="0">
            <a:solidFill>
              <a:schemeClr val="tx1"/>
            </a:solidFill>
          </a:endParaRPr>
        </a:p>
      </dgm:t>
    </dgm:pt>
    <dgm:pt modelId="{445DAEE7-04CB-4B36-9169-15CC0A093E58}" type="parTrans" cxnId="{E5AAE6FF-A849-4BE7-B27D-2F23A4647E21}">
      <dgm:prSet/>
      <dgm:spPr/>
      <dgm:t>
        <a:bodyPr/>
        <a:lstStyle/>
        <a:p>
          <a:endParaRPr lang="es-ES"/>
        </a:p>
      </dgm:t>
    </dgm:pt>
    <dgm:pt modelId="{DB8CCF0C-8478-43A4-B08D-04D6D3FD8C33}" type="sibTrans" cxnId="{E5AAE6FF-A849-4BE7-B27D-2F23A4647E21}">
      <dgm:prSet/>
      <dgm:spPr/>
      <dgm:t>
        <a:bodyPr/>
        <a:lstStyle/>
        <a:p>
          <a:endParaRPr lang="es-ES"/>
        </a:p>
      </dgm:t>
    </dgm:pt>
    <dgm:pt modelId="{DD59F4C5-78AE-46DB-BDE5-418EAB8FF059}">
      <dgm:prSet custT="1"/>
      <dgm:spPr/>
      <dgm:t>
        <a:bodyPr/>
        <a:lstStyle/>
        <a:p>
          <a:r>
            <a:rPr lang="es-ES" sz="1400" dirty="0" smtClean="0">
              <a:solidFill>
                <a:schemeClr val="tx1"/>
              </a:solidFill>
              <a:latin typeface="Arial Narrow" pitchFamily="34" charset="0"/>
            </a:rPr>
            <a:t>Se establece como nuevo plazo para resolver,  </a:t>
          </a:r>
          <a:r>
            <a:rPr lang="es-ES" sz="1400" b="1" dirty="0" smtClean="0">
              <a:solidFill>
                <a:schemeClr val="tx1"/>
              </a:solidFill>
              <a:latin typeface="Arial Narrow" pitchFamily="34" charset="0"/>
            </a:rPr>
            <a:t>6 meses,</a:t>
          </a:r>
          <a:r>
            <a:rPr lang="es-ES" sz="1400" dirty="0" smtClean="0">
              <a:solidFill>
                <a:schemeClr val="tx1"/>
              </a:solidFill>
              <a:latin typeface="Arial Narrow" pitchFamily="34" charset="0"/>
            </a:rPr>
            <a:t> contados desde la </a:t>
          </a:r>
          <a:r>
            <a:rPr lang="es-ES" sz="1400" b="1" dirty="0" smtClean="0">
              <a:solidFill>
                <a:schemeClr val="tx1"/>
              </a:solidFill>
              <a:latin typeface="Arial Narrow" pitchFamily="34" charset="0"/>
            </a:rPr>
            <a:t>recepción del respectivo expediente ante ese órgano</a:t>
          </a:r>
          <a:endParaRPr lang="es-ES" sz="1400" dirty="0">
            <a:solidFill>
              <a:schemeClr val="tx1"/>
            </a:solidFill>
          </a:endParaRPr>
        </a:p>
      </dgm:t>
    </dgm:pt>
    <dgm:pt modelId="{E52120E7-D489-4019-8E91-6E59CBA31672}" type="parTrans" cxnId="{82984F18-3632-47F9-AFA4-4C42BE591167}">
      <dgm:prSet/>
      <dgm:spPr/>
      <dgm:t>
        <a:bodyPr/>
        <a:lstStyle/>
        <a:p>
          <a:endParaRPr lang="es-ES"/>
        </a:p>
      </dgm:t>
    </dgm:pt>
    <dgm:pt modelId="{9C00E814-EBED-4344-B87E-99502305B196}" type="sibTrans" cxnId="{82984F18-3632-47F9-AFA4-4C42BE591167}">
      <dgm:prSet/>
      <dgm:spPr/>
      <dgm:t>
        <a:bodyPr/>
        <a:lstStyle/>
        <a:p>
          <a:endParaRPr lang="es-ES"/>
        </a:p>
      </dgm:t>
    </dgm:pt>
    <dgm:pt modelId="{5C43F3D1-ED68-42F4-B2C1-6B992FB02B5F}">
      <dgm:prSet custT="1"/>
      <dgm:spPr/>
      <dgm:t>
        <a:bodyPr/>
        <a:lstStyle/>
        <a:p>
          <a:r>
            <a:rPr lang="es-ES" sz="1200" dirty="0" smtClean="0">
              <a:solidFill>
                <a:schemeClr val="tx1"/>
              </a:solidFill>
              <a:latin typeface="Arial Narrow" pitchFamily="34" charset="0"/>
            </a:rPr>
            <a:t>Cuando los sujetos pasivos y otros afectados, presenten pruebas de descargo, o bien el  TAN ordene prueba para mejor proveer, </a:t>
          </a:r>
          <a:r>
            <a:rPr lang="es-ES" sz="1200" b="1" dirty="0" smtClean="0">
              <a:solidFill>
                <a:schemeClr val="tx1"/>
              </a:solidFill>
              <a:latin typeface="Arial Narrow" pitchFamily="34" charset="0"/>
            </a:rPr>
            <a:t>el plazo de 6 meses se computa a partir  del vencimiento de dicha fase probatoria</a:t>
          </a:r>
          <a:endParaRPr lang="es-ES" sz="1200" dirty="0">
            <a:solidFill>
              <a:schemeClr val="tx1"/>
            </a:solidFill>
          </a:endParaRPr>
        </a:p>
      </dgm:t>
    </dgm:pt>
    <dgm:pt modelId="{D15556A3-366B-4FF1-9EC8-1404FAF17E87}" type="parTrans" cxnId="{2E258D87-4964-49A3-B426-862545CF8677}">
      <dgm:prSet/>
      <dgm:spPr/>
      <dgm:t>
        <a:bodyPr/>
        <a:lstStyle/>
        <a:p>
          <a:endParaRPr lang="es-ES"/>
        </a:p>
      </dgm:t>
    </dgm:pt>
    <dgm:pt modelId="{FE6853D8-84DC-4F18-A2DE-8AD5FA240396}" type="sibTrans" cxnId="{2E258D87-4964-49A3-B426-862545CF8677}">
      <dgm:prSet/>
      <dgm:spPr/>
      <dgm:t>
        <a:bodyPr/>
        <a:lstStyle/>
        <a:p>
          <a:endParaRPr lang="es-ES"/>
        </a:p>
      </dgm:t>
    </dgm:pt>
    <dgm:pt modelId="{B83987EC-6BA6-44C4-A89F-9E0400B3B82B}" type="pres">
      <dgm:prSet presAssocID="{91AE5E38-108E-45B6-8BBB-B86D74D6431A}" presName="hierChild1" presStyleCnt="0">
        <dgm:presLayoutVars>
          <dgm:chPref val="1"/>
          <dgm:dir/>
          <dgm:animOne val="branch"/>
          <dgm:animLvl val="lvl"/>
          <dgm:resizeHandles/>
        </dgm:presLayoutVars>
      </dgm:prSet>
      <dgm:spPr/>
      <dgm:t>
        <a:bodyPr/>
        <a:lstStyle/>
        <a:p>
          <a:endParaRPr lang="es-ES"/>
        </a:p>
      </dgm:t>
    </dgm:pt>
    <dgm:pt modelId="{4B685D17-2D07-4DD0-A0E9-352231F7A797}" type="pres">
      <dgm:prSet presAssocID="{AF4A71C6-77CF-466C-9A9D-1C6D8CCA7DCF}" presName="hierRoot1" presStyleCnt="0"/>
      <dgm:spPr/>
    </dgm:pt>
    <dgm:pt modelId="{A29E9B9E-3ABF-429F-977D-436617CE809C}" type="pres">
      <dgm:prSet presAssocID="{AF4A71C6-77CF-466C-9A9D-1C6D8CCA7DCF}" presName="composite" presStyleCnt="0"/>
      <dgm:spPr/>
    </dgm:pt>
    <dgm:pt modelId="{C3936074-AF60-4E0F-86F9-88DB93A8CA51}" type="pres">
      <dgm:prSet presAssocID="{AF4A71C6-77CF-466C-9A9D-1C6D8CCA7DCF}" presName="background" presStyleLbl="node0" presStyleIdx="0" presStyleCnt="1"/>
      <dgm:spPr/>
    </dgm:pt>
    <dgm:pt modelId="{75B51F72-FABD-4C51-93DB-9ACE44D8A0D7}" type="pres">
      <dgm:prSet presAssocID="{AF4A71C6-77CF-466C-9A9D-1C6D8CCA7DCF}" presName="text" presStyleLbl="fgAcc0" presStyleIdx="0" presStyleCnt="1" custScaleX="184319" custLinFactY="-29719" custLinFactNeighborX="2761" custLinFactNeighborY="-100000">
        <dgm:presLayoutVars>
          <dgm:chPref val="3"/>
        </dgm:presLayoutVars>
      </dgm:prSet>
      <dgm:spPr/>
      <dgm:t>
        <a:bodyPr/>
        <a:lstStyle/>
        <a:p>
          <a:endParaRPr lang="es-ES"/>
        </a:p>
      </dgm:t>
    </dgm:pt>
    <dgm:pt modelId="{61A8DF19-56EF-4223-80E1-7480A0FE8259}" type="pres">
      <dgm:prSet presAssocID="{AF4A71C6-77CF-466C-9A9D-1C6D8CCA7DCF}" presName="hierChild2" presStyleCnt="0"/>
      <dgm:spPr/>
    </dgm:pt>
    <dgm:pt modelId="{CC0D08A0-67A9-4840-8B91-00BAE17B3AB8}" type="pres">
      <dgm:prSet presAssocID="{1C383579-C74C-4A55-B0DE-4306CF7FB0C0}" presName="Name10" presStyleLbl="parChTrans1D2" presStyleIdx="0" presStyleCnt="4"/>
      <dgm:spPr/>
      <dgm:t>
        <a:bodyPr/>
        <a:lstStyle/>
        <a:p>
          <a:endParaRPr lang="es-ES"/>
        </a:p>
      </dgm:t>
    </dgm:pt>
    <dgm:pt modelId="{16AE8C2F-E5E4-4981-AF00-7F3A57A87F50}" type="pres">
      <dgm:prSet presAssocID="{F7E7C3C1-C49E-4DEB-A193-DAA7A4FCFA2D}" presName="hierRoot2" presStyleCnt="0"/>
      <dgm:spPr/>
    </dgm:pt>
    <dgm:pt modelId="{D81BF5B8-001B-4E74-A058-BBA22CE9664A}" type="pres">
      <dgm:prSet presAssocID="{F7E7C3C1-C49E-4DEB-A193-DAA7A4FCFA2D}" presName="composite2" presStyleCnt="0"/>
      <dgm:spPr/>
    </dgm:pt>
    <dgm:pt modelId="{96A44B3D-995B-4449-8058-69DA0DF3E817}" type="pres">
      <dgm:prSet presAssocID="{F7E7C3C1-C49E-4DEB-A193-DAA7A4FCFA2D}" presName="background2" presStyleLbl="node2" presStyleIdx="0" presStyleCnt="4"/>
      <dgm:spPr>
        <a:solidFill>
          <a:schemeClr val="tx2">
            <a:lumMod val="60000"/>
            <a:lumOff val="40000"/>
          </a:schemeClr>
        </a:solidFill>
      </dgm:spPr>
      <dgm:t>
        <a:bodyPr/>
        <a:lstStyle/>
        <a:p>
          <a:endParaRPr lang="es-ES"/>
        </a:p>
      </dgm:t>
    </dgm:pt>
    <dgm:pt modelId="{FF640CD5-F0DA-47B9-BDAB-44105D59BB19}" type="pres">
      <dgm:prSet presAssocID="{F7E7C3C1-C49E-4DEB-A193-DAA7A4FCFA2D}" presName="text2" presStyleLbl="fgAcc2" presStyleIdx="0" presStyleCnt="4">
        <dgm:presLayoutVars>
          <dgm:chPref val="3"/>
        </dgm:presLayoutVars>
      </dgm:prSet>
      <dgm:spPr/>
      <dgm:t>
        <a:bodyPr/>
        <a:lstStyle/>
        <a:p>
          <a:endParaRPr lang="es-ES"/>
        </a:p>
      </dgm:t>
    </dgm:pt>
    <dgm:pt modelId="{F45F00C8-3F8D-41AD-8C65-E7BC0965CB95}" type="pres">
      <dgm:prSet presAssocID="{F7E7C3C1-C49E-4DEB-A193-DAA7A4FCFA2D}" presName="hierChild3" presStyleCnt="0"/>
      <dgm:spPr/>
    </dgm:pt>
    <dgm:pt modelId="{CBD3BE93-B691-4189-8AA6-33A0C6460B85}" type="pres">
      <dgm:prSet presAssocID="{9429556E-248A-4340-B01D-58FFA8DAEBE4}" presName="Name17" presStyleLbl="parChTrans1D3" presStyleIdx="0" presStyleCnt="6"/>
      <dgm:spPr/>
      <dgm:t>
        <a:bodyPr/>
        <a:lstStyle/>
        <a:p>
          <a:endParaRPr lang="es-ES"/>
        </a:p>
      </dgm:t>
    </dgm:pt>
    <dgm:pt modelId="{080A2E1C-A954-4D43-BE0E-015F8E2E058B}" type="pres">
      <dgm:prSet presAssocID="{667DADB5-EBAA-41FD-8338-EAA4261B86AE}" presName="hierRoot3" presStyleCnt="0"/>
      <dgm:spPr/>
    </dgm:pt>
    <dgm:pt modelId="{365D58CC-9D93-46CB-A43D-BC05A0C612FF}" type="pres">
      <dgm:prSet presAssocID="{667DADB5-EBAA-41FD-8338-EAA4261B86AE}" presName="composite3" presStyleCnt="0"/>
      <dgm:spPr/>
    </dgm:pt>
    <dgm:pt modelId="{9BFE2EFF-98E0-421A-8879-2A5EFC3958DA}" type="pres">
      <dgm:prSet presAssocID="{667DADB5-EBAA-41FD-8338-EAA4261B86AE}" presName="background3" presStyleLbl="node3" presStyleIdx="0" presStyleCnt="6"/>
      <dgm:spPr/>
    </dgm:pt>
    <dgm:pt modelId="{E2B7B9E2-EA09-4AC1-BFD6-FA88F5783A00}" type="pres">
      <dgm:prSet presAssocID="{667DADB5-EBAA-41FD-8338-EAA4261B86AE}" presName="text3" presStyleLbl="fgAcc3" presStyleIdx="0" presStyleCnt="6" custScaleY="274251">
        <dgm:presLayoutVars>
          <dgm:chPref val="3"/>
        </dgm:presLayoutVars>
      </dgm:prSet>
      <dgm:spPr/>
      <dgm:t>
        <a:bodyPr/>
        <a:lstStyle/>
        <a:p>
          <a:endParaRPr lang="es-ES"/>
        </a:p>
      </dgm:t>
    </dgm:pt>
    <dgm:pt modelId="{DB9101AA-F520-4BD3-8216-6B4005BBE1C2}" type="pres">
      <dgm:prSet presAssocID="{667DADB5-EBAA-41FD-8338-EAA4261B86AE}" presName="hierChild4" presStyleCnt="0"/>
      <dgm:spPr/>
    </dgm:pt>
    <dgm:pt modelId="{89D72570-A1FD-4CCA-AD34-7B5E934C7E00}" type="pres">
      <dgm:prSet presAssocID="{E76E6760-3335-4FD3-A83C-4BB8607F50DF}" presName="Name10" presStyleLbl="parChTrans1D2" presStyleIdx="1" presStyleCnt="4"/>
      <dgm:spPr/>
      <dgm:t>
        <a:bodyPr/>
        <a:lstStyle/>
        <a:p>
          <a:endParaRPr lang="es-ES"/>
        </a:p>
      </dgm:t>
    </dgm:pt>
    <dgm:pt modelId="{BCB3B70C-EA45-40BF-A0C8-CD43779DAF98}" type="pres">
      <dgm:prSet presAssocID="{EA04A2CD-E177-429D-8238-00E875654BD2}" presName="hierRoot2" presStyleCnt="0"/>
      <dgm:spPr/>
    </dgm:pt>
    <dgm:pt modelId="{9915F219-1B24-4543-A3F9-CA07D4F869EA}" type="pres">
      <dgm:prSet presAssocID="{EA04A2CD-E177-429D-8238-00E875654BD2}" presName="composite2" presStyleCnt="0"/>
      <dgm:spPr/>
    </dgm:pt>
    <dgm:pt modelId="{E2FC30A2-2802-4D8B-93FE-78F08585ACC4}" type="pres">
      <dgm:prSet presAssocID="{EA04A2CD-E177-429D-8238-00E875654BD2}" presName="background2" presStyleLbl="node2" presStyleIdx="1" presStyleCnt="4"/>
      <dgm:spPr>
        <a:solidFill>
          <a:schemeClr val="tx2">
            <a:lumMod val="60000"/>
            <a:lumOff val="40000"/>
          </a:schemeClr>
        </a:solidFill>
      </dgm:spPr>
      <dgm:t>
        <a:bodyPr/>
        <a:lstStyle/>
        <a:p>
          <a:endParaRPr lang="es-ES"/>
        </a:p>
      </dgm:t>
    </dgm:pt>
    <dgm:pt modelId="{C92E1EF6-DD01-4BA5-88D6-DC819D10940B}" type="pres">
      <dgm:prSet presAssocID="{EA04A2CD-E177-429D-8238-00E875654BD2}" presName="text2" presStyleLbl="fgAcc2" presStyleIdx="1" presStyleCnt="4">
        <dgm:presLayoutVars>
          <dgm:chPref val="3"/>
        </dgm:presLayoutVars>
      </dgm:prSet>
      <dgm:spPr/>
      <dgm:t>
        <a:bodyPr/>
        <a:lstStyle/>
        <a:p>
          <a:endParaRPr lang="es-ES"/>
        </a:p>
      </dgm:t>
    </dgm:pt>
    <dgm:pt modelId="{CF6D467C-8933-408C-B667-5F4043B5C877}" type="pres">
      <dgm:prSet presAssocID="{EA04A2CD-E177-429D-8238-00E875654BD2}" presName="hierChild3" presStyleCnt="0"/>
      <dgm:spPr/>
    </dgm:pt>
    <dgm:pt modelId="{7633D2E1-DC87-4B40-9F8C-EAE40204B6D1}" type="pres">
      <dgm:prSet presAssocID="{9F688733-C79B-4168-91F0-B46E8890E134}" presName="Name17" presStyleLbl="parChTrans1D3" presStyleIdx="1" presStyleCnt="6"/>
      <dgm:spPr/>
      <dgm:t>
        <a:bodyPr/>
        <a:lstStyle/>
        <a:p>
          <a:endParaRPr lang="es-ES"/>
        </a:p>
      </dgm:t>
    </dgm:pt>
    <dgm:pt modelId="{B0C3BED9-AB4D-41AF-BC33-1A8FF29EF7F9}" type="pres">
      <dgm:prSet presAssocID="{0E6EF1F1-A127-46E2-98D5-5F432C6E8368}" presName="hierRoot3" presStyleCnt="0"/>
      <dgm:spPr/>
    </dgm:pt>
    <dgm:pt modelId="{C923C2C1-F907-4CBF-8724-29E5375C9B6A}" type="pres">
      <dgm:prSet presAssocID="{0E6EF1F1-A127-46E2-98D5-5F432C6E8368}" presName="composite3" presStyleCnt="0"/>
      <dgm:spPr/>
    </dgm:pt>
    <dgm:pt modelId="{11FBC442-D52D-4C03-8E53-9DC8F7F0B19F}" type="pres">
      <dgm:prSet presAssocID="{0E6EF1F1-A127-46E2-98D5-5F432C6E8368}" presName="background3" presStyleLbl="node3" presStyleIdx="1" presStyleCnt="6"/>
      <dgm:spPr/>
    </dgm:pt>
    <dgm:pt modelId="{07A4789A-6E1E-434F-91BC-61E138CC4B1D}" type="pres">
      <dgm:prSet presAssocID="{0E6EF1F1-A127-46E2-98D5-5F432C6E8368}" presName="text3" presStyleLbl="fgAcc3" presStyleIdx="1" presStyleCnt="6" custScaleY="274250">
        <dgm:presLayoutVars>
          <dgm:chPref val="3"/>
        </dgm:presLayoutVars>
      </dgm:prSet>
      <dgm:spPr/>
      <dgm:t>
        <a:bodyPr/>
        <a:lstStyle/>
        <a:p>
          <a:endParaRPr lang="es-ES"/>
        </a:p>
      </dgm:t>
    </dgm:pt>
    <dgm:pt modelId="{12BE3D8A-5C26-4A57-BAF8-9370FE67FF1F}" type="pres">
      <dgm:prSet presAssocID="{0E6EF1F1-A127-46E2-98D5-5F432C6E8368}" presName="hierChild4" presStyleCnt="0"/>
      <dgm:spPr/>
    </dgm:pt>
    <dgm:pt modelId="{82BFE2B6-D680-4EA1-B0E6-F2C9DC1ABD3D}" type="pres">
      <dgm:prSet presAssocID="{78BE404F-4B4F-4F84-B4B1-5E1FFA63F2CA}" presName="Name10" presStyleLbl="parChTrans1D2" presStyleIdx="2" presStyleCnt="4"/>
      <dgm:spPr/>
      <dgm:t>
        <a:bodyPr/>
        <a:lstStyle/>
        <a:p>
          <a:endParaRPr lang="es-ES"/>
        </a:p>
      </dgm:t>
    </dgm:pt>
    <dgm:pt modelId="{A63F6993-BB6F-4B7E-9B82-927AA7602597}" type="pres">
      <dgm:prSet presAssocID="{786E89AA-2504-4F10-8E4B-783A6CAECE13}" presName="hierRoot2" presStyleCnt="0"/>
      <dgm:spPr/>
    </dgm:pt>
    <dgm:pt modelId="{6B52EC17-4094-421E-A748-9A39C0F54DB4}" type="pres">
      <dgm:prSet presAssocID="{786E89AA-2504-4F10-8E4B-783A6CAECE13}" presName="composite2" presStyleCnt="0"/>
      <dgm:spPr/>
    </dgm:pt>
    <dgm:pt modelId="{E603B3D6-E23B-4C33-A690-E172D2B399DA}" type="pres">
      <dgm:prSet presAssocID="{786E89AA-2504-4F10-8E4B-783A6CAECE13}" presName="background2" presStyleLbl="node2" presStyleIdx="2" presStyleCnt="4"/>
      <dgm:spPr>
        <a:solidFill>
          <a:schemeClr val="tx2">
            <a:lumMod val="60000"/>
            <a:lumOff val="40000"/>
          </a:schemeClr>
        </a:solidFill>
      </dgm:spPr>
      <dgm:t>
        <a:bodyPr/>
        <a:lstStyle/>
        <a:p>
          <a:endParaRPr lang="es-ES"/>
        </a:p>
      </dgm:t>
    </dgm:pt>
    <dgm:pt modelId="{E3B56E81-1C08-4AB7-98D2-7399B28F40D8}" type="pres">
      <dgm:prSet presAssocID="{786E89AA-2504-4F10-8E4B-783A6CAECE13}" presName="text2" presStyleLbl="fgAcc2" presStyleIdx="2" presStyleCnt="4">
        <dgm:presLayoutVars>
          <dgm:chPref val="3"/>
        </dgm:presLayoutVars>
      </dgm:prSet>
      <dgm:spPr/>
      <dgm:t>
        <a:bodyPr/>
        <a:lstStyle/>
        <a:p>
          <a:endParaRPr lang="es-ES"/>
        </a:p>
      </dgm:t>
    </dgm:pt>
    <dgm:pt modelId="{C1A15581-C771-43B6-8530-DFA722B169FC}" type="pres">
      <dgm:prSet presAssocID="{786E89AA-2504-4F10-8E4B-783A6CAECE13}" presName="hierChild3" presStyleCnt="0"/>
      <dgm:spPr/>
    </dgm:pt>
    <dgm:pt modelId="{1CB9F7E1-7430-4620-8F8C-FCA81BE9BD34}" type="pres">
      <dgm:prSet presAssocID="{882706BA-09FC-4F3B-A496-F8B60D78B371}" presName="Name17" presStyleLbl="parChTrans1D3" presStyleIdx="2" presStyleCnt="6"/>
      <dgm:spPr/>
      <dgm:t>
        <a:bodyPr/>
        <a:lstStyle/>
        <a:p>
          <a:endParaRPr lang="es-ES"/>
        </a:p>
      </dgm:t>
    </dgm:pt>
    <dgm:pt modelId="{02E294C5-AB8A-463C-8A61-1617FB784921}" type="pres">
      <dgm:prSet presAssocID="{B7AB6725-BDEF-4FE5-A7F7-2CE0C230E989}" presName="hierRoot3" presStyleCnt="0"/>
      <dgm:spPr/>
    </dgm:pt>
    <dgm:pt modelId="{B2C2DDC3-12DD-46F2-90D2-14126CC8D977}" type="pres">
      <dgm:prSet presAssocID="{B7AB6725-BDEF-4FE5-A7F7-2CE0C230E989}" presName="composite3" presStyleCnt="0"/>
      <dgm:spPr/>
    </dgm:pt>
    <dgm:pt modelId="{1E502E86-CDA1-4182-BCC3-175CB611D261}" type="pres">
      <dgm:prSet presAssocID="{B7AB6725-BDEF-4FE5-A7F7-2CE0C230E989}" presName="background3" presStyleLbl="node3" presStyleIdx="2" presStyleCnt="6"/>
      <dgm:spPr/>
    </dgm:pt>
    <dgm:pt modelId="{66E5CD56-A5A1-4506-9F37-363A80DA750A}" type="pres">
      <dgm:prSet presAssocID="{B7AB6725-BDEF-4FE5-A7F7-2CE0C230E989}" presName="text3" presStyleLbl="fgAcc3" presStyleIdx="2" presStyleCnt="6" custScaleY="274250">
        <dgm:presLayoutVars>
          <dgm:chPref val="3"/>
        </dgm:presLayoutVars>
      </dgm:prSet>
      <dgm:spPr/>
      <dgm:t>
        <a:bodyPr/>
        <a:lstStyle/>
        <a:p>
          <a:endParaRPr lang="es-ES"/>
        </a:p>
      </dgm:t>
    </dgm:pt>
    <dgm:pt modelId="{6DA7884E-28AA-4D41-996D-F128FB9ECF72}" type="pres">
      <dgm:prSet presAssocID="{B7AB6725-BDEF-4FE5-A7F7-2CE0C230E989}" presName="hierChild4" presStyleCnt="0"/>
      <dgm:spPr/>
    </dgm:pt>
    <dgm:pt modelId="{1A972C13-EDE2-4A35-8AE4-215344D8DE35}" type="pres">
      <dgm:prSet presAssocID="{FD1AF12C-4105-47C3-9770-5BA8BB6F3FF4}" presName="Name17" presStyleLbl="parChTrans1D3" presStyleIdx="3" presStyleCnt="6"/>
      <dgm:spPr/>
      <dgm:t>
        <a:bodyPr/>
        <a:lstStyle/>
        <a:p>
          <a:endParaRPr lang="es-ES"/>
        </a:p>
      </dgm:t>
    </dgm:pt>
    <dgm:pt modelId="{6EB2C278-FD28-4A10-A626-620A8B534DE5}" type="pres">
      <dgm:prSet presAssocID="{8666E89B-FB90-4CC6-9AD9-2B01EFFE7BF5}" presName="hierRoot3" presStyleCnt="0"/>
      <dgm:spPr/>
    </dgm:pt>
    <dgm:pt modelId="{E5266BC5-B33D-4AF2-84DB-9842A008FB4A}" type="pres">
      <dgm:prSet presAssocID="{8666E89B-FB90-4CC6-9AD9-2B01EFFE7BF5}" presName="composite3" presStyleCnt="0"/>
      <dgm:spPr/>
    </dgm:pt>
    <dgm:pt modelId="{B7308F97-E71A-4AB5-AAA1-C4383E497017}" type="pres">
      <dgm:prSet presAssocID="{8666E89B-FB90-4CC6-9AD9-2B01EFFE7BF5}" presName="background3" presStyleLbl="node3" presStyleIdx="3" presStyleCnt="6"/>
      <dgm:spPr/>
    </dgm:pt>
    <dgm:pt modelId="{11BE8540-96AC-42F5-916C-568E9AF3FF5D}" type="pres">
      <dgm:prSet presAssocID="{8666E89B-FB90-4CC6-9AD9-2B01EFFE7BF5}" presName="text3" presStyleLbl="fgAcc3" presStyleIdx="3" presStyleCnt="6" custScaleY="274249">
        <dgm:presLayoutVars>
          <dgm:chPref val="3"/>
        </dgm:presLayoutVars>
      </dgm:prSet>
      <dgm:spPr/>
      <dgm:t>
        <a:bodyPr/>
        <a:lstStyle/>
        <a:p>
          <a:endParaRPr lang="es-ES"/>
        </a:p>
      </dgm:t>
    </dgm:pt>
    <dgm:pt modelId="{ED646518-CDE9-447E-A64B-34163B0ABF9C}" type="pres">
      <dgm:prSet presAssocID="{8666E89B-FB90-4CC6-9AD9-2B01EFFE7BF5}" presName="hierChild4" presStyleCnt="0"/>
      <dgm:spPr/>
    </dgm:pt>
    <dgm:pt modelId="{CC112A59-177F-46E9-B7C3-9A0FBD0917DE}" type="pres">
      <dgm:prSet presAssocID="{445DAEE7-04CB-4B36-9169-15CC0A093E58}" presName="Name10" presStyleLbl="parChTrans1D2" presStyleIdx="3" presStyleCnt="4"/>
      <dgm:spPr/>
      <dgm:t>
        <a:bodyPr/>
        <a:lstStyle/>
        <a:p>
          <a:endParaRPr lang="es-ES"/>
        </a:p>
      </dgm:t>
    </dgm:pt>
    <dgm:pt modelId="{5E63F060-9F4E-483B-8CAE-7FCA2F02819E}" type="pres">
      <dgm:prSet presAssocID="{A4A86DC4-B829-4798-B0D3-8AABBA154C7E}" presName="hierRoot2" presStyleCnt="0"/>
      <dgm:spPr/>
    </dgm:pt>
    <dgm:pt modelId="{75B7BFF7-364A-454A-882B-6ABFB4E53525}" type="pres">
      <dgm:prSet presAssocID="{A4A86DC4-B829-4798-B0D3-8AABBA154C7E}" presName="composite2" presStyleCnt="0"/>
      <dgm:spPr/>
    </dgm:pt>
    <dgm:pt modelId="{9524E167-8F96-4759-8021-F51A8C8F1A9B}" type="pres">
      <dgm:prSet presAssocID="{A4A86DC4-B829-4798-B0D3-8AABBA154C7E}" presName="background2" presStyleLbl="node2" presStyleIdx="3" presStyleCnt="4"/>
      <dgm:spPr>
        <a:solidFill>
          <a:schemeClr val="tx2">
            <a:lumMod val="60000"/>
            <a:lumOff val="40000"/>
          </a:schemeClr>
        </a:solidFill>
      </dgm:spPr>
      <dgm:t>
        <a:bodyPr/>
        <a:lstStyle/>
        <a:p>
          <a:endParaRPr lang="es-ES"/>
        </a:p>
      </dgm:t>
    </dgm:pt>
    <dgm:pt modelId="{B88E1F60-6C9D-4984-BED8-E752C50FA61E}" type="pres">
      <dgm:prSet presAssocID="{A4A86DC4-B829-4798-B0D3-8AABBA154C7E}" presName="text2" presStyleLbl="fgAcc2" presStyleIdx="3" presStyleCnt="4" custScaleX="129937">
        <dgm:presLayoutVars>
          <dgm:chPref val="3"/>
        </dgm:presLayoutVars>
      </dgm:prSet>
      <dgm:spPr/>
      <dgm:t>
        <a:bodyPr/>
        <a:lstStyle/>
        <a:p>
          <a:endParaRPr lang="es-ES"/>
        </a:p>
      </dgm:t>
    </dgm:pt>
    <dgm:pt modelId="{EB05EE75-A34B-4653-878B-CD35C6FFA2F1}" type="pres">
      <dgm:prSet presAssocID="{A4A86DC4-B829-4798-B0D3-8AABBA154C7E}" presName="hierChild3" presStyleCnt="0"/>
      <dgm:spPr/>
    </dgm:pt>
    <dgm:pt modelId="{5349D471-CDA7-4E0D-A3CC-E69E0F5A3395}" type="pres">
      <dgm:prSet presAssocID="{E52120E7-D489-4019-8E91-6E59CBA31672}" presName="Name17" presStyleLbl="parChTrans1D3" presStyleIdx="4" presStyleCnt="6"/>
      <dgm:spPr/>
      <dgm:t>
        <a:bodyPr/>
        <a:lstStyle/>
        <a:p>
          <a:endParaRPr lang="es-ES"/>
        </a:p>
      </dgm:t>
    </dgm:pt>
    <dgm:pt modelId="{DCBCD00E-A2ED-47C8-880F-AA568A4E88EB}" type="pres">
      <dgm:prSet presAssocID="{DD59F4C5-78AE-46DB-BDE5-418EAB8FF059}" presName="hierRoot3" presStyleCnt="0"/>
      <dgm:spPr/>
    </dgm:pt>
    <dgm:pt modelId="{24326D9C-682A-49FB-A7FD-BD97A207F836}" type="pres">
      <dgm:prSet presAssocID="{DD59F4C5-78AE-46DB-BDE5-418EAB8FF059}" presName="composite3" presStyleCnt="0"/>
      <dgm:spPr/>
    </dgm:pt>
    <dgm:pt modelId="{DD06EDFE-A4BC-4EA6-A0F0-8D9548C76FDE}" type="pres">
      <dgm:prSet presAssocID="{DD59F4C5-78AE-46DB-BDE5-418EAB8FF059}" presName="background3" presStyleLbl="node3" presStyleIdx="4" presStyleCnt="6"/>
      <dgm:spPr/>
    </dgm:pt>
    <dgm:pt modelId="{B953566D-1EA5-44F1-B8F1-FEF924A0B24D}" type="pres">
      <dgm:prSet presAssocID="{DD59F4C5-78AE-46DB-BDE5-418EAB8FF059}" presName="text3" presStyleLbl="fgAcc3" presStyleIdx="4" presStyleCnt="6" custScaleY="274250">
        <dgm:presLayoutVars>
          <dgm:chPref val="3"/>
        </dgm:presLayoutVars>
      </dgm:prSet>
      <dgm:spPr/>
      <dgm:t>
        <a:bodyPr/>
        <a:lstStyle/>
        <a:p>
          <a:endParaRPr lang="es-ES"/>
        </a:p>
      </dgm:t>
    </dgm:pt>
    <dgm:pt modelId="{4860D10D-8F00-4949-B1FE-EB73C3F7A87F}" type="pres">
      <dgm:prSet presAssocID="{DD59F4C5-78AE-46DB-BDE5-418EAB8FF059}" presName="hierChild4" presStyleCnt="0"/>
      <dgm:spPr/>
    </dgm:pt>
    <dgm:pt modelId="{BA504280-7376-49C5-8D65-610C723BA968}" type="pres">
      <dgm:prSet presAssocID="{D15556A3-366B-4FF1-9EC8-1404FAF17E87}" presName="Name17" presStyleLbl="parChTrans1D3" presStyleIdx="5" presStyleCnt="6"/>
      <dgm:spPr/>
      <dgm:t>
        <a:bodyPr/>
        <a:lstStyle/>
        <a:p>
          <a:endParaRPr lang="es-ES"/>
        </a:p>
      </dgm:t>
    </dgm:pt>
    <dgm:pt modelId="{E4C367B0-51B1-43F3-B7BD-61B50BDB1BF4}" type="pres">
      <dgm:prSet presAssocID="{5C43F3D1-ED68-42F4-B2C1-6B992FB02B5F}" presName="hierRoot3" presStyleCnt="0"/>
      <dgm:spPr/>
    </dgm:pt>
    <dgm:pt modelId="{7F475546-0512-447D-A441-A6BA5DC4E267}" type="pres">
      <dgm:prSet presAssocID="{5C43F3D1-ED68-42F4-B2C1-6B992FB02B5F}" presName="composite3" presStyleCnt="0"/>
      <dgm:spPr/>
    </dgm:pt>
    <dgm:pt modelId="{7C3B3E12-B46A-4D88-BBBB-1C8B66D26BA6}" type="pres">
      <dgm:prSet presAssocID="{5C43F3D1-ED68-42F4-B2C1-6B992FB02B5F}" presName="background3" presStyleLbl="node3" presStyleIdx="5" presStyleCnt="6"/>
      <dgm:spPr/>
    </dgm:pt>
    <dgm:pt modelId="{9DBEBE09-E9C4-4733-842B-89BC9D0F4F22}" type="pres">
      <dgm:prSet presAssocID="{5C43F3D1-ED68-42F4-B2C1-6B992FB02B5F}" presName="text3" presStyleLbl="fgAcc3" presStyleIdx="5" presStyleCnt="6" custScaleY="284682">
        <dgm:presLayoutVars>
          <dgm:chPref val="3"/>
        </dgm:presLayoutVars>
      </dgm:prSet>
      <dgm:spPr/>
      <dgm:t>
        <a:bodyPr/>
        <a:lstStyle/>
        <a:p>
          <a:endParaRPr lang="es-ES"/>
        </a:p>
      </dgm:t>
    </dgm:pt>
    <dgm:pt modelId="{4823C8DF-43AB-4264-B1AA-C1B967220230}" type="pres">
      <dgm:prSet presAssocID="{5C43F3D1-ED68-42F4-B2C1-6B992FB02B5F}" presName="hierChild4" presStyleCnt="0"/>
      <dgm:spPr/>
    </dgm:pt>
  </dgm:ptLst>
  <dgm:cxnLst>
    <dgm:cxn modelId="{2B561A8F-507B-4FCD-A51F-191E54ED6285}" type="presOf" srcId="{A4A86DC4-B829-4798-B0D3-8AABBA154C7E}" destId="{B88E1F60-6C9D-4984-BED8-E752C50FA61E}" srcOrd="0" destOrd="0" presId="urn:microsoft.com/office/officeart/2005/8/layout/hierarchy1"/>
    <dgm:cxn modelId="{9930E48E-2B46-49A4-BDBC-8053E7BAACA6}" type="presOf" srcId="{FD1AF12C-4105-47C3-9770-5BA8BB6F3FF4}" destId="{1A972C13-EDE2-4A35-8AE4-215344D8DE35}" srcOrd="0" destOrd="0" presId="urn:microsoft.com/office/officeart/2005/8/layout/hierarchy1"/>
    <dgm:cxn modelId="{003FA0BB-8BCB-4840-9059-5E6980B5A8D1}" type="presOf" srcId="{445DAEE7-04CB-4B36-9169-15CC0A093E58}" destId="{CC112A59-177F-46E9-B7C3-9A0FBD0917DE}" srcOrd="0" destOrd="0" presId="urn:microsoft.com/office/officeart/2005/8/layout/hierarchy1"/>
    <dgm:cxn modelId="{FA27F812-57F3-4D4C-B146-DB04308FDBE3}" type="presOf" srcId="{9F688733-C79B-4168-91F0-B46E8890E134}" destId="{7633D2E1-DC87-4B40-9F8C-EAE40204B6D1}" srcOrd="0" destOrd="0" presId="urn:microsoft.com/office/officeart/2005/8/layout/hierarchy1"/>
    <dgm:cxn modelId="{49C0A802-42BC-4545-8A56-773FDBDD4A38}" type="presOf" srcId="{8666E89B-FB90-4CC6-9AD9-2B01EFFE7BF5}" destId="{11BE8540-96AC-42F5-916C-568E9AF3FF5D}" srcOrd="0" destOrd="0" presId="urn:microsoft.com/office/officeart/2005/8/layout/hierarchy1"/>
    <dgm:cxn modelId="{751115B4-6FD5-4B6B-80EC-8C82B470840E}" type="presOf" srcId="{0E6EF1F1-A127-46E2-98D5-5F432C6E8368}" destId="{07A4789A-6E1E-434F-91BC-61E138CC4B1D}" srcOrd="0" destOrd="0" presId="urn:microsoft.com/office/officeart/2005/8/layout/hierarchy1"/>
    <dgm:cxn modelId="{4F838566-F86F-427C-8DD8-017C5250171F}" type="presOf" srcId="{E76E6760-3335-4FD3-A83C-4BB8607F50DF}" destId="{89D72570-A1FD-4CCA-AD34-7B5E934C7E00}" srcOrd="0" destOrd="0" presId="urn:microsoft.com/office/officeart/2005/8/layout/hierarchy1"/>
    <dgm:cxn modelId="{27A75E87-B32B-4817-BF92-BE5838010C25}" type="presOf" srcId="{1C383579-C74C-4A55-B0DE-4306CF7FB0C0}" destId="{CC0D08A0-67A9-4840-8B91-00BAE17B3AB8}" srcOrd="0" destOrd="0" presId="urn:microsoft.com/office/officeart/2005/8/layout/hierarchy1"/>
    <dgm:cxn modelId="{4DA782A1-3092-48FB-8243-5023DD4E64AA}" type="presOf" srcId="{DD59F4C5-78AE-46DB-BDE5-418EAB8FF059}" destId="{B953566D-1EA5-44F1-B8F1-FEF924A0B24D}" srcOrd="0" destOrd="0" presId="urn:microsoft.com/office/officeart/2005/8/layout/hierarchy1"/>
    <dgm:cxn modelId="{7787705D-7B78-453B-961A-DD697602134E}" srcId="{EA04A2CD-E177-429D-8238-00E875654BD2}" destId="{0E6EF1F1-A127-46E2-98D5-5F432C6E8368}" srcOrd="0" destOrd="0" parTransId="{9F688733-C79B-4168-91F0-B46E8890E134}" sibTransId="{75CADE34-9AFB-4F8C-A6C3-531B9C123EDB}"/>
    <dgm:cxn modelId="{D92F66F4-D558-4CF9-AEF0-B5FE7C80CC3D}" type="presOf" srcId="{667DADB5-EBAA-41FD-8338-EAA4261B86AE}" destId="{E2B7B9E2-EA09-4AC1-BFD6-FA88F5783A00}" srcOrd="0" destOrd="0" presId="urn:microsoft.com/office/officeart/2005/8/layout/hierarchy1"/>
    <dgm:cxn modelId="{86CF2FF1-FB03-4BAF-A569-A06D2AA737D2}" srcId="{786E89AA-2504-4F10-8E4B-783A6CAECE13}" destId="{B7AB6725-BDEF-4FE5-A7F7-2CE0C230E989}" srcOrd="0" destOrd="0" parTransId="{882706BA-09FC-4F3B-A496-F8B60D78B371}" sibTransId="{E006D869-55F6-4DDB-8FF3-86B42C63D941}"/>
    <dgm:cxn modelId="{ECDD4920-F695-4AB7-91DB-D57170738DE0}" srcId="{AF4A71C6-77CF-466C-9A9D-1C6D8CCA7DCF}" destId="{786E89AA-2504-4F10-8E4B-783A6CAECE13}" srcOrd="2" destOrd="0" parTransId="{78BE404F-4B4F-4F84-B4B1-5E1FFA63F2CA}" sibTransId="{6D676ED7-3B14-4BEC-A24B-15770B607E3F}"/>
    <dgm:cxn modelId="{427FB60C-E6D0-4AC2-AE6E-1785D43CD6C5}" type="presOf" srcId="{AF4A71C6-77CF-466C-9A9D-1C6D8CCA7DCF}" destId="{75B51F72-FABD-4C51-93DB-9ACE44D8A0D7}" srcOrd="0" destOrd="0" presId="urn:microsoft.com/office/officeart/2005/8/layout/hierarchy1"/>
    <dgm:cxn modelId="{3AF4DBD9-86A5-48B9-929E-FCC209CF2AF8}" type="presOf" srcId="{E52120E7-D489-4019-8E91-6E59CBA31672}" destId="{5349D471-CDA7-4E0D-A3CC-E69E0F5A3395}" srcOrd="0" destOrd="0" presId="urn:microsoft.com/office/officeart/2005/8/layout/hierarchy1"/>
    <dgm:cxn modelId="{42B6012F-9030-4E01-99F2-540CF263C4D6}" type="presOf" srcId="{B7AB6725-BDEF-4FE5-A7F7-2CE0C230E989}" destId="{66E5CD56-A5A1-4506-9F37-363A80DA750A}" srcOrd="0" destOrd="0" presId="urn:microsoft.com/office/officeart/2005/8/layout/hierarchy1"/>
    <dgm:cxn modelId="{E5AAE6FF-A849-4BE7-B27D-2F23A4647E21}" srcId="{AF4A71C6-77CF-466C-9A9D-1C6D8CCA7DCF}" destId="{A4A86DC4-B829-4798-B0D3-8AABBA154C7E}" srcOrd="3" destOrd="0" parTransId="{445DAEE7-04CB-4B36-9169-15CC0A093E58}" sibTransId="{DB8CCF0C-8478-43A4-B08D-04D6D3FD8C33}"/>
    <dgm:cxn modelId="{01527FFD-C2DB-40E8-8A5F-B48EFAC84FA0}" srcId="{91AE5E38-108E-45B6-8BBB-B86D74D6431A}" destId="{AF4A71C6-77CF-466C-9A9D-1C6D8CCA7DCF}" srcOrd="0" destOrd="0" parTransId="{D6178C51-8564-4A39-B0F5-E12D671C6E95}" sibTransId="{6CA86DB7-4156-4BD2-8CBC-A1A1DF209F6C}"/>
    <dgm:cxn modelId="{2E258D87-4964-49A3-B426-862545CF8677}" srcId="{A4A86DC4-B829-4798-B0D3-8AABBA154C7E}" destId="{5C43F3D1-ED68-42F4-B2C1-6B992FB02B5F}" srcOrd="1" destOrd="0" parTransId="{D15556A3-366B-4FF1-9EC8-1404FAF17E87}" sibTransId="{FE6853D8-84DC-4F18-A2DE-8AD5FA240396}"/>
    <dgm:cxn modelId="{76C8D5EE-A3FC-4F8B-A57C-025CDD4E4810}" srcId="{786E89AA-2504-4F10-8E4B-783A6CAECE13}" destId="{8666E89B-FB90-4CC6-9AD9-2B01EFFE7BF5}" srcOrd="1" destOrd="0" parTransId="{FD1AF12C-4105-47C3-9770-5BA8BB6F3FF4}" sibTransId="{314AA202-9628-4BB3-8080-07CA0834FE66}"/>
    <dgm:cxn modelId="{82984F18-3632-47F9-AFA4-4C42BE591167}" srcId="{A4A86DC4-B829-4798-B0D3-8AABBA154C7E}" destId="{DD59F4C5-78AE-46DB-BDE5-418EAB8FF059}" srcOrd="0" destOrd="0" parTransId="{E52120E7-D489-4019-8E91-6E59CBA31672}" sibTransId="{9C00E814-EBED-4344-B87E-99502305B196}"/>
    <dgm:cxn modelId="{E10BAD56-FED3-418E-B647-58F7E6A6B3DF}" type="presOf" srcId="{EA04A2CD-E177-429D-8238-00E875654BD2}" destId="{C92E1EF6-DD01-4BA5-88D6-DC819D10940B}" srcOrd="0" destOrd="0" presId="urn:microsoft.com/office/officeart/2005/8/layout/hierarchy1"/>
    <dgm:cxn modelId="{791DB54B-A598-4EF7-A2F6-D5A7A3B99CC1}" type="presOf" srcId="{78BE404F-4B4F-4F84-B4B1-5E1FFA63F2CA}" destId="{82BFE2B6-D680-4EA1-B0E6-F2C9DC1ABD3D}" srcOrd="0" destOrd="0" presId="urn:microsoft.com/office/officeart/2005/8/layout/hierarchy1"/>
    <dgm:cxn modelId="{40A45D74-D022-4898-8A2F-A9DE63935E94}" type="presOf" srcId="{786E89AA-2504-4F10-8E4B-783A6CAECE13}" destId="{E3B56E81-1C08-4AB7-98D2-7399B28F40D8}" srcOrd="0" destOrd="0" presId="urn:microsoft.com/office/officeart/2005/8/layout/hierarchy1"/>
    <dgm:cxn modelId="{80D24BA0-B454-4520-BFB9-E28882BFAAFD}" srcId="{AF4A71C6-77CF-466C-9A9D-1C6D8CCA7DCF}" destId="{EA04A2CD-E177-429D-8238-00E875654BD2}" srcOrd="1" destOrd="0" parTransId="{E76E6760-3335-4FD3-A83C-4BB8607F50DF}" sibTransId="{5C4FAA3B-24A9-4837-A2F2-8B8177D6460C}"/>
    <dgm:cxn modelId="{BF54520A-14E1-495C-96B8-B7523DDF32B2}" type="presOf" srcId="{5C43F3D1-ED68-42F4-B2C1-6B992FB02B5F}" destId="{9DBEBE09-E9C4-4733-842B-89BC9D0F4F22}" srcOrd="0" destOrd="0" presId="urn:microsoft.com/office/officeart/2005/8/layout/hierarchy1"/>
    <dgm:cxn modelId="{F7119236-C201-44BC-81D3-F5A7CD5015E5}" type="presOf" srcId="{882706BA-09FC-4F3B-A496-F8B60D78B371}" destId="{1CB9F7E1-7430-4620-8F8C-FCA81BE9BD34}" srcOrd="0" destOrd="0" presId="urn:microsoft.com/office/officeart/2005/8/layout/hierarchy1"/>
    <dgm:cxn modelId="{F3B32019-8AAB-4676-8362-C90DE4FF39A9}" type="presOf" srcId="{91AE5E38-108E-45B6-8BBB-B86D74D6431A}" destId="{B83987EC-6BA6-44C4-A89F-9E0400B3B82B}" srcOrd="0" destOrd="0" presId="urn:microsoft.com/office/officeart/2005/8/layout/hierarchy1"/>
    <dgm:cxn modelId="{C7466FFE-A3CC-483A-A613-8A33B90ECA25}" type="presOf" srcId="{9429556E-248A-4340-B01D-58FFA8DAEBE4}" destId="{CBD3BE93-B691-4189-8AA6-33A0C6460B85}" srcOrd="0" destOrd="0" presId="urn:microsoft.com/office/officeart/2005/8/layout/hierarchy1"/>
    <dgm:cxn modelId="{7357C20A-0DED-46BA-A37A-B5915323F9AA}" type="presOf" srcId="{D15556A3-366B-4FF1-9EC8-1404FAF17E87}" destId="{BA504280-7376-49C5-8D65-610C723BA968}" srcOrd="0" destOrd="0" presId="urn:microsoft.com/office/officeart/2005/8/layout/hierarchy1"/>
    <dgm:cxn modelId="{CC4438CB-38F9-4986-AB7E-F333564D0BD0}" srcId="{F7E7C3C1-C49E-4DEB-A193-DAA7A4FCFA2D}" destId="{667DADB5-EBAA-41FD-8338-EAA4261B86AE}" srcOrd="0" destOrd="0" parTransId="{9429556E-248A-4340-B01D-58FFA8DAEBE4}" sibTransId="{B6076DB7-1935-4EFF-96EB-5849A0475963}"/>
    <dgm:cxn modelId="{A0E0DEE6-7E11-4B7E-92B5-E1677A77FA08}" srcId="{AF4A71C6-77CF-466C-9A9D-1C6D8CCA7DCF}" destId="{F7E7C3C1-C49E-4DEB-A193-DAA7A4FCFA2D}" srcOrd="0" destOrd="0" parTransId="{1C383579-C74C-4A55-B0DE-4306CF7FB0C0}" sibTransId="{17A1B3EA-F66E-46C6-9185-297C9DC4CDD7}"/>
    <dgm:cxn modelId="{7A429584-7115-4A43-93DD-69A29563C509}" type="presOf" srcId="{F7E7C3C1-C49E-4DEB-A193-DAA7A4FCFA2D}" destId="{FF640CD5-F0DA-47B9-BDAB-44105D59BB19}" srcOrd="0" destOrd="0" presId="urn:microsoft.com/office/officeart/2005/8/layout/hierarchy1"/>
    <dgm:cxn modelId="{3CF1A928-0954-4F23-9472-846EA2DEBAC3}" type="presParOf" srcId="{B83987EC-6BA6-44C4-A89F-9E0400B3B82B}" destId="{4B685D17-2D07-4DD0-A0E9-352231F7A797}" srcOrd="0" destOrd="0" presId="urn:microsoft.com/office/officeart/2005/8/layout/hierarchy1"/>
    <dgm:cxn modelId="{9B526609-CD7C-4005-AD8B-1C2F9A4913E4}" type="presParOf" srcId="{4B685D17-2D07-4DD0-A0E9-352231F7A797}" destId="{A29E9B9E-3ABF-429F-977D-436617CE809C}" srcOrd="0" destOrd="0" presId="urn:microsoft.com/office/officeart/2005/8/layout/hierarchy1"/>
    <dgm:cxn modelId="{92C3E85B-DE5A-446D-A821-546AF523E16C}" type="presParOf" srcId="{A29E9B9E-3ABF-429F-977D-436617CE809C}" destId="{C3936074-AF60-4E0F-86F9-88DB93A8CA51}" srcOrd="0" destOrd="0" presId="urn:microsoft.com/office/officeart/2005/8/layout/hierarchy1"/>
    <dgm:cxn modelId="{791A5BE0-F2AB-4D1B-834A-FBBE9FD686F7}" type="presParOf" srcId="{A29E9B9E-3ABF-429F-977D-436617CE809C}" destId="{75B51F72-FABD-4C51-93DB-9ACE44D8A0D7}" srcOrd="1" destOrd="0" presId="urn:microsoft.com/office/officeart/2005/8/layout/hierarchy1"/>
    <dgm:cxn modelId="{49F7EB0A-87D0-425E-885B-8BCBA93D5E36}" type="presParOf" srcId="{4B685D17-2D07-4DD0-A0E9-352231F7A797}" destId="{61A8DF19-56EF-4223-80E1-7480A0FE8259}" srcOrd="1" destOrd="0" presId="urn:microsoft.com/office/officeart/2005/8/layout/hierarchy1"/>
    <dgm:cxn modelId="{12FEA1D0-FD82-44D7-B9C0-463DE35AD71E}" type="presParOf" srcId="{61A8DF19-56EF-4223-80E1-7480A0FE8259}" destId="{CC0D08A0-67A9-4840-8B91-00BAE17B3AB8}" srcOrd="0" destOrd="0" presId="urn:microsoft.com/office/officeart/2005/8/layout/hierarchy1"/>
    <dgm:cxn modelId="{DDFE365C-40C5-4954-A70C-1CBE79529143}" type="presParOf" srcId="{61A8DF19-56EF-4223-80E1-7480A0FE8259}" destId="{16AE8C2F-E5E4-4981-AF00-7F3A57A87F50}" srcOrd="1" destOrd="0" presId="urn:microsoft.com/office/officeart/2005/8/layout/hierarchy1"/>
    <dgm:cxn modelId="{787B67FA-9810-44B5-834C-999C460F41AF}" type="presParOf" srcId="{16AE8C2F-E5E4-4981-AF00-7F3A57A87F50}" destId="{D81BF5B8-001B-4E74-A058-BBA22CE9664A}" srcOrd="0" destOrd="0" presId="urn:microsoft.com/office/officeart/2005/8/layout/hierarchy1"/>
    <dgm:cxn modelId="{2C3CFA44-D177-482C-A289-A6314018BB26}" type="presParOf" srcId="{D81BF5B8-001B-4E74-A058-BBA22CE9664A}" destId="{96A44B3D-995B-4449-8058-69DA0DF3E817}" srcOrd="0" destOrd="0" presId="urn:microsoft.com/office/officeart/2005/8/layout/hierarchy1"/>
    <dgm:cxn modelId="{473F9E05-D46D-47D9-9029-2CB305AF32AE}" type="presParOf" srcId="{D81BF5B8-001B-4E74-A058-BBA22CE9664A}" destId="{FF640CD5-F0DA-47B9-BDAB-44105D59BB19}" srcOrd="1" destOrd="0" presId="urn:microsoft.com/office/officeart/2005/8/layout/hierarchy1"/>
    <dgm:cxn modelId="{CE520E45-529F-477C-820D-E558C72CAF62}" type="presParOf" srcId="{16AE8C2F-E5E4-4981-AF00-7F3A57A87F50}" destId="{F45F00C8-3F8D-41AD-8C65-E7BC0965CB95}" srcOrd="1" destOrd="0" presId="urn:microsoft.com/office/officeart/2005/8/layout/hierarchy1"/>
    <dgm:cxn modelId="{4FB0F726-FD0A-4122-9FAD-0DC5B3318EAA}" type="presParOf" srcId="{F45F00C8-3F8D-41AD-8C65-E7BC0965CB95}" destId="{CBD3BE93-B691-4189-8AA6-33A0C6460B85}" srcOrd="0" destOrd="0" presId="urn:microsoft.com/office/officeart/2005/8/layout/hierarchy1"/>
    <dgm:cxn modelId="{B60F5C22-641C-4177-B2AE-B7E60306F8BA}" type="presParOf" srcId="{F45F00C8-3F8D-41AD-8C65-E7BC0965CB95}" destId="{080A2E1C-A954-4D43-BE0E-015F8E2E058B}" srcOrd="1" destOrd="0" presId="urn:microsoft.com/office/officeart/2005/8/layout/hierarchy1"/>
    <dgm:cxn modelId="{8D66BBFB-D007-4504-91AA-04F24A25B3EF}" type="presParOf" srcId="{080A2E1C-A954-4D43-BE0E-015F8E2E058B}" destId="{365D58CC-9D93-46CB-A43D-BC05A0C612FF}" srcOrd="0" destOrd="0" presId="urn:microsoft.com/office/officeart/2005/8/layout/hierarchy1"/>
    <dgm:cxn modelId="{8144F09A-5E8F-4BFD-9483-807BF7301FDE}" type="presParOf" srcId="{365D58CC-9D93-46CB-A43D-BC05A0C612FF}" destId="{9BFE2EFF-98E0-421A-8879-2A5EFC3958DA}" srcOrd="0" destOrd="0" presId="urn:microsoft.com/office/officeart/2005/8/layout/hierarchy1"/>
    <dgm:cxn modelId="{0F88FC5A-66CF-4AA0-9199-237B367885AD}" type="presParOf" srcId="{365D58CC-9D93-46CB-A43D-BC05A0C612FF}" destId="{E2B7B9E2-EA09-4AC1-BFD6-FA88F5783A00}" srcOrd="1" destOrd="0" presId="urn:microsoft.com/office/officeart/2005/8/layout/hierarchy1"/>
    <dgm:cxn modelId="{AAB6E13D-3361-42AB-9671-BD8601B7E1E0}" type="presParOf" srcId="{080A2E1C-A954-4D43-BE0E-015F8E2E058B}" destId="{DB9101AA-F520-4BD3-8216-6B4005BBE1C2}" srcOrd="1" destOrd="0" presId="urn:microsoft.com/office/officeart/2005/8/layout/hierarchy1"/>
    <dgm:cxn modelId="{C32946E0-DABF-453A-9FEA-120789E169E5}" type="presParOf" srcId="{61A8DF19-56EF-4223-80E1-7480A0FE8259}" destId="{89D72570-A1FD-4CCA-AD34-7B5E934C7E00}" srcOrd="2" destOrd="0" presId="urn:microsoft.com/office/officeart/2005/8/layout/hierarchy1"/>
    <dgm:cxn modelId="{742668E0-07AD-4673-BB3B-42591889C6CC}" type="presParOf" srcId="{61A8DF19-56EF-4223-80E1-7480A0FE8259}" destId="{BCB3B70C-EA45-40BF-A0C8-CD43779DAF98}" srcOrd="3" destOrd="0" presId="urn:microsoft.com/office/officeart/2005/8/layout/hierarchy1"/>
    <dgm:cxn modelId="{0D1E045A-9012-4548-99DC-D7DF8761E938}" type="presParOf" srcId="{BCB3B70C-EA45-40BF-A0C8-CD43779DAF98}" destId="{9915F219-1B24-4543-A3F9-CA07D4F869EA}" srcOrd="0" destOrd="0" presId="urn:microsoft.com/office/officeart/2005/8/layout/hierarchy1"/>
    <dgm:cxn modelId="{CB62A3E5-CD13-4DE5-83E3-33E6863E520B}" type="presParOf" srcId="{9915F219-1B24-4543-A3F9-CA07D4F869EA}" destId="{E2FC30A2-2802-4D8B-93FE-78F08585ACC4}" srcOrd="0" destOrd="0" presId="urn:microsoft.com/office/officeart/2005/8/layout/hierarchy1"/>
    <dgm:cxn modelId="{1C7F5B92-128B-4E79-8E83-2063774AB003}" type="presParOf" srcId="{9915F219-1B24-4543-A3F9-CA07D4F869EA}" destId="{C92E1EF6-DD01-4BA5-88D6-DC819D10940B}" srcOrd="1" destOrd="0" presId="urn:microsoft.com/office/officeart/2005/8/layout/hierarchy1"/>
    <dgm:cxn modelId="{E2D24379-F5DC-4CF7-A3CE-0F04705C6864}" type="presParOf" srcId="{BCB3B70C-EA45-40BF-A0C8-CD43779DAF98}" destId="{CF6D467C-8933-408C-B667-5F4043B5C877}" srcOrd="1" destOrd="0" presId="urn:microsoft.com/office/officeart/2005/8/layout/hierarchy1"/>
    <dgm:cxn modelId="{62BBB16D-D166-4C45-8448-7CF513861D81}" type="presParOf" srcId="{CF6D467C-8933-408C-B667-5F4043B5C877}" destId="{7633D2E1-DC87-4B40-9F8C-EAE40204B6D1}" srcOrd="0" destOrd="0" presId="urn:microsoft.com/office/officeart/2005/8/layout/hierarchy1"/>
    <dgm:cxn modelId="{51B3D6D5-DB6F-4FA3-BE7D-DAC989319170}" type="presParOf" srcId="{CF6D467C-8933-408C-B667-5F4043B5C877}" destId="{B0C3BED9-AB4D-41AF-BC33-1A8FF29EF7F9}" srcOrd="1" destOrd="0" presId="urn:microsoft.com/office/officeart/2005/8/layout/hierarchy1"/>
    <dgm:cxn modelId="{3571DE0C-3389-40C9-9DF1-9D22650B6B0A}" type="presParOf" srcId="{B0C3BED9-AB4D-41AF-BC33-1A8FF29EF7F9}" destId="{C923C2C1-F907-4CBF-8724-29E5375C9B6A}" srcOrd="0" destOrd="0" presId="urn:microsoft.com/office/officeart/2005/8/layout/hierarchy1"/>
    <dgm:cxn modelId="{C9ACCC28-7D7D-47CD-B9F9-1169028AD750}" type="presParOf" srcId="{C923C2C1-F907-4CBF-8724-29E5375C9B6A}" destId="{11FBC442-D52D-4C03-8E53-9DC8F7F0B19F}" srcOrd="0" destOrd="0" presId="urn:microsoft.com/office/officeart/2005/8/layout/hierarchy1"/>
    <dgm:cxn modelId="{DAAEBEBB-2BA6-412B-B563-6E8185885939}" type="presParOf" srcId="{C923C2C1-F907-4CBF-8724-29E5375C9B6A}" destId="{07A4789A-6E1E-434F-91BC-61E138CC4B1D}" srcOrd="1" destOrd="0" presId="urn:microsoft.com/office/officeart/2005/8/layout/hierarchy1"/>
    <dgm:cxn modelId="{FE1FF805-60E3-4A99-ADC8-573E59D67616}" type="presParOf" srcId="{B0C3BED9-AB4D-41AF-BC33-1A8FF29EF7F9}" destId="{12BE3D8A-5C26-4A57-BAF8-9370FE67FF1F}" srcOrd="1" destOrd="0" presId="urn:microsoft.com/office/officeart/2005/8/layout/hierarchy1"/>
    <dgm:cxn modelId="{0028C051-657A-4F38-826A-B2ACD56BA578}" type="presParOf" srcId="{61A8DF19-56EF-4223-80E1-7480A0FE8259}" destId="{82BFE2B6-D680-4EA1-B0E6-F2C9DC1ABD3D}" srcOrd="4" destOrd="0" presId="urn:microsoft.com/office/officeart/2005/8/layout/hierarchy1"/>
    <dgm:cxn modelId="{B00AAEB0-1D4E-4B39-9060-02B094CF4AC3}" type="presParOf" srcId="{61A8DF19-56EF-4223-80E1-7480A0FE8259}" destId="{A63F6993-BB6F-4B7E-9B82-927AA7602597}" srcOrd="5" destOrd="0" presId="urn:microsoft.com/office/officeart/2005/8/layout/hierarchy1"/>
    <dgm:cxn modelId="{0247DB1B-FEAC-49C5-8C46-0A3B2951386C}" type="presParOf" srcId="{A63F6993-BB6F-4B7E-9B82-927AA7602597}" destId="{6B52EC17-4094-421E-A748-9A39C0F54DB4}" srcOrd="0" destOrd="0" presId="urn:microsoft.com/office/officeart/2005/8/layout/hierarchy1"/>
    <dgm:cxn modelId="{9E19D8C0-B464-425C-AA18-7853D319AF32}" type="presParOf" srcId="{6B52EC17-4094-421E-A748-9A39C0F54DB4}" destId="{E603B3D6-E23B-4C33-A690-E172D2B399DA}" srcOrd="0" destOrd="0" presId="urn:microsoft.com/office/officeart/2005/8/layout/hierarchy1"/>
    <dgm:cxn modelId="{1B6AD7AC-A746-4EEF-9930-146B3848E6B5}" type="presParOf" srcId="{6B52EC17-4094-421E-A748-9A39C0F54DB4}" destId="{E3B56E81-1C08-4AB7-98D2-7399B28F40D8}" srcOrd="1" destOrd="0" presId="urn:microsoft.com/office/officeart/2005/8/layout/hierarchy1"/>
    <dgm:cxn modelId="{088B1DCE-C53F-4C82-9249-3FA56D9ADEF8}" type="presParOf" srcId="{A63F6993-BB6F-4B7E-9B82-927AA7602597}" destId="{C1A15581-C771-43B6-8530-DFA722B169FC}" srcOrd="1" destOrd="0" presId="urn:microsoft.com/office/officeart/2005/8/layout/hierarchy1"/>
    <dgm:cxn modelId="{8F3D8605-3791-409A-B273-24C88053D53A}" type="presParOf" srcId="{C1A15581-C771-43B6-8530-DFA722B169FC}" destId="{1CB9F7E1-7430-4620-8F8C-FCA81BE9BD34}" srcOrd="0" destOrd="0" presId="urn:microsoft.com/office/officeart/2005/8/layout/hierarchy1"/>
    <dgm:cxn modelId="{27495215-23AD-4219-A486-169AD3BB48AD}" type="presParOf" srcId="{C1A15581-C771-43B6-8530-DFA722B169FC}" destId="{02E294C5-AB8A-463C-8A61-1617FB784921}" srcOrd="1" destOrd="0" presId="urn:microsoft.com/office/officeart/2005/8/layout/hierarchy1"/>
    <dgm:cxn modelId="{5EC3EEB4-F510-4C84-A06A-457D1E7E1CFB}" type="presParOf" srcId="{02E294C5-AB8A-463C-8A61-1617FB784921}" destId="{B2C2DDC3-12DD-46F2-90D2-14126CC8D977}" srcOrd="0" destOrd="0" presId="urn:microsoft.com/office/officeart/2005/8/layout/hierarchy1"/>
    <dgm:cxn modelId="{DB395BAB-0D2C-4563-AB5F-8E1A86473213}" type="presParOf" srcId="{B2C2DDC3-12DD-46F2-90D2-14126CC8D977}" destId="{1E502E86-CDA1-4182-BCC3-175CB611D261}" srcOrd="0" destOrd="0" presId="urn:microsoft.com/office/officeart/2005/8/layout/hierarchy1"/>
    <dgm:cxn modelId="{D93486B3-9B37-41EC-9C04-2B9F564CDBC4}" type="presParOf" srcId="{B2C2DDC3-12DD-46F2-90D2-14126CC8D977}" destId="{66E5CD56-A5A1-4506-9F37-363A80DA750A}" srcOrd="1" destOrd="0" presId="urn:microsoft.com/office/officeart/2005/8/layout/hierarchy1"/>
    <dgm:cxn modelId="{E971EA1F-E043-4669-B756-21790D63CEEF}" type="presParOf" srcId="{02E294C5-AB8A-463C-8A61-1617FB784921}" destId="{6DA7884E-28AA-4D41-996D-F128FB9ECF72}" srcOrd="1" destOrd="0" presId="urn:microsoft.com/office/officeart/2005/8/layout/hierarchy1"/>
    <dgm:cxn modelId="{C07B915D-E667-4D01-87DD-776B03C6330C}" type="presParOf" srcId="{C1A15581-C771-43B6-8530-DFA722B169FC}" destId="{1A972C13-EDE2-4A35-8AE4-215344D8DE35}" srcOrd="2" destOrd="0" presId="urn:microsoft.com/office/officeart/2005/8/layout/hierarchy1"/>
    <dgm:cxn modelId="{45BB46B5-A049-4C04-A51C-B0536BA5C305}" type="presParOf" srcId="{C1A15581-C771-43B6-8530-DFA722B169FC}" destId="{6EB2C278-FD28-4A10-A626-620A8B534DE5}" srcOrd="3" destOrd="0" presId="urn:microsoft.com/office/officeart/2005/8/layout/hierarchy1"/>
    <dgm:cxn modelId="{E6F93EF5-C61E-41D7-A310-AAE803429CCC}" type="presParOf" srcId="{6EB2C278-FD28-4A10-A626-620A8B534DE5}" destId="{E5266BC5-B33D-4AF2-84DB-9842A008FB4A}" srcOrd="0" destOrd="0" presId="urn:microsoft.com/office/officeart/2005/8/layout/hierarchy1"/>
    <dgm:cxn modelId="{CB9C2F7E-1084-4058-800B-C8EB8DFC6482}" type="presParOf" srcId="{E5266BC5-B33D-4AF2-84DB-9842A008FB4A}" destId="{B7308F97-E71A-4AB5-AAA1-C4383E497017}" srcOrd="0" destOrd="0" presId="urn:microsoft.com/office/officeart/2005/8/layout/hierarchy1"/>
    <dgm:cxn modelId="{AC204CA8-1969-4368-BC05-14D73794CF1F}" type="presParOf" srcId="{E5266BC5-B33D-4AF2-84DB-9842A008FB4A}" destId="{11BE8540-96AC-42F5-916C-568E9AF3FF5D}" srcOrd="1" destOrd="0" presId="urn:microsoft.com/office/officeart/2005/8/layout/hierarchy1"/>
    <dgm:cxn modelId="{45FFB81F-FBAC-4A11-AD93-EDE38F7C951D}" type="presParOf" srcId="{6EB2C278-FD28-4A10-A626-620A8B534DE5}" destId="{ED646518-CDE9-447E-A64B-34163B0ABF9C}" srcOrd="1" destOrd="0" presId="urn:microsoft.com/office/officeart/2005/8/layout/hierarchy1"/>
    <dgm:cxn modelId="{97234D8A-B67D-4058-9504-986D6C406D43}" type="presParOf" srcId="{61A8DF19-56EF-4223-80E1-7480A0FE8259}" destId="{CC112A59-177F-46E9-B7C3-9A0FBD0917DE}" srcOrd="6" destOrd="0" presId="urn:microsoft.com/office/officeart/2005/8/layout/hierarchy1"/>
    <dgm:cxn modelId="{9ADEAD6F-2630-4C3E-881D-CA141EC0A6E7}" type="presParOf" srcId="{61A8DF19-56EF-4223-80E1-7480A0FE8259}" destId="{5E63F060-9F4E-483B-8CAE-7FCA2F02819E}" srcOrd="7" destOrd="0" presId="urn:microsoft.com/office/officeart/2005/8/layout/hierarchy1"/>
    <dgm:cxn modelId="{294C146E-D367-42B6-B857-440F05629E2E}" type="presParOf" srcId="{5E63F060-9F4E-483B-8CAE-7FCA2F02819E}" destId="{75B7BFF7-364A-454A-882B-6ABFB4E53525}" srcOrd="0" destOrd="0" presId="urn:microsoft.com/office/officeart/2005/8/layout/hierarchy1"/>
    <dgm:cxn modelId="{513C1653-CD20-4EE7-A1D9-52C526349052}" type="presParOf" srcId="{75B7BFF7-364A-454A-882B-6ABFB4E53525}" destId="{9524E167-8F96-4759-8021-F51A8C8F1A9B}" srcOrd="0" destOrd="0" presId="urn:microsoft.com/office/officeart/2005/8/layout/hierarchy1"/>
    <dgm:cxn modelId="{C02860D8-8299-4D50-865C-11CD56E5AF8B}" type="presParOf" srcId="{75B7BFF7-364A-454A-882B-6ABFB4E53525}" destId="{B88E1F60-6C9D-4984-BED8-E752C50FA61E}" srcOrd="1" destOrd="0" presId="urn:microsoft.com/office/officeart/2005/8/layout/hierarchy1"/>
    <dgm:cxn modelId="{8B7D758C-2EB0-4514-955F-3EF9F14CF469}" type="presParOf" srcId="{5E63F060-9F4E-483B-8CAE-7FCA2F02819E}" destId="{EB05EE75-A34B-4653-878B-CD35C6FFA2F1}" srcOrd="1" destOrd="0" presId="urn:microsoft.com/office/officeart/2005/8/layout/hierarchy1"/>
    <dgm:cxn modelId="{994A2574-FA4A-4B20-A8E5-86A3374C995E}" type="presParOf" srcId="{EB05EE75-A34B-4653-878B-CD35C6FFA2F1}" destId="{5349D471-CDA7-4E0D-A3CC-E69E0F5A3395}" srcOrd="0" destOrd="0" presId="urn:microsoft.com/office/officeart/2005/8/layout/hierarchy1"/>
    <dgm:cxn modelId="{E62FDBC4-5D1B-47C5-B0D1-C96F457220C2}" type="presParOf" srcId="{EB05EE75-A34B-4653-878B-CD35C6FFA2F1}" destId="{DCBCD00E-A2ED-47C8-880F-AA568A4E88EB}" srcOrd="1" destOrd="0" presId="urn:microsoft.com/office/officeart/2005/8/layout/hierarchy1"/>
    <dgm:cxn modelId="{717DF32B-F604-4DF6-AC06-CFCEAD959702}" type="presParOf" srcId="{DCBCD00E-A2ED-47C8-880F-AA568A4E88EB}" destId="{24326D9C-682A-49FB-A7FD-BD97A207F836}" srcOrd="0" destOrd="0" presId="urn:microsoft.com/office/officeart/2005/8/layout/hierarchy1"/>
    <dgm:cxn modelId="{F2A387B1-47BB-40D8-A234-C38B2A62BA38}" type="presParOf" srcId="{24326D9C-682A-49FB-A7FD-BD97A207F836}" destId="{DD06EDFE-A4BC-4EA6-A0F0-8D9548C76FDE}" srcOrd="0" destOrd="0" presId="urn:microsoft.com/office/officeart/2005/8/layout/hierarchy1"/>
    <dgm:cxn modelId="{1C292D86-C8BA-4474-8813-2FEC3A25D12A}" type="presParOf" srcId="{24326D9C-682A-49FB-A7FD-BD97A207F836}" destId="{B953566D-1EA5-44F1-B8F1-FEF924A0B24D}" srcOrd="1" destOrd="0" presId="urn:microsoft.com/office/officeart/2005/8/layout/hierarchy1"/>
    <dgm:cxn modelId="{7CB375A9-2111-4DCA-A21E-08F2882AF36A}" type="presParOf" srcId="{DCBCD00E-A2ED-47C8-880F-AA568A4E88EB}" destId="{4860D10D-8F00-4949-B1FE-EB73C3F7A87F}" srcOrd="1" destOrd="0" presId="urn:microsoft.com/office/officeart/2005/8/layout/hierarchy1"/>
    <dgm:cxn modelId="{812C499B-585F-4D4A-9D4A-77A91B23A9F6}" type="presParOf" srcId="{EB05EE75-A34B-4653-878B-CD35C6FFA2F1}" destId="{BA504280-7376-49C5-8D65-610C723BA968}" srcOrd="2" destOrd="0" presId="urn:microsoft.com/office/officeart/2005/8/layout/hierarchy1"/>
    <dgm:cxn modelId="{3A8AB785-434B-49CA-B887-E969AA9560B5}" type="presParOf" srcId="{EB05EE75-A34B-4653-878B-CD35C6FFA2F1}" destId="{E4C367B0-51B1-43F3-B7BD-61B50BDB1BF4}" srcOrd="3" destOrd="0" presId="urn:microsoft.com/office/officeart/2005/8/layout/hierarchy1"/>
    <dgm:cxn modelId="{D6DF2D45-A097-4758-B81A-59BE35F9EE9C}" type="presParOf" srcId="{E4C367B0-51B1-43F3-B7BD-61B50BDB1BF4}" destId="{7F475546-0512-447D-A441-A6BA5DC4E267}" srcOrd="0" destOrd="0" presId="urn:microsoft.com/office/officeart/2005/8/layout/hierarchy1"/>
    <dgm:cxn modelId="{DECEB59A-2573-413C-8BCE-468529BEFE24}" type="presParOf" srcId="{7F475546-0512-447D-A441-A6BA5DC4E267}" destId="{7C3B3E12-B46A-4D88-BBBB-1C8B66D26BA6}" srcOrd="0" destOrd="0" presId="urn:microsoft.com/office/officeart/2005/8/layout/hierarchy1"/>
    <dgm:cxn modelId="{42D5B6BD-4CEE-4EE7-AA51-9F702B87A09E}" type="presParOf" srcId="{7F475546-0512-447D-A441-A6BA5DC4E267}" destId="{9DBEBE09-E9C4-4733-842B-89BC9D0F4F22}" srcOrd="1" destOrd="0" presId="urn:microsoft.com/office/officeart/2005/8/layout/hierarchy1"/>
    <dgm:cxn modelId="{61A1864E-D377-4BD2-B070-6F1925FBD8FE}" type="presParOf" srcId="{E4C367B0-51B1-43F3-B7BD-61B50BDB1BF4}" destId="{4823C8DF-43AB-4264-B1AA-C1B96722023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7EA000AE-C35B-4B41-8AC8-04A4A44A1F27}" type="doc">
      <dgm:prSet loTypeId="urn:microsoft.com/office/officeart/2005/8/layout/process1" loCatId="process" qsTypeId="urn:microsoft.com/office/officeart/2005/8/quickstyle/3d3" qsCatId="3D" csTypeId="urn:microsoft.com/office/officeart/2005/8/colors/colorful1#12" csCatId="colorful" phldr="1"/>
      <dgm:spPr/>
      <dgm:t>
        <a:bodyPr/>
        <a:lstStyle/>
        <a:p>
          <a:endParaRPr lang="es-ES"/>
        </a:p>
      </dgm:t>
    </dgm:pt>
    <dgm:pt modelId="{0EA1EA0B-D968-49FF-994F-435EF6456585}">
      <dgm:prSet phldrT="[Texto]" custT="1"/>
      <dgm:spPr/>
      <dgm:t>
        <a:bodyPr/>
        <a:lstStyle/>
        <a:p>
          <a:r>
            <a:rPr lang="es-ES" sz="1600" dirty="0" smtClean="0"/>
            <a:t>Acto Final </a:t>
          </a:r>
          <a:endParaRPr lang="es-ES" sz="1600" dirty="0"/>
        </a:p>
      </dgm:t>
    </dgm:pt>
    <dgm:pt modelId="{3BF22934-B552-4930-ADE9-672B1DB27AC1}" type="parTrans" cxnId="{7E023297-702D-40F5-9727-EA298E3E94DF}">
      <dgm:prSet/>
      <dgm:spPr/>
      <dgm:t>
        <a:bodyPr/>
        <a:lstStyle/>
        <a:p>
          <a:endParaRPr lang="es-ES"/>
        </a:p>
      </dgm:t>
    </dgm:pt>
    <dgm:pt modelId="{0DB53C07-BD7A-46DF-91C7-A2919DD031EA}" type="sibTrans" cxnId="{7E023297-702D-40F5-9727-EA298E3E94DF}">
      <dgm:prSet/>
      <dgm:spPr/>
      <dgm:t>
        <a:bodyPr/>
        <a:lstStyle/>
        <a:p>
          <a:endParaRPr lang="es-ES"/>
        </a:p>
      </dgm:t>
    </dgm:pt>
    <dgm:pt modelId="{7CB1D52B-1F4B-4AAC-B532-A58E14D4EFDC}">
      <dgm:prSet phldrT="[Texto]" custT="1"/>
      <dgm:spPr/>
      <dgm:t>
        <a:bodyPr/>
        <a:lstStyle/>
        <a:p>
          <a:r>
            <a:rPr lang="es-ES" sz="1400" dirty="0" smtClean="0"/>
            <a:t>Recursos</a:t>
          </a:r>
          <a:r>
            <a:rPr lang="es-ES" sz="1600" dirty="0" smtClean="0"/>
            <a:t> </a:t>
          </a:r>
          <a:endParaRPr lang="es-ES" sz="1600" dirty="0"/>
        </a:p>
      </dgm:t>
    </dgm:pt>
    <dgm:pt modelId="{93E5FCDA-BD7F-4265-B97F-B7AB0EB3EE1C}" type="parTrans" cxnId="{E43A1BB3-48A2-4296-8DCD-F86A2F393BA0}">
      <dgm:prSet/>
      <dgm:spPr/>
      <dgm:t>
        <a:bodyPr/>
        <a:lstStyle/>
        <a:p>
          <a:endParaRPr lang="es-ES"/>
        </a:p>
      </dgm:t>
    </dgm:pt>
    <dgm:pt modelId="{6756768E-3ADB-4C43-B612-FC64D0F83A83}" type="sibTrans" cxnId="{E43A1BB3-48A2-4296-8DCD-F86A2F393BA0}">
      <dgm:prSet/>
      <dgm:spPr/>
      <dgm:t>
        <a:bodyPr/>
        <a:lstStyle/>
        <a:p>
          <a:endParaRPr lang="es-ES"/>
        </a:p>
      </dgm:t>
    </dgm:pt>
    <dgm:pt modelId="{DC7C9558-A4E5-4300-BC6A-E085DEFDB3A2}">
      <dgm:prSet phldrT="[Texto]" custT="1"/>
      <dgm:spPr/>
      <dgm:t>
        <a:bodyPr/>
        <a:lstStyle/>
        <a:p>
          <a:r>
            <a:rPr lang="es-ES" sz="1600" dirty="0" smtClean="0"/>
            <a:t>Resuelve </a:t>
          </a:r>
          <a:r>
            <a:rPr lang="es-ES" sz="1100" baseline="0" dirty="0" smtClean="0"/>
            <a:t>Reconsideración</a:t>
          </a:r>
          <a:r>
            <a:rPr lang="es-ES" sz="1600" dirty="0" smtClean="0"/>
            <a:t> </a:t>
          </a:r>
          <a:endParaRPr lang="es-ES" sz="1600" dirty="0"/>
        </a:p>
      </dgm:t>
    </dgm:pt>
    <dgm:pt modelId="{90C9B76F-0037-4DA7-B08E-24571F85106D}" type="parTrans" cxnId="{2733CE97-73EC-4EDD-BB64-518001CD1620}">
      <dgm:prSet/>
      <dgm:spPr/>
      <dgm:t>
        <a:bodyPr/>
        <a:lstStyle/>
        <a:p>
          <a:endParaRPr lang="es-ES"/>
        </a:p>
      </dgm:t>
    </dgm:pt>
    <dgm:pt modelId="{B1AD9BAF-E202-4FC5-ABBE-FB8031201595}" type="sibTrans" cxnId="{2733CE97-73EC-4EDD-BB64-518001CD1620}">
      <dgm:prSet/>
      <dgm:spPr/>
      <dgm:t>
        <a:bodyPr/>
        <a:lstStyle/>
        <a:p>
          <a:endParaRPr lang="es-ES"/>
        </a:p>
      </dgm:t>
    </dgm:pt>
    <dgm:pt modelId="{966A926A-7D1C-4A3B-B8AC-26721CAC4CF8}">
      <dgm:prSet phldrT="[Texto]"/>
      <dgm:spPr/>
      <dgm:t>
        <a:bodyPr/>
        <a:lstStyle/>
        <a:p>
          <a:r>
            <a:rPr lang="es-ES" dirty="0" smtClean="0"/>
            <a:t>Emplaza TAN</a:t>
          </a:r>
          <a:endParaRPr lang="es-ES" dirty="0"/>
        </a:p>
      </dgm:t>
    </dgm:pt>
    <dgm:pt modelId="{963E03BD-A4F3-410F-B730-2BB931184230}" type="parTrans" cxnId="{A3911E30-65E4-47CA-84D0-7981E7D44D64}">
      <dgm:prSet/>
      <dgm:spPr/>
      <dgm:t>
        <a:bodyPr/>
        <a:lstStyle/>
        <a:p>
          <a:endParaRPr lang="es-ES"/>
        </a:p>
      </dgm:t>
    </dgm:pt>
    <dgm:pt modelId="{F5CA88F3-0930-4AD8-A2C9-4C7095EE2782}" type="sibTrans" cxnId="{A3911E30-65E4-47CA-84D0-7981E7D44D64}">
      <dgm:prSet/>
      <dgm:spPr/>
      <dgm:t>
        <a:bodyPr/>
        <a:lstStyle/>
        <a:p>
          <a:endParaRPr lang="es-ES"/>
        </a:p>
      </dgm:t>
    </dgm:pt>
    <dgm:pt modelId="{FB001334-D8C6-4F1E-BBDC-23685844C2B8}">
      <dgm:prSet phldrT="[Texto]"/>
      <dgm:spPr/>
      <dgm:t>
        <a:bodyPr/>
        <a:lstStyle/>
        <a:p>
          <a:r>
            <a:rPr lang="es-ES" dirty="0" smtClean="0"/>
            <a:t>TAN Resuelve</a:t>
          </a:r>
          <a:endParaRPr lang="es-ES" dirty="0"/>
        </a:p>
      </dgm:t>
    </dgm:pt>
    <dgm:pt modelId="{2C7A7A32-9171-492D-B2E7-E5876961AF8C}" type="parTrans" cxnId="{6113524F-30C8-476A-BF4C-065D20DD882D}">
      <dgm:prSet/>
      <dgm:spPr/>
      <dgm:t>
        <a:bodyPr/>
        <a:lstStyle/>
        <a:p>
          <a:endParaRPr lang="es-ES"/>
        </a:p>
      </dgm:t>
    </dgm:pt>
    <dgm:pt modelId="{F6609340-1932-448F-9BC8-E90555E0260C}" type="sibTrans" cxnId="{6113524F-30C8-476A-BF4C-065D20DD882D}">
      <dgm:prSet/>
      <dgm:spPr/>
      <dgm:t>
        <a:bodyPr/>
        <a:lstStyle/>
        <a:p>
          <a:endParaRPr lang="es-ES"/>
        </a:p>
      </dgm:t>
    </dgm:pt>
    <dgm:pt modelId="{B00B4529-79F4-403A-9FF0-876377BD2E83}">
      <dgm:prSet phldrT="[Texto]" custT="1"/>
      <dgm:spPr/>
      <dgm:t>
        <a:bodyPr/>
        <a:lstStyle/>
        <a:p>
          <a:r>
            <a:rPr lang="es-ES" sz="1600" dirty="0" smtClean="0"/>
            <a:t>Remisión de </a:t>
          </a:r>
          <a:r>
            <a:rPr lang="es-ES" sz="1400" dirty="0" smtClean="0"/>
            <a:t>Apelación</a:t>
          </a:r>
          <a:endParaRPr lang="es-ES" sz="1400" dirty="0"/>
        </a:p>
      </dgm:t>
    </dgm:pt>
    <dgm:pt modelId="{A8EEBD06-0B48-4C63-9EA5-9C7F81BC5E7C}" type="parTrans" cxnId="{E8E21540-9A33-4BB2-9CEF-7D094B994C86}">
      <dgm:prSet/>
      <dgm:spPr/>
      <dgm:t>
        <a:bodyPr/>
        <a:lstStyle/>
        <a:p>
          <a:endParaRPr lang="es-ES"/>
        </a:p>
      </dgm:t>
    </dgm:pt>
    <dgm:pt modelId="{29CF2EBF-349F-49C4-BA5D-A4EFE2641380}" type="sibTrans" cxnId="{E8E21540-9A33-4BB2-9CEF-7D094B994C86}">
      <dgm:prSet/>
      <dgm:spPr/>
      <dgm:t>
        <a:bodyPr/>
        <a:lstStyle/>
        <a:p>
          <a:endParaRPr lang="es-ES"/>
        </a:p>
      </dgm:t>
    </dgm:pt>
    <dgm:pt modelId="{219CD3FD-9D84-4020-B986-92136BE3F40A}" type="pres">
      <dgm:prSet presAssocID="{7EA000AE-C35B-4B41-8AC8-04A4A44A1F27}" presName="Name0" presStyleCnt="0">
        <dgm:presLayoutVars>
          <dgm:dir/>
          <dgm:resizeHandles val="exact"/>
        </dgm:presLayoutVars>
      </dgm:prSet>
      <dgm:spPr/>
      <dgm:t>
        <a:bodyPr/>
        <a:lstStyle/>
        <a:p>
          <a:endParaRPr lang="es-ES"/>
        </a:p>
      </dgm:t>
    </dgm:pt>
    <dgm:pt modelId="{4A1E23A2-8666-4E0A-8515-C140D60B3F4B}" type="pres">
      <dgm:prSet presAssocID="{0EA1EA0B-D968-49FF-994F-435EF6456585}" presName="node" presStyleLbl="node1" presStyleIdx="0" presStyleCnt="6">
        <dgm:presLayoutVars>
          <dgm:bulletEnabled val="1"/>
        </dgm:presLayoutVars>
      </dgm:prSet>
      <dgm:spPr/>
      <dgm:t>
        <a:bodyPr/>
        <a:lstStyle/>
        <a:p>
          <a:endParaRPr lang="es-ES"/>
        </a:p>
      </dgm:t>
    </dgm:pt>
    <dgm:pt modelId="{C273281F-6F72-4C60-8809-80B2893A62BC}" type="pres">
      <dgm:prSet presAssocID="{0DB53C07-BD7A-46DF-91C7-A2919DD031EA}" presName="sibTrans" presStyleLbl="sibTrans2D1" presStyleIdx="0" presStyleCnt="5"/>
      <dgm:spPr/>
      <dgm:t>
        <a:bodyPr/>
        <a:lstStyle/>
        <a:p>
          <a:endParaRPr lang="es-ES"/>
        </a:p>
      </dgm:t>
    </dgm:pt>
    <dgm:pt modelId="{EBF4D41F-6B81-4ACA-AA48-C6499A0AD8C7}" type="pres">
      <dgm:prSet presAssocID="{0DB53C07-BD7A-46DF-91C7-A2919DD031EA}" presName="connectorText" presStyleLbl="sibTrans2D1" presStyleIdx="0" presStyleCnt="5"/>
      <dgm:spPr/>
      <dgm:t>
        <a:bodyPr/>
        <a:lstStyle/>
        <a:p>
          <a:endParaRPr lang="es-ES"/>
        </a:p>
      </dgm:t>
    </dgm:pt>
    <dgm:pt modelId="{0E10D4B4-500F-42E4-93B0-15C078369CC1}" type="pres">
      <dgm:prSet presAssocID="{7CB1D52B-1F4B-4AAC-B532-A58E14D4EFDC}" presName="node" presStyleLbl="node1" presStyleIdx="1" presStyleCnt="6" custScaleX="92636">
        <dgm:presLayoutVars>
          <dgm:bulletEnabled val="1"/>
        </dgm:presLayoutVars>
      </dgm:prSet>
      <dgm:spPr/>
      <dgm:t>
        <a:bodyPr/>
        <a:lstStyle/>
        <a:p>
          <a:endParaRPr lang="es-ES"/>
        </a:p>
      </dgm:t>
    </dgm:pt>
    <dgm:pt modelId="{3C80F414-BA78-4CE5-B0F2-99342FA62164}" type="pres">
      <dgm:prSet presAssocID="{6756768E-3ADB-4C43-B612-FC64D0F83A83}" presName="sibTrans" presStyleLbl="sibTrans2D1" presStyleIdx="1" presStyleCnt="5"/>
      <dgm:spPr/>
      <dgm:t>
        <a:bodyPr/>
        <a:lstStyle/>
        <a:p>
          <a:endParaRPr lang="es-ES"/>
        </a:p>
      </dgm:t>
    </dgm:pt>
    <dgm:pt modelId="{40C97BBD-FA65-493F-985F-D693FB3B6001}" type="pres">
      <dgm:prSet presAssocID="{6756768E-3ADB-4C43-B612-FC64D0F83A83}" presName="connectorText" presStyleLbl="sibTrans2D1" presStyleIdx="1" presStyleCnt="5"/>
      <dgm:spPr/>
      <dgm:t>
        <a:bodyPr/>
        <a:lstStyle/>
        <a:p>
          <a:endParaRPr lang="es-ES"/>
        </a:p>
      </dgm:t>
    </dgm:pt>
    <dgm:pt modelId="{4E2D35A4-9AD0-415F-929B-7823BA754533}" type="pres">
      <dgm:prSet presAssocID="{DC7C9558-A4E5-4300-BC6A-E085DEFDB3A2}" presName="node" presStyleLbl="node1" presStyleIdx="2" presStyleCnt="6" custScaleX="124840">
        <dgm:presLayoutVars>
          <dgm:bulletEnabled val="1"/>
        </dgm:presLayoutVars>
      </dgm:prSet>
      <dgm:spPr/>
      <dgm:t>
        <a:bodyPr/>
        <a:lstStyle/>
        <a:p>
          <a:endParaRPr lang="es-ES"/>
        </a:p>
      </dgm:t>
    </dgm:pt>
    <dgm:pt modelId="{29A3B779-AEC0-46BC-A141-549747E7BB6F}" type="pres">
      <dgm:prSet presAssocID="{B1AD9BAF-E202-4FC5-ABBE-FB8031201595}" presName="sibTrans" presStyleLbl="sibTrans2D1" presStyleIdx="2" presStyleCnt="5"/>
      <dgm:spPr/>
      <dgm:t>
        <a:bodyPr/>
        <a:lstStyle/>
        <a:p>
          <a:endParaRPr lang="es-ES"/>
        </a:p>
      </dgm:t>
    </dgm:pt>
    <dgm:pt modelId="{C7CC6B0D-A1FF-4BF4-893E-2CBF98C95267}" type="pres">
      <dgm:prSet presAssocID="{B1AD9BAF-E202-4FC5-ABBE-FB8031201595}" presName="connectorText" presStyleLbl="sibTrans2D1" presStyleIdx="2" presStyleCnt="5"/>
      <dgm:spPr/>
      <dgm:t>
        <a:bodyPr/>
        <a:lstStyle/>
        <a:p>
          <a:endParaRPr lang="es-ES"/>
        </a:p>
      </dgm:t>
    </dgm:pt>
    <dgm:pt modelId="{6CA59B4B-D949-48AF-93F3-F05538E0BFF2}" type="pres">
      <dgm:prSet presAssocID="{B00B4529-79F4-403A-9FF0-876377BD2E83}" presName="node" presStyleLbl="node1" presStyleIdx="3" presStyleCnt="6">
        <dgm:presLayoutVars>
          <dgm:bulletEnabled val="1"/>
        </dgm:presLayoutVars>
      </dgm:prSet>
      <dgm:spPr/>
      <dgm:t>
        <a:bodyPr/>
        <a:lstStyle/>
        <a:p>
          <a:endParaRPr lang="es-ES"/>
        </a:p>
      </dgm:t>
    </dgm:pt>
    <dgm:pt modelId="{43CE0CF7-7B89-4D64-A55B-6F8ECAFF2182}" type="pres">
      <dgm:prSet presAssocID="{29CF2EBF-349F-49C4-BA5D-A4EFE2641380}" presName="sibTrans" presStyleLbl="sibTrans2D1" presStyleIdx="3" presStyleCnt="5"/>
      <dgm:spPr/>
      <dgm:t>
        <a:bodyPr/>
        <a:lstStyle/>
        <a:p>
          <a:endParaRPr lang="es-ES"/>
        </a:p>
      </dgm:t>
    </dgm:pt>
    <dgm:pt modelId="{0ABC3F26-2919-4DD8-8B8D-B6C2303FBE2D}" type="pres">
      <dgm:prSet presAssocID="{29CF2EBF-349F-49C4-BA5D-A4EFE2641380}" presName="connectorText" presStyleLbl="sibTrans2D1" presStyleIdx="3" presStyleCnt="5"/>
      <dgm:spPr/>
      <dgm:t>
        <a:bodyPr/>
        <a:lstStyle/>
        <a:p>
          <a:endParaRPr lang="es-ES"/>
        </a:p>
      </dgm:t>
    </dgm:pt>
    <dgm:pt modelId="{988561A0-BACB-4E9B-8EED-54344699E8BD}" type="pres">
      <dgm:prSet presAssocID="{966A926A-7D1C-4A3B-B8AC-26721CAC4CF8}" presName="node" presStyleLbl="node1" presStyleIdx="4" presStyleCnt="6">
        <dgm:presLayoutVars>
          <dgm:bulletEnabled val="1"/>
        </dgm:presLayoutVars>
      </dgm:prSet>
      <dgm:spPr/>
      <dgm:t>
        <a:bodyPr/>
        <a:lstStyle/>
        <a:p>
          <a:endParaRPr lang="es-ES"/>
        </a:p>
      </dgm:t>
    </dgm:pt>
    <dgm:pt modelId="{2BA413BE-51F3-4559-B852-B4C40E040211}" type="pres">
      <dgm:prSet presAssocID="{F5CA88F3-0930-4AD8-A2C9-4C7095EE2782}" presName="sibTrans" presStyleLbl="sibTrans2D1" presStyleIdx="4" presStyleCnt="5"/>
      <dgm:spPr/>
      <dgm:t>
        <a:bodyPr/>
        <a:lstStyle/>
        <a:p>
          <a:endParaRPr lang="es-ES"/>
        </a:p>
      </dgm:t>
    </dgm:pt>
    <dgm:pt modelId="{473E6A49-363C-4414-BD2B-24B597A03DFD}" type="pres">
      <dgm:prSet presAssocID="{F5CA88F3-0930-4AD8-A2C9-4C7095EE2782}" presName="connectorText" presStyleLbl="sibTrans2D1" presStyleIdx="4" presStyleCnt="5"/>
      <dgm:spPr/>
      <dgm:t>
        <a:bodyPr/>
        <a:lstStyle/>
        <a:p>
          <a:endParaRPr lang="es-ES"/>
        </a:p>
      </dgm:t>
    </dgm:pt>
    <dgm:pt modelId="{2C3B3D01-C0FC-4EC1-9BD7-2D1FF82356B4}" type="pres">
      <dgm:prSet presAssocID="{FB001334-D8C6-4F1E-BBDC-23685844C2B8}" presName="node" presStyleLbl="node1" presStyleIdx="5" presStyleCnt="6" custLinFactNeighborX="1662" custLinFactNeighborY="1883">
        <dgm:presLayoutVars>
          <dgm:bulletEnabled val="1"/>
        </dgm:presLayoutVars>
      </dgm:prSet>
      <dgm:spPr/>
      <dgm:t>
        <a:bodyPr/>
        <a:lstStyle/>
        <a:p>
          <a:endParaRPr lang="es-ES"/>
        </a:p>
      </dgm:t>
    </dgm:pt>
  </dgm:ptLst>
  <dgm:cxnLst>
    <dgm:cxn modelId="{CE2E10D1-2C40-4094-86DE-570DFB229DC5}" type="presOf" srcId="{B1AD9BAF-E202-4FC5-ABBE-FB8031201595}" destId="{29A3B779-AEC0-46BC-A141-549747E7BB6F}" srcOrd="0" destOrd="0" presId="urn:microsoft.com/office/officeart/2005/8/layout/process1"/>
    <dgm:cxn modelId="{767377A7-1F76-4D44-9FF7-3CDB78B7705A}" type="presOf" srcId="{0EA1EA0B-D968-49FF-994F-435EF6456585}" destId="{4A1E23A2-8666-4E0A-8515-C140D60B3F4B}" srcOrd="0" destOrd="0" presId="urn:microsoft.com/office/officeart/2005/8/layout/process1"/>
    <dgm:cxn modelId="{C523D33B-CEF8-4CBF-BC56-42FDB260EDD4}" type="presOf" srcId="{0DB53C07-BD7A-46DF-91C7-A2919DD031EA}" destId="{EBF4D41F-6B81-4ACA-AA48-C6499A0AD8C7}" srcOrd="1" destOrd="0" presId="urn:microsoft.com/office/officeart/2005/8/layout/process1"/>
    <dgm:cxn modelId="{D6127C87-65F3-4FE8-BA5E-DD29541AD378}" type="presOf" srcId="{F5CA88F3-0930-4AD8-A2C9-4C7095EE2782}" destId="{473E6A49-363C-4414-BD2B-24B597A03DFD}" srcOrd="1" destOrd="0" presId="urn:microsoft.com/office/officeart/2005/8/layout/process1"/>
    <dgm:cxn modelId="{011505A2-530C-436A-867C-92F92B137D03}" type="presOf" srcId="{7EA000AE-C35B-4B41-8AC8-04A4A44A1F27}" destId="{219CD3FD-9D84-4020-B986-92136BE3F40A}" srcOrd="0" destOrd="0" presId="urn:microsoft.com/office/officeart/2005/8/layout/process1"/>
    <dgm:cxn modelId="{F4558EBE-18B6-4B40-8111-97AD5C491954}" type="presOf" srcId="{B00B4529-79F4-403A-9FF0-876377BD2E83}" destId="{6CA59B4B-D949-48AF-93F3-F05538E0BFF2}" srcOrd="0" destOrd="0" presId="urn:microsoft.com/office/officeart/2005/8/layout/process1"/>
    <dgm:cxn modelId="{E8E21540-9A33-4BB2-9CEF-7D094B994C86}" srcId="{7EA000AE-C35B-4B41-8AC8-04A4A44A1F27}" destId="{B00B4529-79F4-403A-9FF0-876377BD2E83}" srcOrd="3" destOrd="0" parTransId="{A8EEBD06-0B48-4C63-9EA5-9C7F81BC5E7C}" sibTransId="{29CF2EBF-349F-49C4-BA5D-A4EFE2641380}"/>
    <dgm:cxn modelId="{00BE2AF5-B006-4789-9402-152545CA2B89}" type="presOf" srcId="{6756768E-3ADB-4C43-B612-FC64D0F83A83}" destId="{3C80F414-BA78-4CE5-B0F2-99342FA62164}" srcOrd="0" destOrd="0" presId="urn:microsoft.com/office/officeart/2005/8/layout/process1"/>
    <dgm:cxn modelId="{2733CE97-73EC-4EDD-BB64-518001CD1620}" srcId="{7EA000AE-C35B-4B41-8AC8-04A4A44A1F27}" destId="{DC7C9558-A4E5-4300-BC6A-E085DEFDB3A2}" srcOrd="2" destOrd="0" parTransId="{90C9B76F-0037-4DA7-B08E-24571F85106D}" sibTransId="{B1AD9BAF-E202-4FC5-ABBE-FB8031201595}"/>
    <dgm:cxn modelId="{CDDFAF55-711D-45D5-9025-3F66509081F7}" type="presOf" srcId="{B1AD9BAF-E202-4FC5-ABBE-FB8031201595}" destId="{C7CC6B0D-A1FF-4BF4-893E-2CBF98C95267}" srcOrd="1" destOrd="0" presId="urn:microsoft.com/office/officeart/2005/8/layout/process1"/>
    <dgm:cxn modelId="{673BEB2E-A5B5-431A-996B-BA0B443DD111}" type="presOf" srcId="{FB001334-D8C6-4F1E-BBDC-23685844C2B8}" destId="{2C3B3D01-C0FC-4EC1-9BD7-2D1FF82356B4}" srcOrd="0" destOrd="0" presId="urn:microsoft.com/office/officeart/2005/8/layout/process1"/>
    <dgm:cxn modelId="{D3FF8386-1AD4-45D7-BA0A-307D51F9E622}" type="presOf" srcId="{6756768E-3ADB-4C43-B612-FC64D0F83A83}" destId="{40C97BBD-FA65-493F-985F-D693FB3B6001}" srcOrd="1" destOrd="0" presId="urn:microsoft.com/office/officeart/2005/8/layout/process1"/>
    <dgm:cxn modelId="{F4B68A69-D40A-4FE5-BF93-D7C64B3F3B71}" type="presOf" srcId="{7CB1D52B-1F4B-4AAC-B532-A58E14D4EFDC}" destId="{0E10D4B4-500F-42E4-93B0-15C078369CC1}" srcOrd="0" destOrd="0" presId="urn:microsoft.com/office/officeart/2005/8/layout/process1"/>
    <dgm:cxn modelId="{E5FC8BB5-3229-49AF-AE6C-0E5F1A235584}" type="presOf" srcId="{29CF2EBF-349F-49C4-BA5D-A4EFE2641380}" destId="{0ABC3F26-2919-4DD8-8B8D-B6C2303FBE2D}" srcOrd="1" destOrd="0" presId="urn:microsoft.com/office/officeart/2005/8/layout/process1"/>
    <dgm:cxn modelId="{3E1639F7-8D5E-48A7-85CB-CFD94649349E}" type="presOf" srcId="{966A926A-7D1C-4A3B-B8AC-26721CAC4CF8}" destId="{988561A0-BACB-4E9B-8EED-54344699E8BD}" srcOrd="0" destOrd="0" presId="urn:microsoft.com/office/officeart/2005/8/layout/process1"/>
    <dgm:cxn modelId="{6113524F-30C8-476A-BF4C-065D20DD882D}" srcId="{7EA000AE-C35B-4B41-8AC8-04A4A44A1F27}" destId="{FB001334-D8C6-4F1E-BBDC-23685844C2B8}" srcOrd="5" destOrd="0" parTransId="{2C7A7A32-9171-492D-B2E7-E5876961AF8C}" sibTransId="{F6609340-1932-448F-9BC8-E90555E0260C}"/>
    <dgm:cxn modelId="{8B544730-5F49-4C57-847E-C617DD040351}" type="presOf" srcId="{29CF2EBF-349F-49C4-BA5D-A4EFE2641380}" destId="{43CE0CF7-7B89-4D64-A55B-6F8ECAFF2182}" srcOrd="0" destOrd="0" presId="urn:microsoft.com/office/officeart/2005/8/layout/process1"/>
    <dgm:cxn modelId="{E43A1BB3-48A2-4296-8DCD-F86A2F393BA0}" srcId="{7EA000AE-C35B-4B41-8AC8-04A4A44A1F27}" destId="{7CB1D52B-1F4B-4AAC-B532-A58E14D4EFDC}" srcOrd="1" destOrd="0" parTransId="{93E5FCDA-BD7F-4265-B97F-B7AB0EB3EE1C}" sibTransId="{6756768E-3ADB-4C43-B612-FC64D0F83A83}"/>
    <dgm:cxn modelId="{A3911E30-65E4-47CA-84D0-7981E7D44D64}" srcId="{7EA000AE-C35B-4B41-8AC8-04A4A44A1F27}" destId="{966A926A-7D1C-4A3B-B8AC-26721CAC4CF8}" srcOrd="4" destOrd="0" parTransId="{963E03BD-A4F3-410F-B730-2BB931184230}" sibTransId="{F5CA88F3-0930-4AD8-A2C9-4C7095EE2782}"/>
    <dgm:cxn modelId="{771A89D7-D45F-4A91-8EEE-099AAA9A1029}" type="presOf" srcId="{F5CA88F3-0930-4AD8-A2C9-4C7095EE2782}" destId="{2BA413BE-51F3-4559-B852-B4C40E040211}" srcOrd="0" destOrd="0" presId="urn:microsoft.com/office/officeart/2005/8/layout/process1"/>
    <dgm:cxn modelId="{8AE23EC0-A6DB-4988-9A87-C20112E71D4D}" type="presOf" srcId="{DC7C9558-A4E5-4300-BC6A-E085DEFDB3A2}" destId="{4E2D35A4-9AD0-415F-929B-7823BA754533}" srcOrd="0" destOrd="0" presId="urn:microsoft.com/office/officeart/2005/8/layout/process1"/>
    <dgm:cxn modelId="{7E023297-702D-40F5-9727-EA298E3E94DF}" srcId="{7EA000AE-C35B-4B41-8AC8-04A4A44A1F27}" destId="{0EA1EA0B-D968-49FF-994F-435EF6456585}" srcOrd="0" destOrd="0" parTransId="{3BF22934-B552-4930-ADE9-672B1DB27AC1}" sibTransId="{0DB53C07-BD7A-46DF-91C7-A2919DD031EA}"/>
    <dgm:cxn modelId="{A1E114D3-9643-4A86-BB72-195984099839}" type="presOf" srcId="{0DB53C07-BD7A-46DF-91C7-A2919DD031EA}" destId="{C273281F-6F72-4C60-8809-80B2893A62BC}" srcOrd="0" destOrd="0" presId="urn:microsoft.com/office/officeart/2005/8/layout/process1"/>
    <dgm:cxn modelId="{D83DE85B-AEFC-4B81-A24C-486C1EF38287}" type="presParOf" srcId="{219CD3FD-9D84-4020-B986-92136BE3F40A}" destId="{4A1E23A2-8666-4E0A-8515-C140D60B3F4B}" srcOrd="0" destOrd="0" presId="urn:microsoft.com/office/officeart/2005/8/layout/process1"/>
    <dgm:cxn modelId="{B42674B3-6AAC-4B03-AA49-2C36A0463563}" type="presParOf" srcId="{219CD3FD-9D84-4020-B986-92136BE3F40A}" destId="{C273281F-6F72-4C60-8809-80B2893A62BC}" srcOrd="1" destOrd="0" presId="urn:microsoft.com/office/officeart/2005/8/layout/process1"/>
    <dgm:cxn modelId="{19E5C244-02E3-427A-943E-200951019F07}" type="presParOf" srcId="{C273281F-6F72-4C60-8809-80B2893A62BC}" destId="{EBF4D41F-6B81-4ACA-AA48-C6499A0AD8C7}" srcOrd="0" destOrd="0" presId="urn:microsoft.com/office/officeart/2005/8/layout/process1"/>
    <dgm:cxn modelId="{C988A57A-C970-4B9F-80BA-86B3BF8B007A}" type="presParOf" srcId="{219CD3FD-9D84-4020-B986-92136BE3F40A}" destId="{0E10D4B4-500F-42E4-93B0-15C078369CC1}" srcOrd="2" destOrd="0" presId="urn:microsoft.com/office/officeart/2005/8/layout/process1"/>
    <dgm:cxn modelId="{29D6ACE1-4EDC-4C4A-8772-A6E0D9E24EB6}" type="presParOf" srcId="{219CD3FD-9D84-4020-B986-92136BE3F40A}" destId="{3C80F414-BA78-4CE5-B0F2-99342FA62164}" srcOrd="3" destOrd="0" presId="urn:microsoft.com/office/officeart/2005/8/layout/process1"/>
    <dgm:cxn modelId="{483A7F8B-D909-4AFD-B593-B66737FF44AF}" type="presParOf" srcId="{3C80F414-BA78-4CE5-B0F2-99342FA62164}" destId="{40C97BBD-FA65-493F-985F-D693FB3B6001}" srcOrd="0" destOrd="0" presId="urn:microsoft.com/office/officeart/2005/8/layout/process1"/>
    <dgm:cxn modelId="{EC7A728E-B53A-497C-AEFE-564BA2D5EC5D}" type="presParOf" srcId="{219CD3FD-9D84-4020-B986-92136BE3F40A}" destId="{4E2D35A4-9AD0-415F-929B-7823BA754533}" srcOrd="4" destOrd="0" presId="urn:microsoft.com/office/officeart/2005/8/layout/process1"/>
    <dgm:cxn modelId="{A916CA28-68B1-4E9E-89C5-2584EDB2FE94}" type="presParOf" srcId="{219CD3FD-9D84-4020-B986-92136BE3F40A}" destId="{29A3B779-AEC0-46BC-A141-549747E7BB6F}" srcOrd="5" destOrd="0" presId="urn:microsoft.com/office/officeart/2005/8/layout/process1"/>
    <dgm:cxn modelId="{D0231D9F-9782-4E84-AE41-A5F0B3E84B66}" type="presParOf" srcId="{29A3B779-AEC0-46BC-A141-549747E7BB6F}" destId="{C7CC6B0D-A1FF-4BF4-893E-2CBF98C95267}" srcOrd="0" destOrd="0" presId="urn:microsoft.com/office/officeart/2005/8/layout/process1"/>
    <dgm:cxn modelId="{26F8D18C-1271-4E86-AD9A-3D1C5BBD7AD3}" type="presParOf" srcId="{219CD3FD-9D84-4020-B986-92136BE3F40A}" destId="{6CA59B4B-D949-48AF-93F3-F05538E0BFF2}" srcOrd="6" destOrd="0" presId="urn:microsoft.com/office/officeart/2005/8/layout/process1"/>
    <dgm:cxn modelId="{63E35DE3-4DF6-4791-B45C-0908805E17D0}" type="presParOf" srcId="{219CD3FD-9D84-4020-B986-92136BE3F40A}" destId="{43CE0CF7-7B89-4D64-A55B-6F8ECAFF2182}" srcOrd="7" destOrd="0" presId="urn:microsoft.com/office/officeart/2005/8/layout/process1"/>
    <dgm:cxn modelId="{3B125210-1136-47E4-9CAE-F229A9F735C6}" type="presParOf" srcId="{43CE0CF7-7B89-4D64-A55B-6F8ECAFF2182}" destId="{0ABC3F26-2919-4DD8-8B8D-B6C2303FBE2D}" srcOrd="0" destOrd="0" presId="urn:microsoft.com/office/officeart/2005/8/layout/process1"/>
    <dgm:cxn modelId="{5A75BB27-7FE3-413B-9000-37C1DF41BEBC}" type="presParOf" srcId="{219CD3FD-9D84-4020-B986-92136BE3F40A}" destId="{988561A0-BACB-4E9B-8EED-54344699E8BD}" srcOrd="8" destOrd="0" presId="urn:microsoft.com/office/officeart/2005/8/layout/process1"/>
    <dgm:cxn modelId="{3E7FC1ED-4FEB-4740-A023-FCCBB259D4FB}" type="presParOf" srcId="{219CD3FD-9D84-4020-B986-92136BE3F40A}" destId="{2BA413BE-51F3-4559-B852-B4C40E040211}" srcOrd="9" destOrd="0" presId="urn:microsoft.com/office/officeart/2005/8/layout/process1"/>
    <dgm:cxn modelId="{47ADED6B-1619-4EB0-98A9-C2FB76EABB4F}" type="presParOf" srcId="{2BA413BE-51F3-4559-B852-B4C40E040211}" destId="{473E6A49-363C-4414-BD2B-24B597A03DFD}" srcOrd="0" destOrd="0" presId="urn:microsoft.com/office/officeart/2005/8/layout/process1"/>
    <dgm:cxn modelId="{ED6864EA-AC28-4497-9F4D-5089CC04354F}" type="presParOf" srcId="{219CD3FD-9D84-4020-B986-92136BE3F40A}" destId="{2C3B3D01-C0FC-4EC1-9BD7-2D1FF82356B4}"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A0C5A-B74F-4C5B-A68E-D8F79D9ACF6D}">
      <dsp:nvSpPr>
        <dsp:cNvPr id="0" name=""/>
        <dsp:cNvSpPr/>
      </dsp:nvSpPr>
      <dsp:spPr>
        <a:xfrm>
          <a:off x="0" y="0"/>
          <a:ext cx="8064896" cy="704193"/>
        </a:xfrm>
        <a:prstGeom prst="roundRect">
          <a:avLst/>
        </a:prstGeom>
        <a:solidFill>
          <a:schemeClr val="lt1"/>
        </a:solidFill>
        <a:ln w="15875" cap="flat" cmpd="sng" algn="ctr">
          <a:solidFill>
            <a:schemeClr val="accent3">
              <a:shade val="80000"/>
              <a:lumMod val="9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b="1" kern="1200" dirty="0" smtClean="0">
              <a:solidFill>
                <a:srgbClr val="FFC000"/>
              </a:solidFill>
              <a:effectLst>
                <a:outerShdw blurRad="38100" dist="38100" dir="2700000" algn="tl">
                  <a:srgbClr val="000000">
                    <a:alpha val="43137"/>
                  </a:srgbClr>
                </a:outerShdw>
              </a:effectLst>
            </a:rPr>
            <a:t>Fenómeno</a:t>
          </a:r>
          <a:r>
            <a:rPr lang="es-ES" sz="3600" b="1" kern="1200" baseline="0" dirty="0" smtClean="0">
              <a:solidFill>
                <a:srgbClr val="FFC000"/>
              </a:solidFill>
              <a:effectLst>
                <a:outerShdw blurRad="38100" dist="38100" dir="2700000" algn="tl">
                  <a:srgbClr val="000000">
                    <a:alpha val="43137"/>
                  </a:srgbClr>
                </a:outerShdw>
              </a:effectLst>
            </a:rPr>
            <a:t> de la  </a:t>
          </a:r>
          <a:r>
            <a:rPr lang="es-ES" sz="3600" b="1" kern="1200" baseline="0" dirty="0" err="1" smtClean="0">
              <a:solidFill>
                <a:srgbClr val="FFC000"/>
              </a:solidFill>
              <a:effectLst>
                <a:outerShdw blurRad="38100" dist="38100" dir="2700000" algn="tl">
                  <a:srgbClr val="000000">
                    <a:alpha val="43137"/>
                  </a:srgbClr>
                </a:outerShdw>
              </a:effectLst>
            </a:rPr>
            <a:t>litigiosidad</a:t>
          </a:r>
          <a:endParaRPr lang="es-ES" sz="3600" b="1" kern="1200" baseline="0" dirty="0">
            <a:solidFill>
              <a:schemeClr val="bg2"/>
            </a:solidFill>
            <a:effectLst>
              <a:outerShdw blurRad="38100" dist="38100" dir="2700000" algn="tl">
                <a:srgbClr val="000000">
                  <a:alpha val="43137"/>
                </a:srgbClr>
              </a:outerShdw>
            </a:effectLst>
          </a:endParaRPr>
        </a:p>
      </dsp:txBody>
      <dsp:txXfrm>
        <a:off x="34376" y="34376"/>
        <a:ext cx="7996144" cy="63544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30A10-464E-47F0-8D89-F96F14E104ED}">
      <dsp:nvSpPr>
        <dsp:cNvPr id="0" name=""/>
        <dsp:cNvSpPr/>
      </dsp:nvSpPr>
      <dsp:spPr>
        <a:xfrm>
          <a:off x="2005" y="0"/>
          <a:ext cx="2743969" cy="2643206"/>
        </a:xfrm>
        <a:prstGeom prst="roundRect">
          <a:avLst>
            <a:gd name="adj" fmla="val 10000"/>
          </a:avLst>
        </a:prstGeom>
        <a:solidFill>
          <a:schemeClr val="bg2">
            <a:lumMod val="2500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es-ES" sz="1900" kern="1200" dirty="0" smtClean="0">
              <a:cs typeface="Times New Roman" pitchFamily="18" charset="0"/>
            </a:rPr>
            <a:t>"</a:t>
          </a:r>
          <a:r>
            <a:rPr lang="es-ES" sz="1900" kern="1200" dirty="0" smtClean="0"/>
            <a:t> </a:t>
          </a:r>
          <a:r>
            <a:rPr lang="es-MX" sz="1900" i="1" kern="1200" dirty="0" smtClean="0"/>
            <a:t>El </a:t>
          </a:r>
          <a:r>
            <a:rPr lang="es-MX" sz="1900" b="1" i="1" kern="1200" dirty="0" smtClean="0"/>
            <a:t>sistema tributario </a:t>
          </a:r>
          <a:r>
            <a:rPr lang="es-MX" sz="1900" i="1" kern="1200" dirty="0" smtClean="0"/>
            <a:t>se basa en la interacción permanente de tres variables: </a:t>
          </a:r>
        </a:p>
        <a:p>
          <a:pPr lvl="0" algn="just" defTabSz="844550" rtl="0">
            <a:lnSpc>
              <a:spcPct val="90000"/>
            </a:lnSpc>
            <a:spcBef>
              <a:spcPct val="0"/>
            </a:spcBef>
            <a:spcAft>
              <a:spcPct val="35000"/>
            </a:spcAft>
          </a:pPr>
          <a:r>
            <a:rPr lang="es-MX" sz="1900" i="1" kern="1200" dirty="0" smtClean="0"/>
            <a:t>la estructura tributaria, la administración tributaria y el marco normativo tributario</a:t>
          </a:r>
          <a:r>
            <a:rPr lang="es-ES" sz="1900" kern="1200" dirty="0" smtClean="0">
              <a:cs typeface="Times New Roman" pitchFamily="18" charset="0"/>
            </a:rPr>
            <a:t>”</a:t>
          </a:r>
          <a:endParaRPr lang="en-US" sz="1900" kern="1200" dirty="0">
            <a:effectLst>
              <a:outerShdw blurRad="38100" dist="38100" dir="2700000" algn="tl">
                <a:srgbClr val="000000">
                  <a:alpha val="43137"/>
                </a:srgbClr>
              </a:outerShdw>
            </a:effectLst>
          </a:endParaRPr>
        </a:p>
      </dsp:txBody>
      <dsp:txXfrm>
        <a:off x="79422" y="77417"/>
        <a:ext cx="2589135" cy="2488372"/>
      </dsp:txXfrm>
    </dsp:sp>
    <dsp:sp modelId="{041DB836-1DD6-4B99-9863-50EDDABE1F10}">
      <dsp:nvSpPr>
        <dsp:cNvPr id="0" name=""/>
        <dsp:cNvSpPr/>
      </dsp:nvSpPr>
      <dsp:spPr>
        <a:xfrm>
          <a:off x="3596038" y="0"/>
          <a:ext cx="5047959" cy="2643206"/>
        </a:xfrm>
        <a:prstGeom prst="roundRect">
          <a:avLst>
            <a:gd name="adj" fmla="val 10000"/>
          </a:avLst>
        </a:prstGeom>
        <a:gradFill flip="none" rotWithShape="0">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solidFill>
                <a:schemeClr val="tx1"/>
              </a:solidFill>
              <a:latin typeface="Calisto MT" pitchFamily="18" charset="0"/>
            </a:rPr>
            <a:t>En el </a:t>
          </a:r>
          <a:r>
            <a:rPr lang="es-MX" sz="2800" b="1" kern="1200" dirty="0" smtClean="0">
              <a:solidFill>
                <a:schemeClr val="tx1"/>
              </a:solidFill>
              <a:latin typeface="Calisto MT" pitchFamily="18" charset="0"/>
            </a:rPr>
            <a:t>ámbito aduanero</a:t>
          </a:r>
        </a:p>
        <a:p>
          <a:pPr lvl="0" algn="ctr" defTabSz="1244600">
            <a:lnSpc>
              <a:spcPct val="90000"/>
            </a:lnSpc>
            <a:spcBef>
              <a:spcPct val="0"/>
            </a:spcBef>
            <a:spcAft>
              <a:spcPct val="35000"/>
            </a:spcAft>
          </a:pPr>
          <a:r>
            <a:rPr lang="es-MX" sz="2800" b="1" kern="1200" dirty="0" smtClean="0">
              <a:solidFill>
                <a:schemeClr val="tx1"/>
              </a:solidFill>
              <a:latin typeface="Calisto MT" pitchFamily="18" charset="0"/>
            </a:rPr>
            <a:t> </a:t>
          </a:r>
          <a:r>
            <a:rPr lang="es-MX" sz="2800" kern="1200" dirty="0" smtClean="0">
              <a:solidFill>
                <a:schemeClr val="tx1"/>
              </a:solidFill>
              <a:latin typeface="Calisto MT" pitchFamily="18" charset="0"/>
            </a:rPr>
            <a:t>las variables serían</a:t>
          </a:r>
          <a:endParaRPr lang="es-MX" sz="2800" kern="1200" dirty="0">
            <a:solidFill>
              <a:schemeClr val="tx1"/>
            </a:solidFill>
            <a:latin typeface="Calisto MT" pitchFamily="18" charset="0"/>
          </a:endParaRPr>
        </a:p>
      </dsp:txBody>
      <dsp:txXfrm>
        <a:off x="3673455" y="77417"/>
        <a:ext cx="4893125" cy="248837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A4CD5-1928-47FB-8995-F3BA8858C32A}">
      <dsp:nvSpPr>
        <dsp:cNvPr id="0" name=""/>
        <dsp:cNvSpPr/>
      </dsp:nvSpPr>
      <dsp:spPr>
        <a:xfrm>
          <a:off x="1916009" y="1129"/>
          <a:ext cx="3363515" cy="1681757"/>
        </a:xfrm>
        <a:prstGeom prst="roundRect">
          <a:avLst>
            <a:gd name="adj" fmla="val 10000"/>
          </a:avLst>
        </a:prstGeom>
        <a:gradFill flip="none" rotWithShape="0">
          <a:gsLst>
            <a:gs pos="0">
              <a:srgbClr val="0843B8">
                <a:shade val="30000"/>
                <a:satMod val="115000"/>
              </a:srgbClr>
            </a:gs>
            <a:gs pos="50000">
              <a:srgbClr val="0843B8">
                <a:shade val="67500"/>
                <a:satMod val="115000"/>
              </a:srgbClr>
            </a:gs>
            <a:gs pos="100000">
              <a:srgbClr val="0843B8">
                <a:shade val="100000"/>
                <a:satMod val="115000"/>
              </a:srgbClr>
            </a:gs>
          </a:gsLst>
          <a:lin ang="135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s-MX" sz="2600" kern="1200" dirty="0" smtClean="0">
              <a:solidFill>
                <a:schemeClr val="bg1"/>
              </a:solidFill>
              <a:latin typeface="Calisto MT" pitchFamily="18" charset="0"/>
            </a:rPr>
            <a:t>ADMINISTRACIÓN</a:t>
          </a:r>
          <a:r>
            <a:rPr lang="es-ES_tradnl" sz="2600" kern="1200" dirty="0" smtClean="0"/>
            <a:t> </a:t>
          </a:r>
          <a:endParaRPr lang="en-US" sz="2600" kern="1200" dirty="0"/>
        </a:p>
      </dsp:txBody>
      <dsp:txXfrm>
        <a:off x="1965266" y="50386"/>
        <a:ext cx="3265001" cy="1583243"/>
      </dsp:txXfrm>
    </dsp:sp>
    <dsp:sp modelId="{0A6517CA-94F0-4EC2-AB8F-1E445724A522}">
      <dsp:nvSpPr>
        <dsp:cNvPr id="0" name=""/>
        <dsp:cNvSpPr/>
      </dsp:nvSpPr>
      <dsp:spPr>
        <a:xfrm>
          <a:off x="2252360" y="1682887"/>
          <a:ext cx="274765" cy="1261318"/>
        </a:xfrm>
        <a:custGeom>
          <a:avLst/>
          <a:gdLst/>
          <a:ahLst/>
          <a:cxnLst/>
          <a:rect l="0" t="0" r="0" b="0"/>
          <a:pathLst>
            <a:path>
              <a:moveTo>
                <a:pt x="0" y="0"/>
              </a:moveTo>
              <a:lnTo>
                <a:pt x="0" y="1261318"/>
              </a:lnTo>
              <a:lnTo>
                <a:pt x="274765" y="126131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E2D1AF-031C-4B8B-9CDD-150C8A8B9C9F}">
      <dsp:nvSpPr>
        <dsp:cNvPr id="0" name=""/>
        <dsp:cNvSpPr/>
      </dsp:nvSpPr>
      <dsp:spPr>
        <a:xfrm>
          <a:off x="2527126" y="2103326"/>
          <a:ext cx="2690812" cy="1681757"/>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rtl="0">
            <a:lnSpc>
              <a:spcPct val="90000"/>
            </a:lnSpc>
            <a:spcBef>
              <a:spcPct val="0"/>
            </a:spcBef>
            <a:spcAft>
              <a:spcPct val="35000"/>
            </a:spcAft>
          </a:pPr>
          <a:r>
            <a:rPr lang="es-MX" sz="2300" kern="1200" dirty="0" smtClean="0">
              <a:latin typeface="Calisto MT" pitchFamily="18" charset="0"/>
            </a:rPr>
            <a:t>Ejercer el control aduanero y facultar una correcta percepción de los tributos</a:t>
          </a:r>
          <a:endParaRPr lang="en-US" sz="2300" kern="1200" dirty="0"/>
        </a:p>
      </dsp:txBody>
      <dsp:txXfrm>
        <a:off x="2576383" y="2152583"/>
        <a:ext cx="2592298" cy="158324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2B59E-8416-430F-B4AC-90F1463B85E0}">
      <dsp:nvSpPr>
        <dsp:cNvPr id="0" name=""/>
        <dsp:cNvSpPr/>
      </dsp:nvSpPr>
      <dsp:spPr>
        <a:xfrm>
          <a:off x="569166" y="1835"/>
          <a:ext cx="3362260" cy="1681130"/>
        </a:xfrm>
        <a:prstGeom prst="roundRect">
          <a:avLst>
            <a:gd name="adj" fmla="val 10000"/>
          </a:avLst>
        </a:prstGeom>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s-MX" sz="3200" kern="1200" dirty="0" smtClean="0">
              <a:solidFill>
                <a:schemeClr val="bg1"/>
              </a:solidFill>
              <a:latin typeface="Calisto MT" pitchFamily="18" charset="0"/>
            </a:rPr>
            <a:t>USUARIO</a:t>
          </a:r>
          <a:r>
            <a:rPr lang="es-ES_tradnl" sz="5100" kern="1200" dirty="0" smtClean="0">
              <a:solidFill>
                <a:schemeClr val="bg1"/>
              </a:solidFill>
            </a:rPr>
            <a:t> </a:t>
          </a:r>
          <a:endParaRPr lang="en-US" sz="5100" kern="1200" dirty="0">
            <a:solidFill>
              <a:schemeClr val="bg1"/>
            </a:solidFill>
          </a:endParaRPr>
        </a:p>
      </dsp:txBody>
      <dsp:txXfrm>
        <a:off x="618405" y="51074"/>
        <a:ext cx="3263782" cy="1582652"/>
      </dsp:txXfrm>
    </dsp:sp>
    <dsp:sp modelId="{41545471-C1E1-4B26-AA4F-48C7688B608E}">
      <dsp:nvSpPr>
        <dsp:cNvPr id="0" name=""/>
        <dsp:cNvSpPr/>
      </dsp:nvSpPr>
      <dsp:spPr>
        <a:xfrm>
          <a:off x="905392" y="1682965"/>
          <a:ext cx="336226" cy="1260847"/>
        </a:xfrm>
        <a:custGeom>
          <a:avLst/>
          <a:gdLst/>
          <a:ahLst/>
          <a:cxnLst/>
          <a:rect l="0" t="0" r="0" b="0"/>
          <a:pathLst>
            <a:path>
              <a:moveTo>
                <a:pt x="0" y="0"/>
              </a:moveTo>
              <a:lnTo>
                <a:pt x="0" y="1260847"/>
              </a:lnTo>
              <a:lnTo>
                <a:pt x="336226" y="1260847"/>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4FB509-C8B0-4827-807B-9E54F4AEA2FB}">
      <dsp:nvSpPr>
        <dsp:cNvPr id="0" name=""/>
        <dsp:cNvSpPr/>
      </dsp:nvSpPr>
      <dsp:spPr>
        <a:xfrm>
          <a:off x="1241618" y="2103248"/>
          <a:ext cx="2689808" cy="168113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MX" sz="2000" kern="1200" dirty="0" smtClean="0">
              <a:latin typeface="Calisto MT" pitchFamily="18" charset="0"/>
            </a:rPr>
            <a:t>Pago de la obligación tributaria aduanera y cumplimiento de las obligaciones no tributarias</a:t>
          </a:r>
          <a:endParaRPr lang="es-ES_tradnl" sz="2000" kern="1200" dirty="0"/>
        </a:p>
      </dsp:txBody>
      <dsp:txXfrm>
        <a:off x="1290857" y="2152487"/>
        <a:ext cx="2591330" cy="158265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C023D-2E13-4AC6-B86B-4B5BC6720D75}">
      <dsp:nvSpPr>
        <dsp:cNvPr id="0" name=""/>
        <dsp:cNvSpPr/>
      </dsp:nvSpPr>
      <dsp:spPr>
        <a:xfrm>
          <a:off x="0" y="0"/>
          <a:ext cx="8280920" cy="2229606"/>
        </a:xfrm>
        <a:prstGeom prst="roundRect">
          <a:avLst>
            <a:gd name="adj" fmla="val 10000"/>
          </a:avLst>
        </a:prstGeom>
        <a:solidFill>
          <a:srgbClr val="0843B8">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EF1AD7-8EC4-489A-81DC-64E4AE26D5DE}">
      <dsp:nvSpPr>
        <dsp:cNvPr id="0" name=""/>
        <dsp:cNvSpPr/>
      </dsp:nvSpPr>
      <dsp:spPr>
        <a:xfrm>
          <a:off x="249377" y="297280"/>
          <a:ext cx="3705792" cy="1635044"/>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CA1252-FA96-42E2-832D-6A923C2C0903}">
      <dsp:nvSpPr>
        <dsp:cNvPr id="0" name=""/>
        <dsp:cNvSpPr/>
      </dsp:nvSpPr>
      <dsp:spPr>
        <a:xfrm rot="10800000">
          <a:off x="249377" y="2229606"/>
          <a:ext cx="3705792" cy="272507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just" defTabSz="444500">
            <a:lnSpc>
              <a:spcPct val="90000"/>
            </a:lnSpc>
            <a:spcBef>
              <a:spcPct val="0"/>
            </a:spcBef>
            <a:spcAft>
              <a:spcPct val="35000"/>
            </a:spcAft>
          </a:pPr>
          <a:r>
            <a:rPr lang="es-ES_tradnl" sz="1000" kern="1200" dirty="0" smtClean="0">
              <a:solidFill>
                <a:schemeClr val="tx1"/>
              </a:solidFill>
            </a:rPr>
            <a:t>El presente asunto trata sobre un ajuste efectuado durante el despacho al vehículo nacionalizado mediante </a:t>
          </a:r>
          <a:r>
            <a:rPr lang="es-ES_tradnl" sz="1000" b="1" kern="1200" dirty="0" smtClean="0">
              <a:solidFill>
                <a:schemeClr val="tx1"/>
              </a:solidFill>
            </a:rPr>
            <a:t>DUA del … por parte del agente aduanero …</a:t>
          </a:r>
          <a:r>
            <a:rPr lang="es-ES_tradnl" sz="1000" kern="1200" dirty="0" smtClean="0">
              <a:solidFill>
                <a:schemeClr val="tx1"/>
              </a:solidFill>
            </a:rPr>
            <a:t>, y en el que figura como sociedad importadora ..., un vehículo usado, marca Mercedes Benz, carrocería Sedán cuatro puertas, categoría automóvil, año 2014, combustible gasolina, número de identificación …, clase tributaria </a:t>
          </a:r>
          <a:r>
            <a:rPr lang="es-ES_tradnl" sz="1000" b="1" kern="1200" dirty="0" smtClean="0">
              <a:solidFill>
                <a:schemeClr val="tx1"/>
              </a:solidFill>
            </a:rPr>
            <a:t>2484937 </a:t>
          </a:r>
          <a:r>
            <a:rPr lang="es-ES_tradnl" sz="1000" kern="1200" dirty="0" smtClean="0">
              <a:solidFill>
                <a:schemeClr val="tx1"/>
              </a:solidFill>
            </a:rPr>
            <a:t>y</a:t>
          </a:r>
          <a:r>
            <a:rPr lang="es-ES_tradnl" sz="1000" b="1" kern="1200" dirty="0" smtClean="0">
              <a:solidFill>
                <a:schemeClr val="tx1"/>
              </a:solidFill>
            </a:rPr>
            <a:t> </a:t>
          </a:r>
          <a:r>
            <a:rPr lang="es-ES_tradnl" sz="1000" kern="1200" dirty="0" smtClean="0">
              <a:solidFill>
                <a:schemeClr val="tx1"/>
              </a:solidFill>
            </a:rPr>
            <a:t>valor de importación de $44.500,00, clasificado en la posición arancelaria 8703.23.69.31, por cuanto el funcionario encargado del proceso de revisión física determinó que</a:t>
          </a:r>
          <a:r>
            <a:rPr lang="es-ES_tradnl" sz="1000" b="1" kern="1200" dirty="0" smtClean="0">
              <a:solidFill>
                <a:schemeClr val="tx1"/>
              </a:solidFill>
            </a:rPr>
            <a:t> </a:t>
          </a:r>
          <a:r>
            <a:rPr lang="es-ES_tradnl" sz="1000" kern="1200" dirty="0" smtClean="0">
              <a:solidFill>
                <a:schemeClr val="tx1"/>
              </a:solidFill>
            </a:rPr>
            <a:t> con base en el documento presentado para con el tránsito aduanero mediante el DUA … la factura comercial por un monto de $55.589.00 motivo por el cual determina que se debe ajustar el elemento valor de importación del automotor agregando el flete y seguro, lo que generó un valor total de $57.387.50, generándose una diferencia de impuestos por la suma de ¢3.675.81.48.</a:t>
          </a:r>
          <a:endParaRPr lang="es-ES" sz="1000" kern="1200" dirty="0">
            <a:solidFill>
              <a:schemeClr val="tx1"/>
            </a:solidFill>
          </a:endParaRPr>
        </a:p>
      </dsp:txBody>
      <dsp:txXfrm rot="10800000">
        <a:off x="333182" y="2229606"/>
        <a:ext cx="3538182" cy="2641269"/>
      </dsp:txXfrm>
    </dsp:sp>
    <dsp:sp modelId="{18359D4E-DB3D-4226-80A2-AD141A5010D3}">
      <dsp:nvSpPr>
        <dsp:cNvPr id="0" name=""/>
        <dsp:cNvSpPr/>
      </dsp:nvSpPr>
      <dsp:spPr>
        <a:xfrm>
          <a:off x="4325749" y="297280"/>
          <a:ext cx="3705792" cy="1635044"/>
        </a:xfrm>
        <a:prstGeom prst="roundRect">
          <a:avLst>
            <a:gd name="adj" fmla="val 10000"/>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23CC64-F2D3-4ED0-AFE7-97862D6A5771}">
      <dsp:nvSpPr>
        <dsp:cNvPr id="0" name=""/>
        <dsp:cNvSpPr/>
      </dsp:nvSpPr>
      <dsp:spPr>
        <a:xfrm rot="10800000">
          <a:off x="4325749" y="2229606"/>
          <a:ext cx="3705792" cy="272507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just" defTabSz="422275">
            <a:lnSpc>
              <a:spcPct val="90000"/>
            </a:lnSpc>
            <a:spcBef>
              <a:spcPct val="0"/>
            </a:spcBef>
            <a:spcAft>
              <a:spcPct val="35000"/>
            </a:spcAft>
          </a:pPr>
          <a:r>
            <a:rPr lang="es-ES_tradnl" sz="950" kern="1200" baseline="0" dirty="0" smtClean="0">
              <a:solidFill>
                <a:schemeClr val="tx1"/>
              </a:solidFill>
            </a:rPr>
            <a:t>Que previo a cualquier otra consideración, se avoca este Órgano al estudio de la admisibilidad del presente recurso de apelación.  En tal sentido dispone el artículo 198 de la Ley General de Aduanas que contra el acto final dictado por la aduana competente, caben los recursos de reconsideración y apelación para ante el Tribunal Aduanero Nacional, siendo potestativo usar ambos recursos ordinarios o sólo uno de ellos, los cuales deben interponerse dentro de los quince días siguientes a la notificación del acto impugnado, condicionando la admisibilidad a dos requisitos procesales, sea en cuanto al tiempo que dispone el interesado para interponerlo y además el relativo a la capacidad procesal de las partes que intervienen en expediente.  En el presente caso el recurso es presentado por …quien figura en el DUA como el agente aduanero encargado de su tramitación, encontrándose debidamente acreditado en expediente según se observa en la constancia visible a folio </a:t>
          </a:r>
          <a:r>
            <a:rPr lang="es-ES_tradnl" sz="950" b="1" kern="1200" baseline="0" dirty="0" smtClean="0">
              <a:solidFill>
                <a:schemeClr val="tx1"/>
              </a:solidFill>
            </a:rPr>
            <a:t>95</a:t>
          </a:r>
          <a:r>
            <a:rPr lang="es-ES_tradnl" sz="950" kern="1200" baseline="0" dirty="0" smtClean="0">
              <a:solidFill>
                <a:schemeClr val="tx1"/>
              </a:solidFill>
            </a:rPr>
            <a:t>, cumpliéndose en la especie con el presupuesto procesal de legitimación…</a:t>
          </a:r>
          <a:endParaRPr lang="es-ES" sz="950" kern="1200" baseline="0" dirty="0">
            <a:solidFill>
              <a:schemeClr val="tx1"/>
            </a:solidFill>
          </a:endParaRPr>
        </a:p>
      </dsp:txBody>
      <dsp:txXfrm rot="10800000">
        <a:off x="4409554" y="2229606"/>
        <a:ext cx="3538182" cy="2641269"/>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5F1AA-330D-4BA8-9C77-F3FA5EC36E45}">
      <dsp:nvSpPr>
        <dsp:cNvPr id="0" name=""/>
        <dsp:cNvSpPr/>
      </dsp:nvSpPr>
      <dsp:spPr>
        <a:xfrm>
          <a:off x="0" y="656"/>
          <a:ext cx="7715272" cy="704193"/>
        </a:xfrm>
        <a:prstGeom prst="roundRect">
          <a:avLst/>
        </a:prstGeom>
        <a:solidFill>
          <a:schemeClr val="lt1"/>
        </a:solidFill>
        <a:ln w="15875" cap="flat" cmpd="sng" algn="ctr">
          <a:solidFill>
            <a:schemeClr val="accent2">
              <a:shade val="80000"/>
              <a:lumMod val="90000"/>
            </a:schemeClr>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b="1" kern="1200" dirty="0" smtClean="0">
              <a:solidFill>
                <a:srgbClr val="FFC000"/>
              </a:solidFill>
              <a:effectLst>
                <a:outerShdw blurRad="38100" dist="38100" dir="2700000" algn="tl">
                  <a:srgbClr val="000000">
                    <a:alpha val="43137"/>
                  </a:srgbClr>
                </a:outerShdw>
              </a:effectLst>
            </a:rPr>
            <a:t>Fenómeno</a:t>
          </a:r>
          <a:r>
            <a:rPr lang="es-ES" sz="3600" b="1" kern="1200" baseline="0" dirty="0" smtClean="0">
              <a:solidFill>
                <a:srgbClr val="FFC000"/>
              </a:solidFill>
              <a:effectLst>
                <a:outerShdw blurRad="38100" dist="38100" dir="2700000" algn="tl">
                  <a:srgbClr val="000000">
                    <a:alpha val="43137"/>
                  </a:srgbClr>
                </a:outerShdw>
              </a:effectLst>
            </a:rPr>
            <a:t> de la </a:t>
          </a:r>
          <a:r>
            <a:rPr lang="es-ES" sz="3600" b="1" kern="1200" baseline="0" dirty="0" err="1" smtClean="0">
              <a:solidFill>
                <a:srgbClr val="FFC000"/>
              </a:solidFill>
              <a:effectLst>
                <a:outerShdw blurRad="38100" dist="38100" dir="2700000" algn="tl">
                  <a:srgbClr val="000000">
                    <a:alpha val="43137"/>
                  </a:srgbClr>
                </a:outerShdw>
              </a:effectLst>
            </a:rPr>
            <a:t>litigiosidad</a:t>
          </a:r>
          <a:endParaRPr lang="es-ES" sz="3600" b="1" kern="1200" dirty="0">
            <a:solidFill>
              <a:srgbClr val="FFC000"/>
            </a:solidFill>
            <a:effectLst>
              <a:outerShdw blurRad="38100" dist="38100" dir="2700000" algn="tl">
                <a:srgbClr val="000000">
                  <a:alpha val="43137"/>
                </a:srgbClr>
              </a:outerShdw>
            </a:effectLst>
          </a:endParaRPr>
        </a:p>
      </dsp:txBody>
      <dsp:txXfrm>
        <a:off x="34376" y="35032"/>
        <a:ext cx="7646520" cy="635441"/>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pList2#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List2#3">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2.xml><?xml version="1.0" encoding="utf-8"?>
<dgm:layoutDef xmlns:dgm="http://schemas.openxmlformats.org/drawingml/2006/diagram" xmlns:a="http://schemas.openxmlformats.org/drawingml/2006/main" uniqueId="urn:microsoft.com/office/officeart/2005/8/layout/pList2#3">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pList2#5">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6.xml><?xml version="1.0" encoding="utf-8"?>
<dgm:layoutDef xmlns:dgm="http://schemas.openxmlformats.org/drawingml/2006/diagram" xmlns:a="http://schemas.openxmlformats.org/drawingml/2006/main" uniqueId="urn:microsoft.com/office/officeart/2005/8/layout/hList7#3">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s-E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s-E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s-E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21183740-2930-4F8B-AC78-75CF31AA3173}" type="slidenum">
              <a:rPr lang="es-ES"/>
              <a:pPr>
                <a:defRPr/>
              </a:pPr>
              <a:t>‹Nº›</a:t>
            </a:fld>
            <a:endParaRPr lang="es-ES"/>
          </a:p>
        </p:txBody>
      </p:sp>
    </p:spTree>
    <p:extLst>
      <p:ext uri="{BB962C8B-B14F-4D97-AF65-F5344CB8AC3E}">
        <p14:creationId xmlns:p14="http://schemas.microsoft.com/office/powerpoint/2010/main" val="723388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s-CR"/>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s-CR"/>
          </a:p>
        </p:txBody>
      </p:sp>
      <p:sp>
        <p:nvSpPr>
          <p:cNvPr id="1054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CR" noProof="0" smtClean="0"/>
              <a:t>Click to edit Master text styles</a:t>
            </a:r>
          </a:p>
          <a:p>
            <a:pPr lvl="1"/>
            <a:r>
              <a:rPr lang="es-CR" noProof="0" smtClean="0"/>
              <a:t>Second level</a:t>
            </a:r>
          </a:p>
          <a:p>
            <a:pPr lvl="2"/>
            <a:r>
              <a:rPr lang="es-CR" noProof="0" smtClean="0"/>
              <a:t>Third level</a:t>
            </a:r>
          </a:p>
          <a:p>
            <a:pPr lvl="3"/>
            <a:r>
              <a:rPr lang="es-CR" noProof="0" smtClean="0"/>
              <a:t>Fourth level</a:t>
            </a:r>
          </a:p>
          <a:p>
            <a:pPr lvl="4"/>
            <a:r>
              <a:rPr lang="es-CR"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s-CR"/>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F396DFE6-ED2A-431F-85C7-5302FC369102}" type="slidenum">
              <a:rPr lang="es-CR"/>
              <a:pPr>
                <a:defRPr/>
              </a:pPr>
              <a:t>‹Nº›</a:t>
            </a:fld>
            <a:endParaRPr lang="es-CR"/>
          </a:p>
        </p:txBody>
      </p:sp>
    </p:spTree>
    <p:extLst>
      <p:ext uri="{BB962C8B-B14F-4D97-AF65-F5344CB8AC3E}">
        <p14:creationId xmlns:p14="http://schemas.microsoft.com/office/powerpoint/2010/main" val="10448814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499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849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FC5FF3-6E6E-4956-BD4F-BA018854573A}" type="slidenum">
              <a:rPr lang="es-ES" smtClean="0"/>
              <a:pPr/>
              <a:t>10</a:t>
            </a:fld>
            <a:endParaRPr lang="es-ES" smtClean="0"/>
          </a:p>
        </p:txBody>
      </p:sp>
    </p:spTree>
    <p:extLst>
      <p:ext uri="{BB962C8B-B14F-4D97-AF65-F5344CB8AC3E}">
        <p14:creationId xmlns:p14="http://schemas.microsoft.com/office/powerpoint/2010/main" val="184198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601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8602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FDE284-DC29-471C-9C96-4709121C5180}" type="slidenum">
              <a:rPr lang="es-ES" smtClean="0"/>
              <a:pPr/>
              <a:t>16</a:t>
            </a:fld>
            <a:endParaRPr lang="es-ES" smtClean="0"/>
          </a:p>
        </p:txBody>
      </p:sp>
    </p:spTree>
    <p:extLst>
      <p:ext uri="{BB962C8B-B14F-4D97-AF65-F5344CB8AC3E}">
        <p14:creationId xmlns:p14="http://schemas.microsoft.com/office/powerpoint/2010/main" val="118347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B1016E6-6025-431E-87E9-CC276913D261}" type="slidenum">
              <a:rPr lang="en-US" smtClean="0"/>
              <a:pPr/>
              <a:t>25</a:t>
            </a:fld>
            <a:endParaRPr lang="en-US" smtClean="0"/>
          </a:p>
        </p:txBody>
      </p:sp>
      <p:sp>
        <p:nvSpPr>
          <p:cNvPr id="35843" name="Rectangle 2"/>
          <p:cNvSpPr>
            <a:spLocks noGrp="1" noRot="1" noChangeAspect="1" noChangeArrowheads="1" noTextEdit="1"/>
          </p:cNvSpPr>
          <p:nvPr>
            <p:ph type="sldImg"/>
          </p:nvPr>
        </p:nvSpPr>
        <p:spPr>
          <a:xfrm>
            <a:off x="1144588" y="685800"/>
            <a:ext cx="4572000" cy="3429000"/>
          </a:xfrm>
          <a:ln/>
        </p:spPr>
      </p:sp>
      <p:sp>
        <p:nvSpPr>
          <p:cNvPr id="35844" name="Rectangle 3"/>
          <p:cNvSpPr>
            <a:spLocks noGrp="1" noChangeArrowheads="1"/>
          </p:cNvSpPr>
          <p:nvPr>
            <p:ph type="body" idx="1"/>
          </p:nvPr>
        </p:nvSpPr>
        <p:spPr>
          <a:xfrm>
            <a:off x="914400" y="4343400"/>
            <a:ext cx="5029200" cy="4114800"/>
          </a:xfrm>
          <a:noFill/>
          <a:ln/>
        </p:spPr>
        <p:txBody>
          <a:bodyPr/>
          <a:lstStyle/>
          <a:p>
            <a:endParaRPr lang="es-ES" smtClean="0"/>
          </a:p>
        </p:txBody>
      </p:sp>
    </p:spTree>
    <p:extLst>
      <p:ext uri="{BB962C8B-B14F-4D97-AF65-F5344CB8AC3E}">
        <p14:creationId xmlns:p14="http://schemas.microsoft.com/office/powerpoint/2010/main" val="29982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a:ln/>
        </p:spPr>
      </p:sp>
      <p:sp>
        <p:nvSpPr>
          <p:cNvPr id="93187" name="2 Marcador de notas"/>
          <p:cNvSpPr>
            <a:spLocks noGrp="1"/>
          </p:cNvSpPr>
          <p:nvPr>
            <p:ph type="body" idx="1"/>
          </p:nvPr>
        </p:nvSpPr>
        <p:spPr>
          <a:noFill/>
          <a:ln/>
        </p:spPr>
        <p:txBody>
          <a:bodyPr/>
          <a:lstStyle/>
          <a:p>
            <a:endParaRPr lang="es-ES" smtClean="0"/>
          </a:p>
        </p:txBody>
      </p:sp>
      <p:sp>
        <p:nvSpPr>
          <p:cNvPr id="93188" name="3 Marcador de número de diapositiva"/>
          <p:cNvSpPr>
            <a:spLocks noGrp="1"/>
          </p:cNvSpPr>
          <p:nvPr>
            <p:ph type="sldNum" sz="quarter" idx="5"/>
          </p:nvPr>
        </p:nvSpPr>
        <p:spPr>
          <a:noFill/>
        </p:spPr>
        <p:txBody>
          <a:bodyPr/>
          <a:lstStyle/>
          <a:p>
            <a:fld id="{2EC8C2D4-EAF5-4D3F-92C7-1655245EEDE9}" type="slidenum">
              <a:rPr lang="es-AR" smtClean="0"/>
              <a:pPr/>
              <a:t>43</a:t>
            </a:fld>
            <a:endParaRPr lang="es-AR" smtClean="0"/>
          </a:p>
        </p:txBody>
      </p:sp>
    </p:spTree>
    <p:extLst>
      <p:ext uri="{BB962C8B-B14F-4D97-AF65-F5344CB8AC3E}">
        <p14:creationId xmlns:p14="http://schemas.microsoft.com/office/powerpoint/2010/main" val="305261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a:ln/>
        </p:spPr>
      </p:sp>
      <p:sp>
        <p:nvSpPr>
          <p:cNvPr id="94211" name="2 Marcador de notas"/>
          <p:cNvSpPr>
            <a:spLocks noGrp="1"/>
          </p:cNvSpPr>
          <p:nvPr>
            <p:ph type="body" idx="1"/>
          </p:nvPr>
        </p:nvSpPr>
        <p:spPr>
          <a:noFill/>
          <a:ln/>
        </p:spPr>
        <p:txBody>
          <a:bodyPr/>
          <a:lstStyle/>
          <a:p>
            <a:endParaRPr lang="es-ES" smtClean="0"/>
          </a:p>
        </p:txBody>
      </p:sp>
      <p:sp>
        <p:nvSpPr>
          <p:cNvPr id="94212" name="3 Marcador de número de diapositiva"/>
          <p:cNvSpPr>
            <a:spLocks noGrp="1"/>
          </p:cNvSpPr>
          <p:nvPr>
            <p:ph type="sldNum" sz="quarter" idx="5"/>
          </p:nvPr>
        </p:nvSpPr>
        <p:spPr>
          <a:noFill/>
        </p:spPr>
        <p:txBody>
          <a:bodyPr/>
          <a:lstStyle/>
          <a:p>
            <a:fld id="{EA8F2E08-9A4B-4453-B7A6-E5C24831BC2C}" type="slidenum">
              <a:rPr lang="es-AR" smtClean="0"/>
              <a:pPr/>
              <a:t>44</a:t>
            </a:fld>
            <a:endParaRPr lang="es-AR" smtClean="0"/>
          </a:p>
        </p:txBody>
      </p:sp>
    </p:spTree>
    <p:extLst>
      <p:ext uri="{BB962C8B-B14F-4D97-AF65-F5344CB8AC3E}">
        <p14:creationId xmlns:p14="http://schemas.microsoft.com/office/powerpoint/2010/main" val="1337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a:ln/>
        </p:spPr>
      </p:sp>
      <p:sp>
        <p:nvSpPr>
          <p:cNvPr id="95235" name="2 Marcador de notas"/>
          <p:cNvSpPr>
            <a:spLocks noGrp="1"/>
          </p:cNvSpPr>
          <p:nvPr>
            <p:ph type="body" idx="1"/>
          </p:nvPr>
        </p:nvSpPr>
        <p:spPr>
          <a:noFill/>
          <a:ln/>
        </p:spPr>
        <p:txBody>
          <a:bodyPr/>
          <a:lstStyle/>
          <a:p>
            <a:endParaRPr lang="es-ES" smtClean="0"/>
          </a:p>
        </p:txBody>
      </p:sp>
      <p:sp>
        <p:nvSpPr>
          <p:cNvPr id="95236" name="3 Marcador de número de diapositiva"/>
          <p:cNvSpPr>
            <a:spLocks noGrp="1"/>
          </p:cNvSpPr>
          <p:nvPr>
            <p:ph type="sldNum" sz="quarter" idx="5"/>
          </p:nvPr>
        </p:nvSpPr>
        <p:spPr>
          <a:noFill/>
        </p:spPr>
        <p:txBody>
          <a:bodyPr/>
          <a:lstStyle/>
          <a:p>
            <a:fld id="{D93304CC-14D8-4D9F-A45F-512BC15D9FBD}" type="slidenum">
              <a:rPr lang="es-AR" smtClean="0"/>
              <a:pPr/>
              <a:t>45</a:t>
            </a:fld>
            <a:endParaRPr lang="es-AR" smtClean="0"/>
          </a:p>
        </p:txBody>
      </p:sp>
    </p:spTree>
    <p:extLst>
      <p:ext uri="{BB962C8B-B14F-4D97-AF65-F5344CB8AC3E}">
        <p14:creationId xmlns:p14="http://schemas.microsoft.com/office/powerpoint/2010/main" val="1904371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a:ln/>
        </p:spPr>
      </p:sp>
      <p:sp>
        <p:nvSpPr>
          <p:cNvPr id="96259" name="2 Marcador de notas"/>
          <p:cNvSpPr>
            <a:spLocks noGrp="1"/>
          </p:cNvSpPr>
          <p:nvPr>
            <p:ph type="body" idx="1"/>
          </p:nvPr>
        </p:nvSpPr>
        <p:spPr>
          <a:noFill/>
          <a:ln/>
        </p:spPr>
        <p:txBody>
          <a:bodyPr/>
          <a:lstStyle/>
          <a:p>
            <a:endParaRPr lang="es-ES" smtClean="0"/>
          </a:p>
        </p:txBody>
      </p:sp>
      <p:sp>
        <p:nvSpPr>
          <p:cNvPr id="96260" name="3 Marcador de número de diapositiva"/>
          <p:cNvSpPr>
            <a:spLocks noGrp="1"/>
          </p:cNvSpPr>
          <p:nvPr>
            <p:ph type="sldNum" sz="quarter" idx="5"/>
          </p:nvPr>
        </p:nvSpPr>
        <p:spPr>
          <a:noFill/>
        </p:spPr>
        <p:txBody>
          <a:bodyPr/>
          <a:lstStyle/>
          <a:p>
            <a:fld id="{D48DB7A6-09E6-4F1D-AF9D-5BC75CFA149D}" type="slidenum">
              <a:rPr lang="es-AR" smtClean="0"/>
              <a:pPr/>
              <a:t>46</a:t>
            </a:fld>
            <a:endParaRPr lang="es-AR" smtClean="0"/>
          </a:p>
        </p:txBody>
      </p:sp>
    </p:spTree>
    <p:extLst>
      <p:ext uri="{BB962C8B-B14F-4D97-AF65-F5344CB8AC3E}">
        <p14:creationId xmlns:p14="http://schemas.microsoft.com/office/powerpoint/2010/main" val="336312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a:ln/>
        </p:spPr>
      </p:sp>
      <p:sp>
        <p:nvSpPr>
          <p:cNvPr id="96259" name="2 Marcador de notas"/>
          <p:cNvSpPr>
            <a:spLocks noGrp="1"/>
          </p:cNvSpPr>
          <p:nvPr>
            <p:ph type="body" idx="1"/>
          </p:nvPr>
        </p:nvSpPr>
        <p:spPr>
          <a:noFill/>
          <a:ln/>
        </p:spPr>
        <p:txBody>
          <a:bodyPr/>
          <a:lstStyle/>
          <a:p>
            <a:endParaRPr lang="es-ES" smtClean="0"/>
          </a:p>
        </p:txBody>
      </p:sp>
      <p:sp>
        <p:nvSpPr>
          <p:cNvPr id="96260" name="3 Marcador de número de diapositiva"/>
          <p:cNvSpPr>
            <a:spLocks noGrp="1"/>
          </p:cNvSpPr>
          <p:nvPr>
            <p:ph type="sldNum" sz="quarter" idx="5"/>
          </p:nvPr>
        </p:nvSpPr>
        <p:spPr>
          <a:noFill/>
        </p:spPr>
        <p:txBody>
          <a:bodyPr/>
          <a:lstStyle/>
          <a:p>
            <a:fld id="{D48DB7A6-09E6-4F1D-AF9D-5BC75CFA149D}" type="slidenum">
              <a:rPr lang="es-AR" smtClean="0"/>
              <a:pPr/>
              <a:t>47</a:t>
            </a:fld>
            <a:endParaRPr lang="es-AR" smtClean="0"/>
          </a:p>
        </p:txBody>
      </p:sp>
    </p:spTree>
    <p:extLst>
      <p:ext uri="{BB962C8B-B14F-4D97-AF65-F5344CB8AC3E}">
        <p14:creationId xmlns:p14="http://schemas.microsoft.com/office/powerpoint/2010/main" val="510091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pPr>
              <a:defRPr/>
            </a:pPr>
            <a:endParaRPr lang="es-ES"/>
          </a:p>
        </p:txBody>
      </p:sp>
      <p:sp>
        <p:nvSpPr>
          <p:cNvPr id="5" name="Footer Placeholder 4"/>
          <p:cNvSpPr>
            <a:spLocks noGrp="1"/>
          </p:cNvSpPr>
          <p:nvPr>
            <p:ph type="ftr" sz="quarter" idx="11"/>
          </p:nvPr>
        </p:nvSpPr>
        <p:spPr>
          <a:xfrm>
            <a:off x="1174044" y="5357592"/>
            <a:ext cx="5034845" cy="365125"/>
          </a:xfrm>
        </p:spPr>
        <p:txBody>
          <a:bodyPr/>
          <a:lstStyle/>
          <a:p>
            <a:pPr>
              <a:defRPr/>
            </a:pPr>
            <a:endParaRPr lang="es-E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pPr>
              <a:defRPr/>
            </a:pPr>
            <a:fld id="{E47B7050-6AC2-47B9-A241-F14084FF13C3}"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8B214A38-A8EA-4F02-B17A-50CB065A25E5}"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F366B9FB-0FC8-4E4F-89F5-254710E0F2CD}"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87546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583397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32866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5525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84978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12645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91490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79688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65226897-98FB-4F9F-A1E7-F458EA69F7B2}"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7138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0510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DA9473-5ADA-574B-8286-3A80F6717802}" type="datetimeFigureOut">
              <a:rPr lang="es-ES" smtClean="0">
                <a:solidFill>
                  <a:prstClr val="black">
                    <a:tint val="75000"/>
                  </a:prstClr>
                </a:solidFill>
              </a:rPr>
              <a:pPr/>
              <a:t>06/05/2016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E21B0C2-6FFC-7B48-A9E5-A31795760C4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0304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75583ED9-AB1B-466A-AF75-EF663EE77696}"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2ADFEF85-9D24-4787-9029-F041EA09ECC7}" type="slidenum">
              <a:rPr lang="es-ES" smtClean="0"/>
              <a:pPr>
                <a:defRPr/>
              </a:pPr>
              <a:t>‹Nº›</a:t>
            </a:fld>
            <a:endParaRPr lang="es-ES"/>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894DD782-6AD5-4F82-AC50-9D2A0DA2B52E}" type="slidenum">
              <a:rPr lang="es-ES" smtClean="0"/>
              <a:pPr>
                <a:defRPr/>
              </a:pPr>
              <a:t>‹Nº›</a:t>
            </a:fld>
            <a:endParaRPr lang="es-ES"/>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pPr>
              <a:defRPr/>
            </a:pPr>
            <a:fld id="{13052F4B-14E0-463E-8385-65D260E14C76}"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pPr>
              <a:defRPr/>
            </a:pPr>
            <a:fld id="{B30E971F-8457-4892-B261-43DC0EF4024E}"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pPr>
              <a:defRPr/>
            </a:pPr>
            <a:endParaRPr lang="es-ES"/>
          </a:p>
        </p:txBody>
      </p:sp>
      <p:sp>
        <p:nvSpPr>
          <p:cNvPr id="6" name="Footer Placeholder 5"/>
          <p:cNvSpPr>
            <a:spLocks noGrp="1"/>
          </p:cNvSpPr>
          <p:nvPr>
            <p:ph type="ftr" sz="quarter" idx="11"/>
          </p:nvPr>
        </p:nvSpPr>
        <p:spPr>
          <a:xfrm rot="-60000">
            <a:off x="914554" y="5829261"/>
            <a:ext cx="3522607" cy="365125"/>
          </a:xfrm>
        </p:spPr>
        <p:txBody>
          <a:bodyPr/>
          <a:lstStyle/>
          <a:p>
            <a:pPr>
              <a:defRPr/>
            </a:pPr>
            <a:endParaRPr lang="es-ES"/>
          </a:p>
        </p:txBody>
      </p:sp>
      <p:sp>
        <p:nvSpPr>
          <p:cNvPr id="7" name="Slide Number Placeholder 6"/>
          <p:cNvSpPr>
            <a:spLocks noGrp="1"/>
          </p:cNvSpPr>
          <p:nvPr>
            <p:ph type="sldNum" sz="quarter" idx="12"/>
          </p:nvPr>
        </p:nvSpPr>
        <p:spPr>
          <a:xfrm rot="60000">
            <a:off x="7557313" y="5896961"/>
            <a:ext cx="554023" cy="365125"/>
          </a:xfrm>
        </p:spPr>
        <p:txBody>
          <a:bodyPr/>
          <a:lstStyle/>
          <a:p>
            <a:pPr>
              <a:defRPr/>
            </a:pPr>
            <a:fld id="{29A9E7E2-EFA5-4AE5-AE69-2FDF5E5CD7CE}"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pPr>
              <a:defRPr/>
            </a:pPr>
            <a:endParaRPr lang="es-ES"/>
          </a:p>
        </p:txBody>
      </p:sp>
      <p:sp>
        <p:nvSpPr>
          <p:cNvPr id="6" name="Footer Placeholder 5"/>
          <p:cNvSpPr>
            <a:spLocks noGrp="1"/>
          </p:cNvSpPr>
          <p:nvPr>
            <p:ph type="ftr" sz="quarter" idx="11"/>
          </p:nvPr>
        </p:nvSpPr>
        <p:spPr>
          <a:xfrm rot="-60000">
            <a:off x="914569" y="5831037"/>
            <a:ext cx="3319043" cy="365125"/>
          </a:xfrm>
        </p:spPr>
        <p:txBody>
          <a:bodyPr/>
          <a:lstStyle/>
          <a:p>
            <a:pPr>
              <a:defRPr/>
            </a:pPr>
            <a:endParaRPr lang="es-ES"/>
          </a:p>
        </p:txBody>
      </p:sp>
      <p:sp>
        <p:nvSpPr>
          <p:cNvPr id="7" name="Slide Number Placeholder 6"/>
          <p:cNvSpPr>
            <a:spLocks noGrp="1"/>
          </p:cNvSpPr>
          <p:nvPr>
            <p:ph type="sldNum" sz="quarter" idx="12"/>
          </p:nvPr>
        </p:nvSpPr>
        <p:spPr>
          <a:xfrm rot="60000">
            <a:off x="7562089" y="5900026"/>
            <a:ext cx="554023" cy="365125"/>
          </a:xfrm>
        </p:spPr>
        <p:txBody>
          <a:bodyPr/>
          <a:lstStyle/>
          <a:p>
            <a:pPr>
              <a:defRPr/>
            </a:pPr>
            <a:fld id="{BBFC4A99-DCE4-4FCE-AD9C-01CABC3A44B4}" type="slidenum">
              <a:rPr lang="es-ES" smtClean="0"/>
              <a:pPr>
                <a:defRPr/>
              </a:pPr>
              <a:t>‹Nº›</a:t>
            </a:fld>
            <a:endParaRPr lang="es-E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a:defRPr/>
            </a:pPr>
            <a:endParaRPr lang="es-E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a:defRPr/>
            </a:pPr>
            <a:endParaRPr lang="es-E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a:defRPr/>
            </a:pPr>
            <a:fld id="{6E79950E-93B2-4312-B85F-ADD365B3C5B6}"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D6DA9473-5ADA-574B-8286-3A80F6717802}" type="datetimeFigureOut">
              <a:rPr lang="es-ES" smtClean="0">
                <a:solidFill>
                  <a:prstClr val="black">
                    <a:tint val="75000"/>
                  </a:prstClr>
                </a:solidFill>
                <a:latin typeface="Calibri"/>
              </a:rPr>
              <a:pPr defTabSz="457200" eaLnBrk="1" fontAlgn="auto" hangingPunct="1">
                <a:spcBef>
                  <a:spcPts val="0"/>
                </a:spcBef>
                <a:spcAft>
                  <a:spcPts val="0"/>
                </a:spcAft>
              </a:pPr>
              <a:t>06/05/2016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E21B0C2-6FFC-7B48-A9E5-A31795760C44}" type="slidenum">
              <a:rPr lang="es-ES" smtClean="0">
                <a:solidFill>
                  <a:prstClr val="black">
                    <a:tint val="75000"/>
                  </a:prstClr>
                </a:solidFill>
                <a:latin typeface="Calibri"/>
              </a:rPr>
              <a:pPr defTabSz="457200" eaLnBrk="1" fontAlgn="auto" hangingPunct="1">
                <a:spcBef>
                  <a:spcPts val="0"/>
                </a:spcBef>
                <a:spcAft>
                  <a:spcPts val="0"/>
                </a:spcAft>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val="16181498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19.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5.xml"/><Relationship Id="rId7" Type="http://schemas.openxmlformats.org/officeDocument/2006/relationships/image" Target="../media/image20.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10" Type="http://schemas.openxmlformats.org/officeDocument/2006/relationships/image" Target="../media/image23.jpeg"/><Relationship Id="rId4" Type="http://schemas.openxmlformats.org/officeDocument/2006/relationships/diagramQuickStyle" Target="../diagrams/quickStyle15.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7.xml"/><Relationship Id="rId7" Type="http://schemas.openxmlformats.org/officeDocument/2006/relationships/hyperlink" Target="http://www.google.com/imgres?imgurl=http://www.crecemos.es/img/resolucionConflictos.jpg&amp;imgrefurl=http://www.crecemos.es/cursos_conflictos.php&amp;usg=__vS_N1dgHNeHzDc9wsdZflSB8ngQ=&amp;h=300&amp;w=400&amp;sz=8&amp;hl=es&amp;start=16&amp;zoom=1&amp;tbnid=OGgEk2YcH5hEfM:&amp;tbnh=93&amp;tbnw=124&amp;ei=i33QTdHvA6Xh0QHcq7HgDQ&amp;prev=/search?q=resoluci%C3%B3n+de+conflictos&amp;hl=es&amp;gbv=2&amp;tbm=isch&amp;itbs=1" TargetMode="Externa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18.xml"/><Relationship Id="rId7" Type="http://schemas.openxmlformats.org/officeDocument/2006/relationships/hyperlink" Target="http://www.google.com/imgres?imgurl=http://2.bp.blogspot.com/_hsIUkqCA0M4/TMWhxF2ZVMI/AAAAAAAAAC8/ZPLSgYoALPY/s1600/empresas1.jpg&amp;imgrefurl=http://creandonuevoscaminos.blogspot.com/2010/10/la-toma-de-decisiones.html&amp;usg=__UTtfQ2MmxHTkz-DqC0ilPDLMTTQ=&amp;h=288&amp;w=406&amp;sz=28&amp;hl=es&amp;start=15&amp;zoom=1&amp;tbnid=LO5ZoxyzUgc6-M:&amp;tbnh=88&amp;tbnw=124&amp;ei=GH7QTej_JKba0QHg1cWiDg&amp;prev=/search?q=toma+de+decisiones&amp;hl=es&amp;sa=X&amp;gbv=2&amp;tbm=isch&amp;itbs=1" TargetMode="Externa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19.xml"/><Relationship Id="rId7" Type="http://schemas.openxmlformats.org/officeDocument/2006/relationships/hyperlink" Target="http://images.google.co.cr/imgres?imgurl=http://www.doctec.com.ar/images/5_legajos_digital.jpg&amp;imgrefurl=http://www.doctec.com.ar/legajos.php&amp;h=344&amp;w=350&amp;sz=39&amp;hl=es&amp;start=4&amp;tbnid=465se4bn8BT4JM:&amp;tbnh=118&amp;tbnw=120&amp;prev=/images?q=documentos&amp;gbv=2&amp;hl=es&amp;sa=G" TargetMode="Externa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22.xml"/><Relationship Id="rId7" Type="http://schemas.openxmlformats.org/officeDocument/2006/relationships/hyperlink" Target="http://www.google.com/imgres?imgurl=http://www.decoracion-de-interiores.net/wp-content/uploads/2009/10/papel-tapiz.jpg&amp;imgrefurl=http://www.decoracion-de-interiores.net/elegir-el-papel-tapiz/&amp;usg=__5yt6q0PKtn4FiVY83VCLwhOPwFA=&amp;h=524&amp;w=524&amp;sz=87&amp;hl=es&amp;start=5&amp;zoom=1&amp;tbnid=R6AFy9IveLrp_M:&amp;tbnh=132&amp;tbnw=132&amp;ei=cOLOTandKsff0QHplJ3uDQ&amp;prev=/search?q=muchos+papeles&amp;hl=es&amp;sa=X&amp;gbv=2&amp;tbm=isch&amp;itbs=1" TargetMode="External"/><Relationship Id="rId2" Type="http://schemas.openxmlformats.org/officeDocument/2006/relationships/diagramData" Target="../diagrams/data22.xml"/><Relationship Id="rId1" Type="http://schemas.openxmlformats.org/officeDocument/2006/relationships/slideLayout" Target="../slideLayouts/slideLayout6.xml"/><Relationship Id="rId6" Type="http://schemas.microsoft.com/office/2007/relationships/diagramDrawing" Target="../diagrams/drawing22.xml"/><Relationship Id="rId5" Type="http://schemas.openxmlformats.org/officeDocument/2006/relationships/diagramColors" Target="../diagrams/colors22.xml"/><Relationship Id="rId10" Type="http://schemas.openxmlformats.org/officeDocument/2006/relationships/image" Target="../media/image32.jpeg"/><Relationship Id="rId4" Type="http://schemas.openxmlformats.org/officeDocument/2006/relationships/diagramQuickStyle" Target="../diagrams/quickStyle22.xml"/><Relationship Id="rId9" Type="http://schemas.openxmlformats.org/officeDocument/2006/relationships/hyperlink" Target="http://www.google.com/imgres?imgurl=http://img20.imageshack.us/img20/6547/86702090.jpg&amp;imgrefurl=http://articulo.mercadolibre.com.co/MCO-14993365-bebes-bebes-decoracion-fiestas-infantiles-fc60-anos-vela-_JM&amp;usg=__847aBu_W1wa1zy1rjX5uezJejjk=&amp;h=475&amp;w=475&amp;sz=97&amp;hl=es&amp;start=19&amp;zoom=1&amp;tbnid=L0b3k2Cb7FVVGM:&amp;tbnh=129&amp;tbnw=129&amp;ei=XOPOTbLaBsXc0QHv3Lj-DQ&amp;prev=/search?q=decoracion+fiesta+a%C3%B1os+60&amp;hl=es&amp;sa=X&amp;gbv=2&amp;tbm=isch&amp;itbs=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Layout" Target="../diagrams/layout23.xml"/><Relationship Id="rId7" Type="http://schemas.openxmlformats.org/officeDocument/2006/relationships/hyperlink" Target="http://images.google.co.cr/imgres?imgurl=http://www.ambitoaduanero.com/images/BalanzaMartillo_copy.gif&amp;imgrefurl=http://www.ambitoaduanero.com/Jurisprudencia63.html&amp;h=252&amp;w=260&amp;sz=23&amp;hl=es&amp;start=66&amp;tbnid=D5jFw2N2mjczmM:&amp;tbnh=109&amp;tbnw=112&amp;prev=/images?q=balanza+justicia&amp;start=60&amp;gbv=2&amp;ndsp=20&amp;svnum=10&amp;hl=es&amp;sa=N" TargetMode="Externa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hyperlink" Target="http://rds.yahoo.com/_ylt=A0WTefg6HOhHwm0Ag_aJzbkF;_ylu=X3oDMTBwdjhvcThqBHBvcwM0BHNlYwNzcgR2dGlkA0kwMDFfNzA-/SIG=1gakm3eku/EXP=1206480314/**http:/images.search.yahoo.com/images/view?back=http://images.search.yahoo.com/search/images?p=principios+generales+del+derecho&amp;y=Search&amp;fr=yfp-t-501&amp;ei=utf-8&amp;js=1&amp;x=wrt&amp;w=168&amp;h=238&amp;imgurl=www.rabinovich-berkman.com.ar/ppios.JPG&amp;rurl=http://www.rabinovich-berkman.com.ar/cbc.htm&amp;size=6.5kB&amp;name=ppios.JPG&amp;p=principios%20generales%20del%20derecho&amp;type=JPG&amp;oid=7e3f449d09468024&amp;no=4&amp;tt=14" TargetMode="Externa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8.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24.xml"/><Relationship Id="rId7" Type="http://schemas.openxmlformats.org/officeDocument/2006/relationships/hyperlink" Target="http://images.google.co.cr/imgres?imgurl=http://www.dalequedale.com/media/blogs/personas/BALANZA.jpg&amp;imgrefurl=http://www.dalequedale.com/?blog=1&amp;page=1&amp;paged=71&amp;h=292&amp;w=450&amp;sz=56&amp;hl=es&amp;start=128&amp;tbnid=yeGJT3LpqcmbDM:&amp;tbnh=82&amp;tbnw=127&amp;prev=/images?q=balanza+justicia&amp;start=120&amp;gbv=2&amp;ndsp=20&amp;svnum=10&amp;hl=es&amp;sa=N" TargetMode="Externa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6.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2.xml.rels><?xml version="1.0" encoding="UTF-8" standalone="yes"?>
<Relationships xmlns="http://schemas.openxmlformats.org/package/2006/relationships"><Relationship Id="rId8" Type="http://schemas.openxmlformats.org/officeDocument/2006/relationships/hyperlink" Target="http://www.google.com/imgres?imgurl=http://www.tujardinonline.com.ar/imagenes/consulta.jpg&amp;imgrefurl=http://www.tujardinonline.com.ar/regalos_empresariales2.html&amp;usg=__IvFk-w1S4sFEXYCwmns2haTFYb4=&amp;h=302&amp;w=300&amp;sz=10&amp;hl=es&amp;start=13&amp;zoom=1&amp;tbnid=oqnaiLe7d_25ZM:&amp;tbnh=116&amp;tbnw=115&amp;ei=NgbQTZz7KMTz0gGS-IngDQ&amp;prev=/search?q=consulta&amp;hl=es&amp;sa=G&amp;gbv=2&amp;tbm=isch&amp;itbs=1" TargetMode="External"/><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images.google.co.cr/imgres?imgurl=http://www.ruben7fg.com/blog/wp-content/uploads/385904538_fc72074c08.jpg&amp;imgrefurl=http://www.ruben7fg.com/blog/2007/02/17/goma-de-borrar-para-frikis/&amp;h=257&amp;w=346&amp;sz=13&amp;hl=es&amp;start=5&amp;tbnid=5VqFCn7VlayKKM:&amp;tbnh=89&amp;tbnw=120&amp;prev=/images?q=borrar&amp;gbv=2&amp;hl=es&amp;sa=G"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27.xml"/><Relationship Id="rId7" Type="http://schemas.openxmlformats.org/officeDocument/2006/relationships/hyperlink" Target="http://www.google.com/imgres?imgurl=http://2.bp.blogspot.com/_OOukQgUkYZk/TKa-WcGLt_I/AAAAAAAAAf4/lAtR0_ibyus/s1600/c2bfcomo-elegir-mi-mba.jpg&amp;imgrefurl=http://ee-san-ignacio.blogspot.com/2010/10/meditacion-47.html&amp;usg=__5iAezE7m7U6twMVcl3tN8GGniLk=&amp;h=300&amp;w=300&amp;sz=68&amp;hl=es&amp;start=7&amp;zoom=1&amp;tbnid=aDQnz5DLelOkYM:&amp;tbnh=116&amp;tbnw=116&amp;ei=bFjQTeGZFILf0QHd0s2nDg&amp;prev=/search?q=ELEGIR&amp;hl=es&amp;sa=N&amp;gbv=2&amp;tbm=isch&amp;itbs=1" TargetMode="External"/><Relationship Id="rId2" Type="http://schemas.openxmlformats.org/officeDocument/2006/relationships/diagramData" Target="../diagrams/data27.xml"/><Relationship Id="rId1" Type="http://schemas.openxmlformats.org/officeDocument/2006/relationships/slideLayout" Target="../slideLayouts/slideLayout6.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hyperlink" Target="http://images.google.co.cr/imgres?imgurl=http://bp1.blogger.com/_zvHsDoNbBFA/Rf5qQwAWeJI/AAAAAAAAAKU/4YFpsB6XC4c/s320/escoger.jpg&amp;imgrefurl=http://cadadiaesviernes.blogspot.com/2007/03/blog-post_19.html&amp;h=253&amp;w=320&amp;sz=11&amp;hl=es&amp;start=2&amp;tbnid=mXSJrPH23js-FM:&amp;tbnh=93&amp;tbnw=118&amp;prev=/images?q=escoger&amp;gbv=2&amp;hl=es&amp;sa=G" TargetMode="External"/><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29.xml"/><Relationship Id="rId7" Type="http://schemas.openxmlformats.org/officeDocument/2006/relationships/hyperlink" Target="http://www.google.com/imgres?imgurl=http://orientate4.blogia.com/upload/20090123211119-libertad-de-elegir.jpg&amp;imgrefurl=http://orientate4.blogia.com/2008/diciembre.php&amp;usg=__bvhnjFuRcVTwJfE9JzQ21PtIr_4=&amp;h=600&amp;w=471&amp;sz=40&amp;hl=es&amp;start=1&amp;zoom=1&amp;tbnid=4ivr9a6XkZ831M:&amp;tbnh=135&amp;tbnw=106&amp;ei=cITQTZP8E6Lz0gGfrJXoDQ&amp;prev=/search?q=elegir&amp;hl=es&amp;sa=X&amp;gbv=2&amp;tbm=isch&amp;itbs=1" TargetMode="Externa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6.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6.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6.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34.xml"/><Relationship Id="rId13" Type="http://schemas.openxmlformats.org/officeDocument/2006/relationships/diagramLayout" Target="../diagrams/layout35.xml"/><Relationship Id="rId3" Type="http://schemas.openxmlformats.org/officeDocument/2006/relationships/diagramLayout" Target="../diagrams/layout33.xml"/><Relationship Id="rId7" Type="http://schemas.openxmlformats.org/officeDocument/2006/relationships/diagramData" Target="../diagrams/data34.xml"/><Relationship Id="rId12" Type="http://schemas.openxmlformats.org/officeDocument/2006/relationships/diagramData" Target="../diagrams/data35.xml"/><Relationship Id="rId17" Type="http://schemas.openxmlformats.org/officeDocument/2006/relationships/image" Target="../media/image55.png"/><Relationship Id="rId2" Type="http://schemas.openxmlformats.org/officeDocument/2006/relationships/diagramData" Target="../diagrams/data33.xml"/><Relationship Id="rId16" Type="http://schemas.microsoft.com/office/2007/relationships/diagramDrawing" Target="../diagrams/drawing35.xml"/><Relationship Id="rId1" Type="http://schemas.openxmlformats.org/officeDocument/2006/relationships/slideLayout" Target="../slideLayouts/slideLayout2.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5" Type="http://schemas.openxmlformats.org/officeDocument/2006/relationships/diagramColors" Target="../diagrams/colors35.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 Id="rId14" Type="http://schemas.openxmlformats.org/officeDocument/2006/relationships/diagramQuickStyle" Target="../diagrams/quickStyle3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6.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6.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39.xml"/><Relationship Id="rId3" Type="http://schemas.openxmlformats.org/officeDocument/2006/relationships/diagramLayout" Target="../diagrams/layout38.xml"/><Relationship Id="rId7" Type="http://schemas.openxmlformats.org/officeDocument/2006/relationships/diagramData" Target="../diagrams/data39.xml"/><Relationship Id="rId12" Type="http://schemas.openxmlformats.org/officeDocument/2006/relationships/image" Target="../media/image61.jpe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11" Type="http://schemas.microsoft.com/office/2007/relationships/diagramDrawing" Target="../diagrams/drawing39.xml"/><Relationship Id="rId5" Type="http://schemas.openxmlformats.org/officeDocument/2006/relationships/diagramColors" Target="../diagrams/colors38.xml"/><Relationship Id="rId10" Type="http://schemas.openxmlformats.org/officeDocument/2006/relationships/diagramColors" Target="../diagrams/colors39.xml"/><Relationship Id="rId4" Type="http://schemas.openxmlformats.org/officeDocument/2006/relationships/diagramQuickStyle" Target="../diagrams/quickStyle38.xml"/><Relationship Id="rId9" Type="http://schemas.openxmlformats.org/officeDocument/2006/relationships/diagramQuickStyle" Target="../diagrams/quickStyle39.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diagramLayout" Target="../diagrams/layout40.xml"/><Relationship Id="rId7" Type="http://schemas.openxmlformats.org/officeDocument/2006/relationships/diagramData" Target="../diagrams/data41.xml"/><Relationship Id="rId12" Type="http://schemas.openxmlformats.org/officeDocument/2006/relationships/image" Target="../media/image61.jpe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11" Type="http://schemas.microsoft.com/office/2007/relationships/diagramDrawing" Target="../diagrams/drawing41.xml"/><Relationship Id="rId5" Type="http://schemas.openxmlformats.org/officeDocument/2006/relationships/diagramColors" Target="../diagrams/colors40.xml"/><Relationship Id="rId10" Type="http://schemas.openxmlformats.org/officeDocument/2006/relationships/diagramColors" Target="../diagrams/colors41.xml"/><Relationship Id="rId4" Type="http://schemas.openxmlformats.org/officeDocument/2006/relationships/diagramQuickStyle" Target="../diagrams/quickStyle40.xml"/><Relationship Id="rId9" Type="http://schemas.openxmlformats.org/officeDocument/2006/relationships/diagramQuickStyle" Target="../diagrams/quickStyle4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6.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44.xml"/><Relationship Id="rId3" Type="http://schemas.openxmlformats.org/officeDocument/2006/relationships/diagramLayout" Target="../diagrams/layout43.xml"/><Relationship Id="rId7" Type="http://schemas.openxmlformats.org/officeDocument/2006/relationships/image" Target="../media/image66.png"/><Relationship Id="rId12" Type="http://schemas.microsoft.com/office/2007/relationships/diagramDrawing" Target="../diagrams/drawing44.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11" Type="http://schemas.openxmlformats.org/officeDocument/2006/relationships/diagramColors" Target="../diagrams/colors44.xml"/><Relationship Id="rId5" Type="http://schemas.openxmlformats.org/officeDocument/2006/relationships/diagramColors" Target="../diagrams/colors43.xml"/><Relationship Id="rId10" Type="http://schemas.openxmlformats.org/officeDocument/2006/relationships/diagramQuickStyle" Target="../diagrams/quickStyle44.xml"/><Relationship Id="rId4" Type="http://schemas.openxmlformats.org/officeDocument/2006/relationships/diagramQuickStyle" Target="../diagrams/quickStyle43.xml"/><Relationship Id="rId9" Type="http://schemas.openxmlformats.org/officeDocument/2006/relationships/diagramLayout" Target="../diagrams/layout4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hyperlink" Target="http://images.google.co.cr/imgres?imgurl=http://www.usocv.org/uploads/servicios_sindicales/balanza.gif&amp;imgrefurl=http://www.usocv.org/Sindicales.asp?id=1&amp;h=150&amp;w=150&amp;sz=8&amp;hl=es&amp;start=175&amp;tbnid=3JLwbe4ybnusNM:&amp;tbnh=96&amp;tbnw=96&amp;prev=/images?q=balanza+justicia&amp;start=160&amp;gbv=2&amp;ndsp=20&amp;svnum=10&amp;hl=es&amp;sa=N" TargetMode="Externa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image" Target="../media/image10.wmf"/><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image" Target="../media/image11.jpeg"/><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diagramLayout" Target="../diagrams/layout47.xml"/><Relationship Id="rId7" Type="http://schemas.openxmlformats.org/officeDocument/2006/relationships/hyperlink" Target="http://images.google.co.cr/imgres?imgurl=http://export-sudamerica.com/c/catalogo/images/azucar1.jpg&amp;imgrefurl=http://export-sudamerica.com/c/catalogo/index.php?cPath=29&amp;language=es&amp;osCsid=52a01fa87ee62558f0c114a2ace4dff1&amp;h=330&amp;w=505&amp;sz=21&amp;hl=es&amp;start=2&amp;tbnid=4uEJWpXMRgc48M:&amp;tbnh=85&amp;tbnw=130&amp;prev=/images?q=az%C3%BAcar&amp;gbv=2&amp;svnum=10&amp;hl=es&amp;sa=G" TargetMode="External"/><Relationship Id="rId2" Type="http://schemas.openxmlformats.org/officeDocument/2006/relationships/diagramData" Target="../diagrams/data47.xml"/><Relationship Id="rId1" Type="http://schemas.openxmlformats.org/officeDocument/2006/relationships/slideLayout" Target="../slideLayouts/slideLayout6.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42.xml.rels><?xml version="1.0" encoding="UTF-8" standalone="yes"?>
<Relationships xmlns="http://schemas.openxmlformats.org/package/2006/relationships"><Relationship Id="rId8" Type="http://schemas.microsoft.com/office/2007/relationships/diagramDrawing" Target="../diagrams/drawing48.xml"/><Relationship Id="rId13" Type="http://schemas.openxmlformats.org/officeDocument/2006/relationships/diagramColors" Target="../diagrams/colors49.xml"/><Relationship Id="rId3" Type="http://schemas.openxmlformats.org/officeDocument/2006/relationships/image" Target="../media/image74.png"/><Relationship Id="rId7" Type="http://schemas.openxmlformats.org/officeDocument/2006/relationships/diagramColors" Target="../diagrams/colors48.xml"/><Relationship Id="rId12" Type="http://schemas.openxmlformats.org/officeDocument/2006/relationships/diagramQuickStyle" Target="../diagrams/quickStyle49.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QuickStyle" Target="../diagrams/quickStyle48.xml"/><Relationship Id="rId11" Type="http://schemas.openxmlformats.org/officeDocument/2006/relationships/diagramLayout" Target="../diagrams/layout49.xml"/><Relationship Id="rId5" Type="http://schemas.openxmlformats.org/officeDocument/2006/relationships/diagramLayout" Target="../diagrams/layout48.xml"/><Relationship Id="rId10" Type="http://schemas.openxmlformats.org/officeDocument/2006/relationships/diagramData" Target="../diagrams/data49.xml"/><Relationship Id="rId4" Type="http://schemas.openxmlformats.org/officeDocument/2006/relationships/diagramData" Target="../diagrams/data48.xml"/><Relationship Id="rId9" Type="http://schemas.openxmlformats.org/officeDocument/2006/relationships/image" Target="../media/image75.png"/><Relationship Id="rId14" Type="http://schemas.microsoft.com/office/2007/relationships/diagramDrawing" Target="../diagrams/drawing49.xml"/></Relationships>
</file>

<file path=ppt/slides/_rels/slide4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44.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77.jpeg"/><Relationship Id="rId7" Type="http://schemas.openxmlformats.org/officeDocument/2006/relationships/diagramColors" Target="../diagrams/colors5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52.xml"/><Relationship Id="rId3" Type="http://schemas.openxmlformats.org/officeDocument/2006/relationships/hyperlink" Target="http://www.google.com/imgres?imgurl=http://www.upcomillas.es/sgat/imagenes/sgat_info_tras_expe.jpg&amp;imgrefurl=http://www.upcomillas.es/sgat/sgat_info_tras_expe.aspx&amp;usg=__6h_7ke6zeC1g9SwSMfOBa_5X3M4=&amp;h=53&amp;w=52&amp;sz=3&amp;hl=es&amp;start=18&amp;zoom=1&amp;itbs=1&amp;tbnid=zTTf3dftr0FrRM:&amp;tbnh=53&amp;tbnw=52&amp;prev=/search?q=traslado+de+expediente&amp;hl=es&amp;sa=N&amp;biw=1003&amp;bih=588&amp;gbv=2&amp;ndsp=20&amp;tbm=isch&amp;ei=x833Td6oOMPZ0QHPhYGtCw" TargetMode="External"/><Relationship Id="rId7" Type="http://schemas.openxmlformats.org/officeDocument/2006/relationships/diagramQuickStyle" Target="../diagrams/quickStyle5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52.xml"/><Relationship Id="rId5" Type="http://schemas.openxmlformats.org/officeDocument/2006/relationships/diagramData" Target="../diagrams/data52.xml"/><Relationship Id="rId4" Type="http://schemas.openxmlformats.org/officeDocument/2006/relationships/image" Target="../media/image81.jpeg"/><Relationship Id="rId9" Type="http://schemas.microsoft.com/office/2007/relationships/diagramDrawing" Target="../diagrams/drawing5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image" Target="../media/image86.png"/><Relationship Id="rId7" Type="http://schemas.openxmlformats.org/officeDocument/2006/relationships/diagramColors" Target="../diagrams/colors53.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8.xml"/><Relationship Id="rId7" Type="http://schemas.openxmlformats.org/officeDocument/2006/relationships/hyperlink" Target="http://www.google.com/imgres?imgurl=http://definicion.de/wp-content/uploads/2008/07/eficiencia.jpg&amp;imgrefurl=http://definicion.de/eficiencia/&amp;usg=__O2uy_Al2HF4z7hIYin1dlOEMgpQ=&amp;h=222&amp;w=153&amp;sz=9&amp;hl=es&amp;start=1&amp;zoom=1&amp;tbnid=dDirSQBg9tMowM:&amp;tbnh=107&amp;tbnw=74&amp;ei=6HrQTeeWIcTV0QHon4jrDQ&amp;prev=/search?q=eficiencia+concepto&amp;hl=es&amp;gbv=2&amp;tbm=isch&amp;itbs=1"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52.xml.rels><?xml version="1.0" encoding="UTF-8" standalone="yes"?>
<Relationships xmlns="http://schemas.openxmlformats.org/package/2006/relationships"><Relationship Id="rId8" Type="http://schemas.openxmlformats.org/officeDocument/2006/relationships/image" Target="../media/image94.png"/><Relationship Id="rId13" Type="http://schemas.microsoft.com/office/2007/relationships/diagramDrawing" Target="../diagrams/drawing58.xml"/><Relationship Id="rId3" Type="http://schemas.openxmlformats.org/officeDocument/2006/relationships/diagramLayout" Target="../diagrams/layout57.xml"/><Relationship Id="rId7" Type="http://schemas.openxmlformats.org/officeDocument/2006/relationships/image" Target="../media/image61.jpeg"/><Relationship Id="rId12" Type="http://schemas.openxmlformats.org/officeDocument/2006/relationships/diagramColors" Target="../diagrams/colors58.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11" Type="http://schemas.openxmlformats.org/officeDocument/2006/relationships/diagramQuickStyle" Target="../diagrams/quickStyle58.xml"/><Relationship Id="rId5" Type="http://schemas.openxmlformats.org/officeDocument/2006/relationships/diagramColors" Target="../diagrams/colors57.xml"/><Relationship Id="rId10" Type="http://schemas.openxmlformats.org/officeDocument/2006/relationships/diagramLayout" Target="../diagrams/layout58.xml"/><Relationship Id="rId4" Type="http://schemas.openxmlformats.org/officeDocument/2006/relationships/diagramQuickStyle" Target="../diagrams/quickStyle57.xml"/><Relationship Id="rId9" Type="http://schemas.openxmlformats.org/officeDocument/2006/relationships/diagramData" Target="../diagrams/data5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6.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6.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102.jpeg"/><Relationship Id="rId2" Type="http://schemas.openxmlformats.org/officeDocument/2006/relationships/diagramData" Target="../diagrams/data61.xml"/><Relationship Id="rId1" Type="http://schemas.openxmlformats.org/officeDocument/2006/relationships/slideLayout" Target="../slideLayouts/slideLayout6.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6.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6.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6.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6.xml.rels><?xml version="1.0" encoding="UTF-8" standalone="yes"?>
<Relationships xmlns="http://schemas.openxmlformats.org/package/2006/relationships"><Relationship Id="rId8" Type="http://schemas.openxmlformats.org/officeDocument/2006/relationships/hyperlink" Target="http://www.google.com/imgres?imgurl=http://deconceptos.com/wp-content/uploads/2008/12/concepto-de-legislacion.jpg&amp;imgrefurl=http://deconceptos.com/ciencias-juridicas/legislacion&amp;usg=__OxrTOTF6d_zAjLrviNYOrwtx_fY=&amp;h=300&amp;w=350&amp;sz=48&amp;hl=es&amp;start=1&amp;zoom=1&amp;tbnid=dcEuizU46pqF6M:&amp;tbnh=103&amp;tbnw=120&amp;ei=CH3QTeHFOqLk0QG31uWfDw&amp;prev=/search?q=legislaci%C3%B3n&amp;hl=es&amp;sa=G&amp;gbv=2&amp;tbm=isch&amp;itbs=1"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6.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67.xml"/><Relationship Id="rId13" Type="http://schemas.openxmlformats.org/officeDocument/2006/relationships/diagramLayout" Target="../diagrams/layout68.xml"/><Relationship Id="rId3" Type="http://schemas.openxmlformats.org/officeDocument/2006/relationships/diagramLayout" Target="../diagrams/layout66.xml"/><Relationship Id="rId7" Type="http://schemas.openxmlformats.org/officeDocument/2006/relationships/diagramData" Target="../diagrams/data67.xml"/><Relationship Id="rId12" Type="http://schemas.openxmlformats.org/officeDocument/2006/relationships/diagramData" Target="../diagrams/data68.xml"/><Relationship Id="rId2" Type="http://schemas.openxmlformats.org/officeDocument/2006/relationships/diagramData" Target="../diagrams/data66.xml"/><Relationship Id="rId16" Type="http://schemas.microsoft.com/office/2007/relationships/diagramDrawing" Target="../diagrams/drawing68.xml"/><Relationship Id="rId1" Type="http://schemas.openxmlformats.org/officeDocument/2006/relationships/slideLayout" Target="../slideLayouts/slideLayout6.xml"/><Relationship Id="rId6" Type="http://schemas.microsoft.com/office/2007/relationships/diagramDrawing" Target="../diagrams/drawing66.xml"/><Relationship Id="rId11" Type="http://schemas.microsoft.com/office/2007/relationships/diagramDrawing" Target="../diagrams/drawing67.xml"/><Relationship Id="rId5" Type="http://schemas.openxmlformats.org/officeDocument/2006/relationships/diagramColors" Target="../diagrams/colors66.xml"/><Relationship Id="rId15" Type="http://schemas.openxmlformats.org/officeDocument/2006/relationships/diagramColors" Target="../diagrams/colors68.xml"/><Relationship Id="rId10" Type="http://schemas.openxmlformats.org/officeDocument/2006/relationships/diagramColors" Target="../diagrams/colors67.xml"/><Relationship Id="rId4" Type="http://schemas.openxmlformats.org/officeDocument/2006/relationships/diagramQuickStyle" Target="../diagrams/quickStyle66.xml"/><Relationship Id="rId9" Type="http://schemas.openxmlformats.org/officeDocument/2006/relationships/diagramQuickStyle" Target="../diagrams/quickStyle67.xml"/><Relationship Id="rId14" Type="http://schemas.openxmlformats.org/officeDocument/2006/relationships/diagramQuickStyle" Target="../diagrams/quickStyle68.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70.xml"/><Relationship Id="rId3" Type="http://schemas.openxmlformats.org/officeDocument/2006/relationships/diagramLayout" Target="../diagrams/layout69.xml"/><Relationship Id="rId7" Type="http://schemas.openxmlformats.org/officeDocument/2006/relationships/diagramData" Target="../diagrams/data70.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11" Type="http://schemas.microsoft.com/office/2007/relationships/diagramDrawing" Target="../diagrams/drawing70.xml"/><Relationship Id="rId5" Type="http://schemas.openxmlformats.org/officeDocument/2006/relationships/diagramColors" Target="../diagrams/colors69.xml"/><Relationship Id="rId10" Type="http://schemas.openxmlformats.org/officeDocument/2006/relationships/diagramColors" Target="../diagrams/colors70.xml"/><Relationship Id="rId4" Type="http://schemas.openxmlformats.org/officeDocument/2006/relationships/diagramQuickStyle" Target="../diagrams/quickStyle69.xml"/><Relationship Id="rId9" Type="http://schemas.openxmlformats.org/officeDocument/2006/relationships/diagramQuickStyle" Target="../diagrams/quickStyle70.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75.xml"/><Relationship Id="rId13" Type="http://schemas.openxmlformats.org/officeDocument/2006/relationships/image" Target="../media/image7.jpeg"/><Relationship Id="rId3" Type="http://schemas.openxmlformats.org/officeDocument/2006/relationships/diagramLayout" Target="../diagrams/layout74.xml"/><Relationship Id="rId7" Type="http://schemas.openxmlformats.org/officeDocument/2006/relationships/diagramData" Target="../diagrams/data75.xml"/><Relationship Id="rId12" Type="http://schemas.openxmlformats.org/officeDocument/2006/relationships/hyperlink" Target="http://rds.yahoo.com/_ylt=A0WTefg6HOhHwm0Ag_aJzbkF;_ylu=X3oDMTBwdjhvcThqBHBvcwM0BHNlYwNzcgR2dGlkA0kwMDFfNzA-/SIG=1gakm3eku/EXP=1206480314/**http:/images.search.yahoo.com/images/view?back=http://images.search.yahoo.com/search/images?p=principios+generales+del+derecho&amp;y=Search&amp;fr=yfp-t-501&amp;ei=utf-8&amp;js=1&amp;x=wrt&amp;w=168&amp;h=238&amp;imgurl=www.rabinovich-berkman.com.ar/ppios.JPG&amp;rurl=http://www.rabinovich-berkman.com.ar/cbc.htm&amp;size=6.5kB&amp;name=ppios.JPG&amp;p=principios%20generales%20del%20derecho&amp;type=JPG&amp;oid=7e3f449d09468024&amp;no=4&amp;tt=14" TargetMode="Externa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11" Type="http://schemas.microsoft.com/office/2007/relationships/diagramDrawing" Target="../diagrams/drawing75.xml"/><Relationship Id="rId5" Type="http://schemas.openxmlformats.org/officeDocument/2006/relationships/diagramColors" Target="../diagrams/colors74.xml"/><Relationship Id="rId10" Type="http://schemas.openxmlformats.org/officeDocument/2006/relationships/diagramColors" Target="../diagrams/colors75.xml"/><Relationship Id="rId4" Type="http://schemas.openxmlformats.org/officeDocument/2006/relationships/diagramQuickStyle" Target="../diagrams/quickStyle74.xml"/><Relationship Id="rId9" Type="http://schemas.openxmlformats.org/officeDocument/2006/relationships/diagramQuickStyle" Target="../diagrams/quickStyle75.xml"/><Relationship Id="rId1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8.xml"/><Relationship Id="rId7" Type="http://schemas.openxmlformats.org/officeDocument/2006/relationships/image" Target="../media/image127.jpeg"/><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jpeg"/><Relationship Id="rId7" Type="http://schemas.openxmlformats.org/officeDocument/2006/relationships/diagramColors" Target="../diagrams/colors10.xml"/><Relationship Id="rId2" Type="http://schemas.openxmlformats.org/officeDocument/2006/relationships/hyperlink" Target="http://www.google.com/imgres?imgurl=http://www.equalcompostela.org/imxd/arbore_web/imx/1197983462lexislacion_300.jpg&amp;imgrefurl=http://www.equalcompostela.org/interior.php?txt=arbore_web13&amp;lg=cas&amp;usg=__LTMLhJQfKSiWDIbOWsumq_8W5Co=&amp;h=300&amp;w=300&amp;sz=58&amp;hl=es&amp;start=19&amp;zoom=1&amp;tbnid=DBEVz-R4R9W7cM:&amp;tbnh=116&amp;tbnw=116&amp;ei=CH3QTeHFOqLk0QG31uWfDw&amp;prev=/search?q=legislaci%C3%B3n&amp;hl=es&amp;sa=G&amp;gbv=2&amp;tbm=isch&amp;itbs=1" TargetMode="Externa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0.xml.rels><?xml version="1.0" encoding="UTF-8" standalone="yes"?>
<Relationships xmlns="http://schemas.openxmlformats.org/package/2006/relationships"><Relationship Id="rId8" Type="http://schemas.microsoft.com/office/2007/relationships/diagramDrawing" Target="../diagrams/drawing79.xml"/><Relationship Id="rId3" Type="http://schemas.openxmlformats.org/officeDocument/2006/relationships/image" Target="../media/image128.png"/><Relationship Id="rId7" Type="http://schemas.openxmlformats.org/officeDocument/2006/relationships/diagramColors" Target="../diagrams/colors79.xml"/><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diagramQuickStyle" Target="../diagrams/quickStyle79.xml"/><Relationship Id="rId5" Type="http://schemas.openxmlformats.org/officeDocument/2006/relationships/diagramLayout" Target="../diagrams/layout79.xml"/><Relationship Id="rId4" Type="http://schemas.openxmlformats.org/officeDocument/2006/relationships/diagramData" Target="../diagrams/data79.xml"/></Relationships>
</file>

<file path=ppt/slides/_rels/slide7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diagramLayout" Target="../diagrams/layout80.xml"/><Relationship Id="rId7" Type="http://schemas.openxmlformats.org/officeDocument/2006/relationships/image" Target="../media/image129.png"/><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 Id="rId9" Type="http://schemas.openxmlformats.org/officeDocument/2006/relationships/image" Target="../media/image131.gif"/></Relationships>
</file>

<file path=ppt/slides/_rels/slide7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82.xml"/><Relationship Id="rId13" Type="http://schemas.openxmlformats.org/officeDocument/2006/relationships/diagramLayout" Target="../diagrams/layout83.xml"/><Relationship Id="rId3" Type="http://schemas.openxmlformats.org/officeDocument/2006/relationships/diagramLayout" Target="../diagrams/layout81.xml"/><Relationship Id="rId7" Type="http://schemas.openxmlformats.org/officeDocument/2006/relationships/diagramData" Target="../diagrams/data82.xml"/><Relationship Id="rId12" Type="http://schemas.openxmlformats.org/officeDocument/2006/relationships/diagramData" Target="../diagrams/data83.xml"/><Relationship Id="rId2" Type="http://schemas.openxmlformats.org/officeDocument/2006/relationships/diagramData" Target="../diagrams/data81.xml"/><Relationship Id="rId16" Type="http://schemas.microsoft.com/office/2007/relationships/diagramDrawing" Target="../diagrams/drawing83.xml"/><Relationship Id="rId1" Type="http://schemas.openxmlformats.org/officeDocument/2006/relationships/slideLayout" Target="../slideLayouts/slideLayout2.xml"/><Relationship Id="rId6" Type="http://schemas.microsoft.com/office/2007/relationships/diagramDrawing" Target="../diagrams/drawing81.xml"/><Relationship Id="rId11" Type="http://schemas.microsoft.com/office/2007/relationships/diagramDrawing" Target="../diagrams/drawing82.xml"/><Relationship Id="rId5" Type="http://schemas.openxmlformats.org/officeDocument/2006/relationships/diagramColors" Target="../diagrams/colors81.xml"/><Relationship Id="rId15" Type="http://schemas.openxmlformats.org/officeDocument/2006/relationships/diagramColors" Target="../diagrams/colors83.xml"/><Relationship Id="rId10" Type="http://schemas.openxmlformats.org/officeDocument/2006/relationships/diagramColors" Target="../diagrams/colors82.xml"/><Relationship Id="rId4" Type="http://schemas.openxmlformats.org/officeDocument/2006/relationships/diagramQuickStyle" Target="../diagrams/quickStyle81.xml"/><Relationship Id="rId9" Type="http://schemas.openxmlformats.org/officeDocument/2006/relationships/diagramQuickStyle" Target="../diagrams/quickStyle82.xml"/><Relationship Id="rId14" Type="http://schemas.openxmlformats.org/officeDocument/2006/relationships/diagramQuickStyle" Target="../diagrams/quickStyle8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7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 Id="rId9" Type="http://schemas.openxmlformats.org/officeDocument/2006/relationships/image" Target="../media/image141.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11.xml"/><Relationship Id="rId7" Type="http://schemas.openxmlformats.org/officeDocument/2006/relationships/hyperlink" Target="http://www.google.com/imgres?imgurl=http://www.uclm.es/profesorado/ricardo/EE/imageMT5.JPG&amp;imgrefurl=http://www.uclm.es/profesorado/ricardo/EE/Legislacion.html&amp;usg=__CpsTh5Ix4y31Sal4YFiNsTNWHa0=&amp;h=261&amp;w=237&amp;sz=18&amp;hl=es&amp;start=13&amp;zoom=1&amp;tbnid=dEk9wAqfASJDNM:&amp;tbnh=112&amp;tbnw=102&amp;ei=CH3QTeHFOqLk0QG31uWfDw&amp;prev=/search?q=legislaci%C3%B3n&amp;hl=es&amp;sa=G&amp;gbv=2&amp;tbm=isch&amp;itbs=1"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diagramData" Target="../diagrams/data91.xml"/><Relationship Id="rId13" Type="http://schemas.openxmlformats.org/officeDocument/2006/relationships/image" Target="../media/image144.png"/><Relationship Id="rId3" Type="http://schemas.openxmlformats.org/officeDocument/2006/relationships/diagramData" Target="../diagrams/data90.xml"/><Relationship Id="rId7" Type="http://schemas.microsoft.com/office/2007/relationships/diagramDrawing" Target="../diagrams/drawing90.xml"/><Relationship Id="rId12" Type="http://schemas.microsoft.com/office/2007/relationships/diagramDrawing" Target="../diagrams/drawing91.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diagramColors" Target="../diagrams/colors90.xml"/><Relationship Id="rId11" Type="http://schemas.openxmlformats.org/officeDocument/2006/relationships/diagramColors" Target="../diagrams/colors91.xml"/><Relationship Id="rId5" Type="http://schemas.openxmlformats.org/officeDocument/2006/relationships/diagramQuickStyle" Target="../diagrams/quickStyle90.xml"/><Relationship Id="rId10" Type="http://schemas.openxmlformats.org/officeDocument/2006/relationships/diagramQuickStyle" Target="../diagrams/quickStyle91.xml"/><Relationship Id="rId4" Type="http://schemas.openxmlformats.org/officeDocument/2006/relationships/diagramLayout" Target="../diagrams/layout90.xml"/><Relationship Id="rId9" Type="http://schemas.openxmlformats.org/officeDocument/2006/relationships/diagramLayout" Target="../diagrams/layout91.xml"/></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jpeg"/><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jpe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google.com/imgres?imgurl=http://www.todachina.com/upload/rte/centroamerica.jpg&amp;imgrefurl=http://www.mundopoesia.com/foros/poemas-generales/258411-centroamerica.html&amp;usg=__shsvI5DPrfXbJdAGnCm6n5yY5rc=&amp;h=309&amp;w=400&amp;sz=22&amp;hl=es&amp;start=6&amp;zoom=1&amp;itbs=1&amp;tbnid=saqjo5n7ntIUIM:&amp;tbnh=96&amp;tbnw=124&amp;prev=/search?q=centroamerica&amp;hl=es&amp;biw=1003&amp;bih=588&amp;gbv=2&amp;tbm=isch&amp;ei=90HUTf2WIIaDgAej_Kku"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93.xml"/><Relationship Id="rId13" Type="http://schemas.openxmlformats.org/officeDocument/2006/relationships/diagramData" Target="../diagrams/data94.xml"/><Relationship Id="rId3" Type="http://schemas.openxmlformats.org/officeDocument/2006/relationships/diagramData" Target="../diagrams/data92.xml"/><Relationship Id="rId7" Type="http://schemas.microsoft.com/office/2007/relationships/diagramDrawing" Target="../diagrams/drawing92.xml"/><Relationship Id="rId12" Type="http://schemas.microsoft.com/office/2007/relationships/diagramDrawing" Target="../diagrams/drawing93.xml"/><Relationship Id="rId17" Type="http://schemas.microsoft.com/office/2007/relationships/diagramDrawing" Target="../diagrams/drawing94.xml"/><Relationship Id="rId2" Type="http://schemas.openxmlformats.org/officeDocument/2006/relationships/image" Target="../media/image151.png"/><Relationship Id="rId16" Type="http://schemas.openxmlformats.org/officeDocument/2006/relationships/diagramColors" Target="../diagrams/colors94.xml"/><Relationship Id="rId1" Type="http://schemas.openxmlformats.org/officeDocument/2006/relationships/slideLayout" Target="../slideLayouts/slideLayout2.xml"/><Relationship Id="rId6" Type="http://schemas.openxmlformats.org/officeDocument/2006/relationships/diagramColors" Target="../diagrams/colors92.xml"/><Relationship Id="rId11" Type="http://schemas.openxmlformats.org/officeDocument/2006/relationships/diagramColors" Target="../diagrams/colors93.xml"/><Relationship Id="rId5" Type="http://schemas.openxmlformats.org/officeDocument/2006/relationships/diagramQuickStyle" Target="../diagrams/quickStyle92.xml"/><Relationship Id="rId15" Type="http://schemas.openxmlformats.org/officeDocument/2006/relationships/diagramQuickStyle" Target="../diagrams/quickStyle94.xml"/><Relationship Id="rId10" Type="http://schemas.openxmlformats.org/officeDocument/2006/relationships/diagramQuickStyle" Target="../diagrams/quickStyle93.xml"/><Relationship Id="rId4" Type="http://schemas.openxmlformats.org/officeDocument/2006/relationships/diagramLayout" Target="../diagrams/layout92.xml"/><Relationship Id="rId9" Type="http://schemas.openxmlformats.org/officeDocument/2006/relationships/diagramLayout" Target="../diagrams/layout93.xml"/><Relationship Id="rId14" Type="http://schemas.openxmlformats.org/officeDocument/2006/relationships/diagramLayout" Target="../diagrams/layout94.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12.xml"/><Relationship Id="rId7" Type="http://schemas.openxmlformats.org/officeDocument/2006/relationships/hyperlink" Target="http://www.google.com/imgres?imgurl=http://www.gestiopolis.com/canales/derrhh/articulos/50/conflicto3.gif&amp;imgrefurl=http://www.gestiopolis.com/canales/derrhh/articulos/50/conflicto.htm&amp;usg=__MIbIfESyN1bGNC6Dc97o5g_nVbs=&amp;h=280&amp;w=350&amp;sz=11&amp;hl=es&amp;start=11&amp;zoom=1&amp;tbnid=aeNQPw5Q29DtXM:&amp;tbnh=96&amp;tbnw=120&amp;ei=i33QTdHvA6Xh0QHcq7HgDQ&amp;prev=/search?q=resoluci%C3%B3n+de+conflictos&amp;hl=es&amp;gbv=2&amp;tbm=isch&amp;itbs=1" TargetMode="Externa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0.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diagramLayout" Target="../diagrams/layout95.xml"/><Relationship Id="rId7" Type="http://schemas.openxmlformats.org/officeDocument/2006/relationships/hyperlink" Target="http://www.google.com/imgres?imgurl=http://images02.olx.com.ve/ui/7/29/70/1285940847_125512970_1-REDACCIoN-DOCUMENTOS-LEGALES-Y-TRaMITE-PORLAMAR-ISLA-MARGARITA-PRECIO-SOLIDARIO-isla-Margarita.jpg&amp;imgrefurl=http://porlamar.olx.com.ve/redaccion-documentos-legales-y-tramite-porlamar-isla-margarita-precio-solidario-iid-125512970&amp;usg=__dOA5lHYB-uDIJWEZNI-J5rYe0X0=&amp;h=282&amp;w=410&amp;sz=45&amp;hl=es&amp;start=12&amp;zoom=1&amp;tbnid=qr3UWQJJdqgLBM:&amp;tbnh=86&amp;tbnw=125&amp;ei=UoDQTdS2Cci-0AHeurikDg&amp;prev=/search?q=documentos+legales&amp;hl=es&amp;sa=X&amp;gbv=2&amp;tbm=isch&amp;itbs=1" TargetMode="Externa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91.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diagramLayout" Target="../diagrams/layout96.xml"/><Relationship Id="rId7" Type="http://schemas.openxmlformats.org/officeDocument/2006/relationships/hyperlink" Target="http://www.google.com/imgres?imgurl=http://images02.olx.com.ve/ui/7/29/70/1285940847_125512970_1-REDACCIoN-DOCUMENTOS-LEGALES-Y-TRaMITE-PORLAMAR-ISLA-MARGARITA-PRECIO-SOLIDARIO-isla-Margarita.jpg&amp;imgrefurl=http://porlamar.olx.com.ve/redaccion-documentos-legales-y-tramite-porlamar-isla-margarita-precio-solidario-iid-125512970&amp;usg=__dOA5lHYB-uDIJWEZNI-J5rYe0X0=&amp;h=282&amp;w=410&amp;sz=45&amp;hl=es&amp;start=12&amp;zoom=1&amp;tbnid=qr3UWQJJdqgLBM:&amp;tbnh=86&amp;tbnw=125&amp;ei=UoDQTdS2Cci-0AHeurikDg&amp;prev=/search?q=documentos+legales&amp;hl=es&amp;sa=X&amp;gbv=2&amp;tbm=isch&amp;itbs=1" TargetMode="Externa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92.xml.rels><?xml version="1.0" encoding="UTF-8" standalone="yes"?>
<Relationships xmlns="http://schemas.openxmlformats.org/package/2006/relationships"><Relationship Id="rId8" Type="http://schemas.openxmlformats.org/officeDocument/2006/relationships/image" Target="../media/image154.gif"/><Relationship Id="rId3" Type="http://schemas.openxmlformats.org/officeDocument/2006/relationships/diagramData" Target="../diagrams/data97.xml"/><Relationship Id="rId7" Type="http://schemas.microsoft.com/office/2007/relationships/diagramDrawing" Target="../diagrams/drawing97.xml"/><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diagramColors" Target="../diagrams/colors97.xml"/><Relationship Id="rId5" Type="http://schemas.openxmlformats.org/officeDocument/2006/relationships/diagramQuickStyle" Target="../diagrams/quickStyle97.xml"/><Relationship Id="rId4" Type="http://schemas.openxmlformats.org/officeDocument/2006/relationships/diagramLayout" Target="../diagrams/layout9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diagramData" Target="../diagrams/data98.xml"/><Relationship Id="rId7" Type="http://schemas.microsoft.com/office/2007/relationships/diagramDrawing" Target="../diagrams/drawing98.xml"/><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diagramColors" Target="../diagrams/colors98.xml"/><Relationship Id="rId5" Type="http://schemas.openxmlformats.org/officeDocument/2006/relationships/diagramQuickStyle" Target="../diagrams/quickStyle98.xml"/><Relationship Id="rId4" Type="http://schemas.openxmlformats.org/officeDocument/2006/relationships/diagramLayout" Target="../diagrams/layout98.xml"/></Relationships>
</file>

<file path=ppt/slides/_rels/slide9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43000" y="2286000"/>
            <a:ext cx="6019800" cy="369332"/>
          </a:xfrm>
          <a:prstGeom prst="rect">
            <a:avLst/>
          </a:prstGeom>
          <a:noFill/>
        </p:spPr>
        <p:txBody>
          <a:bodyPr wrap="square" rtlCol="0">
            <a:spAutoFit/>
          </a:bodyPr>
          <a:lstStyle/>
          <a:p>
            <a:endParaRPr lang="es-CR" dirty="0"/>
          </a:p>
        </p:txBody>
      </p:sp>
      <p:sp>
        <p:nvSpPr>
          <p:cNvPr id="7" name="6 CuadroTexto"/>
          <p:cNvSpPr txBox="1"/>
          <p:nvPr/>
        </p:nvSpPr>
        <p:spPr>
          <a:xfrm>
            <a:off x="-12202" y="6211669"/>
            <a:ext cx="1154483" cy="646331"/>
          </a:xfrm>
          <a:prstGeom prst="rect">
            <a:avLst/>
          </a:prstGeom>
          <a:noFill/>
        </p:spPr>
        <p:txBody>
          <a:bodyPr wrap="none" rtlCol="0">
            <a:spAutoFit/>
          </a:bodyPr>
          <a:lstStyle/>
          <a:p>
            <a:pPr algn="ctr"/>
            <a:r>
              <a:rPr lang="es-ES" sz="3600" b="1" dirty="0" smtClean="0">
                <a:solidFill>
                  <a:schemeClr val="tx1">
                    <a:lumMod val="85000"/>
                    <a:lumOff val="15000"/>
                  </a:schemeClr>
                </a:solidFill>
                <a:latin typeface="Berlin Sans FB Demi" pitchFamily="34" charset="0"/>
              </a:rPr>
              <a:t>  UCI</a:t>
            </a:r>
            <a:endParaRPr lang="es-ES" sz="3600" b="1" dirty="0">
              <a:solidFill>
                <a:schemeClr val="tx1">
                  <a:lumMod val="85000"/>
                  <a:lumOff val="15000"/>
                </a:schemeClr>
              </a:solidFill>
              <a:latin typeface="Berlin Sans FB Demi" pitchFamily="34" charset="0"/>
            </a:endParaRPr>
          </a:p>
        </p:txBody>
      </p:sp>
      <p:pic>
        <p:nvPicPr>
          <p:cNvPr id="3" name="Picture 2" descr="Resultado de imagen de comercio ex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548680"/>
            <a:ext cx="7776864" cy="5832648"/>
          </a:xfrm>
          <a:prstGeom prst="rect">
            <a:avLst/>
          </a:prstGeom>
          <a:noFill/>
          <a:ln>
            <a:solidFill>
              <a:srgbClr val="0843B8"/>
            </a:solidFill>
          </a:ln>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691680" y="1124744"/>
            <a:ext cx="1728192" cy="369332"/>
          </a:xfrm>
          <a:prstGeom prst="rect">
            <a:avLst/>
          </a:prstGeom>
          <a:noFill/>
        </p:spPr>
        <p:txBody>
          <a:bodyPr wrap="square" rtlCol="0">
            <a:spAutoFit/>
          </a:bodyPr>
          <a:lstStyle/>
          <a:p>
            <a:endParaRPr lang="es-ES" dirty="0"/>
          </a:p>
        </p:txBody>
      </p:sp>
      <p:sp>
        <p:nvSpPr>
          <p:cNvPr id="32" name="14 Subtítulo"/>
          <p:cNvSpPr>
            <a:spLocks noGrp="1"/>
          </p:cNvSpPr>
          <p:nvPr>
            <p:ph idx="1"/>
          </p:nvPr>
        </p:nvSpPr>
        <p:spPr>
          <a:xfrm>
            <a:off x="5569769" y="5530258"/>
            <a:ext cx="2890664" cy="1008112"/>
          </a:xfrm>
        </p:spPr>
        <p:txBody>
          <a:bodyPr>
            <a:normAutofit/>
          </a:bodyPr>
          <a:lstStyle/>
          <a:p>
            <a:pPr algn="ctr">
              <a:buNone/>
            </a:pPr>
            <a:r>
              <a:rPr lang="es-CR" sz="2800" b="1" dirty="0" smtClean="0">
                <a:solidFill>
                  <a:schemeClr val="tx1"/>
                </a:solidFill>
                <a:latin typeface="French Script MT" pitchFamily="66" charset="0"/>
              </a:rPr>
              <a:t>Loretta </a:t>
            </a:r>
            <a:r>
              <a:rPr lang="es-CR" sz="2800" b="1" smtClean="0">
                <a:solidFill>
                  <a:schemeClr val="tx1"/>
                </a:solidFill>
                <a:latin typeface="French Script MT" pitchFamily="66" charset="0"/>
              </a:rPr>
              <a:t>Rodríguez </a:t>
            </a:r>
            <a:r>
              <a:rPr lang="es-CR" sz="2800" b="1" smtClean="0">
                <a:solidFill>
                  <a:schemeClr val="tx1"/>
                </a:solidFill>
                <a:latin typeface="French Script MT" pitchFamily="66" charset="0"/>
              </a:rPr>
              <a:t>M</a:t>
            </a:r>
            <a:endParaRPr lang="es-CR" sz="2800" b="1" dirty="0" smtClean="0">
              <a:solidFill>
                <a:schemeClr val="tx1"/>
              </a:solidFill>
              <a:latin typeface="French Script MT" pitchFamily="66" charset="0"/>
            </a:endParaRPr>
          </a:p>
        </p:txBody>
      </p:sp>
      <p:sp>
        <p:nvSpPr>
          <p:cNvPr id="10" name="9 Rectángulo"/>
          <p:cNvSpPr/>
          <p:nvPr/>
        </p:nvSpPr>
        <p:spPr>
          <a:xfrm>
            <a:off x="710222" y="539969"/>
            <a:ext cx="6310050" cy="954107"/>
          </a:xfrm>
          <a:prstGeom prst="rect">
            <a:avLst/>
          </a:prstGeom>
        </p:spPr>
        <p:txBody>
          <a:bodyPr wrap="square">
            <a:spAutoFit/>
          </a:bodyPr>
          <a:lstStyle/>
          <a:p>
            <a:r>
              <a:rPr lang="es-ES" sz="2800" b="1" dirty="0">
                <a:solidFill>
                  <a:srgbClr val="00B0F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Procedimiento </a:t>
            </a:r>
            <a:r>
              <a:rPr lang="es-ES" sz="2800" b="1" dirty="0" smtClean="0">
                <a:solidFill>
                  <a:srgbClr val="00B0F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de impugnación de </a:t>
            </a:r>
            <a:r>
              <a:rPr lang="es-ES" sz="2800" b="1" dirty="0">
                <a:solidFill>
                  <a:srgbClr val="00B0F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los actos </a:t>
            </a:r>
            <a:r>
              <a:rPr lang="es-ES" sz="2800" b="1" dirty="0" smtClean="0">
                <a:solidFill>
                  <a:srgbClr val="00B0F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administrativos aduaneros</a:t>
            </a:r>
            <a:endParaRPr lang="es-ES" sz="2800" b="1" dirty="0">
              <a:solidFill>
                <a:srgbClr val="00B0F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9416581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nvPr>
        </p:nvGraphicFramePr>
        <p:xfrm>
          <a:off x="1463675" y="2119313"/>
          <a:ext cx="6196013" cy="360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500063" y="2286000"/>
            <a:ext cx="4357687" cy="3016210"/>
          </a:xfrm>
          <a:prstGeom prst="rect">
            <a:avLst/>
          </a:prstGeom>
          <a:solidFill>
            <a:srgbClr val="0FA9B1"/>
          </a:solidFill>
        </p:spPr>
        <p:style>
          <a:lnRef idx="1">
            <a:schemeClr val="dk1"/>
          </a:lnRef>
          <a:fillRef idx="2">
            <a:schemeClr val="dk1"/>
          </a:fillRef>
          <a:effectRef idx="1">
            <a:schemeClr val="dk1"/>
          </a:effectRef>
          <a:fontRef idx="minor">
            <a:schemeClr val="dk1"/>
          </a:fontRef>
        </p:style>
        <p:txBody>
          <a:bodyPr>
            <a:spAutoFit/>
          </a:bodyPr>
          <a:lstStyle/>
          <a:p>
            <a:pPr algn="just">
              <a:defRPr/>
            </a:pPr>
            <a:r>
              <a:rPr lang="es-ES_tradnl" sz="2000" b="1" dirty="0"/>
              <a:t>Concepto: Art. 6 LGA</a:t>
            </a:r>
            <a:endParaRPr lang="es-ES_tradnl" sz="2000" dirty="0"/>
          </a:p>
          <a:p>
            <a:pPr algn="just">
              <a:buFont typeface="Wingdings" pitchFamily="2" charset="2"/>
              <a:buNone/>
              <a:defRPr/>
            </a:pPr>
            <a:r>
              <a:rPr lang="es-ES_tradnl" sz="2000" dirty="0"/>
              <a:t>	“El Sistema Aduanero Nacional estará constituido por el Servicio Nacional de Aduanas y las entidades, públicas y privadas, que ejercen gestión aduanera y se relacionan dentro del ámbito previsto por el régimen jurídico aduanero” </a:t>
            </a:r>
            <a:r>
              <a:rPr lang="es-ES_tradnl" sz="1000" dirty="0"/>
              <a:t>Ver Art. 5 CAUCA III</a:t>
            </a:r>
          </a:p>
        </p:txBody>
      </p:sp>
      <p:graphicFrame>
        <p:nvGraphicFramePr>
          <p:cNvPr id="10" name="9 Diagrama"/>
          <p:cNvGraphicFramePr/>
          <p:nvPr>
            <p:extLst>
              <p:ext uri="{D42A27DB-BD31-4B8C-83A1-F6EECF244321}">
                <p14:modId xmlns:p14="http://schemas.microsoft.com/office/powerpoint/2010/main" val="1676851754"/>
              </p:ext>
            </p:extLst>
          </p:nvPr>
        </p:nvGraphicFramePr>
        <p:xfrm>
          <a:off x="3286116" y="1785926"/>
          <a:ext cx="5857884" cy="4564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5 Rectángulo"/>
          <p:cNvSpPr/>
          <p:nvPr/>
        </p:nvSpPr>
        <p:spPr>
          <a:xfrm>
            <a:off x="1571604" y="859491"/>
            <a:ext cx="7572396" cy="861774"/>
          </a:xfrm>
          <a:prstGeom prst="rect">
            <a:avLst/>
          </a:prstGeom>
        </p:spPr>
        <p:txBody>
          <a:bodyPr wrap="square">
            <a:spAutoFit/>
          </a:bodyPr>
          <a:lstStyle/>
          <a:p>
            <a:r>
              <a:rPr lang="es-MX" sz="3200" b="1" dirty="0" smtClean="0">
                <a:solidFill>
                  <a:srgbClr val="FF9900"/>
                </a:solidFill>
                <a:effectLst>
                  <a:outerShdw blurRad="38100" dist="38100" dir="2700000" algn="tl">
                    <a:srgbClr val="000000"/>
                  </a:outerShdw>
                </a:effectLst>
                <a:latin typeface="Arial" pitchFamily="34" charset="0"/>
              </a:rPr>
              <a:t>Sistema Aduanero Nacional </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endParaRPr lang="es-ES" dirty="0"/>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2160" y="3429000"/>
            <a:ext cx="1828800" cy="167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643042" y="571480"/>
            <a:ext cx="6143668" cy="1077218"/>
          </a:xfrm>
          <a:prstGeom prst="rect">
            <a:avLst/>
          </a:prstGeom>
        </p:spPr>
        <p:txBody>
          <a:bodyPr wrap="square">
            <a:spAutoFit/>
          </a:bodyPr>
          <a:lstStyle/>
          <a:p>
            <a:r>
              <a:rPr lang="es-ES" sz="3200" b="1" dirty="0" smtClean="0">
                <a:solidFill>
                  <a:srgbClr val="FF9900"/>
                </a:solidFill>
                <a:effectLst>
                  <a:outerShdw blurRad="38100" dist="38100" dir="2700000" algn="tl">
                    <a:srgbClr val="000000"/>
                  </a:outerShdw>
                </a:effectLst>
                <a:latin typeface="Arial" pitchFamily="34" charset="0"/>
              </a:rPr>
              <a:t>Servicio Nacional de Aduanas</a:t>
            </a:r>
            <a:br>
              <a:rPr lang="es-ES" sz="3200" b="1" dirty="0" smtClean="0">
                <a:solidFill>
                  <a:srgbClr val="FF9900"/>
                </a:solidFill>
                <a:effectLst>
                  <a:outerShdw blurRad="38100" dist="38100" dir="2700000" algn="tl">
                    <a:srgbClr val="000000"/>
                  </a:outerShdw>
                </a:effectLst>
                <a:latin typeface="Arial" pitchFamily="34" charset="0"/>
              </a:rPr>
            </a:br>
            <a:endParaRPr lang="es-ES" sz="3200" dirty="0"/>
          </a:p>
        </p:txBody>
      </p:sp>
      <p:graphicFrame>
        <p:nvGraphicFramePr>
          <p:cNvPr id="3" name="2 Diagrama"/>
          <p:cNvGraphicFramePr/>
          <p:nvPr>
            <p:extLst>
              <p:ext uri="{D42A27DB-BD31-4B8C-83A1-F6EECF244321}">
                <p14:modId xmlns:p14="http://schemas.microsoft.com/office/powerpoint/2010/main" val="1149884903"/>
              </p:ext>
            </p:extLst>
          </p:nvPr>
        </p:nvGraphicFramePr>
        <p:xfrm>
          <a:off x="-1260648" y="1110089"/>
          <a:ext cx="7272808"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920" y="1110089"/>
            <a:ext cx="4885556" cy="2462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0462" y="1110089"/>
            <a:ext cx="2664296" cy="2462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6" descr="Resultado de imagen de aduana de limon costa 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5318" y="3789040"/>
            <a:ext cx="2857500" cy="2520280"/>
          </a:xfrm>
          <a:prstGeom prst="rect">
            <a:avLst/>
          </a:prstGeom>
          <a:noFill/>
          <a:ln>
            <a:noFill/>
          </a:ln>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Resultado de imagen de PUESTO SIXAOL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9323" y="4125254"/>
            <a:ext cx="2060451" cy="1847851"/>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88640"/>
            <a:ext cx="7772400" cy="1143000"/>
          </a:xfrm>
        </p:spPr>
        <p:txBody>
          <a:bodyPr>
            <a:normAutofit fontScale="90000"/>
          </a:bodyPr>
          <a:lstStyle/>
          <a:p>
            <a:pPr>
              <a:defRPr/>
            </a:pPr>
            <a:r>
              <a:rPr lang="es-MX" b="1" dirty="0" smtClean="0">
                <a:solidFill>
                  <a:srgbClr val="FF9900"/>
                </a:solidFill>
                <a:effectLst>
                  <a:outerShdw blurRad="38100" dist="38100" dir="2700000" algn="tl">
                    <a:srgbClr val="000000"/>
                  </a:outerShdw>
                </a:effectLst>
                <a:latin typeface="Arial" pitchFamily="34" charset="0"/>
              </a:rPr>
              <a:t/>
            </a:r>
            <a:br>
              <a:rPr lang="es-MX" b="1" dirty="0" smtClean="0">
                <a:solidFill>
                  <a:srgbClr val="FF9900"/>
                </a:solidFill>
                <a:effectLst>
                  <a:outerShdw blurRad="38100" dist="38100" dir="2700000" algn="tl">
                    <a:srgbClr val="000000"/>
                  </a:outerShdw>
                </a:effectLst>
                <a:latin typeface="Arial" pitchFamily="34" charset="0"/>
              </a:rPr>
            </a:br>
            <a:r>
              <a:rPr lang="es-MX" b="1" dirty="0" smtClean="0">
                <a:solidFill>
                  <a:srgbClr val="FF9900"/>
                </a:solidFill>
                <a:effectLst>
                  <a:outerShdw blurRad="38100" dist="38100" dir="2700000" algn="tl">
                    <a:srgbClr val="000000"/>
                  </a:outerShdw>
                </a:effectLst>
                <a:latin typeface="Arial" pitchFamily="34" charset="0"/>
              </a:rPr>
              <a:t/>
            </a:r>
            <a:br>
              <a:rPr lang="es-MX" b="1" dirty="0" smtClean="0">
                <a:solidFill>
                  <a:srgbClr val="FF9900"/>
                </a:solidFill>
                <a:effectLst>
                  <a:outerShdw blurRad="38100" dist="38100" dir="2700000" algn="tl">
                    <a:srgbClr val="000000"/>
                  </a:outerShdw>
                </a:effectLst>
                <a:latin typeface="Arial" pitchFamily="34" charset="0"/>
              </a:rPr>
            </a:br>
            <a:r>
              <a:rPr lang="es-MX" b="1" dirty="0" smtClean="0">
                <a:solidFill>
                  <a:srgbClr val="FF9900"/>
                </a:solidFill>
                <a:effectLst>
                  <a:outerShdw blurRad="38100" dist="38100" dir="2700000" algn="tl">
                    <a:srgbClr val="000000"/>
                  </a:outerShdw>
                </a:effectLst>
                <a:latin typeface="Arial" pitchFamily="34" charset="0"/>
              </a:rPr>
              <a:t/>
            </a:r>
            <a:br>
              <a:rPr lang="es-MX" b="1" dirty="0" smtClean="0">
                <a:solidFill>
                  <a:srgbClr val="FF9900"/>
                </a:solidFill>
                <a:effectLst>
                  <a:outerShdw blurRad="38100" dist="38100" dir="2700000" algn="tl">
                    <a:srgbClr val="000000"/>
                  </a:outerShdw>
                </a:effectLst>
                <a:latin typeface="Arial" pitchFamily="34" charset="0"/>
              </a:rPr>
            </a:br>
            <a:r>
              <a:rPr lang="es-MX" b="1" dirty="0" smtClean="0">
                <a:solidFill>
                  <a:srgbClr val="FF9900"/>
                </a:solidFill>
                <a:effectLst>
                  <a:outerShdw blurRad="38100" dist="38100" dir="2700000" algn="tl">
                    <a:srgbClr val="000000"/>
                  </a:outerShdw>
                </a:effectLst>
                <a:latin typeface="Arial" pitchFamily="34" charset="0"/>
              </a:rPr>
              <a:t>Los Recursos en la Legislaci</a:t>
            </a:r>
            <a:r>
              <a:rPr lang="es-MX" b="1" dirty="0" smtClean="0">
                <a:solidFill>
                  <a:srgbClr val="FF9900"/>
                </a:solidFill>
                <a:effectLst>
                  <a:outerShdw blurRad="38100" dist="38100" dir="2700000" algn="tl">
                    <a:srgbClr val="000000"/>
                  </a:outerShdw>
                </a:effectLst>
                <a:latin typeface="Tahoma"/>
              </a:rPr>
              <a:t>ó</a:t>
            </a:r>
            <a:r>
              <a:rPr lang="es-MX" b="1" dirty="0" smtClean="0">
                <a:solidFill>
                  <a:srgbClr val="FF9900"/>
                </a:solidFill>
                <a:effectLst>
                  <a:outerShdw blurRad="38100" dist="38100" dir="2700000" algn="tl">
                    <a:srgbClr val="000000"/>
                  </a:outerShdw>
                </a:effectLst>
                <a:latin typeface="Arial" pitchFamily="34" charset="0"/>
              </a:rPr>
              <a:t>n Aduanera</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04650492"/>
              </p:ext>
            </p:extLst>
          </p:nvPr>
        </p:nvGraphicFramePr>
        <p:xfrm>
          <a:off x="428596" y="2143117"/>
          <a:ext cx="8229600" cy="4714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8" name="6 CuadroTexto"/>
          <p:cNvSpPr txBox="1">
            <a:spLocks noChangeArrowheads="1"/>
          </p:cNvSpPr>
          <p:nvPr/>
        </p:nvSpPr>
        <p:spPr bwMode="auto">
          <a:xfrm>
            <a:off x="5143504" y="2071678"/>
            <a:ext cx="855662" cy="461963"/>
          </a:xfrm>
          <a:prstGeom prst="rect">
            <a:avLst/>
          </a:prstGeom>
          <a:noFill/>
          <a:ln w="9525">
            <a:noFill/>
            <a:miter lim="800000"/>
            <a:headEnd/>
            <a:tailEnd/>
          </a:ln>
        </p:spPr>
        <p:txBody>
          <a:bodyPr wrap="none">
            <a:spAutoFit/>
          </a:bodyPr>
          <a:lstStyle/>
          <a:p>
            <a:r>
              <a:rPr lang="es-ES" b="1" dirty="0">
                <a:solidFill>
                  <a:schemeClr val="bg1"/>
                </a:solidFill>
              </a:rPr>
              <a:t>DGA</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837194288"/>
              </p:ext>
            </p:extLst>
          </p:nvPr>
        </p:nvGraphicFramePr>
        <p:xfrm>
          <a:off x="179512" y="404664"/>
          <a:ext cx="8712968" cy="612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8" name="Picture 4" descr="http://t0.gstatic.com/images?q=tbn:ANd9GcQ103P07p3ByveSZ1osbsyA-12hV9GtCuzWG-chfbtGGzcFEWvMYYGZAg">
            <a:hlinkClick r:id="rId7"/>
          </p:cNvPr>
          <p:cNvPicPr>
            <a:picLocks noChangeAspect="1" noChangeArrowheads="1"/>
          </p:cNvPicPr>
          <p:nvPr/>
        </p:nvPicPr>
        <p:blipFill>
          <a:blip r:embed="rId8" cstate="print"/>
          <a:srcRect/>
          <a:stretch>
            <a:fillRect/>
          </a:stretch>
        </p:blipFill>
        <p:spPr bwMode="auto">
          <a:xfrm>
            <a:off x="6876256" y="188640"/>
            <a:ext cx="1656184" cy="1224136"/>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764704"/>
            <a:ext cx="7024744" cy="1143000"/>
          </a:xfrm>
        </p:spPr>
        <p:txBody>
          <a:bodyPr>
            <a:normAutofit fontScale="90000"/>
          </a:bodyPr>
          <a:lstStyle/>
          <a:p>
            <a:pPr>
              <a:defRPr/>
            </a:pPr>
            <a:r>
              <a:rPr lang="es-MX" b="1" dirty="0" smtClean="0">
                <a:solidFill>
                  <a:srgbClr val="FF9900"/>
                </a:solidFill>
                <a:effectLst>
                  <a:outerShdw blurRad="38100" dist="38100" dir="2700000" algn="tl">
                    <a:srgbClr val="000000"/>
                  </a:outerShdw>
                </a:effectLst>
                <a:latin typeface="Arial" pitchFamily="34" charset="0"/>
              </a:rPr>
              <a:t>Recurso Jer</a:t>
            </a:r>
            <a:r>
              <a:rPr lang="es-MX" b="1" dirty="0" smtClean="0">
                <a:solidFill>
                  <a:srgbClr val="FF9900"/>
                </a:solidFill>
                <a:effectLst>
                  <a:outerShdw blurRad="38100" dist="38100" dir="2700000" algn="tl">
                    <a:srgbClr val="000000"/>
                  </a:outerShdw>
                </a:effectLst>
                <a:latin typeface="Tahoma"/>
              </a:rPr>
              <a:t>á</a:t>
            </a:r>
            <a:r>
              <a:rPr lang="es-MX" b="1" dirty="0" smtClean="0">
                <a:solidFill>
                  <a:srgbClr val="FF9900"/>
                </a:solidFill>
                <a:effectLst>
                  <a:outerShdw blurRad="38100" dist="38100" dir="2700000" algn="tl">
                    <a:srgbClr val="000000"/>
                  </a:outerShdw>
                </a:effectLst>
                <a:latin typeface="Arial" pitchFamily="34" charset="0"/>
              </a:rPr>
              <a:t>rquico Impropio</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57019057"/>
              </p:ext>
            </p:extLst>
          </p:nvPr>
        </p:nvGraphicFramePr>
        <p:xfrm>
          <a:off x="0" y="1600200"/>
          <a:ext cx="9144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3" name="Picture 5" descr="http://t3.gstatic.com/images?q=tbn:ANd9GcRHOS2DBAtu-WxLjPJUhm5dz0xC4blPiqM7NlsjoSgXBCTpsbTbd7Utrg">
            <a:hlinkClick r:id="rId7"/>
          </p:cNvPr>
          <p:cNvPicPr>
            <a:picLocks noChangeAspect="1" noChangeArrowheads="1"/>
          </p:cNvPicPr>
          <p:nvPr/>
        </p:nvPicPr>
        <p:blipFill>
          <a:blip r:embed="rId8" cstate="print"/>
          <a:srcRect/>
          <a:stretch>
            <a:fillRect/>
          </a:stretch>
        </p:blipFill>
        <p:spPr bwMode="auto">
          <a:xfrm>
            <a:off x="251520" y="5223163"/>
            <a:ext cx="1469132" cy="16561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96873"/>
            <a:ext cx="7024744" cy="1143000"/>
          </a:xfrm>
        </p:spPr>
        <p:txBody>
          <a:bodyPr>
            <a:normAutofit fontScale="90000"/>
          </a:bodyPr>
          <a:lstStyle/>
          <a:p>
            <a:pPr>
              <a:defRPr/>
            </a:pPr>
            <a:r>
              <a:rPr lang="es-ES_tradnl" dirty="0" smtClean="0">
                <a:solidFill>
                  <a:srgbClr val="FF9900"/>
                </a:solidFill>
                <a:effectLst>
                  <a:outerShdw blurRad="38100" dist="38100" dir="2700000" algn="tl">
                    <a:srgbClr val="000000"/>
                  </a:outerShdw>
                </a:effectLst>
                <a:latin typeface="Tahoma" pitchFamily="34" charset="0"/>
              </a:rPr>
              <a:t>RECURSOS ORDINARIOS</a:t>
            </a:r>
            <a:br>
              <a:rPr lang="es-ES_tradnl" dirty="0" smtClean="0">
                <a:solidFill>
                  <a:srgbClr val="FF9900"/>
                </a:solidFill>
                <a:effectLst>
                  <a:outerShdw blurRad="38100" dist="38100" dir="2700000" algn="tl">
                    <a:srgbClr val="000000"/>
                  </a:outerShdw>
                </a:effectLst>
                <a:latin typeface="Tahoma" pitchFamily="34" charset="0"/>
              </a:rPr>
            </a:b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20357428"/>
              </p:ext>
            </p:extLst>
          </p:nvPr>
        </p:nvGraphicFramePr>
        <p:xfrm>
          <a:off x="724967" y="1470695"/>
          <a:ext cx="7489452" cy="436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4" name="Picture 9" descr="5_legajos_digital">
            <a:hlinkClick r:id="rId7"/>
          </p:cNvPr>
          <p:cNvPicPr>
            <a:picLocks noChangeAspect="1" noChangeArrowheads="1"/>
          </p:cNvPicPr>
          <p:nvPr/>
        </p:nvPicPr>
        <p:blipFill>
          <a:blip r:embed="rId8"/>
          <a:srcRect/>
          <a:stretch>
            <a:fillRect/>
          </a:stretch>
        </p:blipFill>
        <p:spPr bwMode="auto">
          <a:xfrm>
            <a:off x="7071419" y="908720"/>
            <a:ext cx="1143000" cy="1123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ES_tradnl" sz="4000" dirty="0" smtClean="0">
                <a:solidFill>
                  <a:srgbClr val="FF9900"/>
                </a:solidFill>
                <a:effectLst>
                  <a:outerShdw blurRad="38100" dist="38100" dir="2700000" algn="tl">
                    <a:srgbClr val="000000"/>
                  </a:outerShdw>
                </a:effectLst>
                <a:latin typeface="Tahoma" pitchFamily="34" charset="0"/>
              </a:rPr>
              <a:t>RECURSOS ORDINARIOS</a:t>
            </a:r>
            <a:br>
              <a:rPr lang="es-ES_tradnl" sz="4000" dirty="0" smtClean="0">
                <a:solidFill>
                  <a:srgbClr val="FF9900"/>
                </a:solidFill>
                <a:effectLst>
                  <a:outerShdw blurRad="38100" dist="38100" dir="2700000" algn="tl">
                    <a:srgbClr val="000000"/>
                  </a:outerShdw>
                </a:effectLst>
                <a:latin typeface="Tahoma" pitchFamily="34" charset="0"/>
              </a:rPr>
            </a:br>
            <a:endParaRPr lang="es-ES" sz="40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732681006"/>
              </p:ext>
            </p:extLst>
          </p:nvPr>
        </p:nvGraphicFramePr>
        <p:xfrm>
          <a:off x="1463675" y="2119313"/>
          <a:ext cx="6196013" cy="360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2633" y="1196752"/>
            <a:ext cx="2171816"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atrimonioguinea2020.com/wp-content/uploads/2014/01/ANTECEDENTES-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352928" cy="60486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Diagrama"/>
          <p:cNvGraphicFramePr/>
          <p:nvPr>
            <p:extLst>
              <p:ext uri="{D42A27DB-BD31-4B8C-83A1-F6EECF244321}">
                <p14:modId xmlns:p14="http://schemas.microsoft.com/office/powerpoint/2010/main" val="643098040"/>
              </p:ext>
            </p:extLst>
          </p:nvPr>
        </p:nvGraphicFramePr>
        <p:xfrm>
          <a:off x="467544" y="393455"/>
          <a:ext cx="8280920" cy="5051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8662" y="428604"/>
            <a:ext cx="7772400" cy="1143000"/>
          </a:xfrm>
        </p:spPr>
        <p:txBody>
          <a:bodyPr>
            <a:normAutofit fontScale="90000"/>
          </a:bodyPr>
          <a:lstStyle/>
          <a:p>
            <a:pPr eaLnBrk="1" hangingPunct="1">
              <a:defRPr/>
            </a:pPr>
            <a:r>
              <a:rPr lang="es-MX" sz="3600" b="1" dirty="0" smtClean="0">
                <a:solidFill>
                  <a:srgbClr val="FF9900"/>
                </a:solidFill>
                <a:effectLst>
                  <a:outerShdw blurRad="38100" dist="38100" dir="2700000" algn="tl">
                    <a:srgbClr val="000000"/>
                  </a:outerShdw>
                </a:effectLst>
                <a:latin typeface="Arial" pitchFamily="34" charset="0"/>
              </a:rPr>
              <a:t/>
            </a:r>
            <a:br>
              <a:rPr lang="es-MX" sz="3600" b="1" dirty="0" smtClean="0">
                <a:solidFill>
                  <a:srgbClr val="FF9900"/>
                </a:solidFill>
                <a:effectLst>
                  <a:outerShdw blurRad="38100" dist="38100" dir="2700000" algn="tl">
                    <a:srgbClr val="000000"/>
                  </a:outerShdw>
                </a:effectLst>
                <a:latin typeface="Arial" pitchFamily="34" charset="0"/>
              </a:rPr>
            </a:br>
            <a:r>
              <a:rPr lang="es-MX" sz="3600" b="1" dirty="0" smtClean="0">
                <a:solidFill>
                  <a:srgbClr val="FF9900"/>
                </a:solidFill>
                <a:effectLst>
                  <a:outerShdw blurRad="38100" dist="38100" dir="2700000" algn="tl">
                    <a:srgbClr val="000000"/>
                  </a:outerShdw>
                </a:effectLst>
                <a:latin typeface="Arial" pitchFamily="34" charset="0"/>
                <a:ea typeface="+mn-ea"/>
                <a:cs typeface="+mn-cs"/>
              </a:rPr>
              <a:t>La Fase Recursiva en el CAUCA I y </a:t>
            </a:r>
            <a:br>
              <a:rPr lang="es-MX" sz="3600" b="1" dirty="0" smtClean="0">
                <a:solidFill>
                  <a:srgbClr val="FF9900"/>
                </a:solidFill>
                <a:effectLst>
                  <a:outerShdw blurRad="38100" dist="38100" dir="2700000" algn="tl">
                    <a:srgbClr val="000000"/>
                  </a:outerShdw>
                </a:effectLst>
                <a:latin typeface="Arial" pitchFamily="34" charset="0"/>
                <a:ea typeface="+mn-ea"/>
                <a:cs typeface="+mn-cs"/>
              </a:rPr>
            </a:br>
            <a:r>
              <a:rPr lang="es-MX" sz="3600" b="1" dirty="0" smtClean="0">
                <a:solidFill>
                  <a:srgbClr val="FF9900"/>
                </a:solidFill>
                <a:effectLst>
                  <a:outerShdw blurRad="38100" dist="38100" dir="2700000" algn="tl">
                    <a:srgbClr val="000000"/>
                  </a:outerShdw>
                </a:effectLst>
                <a:latin typeface="Arial" pitchFamily="34" charset="0"/>
                <a:ea typeface="+mn-ea"/>
                <a:cs typeface="+mn-cs"/>
              </a:rPr>
              <a:t>en el RECAUCA</a:t>
            </a:r>
            <a:r>
              <a:rPr lang="es-ES" sz="3600" b="1" dirty="0" smtClean="0">
                <a:solidFill>
                  <a:srgbClr val="FF9900"/>
                </a:solidFill>
                <a:effectLst>
                  <a:outerShdw blurRad="38100" dist="38100" dir="2700000" algn="tl">
                    <a:srgbClr val="000000"/>
                  </a:outerShdw>
                </a:effectLst>
                <a:latin typeface="Arial" pitchFamily="34" charset="0"/>
                <a:ea typeface="+mn-ea"/>
                <a:cs typeface="+mn-cs"/>
              </a:rPr>
              <a:t/>
            </a:r>
            <a:br>
              <a:rPr lang="es-ES" sz="3600" b="1" dirty="0" smtClean="0">
                <a:solidFill>
                  <a:srgbClr val="FF9900"/>
                </a:solidFill>
                <a:effectLst>
                  <a:outerShdw blurRad="38100" dist="38100" dir="2700000" algn="tl">
                    <a:srgbClr val="000000"/>
                  </a:outerShdw>
                </a:effectLst>
                <a:latin typeface="Arial" pitchFamily="34" charset="0"/>
                <a:ea typeface="+mn-ea"/>
                <a:cs typeface="+mn-cs"/>
              </a:rPr>
            </a:br>
            <a:endParaRPr lang="es-ES" sz="3600" dirty="0"/>
          </a:p>
        </p:txBody>
      </p:sp>
      <p:graphicFrame>
        <p:nvGraphicFramePr>
          <p:cNvPr id="3" name="2 Diagrama"/>
          <p:cNvGraphicFramePr/>
          <p:nvPr>
            <p:extLst>
              <p:ext uri="{D42A27DB-BD31-4B8C-83A1-F6EECF244321}">
                <p14:modId xmlns:p14="http://schemas.microsoft.com/office/powerpoint/2010/main" val="517549302"/>
              </p:ext>
            </p:extLst>
          </p:nvPr>
        </p:nvGraphicFramePr>
        <p:xfrm>
          <a:off x="0" y="1397000"/>
          <a:ext cx="8388424"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916" name="Picture 2" descr="http://t1.gstatic.com/images?q=tbn:ANd9GcTRnvI2_gXmpDcGe1W3eUBQZsCQpWVD5IdKfoTJM9gKLiBkoHVyg5fcXLSS">
            <a:hlinkClick r:id="rId7"/>
          </p:cNvPr>
          <p:cNvPicPr>
            <a:picLocks noChangeAspect="1" noChangeArrowheads="1"/>
          </p:cNvPicPr>
          <p:nvPr/>
        </p:nvPicPr>
        <p:blipFill>
          <a:blip r:embed="rId8"/>
          <a:srcRect/>
          <a:stretch>
            <a:fillRect/>
          </a:stretch>
        </p:blipFill>
        <p:spPr bwMode="auto">
          <a:xfrm>
            <a:off x="6516688" y="5084763"/>
            <a:ext cx="1976437" cy="1257300"/>
          </a:xfrm>
          <a:prstGeom prst="rect">
            <a:avLst/>
          </a:prstGeom>
          <a:noFill/>
          <a:ln w="9525">
            <a:noFill/>
            <a:miter lim="800000"/>
            <a:headEnd/>
            <a:tailEnd/>
          </a:ln>
          <a:scene3d>
            <a:camera prst="perspectiveHeroicExtremeLeftFacing"/>
            <a:lightRig rig="threePt" dir="t"/>
          </a:scene3d>
        </p:spPr>
      </p:pic>
      <p:pic>
        <p:nvPicPr>
          <p:cNvPr id="32773" name="Picture 4" descr="http://t3.gstatic.com/images?q=tbn:ANd9GcQhEuLg09dARwjNKibXmcEZqKmcSP_ez5CaC1Z7kJ01vDf49lQlKVdap02e">
            <a:hlinkClick r:id="rId9"/>
          </p:cNvPr>
          <p:cNvPicPr>
            <a:picLocks noChangeAspect="1" noChangeArrowheads="1"/>
          </p:cNvPicPr>
          <p:nvPr/>
        </p:nvPicPr>
        <p:blipFill>
          <a:blip r:embed="rId10" cstate="print"/>
          <a:srcRect/>
          <a:stretch>
            <a:fillRect/>
          </a:stretch>
        </p:blipFill>
        <p:spPr bwMode="auto">
          <a:xfrm>
            <a:off x="395288" y="1484785"/>
            <a:ext cx="1944464" cy="1660054"/>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4 Rectángulo"/>
          <p:cNvSpPr>
            <a:spLocks noChangeArrowheads="1"/>
          </p:cNvSpPr>
          <p:nvPr/>
        </p:nvSpPr>
        <p:spPr bwMode="auto">
          <a:xfrm>
            <a:off x="971600" y="1143000"/>
            <a:ext cx="7143750" cy="781050"/>
          </a:xfrm>
          <a:prstGeom prst="rect">
            <a:avLst/>
          </a:prstGeom>
          <a:noFill/>
          <a:ln w="9525">
            <a:noFill/>
            <a:miter lim="800000"/>
            <a:headEnd/>
            <a:tailEnd/>
          </a:ln>
        </p:spPr>
        <p:txBody>
          <a:bodyPr>
            <a:spAutoFit/>
          </a:bodyPr>
          <a:lstStyle/>
          <a:p>
            <a:pPr algn="just">
              <a:lnSpc>
                <a:spcPct val="80000"/>
              </a:lnSpc>
            </a:pPr>
            <a:r>
              <a:rPr lang="es-ES_tradnl" sz="3200" b="1" dirty="0">
                <a:solidFill>
                  <a:srgbClr val="FF9900"/>
                </a:solidFill>
                <a:latin typeface="Calisto MT" pitchFamily="18" charset="0"/>
              </a:rPr>
              <a:t>CAUCA II</a:t>
            </a:r>
            <a:r>
              <a:rPr lang="es-ES_tradnl" sz="3200" b="1" dirty="0">
                <a:latin typeface="Calisto MT" pitchFamily="18" charset="0"/>
              </a:rPr>
              <a:t> </a:t>
            </a:r>
            <a:endParaRPr lang="es-ES" sz="3200" b="1" dirty="0"/>
          </a:p>
          <a:p>
            <a:pPr algn="just">
              <a:lnSpc>
                <a:spcPct val="80000"/>
              </a:lnSpc>
              <a:buFont typeface="Wingdings" pitchFamily="2" charset="2"/>
              <a:buNone/>
            </a:pPr>
            <a:r>
              <a:rPr lang="es-ES_tradnl" b="1" dirty="0">
                <a:solidFill>
                  <a:schemeClr val="folHlink"/>
                </a:solidFill>
              </a:rPr>
              <a:t> </a:t>
            </a:r>
          </a:p>
        </p:txBody>
      </p:sp>
      <p:graphicFrame>
        <p:nvGraphicFramePr>
          <p:cNvPr id="7" name="6 Diagrama"/>
          <p:cNvGraphicFramePr/>
          <p:nvPr>
            <p:extLst>
              <p:ext uri="{D42A27DB-BD31-4B8C-83A1-F6EECF244321}">
                <p14:modId xmlns:p14="http://schemas.microsoft.com/office/powerpoint/2010/main" val="3569750522"/>
              </p:ext>
            </p:extLst>
          </p:nvPr>
        </p:nvGraphicFramePr>
        <p:xfrm>
          <a:off x="691047" y="2132856"/>
          <a:ext cx="7704856" cy="4156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2797498" y="0"/>
            <a:ext cx="4572000" cy="1076325"/>
          </a:xfrm>
          <a:prstGeom prst="rect">
            <a:avLst/>
          </a:prstGeom>
        </p:spPr>
        <p:txBody>
          <a:bodyPr>
            <a:spAutoFit/>
          </a:bodyPr>
          <a:lstStyle/>
          <a:p>
            <a:pPr algn="ctr">
              <a:defRPr/>
            </a:pPr>
            <a:r>
              <a:rPr lang="es-MX" sz="3200" b="1" dirty="0">
                <a:solidFill>
                  <a:srgbClr val="FF9900"/>
                </a:solidFill>
                <a:effectLst>
                  <a:outerShdw blurRad="38100" dist="38100" dir="2700000" algn="tl">
                    <a:srgbClr val="000000"/>
                  </a:outerShdw>
                </a:effectLst>
                <a:latin typeface="Arial" pitchFamily="34" charset="0"/>
              </a:rPr>
              <a:t>La Fase Recursiva en el CAUCA II</a:t>
            </a:r>
            <a:endParaRPr lang="es-ES" sz="3200" b="1" dirty="0">
              <a:solidFill>
                <a:srgbClr val="FF9900"/>
              </a:solidFill>
              <a:effectLst>
                <a:outerShdw blurRad="38100" dist="38100" dir="2700000" algn="tl">
                  <a:srgbClr val="000000"/>
                </a:outerShdw>
              </a:effectLst>
              <a:latin typeface="Arial" pitchFamily="34" charset="0"/>
            </a:endParaRPr>
          </a:p>
        </p:txBody>
      </p:sp>
      <p:pic>
        <p:nvPicPr>
          <p:cNvPr id="33797" name="Picture 7" descr="BalanzaMartillo_copy">
            <a:hlinkClick r:id="rId7"/>
          </p:cNvPr>
          <p:cNvPicPr>
            <a:picLocks noChangeAspect="1" noChangeArrowheads="1"/>
          </p:cNvPicPr>
          <p:nvPr/>
        </p:nvPicPr>
        <p:blipFill>
          <a:blip r:embed="rId8" cstate="print"/>
          <a:srcRect/>
          <a:stretch>
            <a:fillRect/>
          </a:stretch>
        </p:blipFill>
        <p:spPr bwMode="auto">
          <a:xfrm>
            <a:off x="7380288" y="5661025"/>
            <a:ext cx="1138237" cy="1008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1545789461"/>
              </p:ext>
            </p:extLst>
          </p:nvPr>
        </p:nvGraphicFramePr>
        <p:xfrm>
          <a:off x="1428728" y="357166"/>
          <a:ext cx="6143668" cy="70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Marcador de contenido"/>
          <p:cNvGraphicFramePr>
            <a:graphicFrameLocks noGrp="1"/>
          </p:cNvGraphicFramePr>
          <p:nvPr>
            <p:ph idx="1"/>
            <p:extLst>
              <p:ext uri="{D42A27DB-BD31-4B8C-83A1-F6EECF244321}">
                <p14:modId xmlns:p14="http://schemas.microsoft.com/office/powerpoint/2010/main" val="345633332"/>
              </p:ext>
            </p:extLst>
          </p:nvPr>
        </p:nvGraphicFramePr>
        <p:xfrm>
          <a:off x="285720" y="1500174"/>
          <a:ext cx="8559830" cy="48117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44" name="Picture 9" descr="A1I4JR5CA8S6OQXCAUYY3ZGCA3LKB72CAYUH615CA8UJHSPCAY14CK1CAIVKX7TCAPMCZJPCA9ZH0DECA8UP5BYCAQQTRO9CADB3KW8CABPOLW4CA6MFQN5CA4Z8A4R"/>
          <p:cNvPicPr>
            <a:picLocks noChangeAspect="1" noChangeArrowheads="1"/>
          </p:cNvPicPr>
          <p:nvPr/>
        </p:nvPicPr>
        <p:blipFill>
          <a:blip r:embed="rId12" cstate="print"/>
          <a:srcRect/>
          <a:stretch>
            <a:fillRect/>
          </a:stretch>
        </p:blipFill>
        <p:spPr bwMode="auto">
          <a:xfrm>
            <a:off x="7812360" y="320545"/>
            <a:ext cx="852667" cy="12557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45" name="Picture 9" descr="Go to fullsize image">
            <a:hlinkClick r:id="rId13"/>
          </p:cNvPr>
          <p:cNvPicPr>
            <a:picLocks noChangeAspect="1" noChangeArrowheads="1"/>
          </p:cNvPicPr>
          <p:nvPr/>
        </p:nvPicPr>
        <p:blipFill>
          <a:blip r:embed="rId14" cstate="print"/>
          <a:srcRect/>
          <a:stretch>
            <a:fillRect/>
          </a:stretch>
        </p:blipFill>
        <p:spPr bwMode="auto">
          <a:xfrm>
            <a:off x="0" y="1036638"/>
            <a:ext cx="967318" cy="13223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0152" y="5029200"/>
            <a:ext cx="2495550" cy="182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477160476"/>
              </p:ext>
            </p:extLst>
          </p:nvPr>
        </p:nvGraphicFramePr>
        <p:xfrm>
          <a:off x="584234" y="1500174"/>
          <a:ext cx="8131170" cy="5097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Rectángulo"/>
          <p:cNvSpPr/>
          <p:nvPr/>
        </p:nvSpPr>
        <p:spPr>
          <a:xfrm>
            <a:off x="1220337" y="0"/>
            <a:ext cx="6264275" cy="1076325"/>
          </a:xfrm>
          <a:prstGeom prst="rect">
            <a:avLst/>
          </a:prstGeom>
        </p:spPr>
        <p:txBody>
          <a:bodyPr>
            <a:spAutoFit/>
          </a:bodyPr>
          <a:lstStyle/>
          <a:p>
            <a:pPr algn="ctr">
              <a:defRPr/>
            </a:pPr>
            <a:r>
              <a:rPr lang="es-MX" sz="3200" b="1" dirty="0">
                <a:solidFill>
                  <a:srgbClr val="FF9900"/>
                </a:solidFill>
                <a:effectLst>
                  <a:outerShdw blurRad="38100" dist="38100" dir="2700000" algn="tl">
                    <a:srgbClr val="000000"/>
                  </a:outerShdw>
                </a:effectLst>
                <a:latin typeface="Arial" pitchFamily="34" charset="0"/>
              </a:rPr>
              <a:t>La Fase Recursiva en el CAUCA III y en el RECAUCA</a:t>
            </a:r>
            <a:endParaRPr lang="es-ES" sz="3200" b="1" dirty="0">
              <a:solidFill>
                <a:srgbClr val="FF9900"/>
              </a:solidFill>
              <a:effectLst>
                <a:outerShdw blurRad="38100" dist="38100" dir="2700000" algn="tl">
                  <a:srgbClr val="000000"/>
                </a:outerShdw>
              </a:effectLst>
              <a:latin typeface="Arial" pitchFamily="34" charset="0"/>
            </a:endParaRPr>
          </a:p>
        </p:txBody>
      </p:sp>
      <p:pic>
        <p:nvPicPr>
          <p:cNvPr id="41988" name="Picture 7" descr="BALANZA">
            <a:hlinkClick r:id="rId7"/>
          </p:cNvPr>
          <p:cNvPicPr>
            <a:picLocks noChangeAspect="1" noChangeArrowheads="1"/>
          </p:cNvPicPr>
          <p:nvPr/>
        </p:nvPicPr>
        <p:blipFill>
          <a:blip r:embed="rId8"/>
          <a:srcRect/>
          <a:stretch>
            <a:fillRect/>
          </a:stretch>
        </p:blipFill>
        <p:spPr bwMode="auto">
          <a:xfrm>
            <a:off x="7380288" y="908050"/>
            <a:ext cx="1497012" cy="1152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548680"/>
            <a:ext cx="7024744" cy="1143000"/>
          </a:xfrm>
        </p:spPr>
        <p:txBody>
          <a:bodyPr>
            <a:normAutofit fontScale="90000"/>
          </a:bodyPr>
          <a:lstStyle/>
          <a:p>
            <a:pPr>
              <a:defRPr/>
            </a:pPr>
            <a:r>
              <a:rPr lang="es-ES" sz="3200" b="1" dirty="0" smtClean="0">
                <a:solidFill>
                  <a:srgbClr val="FF9900"/>
                </a:solidFill>
                <a:effectLst>
                  <a:outerShdw blurRad="38100" dist="38100" dir="2700000" algn="tl">
                    <a:srgbClr val="000000"/>
                  </a:outerShdw>
                </a:effectLst>
                <a:latin typeface="Copperplate Gothic Bold" pitchFamily="34" charset="0"/>
              </a:rPr>
              <a:t>Fase Recursiva</a:t>
            </a:r>
            <a:r>
              <a:rPr lang="es-ES" sz="3200" b="1" dirty="0" smtClean="0">
                <a:solidFill>
                  <a:srgbClr val="FF9900"/>
                </a:solidFill>
                <a:effectLst>
                  <a:outerShdw blurRad="38100" dist="38100" dir="2700000" algn="tl">
                    <a:srgbClr val="000000"/>
                  </a:outerShdw>
                </a:effectLst>
                <a:latin typeface="Arial" pitchFamily="34" charset="0"/>
              </a:rPr>
              <a:t> </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r>
              <a:rPr lang="es-ES" sz="2000" b="1" dirty="0" smtClean="0">
                <a:solidFill>
                  <a:srgbClr val="FF9900"/>
                </a:solidFill>
                <a:effectLst>
                  <a:outerShdw blurRad="38100" dist="38100" dir="2700000" algn="tl">
                    <a:srgbClr val="000000"/>
                  </a:outerShdw>
                </a:effectLst>
                <a:latin typeface="Copperplate Gothic Bold" pitchFamily="34" charset="0"/>
              </a:rPr>
              <a:t/>
            </a:r>
            <a:br>
              <a:rPr lang="es-ES" sz="2000" b="1" dirty="0" smtClean="0">
                <a:solidFill>
                  <a:srgbClr val="FF9900"/>
                </a:solidFill>
                <a:effectLst>
                  <a:outerShdw blurRad="38100" dist="38100" dir="2700000" algn="tl">
                    <a:srgbClr val="000000"/>
                  </a:outerShdw>
                </a:effectLst>
                <a:latin typeface="Copperplate Gothic Bold" pitchFamily="34" charset="0"/>
              </a:rPr>
            </a:br>
            <a:endParaRPr lang="es-ES" sz="2000" dirty="0"/>
          </a:p>
        </p:txBody>
      </p:sp>
      <p:graphicFrame>
        <p:nvGraphicFramePr>
          <p:cNvPr id="3" name="2 Diagrama"/>
          <p:cNvGraphicFramePr/>
          <p:nvPr>
            <p:extLst>
              <p:ext uri="{D42A27DB-BD31-4B8C-83A1-F6EECF244321}">
                <p14:modId xmlns:p14="http://schemas.microsoft.com/office/powerpoint/2010/main" val="1572434455"/>
              </p:ext>
            </p:extLst>
          </p:nvPr>
        </p:nvGraphicFramePr>
        <p:xfrm>
          <a:off x="827584" y="1700808"/>
          <a:ext cx="756084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0"/>
            <a:ext cx="7772400" cy="1143000"/>
          </a:xfrm>
        </p:spPr>
        <p:txBody>
          <a:bodyPr>
            <a:normAutofit/>
          </a:bodyPr>
          <a:lstStyle/>
          <a:p>
            <a:pPr>
              <a:defRPr/>
            </a:pPr>
            <a:r>
              <a:rPr lang="es-ES" sz="2400" b="1" dirty="0" smtClean="0">
                <a:solidFill>
                  <a:srgbClr val="FF9900"/>
                </a:solidFill>
                <a:effectLst>
                  <a:outerShdw blurRad="38100" dist="38100" dir="2700000" algn="tl">
                    <a:srgbClr val="000000"/>
                  </a:outerShdw>
                </a:effectLst>
                <a:latin typeface="Arial" pitchFamily="34" charset="0"/>
              </a:rPr>
              <a:t>Impugnación de Actos </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endParaRPr lang="es-E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784887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2237273011"/>
              </p:ext>
            </p:extLst>
          </p:nvPr>
        </p:nvGraphicFramePr>
        <p:xfrm>
          <a:off x="772106" y="980728"/>
          <a:ext cx="7671796" cy="5103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0114" name="Picture 2" descr="http://t1.gstatic.com/images?q=tbn:ANd9GcTivwmMNnIG3c0CIcdIL9csBgMO86DZATDqp97Yc3c2MbiRtGIWOVrdnw">
            <a:hlinkClick r:id="rId8"/>
          </p:cNvPr>
          <p:cNvPicPr>
            <a:picLocks noChangeAspect="1" noChangeArrowheads="1"/>
          </p:cNvPicPr>
          <p:nvPr/>
        </p:nvPicPr>
        <p:blipFill>
          <a:blip r:embed="rId9" cstate="print"/>
          <a:srcRect/>
          <a:stretch>
            <a:fillRect/>
          </a:stretch>
        </p:blipFill>
        <p:spPr bwMode="auto">
          <a:xfrm>
            <a:off x="5868144" y="4221088"/>
            <a:ext cx="1887463" cy="151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7108" name="3 Rectángulo"/>
          <p:cNvSpPr>
            <a:spLocks noChangeArrowheads="1"/>
          </p:cNvSpPr>
          <p:nvPr/>
        </p:nvSpPr>
        <p:spPr bwMode="auto">
          <a:xfrm>
            <a:off x="925174" y="1124744"/>
            <a:ext cx="5904656" cy="387798"/>
          </a:xfrm>
          <a:prstGeom prst="rect">
            <a:avLst/>
          </a:prstGeom>
          <a:noFill/>
          <a:ln w="9525">
            <a:noFill/>
            <a:miter lim="800000"/>
            <a:headEnd/>
            <a:tailEnd/>
          </a:ln>
        </p:spPr>
        <p:txBody>
          <a:bodyPr wrap="square">
            <a:spAutoFit/>
          </a:bodyPr>
          <a:lstStyle/>
          <a:p>
            <a:pPr>
              <a:lnSpc>
                <a:spcPct val="80000"/>
              </a:lnSpc>
            </a:pPr>
            <a:r>
              <a:rPr lang="es-ES_tradnl" sz="2400" b="1" dirty="0">
                <a:solidFill>
                  <a:schemeClr val="accent1">
                    <a:lumMod val="50000"/>
                  </a:schemeClr>
                </a:solidFill>
                <a:effectLst>
                  <a:outerShdw blurRad="38100" dist="38100" dir="2700000" algn="tl">
                    <a:srgbClr val="000000">
                      <a:alpha val="43137"/>
                    </a:srgbClr>
                  </a:outerShdw>
                </a:effectLst>
                <a:latin typeface="Calisto MT" pitchFamily="18" charset="0"/>
              </a:rPr>
              <a:t>RECURSOS </a:t>
            </a:r>
            <a:r>
              <a:rPr lang="es-ES_tradnl" sz="2400" b="1" dirty="0" smtClean="0">
                <a:solidFill>
                  <a:schemeClr val="accent1">
                    <a:lumMod val="50000"/>
                  </a:schemeClr>
                </a:solidFill>
                <a:effectLst>
                  <a:outerShdw blurRad="38100" dist="38100" dir="2700000" algn="tl">
                    <a:srgbClr val="000000">
                      <a:alpha val="43137"/>
                    </a:srgbClr>
                  </a:outerShdw>
                </a:effectLst>
                <a:latin typeface="Calisto MT" pitchFamily="18" charset="0"/>
              </a:rPr>
              <a:t>ORDINARIOS</a:t>
            </a:r>
            <a:endParaRPr lang="es-ES_tradnl" sz="2400" b="1" dirty="0">
              <a:solidFill>
                <a:schemeClr val="accent1">
                  <a:lumMod val="50000"/>
                </a:schemeClr>
              </a:solidFill>
              <a:effectLst>
                <a:outerShdw blurRad="38100" dist="38100" dir="2700000" algn="tl">
                  <a:srgbClr val="000000">
                    <a:alpha val="43137"/>
                  </a:srgbClr>
                </a:outerShdw>
              </a:effectLst>
              <a:latin typeface="Calisto MT" pitchFamily="18"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68313" y="260350"/>
            <a:ext cx="8208962" cy="1143000"/>
          </a:xfrm>
          <a:ln w="57150" cmpd="thinThick"/>
        </p:spPr>
        <p:txBody>
          <a:bodyPr>
            <a:normAutofit fontScale="90000"/>
          </a:bodyPr>
          <a:lstStyle/>
          <a:p>
            <a:pPr eaLnBrk="1" hangingPunct="1">
              <a:defRPr/>
            </a:pPr>
            <a:r>
              <a:rPr lang="es-ES_tradnl" sz="2800" b="1" dirty="0" smtClean="0">
                <a:solidFill>
                  <a:srgbClr val="FF9900"/>
                </a:solidFill>
                <a:effectLst>
                  <a:outerShdw blurRad="38100" dist="38100" dir="2700000" algn="tl">
                    <a:srgbClr val="000000">
                      <a:alpha val="43137"/>
                    </a:srgbClr>
                  </a:outerShdw>
                </a:effectLst>
                <a:latin typeface="Copperplate Gothic Light" pitchFamily="34" charset="0"/>
              </a:rPr>
              <a:t/>
            </a:r>
            <a:br>
              <a:rPr lang="es-ES_tradnl" sz="2800" b="1" dirty="0" smtClean="0">
                <a:solidFill>
                  <a:srgbClr val="FF9900"/>
                </a:solidFill>
                <a:effectLst>
                  <a:outerShdw blurRad="38100" dist="38100" dir="2700000" algn="tl">
                    <a:srgbClr val="000000">
                      <a:alpha val="43137"/>
                    </a:srgbClr>
                  </a:outerShdw>
                </a:effectLst>
                <a:latin typeface="Copperplate Gothic Light" pitchFamily="34" charset="0"/>
              </a:rPr>
            </a:br>
            <a:r>
              <a:rPr lang="es-ES_tradnl" sz="2700" b="1" dirty="0" smtClean="0">
                <a:solidFill>
                  <a:srgbClr val="FF9900"/>
                </a:solidFill>
                <a:effectLst>
                  <a:outerShdw blurRad="38100" dist="38100" dir="2700000" algn="tl">
                    <a:srgbClr val="000000">
                      <a:alpha val="43137"/>
                    </a:srgbClr>
                  </a:outerShdw>
                </a:effectLst>
                <a:latin typeface="Copperplate Gothic Light" pitchFamily="34" charset="0"/>
              </a:rPr>
              <a:t>Eliminación del recurso de revisión jerárquica</a:t>
            </a:r>
            <a:br>
              <a:rPr lang="es-ES_tradnl" sz="2700" b="1" dirty="0" smtClean="0">
                <a:solidFill>
                  <a:srgbClr val="FF9900"/>
                </a:solidFill>
                <a:effectLst>
                  <a:outerShdw blurRad="38100" dist="38100" dir="2700000" algn="tl">
                    <a:srgbClr val="000000">
                      <a:alpha val="43137"/>
                    </a:srgbClr>
                  </a:outerShdw>
                </a:effectLst>
                <a:latin typeface="Copperplate Gothic Light" pitchFamily="34" charset="0"/>
              </a:rPr>
            </a:br>
            <a:endParaRPr lang="es-ES" sz="2700" b="1" dirty="0" smtClean="0">
              <a:solidFill>
                <a:srgbClr val="FF9900"/>
              </a:solidFill>
              <a:effectLst>
                <a:outerShdw blurRad="38100" dist="38100" dir="2700000" algn="tl">
                  <a:srgbClr val="000000">
                    <a:alpha val="43137"/>
                  </a:srgbClr>
                </a:outerShdw>
              </a:effectLst>
              <a:latin typeface="Copperplate Gothic Light" pitchFamily="34" charset="0"/>
            </a:endParaRPr>
          </a:p>
        </p:txBody>
      </p:sp>
      <p:sp>
        <p:nvSpPr>
          <p:cNvPr id="92163" name="Rectangle 3"/>
          <p:cNvSpPr>
            <a:spLocks noGrp="1" noChangeArrowheads="1"/>
          </p:cNvSpPr>
          <p:nvPr>
            <p:ph sz="quarter" idx="13"/>
          </p:nvPr>
        </p:nvSpPr>
        <p:spPr>
          <a:solidFill>
            <a:srgbClr val="0FA9B1"/>
          </a:solidFill>
        </p:spPr>
        <p:txBody>
          <a:bodyPr>
            <a:normAutofit fontScale="85000" lnSpcReduction="10000"/>
          </a:bodyPr>
          <a:lstStyle/>
          <a:p>
            <a:pPr eaLnBrk="1" hangingPunct="1">
              <a:lnSpc>
                <a:spcPct val="110000"/>
              </a:lnSpc>
            </a:pPr>
            <a:r>
              <a:rPr lang="es-ES_tradnl" sz="2000" dirty="0" smtClean="0">
                <a:latin typeface="Calisto MT" pitchFamily="18" charset="0"/>
              </a:rPr>
              <a:t>Una única instancia de alzada (Artículo 350 LGAP)</a:t>
            </a:r>
          </a:p>
          <a:p>
            <a:pPr eaLnBrk="1" hangingPunct="1">
              <a:lnSpc>
                <a:spcPct val="110000"/>
              </a:lnSpc>
            </a:pPr>
            <a:r>
              <a:rPr lang="es-ES_tradnl" sz="2000" dirty="0" smtClean="0">
                <a:latin typeface="Calisto MT" pitchFamily="18" charset="0"/>
              </a:rPr>
              <a:t>Uniformidad con la reforma al Código de Normas y Procedimientos Tributarios</a:t>
            </a:r>
          </a:p>
          <a:p>
            <a:pPr eaLnBrk="1" hangingPunct="1">
              <a:lnSpc>
                <a:spcPct val="110000"/>
              </a:lnSpc>
              <a:buFont typeface="Wingdings" pitchFamily="2" charset="2"/>
              <a:buNone/>
            </a:pPr>
            <a:endParaRPr lang="es-ES_tradnl" sz="2000" dirty="0" smtClean="0">
              <a:latin typeface="Calisto MT" pitchFamily="18" charset="0"/>
            </a:endParaRPr>
          </a:p>
          <a:p>
            <a:pPr eaLnBrk="1" hangingPunct="1">
              <a:lnSpc>
                <a:spcPct val="110000"/>
              </a:lnSpc>
            </a:pPr>
            <a:endParaRPr lang="es-ES_tradnl" sz="2000" dirty="0" smtClean="0">
              <a:latin typeface="Calisto MT" pitchFamily="18" charset="0"/>
            </a:endParaRPr>
          </a:p>
          <a:p>
            <a:pPr eaLnBrk="1" hangingPunct="1">
              <a:lnSpc>
                <a:spcPct val="110000"/>
              </a:lnSpc>
            </a:pPr>
            <a:endParaRPr lang="es-ES_tradnl" sz="2000" dirty="0" smtClean="0">
              <a:latin typeface="Calisto MT" pitchFamily="18" charset="0"/>
            </a:endParaRPr>
          </a:p>
          <a:p>
            <a:pPr eaLnBrk="1" hangingPunct="1">
              <a:lnSpc>
                <a:spcPct val="110000"/>
              </a:lnSpc>
            </a:pPr>
            <a:endParaRPr lang="es-ES_tradnl" sz="2000" dirty="0" smtClean="0">
              <a:latin typeface="Calisto MT" pitchFamily="18" charset="0"/>
            </a:endParaRPr>
          </a:p>
          <a:p>
            <a:pPr eaLnBrk="1" hangingPunct="1">
              <a:lnSpc>
                <a:spcPct val="110000"/>
              </a:lnSpc>
            </a:pPr>
            <a:r>
              <a:rPr lang="es-ES_tradnl" sz="2000" dirty="0" smtClean="0">
                <a:latin typeface="Calisto MT" pitchFamily="18" charset="0"/>
              </a:rPr>
              <a:t>Agilización del procedimiento recursivo</a:t>
            </a:r>
          </a:p>
          <a:p>
            <a:pPr eaLnBrk="1" hangingPunct="1">
              <a:lnSpc>
                <a:spcPct val="110000"/>
              </a:lnSpc>
            </a:pPr>
            <a:r>
              <a:rPr lang="es-ES_tradnl" sz="2000" dirty="0" smtClean="0">
                <a:latin typeface="Calisto MT" pitchFamily="18" charset="0"/>
              </a:rPr>
              <a:t>Control administrativo</a:t>
            </a:r>
          </a:p>
        </p:txBody>
      </p:sp>
      <p:sp>
        <p:nvSpPr>
          <p:cNvPr id="92164" name="Rectangle 4"/>
          <p:cNvSpPr>
            <a:spLocks noGrp="1" noChangeArrowheads="1"/>
          </p:cNvSpPr>
          <p:nvPr>
            <p:ph sz="quarter" idx="14"/>
          </p:nvPr>
        </p:nvSpPr>
        <p:spPr>
          <a:xfrm>
            <a:off x="4643438" y="1628775"/>
            <a:ext cx="4038600" cy="4525963"/>
          </a:xfrm>
          <a:ln>
            <a:solidFill>
              <a:schemeClr val="accent1"/>
            </a:solidFill>
          </a:ln>
        </p:spPr>
        <p:txBody>
          <a:bodyPr>
            <a:normAutofit lnSpcReduction="10000"/>
          </a:bodyPr>
          <a:lstStyle/>
          <a:p>
            <a:pPr eaLnBrk="1" hangingPunct="1">
              <a:lnSpc>
                <a:spcPct val="80000"/>
              </a:lnSpc>
              <a:defRPr/>
            </a:pPr>
            <a:r>
              <a:rPr lang="es-ES_tradnl" sz="2400" b="1" dirty="0" smtClean="0">
                <a:solidFill>
                  <a:schemeClr val="accent6">
                    <a:lumMod val="75000"/>
                  </a:schemeClr>
                </a:solidFill>
                <a:effectLst>
                  <a:outerShdw blurRad="38100" dist="38100" dir="2700000" algn="tl">
                    <a:srgbClr val="000000">
                      <a:alpha val="43137"/>
                    </a:srgbClr>
                  </a:outerShdw>
                </a:effectLst>
                <a:latin typeface="Calisto MT" pitchFamily="18" charset="0"/>
              </a:rPr>
              <a:t>Situación anterior:</a:t>
            </a:r>
            <a:r>
              <a:rPr lang="es-ES_tradnl" sz="2400" b="1" dirty="0" smtClean="0">
                <a:effectLst>
                  <a:outerShdw blurRad="38100" dist="38100" dir="2700000" algn="tl">
                    <a:srgbClr val="000000">
                      <a:alpha val="43137"/>
                    </a:srgbClr>
                  </a:outerShdw>
                </a:effectLst>
                <a:latin typeface="Calisto MT" pitchFamily="18" charset="0"/>
              </a:rPr>
              <a:t> </a:t>
            </a:r>
            <a:r>
              <a:rPr lang="es-ES_tradnl" sz="2400" dirty="0" smtClean="0">
                <a:latin typeface="Calisto MT" pitchFamily="18" charset="0"/>
              </a:rPr>
              <a:t>acto lesivo: recurso de reconsideración  (Aduana) recurso de revisión jerárquica (DGA)</a:t>
            </a:r>
          </a:p>
          <a:p>
            <a:pPr eaLnBrk="1" hangingPunct="1">
              <a:lnSpc>
                <a:spcPct val="80000"/>
              </a:lnSpc>
              <a:buFont typeface="Arial" charset="0"/>
              <a:buNone/>
              <a:defRPr/>
            </a:pPr>
            <a:r>
              <a:rPr lang="es-ES_tradnl" sz="2400" dirty="0" smtClean="0">
                <a:latin typeface="Calisto MT" pitchFamily="18" charset="0"/>
              </a:rPr>
              <a:t>    recurso de apelación (TAN)</a:t>
            </a:r>
          </a:p>
          <a:p>
            <a:pPr eaLnBrk="1" hangingPunct="1">
              <a:lnSpc>
                <a:spcPct val="80000"/>
              </a:lnSpc>
              <a:buFont typeface="Wingdings" pitchFamily="2" charset="2"/>
              <a:buNone/>
              <a:defRPr/>
            </a:pPr>
            <a:endParaRPr lang="es-ES_tradnl" sz="2400" dirty="0" smtClean="0">
              <a:latin typeface="Calisto MT" pitchFamily="18" charset="0"/>
            </a:endParaRPr>
          </a:p>
          <a:p>
            <a:pPr eaLnBrk="1" hangingPunct="1">
              <a:lnSpc>
                <a:spcPct val="110000"/>
              </a:lnSpc>
              <a:defRPr/>
            </a:pPr>
            <a:r>
              <a:rPr lang="es-ES_tradnl" sz="2400" b="1" dirty="0" smtClean="0">
                <a:solidFill>
                  <a:schemeClr val="accent6">
                    <a:lumMod val="75000"/>
                  </a:schemeClr>
                </a:solidFill>
                <a:effectLst>
                  <a:outerShdw blurRad="38100" dist="38100" dir="2700000" algn="tl">
                    <a:srgbClr val="000000">
                      <a:alpha val="43137"/>
                    </a:srgbClr>
                  </a:outerShdw>
                </a:effectLst>
                <a:latin typeface="Calisto MT" pitchFamily="18" charset="0"/>
              </a:rPr>
              <a:t>Situación actual: </a:t>
            </a:r>
            <a:r>
              <a:rPr lang="es-ES_tradnl" sz="2400" dirty="0" smtClean="0">
                <a:latin typeface="Calisto MT" pitchFamily="18" charset="0"/>
              </a:rPr>
              <a:t>acto lesivo: recurso de reconsideración (Aduana) recurso de apelación (TAN)</a:t>
            </a:r>
          </a:p>
          <a:p>
            <a:pPr eaLnBrk="1" hangingPunct="1">
              <a:lnSpc>
                <a:spcPct val="80000"/>
              </a:lnSpc>
              <a:defRPr/>
            </a:pPr>
            <a:endParaRPr lang="es-ES" sz="2400" dirty="0" smtClean="0">
              <a:latin typeface="Calisto MT" pitchFamily="18" charset="0"/>
            </a:endParaRPr>
          </a:p>
        </p:txBody>
      </p:sp>
      <p:sp>
        <p:nvSpPr>
          <p:cNvPr id="92165" name="Line 5"/>
          <p:cNvSpPr>
            <a:spLocks noChangeShapeType="1"/>
          </p:cNvSpPr>
          <p:nvPr/>
        </p:nvSpPr>
        <p:spPr bwMode="auto">
          <a:xfrm flipH="1">
            <a:off x="4114800" y="4267200"/>
            <a:ext cx="685800" cy="762000"/>
          </a:xfrm>
          <a:prstGeom prst="line">
            <a:avLst/>
          </a:prstGeom>
          <a:noFill/>
          <a:ln w="9525">
            <a:solidFill>
              <a:srgbClr val="FFFF99"/>
            </a:solidFill>
            <a:round/>
            <a:headEnd/>
            <a:tailEnd type="triangle" w="med" len="med"/>
          </a:ln>
        </p:spPr>
        <p:txBody>
          <a:bodyPr/>
          <a:lstStyle/>
          <a:p>
            <a:endParaRPr lang="es-ES"/>
          </a:p>
        </p:txBody>
      </p:sp>
      <p:pic>
        <p:nvPicPr>
          <p:cNvPr id="59398" name="Picture 6" descr="385904538_fc72074c08">
            <a:hlinkClick r:id="rId2"/>
          </p:cNvPr>
          <p:cNvPicPr>
            <a:picLocks noChangeAspect="1" noChangeArrowheads="1"/>
          </p:cNvPicPr>
          <p:nvPr/>
        </p:nvPicPr>
        <p:blipFill>
          <a:blip r:embed="rId3"/>
          <a:srcRect/>
          <a:stretch>
            <a:fillRect/>
          </a:stretch>
        </p:blipFill>
        <p:spPr bwMode="auto">
          <a:xfrm>
            <a:off x="1692275" y="3644900"/>
            <a:ext cx="1258888" cy="8699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500"/>
                                        <p:tgtEl>
                                          <p:spTgt spid="9216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2165"/>
                                        </p:tgtEl>
                                        <p:attrNameLst>
                                          <p:attrName>style.visibility</p:attrName>
                                        </p:attrNameLst>
                                      </p:cBhvr>
                                      <p:to>
                                        <p:strVal val="visible"/>
                                      </p:to>
                                    </p:set>
                                    <p:anim calcmode="lin" valueType="num">
                                      <p:cBhvr additive="base">
                                        <p:cTn id="11" dur="500" fill="hold"/>
                                        <p:tgtEl>
                                          <p:spTgt spid="92165"/>
                                        </p:tgtEl>
                                        <p:attrNameLst>
                                          <p:attrName>ppt_x</p:attrName>
                                        </p:attrNameLst>
                                      </p:cBhvr>
                                      <p:tavLst>
                                        <p:tav tm="0">
                                          <p:val>
                                            <p:strVal val="0-#ppt_w/2"/>
                                          </p:val>
                                        </p:tav>
                                        <p:tav tm="100000">
                                          <p:val>
                                            <p:strVal val="#ppt_x"/>
                                          </p:val>
                                        </p:tav>
                                      </p:tavLst>
                                    </p:anim>
                                    <p:anim calcmode="lin" valueType="num">
                                      <p:cBhvr additive="base">
                                        <p:cTn id="12" dur="500" fill="hold"/>
                                        <p:tgtEl>
                                          <p:spTgt spid="9216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2163">
                                            <p:txEl>
                                              <p:pRg st="0" end="0"/>
                                            </p:txEl>
                                          </p:spTgt>
                                        </p:tgtEl>
                                        <p:attrNameLst>
                                          <p:attrName>style.visibility</p:attrName>
                                        </p:attrNameLst>
                                      </p:cBhvr>
                                      <p:to>
                                        <p:strVal val="visible"/>
                                      </p:to>
                                    </p:set>
                                    <p:anim calcmode="lin" valueType="num">
                                      <p:cBhvr>
                                        <p:cTn id="16" dur="5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92163">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92163">
                                            <p:txEl>
                                              <p:pRg st="1" end="1"/>
                                            </p:txEl>
                                          </p:spTgt>
                                        </p:tgtEl>
                                        <p:attrNameLst>
                                          <p:attrName>style.visibility</p:attrName>
                                        </p:attrNameLst>
                                      </p:cBhvr>
                                      <p:to>
                                        <p:strVal val="visible"/>
                                      </p:to>
                                    </p:set>
                                    <p:anim calcmode="lin" valueType="num">
                                      <p:cBhvr>
                                        <p:cTn id="21" dur="500" fill="hold"/>
                                        <p:tgtEl>
                                          <p:spTgt spid="9216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92163">
                                            <p:txEl>
                                              <p:pRg st="1" end="1"/>
                                            </p:txEl>
                                          </p:spTgt>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92163">
                                            <p:txEl>
                                              <p:pRg st="6" end="6"/>
                                            </p:txEl>
                                          </p:spTgt>
                                        </p:tgtEl>
                                        <p:attrNameLst>
                                          <p:attrName>style.visibility</p:attrName>
                                        </p:attrNameLst>
                                      </p:cBhvr>
                                      <p:to>
                                        <p:strVal val="visible"/>
                                      </p:to>
                                    </p:set>
                                    <p:anim calcmode="lin" valueType="num">
                                      <p:cBhvr>
                                        <p:cTn id="26" dur="500" fill="hold"/>
                                        <p:tgtEl>
                                          <p:spTgt spid="92163">
                                            <p:txEl>
                                              <p:pRg st="6" end="6"/>
                                            </p:txEl>
                                          </p:spTgt>
                                        </p:tgtEl>
                                        <p:attrNameLst>
                                          <p:attrName>ppt_w</p:attrName>
                                        </p:attrNameLst>
                                      </p:cBhvr>
                                      <p:tavLst>
                                        <p:tav tm="0">
                                          <p:val>
                                            <p:fltVal val="0"/>
                                          </p:val>
                                        </p:tav>
                                        <p:tav tm="100000">
                                          <p:val>
                                            <p:strVal val="#ppt_w"/>
                                          </p:val>
                                        </p:tav>
                                      </p:tavLst>
                                    </p:anim>
                                    <p:anim calcmode="lin" valueType="num">
                                      <p:cBhvr>
                                        <p:cTn id="27" dur="500" fill="hold"/>
                                        <p:tgtEl>
                                          <p:spTgt spid="92163">
                                            <p:txEl>
                                              <p:pRg st="6" end="6"/>
                                            </p:txEl>
                                          </p:spTgt>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92163">
                                            <p:txEl>
                                              <p:pRg st="7" end="7"/>
                                            </p:txEl>
                                          </p:spTgt>
                                        </p:tgtEl>
                                        <p:attrNameLst>
                                          <p:attrName>style.visibility</p:attrName>
                                        </p:attrNameLst>
                                      </p:cBhvr>
                                      <p:to>
                                        <p:strVal val="visible"/>
                                      </p:to>
                                    </p:set>
                                    <p:anim calcmode="lin" valueType="num">
                                      <p:cBhvr>
                                        <p:cTn id="31" dur="500" fill="hold"/>
                                        <p:tgtEl>
                                          <p:spTgt spid="9216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92163">
                                            <p:txEl>
                                              <p:pRg st="7" end="7"/>
                                            </p:txEl>
                                          </p:spTgt>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92164">
                                            <p:txEl>
                                              <p:pRg st="0" end="0"/>
                                            </p:txEl>
                                          </p:spTgt>
                                        </p:tgtEl>
                                        <p:attrNameLst>
                                          <p:attrName>style.visibility</p:attrName>
                                        </p:attrNameLst>
                                      </p:cBhvr>
                                      <p:to>
                                        <p:strVal val="visible"/>
                                      </p:to>
                                    </p:set>
                                    <p:anim calcmode="lin" valueType="num">
                                      <p:cBhvr>
                                        <p:cTn id="36" dur="500" fill="hold"/>
                                        <p:tgtEl>
                                          <p:spTgt spid="92164">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92164">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3500"/>
                            </p:stCondLst>
                            <p:childTnLst>
                              <p:par>
                                <p:cTn id="39" presetID="23" presetClass="entr" presetSubtype="16" fill="hold" grpId="0" nodeType="afterEffect">
                                  <p:stCondLst>
                                    <p:cond delay="0"/>
                                  </p:stCondLst>
                                  <p:childTnLst>
                                    <p:set>
                                      <p:cBhvr>
                                        <p:cTn id="40" dur="1" fill="hold">
                                          <p:stCondLst>
                                            <p:cond delay="0"/>
                                          </p:stCondLst>
                                        </p:cTn>
                                        <p:tgtEl>
                                          <p:spTgt spid="92164">
                                            <p:txEl>
                                              <p:pRg st="1" end="1"/>
                                            </p:txEl>
                                          </p:spTgt>
                                        </p:tgtEl>
                                        <p:attrNameLst>
                                          <p:attrName>style.visibility</p:attrName>
                                        </p:attrNameLst>
                                      </p:cBhvr>
                                      <p:to>
                                        <p:strVal val="visible"/>
                                      </p:to>
                                    </p:set>
                                    <p:anim calcmode="lin" valueType="num">
                                      <p:cBhvr>
                                        <p:cTn id="41" dur="500" fill="hold"/>
                                        <p:tgtEl>
                                          <p:spTgt spid="92164">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92164">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4000"/>
                            </p:stCondLst>
                            <p:childTnLst>
                              <p:par>
                                <p:cTn id="44" presetID="23" presetClass="entr" presetSubtype="16" fill="hold" grpId="0" nodeType="afterEffect">
                                  <p:stCondLst>
                                    <p:cond delay="0"/>
                                  </p:stCondLst>
                                  <p:childTnLst>
                                    <p:set>
                                      <p:cBhvr>
                                        <p:cTn id="45" dur="1" fill="hold">
                                          <p:stCondLst>
                                            <p:cond delay="0"/>
                                          </p:stCondLst>
                                        </p:cTn>
                                        <p:tgtEl>
                                          <p:spTgt spid="92164">
                                            <p:txEl>
                                              <p:pRg st="3" end="3"/>
                                            </p:txEl>
                                          </p:spTgt>
                                        </p:tgtEl>
                                        <p:attrNameLst>
                                          <p:attrName>style.visibility</p:attrName>
                                        </p:attrNameLst>
                                      </p:cBhvr>
                                      <p:to>
                                        <p:strVal val="visible"/>
                                      </p:to>
                                    </p:set>
                                    <p:anim calcmode="lin" valueType="num">
                                      <p:cBhvr>
                                        <p:cTn id="46" dur="500" fill="hold"/>
                                        <p:tgtEl>
                                          <p:spTgt spid="92164">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9216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92163" grpId="0" build="p" autoUpdateAnimBg="0" advAuto="0"/>
      <p:bldP spid="92164" grpId="0" build="p" autoUpdateAnimBg="0" advAuto="0"/>
      <p:bldP spid="921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024356367"/>
              </p:ext>
            </p:extLst>
          </p:nvPr>
        </p:nvGraphicFramePr>
        <p:xfrm>
          <a:off x="611560" y="428604"/>
          <a:ext cx="8136904" cy="6240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4210" name="Picture 2" descr="http://t3.gstatic.com/images?q=tbn:ANd9GcS87D5xBg2vUIwndwPHcKLwKzgsEkA-OlMXRzAwnBvY4QRT4pVhHi710EI">
            <a:hlinkClick r:id="rId7"/>
          </p:cNvPr>
          <p:cNvPicPr>
            <a:picLocks noChangeAspect="1" noChangeArrowheads="1"/>
          </p:cNvPicPr>
          <p:nvPr/>
        </p:nvPicPr>
        <p:blipFill>
          <a:blip r:embed="rId8" cstate="print"/>
          <a:srcRect/>
          <a:stretch>
            <a:fillRect/>
          </a:stretch>
        </p:blipFill>
        <p:spPr bwMode="auto">
          <a:xfrm>
            <a:off x="7380312" y="1988840"/>
            <a:ext cx="1201418" cy="882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01934" y="-97651"/>
            <a:ext cx="8353425" cy="646331"/>
          </a:xfrm>
          <a:prstGeom prst="rect">
            <a:avLst/>
          </a:prstGeom>
          <a:noFill/>
          <a:ln w="9525">
            <a:noFill/>
            <a:miter lim="800000"/>
            <a:headEnd/>
            <a:tailEnd/>
          </a:ln>
        </p:spPr>
        <p:txBody>
          <a:bodyPr wrap="square">
            <a:spAutoFit/>
          </a:bodyPr>
          <a:lstStyle/>
          <a:p>
            <a:pPr algn="ctr">
              <a:spcBef>
                <a:spcPct val="50000"/>
              </a:spcBef>
            </a:pPr>
            <a:r>
              <a:rPr lang="es-ES" sz="3600" b="1" dirty="0" smtClean="0">
                <a:solidFill>
                  <a:srgbClr val="FF9900"/>
                </a:solidFill>
                <a:effectLst>
                  <a:outerShdw blurRad="38100" dist="38100" dir="2700000" algn="tl">
                    <a:srgbClr val="000000"/>
                  </a:outerShdw>
                </a:effectLst>
                <a:latin typeface="Arial" pitchFamily="34" charset="0"/>
              </a:rPr>
              <a:t>Que recursos se pueden establecer?</a:t>
            </a:r>
            <a:endParaRPr kumimoji="1" lang="es-ES" sz="3600" b="1" dirty="0">
              <a:latin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48680"/>
            <a:ext cx="777686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 Box 3"/>
          <p:cNvSpPr txBox="1">
            <a:spLocks noChangeArrowheads="1"/>
          </p:cNvSpPr>
          <p:nvPr/>
        </p:nvSpPr>
        <p:spPr bwMode="auto">
          <a:xfrm>
            <a:off x="899592" y="1281909"/>
            <a:ext cx="6912768" cy="4924425"/>
          </a:xfrm>
          <a:prstGeom prst="rect">
            <a:avLst/>
          </a:prstGeom>
          <a:noFill/>
          <a:ln w="9525">
            <a:noFill/>
            <a:miter lim="800000"/>
            <a:headEnd/>
            <a:tailEnd/>
          </a:ln>
        </p:spPr>
        <p:txBody>
          <a:bodyPr wrap="square">
            <a:spAutoFit/>
          </a:bodyPr>
          <a:lstStyle/>
          <a:p>
            <a:pPr algn="just" eaLnBrk="0" hangingPunct="0">
              <a:spcBef>
                <a:spcPct val="50000"/>
              </a:spcBef>
            </a:pPr>
            <a:r>
              <a:rPr kumimoji="1" lang="es-ES" sz="2800" dirty="0">
                <a:latin typeface="Arial" pitchFamily="34" charset="0"/>
              </a:rPr>
              <a:t>	</a:t>
            </a:r>
            <a:r>
              <a:rPr kumimoji="1" lang="es-ES" sz="2400" dirty="0">
                <a:latin typeface="Arial" pitchFamily="34" charset="0"/>
              </a:rPr>
              <a:t>-</a:t>
            </a:r>
            <a:r>
              <a:rPr kumimoji="1" lang="es-ES" sz="2000" dirty="0">
                <a:solidFill>
                  <a:schemeClr val="bg1"/>
                </a:solidFill>
                <a:latin typeface="Arial" pitchFamily="34" charset="0"/>
              </a:rPr>
              <a:t>Recurso </a:t>
            </a:r>
            <a:r>
              <a:rPr kumimoji="1" lang="es-ES" sz="2000" dirty="0" smtClean="0">
                <a:solidFill>
                  <a:schemeClr val="bg1"/>
                </a:solidFill>
                <a:latin typeface="Arial" pitchFamily="34" charset="0"/>
              </a:rPr>
              <a:t>de reconsideración y apelación ante </a:t>
            </a:r>
            <a:r>
              <a:rPr kumimoji="1" lang="es-ES" sz="2000" dirty="0">
                <a:solidFill>
                  <a:schemeClr val="bg1"/>
                </a:solidFill>
                <a:latin typeface="Arial" pitchFamily="34" charset="0"/>
              </a:rPr>
              <a:t>el Tribunal Aduanero</a:t>
            </a:r>
          </a:p>
          <a:p>
            <a:pPr algn="just" eaLnBrk="0" hangingPunct="0">
              <a:spcBef>
                <a:spcPct val="50000"/>
              </a:spcBef>
            </a:pPr>
            <a:r>
              <a:rPr kumimoji="1" lang="es-ES" sz="2000" dirty="0">
                <a:solidFill>
                  <a:schemeClr val="bg1"/>
                </a:solidFill>
                <a:latin typeface="Arial" pitchFamily="34" charset="0"/>
              </a:rPr>
              <a:t>				o</a:t>
            </a:r>
          </a:p>
          <a:p>
            <a:pPr algn="just" eaLnBrk="0" hangingPunct="0">
              <a:spcBef>
                <a:spcPct val="50000"/>
              </a:spcBef>
            </a:pPr>
            <a:r>
              <a:rPr kumimoji="1" lang="es-ES" sz="2000" dirty="0">
                <a:solidFill>
                  <a:schemeClr val="bg1"/>
                </a:solidFill>
                <a:latin typeface="Arial" pitchFamily="34" charset="0"/>
              </a:rPr>
              <a:t>	- Recurso de reconsideración, únicamente,</a:t>
            </a:r>
          </a:p>
          <a:p>
            <a:pPr algn="just" eaLnBrk="0" hangingPunct="0">
              <a:spcBef>
                <a:spcPct val="50000"/>
              </a:spcBef>
            </a:pPr>
            <a:r>
              <a:rPr kumimoji="1" lang="es-ES" sz="2000" dirty="0">
                <a:solidFill>
                  <a:schemeClr val="bg1"/>
                </a:solidFill>
                <a:latin typeface="Arial" pitchFamily="34" charset="0"/>
              </a:rPr>
              <a:t>				o</a:t>
            </a:r>
          </a:p>
          <a:p>
            <a:pPr algn="just" eaLnBrk="0" hangingPunct="0">
              <a:spcBef>
                <a:spcPct val="50000"/>
              </a:spcBef>
            </a:pPr>
            <a:r>
              <a:rPr kumimoji="1" lang="es-ES" sz="2000" dirty="0">
                <a:solidFill>
                  <a:schemeClr val="bg1"/>
                </a:solidFill>
                <a:latin typeface="Arial" pitchFamily="34" charset="0"/>
              </a:rPr>
              <a:t>	-Recurso de apelación ante el Tribunal 	Aduanero, </a:t>
            </a:r>
            <a:r>
              <a:rPr kumimoji="1" lang="es-ES" sz="2000" dirty="0" smtClean="0">
                <a:solidFill>
                  <a:schemeClr val="bg1"/>
                </a:solidFill>
                <a:latin typeface="Arial" pitchFamily="34" charset="0"/>
              </a:rPr>
              <a:t>únicamente</a:t>
            </a:r>
          </a:p>
          <a:p>
            <a:pPr algn="ctr" eaLnBrk="0" hangingPunct="0">
              <a:spcBef>
                <a:spcPct val="50000"/>
              </a:spcBef>
            </a:pPr>
            <a:r>
              <a:rPr kumimoji="1" lang="es-ES" sz="2400" dirty="0" smtClean="0">
                <a:solidFill>
                  <a:schemeClr val="bg1"/>
                </a:solidFill>
                <a:latin typeface="Arial" pitchFamily="34" charset="0"/>
              </a:rPr>
              <a:t>o </a:t>
            </a:r>
          </a:p>
          <a:p>
            <a:pPr eaLnBrk="0" hangingPunct="0">
              <a:spcBef>
                <a:spcPct val="50000"/>
              </a:spcBef>
            </a:pPr>
            <a:r>
              <a:rPr kumimoji="1" lang="es-ES" sz="2400" dirty="0" smtClean="0">
                <a:solidFill>
                  <a:schemeClr val="bg1"/>
                </a:solidFill>
                <a:latin typeface="Arial" pitchFamily="34" charset="0"/>
              </a:rPr>
              <a:t>   </a:t>
            </a:r>
            <a:r>
              <a:rPr kumimoji="1" lang="es-ES" sz="2400" b="1" dirty="0" smtClean="0">
                <a:solidFill>
                  <a:srgbClr val="11AF7A"/>
                </a:solidFill>
                <a:latin typeface="Arial" pitchFamily="34" charset="0"/>
              </a:rPr>
              <a:t>En sede judicial:</a:t>
            </a:r>
          </a:p>
          <a:p>
            <a:pPr algn="just" eaLnBrk="0" hangingPunct="0">
              <a:spcBef>
                <a:spcPct val="50000"/>
              </a:spcBef>
            </a:pPr>
            <a:r>
              <a:rPr kumimoji="1" lang="es-ES" sz="2000" dirty="0" smtClean="0">
                <a:solidFill>
                  <a:schemeClr val="bg1"/>
                </a:solidFill>
                <a:latin typeface="Arial" pitchFamily="34" charset="0"/>
              </a:rPr>
              <a:t>Dirigirse directamente a la sede Contenciosa Administrativa</a:t>
            </a:r>
            <a:r>
              <a:rPr kumimoji="1" lang="es-ES_tradnl" sz="2400" dirty="0">
                <a:latin typeface="Arial" pitchFamily="34" charset="0"/>
              </a:rPr>
              <a:t>	</a:t>
            </a:r>
          </a:p>
        </p:txBody>
      </p:sp>
      <p:sp>
        <p:nvSpPr>
          <p:cNvPr id="4" name="3 CuadroTexto"/>
          <p:cNvSpPr txBox="1"/>
          <p:nvPr/>
        </p:nvSpPr>
        <p:spPr>
          <a:xfrm>
            <a:off x="939509" y="820244"/>
            <a:ext cx="3639138" cy="461665"/>
          </a:xfrm>
          <a:prstGeom prst="rect">
            <a:avLst/>
          </a:prstGeom>
          <a:noFill/>
        </p:spPr>
        <p:txBody>
          <a:bodyPr wrap="none" rtlCol="0">
            <a:spAutoFit/>
          </a:bodyPr>
          <a:lstStyle/>
          <a:p>
            <a:r>
              <a:rPr lang="es-ES" sz="2400" b="1" dirty="0" smtClean="0">
                <a:solidFill>
                  <a:srgbClr val="11AF7A"/>
                </a:solidFill>
              </a:rPr>
              <a:t>En sede administrativa</a:t>
            </a:r>
            <a:r>
              <a:rPr lang="es-ES" sz="2400" b="1" dirty="0" smtClean="0">
                <a:solidFill>
                  <a:schemeClr val="accent1">
                    <a:lumMod val="50000"/>
                  </a:schemeClr>
                </a:solidFill>
              </a:rPr>
              <a:t>:</a:t>
            </a:r>
            <a:endParaRPr lang="es-ES" sz="2400" b="1" dirty="0">
              <a:solidFill>
                <a:schemeClr val="accent1">
                  <a:lumMod val="50000"/>
                </a:schemeClr>
              </a:solidFill>
            </a:endParaRPr>
          </a:p>
        </p:txBody>
      </p:sp>
      <p:pic>
        <p:nvPicPr>
          <p:cNvPr id="148482" name="Picture 2" descr="https://encrypted-tbn1.gstatic.com/images?q=tbn:ANd9GcQmLQCLU7E4QduLsWnzVal8uyzLBnOJJsiClijuhISC5P-ydJm0"/>
          <p:cNvPicPr>
            <a:picLocks noChangeAspect="1" noChangeArrowheads="1"/>
          </p:cNvPicPr>
          <p:nvPr/>
        </p:nvPicPr>
        <p:blipFill>
          <a:blip r:embed="rId4"/>
          <a:srcRect/>
          <a:stretch>
            <a:fillRect/>
          </a:stretch>
        </p:blipFill>
        <p:spPr bwMode="auto">
          <a:xfrm>
            <a:off x="6790568" y="1971589"/>
            <a:ext cx="2461952" cy="147161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468313" y="-538163"/>
            <a:ext cx="8351837" cy="1076325"/>
          </a:xfrm>
          <a:prstGeom prst="rect">
            <a:avLst/>
          </a:prstGeom>
        </p:spPr>
        <p:txBody>
          <a:bodyPr>
            <a:spAutoFit/>
          </a:bodyPr>
          <a:lstStyle/>
          <a:p>
            <a:pPr algn="ctr">
              <a:defRPr/>
            </a:pPr>
            <a:r>
              <a:rPr lang="es-ES_tradnl" sz="3200" b="1" dirty="0">
                <a:solidFill>
                  <a:srgbClr val="FF9900"/>
                </a:solidFill>
                <a:effectLst>
                  <a:outerShdw blurRad="38100" dist="38100" dir="2700000" algn="tl">
                    <a:srgbClr val="000000">
                      <a:alpha val="43137"/>
                    </a:srgbClr>
                  </a:outerShdw>
                </a:effectLst>
                <a:latin typeface="Copperplate Gothic Light" pitchFamily="34" charset="0"/>
              </a:rPr>
              <a:t/>
            </a:r>
            <a:br>
              <a:rPr lang="es-ES_tradnl" sz="3200" b="1" dirty="0">
                <a:solidFill>
                  <a:srgbClr val="FF9900"/>
                </a:solidFill>
                <a:effectLst>
                  <a:outerShdw blurRad="38100" dist="38100" dir="2700000" algn="tl">
                    <a:srgbClr val="000000">
                      <a:alpha val="43137"/>
                    </a:srgbClr>
                  </a:outerShdw>
                </a:effectLst>
                <a:latin typeface="Copperplate Gothic Light" pitchFamily="34" charset="0"/>
              </a:rPr>
            </a:br>
            <a:r>
              <a:rPr lang="es-ES_tradnl" sz="3200" b="1" dirty="0">
                <a:solidFill>
                  <a:srgbClr val="FF9900"/>
                </a:solidFill>
                <a:effectLst>
                  <a:outerShdw blurRad="38100" dist="38100" dir="2700000" algn="tl">
                    <a:srgbClr val="000000">
                      <a:alpha val="43137"/>
                    </a:srgbClr>
                  </a:outerShdw>
                </a:effectLst>
                <a:latin typeface="Copperplate Gothic Light" pitchFamily="34" charset="0"/>
              </a:rPr>
              <a:t>Uso potestativo de los recursos</a:t>
            </a:r>
            <a:endParaRPr lang="es-ES" sz="3200" dirty="0">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38162"/>
            <a:ext cx="7704855" cy="577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Marcador de contenido"/>
          <p:cNvGraphicFramePr>
            <a:graphicFrameLocks noGrp="1"/>
          </p:cNvGraphicFramePr>
          <p:nvPr>
            <p:ph idx="4294967295"/>
            <p:extLst>
              <p:ext uri="{D42A27DB-BD31-4B8C-83A1-F6EECF244321}">
                <p14:modId xmlns:p14="http://schemas.microsoft.com/office/powerpoint/2010/main" val="1401231579"/>
              </p:ext>
            </p:extLst>
          </p:nvPr>
        </p:nvGraphicFramePr>
        <p:xfrm>
          <a:off x="643221" y="1555043"/>
          <a:ext cx="7929563" cy="4240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5" descr="escoger">
            <a:hlinkClick r:id="rId8"/>
          </p:cNvPr>
          <p:cNvPicPr>
            <a:picLocks noChangeAspect="1" noChangeArrowheads="1"/>
          </p:cNvPicPr>
          <p:nvPr/>
        </p:nvPicPr>
        <p:blipFill>
          <a:blip r:embed="rId9" cstate="print"/>
          <a:srcRect/>
          <a:stretch>
            <a:fillRect/>
          </a:stretch>
        </p:blipFill>
        <p:spPr bwMode="auto">
          <a:xfrm>
            <a:off x="6444208" y="5229200"/>
            <a:ext cx="1483990" cy="12241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285750" y="4714875"/>
            <a:ext cx="8845550" cy="1517650"/>
          </a:xfrm>
        </p:spPr>
        <p:txBody>
          <a:bodyPr/>
          <a:lstStyle/>
          <a:p>
            <a:pPr algn="just" eaLnBrk="1" hangingPunct="1">
              <a:lnSpc>
                <a:spcPct val="90000"/>
              </a:lnSpc>
            </a:pPr>
            <a:endParaRPr lang="es-ES_tradnl" smtClean="0"/>
          </a:p>
          <a:p>
            <a:pPr algn="just" eaLnBrk="1" hangingPunct="1">
              <a:lnSpc>
                <a:spcPct val="90000"/>
              </a:lnSpc>
              <a:buFont typeface="Wingdings" pitchFamily="2" charset="2"/>
              <a:buNone/>
            </a:pPr>
            <a:r>
              <a:rPr lang="es-ES_tradnl" smtClean="0">
                <a:solidFill>
                  <a:schemeClr val="folHlink"/>
                </a:solidFill>
              </a:rPr>
              <a:t>	</a:t>
            </a:r>
          </a:p>
          <a:p>
            <a:pPr eaLnBrk="1" hangingPunct="1">
              <a:lnSpc>
                <a:spcPct val="90000"/>
              </a:lnSpc>
              <a:buFont typeface="Wingdings" pitchFamily="2" charset="2"/>
              <a:buNone/>
            </a:pPr>
            <a:endParaRPr lang="es-ES" sz="3600" smtClean="0"/>
          </a:p>
        </p:txBody>
      </p:sp>
      <p:graphicFrame>
        <p:nvGraphicFramePr>
          <p:cNvPr id="5" name="4 Diagrama"/>
          <p:cNvGraphicFramePr/>
          <p:nvPr>
            <p:extLst>
              <p:ext uri="{D42A27DB-BD31-4B8C-83A1-F6EECF244321}">
                <p14:modId xmlns:p14="http://schemas.microsoft.com/office/powerpoint/2010/main" val="3866711992"/>
              </p:ext>
            </p:extLst>
          </p:nvPr>
        </p:nvGraphicFramePr>
        <p:xfrm>
          <a:off x="539552" y="404664"/>
          <a:ext cx="8001056"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6805" name="Picture 10" descr="http://t1.gstatic.com/images?q=tbn:ANd9GcQVVRri_CO_JvZA7b9x2SIdmwrGN0kw2sE2Q6t_JgYAdChkD2MmkL67xtWw">
            <a:hlinkClick r:id="rId7"/>
          </p:cNvPr>
          <p:cNvPicPr>
            <a:picLocks noChangeAspect="1" noChangeArrowheads="1"/>
          </p:cNvPicPr>
          <p:nvPr/>
        </p:nvPicPr>
        <p:blipFill>
          <a:blip r:embed="rId8"/>
          <a:srcRect/>
          <a:stretch>
            <a:fillRect/>
          </a:stretch>
        </p:blipFill>
        <p:spPr bwMode="auto">
          <a:xfrm>
            <a:off x="8244408" y="764704"/>
            <a:ext cx="969758" cy="128588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92681" y="-675456"/>
            <a:ext cx="7859713" cy="1143000"/>
          </a:xfrm>
          <a:ln w="76200" cmpd="tri"/>
        </p:spPr>
        <p:txBody>
          <a:bodyPr>
            <a:normAutofit fontScale="90000"/>
          </a:bodyPr>
          <a:lstStyle/>
          <a:p>
            <a:pPr algn="r" eaLnBrk="1" hangingPunct="1">
              <a:defRPr/>
            </a:pP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
            </a:r>
            <a:b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b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Uso facultativo de los recursos</a:t>
            </a:r>
            <a:r>
              <a:rPr lang="es-ES" sz="4000" dirty="0" smtClean="0">
                <a:effectLst>
                  <a:outerShdw blurRad="38100" dist="38100" dir="2700000" algn="tl">
                    <a:srgbClr val="000000">
                      <a:alpha val="43137"/>
                    </a:srgbClr>
                  </a:outerShdw>
                </a:effectLst>
              </a:rPr>
              <a:t> </a:t>
            </a:r>
          </a:p>
        </p:txBody>
      </p:sp>
      <p:graphicFrame>
        <p:nvGraphicFramePr>
          <p:cNvPr id="2" name="1 Diagrama"/>
          <p:cNvGraphicFramePr/>
          <p:nvPr>
            <p:extLst>
              <p:ext uri="{D42A27DB-BD31-4B8C-83A1-F6EECF244321}">
                <p14:modId xmlns:p14="http://schemas.microsoft.com/office/powerpoint/2010/main" val="2746623231"/>
              </p:ext>
            </p:extLst>
          </p:nvPr>
        </p:nvGraphicFramePr>
        <p:xfrm>
          <a:off x="467544" y="1124744"/>
          <a:ext cx="820891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899592" y="620688"/>
            <a:ext cx="7776864" cy="646331"/>
          </a:xfrm>
          <a:prstGeom prst="rect">
            <a:avLst/>
          </a:prstGeom>
          <a:noFill/>
        </p:spPr>
        <p:txBody>
          <a:bodyPr wrap="square" rtlCol="0">
            <a:spAutoFit/>
          </a:bodyPr>
          <a:lstStyle/>
          <a:p>
            <a:r>
              <a:rPr lang="es-ES_tradnl" dirty="0">
                <a:latin typeface="Calisto MT" pitchFamily="18" charset="0"/>
              </a:rPr>
              <a:t>SENTENCIA 2008-042- Inexistencia de </a:t>
            </a:r>
            <a:r>
              <a:rPr lang="es-ES_tradnl" dirty="0" smtClean="0">
                <a:latin typeface="Calisto MT" pitchFamily="18" charset="0"/>
              </a:rPr>
              <a:t>Recurso  </a:t>
            </a:r>
            <a:r>
              <a:rPr lang="es-ES_tradnl" dirty="0">
                <a:latin typeface="Calisto MT" pitchFamily="18" charset="0"/>
              </a:rPr>
              <a:t>de Apelación</a:t>
            </a:r>
          </a:p>
          <a:p>
            <a:endParaRPr lang="es-ES" dirty="0"/>
          </a:p>
        </p:txBody>
      </p:sp>
    </p:spTree>
    <p:extLst>
      <p:ext uri="{BB962C8B-B14F-4D97-AF65-F5344CB8AC3E}">
        <p14:creationId xmlns:p14="http://schemas.microsoft.com/office/powerpoint/2010/main" val="127950552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7420" y="-571500"/>
            <a:ext cx="9145016" cy="1143000"/>
          </a:xfrm>
          <a:ln w="76200" cmpd="tri"/>
        </p:spPr>
        <p:txBody>
          <a:bodyPr>
            <a:normAutofit fontScale="90000"/>
          </a:bodyPr>
          <a:lstStyle/>
          <a:p>
            <a:pPr algn="ctr" eaLnBrk="1" hangingPunct="1">
              <a:defRPr/>
            </a:pP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
            </a:r>
            <a:b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br>
            <a:r>
              <a:rPr lang="es-ES_tradnl" sz="2700" b="1" dirty="0" smtClean="0">
                <a:solidFill>
                  <a:srgbClr val="FF9900"/>
                </a:solidFill>
                <a:effectLst>
                  <a:outerShdw blurRad="38100" dist="38100" dir="2700000" algn="tl">
                    <a:srgbClr val="000000">
                      <a:alpha val="43137"/>
                    </a:srgbClr>
                  </a:outerShdw>
                </a:effectLst>
                <a:latin typeface="Copperplate Gothic Light" pitchFamily="34" charset="0"/>
              </a:rPr>
              <a:t>Uso facultativo de los recursos/ Desistimiento</a:t>
            </a:r>
            <a:r>
              <a:rPr lang="es-ES" sz="2700" dirty="0" smtClean="0">
                <a:effectLst>
                  <a:outerShdw blurRad="38100" dist="38100" dir="2700000" algn="tl">
                    <a:srgbClr val="000000">
                      <a:alpha val="43137"/>
                    </a:srgbClr>
                  </a:outerShdw>
                </a:effectLst>
              </a:rPr>
              <a:t> </a:t>
            </a:r>
          </a:p>
        </p:txBody>
      </p:sp>
      <p:graphicFrame>
        <p:nvGraphicFramePr>
          <p:cNvPr id="6" name="5 Diagrama"/>
          <p:cNvGraphicFramePr/>
          <p:nvPr>
            <p:extLst>
              <p:ext uri="{D42A27DB-BD31-4B8C-83A1-F6EECF244321}">
                <p14:modId xmlns:p14="http://schemas.microsoft.com/office/powerpoint/2010/main" val="2433095663"/>
              </p:ext>
            </p:extLst>
          </p:nvPr>
        </p:nvGraphicFramePr>
        <p:xfrm>
          <a:off x="-145032" y="620688"/>
          <a:ext cx="9289032"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Diagrama"/>
          <p:cNvGraphicFramePr/>
          <p:nvPr>
            <p:extLst>
              <p:ext uri="{D42A27DB-BD31-4B8C-83A1-F6EECF244321}">
                <p14:modId xmlns:p14="http://schemas.microsoft.com/office/powerpoint/2010/main" val="277422857"/>
              </p:ext>
            </p:extLst>
          </p:nvPr>
        </p:nvGraphicFramePr>
        <p:xfrm>
          <a:off x="539552" y="332656"/>
          <a:ext cx="8064896" cy="70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Marcador de contenido"/>
          <p:cNvGraphicFramePr>
            <a:graphicFrameLocks noGrp="1"/>
          </p:cNvGraphicFramePr>
          <p:nvPr>
            <p:ph idx="1"/>
            <p:extLst>
              <p:ext uri="{D42A27DB-BD31-4B8C-83A1-F6EECF244321}">
                <p14:modId xmlns:p14="http://schemas.microsoft.com/office/powerpoint/2010/main" val="1957468612"/>
              </p:ext>
            </p:extLst>
          </p:nvPr>
        </p:nvGraphicFramePr>
        <p:xfrm>
          <a:off x="285720" y="1643050"/>
          <a:ext cx="8643998" cy="2643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9 Rectángulo"/>
          <p:cNvSpPr/>
          <p:nvPr/>
        </p:nvSpPr>
        <p:spPr>
          <a:xfrm>
            <a:off x="4071938" y="4643438"/>
            <a:ext cx="2500312" cy="78581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MX" sz="1800" dirty="0">
                <a:solidFill>
                  <a:schemeClr val="tx1"/>
                </a:solidFill>
                <a:latin typeface="Calisto MT" pitchFamily="18" charset="0"/>
              </a:rPr>
              <a:t>Obligaciones tributarias y no tributarias</a:t>
            </a:r>
            <a:endParaRPr lang="es-ES" sz="1800" dirty="0">
              <a:solidFill>
                <a:schemeClr val="tx1"/>
              </a:solidFill>
            </a:endParaRPr>
          </a:p>
        </p:txBody>
      </p:sp>
      <p:sp>
        <p:nvSpPr>
          <p:cNvPr id="11" name="10 Rectángulo"/>
          <p:cNvSpPr/>
          <p:nvPr/>
        </p:nvSpPr>
        <p:spPr>
          <a:xfrm>
            <a:off x="5572125" y="5929313"/>
            <a:ext cx="2357438" cy="5715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800" dirty="0">
                <a:solidFill>
                  <a:schemeClr val="tx1"/>
                </a:solidFill>
                <a:latin typeface="Calisto MT" pitchFamily="18" charset="0"/>
              </a:rPr>
              <a:t>Marco jurídico aduanero</a:t>
            </a:r>
            <a:endParaRPr lang="es-ES" sz="1800" dirty="0">
              <a:solidFill>
                <a:schemeClr val="tx1"/>
              </a:solidFill>
            </a:endParaRPr>
          </a:p>
        </p:txBody>
      </p:sp>
      <p:sp>
        <p:nvSpPr>
          <p:cNvPr id="12" name="11 Rectángulo"/>
          <p:cNvSpPr/>
          <p:nvPr/>
        </p:nvSpPr>
        <p:spPr>
          <a:xfrm>
            <a:off x="7000875" y="4643438"/>
            <a:ext cx="2000250" cy="78581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MX" dirty="0">
                <a:latin typeface="Calisto MT" pitchFamily="18" charset="0"/>
              </a:rPr>
              <a:t> </a:t>
            </a:r>
            <a:r>
              <a:rPr lang="es-MX" sz="1800" dirty="0">
                <a:solidFill>
                  <a:schemeClr val="tx1"/>
                </a:solidFill>
                <a:latin typeface="Calisto MT" pitchFamily="18" charset="0"/>
              </a:rPr>
              <a:t>Servicio Nacional de Aduanas </a:t>
            </a:r>
            <a:endParaRPr lang="es-ES" sz="1800" dirty="0">
              <a:solidFill>
                <a:schemeClr val="tx1"/>
              </a:solidFill>
            </a:endParaRPr>
          </a:p>
        </p:txBody>
      </p:sp>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600" y="4643438"/>
            <a:ext cx="1752600" cy="20764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2887" y="-571500"/>
            <a:ext cx="9577064" cy="1143000"/>
          </a:xfrm>
          <a:ln w="76200" cmpd="tri"/>
        </p:spPr>
        <p:txBody>
          <a:bodyPr>
            <a:normAutofit/>
          </a:bodyPr>
          <a:lstStyle/>
          <a:p>
            <a:pPr algn="ctr" eaLnBrk="1" hangingPunct="1">
              <a:defRPr/>
            </a:pP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
            </a:r>
            <a:b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br>
            <a:r>
              <a:rPr lang="es-ES_tradnl" sz="2700" b="1" dirty="0" smtClean="0">
                <a:solidFill>
                  <a:srgbClr val="FF9900"/>
                </a:solidFill>
                <a:effectLst>
                  <a:outerShdw blurRad="38100" dist="38100" dir="2700000" algn="tl">
                    <a:srgbClr val="000000">
                      <a:alpha val="43137"/>
                    </a:srgbClr>
                  </a:outerShdw>
                </a:effectLst>
                <a:latin typeface="Copperplate Gothic Light" pitchFamily="34" charset="0"/>
              </a:rPr>
              <a:t>Uso facultativo de los recursos/ Desistimiento</a:t>
            </a:r>
            <a:r>
              <a:rPr lang="es-ES" sz="2700" dirty="0" smtClean="0">
                <a:effectLst>
                  <a:outerShdw blurRad="38100" dist="38100" dir="2700000" algn="tl">
                    <a:srgbClr val="000000">
                      <a:alpha val="43137"/>
                    </a:srgbClr>
                  </a:outerShdw>
                </a:effectLst>
              </a:rPr>
              <a:t> </a:t>
            </a:r>
          </a:p>
        </p:txBody>
      </p:sp>
      <p:graphicFrame>
        <p:nvGraphicFramePr>
          <p:cNvPr id="6" name="5 Diagrama"/>
          <p:cNvGraphicFramePr/>
          <p:nvPr>
            <p:extLst>
              <p:ext uri="{D42A27DB-BD31-4B8C-83A1-F6EECF244321}">
                <p14:modId xmlns:p14="http://schemas.microsoft.com/office/powerpoint/2010/main" val="2481809642"/>
              </p:ext>
            </p:extLst>
          </p:nvPr>
        </p:nvGraphicFramePr>
        <p:xfrm>
          <a:off x="0" y="908720"/>
          <a:ext cx="8820472"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539552" y="691078"/>
            <a:ext cx="2629246" cy="369332"/>
          </a:xfrm>
          <a:prstGeom prst="rect">
            <a:avLst/>
          </a:prstGeom>
          <a:noFill/>
        </p:spPr>
        <p:txBody>
          <a:bodyPr wrap="none" rtlCol="0">
            <a:spAutoFit/>
          </a:bodyPr>
          <a:lstStyle/>
          <a:p>
            <a:r>
              <a:rPr lang="es-ES" b="1" dirty="0" smtClean="0"/>
              <a:t>Sentencia Nº 001-2015</a:t>
            </a:r>
            <a:endParaRPr lang="es-ES" b="1" dirty="0"/>
          </a:p>
        </p:txBody>
      </p:sp>
    </p:spTree>
    <p:extLst>
      <p:ext uri="{BB962C8B-B14F-4D97-AF65-F5344CB8AC3E}">
        <p14:creationId xmlns:p14="http://schemas.microsoft.com/office/powerpoint/2010/main" val="425574477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1000100" y="1179299"/>
            <a:ext cx="6457950" cy="731838"/>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graphicFrame>
        <p:nvGraphicFramePr>
          <p:cNvPr id="8" name="7 Diagrama"/>
          <p:cNvGraphicFramePr/>
          <p:nvPr>
            <p:extLst>
              <p:ext uri="{D42A27DB-BD31-4B8C-83A1-F6EECF244321}">
                <p14:modId xmlns:p14="http://schemas.microsoft.com/office/powerpoint/2010/main" val="3851664116"/>
              </p:ext>
            </p:extLst>
          </p:nvPr>
        </p:nvGraphicFramePr>
        <p:xfrm>
          <a:off x="978521" y="2636912"/>
          <a:ext cx="5012060" cy="378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10 Diagrama"/>
          <p:cNvGraphicFramePr/>
          <p:nvPr>
            <p:extLst>
              <p:ext uri="{D42A27DB-BD31-4B8C-83A1-F6EECF244321}">
                <p14:modId xmlns:p14="http://schemas.microsoft.com/office/powerpoint/2010/main" val="2915023824"/>
              </p:ext>
            </p:extLst>
          </p:nvPr>
        </p:nvGraphicFramePr>
        <p:xfrm>
          <a:off x="1020768" y="1915201"/>
          <a:ext cx="2880320" cy="584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8 Rectángulo"/>
          <p:cNvSpPr/>
          <p:nvPr/>
        </p:nvSpPr>
        <p:spPr>
          <a:xfrm>
            <a:off x="1000100" y="0"/>
            <a:ext cx="7643866" cy="1077218"/>
          </a:xfrm>
          <a:prstGeom prst="rect">
            <a:avLst/>
          </a:prstGeom>
        </p:spPr>
        <p:txBody>
          <a:bodyPr wrap="square">
            <a:spAutoFit/>
          </a:bodyPr>
          <a:lstStyle/>
          <a:p>
            <a:pPr algn="ctr">
              <a:defRPr/>
            </a:pPr>
            <a:r>
              <a:rPr lang="es-ES" sz="3200" b="1" dirty="0">
                <a:solidFill>
                  <a:srgbClr val="FF9900"/>
                </a:solidFill>
                <a:effectLst>
                  <a:outerShdw blurRad="38100" dist="38100" dir="2700000" algn="tl">
                    <a:srgbClr val="000000"/>
                  </a:outerShdw>
                </a:effectLst>
                <a:latin typeface="Arial" pitchFamily="34" charset="0"/>
              </a:rPr>
              <a:t>Impugnación de Actos emitidos directamente por la </a:t>
            </a:r>
            <a:r>
              <a:rPr lang="es-ES" sz="3200" b="1" dirty="0" smtClean="0">
                <a:solidFill>
                  <a:srgbClr val="FF9900"/>
                </a:solidFill>
                <a:effectLst>
                  <a:outerShdw blurRad="38100" dist="38100" dir="2700000" algn="tl">
                    <a:srgbClr val="000000"/>
                  </a:outerShdw>
                </a:effectLst>
                <a:latin typeface="Arial" pitchFamily="34" charset="0"/>
              </a:rPr>
              <a:t>Aduana y la DGA</a:t>
            </a:r>
            <a:endParaRPr lang="es-ES" sz="3200" b="1" dirty="0">
              <a:solidFill>
                <a:srgbClr val="FF9900"/>
              </a:solidFill>
              <a:effectLst>
                <a:outerShdw blurRad="38100" dist="38100" dir="2700000" algn="tl">
                  <a:srgbClr val="000000"/>
                </a:outerShdw>
              </a:effectLst>
              <a:latin typeface="Arial" pitchFamily="34" charset="0"/>
            </a:endParaRPr>
          </a:p>
        </p:txBody>
      </p:sp>
      <p:graphicFrame>
        <p:nvGraphicFramePr>
          <p:cNvPr id="14" name="13 Diagrama"/>
          <p:cNvGraphicFramePr/>
          <p:nvPr>
            <p:extLst>
              <p:ext uri="{D42A27DB-BD31-4B8C-83A1-F6EECF244321}">
                <p14:modId xmlns:p14="http://schemas.microsoft.com/office/powerpoint/2010/main" val="2000843844"/>
              </p:ext>
            </p:extLst>
          </p:nvPr>
        </p:nvGraphicFramePr>
        <p:xfrm>
          <a:off x="6357950" y="3143248"/>
          <a:ext cx="1958466" cy="207170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074"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72201" y="4221089"/>
            <a:ext cx="1944215"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7" name="Rectangle 3"/>
          <p:cNvSpPr>
            <a:spLocks noChangeArrowheads="1"/>
          </p:cNvSpPr>
          <p:nvPr/>
        </p:nvSpPr>
        <p:spPr bwMode="auto">
          <a:xfrm>
            <a:off x="-154144" y="-243408"/>
            <a:ext cx="9900592" cy="1008062"/>
          </a:xfrm>
          <a:prstGeom prst="rect">
            <a:avLst/>
          </a:prstGeom>
          <a:noFill/>
          <a:ln w="57150" cmpd="thinThick">
            <a:noFill/>
            <a:miter lim="800000"/>
            <a:headEnd/>
            <a:tailEnd/>
          </a:ln>
          <a:effectLst/>
        </p:spPr>
        <p:txBody>
          <a:bodyPr anchor="ctr" anchorCtr="1"/>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Actos emitidos </a:t>
            </a:r>
            <a:r>
              <a:rPr lang="es-ES" sz="2400" b="1" dirty="0" smtClean="0">
                <a:solidFill>
                  <a:srgbClr val="FF9900"/>
                </a:solidFill>
                <a:effectLst>
                  <a:outerShdw blurRad="38100" dist="38100" dir="2700000" algn="tl">
                    <a:srgbClr val="000000"/>
                  </a:outerShdw>
                </a:effectLst>
                <a:latin typeface="Arial" pitchFamily="34" charset="0"/>
              </a:rPr>
              <a:t>por </a:t>
            </a:r>
            <a:r>
              <a:rPr lang="es-ES" sz="2400" b="1" dirty="0">
                <a:solidFill>
                  <a:srgbClr val="FF9900"/>
                </a:solidFill>
                <a:effectLst>
                  <a:outerShdw blurRad="38100" dist="38100" dir="2700000" algn="tl">
                    <a:srgbClr val="000000"/>
                  </a:outerShdw>
                </a:effectLst>
                <a:latin typeface="Arial" pitchFamily="34" charset="0"/>
              </a:rPr>
              <a:t>la </a:t>
            </a:r>
            <a:r>
              <a:rPr lang="es-ES" sz="2400" b="1" dirty="0" smtClean="0">
                <a:solidFill>
                  <a:srgbClr val="FF9900"/>
                </a:solidFill>
                <a:effectLst>
                  <a:outerShdw blurRad="38100" dist="38100" dir="2700000" algn="tl">
                    <a:srgbClr val="000000"/>
                  </a:outerShdw>
                </a:effectLst>
                <a:latin typeface="Arial" pitchFamily="34" charset="0"/>
              </a:rPr>
              <a:t>Aduana y la DGA</a:t>
            </a:r>
            <a:endParaRPr lang="es-ES" sz="2400" b="1" dirty="0">
              <a:solidFill>
                <a:srgbClr val="FF9900"/>
              </a:solidFill>
              <a:effectLst>
                <a:outerShdw blurRad="38100" dist="38100" dir="2700000" algn="tl">
                  <a:srgbClr val="000000"/>
                </a:outerShdw>
              </a:effectLst>
              <a:latin typeface="Arial" pitchFamily="34" charset="0"/>
            </a:endParaRPr>
          </a:p>
        </p:txBody>
      </p:sp>
      <p:graphicFrame>
        <p:nvGraphicFramePr>
          <p:cNvPr id="6" name="5 Diagrama"/>
          <p:cNvGraphicFramePr/>
          <p:nvPr>
            <p:extLst>
              <p:ext uri="{D42A27DB-BD31-4B8C-83A1-F6EECF244321}">
                <p14:modId xmlns:p14="http://schemas.microsoft.com/office/powerpoint/2010/main" val="2324361638"/>
              </p:ext>
            </p:extLst>
          </p:nvPr>
        </p:nvGraphicFramePr>
        <p:xfrm>
          <a:off x="0" y="548680"/>
          <a:ext cx="9144000"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789824" y="579988"/>
            <a:ext cx="4121641" cy="369332"/>
          </a:xfrm>
          <a:prstGeom prst="rect">
            <a:avLst/>
          </a:prstGeom>
        </p:spPr>
        <p:txBody>
          <a:bodyPr wrap="none">
            <a:spAutoFit/>
          </a:bodyPr>
          <a:lstStyle/>
          <a:p>
            <a:r>
              <a:rPr lang="es-ES" b="1" dirty="0" smtClean="0"/>
              <a:t>Sentencia  003-2015: Extemporáneo</a:t>
            </a:r>
            <a:endParaRPr lang="es-ES" b="1"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52536" y="-675456"/>
            <a:ext cx="7859713" cy="1143000"/>
          </a:xfrm>
          <a:ln w="76200" cmpd="tri"/>
        </p:spPr>
        <p:txBody>
          <a:bodyPr>
            <a:normAutofit fontScale="90000"/>
          </a:bodyPr>
          <a:lstStyle/>
          <a:p>
            <a:pPr algn="r" eaLnBrk="1" hangingPunct="1">
              <a:defRPr/>
            </a:pP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
            </a:r>
            <a:b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b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recurso de reconsideración </a:t>
            </a:r>
            <a:r>
              <a:rPr lang="es-ES" sz="4000" dirty="0" smtClean="0">
                <a:effectLst>
                  <a:outerShdw blurRad="38100" dist="38100" dir="2700000" algn="tl">
                    <a:srgbClr val="000000">
                      <a:alpha val="43137"/>
                    </a:srgbClr>
                  </a:outerShdw>
                </a:effectLst>
              </a:rPr>
              <a:t> </a:t>
            </a:r>
          </a:p>
        </p:txBody>
      </p:sp>
      <p:graphicFrame>
        <p:nvGraphicFramePr>
          <p:cNvPr id="2" name="1 Diagrama"/>
          <p:cNvGraphicFramePr/>
          <p:nvPr>
            <p:extLst>
              <p:ext uri="{D42A27DB-BD31-4B8C-83A1-F6EECF244321}">
                <p14:modId xmlns:p14="http://schemas.microsoft.com/office/powerpoint/2010/main" val="1740281241"/>
              </p:ext>
            </p:extLst>
          </p:nvPr>
        </p:nvGraphicFramePr>
        <p:xfrm>
          <a:off x="107504" y="1366785"/>
          <a:ext cx="8856984"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395536" y="332656"/>
            <a:ext cx="8568952" cy="1034129"/>
          </a:xfrm>
          <a:prstGeom prst="rect">
            <a:avLst/>
          </a:prstGeom>
          <a:noFill/>
        </p:spPr>
        <p:txBody>
          <a:bodyPr wrap="square" rtlCol="0">
            <a:spAutoFit/>
          </a:bodyPr>
          <a:lstStyle/>
          <a:p>
            <a:pPr marL="0" indent="0" eaLnBrk="1" hangingPunct="1">
              <a:lnSpc>
                <a:spcPct val="80000"/>
              </a:lnSpc>
              <a:buFont typeface="Wingdings" pitchFamily="2" charset="2"/>
              <a:buNone/>
            </a:pPr>
            <a:r>
              <a:rPr lang="es-CR" b="1" dirty="0"/>
              <a:t>Sentencia:	</a:t>
            </a:r>
            <a:r>
              <a:rPr lang="es-CR" b="1" dirty="0" smtClean="0"/>
              <a:t>014-2015</a:t>
            </a:r>
            <a:endParaRPr lang="es-CR" b="1" dirty="0"/>
          </a:p>
          <a:p>
            <a:pPr marL="0" indent="0" eaLnBrk="1" hangingPunct="1">
              <a:lnSpc>
                <a:spcPct val="80000"/>
              </a:lnSpc>
            </a:pPr>
            <a:r>
              <a:rPr lang="es-CR" b="1" dirty="0"/>
              <a:t>Descriptor:	</a:t>
            </a:r>
            <a:r>
              <a:rPr lang="es-CR" b="1" dirty="0" smtClean="0"/>
              <a:t>Recurso que se entiende presentado en tiempo al darse por enterada la parte del acto, a pesar de la nulidad de la notificación</a:t>
            </a:r>
            <a:endParaRPr lang="es-CR" b="1" dirty="0"/>
          </a:p>
          <a:p>
            <a:endParaRPr lang="es-ES" dirty="0"/>
          </a:p>
        </p:txBody>
      </p:sp>
    </p:spTree>
    <p:extLst>
      <p:ext uri="{BB962C8B-B14F-4D97-AF65-F5344CB8AC3E}">
        <p14:creationId xmlns:p14="http://schemas.microsoft.com/office/powerpoint/2010/main" val="17013799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idx="1"/>
            <p:extLst>
              <p:ext uri="{D42A27DB-BD31-4B8C-83A1-F6EECF244321}">
                <p14:modId xmlns:p14="http://schemas.microsoft.com/office/powerpoint/2010/main" val="444958033"/>
              </p:ext>
            </p:extLst>
          </p:nvPr>
        </p:nvGraphicFramePr>
        <p:xfrm>
          <a:off x="428596" y="2500306"/>
          <a:ext cx="8501122" cy="378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133" name="5 Rectángulo"/>
          <p:cNvSpPr>
            <a:spLocks noChangeArrowheads="1"/>
          </p:cNvSpPr>
          <p:nvPr/>
        </p:nvSpPr>
        <p:spPr bwMode="auto">
          <a:xfrm>
            <a:off x="594398" y="1213652"/>
            <a:ext cx="6457950" cy="731838"/>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graphicFrame>
        <p:nvGraphicFramePr>
          <p:cNvPr id="11" name="10 Diagrama"/>
          <p:cNvGraphicFramePr/>
          <p:nvPr>
            <p:extLst>
              <p:ext uri="{D42A27DB-BD31-4B8C-83A1-F6EECF244321}">
                <p14:modId xmlns:p14="http://schemas.microsoft.com/office/powerpoint/2010/main" val="1183191216"/>
              </p:ext>
            </p:extLst>
          </p:nvPr>
        </p:nvGraphicFramePr>
        <p:xfrm>
          <a:off x="971600" y="1772816"/>
          <a:ext cx="2880320" cy="584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8 Rectángulo"/>
          <p:cNvSpPr/>
          <p:nvPr/>
        </p:nvSpPr>
        <p:spPr>
          <a:xfrm>
            <a:off x="323528" y="0"/>
            <a:ext cx="8352928" cy="461665"/>
          </a:xfrm>
          <a:prstGeom prst="rect">
            <a:avLst/>
          </a:prstGeom>
        </p:spPr>
        <p:txBody>
          <a:bodyPr wrap="square">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Actos emitidos </a:t>
            </a:r>
            <a:r>
              <a:rPr lang="es-ES" sz="2400" b="1" dirty="0" smtClean="0">
                <a:solidFill>
                  <a:srgbClr val="FF9900"/>
                </a:solidFill>
                <a:effectLst>
                  <a:outerShdw blurRad="38100" dist="38100" dir="2700000" algn="tl">
                    <a:srgbClr val="000000"/>
                  </a:outerShdw>
                </a:effectLst>
                <a:latin typeface="Arial" pitchFamily="34" charset="0"/>
              </a:rPr>
              <a:t>por </a:t>
            </a:r>
            <a:r>
              <a:rPr lang="es-ES" sz="2400" b="1" dirty="0">
                <a:solidFill>
                  <a:srgbClr val="FF9900"/>
                </a:solidFill>
                <a:effectLst>
                  <a:outerShdw blurRad="38100" dist="38100" dir="2700000" algn="tl">
                    <a:srgbClr val="000000"/>
                  </a:outerShdw>
                </a:effectLst>
                <a:latin typeface="Arial" pitchFamily="34" charset="0"/>
              </a:rPr>
              <a:t>la </a:t>
            </a:r>
            <a:r>
              <a:rPr lang="es-ES" sz="2400" b="1" dirty="0" smtClean="0">
                <a:solidFill>
                  <a:srgbClr val="FF9900"/>
                </a:solidFill>
                <a:effectLst>
                  <a:outerShdw blurRad="38100" dist="38100" dir="2700000" algn="tl">
                    <a:srgbClr val="000000"/>
                  </a:outerShdw>
                </a:effectLst>
                <a:latin typeface="Arial" pitchFamily="34" charset="0"/>
              </a:rPr>
              <a:t>Aduana y la DGA</a:t>
            </a:r>
            <a:endParaRPr lang="es-ES" sz="2400" b="1" dirty="0">
              <a:solidFill>
                <a:srgbClr val="FF9900"/>
              </a:solidFill>
              <a:effectLst>
                <a:outerShdw blurRad="38100" dist="38100" dir="2700000" algn="tl">
                  <a:srgbClr val="000000"/>
                </a:outerShdw>
              </a:effectLst>
              <a:latin typeface="Arial" pitchFamily="34" charset="0"/>
            </a:endParaRPr>
          </a:p>
        </p:txBody>
      </p:sp>
      <p:pic>
        <p:nvPicPr>
          <p:cNvPr id="12" name="Picture 4" descr="is?lvJ-u78z8HcNW68pZGJewkEmbG8Ss8ajCmvnAQGRL9M"/>
          <p:cNvPicPr>
            <a:picLocks noChangeAspect="1" noChangeArrowheads="1"/>
          </p:cNvPicPr>
          <p:nvPr/>
        </p:nvPicPr>
        <p:blipFill>
          <a:blip r:embed="rId12" cstate="print"/>
          <a:srcRect/>
          <a:stretch>
            <a:fillRect/>
          </a:stretch>
        </p:blipFill>
        <p:spPr bwMode="auto">
          <a:xfrm>
            <a:off x="6444208" y="1772816"/>
            <a:ext cx="2011164" cy="13681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idx="1"/>
            <p:extLst>
              <p:ext uri="{D42A27DB-BD31-4B8C-83A1-F6EECF244321}">
                <p14:modId xmlns:p14="http://schemas.microsoft.com/office/powerpoint/2010/main" val="610493384"/>
              </p:ext>
            </p:extLst>
          </p:nvPr>
        </p:nvGraphicFramePr>
        <p:xfrm>
          <a:off x="611560" y="2500306"/>
          <a:ext cx="7843812" cy="2357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133" name="5 Rectángulo"/>
          <p:cNvSpPr>
            <a:spLocks noChangeArrowheads="1"/>
          </p:cNvSpPr>
          <p:nvPr/>
        </p:nvSpPr>
        <p:spPr bwMode="auto">
          <a:xfrm>
            <a:off x="683568" y="816402"/>
            <a:ext cx="6457950" cy="731838"/>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graphicFrame>
        <p:nvGraphicFramePr>
          <p:cNvPr id="11" name="10 Diagrama"/>
          <p:cNvGraphicFramePr/>
          <p:nvPr>
            <p:extLst>
              <p:ext uri="{D42A27DB-BD31-4B8C-83A1-F6EECF244321}">
                <p14:modId xmlns:p14="http://schemas.microsoft.com/office/powerpoint/2010/main" val="3922980367"/>
              </p:ext>
            </p:extLst>
          </p:nvPr>
        </p:nvGraphicFramePr>
        <p:xfrm>
          <a:off x="800087" y="1804464"/>
          <a:ext cx="2880320" cy="584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8 Rectángulo"/>
          <p:cNvSpPr/>
          <p:nvPr/>
        </p:nvSpPr>
        <p:spPr>
          <a:xfrm>
            <a:off x="1403350" y="0"/>
            <a:ext cx="6697663" cy="584775"/>
          </a:xfrm>
          <a:prstGeom prst="rect">
            <a:avLst/>
          </a:prstGeom>
        </p:spPr>
        <p:txBody>
          <a:bodyPr>
            <a:spAutoFit/>
          </a:bodyPr>
          <a:lstStyle/>
          <a:p>
            <a:pPr algn="ctr">
              <a:defRPr/>
            </a:pPr>
            <a:r>
              <a:rPr lang="es-ES" sz="3200" b="1" dirty="0">
                <a:solidFill>
                  <a:srgbClr val="FF9900"/>
                </a:solidFill>
                <a:effectLst>
                  <a:outerShdw blurRad="38100" dist="38100" dir="2700000" algn="tl">
                    <a:srgbClr val="000000"/>
                  </a:outerShdw>
                </a:effectLst>
                <a:latin typeface="Arial" pitchFamily="34" charset="0"/>
              </a:rPr>
              <a:t>Impugnación de </a:t>
            </a:r>
            <a:r>
              <a:rPr lang="es-ES" sz="3200" b="1" dirty="0" smtClean="0">
                <a:solidFill>
                  <a:srgbClr val="FF9900"/>
                </a:solidFill>
                <a:effectLst>
                  <a:outerShdw blurRad="38100" dist="38100" dir="2700000" algn="tl">
                    <a:srgbClr val="000000"/>
                  </a:outerShdw>
                </a:effectLst>
                <a:latin typeface="Arial" pitchFamily="34" charset="0"/>
              </a:rPr>
              <a:t>Actos</a:t>
            </a:r>
            <a:endParaRPr lang="es-ES" sz="3200" b="1" dirty="0">
              <a:solidFill>
                <a:srgbClr val="FF9900"/>
              </a:solidFill>
              <a:effectLst>
                <a:outerShdw blurRad="38100" dist="38100" dir="2700000" algn="tl">
                  <a:srgbClr val="000000"/>
                </a:outerShdw>
              </a:effectLst>
              <a:latin typeface="Arial" pitchFamily="34" charset="0"/>
            </a:endParaRPr>
          </a:p>
        </p:txBody>
      </p:sp>
      <p:pic>
        <p:nvPicPr>
          <p:cNvPr id="12" name="Picture 4" descr="is?lvJ-u78z8HcNW68pZGJewkEmbG8Ss8ajCmvnAQGRL9M"/>
          <p:cNvPicPr>
            <a:picLocks noChangeAspect="1" noChangeArrowheads="1"/>
          </p:cNvPicPr>
          <p:nvPr/>
        </p:nvPicPr>
        <p:blipFill>
          <a:blip r:embed="rId12" cstate="print"/>
          <a:srcRect/>
          <a:stretch>
            <a:fillRect/>
          </a:stretch>
        </p:blipFill>
        <p:spPr bwMode="auto">
          <a:xfrm>
            <a:off x="6444208" y="1412776"/>
            <a:ext cx="2011164" cy="13681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6 CuadroTexto"/>
          <p:cNvSpPr txBox="1"/>
          <p:nvPr/>
        </p:nvSpPr>
        <p:spPr>
          <a:xfrm>
            <a:off x="827585" y="4714884"/>
            <a:ext cx="7848872" cy="1908215"/>
          </a:xfrm>
          <a:prstGeom prst="rect">
            <a:avLst/>
          </a:prstGeom>
          <a:noFill/>
        </p:spPr>
        <p:txBody>
          <a:bodyPr wrap="square" rtlCol="0">
            <a:spAutoFit/>
          </a:bodyPr>
          <a:lstStyle/>
          <a:p>
            <a:r>
              <a:rPr kumimoji="1" lang="es-ES_tradnl" sz="2000" b="1" dirty="0" smtClean="0">
                <a:solidFill>
                  <a:schemeClr val="accent3">
                    <a:lumMod val="50000"/>
                  </a:schemeClr>
                </a:solidFill>
                <a:effectLst>
                  <a:outerShdw blurRad="38100" dist="38100" dir="2700000" algn="tl">
                    <a:srgbClr val="000000">
                      <a:alpha val="43137"/>
                    </a:srgbClr>
                  </a:outerShdw>
                </a:effectLst>
              </a:rPr>
              <a:t>Contenido/ Fase probatoria</a:t>
            </a:r>
            <a:r>
              <a:rPr kumimoji="1" lang="es-ES_tradnl" b="1" dirty="0" smtClean="0">
                <a:solidFill>
                  <a:schemeClr val="accent3">
                    <a:lumMod val="50000"/>
                  </a:schemeClr>
                </a:solidFill>
                <a:effectLst>
                  <a:outerShdw blurRad="38100" dist="38100" dir="2700000" algn="tl">
                    <a:srgbClr val="000000">
                      <a:alpha val="43137"/>
                    </a:srgbClr>
                  </a:outerShdw>
                </a:effectLst>
              </a:rPr>
              <a:t>:</a:t>
            </a:r>
          </a:p>
          <a:p>
            <a:endParaRPr kumimoji="1" lang="es-ES_tradnl" sz="1600" b="1" dirty="0" smtClean="0"/>
          </a:p>
          <a:p>
            <a:pPr>
              <a:buFont typeface="Arial" pitchFamily="34" charset="0"/>
              <a:buChar char="•"/>
            </a:pPr>
            <a:r>
              <a:rPr kumimoji="1" lang="es-ES_tradnl" sz="1600" dirty="0" smtClean="0"/>
              <a:t>  Alegaciones técnicas, de hecho y de derecho, las pruebas en que fundamente su recurso y la petición o pretensión de  fondo</a:t>
            </a:r>
          </a:p>
          <a:p>
            <a:pPr>
              <a:buFont typeface="Arial" pitchFamily="34" charset="0"/>
              <a:buChar char="•"/>
            </a:pPr>
            <a:r>
              <a:rPr kumimoji="1" lang="es-ES_tradnl" sz="1600" dirty="0" smtClean="0"/>
              <a:t>  El recurrente podrá aportar, en su beneficio, toda clase de pruebas, incluso exámenes técnicos, catálogos, literatura o dictámenes</a:t>
            </a:r>
          </a:p>
          <a:p>
            <a:endParaRPr lang="es-E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11560" y="-747464"/>
            <a:ext cx="7859713" cy="1143000"/>
          </a:xfrm>
          <a:ln w="76200" cmpd="tri"/>
        </p:spPr>
        <p:txBody>
          <a:bodyPr>
            <a:normAutofit fontScale="90000"/>
          </a:bodyPr>
          <a:lstStyle/>
          <a:p>
            <a:pPr algn="r" eaLnBrk="1" hangingPunct="1">
              <a:defRPr/>
            </a:pP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
            </a:r>
            <a:b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br>
            <a:r>
              <a:rPr lang="es-ES_tradnl" sz="3200" b="1" dirty="0" smtClean="0">
                <a:solidFill>
                  <a:srgbClr val="FF9900"/>
                </a:solidFill>
                <a:effectLst>
                  <a:outerShdw blurRad="38100" dist="38100" dir="2700000" algn="tl">
                    <a:srgbClr val="000000">
                      <a:alpha val="43137"/>
                    </a:srgbClr>
                  </a:outerShdw>
                </a:effectLst>
                <a:latin typeface="Copperplate Gothic Light" pitchFamily="34" charset="0"/>
              </a:rPr>
              <a:t>Uso facultativo de los recursos</a:t>
            </a:r>
            <a:r>
              <a:rPr lang="es-ES" sz="4000" dirty="0" smtClean="0">
                <a:effectLst>
                  <a:outerShdw blurRad="38100" dist="38100" dir="2700000" algn="tl">
                    <a:srgbClr val="000000">
                      <a:alpha val="43137"/>
                    </a:srgbClr>
                  </a:outerShdw>
                </a:effectLst>
              </a:rPr>
              <a:t> </a:t>
            </a:r>
          </a:p>
        </p:txBody>
      </p:sp>
      <p:graphicFrame>
        <p:nvGraphicFramePr>
          <p:cNvPr id="2" name="1 Diagrama"/>
          <p:cNvGraphicFramePr/>
          <p:nvPr>
            <p:extLst>
              <p:ext uri="{D42A27DB-BD31-4B8C-83A1-F6EECF244321}">
                <p14:modId xmlns:p14="http://schemas.microsoft.com/office/powerpoint/2010/main" val="274727169"/>
              </p:ext>
            </p:extLst>
          </p:nvPr>
        </p:nvGraphicFramePr>
        <p:xfrm>
          <a:off x="467544" y="1124744"/>
          <a:ext cx="820891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395536" y="332656"/>
            <a:ext cx="8568952" cy="1311128"/>
          </a:xfrm>
          <a:prstGeom prst="rect">
            <a:avLst/>
          </a:prstGeom>
          <a:noFill/>
        </p:spPr>
        <p:txBody>
          <a:bodyPr wrap="square" rtlCol="0">
            <a:spAutoFit/>
          </a:bodyPr>
          <a:lstStyle/>
          <a:p>
            <a:pPr marL="0" indent="0" eaLnBrk="1" hangingPunct="1">
              <a:lnSpc>
                <a:spcPct val="80000"/>
              </a:lnSpc>
              <a:buFont typeface="Wingdings" pitchFamily="2" charset="2"/>
              <a:buNone/>
            </a:pPr>
            <a:r>
              <a:rPr lang="es-CR" b="1" dirty="0"/>
              <a:t>Sentencia:	174-2007</a:t>
            </a:r>
          </a:p>
          <a:p>
            <a:pPr marL="0" indent="0" eaLnBrk="1" hangingPunct="1">
              <a:lnSpc>
                <a:spcPct val="80000"/>
              </a:lnSpc>
            </a:pPr>
            <a:r>
              <a:rPr lang="es-CR" b="1" dirty="0"/>
              <a:t>Descriptor:	Recurso</a:t>
            </a:r>
          </a:p>
          <a:p>
            <a:pPr marL="0" indent="0" eaLnBrk="1" hangingPunct="1">
              <a:lnSpc>
                <a:spcPct val="80000"/>
              </a:lnSpc>
            </a:pPr>
            <a:r>
              <a:rPr lang="es-CR" b="1" dirty="0" err="1"/>
              <a:t>Restrictor</a:t>
            </a:r>
            <a:r>
              <a:rPr lang="es-CR" b="1" dirty="0"/>
              <a:t>:   	Inadmisible por Falta de legitimación del depositario</a:t>
            </a:r>
          </a:p>
          <a:p>
            <a:endParaRPr lang="es-ES" dirty="0"/>
          </a:p>
          <a:p>
            <a:endParaRPr lang="es-ES" dirty="0"/>
          </a:p>
        </p:txBody>
      </p:sp>
    </p:spTree>
    <p:extLst>
      <p:ext uri="{BB962C8B-B14F-4D97-AF65-F5344CB8AC3E}">
        <p14:creationId xmlns:p14="http://schemas.microsoft.com/office/powerpoint/2010/main" val="188567674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5" name="Rectangle 3"/>
          <p:cNvSpPr>
            <a:spLocks noChangeArrowheads="1"/>
          </p:cNvSpPr>
          <p:nvPr/>
        </p:nvSpPr>
        <p:spPr bwMode="auto">
          <a:xfrm>
            <a:off x="899592" y="-170730"/>
            <a:ext cx="7704137" cy="1008062"/>
          </a:xfrm>
          <a:prstGeom prst="rect">
            <a:avLst/>
          </a:prstGeom>
          <a:noFill/>
          <a:ln w="57150" cmpd="thinThick">
            <a:noFill/>
            <a:miter lim="800000"/>
            <a:headEnd/>
            <a:tailEnd/>
          </a:ln>
          <a:effectLst/>
        </p:spPr>
        <p:txBody>
          <a:bodyPr anchor="ctr" anchorCtr="1"/>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pic>
        <p:nvPicPr>
          <p:cNvPr id="11266" name="Picture 2" descr="Resultado de imagen de fondos de colores cla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7704856" cy="4206206"/>
          </a:xfrm>
          <a:prstGeom prst="rect">
            <a:avLst/>
          </a:prstGeom>
          <a:noFill/>
          <a:extLst>
            <a:ext uri="{909E8E84-426E-40DD-AFC4-6F175D3DCCD1}">
              <a14:hiddenFill xmlns:a14="http://schemas.microsoft.com/office/drawing/2010/main">
                <a:solidFill>
                  <a:srgbClr val="FFFFFF"/>
                </a:solidFill>
              </a14:hiddenFill>
            </a:ext>
          </a:extLst>
        </p:spPr>
      </p:pic>
      <p:sp>
        <p:nvSpPr>
          <p:cNvPr id="74754" name="Rectangle 2"/>
          <p:cNvSpPr>
            <a:spLocks noGrp="1" noChangeArrowheads="1"/>
          </p:cNvSpPr>
          <p:nvPr>
            <p:ph type="body" idx="4294967295"/>
          </p:nvPr>
        </p:nvSpPr>
        <p:spPr>
          <a:xfrm>
            <a:off x="755576" y="476672"/>
            <a:ext cx="7574731" cy="5905500"/>
          </a:xfrm>
        </p:spPr>
        <p:txBody>
          <a:bodyPr/>
          <a:lstStyle/>
          <a:p>
            <a:pPr marL="0" indent="0" eaLnBrk="1" hangingPunct="1">
              <a:lnSpc>
                <a:spcPct val="80000"/>
              </a:lnSpc>
              <a:buFont typeface="Wingdings" pitchFamily="2" charset="2"/>
              <a:buNone/>
              <a:defRPr/>
            </a:pPr>
            <a:endParaRPr lang="es-CR" sz="1600" b="1" dirty="0" smtClean="0"/>
          </a:p>
          <a:p>
            <a:pPr marL="0" indent="0" eaLnBrk="1" hangingPunct="1">
              <a:lnSpc>
                <a:spcPct val="80000"/>
              </a:lnSpc>
              <a:buFont typeface="Wingdings" pitchFamily="2" charset="2"/>
              <a:buNone/>
              <a:defRPr/>
            </a:pPr>
            <a:r>
              <a:rPr lang="es-CR" sz="1600" b="1" dirty="0" smtClean="0"/>
              <a:t>Sentencia:	120-2005</a:t>
            </a:r>
          </a:p>
          <a:p>
            <a:pPr marL="0" indent="0" eaLnBrk="1" hangingPunct="1">
              <a:lnSpc>
                <a:spcPct val="80000"/>
              </a:lnSpc>
              <a:defRPr/>
            </a:pPr>
            <a:r>
              <a:rPr lang="es-CR" sz="1600" b="1" dirty="0" smtClean="0"/>
              <a:t>Descriptor:	Recurso</a:t>
            </a:r>
          </a:p>
          <a:p>
            <a:pPr marL="0" indent="0" eaLnBrk="1" hangingPunct="1">
              <a:lnSpc>
                <a:spcPct val="80000"/>
              </a:lnSpc>
              <a:defRPr/>
            </a:pPr>
            <a:r>
              <a:rPr lang="es-CR" sz="1600" b="1" dirty="0" err="1" smtClean="0"/>
              <a:t>Restrictor</a:t>
            </a:r>
            <a:r>
              <a:rPr lang="es-CR" sz="1600" b="1" dirty="0" smtClean="0"/>
              <a:t>:                  Requisito subjetivo de forma</a:t>
            </a:r>
          </a:p>
          <a:p>
            <a:pPr marL="0" indent="0" eaLnBrk="1" hangingPunct="1">
              <a:lnSpc>
                <a:spcPct val="80000"/>
              </a:lnSpc>
              <a:defRPr/>
            </a:pPr>
            <a:r>
              <a:rPr lang="es-CR" sz="1600" b="1" dirty="0" err="1" smtClean="0"/>
              <a:t>Restrictor</a:t>
            </a:r>
            <a:r>
              <a:rPr lang="es-CR" sz="1600" b="1" dirty="0" smtClean="0"/>
              <a:t>:   	Inadmisible por Falta de legitimación por falta de actuación 		conjunta</a:t>
            </a:r>
          </a:p>
          <a:p>
            <a:pPr marL="0" indent="0" eaLnBrk="1" hangingPunct="1">
              <a:lnSpc>
                <a:spcPct val="80000"/>
              </a:lnSpc>
              <a:buFont typeface="Wingdings" pitchFamily="2" charset="2"/>
              <a:buNone/>
              <a:defRPr/>
            </a:pPr>
            <a:endParaRPr lang="es-ES_tradnl" sz="1600" dirty="0" smtClean="0"/>
          </a:p>
          <a:p>
            <a:pPr marL="0" indent="0" algn="just" eaLnBrk="1" hangingPunct="1">
              <a:lnSpc>
                <a:spcPct val="80000"/>
              </a:lnSpc>
              <a:buFont typeface="Wingdings" pitchFamily="2" charset="2"/>
              <a:buNone/>
              <a:defRPr/>
            </a:pPr>
            <a:r>
              <a:rPr lang="es-ES" sz="2000" dirty="0" smtClean="0"/>
              <a:t>“No obstante lo anterior, además el recurso debe ser presentado en forma, o sea, cumpliendo con los presupuestos procesales, entre ellos, los relativos a la capacidad procesal de las partes que intervienen en el procedimiento, aspecto que efectivamente genera problemas en el presente caso, toda vez que el proceso sancionatorio si bien se dirige contra </a:t>
            </a:r>
            <a:r>
              <a:rPr lang="es-CR" sz="2000" dirty="0" smtClean="0"/>
              <a:t>la</a:t>
            </a:r>
            <a:r>
              <a:rPr lang="es-ES" sz="2000" dirty="0" smtClean="0"/>
              <a:t> sociedad XXX en la modalidad de </a:t>
            </a:r>
            <a:r>
              <a:rPr lang="es-ES" sz="2000" dirty="0" err="1" smtClean="0"/>
              <a:t>Consolidador</a:t>
            </a:r>
            <a:r>
              <a:rPr lang="es-ES" sz="2000" dirty="0" smtClean="0"/>
              <a:t> de Carga Internacional, el recurso de apelación lo interpone </a:t>
            </a:r>
            <a:r>
              <a:rPr lang="es-ES" sz="2000" b="1" dirty="0" smtClean="0">
                <a:effectLst>
                  <a:outerShdw blurRad="38100" dist="38100" dir="2700000" algn="tl">
                    <a:srgbClr val="000000">
                      <a:alpha val="43137"/>
                    </a:srgbClr>
                  </a:outerShdw>
                </a:effectLst>
              </a:rPr>
              <a:t>solamente</a:t>
            </a:r>
            <a:r>
              <a:rPr lang="es-ES" sz="2000" dirty="0" smtClean="0"/>
              <a:t> el señor XXX, quien a pesar que consta en expediente es Presidente y apoderado generalísimo de la citada sociedad, de conformidad con la certificación de personería que corre en expediente a folio 64, está facultado para actuar únicamente en forma conjunta con el señor XXX, siendo en consecuencia el señor XXX </a:t>
            </a:r>
            <a:r>
              <a:rPr lang="es-ES" sz="2000" b="1" dirty="0" smtClean="0">
                <a:effectLst>
                  <a:outerShdw blurRad="38100" dist="38100" dir="2700000" algn="tl">
                    <a:srgbClr val="000000">
                      <a:alpha val="43137"/>
                    </a:srgbClr>
                  </a:outerShdw>
                </a:effectLst>
              </a:rPr>
              <a:t>una persona que en forma individual carece legitimación para actuar en autos.”</a:t>
            </a:r>
            <a:endParaRPr lang="es-ES_tradnl" sz="2000" b="1" dirty="0" smtClean="0">
              <a:effectLst>
                <a:outerShdw blurRad="38100" dist="38100" dir="2700000" algn="tl">
                  <a:srgbClr val="000000">
                    <a:alpha val="43137"/>
                  </a:srgbClr>
                </a:outerShdw>
              </a:effectLst>
            </a:endParaRPr>
          </a:p>
          <a:p>
            <a:pPr marL="0" indent="0" algn="just" eaLnBrk="1" hangingPunct="1">
              <a:lnSpc>
                <a:spcPct val="80000"/>
              </a:lnSpc>
              <a:defRPr/>
            </a:pPr>
            <a:endParaRPr lang="es-ES_tradnl" sz="2000" dirty="0" smtClean="0">
              <a:solidFill>
                <a:schemeClr val="folHlink"/>
              </a:solidFill>
            </a:endParaRPr>
          </a:p>
          <a:p>
            <a:pPr marL="0" indent="0" eaLnBrk="1" hangingPunct="1">
              <a:lnSpc>
                <a:spcPct val="80000"/>
              </a:lnSpc>
              <a:buFont typeface="Wingdings" pitchFamily="2" charset="2"/>
              <a:buNone/>
              <a:defRPr/>
            </a:pPr>
            <a:r>
              <a:rPr lang="es-ES_tradnl" sz="1800" dirty="0" smtClean="0"/>
              <a:t>  </a:t>
            </a:r>
          </a:p>
        </p:txBody>
      </p:sp>
      <p:pic>
        <p:nvPicPr>
          <p:cNvPr id="3074" name="Picture 2" descr="Resultado de imagen de dos profesion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5517232"/>
            <a:ext cx="1827287" cy="1169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4754">
                                            <p:txEl>
                                              <p:pRg st="1" end="1"/>
                                            </p:txEl>
                                          </p:spTgt>
                                        </p:tgtEl>
                                        <p:attrNameLst>
                                          <p:attrName>style.visibility</p:attrName>
                                        </p:attrNameLst>
                                      </p:cBhvr>
                                      <p:to>
                                        <p:strVal val="visible"/>
                                      </p:to>
                                    </p:set>
                                    <p:anim calcmode="lin" valueType="num">
                                      <p:cBhvr>
                                        <p:cTn id="7" dur="500" fill="hold"/>
                                        <p:tgtEl>
                                          <p:spTgt spid="7475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4754">
                                            <p:txEl>
                                              <p:pRg st="1" end="1"/>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4754">
                                            <p:txEl>
                                              <p:pRg st="2" end="2"/>
                                            </p:txEl>
                                          </p:spTgt>
                                        </p:tgtEl>
                                        <p:attrNameLst>
                                          <p:attrName>style.visibility</p:attrName>
                                        </p:attrNameLst>
                                      </p:cBhvr>
                                      <p:to>
                                        <p:strVal val="visible"/>
                                      </p:to>
                                    </p:set>
                                    <p:anim calcmode="lin" valueType="num">
                                      <p:cBhvr>
                                        <p:cTn id="12" dur="500" fill="hold"/>
                                        <p:tgtEl>
                                          <p:spTgt spid="74754">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4754">
                                            <p:txEl>
                                              <p:pRg st="2" end="2"/>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4754">
                                            <p:txEl>
                                              <p:pRg st="3" end="3"/>
                                            </p:txEl>
                                          </p:spTgt>
                                        </p:tgtEl>
                                        <p:attrNameLst>
                                          <p:attrName>style.visibility</p:attrName>
                                        </p:attrNameLst>
                                      </p:cBhvr>
                                      <p:to>
                                        <p:strVal val="visible"/>
                                      </p:to>
                                    </p:set>
                                    <p:anim calcmode="lin" valueType="num">
                                      <p:cBhvr>
                                        <p:cTn id="17" dur="500" fill="hold"/>
                                        <p:tgtEl>
                                          <p:spTgt spid="7475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74754">
                                            <p:txEl>
                                              <p:pRg st="3" end="3"/>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4754">
                                            <p:txEl>
                                              <p:pRg st="4" end="4"/>
                                            </p:txEl>
                                          </p:spTgt>
                                        </p:tgtEl>
                                        <p:attrNameLst>
                                          <p:attrName>style.visibility</p:attrName>
                                        </p:attrNameLst>
                                      </p:cBhvr>
                                      <p:to>
                                        <p:strVal val="visible"/>
                                      </p:to>
                                    </p:set>
                                    <p:anim calcmode="lin" valueType="num">
                                      <p:cBhvr>
                                        <p:cTn id="22" dur="500" fill="hold"/>
                                        <p:tgtEl>
                                          <p:spTgt spid="74754">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74754">
                                            <p:txEl>
                                              <p:pRg st="4" end="4"/>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4754">
                                            <p:txEl>
                                              <p:pRg st="6" end="6"/>
                                            </p:txEl>
                                          </p:spTgt>
                                        </p:tgtEl>
                                        <p:attrNameLst>
                                          <p:attrName>style.visibility</p:attrName>
                                        </p:attrNameLst>
                                      </p:cBhvr>
                                      <p:to>
                                        <p:strVal val="visible"/>
                                      </p:to>
                                    </p:set>
                                    <p:anim calcmode="lin" valueType="num">
                                      <p:cBhvr>
                                        <p:cTn id="27" dur="500" fill="hold"/>
                                        <p:tgtEl>
                                          <p:spTgt spid="74754">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74754">
                                            <p:txEl>
                                              <p:pRg st="6" end="6"/>
                                            </p:txEl>
                                          </p:spTgt>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74754">
                                            <p:txEl>
                                              <p:pRg st="8" end="8"/>
                                            </p:txEl>
                                          </p:spTgt>
                                        </p:tgtEl>
                                        <p:attrNameLst>
                                          <p:attrName>style.visibility</p:attrName>
                                        </p:attrNameLst>
                                      </p:cBhvr>
                                      <p:to>
                                        <p:strVal val="visible"/>
                                      </p:to>
                                    </p:set>
                                    <p:anim calcmode="lin" valueType="num">
                                      <p:cBhvr>
                                        <p:cTn id="32" dur="500" fill="hold"/>
                                        <p:tgtEl>
                                          <p:spTgt spid="74754">
                                            <p:txEl>
                                              <p:pRg st="8" end="8"/>
                                            </p:txEl>
                                          </p:spTgt>
                                        </p:tgtEl>
                                        <p:attrNameLst>
                                          <p:attrName>ppt_w</p:attrName>
                                        </p:attrNameLst>
                                      </p:cBhvr>
                                      <p:tavLst>
                                        <p:tav tm="0">
                                          <p:val>
                                            <p:fltVal val="0"/>
                                          </p:val>
                                        </p:tav>
                                        <p:tav tm="100000">
                                          <p:val>
                                            <p:strVal val="#ppt_w"/>
                                          </p:val>
                                        </p:tav>
                                      </p:tavLst>
                                    </p:anim>
                                    <p:anim calcmode="lin" valueType="num">
                                      <p:cBhvr>
                                        <p:cTn id="33" dur="500" fill="hold"/>
                                        <p:tgtEl>
                                          <p:spTgt spid="74754">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838969" y="831056"/>
            <a:ext cx="6457950" cy="731838"/>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graphicFrame>
        <p:nvGraphicFramePr>
          <p:cNvPr id="11" name="10 Diagrama"/>
          <p:cNvGraphicFramePr/>
          <p:nvPr>
            <p:extLst>
              <p:ext uri="{D42A27DB-BD31-4B8C-83A1-F6EECF244321}">
                <p14:modId xmlns:p14="http://schemas.microsoft.com/office/powerpoint/2010/main" val="3660119803"/>
              </p:ext>
            </p:extLst>
          </p:nvPr>
        </p:nvGraphicFramePr>
        <p:xfrm>
          <a:off x="971600" y="1412776"/>
          <a:ext cx="2880320" cy="5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Rectángulo"/>
          <p:cNvSpPr/>
          <p:nvPr/>
        </p:nvSpPr>
        <p:spPr>
          <a:xfrm>
            <a:off x="2411760" y="29261"/>
            <a:ext cx="4609133" cy="461665"/>
          </a:xfrm>
          <a:prstGeom prst="rect">
            <a:avLst/>
          </a:prstGeom>
        </p:spPr>
        <p:txBody>
          <a:bodyPr wrap="square">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2628900"/>
            <a:ext cx="7632848" cy="36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Marcador de contenido"/>
          <p:cNvGraphicFramePr>
            <a:graphicFrameLocks noGrp="1"/>
          </p:cNvGraphicFramePr>
          <p:nvPr>
            <p:ph idx="1"/>
            <p:extLst>
              <p:ext uri="{D42A27DB-BD31-4B8C-83A1-F6EECF244321}">
                <p14:modId xmlns:p14="http://schemas.microsoft.com/office/powerpoint/2010/main" val="442221376"/>
              </p:ext>
            </p:extLst>
          </p:nvPr>
        </p:nvGraphicFramePr>
        <p:xfrm>
          <a:off x="755576" y="2165916"/>
          <a:ext cx="7776865" cy="41434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3"/>
          <p:cNvSpPr txBox="1">
            <a:spLocks noChangeArrowheads="1"/>
          </p:cNvSpPr>
          <p:nvPr/>
        </p:nvSpPr>
        <p:spPr bwMode="auto">
          <a:xfrm>
            <a:off x="2751138" y="352425"/>
            <a:ext cx="184150" cy="366713"/>
          </a:xfrm>
          <a:prstGeom prst="rect">
            <a:avLst/>
          </a:prstGeom>
          <a:noFill/>
          <a:ln w="9525">
            <a:noFill/>
            <a:miter lim="800000"/>
            <a:headEnd/>
            <a:tailEnd/>
          </a:ln>
        </p:spPr>
        <p:txBody>
          <a:bodyPr wrap="none">
            <a:spAutoFit/>
          </a:bodyPr>
          <a:lstStyle/>
          <a:p>
            <a:endParaRPr lang="es-ES">
              <a:latin typeface="Arial" charset="0"/>
            </a:endParaRPr>
          </a:p>
        </p:txBody>
      </p:sp>
      <p:sp>
        <p:nvSpPr>
          <p:cNvPr id="79876" name="Rectangle 4"/>
          <p:cNvSpPr>
            <a:spLocks noChangeArrowheads="1"/>
          </p:cNvSpPr>
          <p:nvPr/>
        </p:nvSpPr>
        <p:spPr bwMode="auto">
          <a:xfrm>
            <a:off x="1403648" y="-188689"/>
            <a:ext cx="6553200" cy="792163"/>
          </a:xfrm>
          <a:prstGeom prst="rect">
            <a:avLst/>
          </a:prstGeom>
          <a:noFill/>
          <a:ln w="57150" cmpd="thinThick">
            <a:noFill/>
            <a:miter lim="800000"/>
            <a:headEnd/>
            <a:tailEnd/>
          </a:ln>
          <a:effectLst/>
        </p:spPr>
        <p:txBody>
          <a:bodyPr anchor="ctr" anchorCtr="1"/>
          <a:lstStyle/>
          <a:p>
            <a:pPr algn="ctr">
              <a:defRPr/>
            </a:pPr>
            <a:r>
              <a:rPr lang="es-ES" sz="2400" b="1" dirty="0" smtClean="0">
                <a:solidFill>
                  <a:srgbClr val="FF9900"/>
                </a:solidFill>
                <a:effectLst>
                  <a:outerShdw blurRad="38100" dist="38100" dir="2700000" algn="tl">
                    <a:srgbClr val="000000"/>
                  </a:outerShdw>
                </a:effectLst>
                <a:latin typeface="Arial" pitchFamily="34" charset="0"/>
              </a:rPr>
              <a:t>Impugnación de Actos</a:t>
            </a:r>
            <a:endParaRPr lang="es-ES" sz="2400" b="1" dirty="0">
              <a:solidFill>
                <a:srgbClr val="FF9900"/>
              </a:solidFill>
              <a:effectLst>
                <a:outerShdw blurRad="38100" dist="38100" dir="2700000" algn="tl">
                  <a:srgbClr val="000000"/>
                </a:outerShdw>
              </a:effectLst>
              <a:latin typeface="Arial" pitchFamily="34" charset="0"/>
            </a:endParaRPr>
          </a:p>
        </p:txBody>
      </p:sp>
      <p:graphicFrame>
        <p:nvGraphicFramePr>
          <p:cNvPr id="3" name="2 Diagrama"/>
          <p:cNvGraphicFramePr/>
          <p:nvPr>
            <p:extLst>
              <p:ext uri="{D42A27DB-BD31-4B8C-83A1-F6EECF244321}">
                <p14:modId xmlns:p14="http://schemas.microsoft.com/office/powerpoint/2010/main" val="4134773596"/>
              </p:ext>
            </p:extLst>
          </p:nvPr>
        </p:nvGraphicFramePr>
        <p:xfrm>
          <a:off x="395536" y="535781"/>
          <a:ext cx="8352928" cy="5989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1355560" y="535781"/>
            <a:ext cx="7812360" cy="646331"/>
          </a:xfrm>
          <a:prstGeom prst="rect">
            <a:avLst/>
          </a:prstGeom>
          <a:noFill/>
        </p:spPr>
        <p:txBody>
          <a:bodyPr wrap="square" rtlCol="0">
            <a:spAutoFit/>
          </a:bodyPr>
          <a:lstStyle/>
          <a:p>
            <a:r>
              <a:rPr lang="es-MX" b="1" u="sng" dirty="0">
                <a:latin typeface="Calisto MT" pitchFamily="18" charset="0"/>
                <a:cs typeface="Arial" charset="0"/>
              </a:rPr>
              <a:t>ACTOS NO </a:t>
            </a:r>
            <a:r>
              <a:rPr lang="es-MX" b="1" u="sng" dirty="0" smtClean="0">
                <a:latin typeface="Calisto MT" pitchFamily="18" charset="0"/>
                <a:cs typeface="Arial" charset="0"/>
              </a:rPr>
              <a:t>IMPUGNABLES</a:t>
            </a:r>
            <a:r>
              <a:rPr lang="es-MX" u="sng" dirty="0" smtClean="0">
                <a:latin typeface="Calisto MT" pitchFamily="18" charset="0"/>
                <a:cs typeface="Arial" charset="0"/>
              </a:rPr>
              <a:t>:</a:t>
            </a:r>
            <a:r>
              <a:rPr lang="es-MX" b="1" dirty="0" smtClean="0">
                <a:latin typeface="Calisto MT" pitchFamily="18" charset="0"/>
                <a:cs typeface="Arial" charset="0"/>
              </a:rPr>
              <a:t> </a:t>
            </a:r>
            <a:r>
              <a:rPr lang="es-MX" sz="1400" b="1" dirty="0" smtClean="0">
                <a:latin typeface="Calisto MT" pitchFamily="18" charset="0"/>
                <a:cs typeface="Arial" charset="0"/>
              </a:rPr>
              <a:t>Dictámenes</a:t>
            </a:r>
            <a:r>
              <a:rPr lang="es-MX" sz="1400" b="1" dirty="0">
                <a:latin typeface="Calisto MT" pitchFamily="18" charset="0"/>
                <a:cs typeface="Arial" charset="0"/>
              </a:rPr>
              <a:t>/ Derecho de petición </a:t>
            </a:r>
            <a:r>
              <a:rPr lang="es-MX" sz="1400" b="1" dirty="0" err="1">
                <a:latin typeface="Calisto MT" pitchFamily="18" charset="0"/>
                <a:cs typeface="Arial" charset="0"/>
              </a:rPr>
              <a:t>Sent</a:t>
            </a:r>
            <a:r>
              <a:rPr lang="es-MX" sz="1400" b="1" dirty="0">
                <a:latin typeface="Calisto MT" pitchFamily="18" charset="0"/>
                <a:cs typeface="Arial" charset="0"/>
              </a:rPr>
              <a:t> 40-99</a:t>
            </a:r>
            <a:endParaRPr lang="es-MX" sz="1400" u="sng" dirty="0">
              <a:latin typeface="Calisto MT" pitchFamily="18" charset="0"/>
              <a:cs typeface="Arial" charset="0"/>
            </a:endParaRPr>
          </a:p>
          <a:p>
            <a:endParaRPr lang="es-ES" dirty="0"/>
          </a:p>
        </p:txBody>
      </p:sp>
    </p:spTree>
    <p:extLst>
      <p:ext uri="{BB962C8B-B14F-4D97-AF65-F5344CB8AC3E}">
        <p14:creationId xmlns:p14="http://schemas.microsoft.com/office/powerpoint/2010/main" val="308932996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idx="1"/>
            <p:extLst>
              <p:ext uri="{D42A27DB-BD31-4B8C-83A1-F6EECF244321}">
                <p14:modId xmlns:p14="http://schemas.microsoft.com/office/powerpoint/2010/main" val="3592224036"/>
              </p:ext>
            </p:extLst>
          </p:nvPr>
        </p:nvGraphicFramePr>
        <p:xfrm>
          <a:off x="3000364" y="1928802"/>
          <a:ext cx="7072362" cy="378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3" name="5 Rectángulo"/>
          <p:cNvSpPr>
            <a:spLocks noChangeArrowheads="1"/>
          </p:cNvSpPr>
          <p:nvPr/>
        </p:nvSpPr>
        <p:spPr bwMode="auto">
          <a:xfrm>
            <a:off x="773177" y="1357313"/>
            <a:ext cx="2416046" cy="313932"/>
          </a:xfrm>
          <a:prstGeom prst="rect">
            <a:avLst/>
          </a:prstGeom>
          <a:noFill/>
          <a:ln w="9525">
            <a:noFill/>
            <a:miter lim="800000"/>
            <a:headEnd/>
            <a:tailEnd/>
          </a:ln>
        </p:spPr>
        <p:txBody>
          <a:bodyPr wrap="none">
            <a:spAutoFit/>
          </a:bodyPr>
          <a:lstStyle/>
          <a:p>
            <a:pPr algn="just">
              <a:lnSpc>
                <a:spcPct val="80000"/>
              </a:lnSpc>
              <a:buFont typeface="Wingdings" pitchFamily="2" charset="2"/>
              <a:buNone/>
            </a:pPr>
            <a:r>
              <a:rPr lang="es-ES_tradnl" b="1" dirty="0" smtClean="0">
                <a:solidFill>
                  <a:schemeClr val="folHlink"/>
                </a:solidFill>
              </a:rPr>
              <a:t> Intereses </a:t>
            </a:r>
            <a:r>
              <a:rPr lang="es-ES_tradnl" b="1" dirty="0">
                <a:solidFill>
                  <a:schemeClr val="folHlink"/>
                </a:solidFill>
              </a:rPr>
              <a:t>en Juego:</a:t>
            </a:r>
          </a:p>
        </p:txBody>
      </p:sp>
      <p:graphicFrame>
        <p:nvGraphicFramePr>
          <p:cNvPr id="8" name="7 Diagrama"/>
          <p:cNvGraphicFramePr/>
          <p:nvPr>
            <p:extLst>
              <p:ext uri="{D42A27DB-BD31-4B8C-83A1-F6EECF244321}">
                <p14:modId xmlns:p14="http://schemas.microsoft.com/office/powerpoint/2010/main" val="3388890713"/>
              </p:ext>
            </p:extLst>
          </p:nvPr>
        </p:nvGraphicFramePr>
        <p:xfrm>
          <a:off x="142844" y="1928802"/>
          <a:ext cx="4500594" cy="37862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8 Diagrama"/>
          <p:cNvGraphicFramePr/>
          <p:nvPr>
            <p:extLst>
              <p:ext uri="{D42A27DB-BD31-4B8C-83A1-F6EECF244321}">
                <p14:modId xmlns:p14="http://schemas.microsoft.com/office/powerpoint/2010/main" val="3817180181"/>
              </p:ext>
            </p:extLst>
          </p:nvPr>
        </p:nvGraphicFramePr>
        <p:xfrm>
          <a:off x="971600" y="476672"/>
          <a:ext cx="7715272" cy="7048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5127" name="Picture 8" descr="MCj01953460000[1]"/>
          <p:cNvPicPr>
            <a:picLocks noChangeAspect="1" noChangeArrowheads="1"/>
          </p:cNvPicPr>
          <p:nvPr/>
        </p:nvPicPr>
        <p:blipFill>
          <a:blip r:embed="rId17"/>
          <a:srcRect/>
          <a:stretch>
            <a:fillRect/>
          </a:stretch>
        </p:blipFill>
        <p:spPr bwMode="auto">
          <a:xfrm>
            <a:off x="6072188" y="5856288"/>
            <a:ext cx="1171575" cy="1001712"/>
          </a:xfrm>
          <a:prstGeom prst="rect">
            <a:avLst/>
          </a:prstGeom>
          <a:noFill/>
          <a:ln w="9525">
            <a:noFill/>
            <a:miter lim="800000"/>
            <a:headEnd/>
            <a:tailEnd/>
          </a:ln>
        </p:spPr>
      </p:pic>
      <p:pic>
        <p:nvPicPr>
          <p:cNvPr id="14" name="Picture 13" descr="balanza">
            <a:hlinkClick r:id="rId18"/>
          </p:cNvPr>
          <p:cNvPicPr>
            <a:picLocks noChangeAspect="1" noChangeArrowheads="1"/>
          </p:cNvPicPr>
          <p:nvPr/>
        </p:nvPicPr>
        <p:blipFill>
          <a:blip r:embed="rId19" cstate="print"/>
          <a:srcRect/>
          <a:stretch>
            <a:fillRect/>
          </a:stretch>
        </p:blipFill>
        <p:spPr bwMode="auto">
          <a:xfrm>
            <a:off x="7572396" y="5286388"/>
            <a:ext cx="1296988" cy="1368425"/>
          </a:xfrm>
          <a:prstGeom prst="rect">
            <a:avLst/>
          </a:prstGeom>
          <a:ln>
            <a:noFill/>
          </a:ln>
          <a:effectLst>
            <a:softEdge rad="112500"/>
          </a:effectLst>
        </p:spPr>
      </p:pic>
      <p:pic>
        <p:nvPicPr>
          <p:cNvPr id="409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7544" y="5430540"/>
            <a:ext cx="1295400" cy="1080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033544620"/>
              </p:ext>
            </p:extLst>
          </p:nvPr>
        </p:nvGraphicFramePr>
        <p:xfrm>
          <a:off x="107504" y="332656"/>
          <a:ext cx="9036496"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4644008" y="-285750"/>
            <a:ext cx="3528392" cy="571500"/>
          </a:xfrm>
        </p:spPr>
        <p:txBody>
          <a:bodyPr>
            <a:normAutofit fontScale="90000"/>
          </a:bodyPr>
          <a:lstStyle/>
          <a:p>
            <a:pPr>
              <a:defRPr/>
            </a:pPr>
            <a:r>
              <a:rPr lang="es-ES" b="1" dirty="0"/>
              <a:t/>
            </a:r>
            <a:br>
              <a:rPr lang="es-ES" b="1" dirty="0"/>
            </a:br>
            <a:r>
              <a:rPr lang="es-ES" b="1" dirty="0" smtClean="0"/>
              <a:t/>
            </a:r>
            <a:br>
              <a:rPr lang="es-ES" b="1" dirty="0" smtClean="0"/>
            </a:br>
            <a:r>
              <a:rPr lang="es-ES" dirty="0"/>
              <a:t/>
            </a:r>
            <a:br>
              <a:rPr lang="es-ES" dirty="0"/>
            </a:br>
            <a:r>
              <a:rPr lang="es-ES" sz="2700" b="1" dirty="0">
                <a:solidFill>
                  <a:schemeClr val="bg2">
                    <a:lumMod val="10000"/>
                  </a:schemeClr>
                </a:solidFill>
                <a:latin typeface="Arial" panose="020B0604020202020204" pitchFamily="34" charset="0"/>
                <a:cs typeface="Arial" panose="020B0604020202020204" pitchFamily="34" charset="0"/>
              </a:rPr>
              <a:t>Impugnación de Actos</a:t>
            </a:r>
            <a:endParaRPr lang="es-ES" sz="2700" dirty="0">
              <a:solidFill>
                <a:schemeClr val="bg2">
                  <a:lumMod val="10000"/>
                </a:schemeClr>
              </a:solidFill>
              <a:latin typeface="Arial" panose="020B0604020202020204" pitchFamily="34" charset="0"/>
              <a:cs typeface="Arial" panose="020B0604020202020204" pitchFamily="34" charset="0"/>
            </a:endParaRPr>
          </a:p>
        </p:txBody>
      </p:sp>
      <p:sp>
        <p:nvSpPr>
          <p:cNvPr id="5" name="4 CuadroTexto"/>
          <p:cNvSpPr txBox="1"/>
          <p:nvPr/>
        </p:nvSpPr>
        <p:spPr>
          <a:xfrm>
            <a:off x="251520" y="0"/>
            <a:ext cx="4248472" cy="923330"/>
          </a:xfrm>
          <a:prstGeom prst="rect">
            <a:avLst/>
          </a:prstGeom>
          <a:noFill/>
        </p:spPr>
        <p:txBody>
          <a:bodyPr wrap="square" rtlCol="0">
            <a:spAutoFit/>
          </a:bodyPr>
          <a:lstStyle/>
          <a:p>
            <a:r>
              <a:rPr lang="es-ES" b="1" dirty="0"/>
              <a:t>ACTOS NO IMPUGNABLES</a:t>
            </a:r>
            <a:r>
              <a:rPr lang="es-ES" dirty="0"/>
              <a:t>: Recurso de apelación contra resolución </a:t>
            </a:r>
            <a:r>
              <a:rPr lang="es-ES" dirty="0" smtClean="0"/>
              <a:t>que resuelve </a:t>
            </a:r>
            <a:r>
              <a:rPr lang="es-ES" dirty="0"/>
              <a:t>el recurso de reconsideración</a:t>
            </a:r>
          </a:p>
        </p:txBody>
      </p:sp>
    </p:spTree>
    <p:extLst>
      <p:ext uri="{BB962C8B-B14F-4D97-AF65-F5344CB8AC3E}">
        <p14:creationId xmlns:p14="http://schemas.microsoft.com/office/powerpoint/2010/main" val="392457464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ChangeArrowheads="1"/>
          </p:cNvSpPr>
          <p:nvPr/>
        </p:nvSpPr>
        <p:spPr bwMode="auto">
          <a:xfrm>
            <a:off x="557234" y="-252572"/>
            <a:ext cx="7704137" cy="1008063"/>
          </a:xfrm>
          <a:prstGeom prst="rect">
            <a:avLst/>
          </a:prstGeom>
          <a:noFill/>
          <a:ln w="57150" cmpd="thinThick">
            <a:noFill/>
            <a:miter lim="800000"/>
            <a:headEnd/>
            <a:tailEnd/>
          </a:ln>
          <a:effectLst/>
        </p:spPr>
        <p:txBody>
          <a:bodyPr anchor="ctr" anchorCtr="1"/>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graphicFrame>
        <p:nvGraphicFramePr>
          <p:cNvPr id="3" name="2 Diagrama"/>
          <p:cNvGraphicFramePr/>
          <p:nvPr>
            <p:extLst>
              <p:ext uri="{D42A27DB-BD31-4B8C-83A1-F6EECF244321}">
                <p14:modId xmlns:p14="http://schemas.microsoft.com/office/powerpoint/2010/main" val="1089282768"/>
              </p:ext>
            </p:extLst>
          </p:nvPr>
        </p:nvGraphicFramePr>
        <p:xfrm>
          <a:off x="611560" y="620688"/>
          <a:ext cx="8124474"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7349" name="Picture 6" descr="azucar1">
            <a:hlinkClick r:id="rId7"/>
          </p:cNvPr>
          <p:cNvPicPr>
            <a:picLocks noChangeAspect="1" noChangeArrowheads="1"/>
          </p:cNvPicPr>
          <p:nvPr/>
        </p:nvPicPr>
        <p:blipFill>
          <a:blip r:embed="rId8"/>
          <a:srcRect/>
          <a:stretch>
            <a:fillRect/>
          </a:stretch>
        </p:blipFill>
        <p:spPr bwMode="auto">
          <a:xfrm>
            <a:off x="7956376" y="2770"/>
            <a:ext cx="949325" cy="809625"/>
          </a:xfrm>
          <a:prstGeom prst="rect">
            <a:avLst/>
          </a:prstGeom>
          <a:noFill/>
          <a:ln w="9525">
            <a:noFill/>
            <a:miter lim="800000"/>
            <a:headEnd/>
            <a:tailEnd/>
          </a:ln>
        </p:spPr>
      </p:pic>
    </p:spTree>
    <p:extLst>
      <p:ext uri="{BB962C8B-B14F-4D97-AF65-F5344CB8AC3E}">
        <p14:creationId xmlns:p14="http://schemas.microsoft.com/office/powerpoint/2010/main" val="319428696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827584" y="52231"/>
            <a:ext cx="6697663" cy="461665"/>
          </a:xfrm>
          <a:prstGeom prst="rect">
            <a:avLst/>
          </a:prstGeom>
        </p:spPr>
        <p:txBody>
          <a:bodyPr>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pic>
        <p:nvPicPr>
          <p:cNvPr id="12" name="Picture 4" descr="is?lvJ-u78z8HcNW68pZGJewkEmbG8Ss8ajCmvnAQGRL9M"/>
          <p:cNvPicPr>
            <a:picLocks noChangeAspect="1" noChangeArrowheads="1"/>
          </p:cNvPicPr>
          <p:nvPr/>
        </p:nvPicPr>
        <p:blipFill>
          <a:blip r:embed="rId2" cstate="print"/>
          <a:srcRect/>
          <a:stretch>
            <a:fillRect/>
          </a:stretch>
        </p:blipFill>
        <p:spPr bwMode="auto">
          <a:xfrm>
            <a:off x="6012160" y="1545984"/>
            <a:ext cx="2011164" cy="13681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48680"/>
            <a:ext cx="777686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3" name="5 Rectángulo"/>
          <p:cNvSpPr>
            <a:spLocks noChangeArrowheads="1"/>
          </p:cNvSpPr>
          <p:nvPr/>
        </p:nvSpPr>
        <p:spPr bwMode="auto">
          <a:xfrm>
            <a:off x="683568" y="814146"/>
            <a:ext cx="6457950" cy="731838"/>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graphicFrame>
        <p:nvGraphicFramePr>
          <p:cNvPr id="11" name="10 Diagrama"/>
          <p:cNvGraphicFramePr/>
          <p:nvPr>
            <p:extLst>
              <p:ext uri="{D42A27DB-BD31-4B8C-83A1-F6EECF244321}">
                <p14:modId xmlns:p14="http://schemas.microsoft.com/office/powerpoint/2010/main" val="2729704729"/>
              </p:ext>
            </p:extLst>
          </p:nvPr>
        </p:nvGraphicFramePr>
        <p:xfrm>
          <a:off x="827584" y="1730959"/>
          <a:ext cx="2880320" cy="584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2564904"/>
            <a:ext cx="7776864"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Marcador de contenido"/>
          <p:cNvGraphicFramePr>
            <a:graphicFrameLocks noGrp="1"/>
          </p:cNvGraphicFramePr>
          <p:nvPr>
            <p:ph idx="1"/>
            <p:extLst>
              <p:ext uri="{D42A27DB-BD31-4B8C-83A1-F6EECF244321}">
                <p14:modId xmlns:p14="http://schemas.microsoft.com/office/powerpoint/2010/main" val="1126687827"/>
              </p:ext>
            </p:extLst>
          </p:nvPr>
        </p:nvGraphicFramePr>
        <p:xfrm>
          <a:off x="673834" y="2780928"/>
          <a:ext cx="7627788" cy="39604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71400"/>
            <a:ext cx="7772400" cy="1143000"/>
          </a:xfrm>
        </p:spPr>
        <p:txBody>
          <a:bodyPr rtlCol="0">
            <a:noAutofit/>
          </a:bodyPr>
          <a:lstStyle/>
          <a:p>
            <a:pPr algn="ctr" fontAlgn="auto">
              <a:spcAft>
                <a:spcPts val="0"/>
              </a:spcAft>
              <a:defRPr/>
            </a:pPr>
            <a:r>
              <a:rPr lang="es-ES" sz="3600" b="1" dirty="0" smtClean="0">
                <a:solidFill>
                  <a:srgbClr val="FFC000"/>
                </a:solidFill>
                <a:effectLst>
                  <a:outerShdw blurRad="38100" dist="38100" dir="2700000" algn="tl">
                    <a:srgbClr val="000000"/>
                  </a:outerShdw>
                </a:effectLst>
                <a:latin typeface="Rod" pitchFamily="49" charset="-79"/>
                <a:ea typeface="+mn-ea"/>
                <a:cs typeface="Rod" pitchFamily="49" charset="-79"/>
              </a:rPr>
              <a:t>Impugnación de Actos</a:t>
            </a:r>
            <a:r>
              <a:rPr lang="es-ES" sz="3600" b="1" dirty="0">
                <a:solidFill>
                  <a:srgbClr val="FFC000"/>
                </a:solidFill>
                <a:effectLst>
                  <a:outerShdw blurRad="38100" dist="38100" dir="2700000" algn="tl">
                    <a:srgbClr val="000000"/>
                  </a:outerShdw>
                </a:effectLst>
                <a:latin typeface="Rod" pitchFamily="49" charset="-79"/>
                <a:ea typeface="+mn-ea"/>
                <a:cs typeface="Rod" pitchFamily="49" charset="-79"/>
              </a:rPr>
              <a:t/>
            </a:r>
            <a:br>
              <a:rPr lang="es-ES" sz="3600" b="1" dirty="0">
                <a:solidFill>
                  <a:srgbClr val="FFC000"/>
                </a:solidFill>
                <a:effectLst>
                  <a:outerShdw blurRad="38100" dist="38100" dir="2700000" algn="tl">
                    <a:srgbClr val="000000"/>
                  </a:outerShdw>
                </a:effectLst>
                <a:latin typeface="Rod" pitchFamily="49" charset="-79"/>
                <a:ea typeface="+mn-ea"/>
                <a:cs typeface="Rod" pitchFamily="49" charset="-79"/>
              </a:rPr>
            </a:br>
            <a:endParaRPr lang="es-ES" sz="3600" b="1" dirty="0">
              <a:solidFill>
                <a:srgbClr val="FFC000"/>
              </a:solidFill>
              <a:effectLst>
                <a:outerShdw blurRad="38100" dist="38100" dir="2700000" algn="tl">
                  <a:srgbClr val="000000"/>
                </a:outerShdw>
              </a:effectLst>
              <a:latin typeface="Rod" pitchFamily="49" charset="-79"/>
              <a:ea typeface="+mn-ea"/>
              <a:cs typeface="Rod" pitchFamily="49" charset="-79"/>
            </a:endParaRPr>
          </a:p>
        </p:txBody>
      </p:sp>
      <p:sp>
        <p:nvSpPr>
          <p:cNvPr id="43011" name="10 Rectángulo"/>
          <p:cNvSpPr>
            <a:spLocks noChangeArrowheads="1"/>
          </p:cNvSpPr>
          <p:nvPr/>
        </p:nvSpPr>
        <p:spPr bwMode="auto">
          <a:xfrm>
            <a:off x="2286000" y="1720850"/>
            <a:ext cx="4572000" cy="757238"/>
          </a:xfrm>
          <a:prstGeom prst="rect">
            <a:avLst/>
          </a:prstGeom>
          <a:noFill/>
          <a:ln w="9525">
            <a:noFill/>
            <a:miter lim="800000"/>
            <a:headEnd/>
            <a:tailEnd/>
          </a:ln>
        </p:spPr>
        <p:txBody>
          <a:bodyPr>
            <a:spAutoFit/>
          </a:bodyPr>
          <a:lstStyle/>
          <a:p>
            <a:pPr algn="just">
              <a:lnSpc>
                <a:spcPct val="90000"/>
              </a:lnSpc>
              <a:buClr>
                <a:schemeClr val="hlink"/>
              </a:buClr>
              <a:buFont typeface="Monotype Sorts" pitchFamily="2" charset="2"/>
              <a:buNone/>
            </a:pPr>
            <a:endParaRPr lang="es-ES_tradnl">
              <a:solidFill>
                <a:srgbClr val="FFFFFF"/>
              </a:solidFill>
            </a:endParaRPr>
          </a:p>
          <a:p>
            <a:pPr algn="just">
              <a:lnSpc>
                <a:spcPct val="90000"/>
              </a:lnSpc>
              <a:buClr>
                <a:schemeClr val="hlink"/>
              </a:buClr>
              <a:buFont typeface="Monotype Sorts" pitchFamily="2" charset="2"/>
              <a:buNone/>
            </a:pPr>
            <a:r>
              <a:rPr lang="es-ES_tradnl">
                <a:solidFill>
                  <a:srgbClr val="FFFFFF"/>
                </a:solidFill>
              </a:rPr>
              <a:t>	</a:t>
            </a:r>
            <a:endParaRPr lang="es-ES"/>
          </a:p>
        </p:txBody>
      </p:sp>
      <p:graphicFrame>
        <p:nvGraphicFramePr>
          <p:cNvPr id="13" name="12 Diagrama"/>
          <p:cNvGraphicFramePr/>
          <p:nvPr>
            <p:extLst>
              <p:ext uri="{D42A27DB-BD31-4B8C-83A1-F6EECF244321}">
                <p14:modId xmlns:p14="http://schemas.microsoft.com/office/powerpoint/2010/main" val="1358788069"/>
              </p:ext>
            </p:extLst>
          </p:nvPr>
        </p:nvGraphicFramePr>
        <p:xfrm>
          <a:off x="0" y="953344"/>
          <a:ext cx="8964488"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775" name="Picture 7" descr="http://4.bp.blogspot.com/_3u4hXRsPCH4/S1SlGK69nuI/AAAAAAAAAdg/KkB1FEJjDfc/s320/El_Informal--Frontal.jpg"/>
          <p:cNvPicPr>
            <a:picLocks noChangeAspect="1" noChangeArrowheads="1"/>
          </p:cNvPicPr>
          <p:nvPr/>
        </p:nvPicPr>
        <p:blipFill>
          <a:blip r:embed="rId8" cstate="print"/>
          <a:srcRect/>
          <a:stretch>
            <a:fillRect/>
          </a:stretch>
        </p:blipFill>
        <p:spPr bwMode="auto">
          <a:xfrm>
            <a:off x="6588224" y="116632"/>
            <a:ext cx="2232248" cy="30243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9" descr="http://2.bp.blogspot.com/-XxQeK9_aYaE/Thnj4A4ZdZI/AAAAAAAAB0o/qMCuGiTZT08/s1600/calificaciones.jpg"/>
          <p:cNvPicPr>
            <a:picLocks noChangeAspect="1" noChangeArrowheads="1"/>
          </p:cNvPicPr>
          <p:nvPr/>
        </p:nvPicPr>
        <p:blipFill>
          <a:blip r:embed="rId3" cstate="print"/>
          <a:srcRect/>
          <a:stretch>
            <a:fillRect/>
          </a:stretch>
        </p:blipFill>
        <p:spPr bwMode="auto">
          <a:xfrm>
            <a:off x="6084168" y="0"/>
            <a:ext cx="2857500" cy="18954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1 Título"/>
          <p:cNvSpPr>
            <a:spLocks noGrp="1"/>
          </p:cNvSpPr>
          <p:nvPr>
            <p:ph type="title"/>
          </p:nvPr>
        </p:nvSpPr>
        <p:spPr>
          <a:xfrm>
            <a:off x="611188" y="188913"/>
            <a:ext cx="7772400" cy="1143000"/>
          </a:xfrm>
        </p:spPr>
        <p:txBody>
          <a:bodyPr rtlCol="0">
            <a:noAutofit/>
          </a:bodyPr>
          <a:lstStyle/>
          <a:p>
            <a:pPr fontAlgn="auto">
              <a:spcAft>
                <a:spcPts val="0"/>
              </a:spcAft>
              <a:defRPr/>
            </a:pPr>
            <a:r>
              <a:rPr lang="es-ES" sz="3600" b="1" dirty="0" smtClean="0">
                <a:solidFill>
                  <a:srgbClr val="FFC000"/>
                </a:solidFill>
                <a:effectLst>
                  <a:outerShdw blurRad="38100" dist="38100" dir="2700000" algn="tl">
                    <a:srgbClr val="000000"/>
                  </a:outerShdw>
                </a:effectLst>
                <a:latin typeface="Rod" pitchFamily="49" charset="-79"/>
                <a:ea typeface="+mn-ea"/>
                <a:cs typeface="Rod" pitchFamily="49" charset="-79"/>
              </a:rPr>
              <a:t>Impugnación de Actos</a:t>
            </a:r>
            <a:r>
              <a:rPr lang="es-ES" sz="3600" b="1" dirty="0">
                <a:solidFill>
                  <a:srgbClr val="FFC000"/>
                </a:solidFill>
                <a:effectLst>
                  <a:outerShdw blurRad="38100" dist="38100" dir="2700000" algn="tl">
                    <a:srgbClr val="000000"/>
                  </a:outerShdw>
                </a:effectLst>
                <a:latin typeface="Rod" pitchFamily="49" charset="-79"/>
                <a:ea typeface="+mn-ea"/>
                <a:cs typeface="Rod" pitchFamily="49" charset="-79"/>
              </a:rPr>
              <a:t/>
            </a:r>
            <a:br>
              <a:rPr lang="es-ES" sz="3600" b="1" dirty="0">
                <a:solidFill>
                  <a:srgbClr val="FFC000"/>
                </a:solidFill>
                <a:effectLst>
                  <a:outerShdw blurRad="38100" dist="38100" dir="2700000" algn="tl">
                    <a:srgbClr val="000000"/>
                  </a:outerShdw>
                </a:effectLst>
                <a:latin typeface="Rod" pitchFamily="49" charset="-79"/>
                <a:ea typeface="+mn-ea"/>
                <a:cs typeface="Rod" pitchFamily="49" charset="-79"/>
              </a:rPr>
            </a:br>
            <a:endParaRPr lang="es-ES" sz="3600" b="1" dirty="0">
              <a:solidFill>
                <a:srgbClr val="FFC000"/>
              </a:solidFill>
              <a:effectLst>
                <a:outerShdw blurRad="38100" dist="38100" dir="2700000" algn="tl">
                  <a:srgbClr val="000000"/>
                </a:outerShdw>
              </a:effectLst>
              <a:latin typeface="Rod" pitchFamily="49" charset="-79"/>
              <a:ea typeface="+mn-ea"/>
              <a:cs typeface="Rod" pitchFamily="49" charset="-79"/>
            </a:endParaRPr>
          </a:p>
        </p:txBody>
      </p:sp>
      <p:sp>
        <p:nvSpPr>
          <p:cNvPr id="44035" name="10 Rectángulo"/>
          <p:cNvSpPr>
            <a:spLocks noChangeArrowheads="1"/>
          </p:cNvSpPr>
          <p:nvPr/>
        </p:nvSpPr>
        <p:spPr bwMode="auto">
          <a:xfrm>
            <a:off x="2286000" y="1720850"/>
            <a:ext cx="4572000" cy="757238"/>
          </a:xfrm>
          <a:prstGeom prst="rect">
            <a:avLst/>
          </a:prstGeom>
          <a:noFill/>
          <a:ln w="9525">
            <a:noFill/>
            <a:miter lim="800000"/>
            <a:headEnd/>
            <a:tailEnd/>
          </a:ln>
        </p:spPr>
        <p:txBody>
          <a:bodyPr>
            <a:spAutoFit/>
          </a:bodyPr>
          <a:lstStyle/>
          <a:p>
            <a:pPr algn="just">
              <a:lnSpc>
                <a:spcPct val="90000"/>
              </a:lnSpc>
              <a:buClr>
                <a:schemeClr val="hlink"/>
              </a:buClr>
              <a:buFont typeface="Monotype Sorts" pitchFamily="2" charset="2"/>
              <a:buNone/>
            </a:pPr>
            <a:endParaRPr lang="es-ES_tradnl">
              <a:solidFill>
                <a:srgbClr val="FFFFFF"/>
              </a:solidFill>
            </a:endParaRPr>
          </a:p>
          <a:p>
            <a:pPr algn="just">
              <a:lnSpc>
                <a:spcPct val="90000"/>
              </a:lnSpc>
              <a:buClr>
                <a:schemeClr val="hlink"/>
              </a:buClr>
              <a:buFont typeface="Monotype Sorts" pitchFamily="2" charset="2"/>
              <a:buNone/>
            </a:pPr>
            <a:r>
              <a:rPr lang="es-ES_tradnl">
                <a:solidFill>
                  <a:srgbClr val="FFFFFF"/>
                </a:solidFill>
              </a:rPr>
              <a:t>	</a:t>
            </a:r>
            <a:endParaRPr lang="es-ES"/>
          </a:p>
        </p:txBody>
      </p:sp>
      <p:sp>
        <p:nvSpPr>
          <p:cNvPr id="7" name="Rectangle 2"/>
          <p:cNvSpPr txBox="1">
            <a:spLocks noChangeArrowheads="1"/>
          </p:cNvSpPr>
          <p:nvPr/>
        </p:nvSpPr>
        <p:spPr bwMode="auto">
          <a:xfrm>
            <a:off x="0" y="917575"/>
            <a:ext cx="8424863" cy="5157788"/>
          </a:xfrm>
          <a:prstGeom prst="rect">
            <a:avLst/>
          </a:prstGeom>
          <a:noFill/>
          <a:ln w="9525">
            <a:noFill/>
            <a:miter lim="800000"/>
            <a:headEnd/>
            <a:tailEnd/>
          </a:ln>
        </p:spPr>
        <p:txBody>
          <a:bodyPr/>
          <a:lstStyle/>
          <a:p>
            <a:pPr marL="342900" indent="-342900" algn="just">
              <a:lnSpc>
                <a:spcPct val="90000"/>
              </a:lnSpc>
              <a:spcBef>
                <a:spcPct val="20000"/>
              </a:spcBef>
              <a:buClr>
                <a:schemeClr val="hlink"/>
              </a:buClr>
              <a:buSzPct val="75000"/>
              <a:buFont typeface="Monotype Sorts" pitchFamily="2" charset="2"/>
              <a:buNone/>
              <a:defRPr/>
            </a:pPr>
            <a:r>
              <a:rPr kumimoji="1" lang="es-ES_tradnl" kern="0" dirty="0" smtClean="0">
                <a:effectLst>
                  <a:outerShdw blurRad="38100" dist="38100" dir="2700000" algn="tl">
                    <a:srgbClr val="000000"/>
                  </a:outerShdw>
                </a:effectLst>
                <a:latin typeface="+mn-lt"/>
              </a:rPr>
              <a:t>	 INFORMALISMO</a:t>
            </a:r>
            <a:endParaRPr kumimoji="1" lang="es-ES_tradnl" kern="0" dirty="0">
              <a:effectLst>
                <a:outerShdw blurRad="38100" dist="38100" dir="2700000" algn="tl">
                  <a:srgbClr val="000000"/>
                </a:outerShdw>
              </a:effectLst>
              <a:latin typeface="+mn-lt"/>
            </a:endParaRPr>
          </a:p>
          <a:p>
            <a:pPr marL="342900" indent="-342900" algn="just">
              <a:lnSpc>
                <a:spcPct val="90000"/>
              </a:lnSpc>
              <a:spcBef>
                <a:spcPct val="20000"/>
              </a:spcBef>
              <a:buClr>
                <a:schemeClr val="hlink"/>
              </a:buClr>
              <a:buSzPct val="75000"/>
              <a:defRPr/>
            </a:pPr>
            <a:r>
              <a:rPr kumimoji="1" lang="es-ES_tradnl" kern="0" dirty="0" smtClean="0">
                <a:effectLst>
                  <a:outerShdw blurRad="38100" dist="38100" dir="2700000" algn="tl">
                    <a:srgbClr val="000000"/>
                  </a:outerShdw>
                </a:effectLst>
                <a:latin typeface="+mn-lt"/>
              </a:rPr>
              <a:t>	 Ejemplos </a:t>
            </a:r>
            <a:r>
              <a:rPr kumimoji="1" lang="es-ES_tradnl" kern="0" dirty="0">
                <a:effectLst>
                  <a:outerShdw blurRad="38100" dist="38100" dir="2700000" algn="tl">
                    <a:srgbClr val="000000"/>
                  </a:outerShdw>
                </a:effectLst>
                <a:latin typeface="+mn-lt"/>
              </a:rPr>
              <a:t>de aplicación del principio</a:t>
            </a:r>
            <a:r>
              <a:rPr kumimoji="1" lang="es-ES_tradnl" b="0" kern="0" dirty="0">
                <a:effectLst>
                  <a:outerShdw blurRad="38100" dist="38100" dir="2700000" algn="tl">
                    <a:srgbClr val="000000"/>
                  </a:outerShdw>
                </a:effectLst>
                <a:latin typeface="+mn-lt"/>
              </a:rPr>
              <a:t>:</a:t>
            </a:r>
          </a:p>
          <a:p>
            <a:pPr marL="342900" indent="-342900" algn="just">
              <a:lnSpc>
                <a:spcPct val="90000"/>
              </a:lnSpc>
              <a:spcBef>
                <a:spcPct val="20000"/>
              </a:spcBef>
              <a:buClr>
                <a:schemeClr val="hlink"/>
              </a:buClr>
              <a:buSzPct val="75000"/>
              <a:defRPr/>
            </a:pPr>
            <a:endParaRPr kumimoji="1" lang="es-ES_tradnl" sz="2000" b="0" kern="0" dirty="0">
              <a:solidFill>
                <a:schemeClr val="bg1"/>
              </a:solidFill>
              <a:effectLst>
                <a:outerShdw blurRad="38100" dist="38100" dir="2700000" algn="tl">
                  <a:srgbClr val="000000"/>
                </a:outerShdw>
              </a:effectLst>
              <a:latin typeface="+mn-lt"/>
            </a:endParaRPr>
          </a:p>
          <a:p>
            <a:pPr marL="342900" indent="-342900" algn="just">
              <a:lnSpc>
                <a:spcPct val="90000"/>
              </a:lnSpc>
              <a:spcBef>
                <a:spcPct val="20000"/>
              </a:spcBef>
              <a:buClr>
                <a:schemeClr val="hlink"/>
              </a:buClr>
              <a:buSzPct val="75000"/>
              <a:defRPr/>
            </a:pPr>
            <a:endParaRPr kumimoji="1" lang="es-ES_tradnl" sz="2000" b="0" kern="0" dirty="0">
              <a:solidFill>
                <a:schemeClr val="bg1"/>
              </a:solidFill>
              <a:effectLst>
                <a:outerShdw blurRad="38100" dist="38100" dir="2700000" algn="tl">
                  <a:srgbClr val="000000"/>
                </a:outerShdw>
              </a:effectLst>
              <a:latin typeface="+mn-lt"/>
            </a:endParaRPr>
          </a:p>
          <a:p>
            <a:pPr marL="742950" lvl="1" indent="-285750" algn="just">
              <a:lnSpc>
                <a:spcPct val="90000"/>
              </a:lnSpc>
              <a:spcBef>
                <a:spcPct val="20000"/>
              </a:spcBef>
              <a:buClr>
                <a:schemeClr val="hlink"/>
              </a:buClr>
              <a:defRPr/>
            </a:pPr>
            <a:endParaRPr kumimoji="1" lang="es-ES_tradnl" b="0" kern="0" dirty="0">
              <a:solidFill>
                <a:schemeClr val="bg1"/>
              </a:solidFill>
              <a:effectLst>
                <a:outerShdw blurRad="38100" dist="38100" dir="2700000" algn="tl">
                  <a:srgbClr val="000000"/>
                </a:outerShdw>
              </a:effectLst>
              <a:latin typeface="+mn-lt"/>
            </a:endParaRPr>
          </a:p>
        </p:txBody>
      </p:sp>
      <p:graphicFrame>
        <p:nvGraphicFramePr>
          <p:cNvPr id="10" name="9 Diagrama"/>
          <p:cNvGraphicFramePr/>
          <p:nvPr>
            <p:extLst>
              <p:ext uri="{D42A27DB-BD31-4B8C-83A1-F6EECF244321}">
                <p14:modId xmlns:p14="http://schemas.microsoft.com/office/powerpoint/2010/main" val="1134078173"/>
              </p:ext>
            </p:extLst>
          </p:nvPr>
        </p:nvGraphicFramePr>
        <p:xfrm>
          <a:off x="0" y="1720850"/>
          <a:ext cx="8964488" cy="6124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6591"/>
            <a:ext cx="7772400" cy="1143000"/>
          </a:xfrm>
        </p:spPr>
        <p:txBody>
          <a:bodyPr rtlCol="0">
            <a:noAutofit/>
          </a:bodyPr>
          <a:lstStyle/>
          <a:p>
            <a:pPr algn="l" eaLnBrk="1" fontAlgn="auto" hangingPunct="1">
              <a:spcAft>
                <a:spcPts val="0"/>
              </a:spcAft>
              <a:defRPr/>
            </a:pPr>
            <a:r>
              <a:rPr lang="es-ES" sz="4000" b="1" dirty="0" smtClean="0">
                <a:solidFill>
                  <a:srgbClr val="FFC000"/>
                </a:solidFill>
                <a:effectLst>
                  <a:outerShdw blurRad="38100" dist="38100" dir="2700000" algn="tl">
                    <a:srgbClr val="000000"/>
                  </a:outerShdw>
                </a:effectLst>
                <a:latin typeface="Rod" pitchFamily="49" charset="-79"/>
                <a:ea typeface="+mn-ea"/>
                <a:cs typeface="Rod" pitchFamily="49" charset="-79"/>
              </a:rPr>
              <a:t>Impugnación de Actos</a:t>
            </a:r>
            <a:r>
              <a:rPr lang="es-ES" b="1" dirty="0">
                <a:solidFill>
                  <a:srgbClr val="FFC000"/>
                </a:solidFill>
                <a:effectLst>
                  <a:outerShdw blurRad="38100" dist="38100" dir="2700000" algn="tl">
                    <a:srgbClr val="000000"/>
                  </a:outerShdw>
                </a:effectLst>
                <a:latin typeface="Rod" pitchFamily="49" charset="-79"/>
                <a:ea typeface="+mn-ea"/>
                <a:cs typeface="Rod" pitchFamily="49" charset="-79"/>
              </a:rPr>
              <a:t/>
            </a:r>
            <a:br>
              <a:rPr lang="es-ES" b="1" dirty="0">
                <a:solidFill>
                  <a:srgbClr val="FFC000"/>
                </a:solidFill>
                <a:effectLst>
                  <a:outerShdw blurRad="38100" dist="38100" dir="2700000" algn="tl">
                    <a:srgbClr val="000000"/>
                  </a:outerShdw>
                </a:effectLst>
                <a:latin typeface="Rod" pitchFamily="49" charset="-79"/>
                <a:ea typeface="+mn-ea"/>
                <a:cs typeface="Rod" pitchFamily="49" charset="-79"/>
              </a:rPr>
            </a:br>
            <a:endParaRPr lang="es-ES" b="1" dirty="0">
              <a:solidFill>
                <a:srgbClr val="FFC000"/>
              </a:solidFill>
              <a:effectLst>
                <a:outerShdw blurRad="38100" dist="38100" dir="2700000" algn="tl">
                  <a:srgbClr val="000000"/>
                </a:outerShdw>
              </a:effectLst>
              <a:latin typeface="Rod" pitchFamily="49" charset="-79"/>
              <a:ea typeface="+mn-ea"/>
              <a:cs typeface="Rod" pitchFamily="49" charset="-79"/>
            </a:endParaRPr>
          </a:p>
        </p:txBody>
      </p:sp>
      <p:sp>
        <p:nvSpPr>
          <p:cNvPr id="45059" name="10 Rectángulo"/>
          <p:cNvSpPr>
            <a:spLocks noChangeArrowheads="1"/>
          </p:cNvSpPr>
          <p:nvPr/>
        </p:nvSpPr>
        <p:spPr bwMode="auto">
          <a:xfrm>
            <a:off x="2286000" y="1720850"/>
            <a:ext cx="4572000" cy="757238"/>
          </a:xfrm>
          <a:prstGeom prst="rect">
            <a:avLst/>
          </a:prstGeom>
          <a:noFill/>
          <a:ln w="9525">
            <a:noFill/>
            <a:miter lim="800000"/>
            <a:headEnd/>
            <a:tailEnd/>
          </a:ln>
        </p:spPr>
        <p:txBody>
          <a:bodyPr>
            <a:spAutoFit/>
          </a:bodyPr>
          <a:lstStyle/>
          <a:p>
            <a:pPr algn="just">
              <a:lnSpc>
                <a:spcPct val="90000"/>
              </a:lnSpc>
              <a:buClr>
                <a:schemeClr val="hlink"/>
              </a:buClr>
              <a:buFont typeface="Monotype Sorts" pitchFamily="2" charset="2"/>
              <a:buNone/>
            </a:pPr>
            <a:endParaRPr lang="es-ES_tradnl">
              <a:solidFill>
                <a:srgbClr val="FFFFFF"/>
              </a:solidFill>
            </a:endParaRPr>
          </a:p>
          <a:p>
            <a:pPr algn="just">
              <a:lnSpc>
                <a:spcPct val="90000"/>
              </a:lnSpc>
              <a:buClr>
                <a:schemeClr val="hlink"/>
              </a:buClr>
              <a:buFont typeface="Monotype Sorts" pitchFamily="2" charset="2"/>
              <a:buNone/>
            </a:pPr>
            <a:r>
              <a:rPr lang="es-ES_tradnl">
                <a:solidFill>
                  <a:srgbClr val="FFFFFF"/>
                </a:solidFill>
              </a:rPr>
              <a:t>	</a:t>
            </a:r>
            <a:endParaRPr lang="es-ES"/>
          </a:p>
        </p:txBody>
      </p:sp>
      <p:pic>
        <p:nvPicPr>
          <p:cNvPr id="45063" name="Picture 14" descr="http://www.harrymedia.com/data/media/306/Sevy_informal.jpg"/>
          <p:cNvPicPr>
            <a:picLocks noChangeAspect="1" noChangeArrowheads="1"/>
          </p:cNvPicPr>
          <p:nvPr/>
        </p:nvPicPr>
        <p:blipFill>
          <a:blip r:embed="rId3"/>
          <a:srcRect l="10426" r="34830"/>
          <a:stretch>
            <a:fillRect/>
          </a:stretch>
        </p:blipFill>
        <p:spPr bwMode="auto">
          <a:xfrm>
            <a:off x="8460432" y="88106"/>
            <a:ext cx="755650" cy="1903413"/>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548680"/>
            <a:ext cx="777686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73" name="Text Box 1"/>
          <p:cNvSpPr txBox="1">
            <a:spLocks noChangeArrowheads="1"/>
          </p:cNvSpPr>
          <p:nvPr/>
        </p:nvSpPr>
        <p:spPr bwMode="auto">
          <a:xfrm>
            <a:off x="665759" y="1479332"/>
            <a:ext cx="7794674" cy="4867999"/>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000"/>
              </a:spcAft>
              <a:defRPr/>
            </a:pPr>
            <a:r>
              <a:rPr lang="es-ES" sz="1600" b="0" dirty="0">
                <a:solidFill>
                  <a:schemeClr val="tx1"/>
                </a:solidFill>
                <a:latin typeface="Calibri" pitchFamily="34" charset="0"/>
              </a:rPr>
              <a:t>INFORMALISMO A FAVOR DEL ADMINISTRADO Y VALIDEZ DE LA SOLICITUD PLANTEADA ANTE CUALQUIER INSTANCIA ADMINISTRATIVA DE UN MISMO ENTE U ÓRGANO PÚBLICO. </a:t>
            </a:r>
          </a:p>
          <a:p>
            <a:pPr algn="just">
              <a:spcAft>
                <a:spcPts val="1000"/>
              </a:spcAft>
              <a:defRPr/>
            </a:pPr>
            <a:r>
              <a:rPr lang="es-ES" sz="1800" b="0" dirty="0">
                <a:solidFill>
                  <a:schemeClr val="bg2">
                    <a:lumMod val="10000"/>
                  </a:schemeClr>
                </a:solidFill>
                <a:latin typeface="Calibri" pitchFamily="34" charset="0"/>
              </a:rPr>
              <a:t>El principio del informalismo en favor del administrado en los procedimientos administrativos tiene un profunda raigambre constitucional, puesto que encuentra asidero en el </a:t>
            </a:r>
            <a:r>
              <a:rPr lang="es-ES" sz="1800" b="0" dirty="0" err="1">
                <a:solidFill>
                  <a:schemeClr val="bg2">
                    <a:lumMod val="10000"/>
                  </a:schemeClr>
                </a:solidFill>
                <a:latin typeface="Calibri" pitchFamily="34" charset="0"/>
              </a:rPr>
              <a:t>indubio</a:t>
            </a:r>
            <a:r>
              <a:rPr lang="es-ES" sz="1800" b="0" dirty="0">
                <a:solidFill>
                  <a:schemeClr val="bg2">
                    <a:lumMod val="10000"/>
                  </a:schemeClr>
                </a:solidFill>
                <a:latin typeface="Calibri" pitchFamily="34" charset="0"/>
              </a:rPr>
              <a:t> pro </a:t>
            </a:r>
            <a:r>
              <a:rPr lang="es-ES" sz="1800" b="0" dirty="0" err="1">
                <a:solidFill>
                  <a:schemeClr val="bg2">
                    <a:lumMod val="10000"/>
                  </a:schemeClr>
                </a:solidFill>
                <a:latin typeface="Calibri" pitchFamily="34" charset="0"/>
              </a:rPr>
              <a:t>actione</a:t>
            </a:r>
            <a:r>
              <a:rPr lang="es-ES" sz="1800" b="0" dirty="0">
                <a:solidFill>
                  <a:schemeClr val="bg2">
                    <a:lumMod val="10000"/>
                  </a:schemeClr>
                </a:solidFill>
                <a:latin typeface="Calibri" pitchFamily="34" charset="0"/>
              </a:rPr>
              <a:t> y en el derecho de acceder a los mecanismos de auto-control de las propias Administraciones públicas como el procedimiento administrativo constitutivo (de la manifestación de voluntad final) o de impugnación (recursos), establecidos en vista de las prerrogativas de la </a:t>
            </a:r>
            <a:r>
              <a:rPr lang="es-ES" sz="1800" b="0" dirty="0" err="1">
                <a:solidFill>
                  <a:schemeClr val="bg2">
                    <a:lumMod val="10000"/>
                  </a:schemeClr>
                </a:solidFill>
                <a:latin typeface="Calibri" pitchFamily="34" charset="0"/>
              </a:rPr>
              <a:t>autotutela</a:t>
            </a:r>
            <a:r>
              <a:rPr lang="es-ES" sz="1800" b="0" dirty="0">
                <a:solidFill>
                  <a:schemeClr val="bg2">
                    <a:lumMod val="10000"/>
                  </a:schemeClr>
                </a:solidFill>
                <a:latin typeface="Calibri" pitchFamily="34" charset="0"/>
              </a:rPr>
              <a:t> declarativa y ejecutiva de que gozan los poderes públicos frente a los particulares. De otra parte, la seguridad jurídica y la coordinación inter-administrativa imponen, ante el </a:t>
            </a:r>
            <a:r>
              <a:rPr lang="es-ES" sz="1800" dirty="0">
                <a:solidFill>
                  <a:schemeClr val="bg2">
                    <a:lumMod val="10000"/>
                  </a:schemeClr>
                </a:solidFill>
                <a:latin typeface="Calibri" pitchFamily="34" charset="0"/>
              </a:rPr>
              <a:t>desconocimiento del administrado </a:t>
            </a:r>
            <a:r>
              <a:rPr lang="es-ES" sz="1800" b="0" dirty="0">
                <a:solidFill>
                  <a:schemeClr val="bg2">
                    <a:lumMod val="10000"/>
                  </a:schemeClr>
                </a:solidFill>
                <a:latin typeface="Calibri" pitchFamily="34" charset="0"/>
              </a:rPr>
              <a:t>de lo alambicado y </a:t>
            </a:r>
            <a:r>
              <a:rPr lang="es-ES" sz="1800" dirty="0">
                <a:solidFill>
                  <a:schemeClr val="bg2">
                    <a:lumMod val="10000"/>
                  </a:schemeClr>
                </a:solidFill>
                <a:latin typeface="Calibri" pitchFamily="34" charset="0"/>
              </a:rPr>
              <a:t>complejo de la estructura de la organización administrativa</a:t>
            </a:r>
            <a:r>
              <a:rPr lang="es-ES" sz="1800" b="0" dirty="0">
                <a:solidFill>
                  <a:schemeClr val="bg2">
                    <a:lumMod val="10000"/>
                  </a:schemeClr>
                </a:solidFill>
                <a:latin typeface="Calibri" pitchFamily="34" charset="0"/>
              </a:rPr>
              <a:t>, que cualquier solicitud o petición planteada ante una instancia de un mismo ente u órgano público sea trasladada inmediatamente por éste al órgano competente para conocerla y resolverla, para atender así, adecuadamente, los principios constitucionales de eficacia, eficiencia, simplicidad y celeridad en el cumplimiento de las funciones administrativas.  </a:t>
            </a:r>
            <a:endParaRPr lang="es-ES" sz="1800" dirty="0">
              <a:solidFill>
                <a:schemeClr val="bg2">
                  <a:lumMod val="10000"/>
                </a:schemeClr>
              </a:solidFill>
            </a:endParaRPr>
          </a:p>
        </p:txBody>
      </p:sp>
      <p:sp>
        <p:nvSpPr>
          <p:cNvPr id="7" name="Rectangle 2"/>
          <p:cNvSpPr txBox="1">
            <a:spLocks noChangeArrowheads="1"/>
          </p:cNvSpPr>
          <p:nvPr/>
        </p:nvSpPr>
        <p:spPr bwMode="auto">
          <a:xfrm>
            <a:off x="971600" y="607194"/>
            <a:ext cx="6192838" cy="8636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algn="just">
              <a:lnSpc>
                <a:spcPct val="90000"/>
              </a:lnSpc>
              <a:spcBef>
                <a:spcPct val="20000"/>
              </a:spcBef>
              <a:buClr>
                <a:schemeClr val="hlink"/>
              </a:buClr>
              <a:buSzPct val="75000"/>
              <a:buFont typeface="Monotype Sorts" pitchFamily="2" charset="2"/>
              <a:buNone/>
              <a:defRPr/>
            </a:pPr>
            <a:r>
              <a:rPr kumimoji="1" lang="es-ES_tradnl" kern="0" dirty="0">
                <a:solidFill>
                  <a:srgbClr val="FFCC00"/>
                </a:solidFill>
                <a:effectLst>
                  <a:outerShdw blurRad="38100" dist="38100" dir="2700000" algn="tl">
                    <a:srgbClr val="000000"/>
                  </a:outerShdw>
                </a:effectLst>
              </a:rPr>
              <a:t>INFORMALISMO</a:t>
            </a:r>
          </a:p>
          <a:p>
            <a:pPr marL="342900" indent="-342900" algn="just">
              <a:lnSpc>
                <a:spcPct val="90000"/>
              </a:lnSpc>
              <a:spcBef>
                <a:spcPct val="20000"/>
              </a:spcBef>
              <a:buClr>
                <a:schemeClr val="hlink"/>
              </a:buClr>
              <a:buSzPct val="75000"/>
              <a:defRPr/>
            </a:pPr>
            <a:r>
              <a:rPr kumimoji="1" lang="es-ES_tradnl" sz="1800" b="0" kern="0" dirty="0">
                <a:solidFill>
                  <a:schemeClr val="accent2">
                    <a:lumMod val="25000"/>
                  </a:schemeClr>
                </a:solidFill>
              </a:rPr>
              <a:t>Ejemplo </a:t>
            </a:r>
            <a:r>
              <a:rPr kumimoji="1" lang="es-ES_tradnl" sz="2000" b="0" kern="0" dirty="0">
                <a:solidFill>
                  <a:schemeClr val="accent2">
                    <a:lumMod val="25000"/>
                  </a:schemeClr>
                </a:solidFill>
              </a:rPr>
              <a:t>Voto </a:t>
            </a:r>
            <a:r>
              <a:rPr lang="es-ES" sz="2000" b="0" dirty="0">
                <a:solidFill>
                  <a:schemeClr val="accent2">
                    <a:lumMod val="25000"/>
                  </a:schemeClr>
                </a:solidFill>
              </a:rPr>
              <a:t>2005-06141 Sala Constitucional</a:t>
            </a:r>
          </a:p>
          <a:p>
            <a:pPr marL="342900" indent="-342900" algn="just">
              <a:lnSpc>
                <a:spcPct val="90000"/>
              </a:lnSpc>
              <a:spcBef>
                <a:spcPct val="20000"/>
              </a:spcBef>
              <a:buClr>
                <a:schemeClr val="hlink"/>
              </a:buClr>
              <a:buSzPct val="75000"/>
              <a:defRPr/>
            </a:pPr>
            <a:r>
              <a:rPr lang="es-ES" b="0" dirty="0">
                <a:solidFill>
                  <a:schemeClr val="accent2">
                    <a:lumMod val="25000"/>
                  </a:schemeClr>
                </a:solidFill>
              </a:rPr>
              <a:t> </a:t>
            </a:r>
            <a:endParaRPr kumimoji="1" lang="es-ES_tradnl" sz="2000" b="0" kern="0" dirty="0">
              <a:solidFill>
                <a:schemeClr val="accent2">
                  <a:lumMod val="25000"/>
                </a:schemeClr>
              </a:solidFill>
            </a:endParaRPr>
          </a:p>
          <a:p>
            <a:pPr marL="342900" indent="-342900" algn="just">
              <a:lnSpc>
                <a:spcPct val="90000"/>
              </a:lnSpc>
              <a:spcBef>
                <a:spcPct val="20000"/>
              </a:spcBef>
              <a:buClr>
                <a:schemeClr val="hlink"/>
              </a:buClr>
              <a:buSzPct val="75000"/>
              <a:buFont typeface="Monotype Sorts" pitchFamily="2" charset="2"/>
              <a:buNone/>
              <a:defRPr/>
            </a:pPr>
            <a:endParaRPr kumimoji="1" lang="es-ES_tradnl" kern="0" dirty="0">
              <a:solidFill>
                <a:srgbClr val="FFCC00"/>
              </a:solidFill>
              <a:effectLst>
                <a:outerShdw blurRad="38100" dist="38100" dir="2700000" algn="tl">
                  <a:srgbClr val="000000"/>
                </a:outerShdw>
              </a:effectLst>
            </a:endParaRPr>
          </a:p>
          <a:p>
            <a:pPr marL="342900" indent="-342900" algn="just">
              <a:lnSpc>
                <a:spcPct val="90000"/>
              </a:lnSpc>
              <a:spcBef>
                <a:spcPct val="20000"/>
              </a:spcBef>
              <a:buClr>
                <a:schemeClr val="hlink"/>
              </a:buClr>
              <a:buSzPct val="75000"/>
              <a:buFont typeface="Monotype Sorts" pitchFamily="2" charset="2"/>
              <a:buNone/>
              <a:defRPr/>
            </a:pPr>
            <a:endParaRPr kumimoji="1" lang="es-ES_tradnl" b="0" i="1" kern="0" dirty="0">
              <a:solidFill>
                <a:srgbClr val="FFFFFF"/>
              </a:solidFill>
              <a:effectLst>
                <a:outerShdw blurRad="38100" dist="38100" dir="2700000" algn="tl">
                  <a:srgbClr val="000000"/>
                </a:outerShdw>
              </a:effectLst>
            </a:endParaRPr>
          </a:p>
        </p:txBody>
      </p:sp>
      <p:pic>
        <p:nvPicPr>
          <p:cNvPr id="45062" name="Picture 12" descr="http://andrewmorel.com/wp-content/uploads/taylor-lautner-suits-up-for-abduction-premiere.jpeg"/>
          <p:cNvPicPr>
            <a:picLocks noChangeAspect="1" noChangeArrowheads="1"/>
          </p:cNvPicPr>
          <p:nvPr/>
        </p:nvPicPr>
        <p:blipFill>
          <a:blip r:embed="rId5"/>
          <a:srcRect/>
          <a:stretch>
            <a:fillRect/>
          </a:stretch>
        </p:blipFill>
        <p:spPr bwMode="auto">
          <a:xfrm>
            <a:off x="7296794" y="77746"/>
            <a:ext cx="1163638" cy="139304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9688"/>
            <a:ext cx="7772400" cy="1143000"/>
          </a:xfrm>
        </p:spPr>
        <p:txBody>
          <a:bodyPr rtlCol="0">
            <a:noAutofit/>
          </a:bodyPr>
          <a:lstStyle/>
          <a:p>
            <a:pPr eaLnBrk="1" fontAlgn="auto" hangingPunct="1">
              <a:spcAft>
                <a:spcPts val="0"/>
              </a:spcAft>
              <a:defRPr/>
            </a:pPr>
            <a:r>
              <a:rPr lang="es-ES" b="1" dirty="0" smtClean="0">
                <a:solidFill>
                  <a:srgbClr val="FFC000"/>
                </a:solidFill>
                <a:effectLst>
                  <a:outerShdw blurRad="38100" dist="38100" dir="2700000" algn="tl">
                    <a:srgbClr val="000000"/>
                  </a:outerShdw>
                </a:effectLst>
                <a:latin typeface="Rod" pitchFamily="49" charset="-79"/>
                <a:ea typeface="+mn-ea"/>
                <a:cs typeface="Rod" pitchFamily="49" charset="-79"/>
              </a:rPr>
              <a:t>Impugnación de Actos </a:t>
            </a:r>
            <a:r>
              <a:rPr lang="es-ES" b="1" dirty="0">
                <a:solidFill>
                  <a:srgbClr val="FFC000"/>
                </a:solidFill>
                <a:effectLst>
                  <a:outerShdw blurRad="38100" dist="38100" dir="2700000" algn="tl">
                    <a:srgbClr val="000000"/>
                  </a:outerShdw>
                </a:effectLst>
                <a:latin typeface="Rod" pitchFamily="49" charset="-79"/>
                <a:ea typeface="+mn-ea"/>
                <a:cs typeface="Rod" pitchFamily="49" charset="-79"/>
              </a:rPr>
              <a:t/>
            </a:r>
            <a:br>
              <a:rPr lang="es-ES" b="1" dirty="0">
                <a:solidFill>
                  <a:srgbClr val="FFC000"/>
                </a:solidFill>
                <a:effectLst>
                  <a:outerShdw blurRad="38100" dist="38100" dir="2700000" algn="tl">
                    <a:srgbClr val="000000"/>
                  </a:outerShdw>
                </a:effectLst>
                <a:latin typeface="Rod" pitchFamily="49" charset="-79"/>
                <a:ea typeface="+mn-ea"/>
                <a:cs typeface="Rod" pitchFamily="49" charset="-79"/>
              </a:rPr>
            </a:br>
            <a:endParaRPr lang="es-ES" b="1" dirty="0">
              <a:solidFill>
                <a:srgbClr val="FFC000"/>
              </a:solidFill>
              <a:effectLst>
                <a:outerShdw blurRad="38100" dist="38100" dir="2700000" algn="tl">
                  <a:srgbClr val="000000"/>
                </a:outerShdw>
              </a:effectLst>
              <a:latin typeface="Rod" pitchFamily="49" charset="-79"/>
              <a:ea typeface="+mn-ea"/>
              <a:cs typeface="Rod" pitchFamily="49" charset="-79"/>
            </a:endParaRPr>
          </a:p>
        </p:txBody>
      </p:sp>
      <p:sp>
        <p:nvSpPr>
          <p:cNvPr id="46083" name="10 Rectángulo"/>
          <p:cNvSpPr>
            <a:spLocks noChangeArrowheads="1"/>
          </p:cNvSpPr>
          <p:nvPr/>
        </p:nvSpPr>
        <p:spPr bwMode="auto">
          <a:xfrm>
            <a:off x="2286000" y="1720850"/>
            <a:ext cx="4572000" cy="757238"/>
          </a:xfrm>
          <a:prstGeom prst="rect">
            <a:avLst/>
          </a:prstGeom>
          <a:noFill/>
          <a:ln w="9525">
            <a:noFill/>
            <a:miter lim="800000"/>
            <a:headEnd/>
            <a:tailEnd/>
          </a:ln>
        </p:spPr>
        <p:txBody>
          <a:bodyPr>
            <a:spAutoFit/>
          </a:bodyPr>
          <a:lstStyle/>
          <a:p>
            <a:pPr algn="just">
              <a:lnSpc>
                <a:spcPct val="90000"/>
              </a:lnSpc>
              <a:buClr>
                <a:schemeClr val="hlink"/>
              </a:buClr>
              <a:buFont typeface="Monotype Sorts" pitchFamily="2" charset="2"/>
              <a:buNone/>
            </a:pPr>
            <a:endParaRPr lang="es-ES_tradnl">
              <a:solidFill>
                <a:srgbClr val="FFFFFF"/>
              </a:solidFill>
            </a:endParaRPr>
          </a:p>
          <a:p>
            <a:pPr algn="just">
              <a:lnSpc>
                <a:spcPct val="90000"/>
              </a:lnSpc>
              <a:buClr>
                <a:schemeClr val="hlink"/>
              </a:buClr>
              <a:buFont typeface="Monotype Sorts" pitchFamily="2" charset="2"/>
              <a:buNone/>
            </a:pPr>
            <a:r>
              <a:rPr lang="es-ES_tradnl">
                <a:solidFill>
                  <a:srgbClr val="FFFFFF"/>
                </a:solidFill>
              </a:rPr>
              <a:t>	</a:t>
            </a:r>
            <a:endParaRPr lang="es-ES"/>
          </a:p>
        </p:txBody>
      </p:sp>
      <p:sp>
        <p:nvSpPr>
          <p:cNvPr id="7" name="Rectangle 2"/>
          <p:cNvSpPr txBox="1">
            <a:spLocks noChangeArrowheads="1"/>
          </p:cNvSpPr>
          <p:nvPr/>
        </p:nvSpPr>
        <p:spPr bwMode="auto">
          <a:xfrm>
            <a:off x="144463" y="750888"/>
            <a:ext cx="8424862" cy="8636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algn="just">
              <a:lnSpc>
                <a:spcPct val="90000"/>
              </a:lnSpc>
              <a:spcBef>
                <a:spcPct val="20000"/>
              </a:spcBef>
              <a:buClr>
                <a:schemeClr val="hlink"/>
              </a:buClr>
              <a:buSzPct val="75000"/>
              <a:buFont typeface="Monotype Sorts" pitchFamily="2" charset="2"/>
              <a:buNone/>
              <a:defRPr/>
            </a:pPr>
            <a:r>
              <a:rPr kumimoji="1" lang="es-ES_tradnl" kern="0" dirty="0">
                <a:solidFill>
                  <a:srgbClr val="FFCC00"/>
                </a:solidFill>
                <a:effectLst>
                  <a:outerShdw blurRad="38100" dist="38100" dir="2700000" algn="tl">
                    <a:srgbClr val="000000"/>
                  </a:outerShdw>
                </a:effectLst>
              </a:rPr>
              <a:t>INFORMALISMO</a:t>
            </a:r>
          </a:p>
          <a:p>
            <a:pPr marL="342900" indent="-342900" algn="just">
              <a:lnSpc>
                <a:spcPct val="90000"/>
              </a:lnSpc>
              <a:spcBef>
                <a:spcPct val="20000"/>
              </a:spcBef>
              <a:buClr>
                <a:schemeClr val="hlink"/>
              </a:buClr>
              <a:buSzPct val="75000"/>
              <a:defRPr/>
            </a:pPr>
            <a:r>
              <a:rPr kumimoji="1" lang="es-ES_tradnl" sz="2000" b="0" kern="0" dirty="0">
                <a:solidFill>
                  <a:schemeClr val="accent2">
                    <a:lumMod val="25000"/>
                  </a:schemeClr>
                </a:solidFill>
              </a:rPr>
              <a:t>Ejemplo </a:t>
            </a:r>
            <a:r>
              <a:rPr kumimoji="1" lang="es-ES_tradnl" b="0" kern="0" dirty="0">
                <a:solidFill>
                  <a:schemeClr val="accent2">
                    <a:lumMod val="25000"/>
                  </a:schemeClr>
                </a:solidFill>
              </a:rPr>
              <a:t>Voto </a:t>
            </a:r>
            <a:r>
              <a:rPr lang="es-ES" b="0" dirty="0">
                <a:solidFill>
                  <a:schemeClr val="accent2">
                    <a:lumMod val="25000"/>
                  </a:schemeClr>
                </a:solidFill>
              </a:rPr>
              <a:t>2005-06141 Sala Constitucional </a:t>
            </a:r>
            <a:endParaRPr kumimoji="1" lang="es-ES_tradnl" sz="2000" b="0" kern="0" dirty="0">
              <a:solidFill>
                <a:schemeClr val="accent2">
                  <a:lumMod val="25000"/>
                </a:schemeClr>
              </a:solidFill>
            </a:endParaRPr>
          </a:p>
          <a:p>
            <a:pPr marL="342900" indent="-342900" algn="just">
              <a:lnSpc>
                <a:spcPct val="90000"/>
              </a:lnSpc>
              <a:spcBef>
                <a:spcPct val="20000"/>
              </a:spcBef>
              <a:buClr>
                <a:schemeClr val="hlink"/>
              </a:buClr>
              <a:buSzPct val="75000"/>
              <a:buFont typeface="Monotype Sorts" pitchFamily="2" charset="2"/>
              <a:buNone/>
              <a:defRPr/>
            </a:pPr>
            <a:endParaRPr kumimoji="1" lang="es-ES_tradnl" kern="0" dirty="0">
              <a:solidFill>
                <a:srgbClr val="FFCC00"/>
              </a:solidFill>
              <a:effectLst>
                <a:outerShdw blurRad="38100" dist="38100" dir="2700000" algn="tl">
                  <a:srgbClr val="000000"/>
                </a:outerShdw>
              </a:effectLst>
            </a:endParaRPr>
          </a:p>
          <a:p>
            <a:pPr marL="342900" indent="-342900" algn="just">
              <a:lnSpc>
                <a:spcPct val="90000"/>
              </a:lnSpc>
              <a:spcBef>
                <a:spcPct val="20000"/>
              </a:spcBef>
              <a:buClr>
                <a:schemeClr val="hlink"/>
              </a:buClr>
              <a:buSzPct val="75000"/>
              <a:buFont typeface="Monotype Sorts" pitchFamily="2" charset="2"/>
              <a:buNone/>
              <a:defRPr/>
            </a:pPr>
            <a:endParaRPr kumimoji="1" lang="es-ES_tradnl" b="0" i="1" kern="0" dirty="0">
              <a:solidFill>
                <a:srgbClr val="FFFFFF"/>
              </a:solidFill>
              <a:effectLst>
                <a:outerShdw blurRad="38100" dist="38100" dir="2700000" algn="tl">
                  <a:srgbClr val="000000"/>
                </a:outerShdw>
              </a:effectLst>
            </a:endParaRPr>
          </a:p>
        </p:txBody>
      </p:sp>
      <p:pic>
        <p:nvPicPr>
          <p:cNvPr id="46085" name="Picture 8" descr="http://t3.gstatic.com/images?q=tbn:ANd9GcTR9XR0NUy2bkFkgbS4piu2uOiTA_74mnlICmc8hT1XEhryjecJKVGBZQ">
            <a:hlinkClick r:id="rId3"/>
          </p:cNvPr>
          <p:cNvPicPr>
            <a:picLocks noChangeAspect="1" noChangeArrowheads="1"/>
          </p:cNvPicPr>
          <p:nvPr/>
        </p:nvPicPr>
        <p:blipFill>
          <a:blip r:embed="rId4"/>
          <a:srcRect/>
          <a:stretch>
            <a:fillRect/>
          </a:stretch>
        </p:blipFill>
        <p:spPr bwMode="auto">
          <a:xfrm>
            <a:off x="7884368" y="718344"/>
            <a:ext cx="928688" cy="928688"/>
          </a:xfrm>
          <a:prstGeom prst="rect">
            <a:avLst/>
          </a:prstGeom>
          <a:noFill/>
          <a:ln w="9525">
            <a:noFill/>
            <a:miter lim="800000"/>
            <a:headEnd/>
            <a:tailEnd/>
          </a:ln>
        </p:spPr>
      </p:pic>
      <p:graphicFrame>
        <p:nvGraphicFramePr>
          <p:cNvPr id="10" name="9 Diagrama"/>
          <p:cNvGraphicFramePr/>
          <p:nvPr>
            <p:extLst>
              <p:ext uri="{D42A27DB-BD31-4B8C-83A1-F6EECF244321}">
                <p14:modId xmlns:p14="http://schemas.microsoft.com/office/powerpoint/2010/main" val="2668012605"/>
              </p:ext>
            </p:extLst>
          </p:nvPr>
        </p:nvGraphicFramePr>
        <p:xfrm>
          <a:off x="0" y="2357430"/>
          <a:ext cx="9144000" cy="4500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6087" name="10 CuadroTexto"/>
          <p:cNvSpPr txBox="1">
            <a:spLocks noChangeArrowheads="1"/>
          </p:cNvSpPr>
          <p:nvPr/>
        </p:nvSpPr>
        <p:spPr bwMode="auto">
          <a:xfrm>
            <a:off x="71437" y="1714488"/>
            <a:ext cx="9072563" cy="861774"/>
          </a:xfrm>
          <a:prstGeom prst="rect">
            <a:avLst/>
          </a:prstGeom>
          <a:noFill/>
          <a:ln w="9525">
            <a:noFill/>
            <a:miter lim="800000"/>
            <a:headEnd/>
            <a:tailEnd/>
          </a:ln>
        </p:spPr>
        <p:txBody>
          <a:bodyPr>
            <a:spAutoFit/>
          </a:bodyPr>
          <a:lstStyle/>
          <a:p>
            <a:r>
              <a:rPr lang="es-ES" sz="1600" b="1" dirty="0">
                <a:latin typeface="Calibri" pitchFamily="34" charset="0"/>
              </a:rPr>
              <a:t>INFORMALISMO A FAVOR DEL ADMINISTRADO Y VALIDEZ DE LA SOLICITUD PLANTEADA ANTE CUALQUIER INSTANCIA ADMINISTRATIVA DE UN MISMO ENTE U ÓRGANO </a:t>
            </a:r>
            <a:r>
              <a:rPr lang="es-ES" sz="1600" b="1" dirty="0" smtClean="0">
                <a:latin typeface="Calibri" pitchFamily="34" charset="0"/>
              </a:rPr>
              <a:t>PÚBLICO</a:t>
            </a:r>
            <a:endParaRPr lang="es-ES" sz="1600" b="1" dirty="0">
              <a:latin typeface="Calibri" pitchFamily="34" charset="0"/>
            </a:endParaRPr>
          </a:p>
          <a:p>
            <a:endParaRPr lang="es-ES"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9688"/>
            <a:ext cx="7772400" cy="1143000"/>
          </a:xfrm>
        </p:spPr>
        <p:txBody>
          <a:bodyPr rtlCol="0">
            <a:noAutofit/>
          </a:bodyPr>
          <a:lstStyle/>
          <a:p>
            <a:pPr eaLnBrk="1" fontAlgn="auto" hangingPunct="1">
              <a:spcAft>
                <a:spcPts val="0"/>
              </a:spcAft>
              <a:defRPr/>
            </a:pPr>
            <a:r>
              <a:rPr lang="es-ES" b="1" dirty="0" smtClean="0">
                <a:solidFill>
                  <a:srgbClr val="FFC000"/>
                </a:solidFill>
                <a:effectLst>
                  <a:outerShdw blurRad="38100" dist="38100" dir="2700000" algn="tl">
                    <a:srgbClr val="000000"/>
                  </a:outerShdw>
                </a:effectLst>
                <a:latin typeface="Rod" pitchFamily="49" charset="-79"/>
                <a:ea typeface="+mn-ea"/>
                <a:cs typeface="Rod" pitchFamily="49" charset="-79"/>
              </a:rPr>
              <a:t>Impugnación de Actos </a:t>
            </a:r>
            <a:r>
              <a:rPr lang="es-ES" b="1" dirty="0">
                <a:solidFill>
                  <a:srgbClr val="FFC000"/>
                </a:solidFill>
                <a:effectLst>
                  <a:outerShdw blurRad="38100" dist="38100" dir="2700000" algn="tl">
                    <a:srgbClr val="000000"/>
                  </a:outerShdw>
                </a:effectLst>
                <a:latin typeface="Rod" pitchFamily="49" charset="-79"/>
                <a:ea typeface="+mn-ea"/>
                <a:cs typeface="Rod" pitchFamily="49" charset="-79"/>
              </a:rPr>
              <a:t/>
            </a:r>
            <a:br>
              <a:rPr lang="es-ES" b="1" dirty="0">
                <a:solidFill>
                  <a:srgbClr val="FFC000"/>
                </a:solidFill>
                <a:effectLst>
                  <a:outerShdw blurRad="38100" dist="38100" dir="2700000" algn="tl">
                    <a:srgbClr val="000000"/>
                  </a:outerShdw>
                </a:effectLst>
                <a:latin typeface="Rod" pitchFamily="49" charset="-79"/>
                <a:ea typeface="+mn-ea"/>
                <a:cs typeface="Rod" pitchFamily="49" charset="-79"/>
              </a:rPr>
            </a:br>
            <a:endParaRPr lang="es-ES" b="1" dirty="0">
              <a:solidFill>
                <a:srgbClr val="FFC000"/>
              </a:solidFill>
              <a:effectLst>
                <a:outerShdw blurRad="38100" dist="38100" dir="2700000" algn="tl">
                  <a:srgbClr val="000000"/>
                </a:outerShdw>
              </a:effectLst>
              <a:latin typeface="Rod" pitchFamily="49" charset="-79"/>
              <a:ea typeface="+mn-ea"/>
              <a:cs typeface="Rod" pitchFamily="49" charset="-79"/>
            </a:endParaRPr>
          </a:p>
        </p:txBody>
      </p:sp>
      <p:sp>
        <p:nvSpPr>
          <p:cNvPr id="46083" name="10 Rectángulo"/>
          <p:cNvSpPr>
            <a:spLocks noChangeArrowheads="1"/>
          </p:cNvSpPr>
          <p:nvPr/>
        </p:nvSpPr>
        <p:spPr bwMode="auto">
          <a:xfrm>
            <a:off x="2286000" y="1720850"/>
            <a:ext cx="4572000" cy="757238"/>
          </a:xfrm>
          <a:prstGeom prst="rect">
            <a:avLst/>
          </a:prstGeom>
          <a:noFill/>
          <a:ln w="9525">
            <a:noFill/>
            <a:miter lim="800000"/>
            <a:headEnd/>
            <a:tailEnd/>
          </a:ln>
        </p:spPr>
        <p:txBody>
          <a:bodyPr>
            <a:spAutoFit/>
          </a:bodyPr>
          <a:lstStyle/>
          <a:p>
            <a:pPr algn="just">
              <a:lnSpc>
                <a:spcPct val="90000"/>
              </a:lnSpc>
              <a:buClr>
                <a:schemeClr val="hlink"/>
              </a:buClr>
              <a:buFont typeface="Monotype Sorts" pitchFamily="2" charset="2"/>
              <a:buNone/>
            </a:pPr>
            <a:endParaRPr lang="es-ES_tradnl">
              <a:solidFill>
                <a:srgbClr val="FFFFFF"/>
              </a:solidFill>
            </a:endParaRPr>
          </a:p>
          <a:p>
            <a:pPr algn="just">
              <a:lnSpc>
                <a:spcPct val="90000"/>
              </a:lnSpc>
              <a:buClr>
                <a:schemeClr val="hlink"/>
              </a:buClr>
              <a:buFont typeface="Monotype Sorts" pitchFamily="2" charset="2"/>
              <a:buNone/>
            </a:pPr>
            <a:r>
              <a:rPr lang="es-ES_tradnl">
                <a:solidFill>
                  <a:srgbClr val="FFFFFF"/>
                </a:solidFill>
              </a:rPr>
              <a:t>	</a:t>
            </a:r>
            <a:endParaRPr 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48680"/>
            <a:ext cx="777686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683568" y="2073763"/>
            <a:ext cx="3600400" cy="396799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389" y="2073765"/>
            <a:ext cx="3621087" cy="396799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p:spPr>
      </p:pic>
      <p:sp>
        <p:nvSpPr>
          <p:cNvPr id="5" name="4 CuadroTexto"/>
          <p:cNvSpPr txBox="1"/>
          <p:nvPr/>
        </p:nvSpPr>
        <p:spPr>
          <a:xfrm>
            <a:off x="716599" y="2071441"/>
            <a:ext cx="3600400" cy="4284250"/>
          </a:xfrm>
          <a:prstGeom prst="rect">
            <a:avLst/>
          </a:prstGeom>
          <a:noFill/>
        </p:spPr>
        <p:txBody>
          <a:bodyPr wrap="square" rtlCol="0">
            <a:spAutoFit/>
          </a:bodyPr>
          <a:lstStyle/>
          <a:p>
            <a:pPr lvl="0" algn="just"/>
            <a:r>
              <a:rPr lang="es-ES_tradnl" sz="1240" dirty="0"/>
              <a:t>S</a:t>
            </a:r>
            <a:r>
              <a:rPr lang="es-ES_tradnl" sz="1240" dirty="0" smtClean="0"/>
              <a:t>e </a:t>
            </a:r>
            <a:r>
              <a:rPr lang="es-ES_tradnl" sz="1240" dirty="0"/>
              <a:t>discute la procedencia o no del ajuste operado en el despacho en relación a la posición arancelaria de las mercancías amparadas a las líneas 001 y 002 de la Declaración Aduanera de Importación Definitiva </a:t>
            </a:r>
            <a:r>
              <a:rPr lang="es-ES_tradnl" sz="1240" b="1" dirty="0" smtClean="0"/>
              <a:t>XXX</a:t>
            </a:r>
            <a:r>
              <a:rPr lang="es-ES_tradnl" sz="1240" dirty="0" smtClean="0"/>
              <a:t> </a:t>
            </a:r>
            <a:r>
              <a:rPr lang="es-ES_tradnl" sz="1240" dirty="0"/>
              <a:t>del 16 de julio de 2012 de la Aduana Santamaría, tramitada por la agente aduanera</a:t>
            </a:r>
            <a:r>
              <a:rPr lang="es-ES_tradnl" sz="1240" b="1" dirty="0"/>
              <a:t> </a:t>
            </a:r>
            <a:r>
              <a:rPr lang="es-ES_tradnl" sz="1240" b="1" dirty="0" smtClean="0"/>
              <a:t>…</a:t>
            </a:r>
            <a:r>
              <a:rPr lang="es-ES_tradnl" sz="1240" dirty="0" smtClean="0"/>
              <a:t>en </a:t>
            </a:r>
            <a:r>
              <a:rPr lang="es-ES_tradnl" sz="1240" dirty="0"/>
              <a:t>nombre del </a:t>
            </a:r>
            <a:r>
              <a:rPr lang="es-ES_tradnl" sz="1240" dirty="0" smtClean="0"/>
              <a:t>importador …, </a:t>
            </a:r>
            <a:r>
              <a:rPr lang="es-ES_tradnl" sz="1240" dirty="0"/>
              <a:t>mediante la cual se declaró la destinación al régimen de importación definitiva de las</a:t>
            </a:r>
            <a:r>
              <a:rPr lang="es-ES_tradnl" sz="1240" b="1" dirty="0"/>
              <a:t> </a:t>
            </a:r>
            <a:r>
              <a:rPr lang="es-ES_tradnl" sz="1240" dirty="0"/>
              <a:t>mercancías consistentes en 60 y 15</a:t>
            </a:r>
            <a:r>
              <a:rPr lang="es-ES_tradnl" sz="1240" b="1" dirty="0"/>
              <a:t> </a:t>
            </a:r>
            <a:r>
              <a:rPr lang="es-ES_tradnl" sz="1240" dirty="0"/>
              <a:t>bultos declarados como</a:t>
            </a:r>
            <a:r>
              <a:rPr lang="es-ES_tradnl" sz="1240" b="1" dirty="0"/>
              <a:t> </a:t>
            </a:r>
            <a:r>
              <a:rPr lang="es-ES_tradnl" sz="1240" dirty="0"/>
              <a:t>“LICUADORA INDUSTRIAL MODELO TM-767”</a:t>
            </a:r>
            <a:r>
              <a:rPr lang="es-ES_tradnl" sz="1240" b="1" dirty="0"/>
              <a:t> </a:t>
            </a:r>
            <a:r>
              <a:rPr lang="es-ES_tradnl" sz="1240" dirty="0"/>
              <a:t>y</a:t>
            </a:r>
            <a:r>
              <a:rPr lang="es-ES_tradnl" sz="1240" b="1" dirty="0"/>
              <a:t> </a:t>
            </a:r>
            <a:r>
              <a:rPr lang="es-ES_tradnl" sz="1240" dirty="0"/>
              <a:t>“LICUADORA INDUSTRIAL MODELO TM-800”, respectivamente, bajo la posición arancelaria 8438.80.00.00, siendo que durante el despacho aduanero se consideró que la posición arancelaria correcta era la</a:t>
            </a:r>
            <a:r>
              <a:rPr lang="es-ES_tradnl" sz="1240" b="1" dirty="0"/>
              <a:t> </a:t>
            </a:r>
            <a:r>
              <a:rPr lang="es-ES_tradnl" sz="1240" dirty="0"/>
              <a:t>8509.40.00.00, al tratarse de licuadoras de uso doméstico y  no industrial, ajustándose el adeudo tributario a favor del Fisco por la suma de ¢5.203.056,84</a:t>
            </a:r>
            <a:r>
              <a:rPr lang="es-CR" sz="1240" dirty="0"/>
              <a:t>.</a:t>
            </a:r>
            <a:endParaRPr lang="es-ES" sz="1240" dirty="0"/>
          </a:p>
          <a:p>
            <a:pPr algn="just"/>
            <a:endParaRPr lang="es-ES" sz="1200" dirty="0"/>
          </a:p>
        </p:txBody>
      </p:sp>
      <p:sp>
        <p:nvSpPr>
          <p:cNvPr id="6" name="5 CuadroTexto"/>
          <p:cNvSpPr txBox="1"/>
          <p:nvPr/>
        </p:nvSpPr>
        <p:spPr>
          <a:xfrm>
            <a:off x="4863389" y="2099469"/>
            <a:ext cx="3597043" cy="4154984"/>
          </a:xfrm>
          <a:prstGeom prst="rect">
            <a:avLst/>
          </a:prstGeom>
          <a:noFill/>
        </p:spPr>
        <p:txBody>
          <a:bodyPr wrap="square" rtlCol="0">
            <a:spAutoFit/>
          </a:bodyPr>
          <a:lstStyle/>
          <a:p>
            <a:pPr algn="just"/>
            <a:r>
              <a:rPr lang="es-ES" sz="1200" dirty="0"/>
              <a:t>En cuanto a la recurrencia efectuada, se tiene que la agente aduanera cita, en su escrito presentado ante la Aduana Santamaría en fecha 04 de abril de 2013, el recurso de reconsideración y el de revisión jerárquica, a pesar de lo cual, y siendo que en sede administrativa priva el principio de informalismo, entiende este Tribunal, al igual que lo hace el A Quo al emplazar ante este Órgano de Alzada, que de la redacción del recurso interpuesto, se manifiesta la pretensión del recurrente de que éste órgano superior impropio revise en alzada el acto impugnado, lo anterior en atención al artículo 348 de la Ley General de la Administración Pública, que reza: “los recursos no requieren una redacción ni una pretensión especiales y bastará para su correcta formulación que de su texto se infiera claramente la petición de revisión”. </a:t>
            </a:r>
            <a:endParaRPr lang="es-ES" sz="1200" dirty="0" smtClean="0"/>
          </a:p>
          <a:p>
            <a:pPr algn="just"/>
            <a:r>
              <a:rPr lang="es-ES_tradnl" sz="1200" dirty="0" smtClean="0"/>
              <a:t>Consecuentemente </a:t>
            </a:r>
            <a:r>
              <a:rPr lang="es-ES_tradnl" sz="1200" dirty="0"/>
              <a:t>tiene este Tribunal presentado en tiempo y en forma el recurso interpuesto en autos, por lo que procede a admitirlo. </a:t>
            </a:r>
            <a:endParaRPr lang="es-ES" sz="1200" dirty="0"/>
          </a:p>
          <a:p>
            <a:pPr algn="just"/>
            <a:endParaRPr lang="es-ES" sz="1200" dirty="0"/>
          </a:p>
        </p:txBody>
      </p:sp>
      <p:sp>
        <p:nvSpPr>
          <p:cNvPr id="8" name="7 CuadroTexto"/>
          <p:cNvSpPr txBox="1"/>
          <p:nvPr/>
        </p:nvSpPr>
        <p:spPr>
          <a:xfrm>
            <a:off x="1475656" y="623133"/>
            <a:ext cx="7008820" cy="369332"/>
          </a:xfrm>
          <a:prstGeom prst="rect">
            <a:avLst/>
          </a:prstGeom>
          <a:noFill/>
        </p:spPr>
        <p:txBody>
          <a:bodyPr wrap="square" rtlCol="0">
            <a:spAutoFit/>
          </a:bodyPr>
          <a:lstStyle/>
          <a:p>
            <a:r>
              <a:rPr lang="es-ES" b="1" dirty="0" smtClean="0"/>
              <a:t>PRINCIPIO DE INFORMALISMO Sentencia 046-2014</a:t>
            </a:r>
            <a:endParaRPr lang="es-ES" b="1" dirty="0"/>
          </a:p>
        </p:txBody>
      </p:sp>
    </p:spTree>
    <p:extLst>
      <p:ext uri="{BB962C8B-B14F-4D97-AF65-F5344CB8AC3E}">
        <p14:creationId xmlns:p14="http://schemas.microsoft.com/office/powerpoint/2010/main" val="195257104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735445" y="836712"/>
            <a:ext cx="6457950" cy="733425"/>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sp>
        <p:nvSpPr>
          <p:cNvPr id="9" name="8 Rectángulo"/>
          <p:cNvSpPr/>
          <p:nvPr/>
        </p:nvSpPr>
        <p:spPr>
          <a:xfrm>
            <a:off x="-324544" y="0"/>
            <a:ext cx="9937104" cy="523220"/>
          </a:xfrm>
          <a:prstGeom prst="rect">
            <a:avLst/>
          </a:prstGeom>
        </p:spPr>
        <p:txBody>
          <a:bodyPr wrap="square">
            <a:spAutoFit/>
          </a:bodyPr>
          <a:lstStyle/>
          <a:p>
            <a:pPr algn="ctr">
              <a:defRPr/>
            </a:pPr>
            <a:r>
              <a:rPr lang="es-ES" sz="2800" b="1" dirty="0">
                <a:solidFill>
                  <a:srgbClr val="FF9900"/>
                </a:solidFill>
                <a:effectLst>
                  <a:outerShdw blurRad="38100" dist="38100" dir="2700000" algn="tl">
                    <a:srgbClr val="000000"/>
                  </a:outerShdw>
                </a:effectLst>
                <a:latin typeface="Arial" pitchFamily="34" charset="0"/>
              </a:rPr>
              <a:t>Impugnación de Actos emitidos </a:t>
            </a:r>
            <a:r>
              <a:rPr lang="es-ES" sz="2800" b="1" dirty="0" smtClean="0">
                <a:solidFill>
                  <a:srgbClr val="FF9900"/>
                </a:solidFill>
                <a:effectLst>
                  <a:outerShdw blurRad="38100" dist="38100" dir="2700000" algn="tl">
                    <a:srgbClr val="000000"/>
                  </a:outerShdw>
                </a:effectLst>
                <a:latin typeface="Arial" pitchFamily="34" charset="0"/>
              </a:rPr>
              <a:t>por </a:t>
            </a:r>
            <a:r>
              <a:rPr lang="es-ES" sz="2800" b="1" dirty="0">
                <a:solidFill>
                  <a:srgbClr val="FF9900"/>
                </a:solidFill>
                <a:effectLst>
                  <a:outerShdw blurRad="38100" dist="38100" dir="2700000" algn="tl">
                    <a:srgbClr val="000000"/>
                  </a:outerShdw>
                </a:effectLst>
                <a:latin typeface="Arial" pitchFamily="34" charset="0"/>
              </a:rPr>
              <a:t>la Aduana</a:t>
            </a:r>
          </a:p>
        </p:txBody>
      </p:sp>
      <p:pic>
        <p:nvPicPr>
          <p:cNvPr id="12" name="Picture 4" descr="is?lvJ-u78z8HcNW68pZGJewkEmbG8Ss8ajCmvnAQGRL9M"/>
          <p:cNvPicPr>
            <a:picLocks noChangeAspect="1" noChangeArrowheads="1"/>
          </p:cNvPicPr>
          <p:nvPr/>
        </p:nvPicPr>
        <p:blipFill>
          <a:blip r:embed="rId2" cstate="print"/>
          <a:srcRect/>
          <a:stretch>
            <a:fillRect/>
          </a:stretch>
        </p:blipFill>
        <p:spPr bwMode="auto">
          <a:xfrm>
            <a:off x="755576" y="4869160"/>
            <a:ext cx="1944216" cy="13681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2" name="12 Grupo"/>
          <p:cNvGrpSpPr/>
          <p:nvPr/>
        </p:nvGrpSpPr>
        <p:grpSpPr>
          <a:xfrm>
            <a:off x="778211" y="1899035"/>
            <a:ext cx="2880320" cy="561599"/>
            <a:chOff x="0" y="23175"/>
            <a:chExt cx="2880320" cy="561599"/>
          </a:xfrm>
          <a:scene3d>
            <a:camera prst="orthographicFront"/>
            <a:lightRig rig="flat" dir="t"/>
          </a:scene3d>
        </p:grpSpPr>
        <p:sp>
          <p:nvSpPr>
            <p:cNvPr id="14" name="13 Rectángulo redondeado"/>
            <p:cNvSpPr/>
            <p:nvPr/>
          </p:nvSpPr>
          <p:spPr>
            <a:xfrm>
              <a:off x="0" y="23175"/>
              <a:ext cx="2880320" cy="561599"/>
            </a:xfrm>
            <a:prstGeom prst="round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15" name="14 Rectángulo"/>
            <p:cNvSpPr/>
            <p:nvPr/>
          </p:nvSpPr>
          <p:spPr>
            <a:xfrm>
              <a:off x="27415" y="50590"/>
              <a:ext cx="2825490" cy="506769"/>
            </a:xfrm>
            <a:prstGeom prst="rect">
              <a:avLst/>
            </a:prstGeom>
            <a:sp3d/>
          </p:spPr>
          <p:style>
            <a:lnRef idx="0">
              <a:scrgbClr r="0" g="0" b="0"/>
            </a:lnRef>
            <a:fillRef idx="0">
              <a:scrgbClr r="0" g="0" b="0"/>
            </a:fillRef>
            <a:effectRef idx="0">
              <a:scrgbClr r="0" g="0" b="0"/>
            </a:effectRef>
            <a:fontRef idx="minor">
              <a:schemeClr val="dk1"/>
            </a:fontRef>
          </p:style>
          <p:txBody>
            <a:bodyPr tIns="91440" bIns="91440" spcCol="1270" anchor="ctr"/>
            <a:lstStyle/>
            <a:p>
              <a:pPr algn="ctr" defTabSz="1066800">
                <a:lnSpc>
                  <a:spcPct val="90000"/>
                </a:lnSpc>
                <a:spcAft>
                  <a:spcPct val="35000"/>
                </a:spcAft>
                <a:defRPr/>
              </a:pPr>
              <a:r>
                <a:rPr lang="es-ES_tradnl" b="1" u="sng" dirty="0">
                  <a:solidFill>
                    <a:schemeClr val="tx1"/>
                  </a:solidFill>
                  <a:latin typeface="Calisto MT" pitchFamily="18" charset="0"/>
                </a:rPr>
                <a:t>Plazo para resolver el recurso</a:t>
              </a:r>
            </a:p>
          </p:txBody>
        </p:sp>
      </p:gr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486024"/>
            <a:ext cx="7704856" cy="267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Marcador de contenido"/>
          <p:cNvGraphicFramePr>
            <a:graphicFrameLocks noGrp="1"/>
          </p:cNvGraphicFramePr>
          <p:nvPr>
            <p:ph idx="1"/>
            <p:extLst>
              <p:ext uri="{D42A27DB-BD31-4B8C-83A1-F6EECF244321}">
                <p14:modId xmlns:p14="http://schemas.microsoft.com/office/powerpoint/2010/main" val="325469531"/>
              </p:ext>
            </p:extLst>
          </p:nvPr>
        </p:nvGraphicFramePr>
        <p:xfrm>
          <a:off x="4427984" y="2663906"/>
          <a:ext cx="4032448" cy="2490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736136" y="623068"/>
            <a:ext cx="6457665" cy="1003352"/>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a:t>
            </a:r>
            <a:r>
              <a:rPr lang="es-ES_tradnl" sz="2800" b="1" dirty="0" smtClean="0">
                <a:solidFill>
                  <a:srgbClr val="FFCC66"/>
                </a:solidFill>
                <a:effectLst>
                  <a:outerShdw blurRad="38100" dist="38100" dir="2700000" algn="tl">
                    <a:srgbClr val="000000">
                      <a:alpha val="43137"/>
                    </a:srgbClr>
                  </a:outerShdw>
                </a:effectLst>
                <a:latin typeface="Calisto MT" pitchFamily="18" charset="0"/>
              </a:rPr>
              <a:t>RECONSIDERACIÓN</a:t>
            </a:r>
          </a:p>
          <a:p>
            <a:pPr algn="just">
              <a:lnSpc>
                <a:spcPct val="80000"/>
              </a:lnSpc>
              <a:defRPr/>
            </a:pPr>
            <a:endParaRPr lang="es-ES_tradnl" sz="2800" b="1" dirty="0">
              <a:solidFill>
                <a:srgbClr val="FFCC66"/>
              </a:solidFill>
              <a:effectLst>
                <a:outerShdw blurRad="38100" dist="38100" dir="2700000" algn="tl">
                  <a:srgbClr val="000000">
                    <a:alpha val="43137"/>
                  </a:srgbClr>
                </a:outerShdw>
              </a:effectLst>
              <a:latin typeface="Calisto MT" pitchFamily="18" charset="0"/>
            </a:endParaRPr>
          </a:p>
          <a:p>
            <a:pPr algn="just">
              <a:lnSpc>
                <a:spcPct val="80000"/>
              </a:lnSpc>
              <a:buFont typeface="Wingdings" pitchFamily="2" charset="2"/>
              <a:buNone/>
              <a:defRPr/>
            </a:pPr>
            <a:endParaRPr lang="es-ES_tradnl" b="1" dirty="0">
              <a:solidFill>
                <a:schemeClr val="folHlink"/>
              </a:solidFill>
            </a:endParaRPr>
          </a:p>
        </p:txBody>
      </p:sp>
      <p:sp>
        <p:nvSpPr>
          <p:cNvPr id="9" name="8 Rectángulo"/>
          <p:cNvSpPr/>
          <p:nvPr/>
        </p:nvSpPr>
        <p:spPr>
          <a:xfrm>
            <a:off x="1232812" y="0"/>
            <a:ext cx="6697663" cy="461665"/>
          </a:xfrm>
          <a:prstGeom prst="rect">
            <a:avLst/>
          </a:prstGeom>
        </p:spPr>
        <p:txBody>
          <a:bodyPr>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graphicFrame>
        <p:nvGraphicFramePr>
          <p:cNvPr id="13" name="12 Marcador de contenido"/>
          <p:cNvGraphicFramePr>
            <a:graphicFrameLocks noGrp="1"/>
          </p:cNvGraphicFramePr>
          <p:nvPr>
            <p:ph idx="1"/>
            <p:extLst>
              <p:ext uri="{D42A27DB-BD31-4B8C-83A1-F6EECF244321}">
                <p14:modId xmlns:p14="http://schemas.microsoft.com/office/powerpoint/2010/main" val="4251896554"/>
              </p:ext>
            </p:extLst>
          </p:nvPr>
        </p:nvGraphicFramePr>
        <p:xfrm>
          <a:off x="785786" y="2000240"/>
          <a:ext cx="7674646" cy="4233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15 CuadroTexto"/>
          <p:cNvSpPr txBox="1"/>
          <p:nvPr/>
        </p:nvSpPr>
        <p:spPr>
          <a:xfrm>
            <a:off x="4714876" y="5643578"/>
            <a:ext cx="184731" cy="369332"/>
          </a:xfrm>
          <a:prstGeom prst="rect">
            <a:avLst/>
          </a:prstGeom>
          <a:noFill/>
        </p:spPr>
        <p:txBody>
          <a:bodyPr wrap="none" rtlCol="0">
            <a:spAutoFit/>
          </a:bodyPr>
          <a:lstStyle/>
          <a:p>
            <a:endParaRPr lang="es-ES" dirty="0"/>
          </a:p>
        </p:txBody>
      </p:sp>
      <p:sp>
        <p:nvSpPr>
          <p:cNvPr id="2" name="1 CuadroTexto"/>
          <p:cNvSpPr txBox="1"/>
          <p:nvPr/>
        </p:nvSpPr>
        <p:spPr>
          <a:xfrm>
            <a:off x="702856" y="1124744"/>
            <a:ext cx="7757576" cy="861774"/>
          </a:xfrm>
          <a:prstGeom prst="rect">
            <a:avLst/>
          </a:prstGeom>
          <a:noFill/>
        </p:spPr>
        <p:txBody>
          <a:bodyPr wrap="square" rtlCol="0">
            <a:spAutoFit/>
          </a:bodyPr>
          <a:lstStyle/>
          <a:p>
            <a:pPr algn="just"/>
            <a:r>
              <a:rPr lang="es-ES" b="1" dirty="0" smtClean="0"/>
              <a:t>Sentencia Nº 004-2015: </a:t>
            </a:r>
            <a:r>
              <a:rPr lang="es-ES" sz="1600" b="1" dirty="0" smtClean="0"/>
              <a:t>Eliminación de una etapa procesal al no entrar a resolver el recurso de reconsideración por considerarlo erróneamente extemporáneo</a:t>
            </a:r>
            <a:endParaRPr lang="es-ES" sz="1600" b="1" dirty="0"/>
          </a:p>
        </p:txBody>
      </p:sp>
    </p:spTree>
    <p:extLst>
      <p:ext uri="{BB962C8B-B14F-4D97-AF65-F5344CB8AC3E}">
        <p14:creationId xmlns:p14="http://schemas.microsoft.com/office/powerpoint/2010/main" val="32225755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752351107"/>
              </p:ext>
            </p:extLst>
          </p:nvPr>
        </p:nvGraphicFramePr>
        <p:xfrm>
          <a:off x="457200" y="357166"/>
          <a:ext cx="8229600" cy="5952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7" name="Picture 4" descr="http://t1.gstatic.com/images?q=tbn:ANd9GcRNWTvB74bSHv61to9QC0qQpc8evYfqU6cEzzYLWQKWZYnXdU_YwYEXCg">
            <a:hlinkClick r:id="rId7"/>
          </p:cNvPr>
          <p:cNvPicPr>
            <a:picLocks noChangeAspect="1" noChangeArrowheads="1"/>
          </p:cNvPicPr>
          <p:nvPr/>
        </p:nvPicPr>
        <p:blipFill>
          <a:blip r:embed="rId8"/>
          <a:srcRect/>
          <a:stretch>
            <a:fillRect/>
          </a:stretch>
        </p:blipFill>
        <p:spPr bwMode="auto">
          <a:xfrm>
            <a:off x="8172450" y="5445125"/>
            <a:ext cx="704850" cy="1019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755576" y="1124743"/>
            <a:ext cx="6457950" cy="733425"/>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RECONSIDERACIÓN</a:t>
            </a:r>
          </a:p>
          <a:p>
            <a:pPr algn="just">
              <a:lnSpc>
                <a:spcPct val="80000"/>
              </a:lnSpc>
              <a:buFont typeface="Wingdings" pitchFamily="2" charset="2"/>
              <a:buNone/>
              <a:defRPr/>
            </a:pPr>
            <a:endParaRPr lang="es-ES_tradnl" b="1" dirty="0">
              <a:solidFill>
                <a:schemeClr val="folHlink"/>
              </a:solidFill>
            </a:endParaRPr>
          </a:p>
        </p:txBody>
      </p:sp>
      <p:sp>
        <p:nvSpPr>
          <p:cNvPr id="9" name="8 Rectángulo"/>
          <p:cNvSpPr/>
          <p:nvPr/>
        </p:nvSpPr>
        <p:spPr>
          <a:xfrm>
            <a:off x="1043608" y="0"/>
            <a:ext cx="6697663" cy="461665"/>
          </a:xfrm>
          <a:prstGeom prst="rect">
            <a:avLst/>
          </a:prstGeom>
        </p:spPr>
        <p:txBody>
          <a:bodyPr>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graphicFrame>
        <p:nvGraphicFramePr>
          <p:cNvPr id="13" name="12 Marcador de contenido"/>
          <p:cNvGraphicFramePr>
            <a:graphicFrameLocks noGrp="1"/>
          </p:cNvGraphicFramePr>
          <p:nvPr>
            <p:ph idx="1"/>
            <p:extLst>
              <p:ext uri="{D42A27DB-BD31-4B8C-83A1-F6EECF244321}">
                <p14:modId xmlns:p14="http://schemas.microsoft.com/office/powerpoint/2010/main" val="2113661182"/>
              </p:ext>
            </p:extLst>
          </p:nvPr>
        </p:nvGraphicFramePr>
        <p:xfrm>
          <a:off x="785786" y="2000240"/>
          <a:ext cx="7772400" cy="4233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15 CuadroTexto"/>
          <p:cNvSpPr txBox="1"/>
          <p:nvPr/>
        </p:nvSpPr>
        <p:spPr>
          <a:xfrm>
            <a:off x="4714876" y="5643578"/>
            <a:ext cx="184731" cy="369332"/>
          </a:xfrm>
          <a:prstGeom prst="rect">
            <a:avLst/>
          </a:prstGeom>
          <a:noFill/>
        </p:spPr>
        <p:txBody>
          <a:bodyPr wrap="none" rtlCol="0">
            <a:spAutoFit/>
          </a:bodyPr>
          <a:lstStyle/>
          <a:p>
            <a:endParaRPr lang="es-ES" dirty="0"/>
          </a:p>
        </p:txBody>
      </p:sp>
      <p:sp>
        <p:nvSpPr>
          <p:cNvPr id="17" name="16 Flecha izquierda y derecha"/>
          <p:cNvSpPr/>
          <p:nvPr/>
        </p:nvSpPr>
        <p:spPr>
          <a:xfrm>
            <a:off x="5286380" y="5286388"/>
            <a:ext cx="2771790" cy="635081"/>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17 CuadroTexto"/>
          <p:cNvSpPr txBox="1"/>
          <p:nvPr/>
        </p:nvSpPr>
        <p:spPr>
          <a:xfrm>
            <a:off x="2071670" y="5643578"/>
            <a:ext cx="1360782" cy="369332"/>
          </a:xfrm>
          <a:prstGeom prst="rect">
            <a:avLst/>
          </a:prstGeom>
          <a:noFill/>
        </p:spPr>
        <p:txBody>
          <a:bodyPr wrap="square" rtlCol="0">
            <a:spAutoFit/>
          </a:bodyPr>
          <a:lstStyle/>
          <a:p>
            <a:r>
              <a:rPr lang="es-ES" b="1" dirty="0" smtClean="0"/>
              <a:t>Remisión</a:t>
            </a:r>
            <a:endParaRPr lang="es-ES" b="1" dirty="0"/>
          </a:p>
        </p:txBody>
      </p:sp>
      <p:sp>
        <p:nvSpPr>
          <p:cNvPr id="19" name="18 CuadroTexto"/>
          <p:cNvSpPr txBox="1"/>
          <p:nvPr/>
        </p:nvSpPr>
        <p:spPr>
          <a:xfrm>
            <a:off x="5715008" y="5429264"/>
            <a:ext cx="1877437" cy="369332"/>
          </a:xfrm>
          <a:prstGeom prst="rect">
            <a:avLst/>
          </a:prstGeom>
          <a:noFill/>
        </p:spPr>
        <p:txBody>
          <a:bodyPr wrap="none" rtlCol="0">
            <a:spAutoFit/>
          </a:bodyPr>
          <a:lstStyle/>
          <a:p>
            <a:r>
              <a:rPr lang="es-ES" b="1" dirty="0" smtClean="0"/>
              <a:t>Emplazamiento</a:t>
            </a:r>
            <a:endParaRPr lang="es-ES" b="1"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755576" y="692696"/>
            <a:ext cx="7704856" cy="1151084"/>
          </a:xfrm>
          <a:prstGeom prst="rect">
            <a:avLst/>
          </a:prstGeom>
          <a:noFill/>
          <a:ln w="9525">
            <a:noFill/>
            <a:miter lim="800000"/>
            <a:headEnd/>
            <a:tailEnd/>
          </a:ln>
        </p:spPr>
        <p:txBody>
          <a:bodyPr wrap="squar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a:t>
            </a:r>
            <a:r>
              <a:rPr lang="es-ES_tradnl" sz="2800" b="1" dirty="0" smtClean="0">
                <a:solidFill>
                  <a:srgbClr val="FFCC66"/>
                </a:solidFill>
                <a:effectLst>
                  <a:outerShdw blurRad="38100" dist="38100" dir="2700000" algn="tl">
                    <a:srgbClr val="000000">
                      <a:alpha val="43137"/>
                    </a:srgbClr>
                  </a:outerShdw>
                </a:effectLst>
                <a:latin typeface="Calisto MT" pitchFamily="18" charset="0"/>
              </a:rPr>
              <a:t>RECONSIDERACIÓN</a:t>
            </a:r>
          </a:p>
          <a:p>
            <a:pPr algn="just">
              <a:lnSpc>
                <a:spcPct val="80000"/>
              </a:lnSpc>
              <a:defRPr/>
            </a:pPr>
            <a:r>
              <a:rPr lang="es-ES_tradnl" sz="2000" b="1" dirty="0" smtClean="0">
                <a:latin typeface="Calisto MT" pitchFamily="18" charset="0"/>
              </a:rPr>
              <a:t>Sentencia 24-2015: Errónea notificación de correo electrónico y no apersonamiento</a:t>
            </a:r>
            <a:endParaRPr lang="es-ES_tradnl" sz="2000" b="1" dirty="0">
              <a:solidFill>
                <a:srgbClr val="FFCC66"/>
              </a:solidFill>
              <a:latin typeface="Calisto MT" pitchFamily="18" charset="0"/>
            </a:endParaRPr>
          </a:p>
          <a:p>
            <a:pPr algn="just">
              <a:lnSpc>
                <a:spcPct val="80000"/>
              </a:lnSpc>
              <a:buFont typeface="Wingdings" pitchFamily="2" charset="2"/>
              <a:buNone/>
              <a:defRPr/>
            </a:pPr>
            <a:endParaRPr lang="es-ES_tradnl" b="1" dirty="0">
              <a:solidFill>
                <a:schemeClr val="folHlink"/>
              </a:solidFill>
            </a:endParaRPr>
          </a:p>
        </p:txBody>
      </p:sp>
      <p:sp>
        <p:nvSpPr>
          <p:cNvPr id="9" name="8 Rectángulo"/>
          <p:cNvSpPr/>
          <p:nvPr/>
        </p:nvSpPr>
        <p:spPr>
          <a:xfrm>
            <a:off x="1115616" y="170343"/>
            <a:ext cx="6697663" cy="461665"/>
          </a:xfrm>
          <a:prstGeom prst="rect">
            <a:avLst/>
          </a:prstGeom>
        </p:spPr>
        <p:txBody>
          <a:bodyPr>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sp>
        <p:nvSpPr>
          <p:cNvPr id="16" name="15 CuadroTexto"/>
          <p:cNvSpPr txBox="1"/>
          <p:nvPr/>
        </p:nvSpPr>
        <p:spPr>
          <a:xfrm>
            <a:off x="4714876" y="5643578"/>
            <a:ext cx="184731" cy="369332"/>
          </a:xfrm>
          <a:prstGeom prst="rect">
            <a:avLst/>
          </a:prstGeom>
          <a:noFill/>
        </p:spPr>
        <p:txBody>
          <a:bodyPr wrap="none" rtlCol="0">
            <a:spAutoFit/>
          </a:bodyPr>
          <a:lstStyle/>
          <a:p>
            <a:endParaRPr lang="es-ES" dirty="0"/>
          </a:p>
        </p:txBody>
      </p:sp>
      <p:graphicFrame>
        <p:nvGraphicFramePr>
          <p:cNvPr id="3" name="2 Diagrama"/>
          <p:cNvGraphicFramePr/>
          <p:nvPr>
            <p:extLst>
              <p:ext uri="{D42A27DB-BD31-4B8C-83A1-F6EECF244321}">
                <p14:modId xmlns:p14="http://schemas.microsoft.com/office/powerpoint/2010/main" val="399430802"/>
              </p:ext>
            </p:extLst>
          </p:nvPr>
        </p:nvGraphicFramePr>
        <p:xfrm>
          <a:off x="173327" y="1529408"/>
          <a:ext cx="8287105"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3 Conector recto"/>
          <p:cNvCxnSpPr/>
          <p:nvPr/>
        </p:nvCxnSpPr>
        <p:spPr>
          <a:xfrm flipH="1">
            <a:off x="1259632" y="4293096"/>
            <a:ext cx="648072" cy="7920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28690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5 Rectángulo"/>
          <p:cNvSpPr>
            <a:spLocks noChangeArrowheads="1"/>
          </p:cNvSpPr>
          <p:nvPr/>
        </p:nvSpPr>
        <p:spPr bwMode="auto">
          <a:xfrm>
            <a:off x="704850" y="831056"/>
            <a:ext cx="5048250" cy="731838"/>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APELACIÓN</a:t>
            </a:r>
          </a:p>
          <a:p>
            <a:pPr algn="just">
              <a:lnSpc>
                <a:spcPct val="80000"/>
              </a:lnSpc>
              <a:buFont typeface="Wingdings" pitchFamily="2" charset="2"/>
              <a:buNone/>
              <a:defRPr/>
            </a:pPr>
            <a:endParaRPr lang="es-ES_tradnl" b="1" dirty="0">
              <a:solidFill>
                <a:schemeClr val="folHlink"/>
              </a:solidFill>
            </a:endParaRPr>
          </a:p>
        </p:txBody>
      </p:sp>
      <p:graphicFrame>
        <p:nvGraphicFramePr>
          <p:cNvPr id="11" name="10 Diagrama"/>
          <p:cNvGraphicFramePr/>
          <p:nvPr>
            <p:extLst>
              <p:ext uri="{D42A27DB-BD31-4B8C-83A1-F6EECF244321}">
                <p14:modId xmlns:p14="http://schemas.microsoft.com/office/powerpoint/2010/main" val="1361314863"/>
              </p:ext>
            </p:extLst>
          </p:nvPr>
        </p:nvGraphicFramePr>
        <p:xfrm>
          <a:off x="827584" y="1412776"/>
          <a:ext cx="2880320" cy="5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Rectángulo"/>
          <p:cNvSpPr/>
          <p:nvPr/>
        </p:nvSpPr>
        <p:spPr>
          <a:xfrm>
            <a:off x="1403648" y="7450"/>
            <a:ext cx="6697663" cy="461665"/>
          </a:xfrm>
          <a:prstGeom prst="rect">
            <a:avLst/>
          </a:prstGeom>
        </p:spPr>
        <p:txBody>
          <a:bodyPr>
            <a:spAutoFit/>
          </a:bodyPr>
          <a:lstStyle/>
          <a:p>
            <a:pPr algn="ctr">
              <a:defRPr/>
            </a:pPr>
            <a:r>
              <a:rPr lang="es-ES" sz="2400" b="1" dirty="0">
                <a:solidFill>
                  <a:srgbClr val="FF9900"/>
                </a:solidFill>
                <a:effectLst>
                  <a:outerShdw blurRad="38100" dist="38100" dir="2700000" algn="tl">
                    <a:srgbClr val="000000"/>
                  </a:outerShdw>
                </a:effectLst>
                <a:latin typeface="Arial" pitchFamily="34" charset="0"/>
              </a:rPr>
              <a:t>Impugnación de </a:t>
            </a:r>
            <a:r>
              <a:rPr lang="es-ES" sz="2400" b="1" dirty="0" smtClean="0">
                <a:solidFill>
                  <a:srgbClr val="FF9900"/>
                </a:solidFill>
                <a:effectLst>
                  <a:outerShdw blurRad="38100" dist="38100" dir="2700000" algn="tl">
                    <a:srgbClr val="000000"/>
                  </a:outerShdw>
                </a:effectLst>
                <a:latin typeface="Arial" pitchFamily="34" charset="0"/>
              </a:rPr>
              <a:t>Actos</a:t>
            </a:r>
            <a:endParaRPr lang="es-ES" sz="2400" b="1" dirty="0">
              <a:solidFill>
                <a:srgbClr val="FF9900"/>
              </a:solidFill>
              <a:effectLst>
                <a:outerShdw blurRad="38100" dist="38100" dir="2700000" algn="tl">
                  <a:srgbClr val="000000"/>
                </a:outerShdw>
              </a:effectLst>
              <a:latin typeface="Arial" pitchFamily="34" charset="0"/>
            </a:endParaRPr>
          </a:p>
        </p:txBody>
      </p:sp>
      <p:pic>
        <p:nvPicPr>
          <p:cNvPr id="12" name="Picture 4" descr="is?lvJ-u78z8HcNW68pZGJewkEmbG8Ss8ajCmvnAQGRL9M"/>
          <p:cNvPicPr>
            <a:picLocks noChangeAspect="1" noChangeArrowheads="1"/>
          </p:cNvPicPr>
          <p:nvPr/>
        </p:nvPicPr>
        <p:blipFill>
          <a:blip r:embed="rId7" cstate="print"/>
          <a:srcRect/>
          <a:stretch>
            <a:fillRect/>
          </a:stretch>
        </p:blipFill>
        <p:spPr bwMode="auto">
          <a:xfrm>
            <a:off x="6228184" y="646610"/>
            <a:ext cx="2011164" cy="13681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514600"/>
            <a:ext cx="7683574" cy="3722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704850" y="2059733"/>
            <a:ext cx="7683574" cy="72231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s-ES" sz="1800" dirty="0"/>
              <a:t>Emplazamiento por parte de la </a:t>
            </a:r>
            <a:r>
              <a:rPr lang="es-ES" sz="1800" dirty="0" smtClean="0"/>
              <a:t>Aduana: </a:t>
            </a:r>
          </a:p>
          <a:p>
            <a:pPr algn="ctr">
              <a:defRPr/>
            </a:pPr>
            <a:r>
              <a:rPr lang="es-ES" sz="1800" dirty="0" smtClean="0"/>
              <a:t>10 días para reiterar o ampliar los argumentos </a:t>
            </a:r>
            <a:endParaRPr lang="es-ES" sz="1800" dirty="0"/>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1600075199"/>
              </p:ext>
            </p:extLst>
          </p:nvPr>
        </p:nvGraphicFramePr>
        <p:xfrm>
          <a:off x="704850" y="2932899"/>
          <a:ext cx="7683574" cy="28803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928662" y="-79393"/>
            <a:ext cx="7704137" cy="1008063"/>
          </a:xfrm>
          <a:prstGeom prst="rect">
            <a:avLst/>
          </a:prstGeom>
          <a:noFill/>
          <a:ln w="57150" cmpd="thinThick">
            <a:noFill/>
            <a:miter lim="800000"/>
            <a:headEnd/>
            <a:tailEnd/>
          </a:ln>
          <a:effectLst/>
        </p:spPr>
        <p:txBody>
          <a:bodyPr anchor="ctr" anchorCtr="1"/>
          <a:lstStyle/>
          <a:p>
            <a:pPr algn="ctr">
              <a:defRPr/>
            </a:pPr>
            <a:r>
              <a:rPr lang="es-ES" sz="3600" b="1" dirty="0">
                <a:solidFill>
                  <a:srgbClr val="FF9900"/>
                </a:solidFill>
                <a:effectLst>
                  <a:outerShdw blurRad="38100" dist="38100" dir="2700000" algn="tl">
                    <a:srgbClr val="000000"/>
                  </a:outerShdw>
                </a:effectLst>
                <a:latin typeface="Arial" pitchFamily="34" charset="0"/>
              </a:rPr>
              <a:t>Impugnación de Actos emitidos directamente por la Aduana</a:t>
            </a:r>
          </a:p>
        </p:txBody>
      </p:sp>
      <p:graphicFrame>
        <p:nvGraphicFramePr>
          <p:cNvPr id="6" name="5 Diagrama"/>
          <p:cNvGraphicFramePr/>
          <p:nvPr>
            <p:extLst>
              <p:ext uri="{D42A27DB-BD31-4B8C-83A1-F6EECF244321}">
                <p14:modId xmlns:p14="http://schemas.microsoft.com/office/powerpoint/2010/main" val="3339648848"/>
              </p:ext>
            </p:extLst>
          </p:nvPr>
        </p:nvGraphicFramePr>
        <p:xfrm>
          <a:off x="285720" y="1571612"/>
          <a:ext cx="8501122" cy="5286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340210" y="1214422"/>
            <a:ext cx="9007594" cy="369332"/>
          </a:xfrm>
          <a:prstGeom prst="rect">
            <a:avLst/>
          </a:prstGeom>
          <a:noFill/>
        </p:spPr>
        <p:txBody>
          <a:bodyPr wrap="none" rtlCol="0">
            <a:spAutoFit/>
          </a:bodyPr>
          <a:lstStyle/>
          <a:p>
            <a:r>
              <a:rPr lang="es-ES" b="1" dirty="0" smtClean="0"/>
              <a:t>	Falta de emplazamiento por no haberse notificado en el medio señalado</a:t>
            </a:r>
            <a:endParaRPr lang="es-ES" b="1" dirty="0"/>
          </a:p>
        </p:txBody>
      </p:sp>
      <p:sp>
        <p:nvSpPr>
          <p:cNvPr id="5" name="4 CuadroTexto"/>
          <p:cNvSpPr txBox="1"/>
          <p:nvPr/>
        </p:nvSpPr>
        <p:spPr>
          <a:xfrm>
            <a:off x="285720" y="928670"/>
            <a:ext cx="3236784" cy="369332"/>
          </a:xfrm>
          <a:prstGeom prst="rect">
            <a:avLst/>
          </a:prstGeom>
          <a:noFill/>
        </p:spPr>
        <p:txBody>
          <a:bodyPr wrap="none" rtlCol="0">
            <a:spAutoFit/>
          </a:bodyPr>
          <a:lstStyle/>
          <a:p>
            <a:r>
              <a:rPr lang="es-ES" dirty="0" smtClean="0"/>
              <a:t>	</a:t>
            </a:r>
            <a:r>
              <a:rPr lang="es-ES" b="1" dirty="0" smtClean="0"/>
              <a:t>Sentencia 234-2013</a:t>
            </a:r>
            <a:endParaRPr lang="es-ES" b="1"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928662" y="-79393"/>
            <a:ext cx="7704137" cy="1008063"/>
          </a:xfrm>
          <a:prstGeom prst="rect">
            <a:avLst/>
          </a:prstGeom>
          <a:noFill/>
          <a:ln w="57150" cmpd="thinThick">
            <a:noFill/>
            <a:miter lim="800000"/>
            <a:headEnd/>
            <a:tailEnd/>
          </a:ln>
          <a:effectLst/>
        </p:spPr>
        <p:txBody>
          <a:bodyPr anchor="ctr" anchorCtr="1"/>
          <a:lstStyle/>
          <a:p>
            <a:pPr algn="ctr">
              <a:defRPr/>
            </a:pPr>
            <a:r>
              <a:rPr lang="es-ES" sz="3200" b="1" dirty="0">
                <a:solidFill>
                  <a:srgbClr val="FF9900"/>
                </a:solidFill>
                <a:effectLst>
                  <a:outerShdw blurRad="38100" dist="38100" dir="2700000" algn="tl">
                    <a:srgbClr val="000000"/>
                  </a:outerShdw>
                </a:effectLst>
                <a:latin typeface="Arial" pitchFamily="34" charset="0"/>
              </a:rPr>
              <a:t>Impugnación de Actos emitidos directamente por la Aduana</a:t>
            </a:r>
          </a:p>
        </p:txBody>
      </p:sp>
      <p:sp>
        <p:nvSpPr>
          <p:cNvPr id="7" name="6 CuadroTexto"/>
          <p:cNvSpPr txBox="1"/>
          <p:nvPr/>
        </p:nvSpPr>
        <p:spPr>
          <a:xfrm>
            <a:off x="204448" y="1272171"/>
            <a:ext cx="3744416" cy="369332"/>
          </a:xfrm>
          <a:prstGeom prst="rect">
            <a:avLst/>
          </a:prstGeom>
          <a:noFill/>
        </p:spPr>
        <p:txBody>
          <a:bodyPr wrap="square" rtlCol="0">
            <a:spAutoFit/>
          </a:bodyPr>
          <a:lstStyle/>
          <a:p>
            <a:r>
              <a:rPr lang="es-ES" b="1" dirty="0" smtClean="0"/>
              <a:t>	Falta de emplazamiento</a:t>
            </a:r>
            <a:endParaRPr lang="es-ES" b="1" dirty="0"/>
          </a:p>
        </p:txBody>
      </p:sp>
      <p:sp>
        <p:nvSpPr>
          <p:cNvPr id="5" name="4 CuadroTexto"/>
          <p:cNvSpPr txBox="1"/>
          <p:nvPr/>
        </p:nvSpPr>
        <p:spPr>
          <a:xfrm>
            <a:off x="285720" y="928670"/>
            <a:ext cx="3236784" cy="369332"/>
          </a:xfrm>
          <a:prstGeom prst="rect">
            <a:avLst/>
          </a:prstGeom>
          <a:noFill/>
        </p:spPr>
        <p:txBody>
          <a:bodyPr wrap="none" rtlCol="0">
            <a:spAutoFit/>
          </a:bodyPr>
          <a:lstStyle/>
          <a:p>
            <a:r>
              <a:rPr lang="es-ES" dirty="0"/>
              <a:t> </a:t>
            </a:r>
            <a:r>
              <a:rPr lang="es-ES" dirty="0" smtClean="0"/>
              <a:t>	</a:t>
            </a:r>
            <a:r>
              <a:rPr lang="es-ES" b="1" dirty="0" smtClean="0"/>
              <a:t>Sentencia 299-2014</a:t>
            </a:r>
            <a:endParaRPr lang="es-ES" b="1" dirty="0"/>
          </a:p>
        </p:txBody>
      </p:sp>
      <p:graphicFrame>
        <p:nvGraphicFramePr>
          <p:cNvPr id="2" name="1 Diagrama"/>
          <p:cNvGraphicFramePr/>
          <p:nvPr>
            <p:extLst>
              <p:ext uri="{D42A27DB-BD31-4B8C-83A1-F6EECF244321}">
                <p14:modId xmlns:p14="http://schemas.microsoft.com/office/powerpoint/2010/main" val="1215712366"/>
              </p:ext>
            </p:extLst>
          </p:nvPr>
        </p:nvGraphicFramePr>
        <p:xfrm>
          <a:off x="755576" y="1772816"/>
          <a:ext cx="763284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461279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23057" y="-99392"/>
            <a:ext cx="7024744" cy="1143000"/>
          </a:xfrm>
        </p:spPr>
        <p:txBody>
          <a:bodyPr>
            <a:normAutofit/>
          </a:bodyPr>
          <a:lstStyle/>
          <a:p>
            <a:pPr>
              <a:defRPr/>
            </a:pPr>
            <a:r>
              <a:rPr lang="es-ES_tradnl" sz="2400" b="1" dirty="0" smtClean="0">
                <a:solidFill>
                  <a:srgbClr val="FF9900"/>
                </a:solidFill>
                <a:effectLst>
                  <a:outerShdw blurRad="38100" dist="38100" dir="2700000" algn="tl">
                    <a:srgbClr val="000000">
                      <a:alpha val="43137"/>
                    </a:srgbClr>
                  </a:outerShdw>
                </a:effectLst>
                <a:latin typeface="Copperplate Gothic Light" pitchFamily="34" charset="0"/>
              </a:rPr>
              <a:t>Admisibilidad del recurso de apelación no le corresponde al SNA</a:t>
            </a:r>
            <a:endParaRPr lang="es-ES" sz="2400" dirty="0">
              <a:effectLst>
                <a:outerShdw blurRad="38100" dist="38100" dir="2700000" algn="tl">
                  <a:srgbClr val="000000">
                    <a:alpha val="43137"/>
                  </a:srgbClr>
                </a:outerShdw>
              </a:effectLst>
            </a:endParaRPr>
          </a:p>
        </p:txBody>
      </p:sp>
      <p:graphicFrame>
        <p:nvGraphicFramePr>
          <p:cNvPr id="3" name="2 Diagrama"/>
          <p:cNvGraphicFramePr/>
          <p:nvPr>
            <p:extLst>
              <p:ext uri="{D42A27DB-BD31-4B8C-83A1-F6EECF244321}">
                <p14:modId xmlns:p14="http://schemas.microsoft.com/office/powerpoint/2010/main" val="1223655447"/>
              </p:ext>
            </p:extLst>
          </p:nvPr>
        </p:nvGraphicFramePr>
        <p:xfrm>
          <a:off x="366629" y="1124744"/>
          <a:ext cx="8568952" cy="5085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Imagen 089"/>
          <p:cNvPicPr>
            <a:picLocks noChangeAspect="1" noChangeArrowheads="1"/>
          </p:cNvPicPr>
          <p:nvPr/>
        </p:nvPicPr>
        <p:blipFill>
          <a:blip r:embed="rId7" cstate="print"/>
          <a:srcRect/>
          <a:stretch>
            <a:fillRect/>
          </a:stretch>
        </p:blipFill>
        <p:spPr bwMode="auto">
          <a:xfrm>
            <a:off x="7164288" y="1412776"/>
            <a:ext cx="1758950" cy="15121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509120"/>
            <a:ext cx="7704856" cy="36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2" name="Rectangle 2"/>
          <p:cNvSpPr>
            <a:spLocks noGrp="1" noChangeArrowheads="1"/>
          </p:cNvSpPr>
          <p:nvPr>
            <p:ph type="title"/>
          </p:nvPr>
        </p:nvSpPr>
        <p:spPr>
          <a:xfrm>
            <a:off x="276672" y="-387424"/>
            <a:ext cx="8867328" cy="1260475"/>
          </a:xfrm>
          <a:ln w="76200" cmpd="tri"/>
        </p:spPr>
        <p:txBody>
          <a:bodyPr>
            <a:normAutofit fontScale="90000"/>
          </a:bodyPr>
          <a:lstStyle/>
          <a:p>
            <a:pPr eaLnBrk="1" hangingPunct="1">
              <a:defRPr/>
            </a:pPr>
            <a:r>
              <a:rPr lang="es-ES_tradnl" sz="2800" b="1" dirty="0" smtClean="0">
                <a:solidFill>
                  <a:srgbClr val="FF9900"/>
                </a:solidFill>
                <a:effectLst>
                  <a:outerShdw blurRad="38100" dist="38100" dir="2700000" algn="tl">
                    <a:srgbClr val="000000">
                      <a:alpha val="43137"/>
                    </a:srgbClr>
                  </a:outerShdw>
                </a:effectLst>
                <a:latin typeface="Copperplate Gothic Light" pitchFamily="34" charset="0"/>
              </a:rPr>
              <a:t>Actos dictados por la Aduana: Admisibilidad del recurso de apelación no le corresponde al SNA</a:t>
            </a:r>
            <a:endParaRPr lang="es-ES" sz="2800" b="1" dirty="0" smtClean="0">
              <a:solidFill>
                <a:srgbClr val="FF9900"/>
              </a:solidFill>
              <a:effectLst>
                <a:outerShdw blurRad="38100" dist="38100" dir="2700000" algn="tl">
                  <a:srgbClr val="000000">
                    <a:alpha val="43137"/>
                  </a:srgbClr>
                </a:outerShdw>
              </a:effectLst>
              <a:latin typeface="Copperplate Gothic Light" pitchFamily="34" charset="0"/>
            </a:endParaRPr>
          </a:p>
        </p:txBody>
      </p:sp>
      <p:sp>
        <p:nvSpPr>
          <p:cNvPr id="63492" name="Rectangle 3"/>
          <p:cNvSpPr>
            <a:spLocks noGrp="1" noChangeArrowheads="1"/>
          </p:cNvSpPr>
          <p:nvPr>
            <p:ph type="body" idx="4294967295"/>
          </p:nvPr>
        </p:nvSpPr>
        <p:spPr>
          <a:xfrm>
            <a:off x="709579" y="620688"/>
            <a:ext cx="7559749" cy="5084762"/>
          </a:xfrm>
        </p:spPr>
        <p:txBody>
          <a:bodyPr/>
          <a:lstStyle/>
          <a:p>
            <a:pPr marL="0" indent="0" algn="just" eaLnBrk="1" hangingPunct="1">
              <a:lnSpc>
                <a:spcPct val="80000"/>
              </a:lnSpc>
              <a:buFont typeface="Wingdings" pitchFamily="2" charset="2"/>
              <a:buNone/>
            </a:pPr>
            <a:endParaRPr lang="es-ES_tradnl" sz="1800" dirty="0" smtClean="0">
              <a:latin typeface="Calisto MT" pitchFamily="18" charset="0"/>
            </a:endParaRPr>
          </a:p>
          <a:p>
            <a:pPr marL="0" indent="0" algn="just" eaLnBrk="1" hangingPunct="1">
              <a:lnSpc>
                <a:spcPct val="80000"/>
              </a:lnSpc>
            </a:pPr>
            <a:r>
              <a:rPr lang="es-ES_tradnl" sz="1800" b="1" dirty="0" smtClean="0">
                <a:solidFill>
                  <a:srgbClr val="FFC000"/>
                </a:solidFill>
                <a:latin typeface="Calisto MT" pitchFamily="18" charset="0"/>
              </a:rPr>
              <a:t>Incidencia directa sobre la procedencia o no de la admisión del recurso extraordinario de apelación por inadmisión previsto por CPC</a:t>
            </a:r>
          </a:p>
          <a:p>
            <a:pPr marL="0" indent="0" algn="just" eaLnBrk="1" hangingPunct="1">
              <a:lnSpc>
                <a:spcPct val="80000"/>
              </a:lnSpc>
            </a:pPr>
            <a:endParaRPr lang="es-ES_tradnl" sz="1800" b="1" dirty="0" smtClean="0">
              <a:solidFill>
                <a:srgbClr val="FFC000"/>
              </a:solidFill>
              <a:latin typeface="Calisto MT" pitchFamily="18" charset="0"/>
            </a:endParaRPr>
          </a:p>
          <a:p>
            <a:pPr marL="0" indent="0" algn="just" eaLnBrk="1" hangingPunct="1">
              <a:lnSpc>
                <a:spcPct val="80000"/>
              </a:lnSpc>
              <a:buFont typeface="Wingdings" pitchFamily="2" charset="2"/>
              <a:buNone/>
            </a:pPr>
            <a:r>
              <a:rPr lang="es-ES" sz="1500" dirty="0" smtClean="0"/>
              <a:t>Cumplidos los requisitos de admisibilidad y temporalidad, y por tratarse de un recurso de apelación por inadmisión, independientemente de si lo actuado y decidido por la Administración Activa se encuentra o no ajustado a derecho,  en tanto indica que corresponde declarar inadmisible el recurso presentado, por haber sido interpuesto en forma extemporánea, pronunciamiento por el fondo que omite este Tribunal por la naturaleza misma del presente recurso interpuesto, resta por señalar que siendo que en efecto consta en expediente que se interpusieron tanto el recurso de reconsideración como el de apelación independientemente de la denominación que les haya dado el recurrente, conforme con la normativa vigente, concretamente el artículo 200 de la Ley General de Aduanas, </a:t>
            </a:r>
            <a:r>
              <a:rPr lang="es-ES" sz="1500" b="1" dirty="0" smtClean="0">
                <a:solidFill>
                  <a:schemeClr val="tx1"/>
                </a:solidFill>
              </a:rPr>
              <a:t>no le compete al A Quo pronunciarse sobre la admisión o no del recurso de apelación, y debe limitarse a remitirlo ante esta sede, previo emplazamiento de ley a la parte recurrente</a:t>
            </a:r>
            <a:r>
              <a:rPr lang="es-ES" sz="1500" dirty="0" smtClean="0"/>
              <a:t>, a fin de que proceda a externar sus alegatos de defensa, para que el Tribunal, realice oportunamente el estudio de admisibilidad correspondiente, en el momento en que analice la apelación de derecho. Siendo en consecuencia procedente el recurso de apelación por inadmisión, y así debe declararse. (El resaltado no es del original) </a:t>
            </a:r>
            <a:r>
              <a:rPr lang="es-ES" sz="1500" b="1" dirty="0" err="1" smtClean="0">
                <a:solidFill>
                  <a:srgbClr val="FFC000"/>
                </a:solidFill>
                <a:effectLst>
                  <a:outerShdw blurRad="38100" dist="38100" dir="2700000" algn="tl">
                    <a:srgbClr val="000000">
                      <a:alpha val="43137"/>
                    </a:srgbClr>
                  </a:outerShdw>
                </a:effectLst>
              </a:rPr>
              <a:t>Sent</a:t>
            </a:r>
            <a:r>
              <a:rPr lang="es-ES" sz="1500" b="1" dirty="0" smtClean="0">
                <a:solidFill>
                  <a:srgbClr val="FFC000"/>
                </a:solidFill>
                <a:effectLst>
                  <a:outerShdw blurRad="38100" dist="38100" dir="2700000" algn="tl">
                    <a:srgbClr val="000000">
                      <a:alpha val="43137"/>
                    </a:srgbClr>
                  </a:outerShdw>
                </a:effectLst>
              </a:rPr>
              <a:t> 054-2008</a:t>
            </a:r>
            <a:endParaRPr lang="es-ES_tradnl" sz="1500" b="1" dirty="0" smtClean="0">
              <a:solidFill>
                <a:srgbClr val="FFC0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39552" y="296317"/>
            <a:ext cx="8229600" cy="1260475"/>
          </a:xfrm>
          <a:ln w="76200" cmpd="tri"/>
        </p:spPr>
        <p:txBody>
          <a:bodyPr>
            <a:normAutofit/>
          </a:bodyPr>
          <a:lstStyle/>
          <a:p>
            <a:pPr eaLnBrk="1" hangingPunct="1">
              <a:defRPr/>
            </a:pPr>
            <a:r>
              <a:rPr lang="es-ES_tradnl" sz="2800" b="1" dirty="0" smtClean="0">
                <a:solidFill>
                  <a:srgbClr val="FF9900"/>
                </a:solidFill>
                <a:effectLst>
                  <a:outerShdw blurRad="38100" dist="38100" dir="2700000" algn="tl">
                    <a:srgbClr val="000000">
                      <a:alpha val="43137"/>
                    </a:srgbClr>
                  </a:outerShdw>
                </a:effectLst>
                <a:latin typeface="Copperplate Gothic Light" pitchFamily="34" charset="0"/>
              </a:rPr>
              <a:t>Actos dictados por la DGA: </a:t>
            </a:r>
            <a:r>
              <a:rPr lang="es-ES_tradnl" sz="2000" b="1" dirty="0" smtClean="0">
                <a:solidFill>
                  <a:srgbClr val="FF9900"/>
                </a:solidFill>
                <a:effectLst>
                  <a:outerShdw blurRad="38100" dist="38100" dir="2700000" algn="tl">
                    <a:srgbClr val="000000">
                      <a:alpha val="43137"/>
                    </a:srgbClr>
                  </a:outerShdw>
                </a:effectLst>
                <a:latin typeface="Copperplate Gothic Light" pitchFamily="34" charset="0"/>
              </a:rPr>
              <a:t>Inadmisibilidad no cabe recurso de apelación  contra actos de mero trámite: solicitud de facturas por fiscalización</a:t>
            </a:r>
            <a:endParaRPr lang="es-ES" sz="2000" b="1" dirty="0" smtClean="0">
              <a:solidFill>
                <a:srgbClr val="FF9900"/>
              </a:solidFill>
              <a:effectLst>
                <a:outerShdw blurRad="38100" dist="38100" dir="2700000" algn="tl">
                  <a:srgbClr val="000000">
                    <a:alpha val="43137"/>
                  </a:srgbClr>
                </a:outerShdw>
              </a:effectLst>
              <a:latin typeface="Copperplate Gothic Light" pitchFamily="34" charset="0"/>
            </a:endParaRPr>
          </a:p>
        </p:txBody>
      </p:sp>
      <p:sp>
        <p:nvSpPr>
          <p:cNvPr id="2" name="1 CuadroTexto"/>
          <p:cNvSpPr txBox="1"/>
          <p:nvPr/>
        </p:nvSpPr>
        <p:spPr>
          <a:xfrm>
            <a:off x="539552" y="1556792"/>
            <a:ext cx="2313454" cy="646331"/>
          </a:xfrm>
          <a:prstGeom prst="rect">
            <a:avLst/>
          </a:prstGeom>
          <a:noFill/>
        </p:spPr>
        <p:txBody>
          <a:bodyPr wrap="none" rtlCol="0">
            <a:spAutoFit/>
          </a:bodyPr>
          <a:lstStyle/>
          <a:p>
            <a:r>
              <a:rPr lang="es-ES" b="1" dirty="0" smtClean="0"/>
              <a:t>Sentencia 103-2015</a:t>
            </a:r>
          </a:p>
          <a:p>
            <a:endParaRPr lang="es-ES" dirty="0"/>
          </a:p>
        </p:txBody>
      </p:sp>
      <p:graphicFrame>
        <p:nvGraphicFramePr>
          <p:cNvPr id="3" name="2 Diagrama"/>
          <p:cNvGraphicFramePr/>
          <p:nvPr>
            <p:extLst>
              <p:ext uri="{D42A27DB-BD31-4B8C-83A1-F6EECF244321}">
                <p14:modId xmlns:p14="http://schemas.microsoft.com/office/powerpoint/2010/main" val="2173492888"/>
              </p:ext>
            </p:extLst>
          </p:nvPr>
        </p:nvGraphicFramePr>
        <p:xfrm>
          <a:off x="514475" y="1915417"/>
          <a:ext cx="8136903" cy="4942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56455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39552" y="-243408"/>
            <a:ext cx="8229600" cy="1260475"/>
          </a:xfrm>
          <a:ln w="76200" cmpd="tri"/>
        </p:spPr>
        <p:txBody>
          <a:bodyPr>
            <a:normAutofit/>
          </a:bodyPr>
          <a:lstStyle/>
          <a:p>
            <a:pPr eaLnBrk="1" hangingPunct="1">
              <a:defRPr/>
            </a:pPr>
            <a:r>
              <a:rPr lang="es-ES_tradnl" sz="2000" b="1" dirty="0" smtClean="0">
                <a:solidFill>
                  <a:srgbClr val="FF9900"/>
                </a:solidFill>
                <a:effectLst>
                  <a:outerShdw blurRad="38100" dist="38100" dir="2700000" algn="tl">
                    <a:srgbClr val="000000">
                      <a:alpha val="43137"/>
                    </a:srgbClr>
                  </a:outerShdw>
                </a:effectLst>
                <a:latin typeface="Copperplate Gothic Light" pitchFamily="34" charset="0"/>
              </a:rPr>
              <a:t>Inadmisibilidad por no haber presentado personería</a:t>
            </a:r>
            <a:endParaRPr lang="es-ES" sz="2000" b="1" dirty="0" smtClean="0">
              <a:solidFill>
                <a:srgbClr val="FF9900"/>
              </a:solidFill>
              <a:effectLst>
                <a:outerShdw blurRad="38100" dist="38100" dir="2700000" algn="tl">
                  <a:srgbClr val="000000">
                    <a:alpha val="43137"/>
                  </a:srgbClr>
                </a:outerShdw>
              </a:effectLst>
              <a:latin typeface="Copperplate Gothic Light" pitchFamily="34" charset="0"/>
            </a:endParaRPr>
          </a:p>
        </p:txBody>
      </p:sp>
      <p:sp>
        <p:nvSpPr>
          <p:cNvPr id="2" name="1 CuadroTexto"/>
          <p:cNvSpPr txBox="1"/>
          <p:nvPr/>
        </p:nvSpPr>
        <p:spPr>
          <a:xfrm>
            <a:off x="683568" y="908720"/>
            <a:ext cx="2313454" cy="646331"/>
          </a:xfrm>
          <a:prstGeom prst="rect">
            <a:avLst/>
          </a:prstGeom>
          <a:noFill/>
        </p:spPr>
        <p:txBody>
          <a:bodyPr wrap="none" rtlCol="0">
            <a:spAutoFit/>
          </a:bodyPr>
          <a:lstStyle/>
          <a:p>
            <a:r>
              <a:rPr lang="es-ES" b="1" dirty="0" smtClean="0"/>
              <a:t>Sentencia 104-2015</a:t>
            </a:r>
          </a:p>
          <a:p>
            <a:endParaRPr lang="es-ES" dirty="0"/>
          </a:p>
        </p:txBody>
      </p:sp>
      <p:graphicFrame>
        <p:nvGraphicFramePr>
          <p:cNvPr id="4" name="3 Diagrama"/>
          <p:cNvGraphicFramePr/>
          <p:nvPr>
            <p:extLst>
              <p:ext uri="{D42A27DB-BD31-4B8C-83A1-F6EECF244321}">
                <p14:modId xmlns:p14="http://schemas.microsoft.com/office/powerpoint/2010/main" val="1012182112"/>
              </p:ext>
            </p:extLst>
          </p:nvPr>
        </p:nvGraphicFramePr>
        <p:xfrm>
          <a:off x="539552" y="1447909"/>
          <a:ext cx="8136904" cy="522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04403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1260475"/>
          </a:xfrm>
          <a:ln w="76200" cmpd="tri"/>
        </p:spPr>
        <p:txBody>
          <a:bodyPr>
            <a:normAutofit/>
          </a:bodyPr>
          <a:lstStyle/>
          <a:p>
            <a:pPr eaLnBrk="1" hangingPunct="1">
              <a:defRPr/>
            </a:pPr>
            <a:r>
              <a:rPr lang="es-ES_tradnl" sz="2000" b="1" dirty="0" smtClean="0">
                <a:solidFill>
                  <a:srgbClr val="FF9900"/>
                </a:solidFill>
                <a:effectLst>
                  <a:outerShdw blurRad="38100" dist="38100" dir="2700000" algn="tl">
                    <a:srgbClr val="000000">
                      <a:alpha val="43137"/>
                    </a:srgbClr>
                  </a:outerShdw>
                </a:effectLst>
                <a:latin typeface="Copperplate Gothic Light" pitchFamily="34" charset="0"/>
              </a:rPr>
              <a:t>admisibilidad recurso de apelación  contra actos dictados por la aduana: </a:t>
            </a:r>
            <a:r>
              <a:rPr lang="es-ES_tradnl" sz="1200" b="1" dirty="0" smtClean="0">
                <a:solidFill>
                  <a:srgbClr val="FF9900"/>
                </a:solidFill>
                <a:effectLst>
                  <a:outerShdw blurRad="38100" dist="38100" dir="2700000" algn="tl">
                    <a:srgbClr val="000000">
                      <a:alpha val="43137"/>
                    </a:srgbClr>
                  </a:outerShdw>
                </a:effectLst>
                <a:latin typeface="Copperplate Gothic Light" pitchFamily="34" charset="0"/>
              </a:rPr>
              <a:t>Legitimación del agente que  actuó en el despacho</a:t>
            </a:r>
            <a:endParaRPr lang="es-ES" sz="1200" b="1" dirty="0" smtClean="0">
              <a:solidFill>
                <a:srgbClr val="FF9900"/>
              </a:solidFill>
              <a:effectLst>
                <a:outerShdw blurRad="38100" dist="38100" dir="2700000" algn="tl">
                  <a:srgbClr val="000000">
                    <a:alpha val="43137"/>
                  </a:srgbClr>
                </a:outerShdw>
              </a:effectLst>
              <a:latin typeface="Copperplate Gothic Light" pitchFamily="34" charset="0"/>
            </a:endParaRPr>
          </a:p>
        </p:txBody>
      </p:sp>
      <p:sp>
        <p:nvSpPr>
          <p:cNvPr id="2" name="1 CuadroTexto"/>
          <p:cNvSpPr txBox="1"/>
          <p:nvPr/>
        </p:nvSpPr>
        <p:spPr>
          <a:xfrm>
            <a:off x="683568" y="1556792"/>
            <a:ext cx="2313454" cy="646331"/>
          </a:xfrm>
          <a:prstGeom prst="rect">
            <a:avLst/>
          </a:prstGeom>
          <a:noFill/>
        </p:spPr>
        <p:txBody>
          <a:bodyPr wrap="none" rtlCol="0">
            <a:spAutoFit/>
          </a:bodyPr>
          <a:lstStyle/>
          <a:p>
            <a:r>
              <a:rPr lang="es-ES" b="1" dirty="0" smtClean="0"/>
              <a:t>Sentencia 124-2015</a:t>
            </a:r>
          </a:p>
          <a:p>
            <a:endParaRPr lang="es-ES" dirty="0"/>
          </a:p>
        </p:txBody>
      </p:sp>
      <p:graphicFrame>
        <p:nvGraphicFramePr>
          <p:cNvPr id="3" name="2 Diagrama"/>
          <p:cNvGraphicFramePr/>
          <p:nvPr>
            <p:extLst>
              <p:ext uri="{D42A27DB-BD31-4B8C-83A1-F6EECF244321}">
                <p14:modId xmlns:p14="http://schemas.microsoft.com/office/powerpoint/2010/main" val="3487038259"/>
              </p:ext>
            </p:extLst>
          </p:nvPr>
        </p:nvGraphicFramePr>
        <p:xfrm>
          <a:off x="467544" y="1903320"/>
          <a:ext cx="8280920" cy="49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04403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71400"/>
            <a:ext cx="6965245" cy="1202485"/>
          </a:xfrm>
        </p:spPr>
        <p:txBody>
          <a:bodyPr>
            <a:normAutofit fontScale="90000"/>
          </a:bodyPr>
          <a:lstStyle/>
          <a:p>
            <a:pPr>
              <a:defRPr/>
            </a:pPr>
            <a:r>
              <a:rPr lang="es-MX" b="1" dirty="0" smtClean="0">
                <a:solidFill>
                  <a:srgbClr val="FF9900"/>
                </a:solidFill>
                <a:effectLst>
                  <a:outerShdw blurRad="38100" dist="38100" dir="2700000" algn="tl">
                    <a:srgbClr val="000000"/>
                  </a:outerShdw>
                </a:effectLst>
                <a:latin typeface="Arial" pitchFamily="34" charset="0"/>
              </a:rPr>
              <a:t>Control Administrativo </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endParaRPr lang="es-E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8064895"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Marcador de contenido"/>
          <p:cNvGraphicFramePr>
            <a:graphicFrameLocks noGrp="1"/>
          </p:cNvGraphicFramePr>
          <p:nvPr>
            <p:ph idx="1"/>
            <p:extLst>
              <p:ext uri="{D42A27DB-BD31-4B8C-83A1-F6EECF244321}">
                <p14:modId xmlns:p14="http://schemas.microsoft.com/office/powerpoint/2010/main" val="450632510"/>
              </p:ext>
            </p:extLst>
          </p:nvPr>
        </p:nvGraphicFramePr>
        <p:xfrm>
          <a:off x="539552" y="821798"/>
          <a:ext cx="8064895" cy="528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1" name="Picture 5" descr="http://t1.gstatic.com/images?q=tbn:ANd9GcR8lFfcU1zKhyWs0Njho5iOfb__TGyQjV6hTriBi8O9OM0IDazECX7H6g">
            <a:hlinkClick r:id="rId8"/>
          </p:cNvPr>
          <p:cNvPicPr>
            <a:picLocks noChangeAspect="1" noChangeArrowheads="1"/>
          </p:cNvPicPr>
          <p:nvPr/>
        </p:nvPicPr>
        <p:blipFill>
          <a:blip r:embed="rId9" cstate="print"/>
          <a:srcRect/>
          <a:stretch>
            <a:fillRect/>
          </a:stretch>
        </p:blipFill>
        <p:spPr bwMode="auto">
          <a:xfrm>
            <a:off x="5652120" y="4653136"/>
            <a:ext cx="1503040" cy="15121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10822" y="-315416"/>
            <a:ext cx="8229600" cy="1260475"/>
          </a:xfrm>
          <a:ln w="76200" cmpd="tri"/>
        </p:spPr>
        <p:txBody>
          <a:bodyPr>
            <a:normAutofit/>
          </a:bodyPr>
          <a:lstStyle/>
          <a:p>
            <a:pPr eaLnBrk="1" hangingPunct="1">
              <a:defRPr/>
            </a:pPr>
            <a:r>
              <a:rPr lang="es-ES_tradnl" sz="2000" b="1" dirty="0" smtClean="0">
                <a:solidFill>
                  <a:srgbClr val="FF9900"/>
                </a:solidFill>
                <a:effectLst>
                  <a:outerShdw blurRad="38100" dist="38100" dir="2700000" algn="tl">
                    <a:srgbClr val="000000">
                      <a:alpha val="43137"/>
                    </a:srgbClr>
                  </a:outerShdw>
                </a:effectLst>
                <a:latin typeface="Copperplate Gothic Light" pitchFamily="34" charset="0"/>
              </a:rPr>
              <a:t>admisibilidad recurso de apelación  contra actos dictados por la </a:t>
            </a:r>
            <a:r>
              <a:rPr lang="es-ES_tradnl" sz="2000" b="1" dirty="0" err="1" smtClean="0">
                <a:solidFill>
                  <a:srgbClr val="FF9900"/>
                </a:solidFill>
                <a:effectLst>
                  <a:outerShdw blurRad="38100" dist="38100" dir="2700000" algn="tl">
                    <a:srgbClr val="000000">
                      <a:alpha val="43137"/>
                    </a:srgbClr>
                  </a:outerShdw>
                </a:effectLst>
                <a:latin typeface="Copperplate Gothic Light" pitchFamily="34" charset="0"/>
              </a:rPr>
              <a:t>dga</a:t>
            </a:r>
            <a:r>
              <a:rPr lang="es-ES_tradnl" sz="2000" b="1" dirty="0" smtClean="0">
                <a:solidFill>
                  <a:srgbClr val="FF9900"/>
                </a:solidFill>
                <a:effectLst>
                  <a:outerShdw blurRad="38100" dist="38100" dir="2700000" algn="tl">
                    <a:srgbClr val="000000">
                      <a:alpha val="43137"/>
                    </a:srgbClr>
                  </a:outerShdw>
                </a:effectLst>
                <a:latin typeface="Copperplate Gothic Light" pitchFamily="34" charset="0"/>
              </a:rPr>
              <a:t> : Legitimación</a:t>
            </a:r>
            <a:endParaRPr lang="es-ES" sz="2000" b="1" dirty="0" smtClean="0">
              <a:solidFill>
                <a:srgbClr val="FF9900"/>
              </a:solidFill>
              <a:effectLst>
                <a:outerShdw blurRad="38100" dist="38100" dir="2700000" algn="tl">
                  <a:srgbClr val="000000">
                    <a:alpha val="43137"/>
                  </a:srgbClr>
                </a:outerShdw>
              </a:effectLst>
              <a:latin typeface="Copperplate Gothic Light" pitchFamily="34" charset="0"/>
            </a:endParaRPr>
          </a:p>
        </p:txBody>
      </p:sp>
      <p:sp>
        <p:nvSpPr>
          <p:cNvPr id="2" name="1 CuadroTexto"/>
          <p:cNvSpPr txBox="1"/>
          <p:nvPr/>
        </p:nvSpPr>
        <p:spPr>
          <a:xfrm>
            <a:off x="539552" y="1052736"/>
            <a:ext cx="6365910" cy="646331"/>
          </a:xfrm>
          <a:prstGeom prst="rect">
            <a:avLst/>
          </a:prstGeom>
          <a:noFill/>
        </p:spPr>
        <p:txBody>
          <a:bodyPr wrap="none" rtlCol="0">
            <a:spAutoFit/>
          </a:bodyPr>
          <a:lstStyle/>
          <a:p>
            <a:r>
              <a:rPr lang="es-ES" b="1" dirty="0" smtClean="0"/>
              <a:t>Sentencia 105-2015 Ver en similar sentido </a:t>
            </a:r>
            <a:r>
              <a:rPr lang="es-ES" b="1" dirty="0" err="1" smtClean="0"/>
              <a:t>Sent</a:t>
            </a:r>
            <a:r>
              <a:rPr lang="es-ES" b="1" dirty="0" smtClean="0"/>
              <a:t> 108-2015</a:t>
            </a:r>
          </a:p>
          <a:p>
            <a:endParaRPr lang="es-ES" dirty="0"/>
          </a:p>
        </p:txBody>
      </p:sp>
      <p:graphicFrame>
        <p:nvGraphicFramePr>
          <p:cNvPr id="3" name="2 Diagrama"/>
          <p:cNvGraphicFramePr/>
          <p:nvPr>
            <p:extLst>
              <p:ext uri="{D42A27DB-BD31-4B8C-83A1-F6EECF244321}">
                <p14:modId xmlns:p14="http://schemas.microsoft.com/office/powerpoint/2010/main" val="3233826802"/>
              </p:ext>
            </p:extLst>
          </p:nvPr>
        </p:nvGraphicFramePr>
        <p:xfrm>
          <a:off x="539552" y="1397000"/>
          <a:ext cx="8208912"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52541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043608" y="476672"/>
            <a:ext cx="7024744" cy="1143000"/>
          </a:xfrm>
        </p:spPr>
        <p:txBody>
          <a:bodyPr>
            <a:normAutofit fontScale="90000"/>
          </a:bodyPr>
          <a:lstStyle/>
          <a:p>
            <a:pPr>
              <a:defRPr/>
            </a:pPr>
            <a:r>
              <a:rPr lang="es-ES_tradnl" sz="3200" dirty="0" smtClean="0">
                <a:solidFill>
                  <a:srgbClr val="FF9900"/>
                </a:solidFill>
                <a:effectLst>
                  <a:outerShdw blurRad="38100" dist="38100" dir="2700000" algn="tl">
                    <a:srgbClr val="000000"/>
                  </a:outerShdw>
                </a:effectLst>
                <a:latin typeface="Arial" pitchFamily="34" charset="0"/>
              </a:rPr>
              <a:t>ACTOS  IMPUGNABLES</a:t>
            </a:r>
            <a:r>
              <a:rPr lang="es-ES" dirty="0" smtClean="0">
                <a:solidFill>
                  <a:srgbClr val="FF9900"/>
                </a:solidFill>
                <a:effectLst>
                  <a:outerShdw blurRad="38100" dist="38100" dir="2700000" algn="tl">
                    <a:srgbClr val="000000"/>
                  </a:outerShdw>
                </a:effectLst>
                <a:latin typeface="Arial" pitchFamily="34" charset="0"/>
              </a:rPr>
              <a:t/>
            </a:r>
            <a:br>
              <a:rPr lang="es-ES" dirty="0" smtClean="0">
                <a:solidFill>
                  <a:srgbClr val="FF9900"/>
                </a:solidFill>
                <a:effectLst>
                  <a:outerShdw blurRad="38100" dist="38100" dir="2700000" algn="tl">
                    <a:srgbClr val="000000"/>
                  </a:outerShdw>
                </a:effectLst>
                <a:latin typeface="Arial" pitchFamily="34" charset="0"/>
              </a:rPr>
            </a:br>
            <a:endParaRPr lang="es-ES" dirty="0"/>
          </a:p>
        </p:txBody>
      </p:sp>
      <p:graphicFrame>
        <p:nvGraphicFramePr>
          <p:cNvPr id="6" name="5 Diagrama"/>
          <p:cNvGraphicFramePr/>
          <p:nvPr>
            <p:extLst>
              <p:ext uri="{D42A27DB-BD31-4B8C-83A1-F6EECF244321}">
                <p14:modId xmlns:p14="http://schemas.microsoft.com/office/powerpoint/2010/main" val="88486806"/>
              </p:ext>
            </p:extLst>
          </p:nvPr>
        </p:nvGraphicFramePr>
        <p:xfrm>
          <a:off x="3824528" y="1268760"/>
          <a:ext cx="5319472"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val="380962130"/>
              </p:ext>
            </p:extLst>
          </p:nvPr>
        </p:nvGraphicFramePr>
        <p:xfrm>
          <a:off x="395536" y="1772816"/>
          <a:ext cx="3925670" cy="48965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6 Diagrama"/>
          <p:cNvGraphicFramePr/>
          <p:nvPr>
            <p:extLst>
              <p:ext uri="{D42A27DB-BD31-4B8C-83A1-F6EECF244321}">
                <p14:modId xmlns:p14="http://schemas.microsoft.com/office/powerpoint/2010/main" val="1844356837"/>
              </p:ext>
            </p:extLst>
          </p:nvPr>
        </p:nvGraphicFramePr>
        <p:xfrm>
          <a:off x="899592" y="1412776"/>
          <a:ext cx="2714644" cy="5847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idx="1"/>
          </p:nvPr>
        </p:nvGraphicFramePr>
        <p:xfrm>
          <a:off x="571472" y="3071810"/>
          <a:ext cx="4032448" cy="278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133" name="5 Rectángulo"/>
          <p:cNvSpPr>
            <a:spLocks noChangeArrowheads="1"/>
          </p:cNvSpPr>
          <p:nvPr/>
        </p:nvSpPr>
        <p:spPr bwMode="auto">
          <a:xfrm>
            <a:off x="750888" y="1268413"/>
            <a:ext cx="4956175" cy="733425"/>
          </a:xfrm>
          <a:prstGeom prst="rect">
            <a:avLst/>
          </a:prstGeom>
          <a:noFill/>
          <a:ln w="9525">
            <a:noFill/>
            <a:miter lim="800000"/>
            <a:headEnd/>
            <a:tailEnd/>
          </a:ln>
        </p:spPr>
        <p:txBody>
          <a:bodyPr wrap="none">
            <a:spAutoFit/>
          </a:bodyPr>
          <a:lstStyle/>
          <a:p>
            <a:pPr algn="just">
              <a:lnSpc>
                <a:spcPct val="80000"/>
              </a:lnSpc>
              <a:defRPr/>
            </a:pPr>
            <a:r>
              <a:rPr lang="es-ES_tradnl" sz="2800" b="1" dirty="0">
                <a:solidFill>
                  <a:srgbClr val="FFCC66"/>
                </a:solidFill>
                <a:effectLst>
                  <a:outerShdw blurRad="38100" dist="38100" dir="2700000" algn="tl">
                    <a:srgbClr val="000000">
                      <a:alpha val="43137"/>
                    </a:srgbClr>
                  </a:outerShdw>
                </a:effectLst>
                <a:latin typeface="Calisto MT" pitchFamily="18" charset="0"/>
              </a:rPr>
              <a:t>RECURSO DE APELACIÓN</a:t>
            </a:r>
          </a:p>
          <a:p>
            <a:pPr algn="just">
              <a:lnSpc>
                <a:spcPct val="80000"/>
              </a:lnSpc>
              <a:buFont typeface="Wingdings" pitchFamily="2" charset="2"/>
              <a:buNone/>
              <a:defRPr/>
            </a:pPr>
            <a:endParaRPr lang="es-ES_tradnl" b="1" dirty="0">
              <a:solidFill>
                <a:schemeClr val="folHlink"/>
              </a:solidFill>
            </a:endParaRPr>
          </a:p>
        </p:txBody>
      </p:sp>
      <p:sp>
        <p:nvSpPr>
          <p:cNvPr id="9" name="8 Rectángulo"/>
          <p:cNvSpPr/>
          <p:nvPr/>
        </p:nvSpPr>
        <p:spPr>
          <a:xfrm>
            <a:off x="1403350" y="0"/>
            <a:ext cx="6697663" cy="584775"/>
          </a:xfrm>
          <a:prstGeom prst="rect">
            <a:avLst/>
          </a:prstGeom>
        </p:spPr>
        <p:txBody>
          <a:bodyPr>
            <a:spAutoFit/>
          </a:bodyPr>
          <a:lstStyle/>
          <a:p>
            <a:pPr algn="ctr">
              <a:defRPr/>
            </a:pPr>
            <a:r>
              <a:rPr lang="es-ES" sz="3200" b="1" dirty="0">
                <a:solidFill>
                  <a:srgbClr val="FF9900"/>
                </a:solidFill>
                <a:effectLst>
                  <a:outerShdw blurRad="38100" dist="38100" dir="2700000" algn="tl">
                    <a:srgbClr val="000000"/>
                  </a:outerShdw>
                </a:effectLst>
                <a:latin typeface="Arial" pitchFamily="34" charset="0"/>
              </a:rPr>
              <a:t>Impugnación de </a:t>
            </a:r>
            <a:r>
              <a:rPr lang="es-ES" sz="3200" b="1" dirty="0" smtClean="0">
                <a:solidFill>
                  <a:srgbClr val="FF9900"/>
                </a:solidFill>
                <a:effectLst>
                  <a:outerShdw blurRad="38100" dist="38100" dir="2700000" algn="tl">
                    <a:srgbClr val="000000"/>
                  </a:outerShdw>
                </a:effectLst>
                <a:latin typeface="Arial" pitchFamily="34" charset="0"/>
              </a:rPr>
              <a:t>Actos</a:t>
            </a:r>
            <a:endParaRPr lang="es-ES" sz="3200" b="1" dirty="0">
              <a:solidFill>
                <a:srgbClr val="FF9900"/>
              </a:solidFill>
              <a:effectLst>
                <a:outerShdw blurRad="38100" dist="38100" dir="2700000" algn="tl">
                  <a:srgbClr val="000000"/>
                </a:outerShdw>
              </a:effectLst>
              <a:latin typeface="Arial" pitchFamily="34" charset="0"/>
            </a:endParaRPr>
          </a:p>
        </p:txBody>
      </p:sp>
      <p:grpSp>
        <p:nvGrpSpPr>
          <p:cNvPr id="2" name="12 Grupo"/>
          <p:cNvGrpSpPr/>
          <p:nvPr/>
        </p:nvGrpSpPr>
        <p:grpSpPr>
          <a:xfrm>
            <a:off x="1000100" y="2143116"/>
            <a:ext cx="3094634" cy="561599"/>
            <a:chOff x="-214314" y="23175"/>
            <a:chExt cx="3094634" cy="561599"/>
          </a:xfrm>
          <a:scene3d>
            <a:camera prst="orthographicFront"/>
            <a:lightRig rig="flat" dir="t"/>
          </a:scene3d>
        </p:grpSpPr>
        <p:sp>
          <p:nvSpPr>
            <p:cNvPr id="14" name="13 Rectángulo redondeado"/>
            <p:cNvSpPr/>
            <p:nvPr/>
          </p:nvSpPr>
          <p:spPr>
            <a:xfrm>
              <a:off x="0" y="23175"/>
              <a:ext cx="2880320" cy="561599"/>
            </a:xfrm>
            <a:prstGeom prst="round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15" name="14 Rectángulo"/>
            <p:cNvSpPr/>
            <p:nvPr/>
          </p:nvSpPr>
          <p:spPr>
            <a:xfrm>
              <a:off x="-214314" y="23175"/>
              <a:ext cx="2825490" cy="506769"/>
            </a:xfrm>
            <a:prstGeom prst="rect">
              <a:avLst/>
            </a:prstGeom>
            <a:sp3d/>
          </p:spPr>
          <p:style>
            <a:lnRef idx="0">
              <a:scrgbClr r="0" g="0" b="0"/>
            </a:lnRef>
            <a:fillRef idx="0">
              <a:scrgbClr r="0" g="0" b="0"/>
            </a:fillRef>
            <a:effectRef idx="0">
              <a:scrgbClr r="0" g="0" b="0"/>
            </a:effectRef>
            <a:fontRef idx="minor">
              <a:schemeClr val="dk1"/>
            </a:fontRef>
          </p:style>
          <p:txBody>
            <a:bodyPr tIns="91440" bIns="91440" spcCol="1270" anchor="ctr"/>
            <a:lstStyle/>
            <a:p>
              <a:pPr algn="ctr" defTabSz="1066800">
                <a:lnSpc>
                  <a:spcPct val="90000"/>
                </a:lnSpc>
                <a:spcAft>
                  <a:spcPct val="35000"/>
                </a:spcAft>
                <a:defRPr/>
              </a:pPr>
              <a:r>
                <a:rPr lang="es-ES_tradnl" u="sng" dirty="0" smtClean="0">
                  <a:solidFill>
                    <a:schemeClr val="tx1"/>
                  </a:solidFill>
                  <a:latin typeface="Calisto MT" pitchFamily="18" charset="0"/>
                </a:rPr>
                <a:t>Plazo del TAN  </a:t>
              </a:r>
              <a:r>
                <a:rPr lang="es-ES_tradnl" u="sng" dirty="0">
                  <a:solidFill>
                    <a:schemeClr val="tx1"/>
                  </a:solidFill>
                  <a:latin typeface="Calisto MT" pitchFamily="18" charset="0"/>
                </a:rPr>
                <a:t>para resolver el recurso</a:t>
              </a:r>
            </a:p>
          </p:txBody>
        </p:sp>
      </p:grpSp>
      <p:graphicFrame>
        <p:nvGraphicFramePr>
          <p:cNvPr id="13" name="9 Marcador de contenido"/>
          <p:cNvGraphicFramePr>
            <a:graphicFrameLocks/>
          </p:cNvGraphicFramePr>
          <p:nvPr>
            <p:extLst>
              <p:ext uri="{D42A27DB-BD31-4B8C-83A1-F6EECF244321}">
                <p14:modId xmlns:p14="http://schemas.microsoft.com/office/powerpoint/2010/main" val="1281502077"/>
              </p:ext>
            </p:extLst>
          </p:nvPr>
        </p:nvGraphicFramePr>
        <p:xfrm>
          <a:off x="4786314" y="2857496"/>
          <a:ext cx="4032448" cy="35741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15 Rectángulo"/>
          <p:cNvSpPr/>
          <p:nvPr/>
        </p:nvSpPr>
        <p:spPr>
          <a:xfrm>
            <a:off x="6660232" y="2115031"/>
            <a:ext cx="2285984" cy="36389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tIns="91440" bIns="91440" spcCol="1270" anchor="ctr"/>
          <a:lstStyle/>
          <a:p>
            <a:pPr algn="ctr" defTabSz="1066800">
              <a:lnSpc>
                <a:spcPct val="90000"/>
              </a:lnSpc>
              <a:spcAft>
                <a:spcPct val="35000"/>
              </a:spcAft>
              <a:defRPr/>
            </a:pPr>
            <a:r>
              <a:rPr lang="es-ES_tradnl" b="1" dirty="0" smtClean="0">
                <a:solidFill>
                  <a:schemeClr val="tx1"/>
                </a:solidFill>
                <a:latin typeface="Calisto MT" pitchFamily="18" charset="0"/>
              </a:rPr>
              <a:t>Adición y</a:t>
            </a:r>
          </a:p>
          <a:p>
            <a:pPr algn="ctr" defTabSz="1066800">
              <a:lnSpc>
                <a:spcPct val="90000"/>
              </a:lnSpc>
              <a:spcAft>
                <a:spcPct val="35000"/>
              </a:spcAft>
              <a:defRPr/>
            </a:pPr>
            <a:r>
              <a:rPr lang="es-ES_tradnl" b="1" dirty="0" smtClean="0">
                <a:solidFill>
                  <a:schemeClr val="tx1"/>
                </a:solidFill>
                <a:latin typeface="Calisto MT" pitchFamily="18" charset="0"/>
              </a:rPr>
              <a:t> Aclaración</a:t>
            </a:r>
            <a:endParaRPr lang="es-ES_tradnl" b="1" dirty="0">
              <a:solidFill>
                <a:schemeClr val="tx1"/>
              </a:solidFill>
              <a:latin typeface="Calisto MT" pitchFamily="18" charset="0"/>
            </a:endParaRPr>
          </a:p>
        </p:txBody>
      </p:sp>
      <p:sp>
        <p:nvSpPr>
          <p:cNvPr id="17" name="16 Rectángulo"/>
          <p:cNvSpPr/>
          <p:nvPr/>
        </p:nvSpPr>
        <p:spPr>
          <a:xfrm>
            <a:off x="4572000" y="2143116"/>
            <a:ext cx="2357454" cy="506769"/>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tIns="91440" bIns="91440" spcCol="1270" anchor="ctr"/>
          <a:lstStyle/>
          <a:p>
            <a:pPr algn="ctr" defTabSz="1066800">
              <a:lnSpc>
                <a:spcPct val="90000"/>
              </a:lnSpc>
              <a:spcAft>
                <a:spcPct val="35000"/>
              </a:spcAft>
              <a:defRPr/>
            </a:pPr>
            <a:r>
              <a:rPr lang="es-ES_tradnl" b="1" dirty="0" smtClean="0">
                <a:solidFill>
                  <a:schemeClr val="tx1"/>
                </a:solidFill>
                <a:latin typeface="Calisto MT" pitchFamily="18" charset="0"/>
              </a:rPr>
              <a:t>Quórum para</a:t>
            </a:r>
          </a:p>
          <a:p>
            <a:pPr algn="ctr" defTabSz="1066800">
              <a:lnSpc>
                <a:spcPct val="90000"/>
              </a:lnSpc>
              <a:spcAft>
                <a:spcPct val="35000"/>
              </a:spcAft>
              <a:defRPr/>
            </a:pPr>
            <a:r>
              <a:rPr lang="es-ES_tradnl" b="1" dirty="0" smtClean="0">
                <a:solidFill>
                  <a:schemeClr val="tx1"/>
                </a:solidFill>
                <a:latin typeface="Calisto MT" pitchFamily="18" charset="0"/>
              </a:rPr>
              <a:t> resolver</a:t>
            </a:r>
            <a:endParaRPr lang="es-ES_tradnl" b="1" dirty="0">
              <a:solidFill>
                <a:schemeClr val="tx1"/>
              </a:solidFill>
              <a:latin typeface="Calisto MT" pitchFamily="18"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547813" y="692150"/>
            <a:ext cx="5688012" cy="585788"/>
          </a:xfrm>
          <a:prstGeom prst="rect">
            <a:avLst/>
          </a:prstGeom>
        </p:spPr>
        <p:txBody>
          <a:bodyPr>
            <a:spAutoFit/>
          </a:bodyPr>
          <a:lstStyle/>
          <a:p>
            <a:pPr algn="ctr">
              <a:defRPr/>
            </a:pPr>
            <a:r>
              <a:rPr lang="es-MX" sz="3200" b="1" dirty="0">
                <a:solidFill>
                  <a:srgbClr val="FF9900"/>
                </a:solidFill>
                <a:effectLst>
                  <a:outerShdw blurRad="38100" dist="38100" dir="2700000" algn="tl">
                    <a:srgbClr val="000000"/>
                  </a:outerShdw>
                </a:effectLst>
                <a:latin typeface="Arial" pitchFamily="34" charset="0"/>
              </a:rPr>
              <a:t>ACLARACI</a:t>
            </a:r>
            <a:r>
              <a:rPr lang="es-MX" sz="3200" b="1" dirty="0">
                <a:solidFill>
                  <a:srgbClr val="FF9900"/>
                </a:solidFill>
                <a:effectLst>
                  <a:outerShdw blurRad="38100" dist="38100" dir="2700000" algn="tl">
                    <a:srgbClr val="000000"/>
                  </a:outerShdw>
                </a:effectLst>
                <a:latin typeface="Tahoma"/>
              </a:rPr>
              <a:t>Ó</a:t>
            </a:r>
            <a:r>
              <a:rPr lang="es-MX" sz="3200" b="1" dirty="0">
                <a:solidFill>
                  <a:srgbClr val="FF9900"/>
                </a:solidFill>
                <a:effectLst>
                  <a:outerShdw blurRad="38100" dist="38100" dir="2700000" algn="tl">
                    <a:srgbClr val="000000"/>
                  </a:outerShdw>
                </a:effectLst>
                <a:latin typeface="Arial" pitchFamily="34" charset="0"/>
              </a:rPr>
              <a:t>N Y ADICI</a:t>
            </a:r>
            <a:r>
              <a:rPr lang="es-MX" sz="3200" b="1" dirty="0">
                <a:solidFill>
                  <a:srgbClr val="FF9900"/>
                </a:solidFill>
                <a:effectLst>
                  <a:outerShdw blurRad="38100" dist="38100" dir="2700000" algn="tl">
                    <a:srgbClr val="000000"/>
                  </a:outerShdw>
                </a:effectLst>
                <a:latin typeface="Tahoma"/>
              </a:rPr>
              <a:t>Ó</a:t>
            </a:r>
            <a:r>
              <a:rPr lang="es-MX" sz="3200" b="1" dirty="0">
                <a:solidFill>
                  <a:srgbClr val="FF9900"/>
                </a:solidFill>
                <a:effectLst>
                  <a:outerShdw blurRad="38100" dist="38100" dir="2700000" algn="tl">
                    <a:srgbClr val="000000"/>
                  </a:outerShdw>
                </a:effectLst>
                <a:latin typeface="Arial" pitchFamily="34" charset="0"/>
              </a:rPr>
              <a:t>N</a:t>
            </a:r>
            <a:endParaRPr lang="es-ES" sz="3200" b="1" dirty="0">
              <a:solidFill>
                <a:srgbClr val="FF9900"/>
              </a:solidFill>
              <a:effectLst>
                <a:outerShdw blurRad="38100" dist="38100" dir="2700000" algn="tl">
                  <a:srgbClr val="000000"/>
                </a:outerShdw>
              </a:effectLst>
              <a:latin typeface="Arial"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770485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Marcador de contenido"/>
          <p:cNvGraphicFramePr>
            <a:graphicFrameLocks noGrp="1"/>
          </p:cNvGraphicFramePr>
          <p:nvPr>
            <p:ph idx="4294967295"/>
            <p:extLst>
              <p:ext uri="{D42A27DB-BD31-4B8C-83A1-F6EECF244321}">
                <p14:modId xmlns:p14="http://schemas.microsoft.com/office/powerpoint/2010/main" val="3205318111"/>
              </p:ext>
            </p:extLst>
          </p:nvPr>
        </p:nvGraphicFramePr>
        <p:xfrm>
          <a:off x="251110" y="1740942"/>
          <a:ext cx="8713788" cy="4240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1285852" y="285728"/>
            <a:ext cx="6553200" cy="792163"/>
          </a:xfrm>
          <a:prstGeom prst="rect">
            <a:avLst/>
          </a:prstGeom>
          <a:noFill/>
          <a:ln w="57150" cmpd="thinThick">
            <a:noFill/>
            <a:miter lim="800000"/>
            <a:headEnd/>
            <a:tailEnd/>
          </a:ln>
          <a:effectLst/>
        </p:spPr>
        <p:txBody>
          <a:bodyPr anchor="ctr" anchorCtr="1"/>
          <a:lstStyle/>
          <a:p>
            <a:pPr algn="ctr">
              <a:defRPr/>
            </a:pPr>
            <a:r>
              <a:rPr lang="es-MX" sz="3600" b="1" dirty="0">
                <a:solidFill>
                  <a:srgbClr val="FF9900"/>
                </a:solidFill>
                <a:effectLst>
                  <a:outerShdw blurRad="38100" dist="38100" dir="2700000" algn="tl">
                    <a:srgbClr val="000000"/>
                  </a:outerShdw>
                </a:effectLst>
                <a:latin typeface="Arial" pitchFamily="34" charset="0"/>
              </a:rPr>
              <a:t> ACLARACI</a:t>
            </a:r>
            <a:r>
              <a:rPr lang="es-MX" sz="3600" b="1" dirty="0">
                <a:solidFill>
                  <a:srgbClr val="FF9900"/>
                </a:solidFill>
                <a:effectLst>
                  <a:outerShdw blurRad="38100" dist="38100" dir="2700000" algn="tl">
                    <a:srgbClr val="000000"/>
                  </a:outerShdw>
                </a:effectLst>
                <a:latin typeface="Tahoma"/>
              </a:rPr>
              <a:t>Ó</a:t>
            </a:r>
            <a:r>
              <a:rPr lang="es-MX" sz="3600" b="1" dirty="0">
                <a:solidFill>
                  <a:srgbClr val="FF9900"/>
                </a:solidFill>
                <a:effectLst>
                  <a:outerShdw blurRad="38100" dist="38100" dir="2700000" algn="tl">
                    <a:srgbClr val="000000"/>
                  </a:outerShdw>
                </a:effectLst>
                <a:latin typeface="Arial" pitchFamily="34" charset="0"/>
              </a:rPr>
              <a:t>N Y ADICI</a:t>
            </a:r>
            <a:r>
              <a:rPr lang="es-MX" sz="3600" b="1" dirty="0">
                <a:solidFill>
                  <a:srgbClr val="FF9900"/>
                </a:solidFill>
                <a:effectLst>
                  <a:outerShdw blurRad="38100" dist="38100" dir="2700000" algn="tl">
                    <a:srgbClr val="000000"/>
                  </a:outerShdw>
                </a:effectLst>
                <a:latin typeface="Tahoma"/>
              </a:rPr>
              <a:t>Ó</a:t>
            </a:r>
            <a:r>
              <a:rPr lang="es-MX" sz="3600" b="1" dirty="0">
                <a:solidFill>
                  <a:srgbClr val="FF9900"/>
                </a:solidFill>
                <a:effectLst>
                  <a:outerShdw blurRad="38100" dist="38100" dir="2700000" algn="tl">
                    <a:srgbClr val="000000"/>
                  </a:outerShdw>
                </a:effectLst>
                <a:latin typeface="Arial" pitchFamily="34" charset="0"/>
              </a:rPr>
              <a:t>N</a:t>
            </a:r>
            <a:endParaRPr lang="es-ES" sz="3600" b="1" dirty="0">
              <a:solidFill>
                <a:srgbClr val="FF9900"/>
              </a:solidFill>
              <a:effectLst>
                <a:outerShdw blurRad="38100" dist="38100" dir="2700000" algn="tl">
                  <a:srgbClr val="000000"/>
                </a:outerShdw>
              </a:effectLst>
              <a:latin typeface="Arial" pitchFamily="34" charset="0"/>
            </a:endParaRPr>
          </a:p>
        </p:txBody>
      </p:sp>
      <p:graphicFrame>
        <p:nvGraphicFramePr>
          <p:cNvPr id="10" name="9 Diagrama"/>
          <p:cNvGraphicFramePr/>
          <p:nvPr>
            <p:extLst>
              <p:ext uri="{D42A27DB-BD31-4B8C-83A1-F6EECF244321}">
                <p14:modId xmlns:p14="http://schemas.microsoft.com/office/powerpoint/2010/main" val="1644433347"/>
              </p:ext>
            </p:extLst>
          </p:nvPr>
        </p:nvGraphicFramePr>
        <p:xfrm>
          <a:off x="357158" y="1397000"/>
          <a:ext cx="8358246"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CuadroTexto"/>
          <p:cNvSpPr txBox="1"/>
          <p:nvPr/>
        </p:nvSpPr>
        <p:spPr>
          <a:xfrm>
            <a:off x="500034" y="1071546"/>
            <a:ext cx="2535694" cy="369332"/>
          </a:xfrm>
          <a:prstGeom prst="rect">
            <a:avLst/>
          </a:prstGeom>
          <a:solidFill>
            <a:srgbClr val="008EC0"/>
          </a:solidFill>
        </p:spPr>
        <p:txBody>
          <a:bodyPr wrap="none" rtlCol="0">
            <a:spAutoFit/>
          </a:bodyPr>
          <a:lstStyle/>
          <a:p>
            <a:r>
              <a:rPr lang="es-ES" b="1" dirty="0" smtClean="0"/>
              <a:t>Sentencia 025-2013 A</a:t>
            </a:r>
            <a:endParaRPr lang="es-ES" b="1"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1285852" y="-243408"/>
            <a:ext cx="6553200" cy="792163"/>
          </a:xfrm>
          <a:prstGeom prst="rect">
            <a:avLst/>
          </a:prstGeom>
          <a:noFill/>
          <a:ln w="57150" cmpd="thinThick">
            <a:noFill/>
            <a:miter lim="800000"/>
            <a:headEnd/>
            <a:tailEnd/>
          </a:ln>
          <a:effectLst/>
        </p:spPr>
        <p:txBody>
          <a:bodyPr anchor="ctr" anchorCtr="1"/>
          <a:lstStyle/>
          <a:p>
            <a:pPr algn="ctr">
              <a:defRPr/>
            </a:pPr>
            <a:r>
              <a:rPr lang="es-MX" sz="3600" b="1" dirty="0">
                <a:solidFill>
                  <a:srgbClr val="FF9900"/>
                </a:solidFill>
                <a:effectLst>
                  <a:outerShdw blurRad="38100" dist="38100" dir="2700000" algn="tl">
                    <a:srgbClr val="000000"/>
                  </a:outerShdw>
                </a:effectLst>
                <a:latin typeface="Arial" pitchFamily="34" charset="0"/>
              </a:rPr>
              <a:t> ACLARACI</a:t>
            </a:r>
            <a:r>
              <a:rPr lang="es-MX" sz="3600" b="1" dirty="0">
                <a:solidFill>
                  <a:srgbClr val="FF9900"/>
                </a:solidFill>
                <a:effectLst>
                  <a:outerShdw blurRad="38100" dist="38100" dir="2700000" algn="tl">
                    <a:srgbClr val="000000"/>
                  </a:outerShdw>
                </a:effectLst>
                <a:latin typeface="Tahoma"/>
              </a:rPr>
              <a:t>Ó</a:t>
            </a:r>
            <a:r>
              <a:rPr lang="es-MX" sz="3600" b="1" dirty="0">
                <a:solidFill>
                  <a:srgbClr val="FF9900"/>
                </a:solidFill>
                <a:effectLst>
                  <a:outerShdw blurRad="38100" dist="38100" dir="2700000" algn="tl">
                    <a:srgbClr val="000000"/>
                  </a:outerShdw>
                </a:effectLst>
                <a:latin typeface="Arial" pitchFamily="34" charset="0"/>
              </a:rPr>
              <a:t>N Y ADICI</a:t>
            </a:r>
            <a:r>
              <a:rPr lang="es-MX" sz="3600" b="1" dirty="0">
                <a:solidFill>
                  <a:srgbClr val="FF9900"/>
                </a:solidFill>
                <a:effectLst>
                  <a:outerShdw blurRad="38100" dist="38100" dir="2700000" algn="tl">
                    <a:srgbClr val="000000"/>
                  </a:outerShdw>
                </a:effectLst>
                <a:latin typeface="Tahoma"/>
              </a:rPr>
              <a:t>Ó</a:t>
            </a:r>
            <a:r>
              <a:rPr lang="es-MX" sz="3600" b="1" dirty="0">
                <a:solidFill>
                  <a:srgbClr val="FF9900"/>
                </a:solidFill>
                <a:effectLst>
                  <a:outerShdw blurRad="38100" dist="38100" dir="2700000" algn="tl">
                    <a:srgbClr val="000000"/>
                  </a:outerShdw>
                </a:effectLst>
                <a:latin typeface="Arial" pitchFamily="34" charset="0"/>
              </a:rPr>
              <a:t>N</a:t>
            </a:r>
            <a:endParaRPr lang="es-ES" sz="3600" b="1" dirty="0">
              <a:solidFill>
                <a:srgbClr val="FF9900"/>
              </a:solidFill>
              <a:effectLst>
                <a:outerShdw blurRad="38100" dist="38100" dir="2700000" algn="tl">
                  <a:srgbClr val="000000"/>
                </a:outerShdw>
              </a:effectLst>
              <a:latin typeface="Arial" pitchFamily="34" charset="0"/>
            </a:endParaRPr>
          </a:p>
        </p:txBody>
      </p:sp>
      <p:graphicFrame>
        <p:nvGraphicFramePr>
          <p:cNvPr id="4" name="3 Diagrama"/>
          <p:cNvGraphicFramePr/>
          <p:nvPr>
            <p:extLst>
              <p:ext uri="{D42A27DB-BD31-4B8C-83A1-F6EECF244321}">
                <p14:modId xmlns:p14="http://schemas.microsoft.com/office/powerpoint/2010/main" val="1253652170"/>
              </p:ext>
            </p:extLst>
          </p:nvPr>
        </p:nvGraphicFramePr>
        <p:xfrm>
          <a:off x="755576" y="548755"/>
          <a:ext cx="7632848" cy="5832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899592" y="6488668"/>
            <a:ext cx="2454583" cy="369332"/>
          </a:xfrm>
          <a:prstGeom prst="rect">
            <a:avLst/>
          </a:prstGeom>
          <a:noFill/>
        </p:spPr>
        <p:txBody>
          <a:bodyPr wrap="none" rtlCol="0">
            <a:spAutoFit/>
          </a:bodyPr>
          <a:lstStyle/>
          <a:p>
            <a:r>
              <a:rPr lang="es-ES" dirty="0" smtClean="0"/>
              <a:t>Sentencia 014-2014 A</a:t>
            </a:r>
            <a:endParaRPr lang="es-ES" dirty="0"/>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1928794" y="357166"/>
          <a:ext cx="5143536" cy="70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Marcador de contenido"/>
          <p:cNvGraphicFramePr>
            <a:graphicFrameLocks noGrp="1"/>
          </p:cNvGraphicFramePr>
          <p:nvPr>
            <p:ph idx="1"/>
            <p:extLst>
              <p:ext uri="{D42A27DB-BD31-4B8C-83A1-F6EECF244321}">
                <p14:modId xmlns:p14="http://schemas.microsoft.com/office/powerpoint/2010/main" val="1812461655"/>
              </p:ext>
            </p:extLst>
          </p:nvPr>
        </p:nvGraphicFramePr>
        <p:xfrm>
          <a:off x="285720" y="1500174"/>
          <a:ext cx="8559830" cy="48117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45" name="Picture 9" descr="Go to fullsize image">
            <a:hlinkClick r:id="rId12"/>
          </p:cNvPr>
          <p:cNvPicPr>
            <a:picLocks noChangeAspect="1" noChangeArrowheads="1"/>
          </p:cNvPicPr>
          <p:nvPr/>
        </p:nvPicPr>
        <p:blipFill>
          <a:blip r:embed="rId13" cstate="print"/>
          <a:srcRect/>
          <a:stretch>
            <a:fillRect/>
          </a:stretch>
        </p:blipFill>
        <p:spPr bwMode="auto">
          <a:xfrm>
            <a:off x="7929586" y="5278808"/>
            <a:ext cx="967318" cy="13223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7 Rectángulo"/>
          <p:cNvSpPr/>
          <p:nvPr/>
        </p:nvSpPr>
        <p:spPr>
          <a:xfrm>
            <a:off x="1331913" y="188913"/>
            <a:ext cx="7127875" cy="1569660"/>
          </a:xfrm>
          <a:prstGeom prst="rect">
            <a:avLst/>
          </a:prstGeom>
        </p:spPr>
        <p:txBody>
          <a:bodyPr>
            <a:spAutoFit/>
          </a:bodyPr>
          <a:lstStyle/>
          <a:p>
            <a:pPr algn="ctr">
              <a:defRPr/>
            </a:pPr>
            <a:r>
              <a:rPr lang="es-ES_tradnl" sz="3200" dirty="0">
                <a:solidFill>
                  <a:srgbClr val="FF9900"/>
                </a:solidFill>
                <a:effectLst>
                  <a:outerShdw blurRad="38100" dist="38100" dir="2700000" algn="tl">
                    <a:srgbClr val="000000"/>
                  </a:outerShdw>
                </a:effectLst>
              </a:rPr>
              <a:t>RECURSOS </a:t>
            </a:r>
            <a:r>
              <a:rPr lang="es-ES_tradnl" sz="3200" dirty="0" smtClean="0">
                <a:solidFill>
                  <a:srgbClr val="FF9900"/>
                </a:solidFill>
                <a:effectLst>
                  <a:outerShdw blurRad="38100" dist="38100" dir="2700000" algn="tl">
                    <a:srgbClr val="000000"/>
                  </a:outerShdw>
                </a:effectLst>
              </a:rPr>
              <a:t>ORDINARIOS</a:t>
            </a:r>
          </a:p>
          <a:p>
            <a:pPr algn="ctr">
              <a:defRPr/>
            </a:pPr>
            <a:r>
              <a:rPr lang="es-ES_tradnl" sz="3200" dirty="0" smtClean="0">
                <a:solidFill>
                  <a:srgbClr val="FF9900"/>
                </a:solidFill>
                <a:effectLst>
                  <a:outerShdw blurRad="38100" dist="38100" dir="2700000" algn="tl">
                    <a:srgbClr val="000000"/>
                  </a:outerShdw>
                </a:effectLst>
              </a:rPr>
              <a:t>Apelación</a:t>
            </a:r>
            <a:r>
              <a:rPr lang="es-ES_tradnl" sz="3200" dirty="0">
                <a:solidFill>
                  <a:srgbClr val="FF9900"/>
                </a:solidFill>
                <a:effectLst>
                  <a:outerShdw blurRad="38100" dist="38100" dir="2700000" algn="tl">
                    <a:srgbClr val="000000"/>
                  </a:outerShdw>
                </a:effectLst>
              </a:rPr>
              <a:t/>
            </a:r>
            <a:br>
              <a:rPr lang="es-ES_tradnl" sz="3200" dirty="0">
                <a:solidFill>
                  <a:srgbClr val="FF9900"/>
                </a:solidFill>
                <a:effectLst>
                  <a:outerShdw blurRad="38100" dist="38100" dir="2700000" algn="tl">
                    <a:srgbClr val="000000"/>
                  </a:outerShdw>
                </a:effectLst>
              </a:rPr>
            </a:br>
            <a:endParaRPr lang="es-ES" sz="3200" dirty="0"/>
          </a:p>
        </p:txBody>
      </p:sp>
      <p:pic>
        <p:nvPicPr>
          <p:cNvPr id="9" name="Picture 7" descr="is?VUW1VGYRVyni49u7IgfSPO91JRlQyJx5qw-Xyf6LJ4k"/>
          <p:cNvPicPr>
            <a:picLocks noChangeAspect="1" noChangeArrowheads="1"/>
          </p:cNvPicPr>
          <p:nvPr/>
        </p:nvPicPr>
        <p:blipFill>
          <a:blip r:embed="rId14" cstate="print"/>
          <a:srcRect/>
          <a:stretch>
            <a:fillRect/>
          </a:stretch>
        </p:blipFill>
        <p:spPr bwMode="auto">
          <a:xfrm>
            <a:off x="7236296" y="2852936"/>
            <a:ext cx="1547813" cy="15843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00100" y="0"/>
            <a:ext cx="6844952" cy="584775"/>
          </a:xfrm>
          <a:prstGeom prst="rect">
            <a:avLst/>
          </a:prstGeom>
          <a:noFill/>
        </p:spPr>
        <p:txBody>
          <a:bodyPr wrap="square" lIns="91440" tIns="45720" rIns="91440" bIns="45720">
            <a:spAutoFit/>
          </a:bodyPr>
          <a:lstStyle/>
          <a:p>
            <a:pPr algn="ctr"/>
            <a:r>
              <a:rPr lang="es-ES_tradnl" sz="3200" dirty="0" smtClean="0">
                <a:solidFill>
                  <a:srgbClr val="FF9900"/>
                </a:solidFill>
                <a:effectLst>
                  <a:outerShdw blurRad="38100" dist="38100" dir="2700000" algn="tl">
                    <a:srgbClr val="000000"/>
                  </a:outerShdw>
                </a:effectLst>
              </a:rPr>
              <a:t>RECURSOS ORDINARIOS</a:t>
            </a:r>
            <a:endParaRPr lang="es-ES" sz="3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graphicFrame>
        <p:nvGraphicFramePr>
          <p:cNvPr id="10" name="9 Diagrama"/>
          <p:cNvGraphicFramePr/>
          <p:nvPr/>
        </p:nvGraphicFramePr>
        <p:xfrm>
          <a:off x="928662" y="2285992"/>
          <a:ext cx="7429552" cy="42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Título"/>
          <p:cNvSpPr txBox="1">
            <a:spLocks noGrp="1"/>
          </p:cNvSpPr>
          <p:nvPr>
            <p:ph type="title"/>
          </p:nvPr>
        </p:nvSpPr>
        <p:spPr>
          <a:xfrm>
            <a:off x="500034" y="1142984"/>
            <a:ext cx="8229600" cy="446276"/>
          </a:xfrm>
          <a:prstGeom prst="rect">
            <a:avLst/>
          </a:prstGeom>
        </p:spPr>
        <p:style>
          <a:lnRef idx="0">
            <a:scrgbClr r="0" g="0" b="0"/>
          </a:lnRef>
          <a:fillRef idx="1002">
            <a:schemeClr val="lt1"/>
          </a:fillRef>
          <a:effectRef idx="0">
            <a:scrgbClr r="0" g="0" b="0"/>
          </a:effectRef>
          <a:fontRef idx="major"/>
        </p:style>
        <p:txBody>
          <a:bodyPr wrap="square" rtlCol="0">
            <a:spAutoFit/>
          </a:bodyPr>
          <a:lstStyle/>
          <a:p>
            <a:pPr algn="ctr"/>
            <a:r>
              <a:rPr lang="es-ES" sz="2000" dirty="0" smtClean="0"/>
              <a:t>Tribunal Aduanero Nacional</a:t>
            </a:r>
            <a:endParaRPr lang="es-ES" sz="2000"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descr="DSC00249 (2).JPG"/>
          <p:cNvPicPr>
            <a:picLocks noGrp="1" noChangeAspect="1"/>
          </p:cNvPicPr>
          <p:nvPr>
            <p:ph idx="1"/>
          </p:nvPr>
        </p:nvPicPr>
        <p:blipFill>
          <a:blip r:embed="rId2"/>
          <a:stretch>
            <a:fillRect/>
          </a:stretch>
        </p:blipFill>
        <p:spPr>
          <a:xfrm>
            <a:off x="2159265" y="2119313"/>
            <a:ext cx="4804833" cy="3603625"/>
          </a:xfrm>
          <a:effectLst>
            <a:reflection blurRad="6350" stA="52000" endA="300" endPos="35000" dir="5400000" sy="-100000" algn="bl" rotWithShape="0"/>
            <a:softEdge rad="112500"/>
          </a:effectLst>
        </p:spPr>
      </p:pic>
      <p:graphicFrame>
        <p:nvGraphicFramePr>
          <p:cNvPr id="8" name="7 Diagrama"/>
          <p:cNvGraphicFramePr/>
          <p:nvPr>
            <p:extLst>
              <p:ext uri="{D42A27DB-BD31-4B8C-83A1-F6EECF244321}">
                <p14:modId xmlns:p14="http://schemas.microsoft.com/office/powerpoint/2010/main" val="3032797730"/>
              </p:ext>
            </p:extLst>
          </p:nvPr>
        </p:nvGraphicFramePr>
        <p:xfrm>
          <a:off x="357158" y="1285860"/>
          <a:ext cx="4548198" cy="3960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txBox="1">
            <a:spLocks noGrp="1"/>
          </p:cNvSpPr>
          <p:nvPr>
            <p:ph type="title"/>
          </p:nvPr>
        </p:nvSpPr>
        <p:spPr>
          <a:xfrm>
            <a:off x="1214438" y="548982"/>
            <a:ext cx="6715125" cy="523220"/>
          </a:xfr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es-ES" sz="2800" b="1" dirty="0" smtClean="0">
                <a:solidFill>
                  <a:schemeClr val="bg2">
                    <a:lumMod val="10000"/>
                  </a:schemeClr>
                </a:solidFill>
                <a:effectLst>
                  <a:outerShdw blurRad="38100" dist="38100" dir="2700000" algn="tl">
                    <a:srgbClr val="000000">
                      <a:alpha val="43137"/>
                    </a:srgbClr>
                  </a:outerShdw>
                </a:effectLst>
              </a:rPr>
              <a:t>Antecedentes  Tribunal Aduanero Nacional </a:t>
            </a:r>
            <a:endParaRPr lang="es-ES" sz="2800" b="1" dirty="0">
              <a:solidFill>
                <a:schemeClr val="bg2">
                  <a:lumMod val="10000"/>
                </a:schemeClr>
              </a:solidFill>
              <a:effectLst>
                <a:outerShdw blurRad="38100" dist="38100" dir="2700000" algn="tl">
                  <a:srgbClr val="000000">
                    <a:alpha val="43137"/>
                  </a:srgbClr>
                </a:outerShdw>
              </a:effectLst>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2645583896"/>
              </p:ext>
            </p:extLst>
          </p:nvPr>
        </p:nvGraphicFramePr>
        <p:xfrm>
          <a:off x="467544" y="1524794"/>
          <a:ext cx="8208912" cy="5000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9" name="7 Imagen" descr="check-mark.jpg"/>
          <p:cNvPicPr>
            <a:picLocks noChangeAspect="1"/>
          </p:cNvPicPr>
          <p:nvPr/>
        </p:nvPicPr>
        <p:blipFill>
          <a:blip r:embed="rId7"/>
          <a:srcRect/>
          <a:stretch>
            <a:fillRect/>
          </a:stretch>
        </p:blipFill>
        <p:spPr bwMode="auto">
          <a:xfrm>
            <a:off x="7929563" y="1000125"/>
            <a:ext cx="857250" cy="10493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620688"/>
            <a:ext cx="7024744" cy="1143000"/>
          </a:xfrm>
        </p:spPr>
        <p:txBody>
          <a:bodyPr>
            <a:normAutofit fontScale="90000"/>
          </a:bodyPr>
          <a:lstStyle/>
          <a:p>
            <a:pPr>
              <a:defRPr/>
            </a:pPr>
            <a:r>
              <a:rPr lang="es-MX" b="1" dirty="0" smtClean="0">
                <a:solidFill>
                  <a:srgbClr val="FF9900"/>
                </a:solidFill>
                <a:effectLst>
                  <a:outerShdw blurRad="38100" dist="38100" dir="2700000" algn="tl">
                    <a:srgbClr val="000000"/>
                  </a:outerShdw>
                </a:effectLst>
                <a:latin typeface="Arial" pitchFamily="34" charset="0"/>
              </a:rPr>
              <a:t>Recursos Administrativos</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endParaRPr lang="es-ES" dirty="0"/>
          </a:p>
        </p:txBody>
      </p:sp>
      <p:pic>
        <p:nvPicPr>
          <p:cNvPr id="10245" name="Picture 5" descr="http://t3.gstatic.com/images?q=tbn:ANd9GcTOwW4rZ6573s3ZXObsTqmWaih-ajKsug0xtkVKP3OUBJijDIzgHRwviGc">
            <a:hlinkClick r:id="rId2"/>
          </p:cNvPr>
          <p:cNvPicPr>
            <a:picLocks noChangeAspect="1" noChangeArrowheads="1"/>
          </p:cNvPicPr>
          <p:nvPr/>
        </p:nvPicPr>
        <p:blipFill>
          <a:blip r:embed="rId3" cstate="print"/>
          <a:srcRect/>
          <a:stretch>
            <a:fillRect/>
          </a:stretch>
        </p:blipFill>
        <p:spPr bwMode="auto">
          <a:xfrm>
            <a:off x="827584" y="1268760"/>
            <a:ext cx="7585620" cy="4896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1958049183"/>
              </p:ext>
            </p:extLst>
          </p:nvPr>
        </p:nvGraphicFramePr>
        <p:xfrm>
          <a:off x="852587" y="1760766"/>
          <a:ext cx="7560617" cy="37691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Título"/>
          <p:cNvSpPr txBox="1">
            <a:spLocks noGrp="1"/>
          </p:cNvSpPr>
          <p:nvPr>
            <p:ph type="title"/>
          </p:nvPr>
        </p:nvSpPr>
        <p:spPr>
          <a:xfrm>
            <a:off x="683568" y="547688"/>
            <a:ext cx="7952720" cy="523875"/>
          </a:xfr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es-ES" sz="2800" b="1" dirty="0" smtClean="0">
                <a:solidFill>
                  <a:schemeClr val="tx1"/>
                </a:solidFill>
                <a:effectLst>
                  <a:outerShdw blurRad="38100" dist="38100" dir="2700000" algn="tl">
                    <a:srgbClr val="000000">
                      <a:alpha val="43137"/>
                    </a:srgbClr>
                  </a:outerShdw>
                </a:effectLst>
              </a:rPr>
              <a:t>Antecedentes  Tribunal Aduanero Nacional</a:t>
            </a:r>
            <a:r>
              <a:rPr lang="es-ES" sz="2800" dirty="0" smtClean="0">
                <a:solidFill>
                  <a:schemeClr val="tx1"/>
                </a:solidFill>
              </a:rPr>
              <a:t> </a:t>
            </a:r>
            <a:endParaRPr lang="es-ES" sz="2800" dirty="0">
              <a:solidFill>
                <a:schemeClr val="tx1"/>
              </a:solidFill>
            </a:endParaRPr>
          </a:p>
        </p:txBody>
      </p:sp>
      <p:pic>
        <p:nvPicPr>
          <p:cNvPr id="25603" name="7 Imagen" descr="check-mark.jpg"/>
          <p:cNvPicPr>
            <a:picLocks noChangeAspect="1"/>
          </p:cNvPicPr>
          <p:nvPr/>
        </p:nvPicPr>
        <p:blipFill>
          <a:blip r:embed="rId2"/>
          <a:srcRect/>
          <a:stretch>
            <a:fillRect/>
          </a:stretch>
        </p:blipFill>
        <p:spPr bwMode="auto">
          <a:xfrm>
            <a:off x="7236296" y="5210108"/>
            <a:ext cx="857250" cy="1049337"/>
          </a:xfrm>
          <a:prstGeom prst="rect">
            <a:avLst/>
          </a:prstGeom>
          <a:noFill/>
          <a:ln w="9525">
            <a:noFill/>
            <a:miter lim="800000"/>
            <a:headEnd/>
            <a:tailEnd/>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6 Marcador de contenido"/>
          <p:cNvGraphicFramePr>
            <a:graphicFrameLocks noGrp="1"/>
          </p:cNvGraphicFramePr>
          <p:nvPr>
            <p:ph idx="1"/>
            <p:extLst>
              <p:ext uri="{D42A27DB-BD31-4B8C-83A1-F6EECF244321}">
                <p14:modId xmlns:p14="http://schemas.microsoft.com/office/powerpoint/2010/main" val="3781666580"/>
              </p:ext>
            </p:extLst>
          </p:nvPr>
        </p:nvGraphicFramePr>
        <p:xfrm>
          <a:off x="755576" y="1844824"/>
          <a:ext cx="7632848"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9" name="8 Rectángulo"/>
          <p:cNvSpPr/>
          <p:nvPr/>
        </p:nvSpPr>
        <p:spPr>
          <a:xfrm>
            <a:off x="714348" y="0"/>
            <a:ext cx="7458052" cy="6429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ANTECEDENTES DEL TRIBUNAL</a:t>
            </a:r>
            <a:endPar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0" name="9 Diagrama"/>
          <p:cNvGraphicFramePr/>
          <p:nvPr>
            <p:extLst>
              <p:ext uri="{D42A27DB-BD31-4B8C-83A1-F6EECF244321}">
                <p14:modId xmlns:p14="http://schemas.microsoft.com/office/powerpoint/2010/main" val="3892832951"/>
              </p:ext>
            </p:extLst>
          </p:nvPr>
        </p:nvGraphicFramePr>
        <p:xfrm>
          <a:off x="714348" y="1214423"/>
          <a:ext cx="8429652" cy="6215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http://wikanda.cordobapedia.es/imagenes/Bandera_de_El_Salvador.png"/>
          <p:cNvPicPr>
            <a:picLocks noChangeAspect="1" noChangeArrowheads="1"/>
          </p:cNvPicPr>
          <p:nvPr/>
        </p:nvPicPr>
        <p:blipFill>
          <a:blip r:embed="rId7" cstate="print"/>
          <a:srcRect/>
          <a:stretch>
            <a:fillRect/>
          </a:stretch>
        </p:blipFill>
        <p:spPr bwMode="auto">
          <a:xfrm>
            <a:off x="575367" y="4627576"/>
            <a:ext cx="865047" cy="587374"/>
          </a:xfrm>
          <a:prstGeom prst="rect">
            <a:avLst/>
          </a:prstGeom>
          <a:ln>
            <a:noFill/>
          </a:ln>
          <a:effectLst>
            <a:softEdge rad="112500"/>
          </a:effectLst>
        </p:spPr>
      </p:pic>
      <p:pic>
        <p:nvPicPr>
          <p:cNvPr id="12" name="Picture 6" descr="http://upload.wikimedia.org/wikipedia/commons/a/ac/Bandera_Costa_Rica.jpg"/>
          <p:cNvPicPr>
            <a:picLocks noChangeAspect="1" noChangeArrowheads="1"/>
          </p:cNvPicPr>
          <p:nvPr/>
        </p:nvPicPr>
        <p:blipFill>
          <a:blip r:embed="rId8" cstate="print"/>
          <a:srcRect/>
          <a:stretch>
            <a:fillRect/>
          </a:stretch>
        </p:blipFill>
        <p:spPr bwMode="auto">
          <a:xfrm>
            <a:off x="36334" y="5214950"/>
            <a:ext cx="971557" cy="571504"/>
          </a:xfrm>
          <a:prstGeom prst="rect">
            <a:avLst/>
          </a:prstGeom>
          <a:ln>
            <a:noFill/>
          </a:ln>
          <a:effectLst>
            <a:softEdge rad="112500"/>
          </a:effectLst>
        </p:spPr>
      </p:pic>
      <p:pic>
        <p:nvPicPr>
          <p:cNvPr id="13" name="Picture 12" descr="http://www.banderas-e-himnos.com/media/flags/flagge-nicaragua.gif"/>
          <p:cNvPicPr>
            <a:picLocks noChangeAspect="1" noChangeArrowheads="1"/>
          </p:cNvPicPr>
          <p:nvPr/>
        </p:nvPicPr>
        <p:blipFill>
          <a:blip r:embed="rId9"/>
          <a:srcRect/>
          <a:stretch>
            <a:fillRect/>
          </a:stretch>
        </p:blipFill>
        <p:spPr bwMode="auto">
          <a:xfrm>
            <a:off x="714348" y="5724956"/>
            <a:ext cx="986967" cy="829437"/>
          </a:xfrm>
          <a:prstGeom prst="rect">
            <a:avLst/>
          </a:prstGeom>
          <a:ln>
            <a:noFill/>
          </a:ln>
          <a:effectLst>
            <a:softEdge rad="112500"/>
          </a:effectLst>
        </p:spPr>
      </p:pic>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http://biodegradables.files.wordpress.com/2008/12/img_mision.jpg"/>
          <p:cNvPicPr>
            <a:picLocks noGrp="1"/>
          </p:cNvPicPr>
          <p:nvPr>
            <p:ph idx="1"/>
          </p:nvPr>
        </p:nvPicPr>
        <p:blipFill>
          <a:blip r:embed="rId2" cstate="print"/>
          <a:srcRect/>
          <a:stretch>
            <a:fillRect/>
          </a:stretch>
        </p:blipFill>
        <p:spPr bwMode="auto">
          <a:xfrm>
            <a:off x="357158" y="857232"/>
            <a:ext cx="3929090" cy="3714776"/>
          </a:xfrm>
          <a:prstGeom prst="rect">
            <a:avLst/>
          </a:prstGeom>
          <a:ln>
            <a:noFill/>
          </a:ln>
          <a:effectLst>
            <a:softEdge rad="112500"/>
          </a:effectLst>
        </p:spPr>
      </p:pic>
      <p:sp>
        <p:nvSpPr>
          <p:cNvPr id="10" name="9 CuadroTexto"/>
          <p:cNvSpPr txBox="1"/>
          <p:nvPr/>
        </p:nvSpPr>
        <p:spPr>
          <a:xfrm>
            <a:off x="4572000" y="2143116"/>
            <a:ext cx="4214842" cy="3139321"/>
          </a:xfrm>
          <a:prstGeom prst="rect">
            <a:avLst/>
          </a:prstGeom>
          <a:noFill/>
        </p:spPr>
        <p:txBody>
          <a:bodyPr wrap="square" rtlCol="0">
            <a:spAutoFit/>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p:txBody>
      </p:sp>
      <p:sp>
        <p:nvSpPr>
          <p:cNvPr id="1028" name="Rectangle 4"/>
          <p:cNvSpPr>
            <a:spLocks noChangeArrowheads="1"/>
          </p:cNvSpPr>
          <p:nvPr/>
        </p:nvSpPr>
        <p:spPr bwMode="auto">
          <a:xfrm>
            <a:off x="0" y="4857761"/>
            <a:ext cx="9144000" cy="2862322"/>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3500000" scaled="1"/>
            <a:tileRect/>
          </a:gradFill>
          <a:ln w="9525">
            <a:noFill/>
            <a:miter lim="800000"/>
            <a:headEnd/>
            <a:tailEnd/>
          </a:ln>
          <a:effectLst/>
        </p:spPr>
        <p:style>
          <a:lnRef idx="0">
            <a:scrgbClr r="0" g="0" b="0"/>
          </a:lnRef>
          <a:fillRef idx="1003">
            <a:schemeClr val="dk2"/>
          </a:fillRef>
          <a:effectRef idx="0">
            <a:scrgbClr r="0" g="0" b="0"/>
          </a:effectRef>
          <a:fontRef idx="major"/>
        </p:style>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MX" sz="2000" b="1" dirty="0" smtClean="0">
              <a:solidFill>
                <a:srgbClr val="333333"/>
              </a:solidFill>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algn="ctr"/>
            <a:r>
              <a:rPr lang="es-MX" sz="3000" dirty="0" smtClean="0">
                <a:solidFill>
                  <a:schemeClr val="bg1"/>
                </a:solidFill>
              </a:rPr>
              <a:t>Ser un tribunal especializado y autónomo que imparta justicia administrativa en forma expedita, garantizando el cumplimiento de los fines del ordenamiento jurídico aduanero</a:t>
            </a:r>
          </a:p>
          <a:p>
            <a:pPr algn="just"/>
            <a:endParaRPr lang="es-MX" sz="2000" dirty="0">
              <a:solidFill>
                <a:schemeClr val="bg1"/>
              </a:solidFill>
            </a:endParaRPr>
          </a:p>
        </p:txBody>
      </p:sp>
      <p:sp>
        <p:nvSpPr>
          <p:cNvPr id="8" name="8 Título"/>
          <p:cNvSpPr txBox="1">
            <a:spLocks/>
          </p:cNvSpPr>
          <p:nvPr/>
        </p:nvSpPr>
        <p:spPr>
          <a:xfrm>
            <a:off x="0" y="0"/>
            <a:ext cx="9144000" cy="830997"/>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11" name="10 CuadroTexto"/>
          <p:cNvSpPr txBox="1"/>
          <p:nvPr/>
        </p:nvSpPr>
        <p:spPr>
          <a:xfrm>
            <a:off x="2643174" y="285728"/>
            <a:ext cx="4286280" cy="1168539"/>
          </a:xfrm>
          <a:prstGeom prst="ellipse">
            <a:avLst/>
          </a:prstGeom>
          <a:solidFill>
            <a:schemeClr val="tx2">
              <a:lumMod val="75000"/>
            </a:schemeClr>
          </a:solid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latin typeface="Trebuchet MS" pitchFamily="34" charset="0"/>
              </a:rPr>
              <a:t>Tribunal Aduanero Nacional</a:t>
            </a:r>
            <a:endParaRPr lang="es-ES" sz="2400" dirty="0"/>
          </a:p>
        </p:txBody>
      </p:sp>
      <p:sp>
        <p:nvSpPr>
          <p:cNvPr id="13" name="12 Rectángulo"/>
          <p:cNvSpPr/>
          <p:nvPr/>
        </p:nvSpPr>
        <p:spPr>
          <a:xfrm>
            <a:off x="4429124" y="2285992"/>
            <a:ext cx="4572000" cy="707886"/>
          </a:xfrm>
          <a:prstGeom prst="rect">
            <a:avLst/>
          </a:prstGeom>
        </p:spPr>
        <p:txBody>
          <a:bodyPr>
            <a:spAutoFit/>
          </a:bodyPr>
          <a:lstStyle/>
          <a:p>
            <a:pPr algn="ctr"/>
            <a:r>
              <a:rPr lang="es-ES" sz="4000" dirty="0" smtClean="0">
                <a:effectLst>
                  <a:outerShdw blurRad="38100" dist="38100" dir="2700000" algn="tl">
                    <a:srgbClr val="000000">
                      <a:alpha val="43137"/>
                    </a:srgbClr>
                  </a:outerShdw>
                </a:effectLst>
              </a:rPr>
              <a:t>CONSIGNA</a:t>
            </a:r>
            <a:endParaRPr lang="es-ES" sz="40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5" name="4 CuadroTexto"/>
          <p:cNvSpPr txBox="1"/>
          <p:nvPr/>
        </p:nvSpPr>
        <p:spPr>
          <a:xfrm>
            <a:off x="2428860" y="0"/>
            <a:ext cx="4286280" cy="1168539"/>
          </a:xfrm>
          <a:prstGeom prst="ellipse">
            <a:avLst/>
          </a:prstGeom>
          <a:solidFill>
            <a:schemeClr val="tx2">
              <a:lumMod val="75000"/>
            </a:schemeClr>
          </a:solid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latin typeface="Trebuchet MS" pitchFamily="34" charset="0"/>
              </a:rPr>
              <a:t>Tribunal Aduanero Nacional</a:t>
            </a:r>
            <a:endParaRPr lang="es-ES" sz="2400" dirty="0"/>
          </a:p>
        </p:txBody>
      </p:sp>
      <p:sp>
        <p:nvSpPr>
          <p:cNvPr id="6" name="5 Rectángulo"/>
          <p:cNvSpPr/>
          <p:nvPr/>
        </p:nvSpPr>
        <p:spPr>
          <a:xfrm>
            <a:off x="0" y="1500174"/>
            <a:ext cx="9144000" cy="6429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1214414" y="1500174"/>
            <a:ext cx="6786610" cy="523220"/>
          </a:xfrm>
          <a:prstGeom prst="rect">
            <a:avLst/>
          </a:prstGeom>
          <a:noFill/>
        </p:spPr>
        <p:txBody>
          <a:bodyPr wrap="square" rtlCol="0">
            <a:spAutoFit/>
          </a:bodyPr>
          <a:lstStyle/>
          <a:p>
            <a:pPr algn="ctr"/>
            <a:r>
              <a:rPr lang="es-E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MINISTERIO DE HACIENDA</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7 Diagrama"/>
          <p:cNvGraphicFramePr/>
          <p:nvPr>
            <p:extLst>
              <p:ext uri="{D42A27DB-BD31-4B8C-83A1-F6EECF244321}">
                <p14:modId xmlns:p14="http://schemas.microsoft.com/office/powerpoint/2010/main" val="2136938112"/>
              </p:ext>
            </p:extLst>
          </p:nvPr>
        </p:nvGraphicFramePr>
        <p:xfrm>
          <a:off x="0" y="2143116"/>
          <a:ext cx="4122993" cy="4500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Flecha derecha"/>
          <p:cNvSpPr/>
          <p:nvPr/>
        </p:nvSpPr>
        <p:spPr>
          <a:xfrm>
            <a:off x="3682121" y="3118757"/>
            <a:ext cx="440872" cy="4898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10" name="9 Diagrama"/>
          <p:cNvGraphicFramePr/>
          <p:nvPr/>
        </p:nvGraphicFramePr>
        <p:xfrm>
          <a:off x="4122993" y="2143116"/>
          <a:ext cx="2000222" cy="33178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6 Marcador de contenido"/>
          <p:cNvGraphicFramePr>
            <a:graphicFrameLocks/>
          </p:cNvGraphicFramePr>
          <p:nvPr>
            <p:extLst>
              <p:ext uri="{D42A27DB-BD31-4B8C-83A1-F6EECF244321}">
                <p14:modId xmlns:p14="http://schemas.microsoft.com/office/powerpoint/2010/main" val="3724329024"/>
              </p:ext>
            </p:extLst>
          </p:nvPr>
        </p:nvGraphicFramePr>
        <p:xfrm>
          <a:off x="6327306" y="2143116"/>
          <a:ext cx="2816694" cy="45259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14" name="13 CuadroTexto"/>
          <p:cNvSpPr txBox="1"/>
          <p:nvPr/>
        </p:nvSpPr>
        <p:spPr>
          <a:xfrm>
            <a:off x="1214414" y="1454267"/>
            <a:ext cx="6786610" cy="1077218"/>
          </a:xfrm>
          <a:prstGeom prst="rect">
            <a:avLst/>
          </a:prstGeom>
          <a:noFill/>
        </p:spPr>
        <p:txBody>
          <a:bodyPr wrap="square" rtlCol="0">
            <a:spAutoFit/>
          </a:bodyPr>
          <a:lstStyle/>
          <a:p>
            <a:pPr algn="ctr">
              <a:buNone/>
            </a:pPr>
            <a:r>
              <a:rPr lang="es-ES" b="1" dirty="0" smtClean="0">
                <a:solidFill>
                  <a:schemeClr val="bg1"/>
                </a:solidFill>
              </a:rPr>
              <a:t>Los  Tribunales Aduaneros en Centroamérica</a:t>
            </a:r>
          </a:p>
          <a:p>
            <a:pPr algn="ctr">
              <a:buNone/>
            </a:pPr>
            <a:r>
              <a:rPr lang="es-ES" b="1" dirty="0" smtClean="0">
                <a:solidFill>
                  <a:schemeClr val="bg1"/>
                </a:solidFill>
              </a:rPr>
              <a:t>Caso de Nicaragua</a:t>
            </a:r>
          </a:p>
          <a:p>
            <a:pPr algn="ct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5 CuadroTexto"/>
          <p:cNvSpPr txBox="1"/>
          <p:nvPr/>
        </p:nvSpPr>
        <p:spPr>
          <a:xfrm>
            <a:off x="1928794" y="142853"/>
            <a:ext cx="5857916" cy="1168539"/>
          </a:xfrm>
          <a:prstGeom prst="ellipse">
            <a:avLst/>
          </a:prstGeom>
          <a:solidFill>
            <a:schemeClr val="tx2">
              <a:lumMod val="75000"/>
            </a:schemeClr>
          </a:solid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latin typeface="Trebuchet MS" pitchFamily="34" charset="0"/>
              </a:rPr>
              <a:t>Objetivos Tribunal Aduanero Nacional</a:t>
            </a:r>
            <a:endParaRPr lang="es-ES" sz="2400" dirty="0"/>
          </a:p>
        </p:txBody>
      </p:sp>
      <p:sp>
        <p:nvSpPr>
          <p:cNvPr id="11" name="10 Rectángulo"/>
          <p:cNvSpPr/>
          <p:nvPr/>
        </p:nvSpPr>
        <p:spPr>
          <a:xfrm>
            <a:off x="0" y="1571612"/>
            <a:ext cx="9144000" cy="6429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¿CÓMO SE LOGRA?</a:t>
            </a:r>
            <a:endParaRPr lang="es-E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6 Marcador de contenido"/>
          <p:cNvGraphicFramePr>
            <a:graphicFrameLocks noGrp="1"/>
          </p:cNvGraphicFramePr>
          <p:nvPr>
            <p:ph idx="1"/>
            <p:extLst>
              <p:ext uri="{D42A27DB-BD31-4B8C-83A1-F6EECF244321}">
                <p14:modId xmlns:p14="http://schemas.microsoft.com/office/powerpoint/2010/main" val="4281265482"/>
              </p:ext>
            </p:extLst>
          </p:nvPr>
        </p:nvGraphicFramePr>
        <p:xfrm>
          <a:off x="0" y="1454266"/>
          <a:ext cx="9144000" cy="540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7" name="6 CuadroTexto"/>
          <p:cNvSpPr txBox="1"/>
          <p:nvPr/>
        </p:nvSpPr>
        <p:spPr>
          <a:xfrm>
            <a:off x="2428860" y="285728"/>
            <a:ext cx="4286280" cy="1168539"/>
          </a:xfrm>
          <a:prstGeom prst="ellipse">
            <a:avLst/>
          </a:prstGeom>
          <a:solidFill>
            <a:schemeClr val="tx2">
              <a:lumMod val="75000"/>
            </a:schemeClr>
          </a:solid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latin typeface="Trebuchet MS" pitchFamily="34" charset="0"/>
              </a:rPr>
              <a:t>Tribunal Aduanero Nacional</a:t>
            </a:r>
            <a:endParaRPr lang="es-ES" sz="2400" dirty="0"/>
          </a:p>
        </p:txBody>
      </p:sp>
      <p:sp>
        <p:nvSpPr>
          <p:cNvPr id="8" name="7 Rectángulo"/>
          <p:cNvSpPr/>
          <p:nvPr/>
        </p:nvSpPr>
        <p:spPr>
          <a:xfrm>
            <a:off x="0" y="1500174"/>
            <a:ext cx="9144000" cy="642942"/>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3116"/>
            <a:ext cx="9144000" cy="48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Diagrama"/>
          <p:cNvGraphicFramePr/>
          <p:nvPr>
            <p:extLst>
              <p:ext uri="{D42A27DB-BD31-4B8C-83A1-F6EECF244321}">
                <p14:modId xmlns:p14="http://schemas.microsoft.com/office/powerpoint/2010/main" val="1522758776"/>
              </p:ext>
            </p:extLst>
          </p:nvPr>
        </p:nvGraphicFramePr>
        <p:xfrm>
          <a:off x="141926" y="2492895"/>
          <a:ext cx="8858280" cy="4192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0 CuadroTexto"/>
          <p:cNvSpPr txBox="1"/>
          <p:nvPr/>
        </p:nvSpPr>
        <p:spPr>
          <a:xfrm>
            <a:off x="3779912" y="2812293"/>
            <a:ext cx="4827045" cy="1685077"/>
          </a:xfrm>
          <a:prstGeom prst="rect">
            <a:avLst/>
          </a:prstGeom>
          <a:noFill/>
        </p:spPr>
        <p:txBody>
          <a:bodyPr wrap="square" rtlCol="0">
            <a:spAutoFit/>
          </a:bodyPr>
          <a:lstStyle/>
          <a:p>
            <a:pPr lvl="0">
              <a:buFontTx/>
              <a:buChar char="-"/>
            </a:pPr>
            <a:r>
              <a:rPr lang="es-ES" sz="1050" dirty="0" smtClean="0"/>
              <a:t>Sentencias son actos administrativos. Al ejercitarse el derecho a la fase recursiva, los tributos o sanciones determinados no quedarán firmes hasta tanto el Tribunal no se pronuncie al respecto</a:t>
            </a:r>
          </a:p>
          <a:p>
            <a:pPr lvl="0"/>
            <a:r>
              <a:rPr lang="es-ES" sz="1050" dirty="0" smtClean="0"/>
              <a:t>- Revisión de otro tipo de actos no determinativos ni sancionatorios</a:t>
            </a:r>
          </a:p>
          <a:p>
            <a:pPr lvl="0"/>
            <a:endParaRPr lang="es-ES" sz="1050" dirty="0" smtClean="0"/>
          </a:p>
          <a:p>
            <a:r>
              <a:rPr lang="es-ES" sz="1050" dirty="0" smtClean="0"/>
              <a:t>- Endereza lo actuado en sede administrativa mediante la revisión con especialización técnica </a:t>
            </a:r>
          </a:p>
          <a:p>
            <a:pPr lvl="0"/>
            <a:endParaRPr lang="es-ES" sz="1200" dirty="0" smtClean="0"/>
          </a:p>
          <a:p>
            <a:endParaRPr lang="es-ES" dirty="0"/>
          </a:p>
        </p:txBody>
      </p:sp>
    </p:spTree>
    <p:extLst>
      <p:ext uri="{BB962C8B-B14F-4D97-AF65-F5344CB8AC3E}">
        <p14:creationId xmlns:p14="http://schemas.microsoft.com/office/powerpoint/2010/main" val="3568797245"/>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2976" y="1787236"/>
            <a:ext cx="6924392" cy="1077218"/>
          </a:xfrm>
          <a:prstGeom prst="rect">
            <a:avLst/>
          </a:prstGeom>
          <a:noFill/>
        </p:spPr>
        <p:txBody>
          <a:bodyPr wrap="square">
            <a:spAutoFit/>
          </a:bodyPr>
          <a:lstStyle/>
          <a:p>
            <a:pPr algn="ctr">
              <a:defRPr/>
            </a:pPr>
            <a:endParaRPr lang="es-ES" sz="3600" b="1" dirty="0">
              <a:ln w="1905"/>
              <a:solidFill>
                <a:schemeClr val="accent3">
                  <a:lumMod val="75000"/>
                </a:schemeClr>
              </a:solidFill>
              <a:effectLst>
                <a:innerShdw blurRad="69850" dist="43180" dir="5400000">
                  <a:srgbClr val="000000">
                    <a:alpha val="65000"/>
                  </a:srgbClr>
                </a:innerShdw>
              </a:effectLst>
              <a:latin typeface="Lucida Bright" pitchFamily="18" charset="0"/>
              <a:cs typeface="Lucida Sans Unicode" pitchFamily="34" charset="0"/>
            </a:endParaRPr>
          </a:p>
          <a:p>
            <a:pPr>
              <a:defRPr/>
            </a:pPr>
            <a:endParaRPr lang="es-ES" sz="2800" b="1" dirty="0">
              <a:ln w="10541" cmpd="sng">
                <a:solidFill>
                  <a:schemeClr val="accent1">
                    <a:shade val="88000"/>
                    <a:satMod val="110000"/>
                  </a:schemeClr>
                </a:solidFill>
                <a:prstDash val="solid"/>
              </a:ln>
              <a:solidFill>
                <a:schemeClr val="accent3">
                  <a:lumMod val="75000"/>
                </a:schemeClr>
              </a:solidFill>
            </a:endParaRPr>
          </a:p>
        </p:txBody>
      </p:sp>
      <p:sp>
        <p:nvSpPr>
          <p:cNvPr id="4" name="3 CuadroTexto"/>
          <p:cNvSpPr txBox="1"/>
          <p:nvPr/>
        </p:nvSpPr>
        <p:spPr>
          <a:xfrm>
            <a:off x="1142976" y="1787236"/>
            <a:ext cx="6924392" cy="1631216"/>
          </a:xfrm>
          <a:prstGeom prst="rect">
            <a:avLst/>
          </a:prstGeom>
          <a:noFill/>
        </p:spPr>
        <p:txBody>
          <a:bodyPr wrap="square">
            <a:spAutoFit/>
          </a:bodyPr>
          <a:lstStyle/>
          <a:p>
            <a:pPr algn="ctr">
              <a:defRPr/>
            </a:pPr>
            <a:endParaRPr lang="es-ES" sz="3600" b="1" dirty="0" smtClean="0">
              <a:ln w="1905"/>
              <a:solidFill>
                <a:schemeClr val="accent3">
                  <a:lumMod val="75000"/>
                </a:schemeClr>
              </a:solidFill>
              <a:effectLst>
                <a:innerShdw blurRad="69850" dist="43180" dir="5400000">
                  <a:srgbClr val="000000">
                    <a:alpha val="65000"/>
                  </a:srgbClr>
                </a:innerShdw>
              </a:effectLst>
              <a:latin typeface="Lucida Bright" pitchFamily="18" charset="0"/>
              <a:cs typeface="Lucida Sans Unicode" pitchFamily="34" charset="0"/>
            </a:endParaRPr>
          </a:p>
          <a:p>
            <a:pPr algn="ctr">
              <a:defRPr/>
            </a:pPr>
            <a:endParaRPr lang="es-ES" sz="3600" b="1" dirty="0">
              <a:ln w="1905"/>
              <a:solidFill>
                <a:schemeClr val="accent3">
                  <a:lumMod val="75000"/>
                </a:schemeClr>
              </a:solidFill>
              <a:effectLst>
                <a:innerShdw blurRad="69850" dist="43180" dir="5400000">
                  <a:srgbClr val="000000">
                    <a:alpha val="65000"/>
                  </a:srgbClr>
                </a:innerShdw>
              </a:effectLst>
              <a:latin typeface="Lucida Bright" pitchFamily="18" charset="0"/>
              <a:cs typeface="Lucida Sans Unicode" pitchFamily="34" charset="0"/>
            </a:endParaRPr>
          </a:p>
          <a:p>
            <a:pPr>
              <a:defRPr/>
            </a:pPr>
            <a:endParaRPr lang="es-ES" sz="2800" b="1" dirty="0">
              <a:ln w="10541" cmpd="sng">
                <a:solidFill>
                  <a:schemeClr val="accent1">
                    <a:shade val="88000"/>
                    <a:satMod val="110000"/>
                  </a:schemeClr>
                </a:solidFill>
                <a:prstDash val="solid"/>
              </a:ln>
              <a:solidFill>
                <a:schemeClr val="accent3">
                  <a:lumMod val="75000"/>
                </a:schemeClr>
              </a:solidFill>
            </a:endParaRPr>
          </a:p>
        </p:txBody>
      </p:sp>
      <p:sp>
        <p:nvSpPr>
          <p:cNvPr id="7"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9" name="8 Rectángulo"/>
          <p:cNvSpPr/>
          <p:nvPr/>
        </p:nvSpPr>
        <p:spPr>
          <a:xfrm>
            <a:off x="142844" y="142852"/>
            <a:ext cx="9144000" cy="6429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571472" y="214290"/>
            <a:ext cx="8358246" cy="642942"/>
          </a:xfrm>
          <a:prstGeom prst="rect">
            <a:avLst/>
          </a:prstGeom>
          <a:noFill/>
        </p:spPr>
        <p:txBody>
          <a:bodyPr wrap="square" rtlCol="0">
            <a:spAutoFit/>
          </a:bodyPr>
          <a:lstStyle/>
          <a:p>
            <a:pPr algn="ctr"/>
            <a:r>
              <a:rPr lang="es-E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COMPOSICIÓN DEL TRIBUNAL</a:t>
            </a:r>
            <a:endParaRPr lang="es-E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1" name="3 Marcador de contenido"/>
          <p:cNvGraphicFramePr>
            <a:graphicFrameLocks/>
          </p:cNvGraphicFramePr>
          <p:nvPr>
            <p:extLst>
              <p:ext uri="{D42A27DB-BD31-4B8C-83A1-F6EECF244321}">
                <p14:modId xmlns:p14="http://schemas.microsoft.com/office/powerpoint/2010/main" val="1496177970"/>
              </p:ext>
            </p:extLst>
          </p:nvPr>
        </p:nvGraphicFramePr>
        <p:xfrm>
          <a:off x="179512" y="1071546"/>
          <a:ext cx="8784976" cy="5597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rganigrama 2"/>
          <p:cNvGraphicFramePr>
            <a:graphicFrameLocks noGrp="1"/>
          </p:cNvGraphicFramePr>
          <p:nvPr>
            <p:ph idx="1"/>
            <p:extLst>
              <p:ext uri="{D42A27DB-BD31-4B8C-83A1-F6EECF244321}">
                <p14:modId xmlns:p14="http://schemas.microsoft.com/office/powerpoint/2010/main" val="3246499362"/>
              </p:ext>
            </p:extLst>
          </p:nvPr>
        </p:nvGraphicFramePr>
        <p:xfrm>
          <a:off x="217290" y="836712"/>
          <a:ext cx="892971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436101" y="428604"/>
            <a:ext cx="6492097"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s-ES" sz="2800" b="1" dirty="0" smtClean="0"/>
              <a:t>Organigrama Tribunal Aduanero Nacional </a:t>
            </a:r>
            <a:endParaRPr lang="es-ES" sz="2800" b="1" dirty="0"/>
          </a:p>
        </p:txBody>
      </p:sp>
      <p:sp>
        <p:nvSpPr>
          <p:cNvPr id="9" name="8 CuadroTexto"/>
          <p:cNvSpPr txBox="1"/>
          <p:nvPr/>
        </p:nvSpPr>
        <p:spPr>
          <a:xfrm>
            <a:off x="833573" y="5531139"/>
            <a:ext cx="6895414" cy="646331"/>
          </a:xfrm>
          <a:prstGeom prst="rect">
            <a:avLst/>
          </a:prstGeom>
          <a:noFill/>
        </p:spPr>
        <p:txBody>
          <a:bodyPr wrap="none" rtlCol="0">
            <a:spAutoFit/>
          </a:bodyPr>
          <a:lstStyle/>
          <a:p>
            <a:r>
              <a:rPr lang="es-ES" dirty="0" smtClean="0"/>
              <a:t>Composición:  Art 206 LGA</a:t>
            </a:r>
          </a:p>
          <a:p>
            <a:r>
              <a:rPr lang="es-ES" dirty="0" smtClean="0"/>
              <a:t>Nombramiento: Ministro de Hacienda previo concurso de antecedentes</a:t>
            </a:r>
            <a:endParaRPr lang="es-ES" dirty="0"/>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15416"/>
            <a:ext cx="7772400" cy="1143000"/>
          </a:xfrm>
        </p:spPr>
        <p:txBody>
          <a:bodyPr>
            <a:normAutofit/>
          </a:bodyPr>
          <a:lstStyle/>
          <a:p>
            <a:pPr algn="ctr"/>
            <a:r>
              <a:rPr lang="de-DE" b="1" dirty="0" smtClean="0">
                <a:solidFill>
                  <a:srgbClr val="FFC000"/>
                </a:solidFill>
                <a:effectLst>
                  <a:outerShdw blurRad="38100" dist="38100" dir="2700000" algn="tl">
                    <a:srgbClr val="000000">
                      <a:alpha val="43137"/>
                    </a:srgbClr>
                  </a:outerShdw>
                </a:effectLst>
              </a:rPr>
              <a:t>Suplentes del TAN</a:t>
            </a:r>
            <a:endParaRPr lang="es-ES" dirty="0"/>
          </a:p>
        </p:txBody>
      </p:sp>
      <p:pic>
        <p:nvPicPr>
          <p:cNvPr id="2050" name="Picture 2" descr="Resultado de imagen de profesion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776864" cy="57606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Marcador de contenido"/>
          <p:cNvGraphicFramePr>
            <a:graphicFrameLocks noGrp="1"/>
          </p:cNvGraphicFramePr>
          <p:nvPr>
            <p:ph idx="1"/>
            <p:extLst>
              <p:ext uri="{D42A27DB-BD31-4B8C-83A1-F6EECF244321}">
                <p14:modId xmlns:p14="http://schemas.microsoft.com/office/powerpoint/2010/main" val="158315356"/>
              </p:ext>
            </p:extLst>
          </p:nvPr>
        </p:nvGraphicFramePr>
        <p:xfrm>
          <a:off x="683568" y="1196752"/>
          <a:ext cx="7776864"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p:cNvSpPr>
            <a:spLocks noChangeArrowheads="1"/>
          </p:cNvSpPr>
          <p:nvPr/>
        </p:nvSpPr>
        <p:spPr bwMode="auto">
          <a:xfrm>
            <a:off x="571500" y="2410691"/>
            <a:ext cx="8143875" cy="369332"/>
          </a:xfrm>
          <a:prstGeom prst="rect">
            <a:avLst/>
          </a:prstGeom>
          <a:noFill/>
          <a:ln w="9525">
            <a:noFill/>
            <a:miter lim="800000"/>
            <a:headEnd/>
            <a:tailEnd/>
          </a:ln>
        </p:spPr>
        <p:txBody>
          <a:bodyPr>
            <a:spAutoFit/>
          </a:bodyPr>
          <a:lstStyle/>
          <a:p>
            <a:endParaRPr lang="es-ES" dirty="0"/>
          </a:p>
        </p:txBody>
      </p:sp>
      <p:sp>
        <p:nvSpPr>
          <p:cNvPr id="8" name="7 Rectángulo"/>
          <p:cNvSpPr/>
          <p:nvPr/>
        </p:nvSpPr>
        <p:spPr>
          <a:xfrm>
            <a:off x="0" y="500042"/>
            <a:ext cx="9144000" cy="6429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85720" y="500042"/>
            <a:ext cx="8358246" cy="646331"/>
          </a:xfrm>
          <a:prstGeom prst="rect">
            <a:avLst/>
          </a:prstGeom>
          <a:noFill/>
        </p:spPr>
        <p:txBody>
          <a:bodyPr wrap="square" rtlCol="0">
            <a:spAutoFit/>
          </a:bodyPr>
          <a:lstStyle/>
          <a:p>
            <a:pPr algn="ctr"/>
            <a:r>
              <a:rPr lang="es-E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PROCEDIMIENTO DEL TRIBUNAL</a:t>
            </a:r>
            <a:endParaRPr lang="es-E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42984"/>
            <a:ext cx="7704856" cy="523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7 Marcador de contenido"/>
          <p:cNvGraphicFramePr>
            <a:graphicFrameLocks noGrp="1"/>
          </p:cNvGraphicFramePr>
          <p:nvPr>
            <p:ph idx="1"/>
            <p:extLst>
              <p:ext uri="{D42A27DB-BD31-4B8C-83A1-F6EECF244321}">
                <p14:modId xmlns:p14="http://schemas.microsoft.com/office/powerpoint/2010/main" val="135663368"/>
              </p:ext>
            </p:extLst>
          </p:nvPr>
        </p:nvGraphicFramePr>
        <p:xfrm>
          <a:off x="683568" y="1166354"/>
          <a:ext cx="7704856" cy="521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3996" y="1759091"/>
            <a:ext cx="1002127" cy="85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7173253" y="2410691"/>
            <a:ext cx="1531188" cy="369332"/>
          </a:xfrm>
          <a:prstGeom prst="rect">
            <a:avLst/>
          </a:prstGeom>
          <a:noFill/>
        </p:spPr>
        <p:txBody>
          <a:bodyPr wrap="none" rtlCol="0">
            <a:spAutoFit/>
          </a:bodyPr>
          <a:lstStyle/>
          <a:p>
            <a:r>
              <a:rPr lang="es-ES" b="1" dirty="0" smtClean="0">
                <a:latin typeface="+mn-lt"/>
              </a:rPr>
              <a:t>Notificació</a:t>
            </a:r>
            <a:r>
              <a:rPr lang="es-ES" b="1" dirty="0" smtClean="0"/>
              <a:t>n</a:t>
            </a:r>
            <a:endParaRPr lang="es-ES" b="1" dirty="0"/>
          </a:p>
        </p:txBody>
      </p:sp>
      <p:pic>
        <p:nvPicPr>
          <p:cNvPr id="11" name="10 Imagen" descr="trabajo1.jpg"/>
          <p:cNvPicPr>
            <a:picLocks noChangeAspect="1"/>
          </p:cNvPicPr>
          <p:nvPr/>
        </p:nvPicPr>
        <p:blipFill>
          <a:blip r:embed="rId9" cstate="print"/>
          <a:stretch>
            <a:fillRect/>
          </a:stretch>
        </p:blipFill>
        <p:spPr>
          <a:xfrm>
            <a:off x="5796136" y="3872612"/>
            <a:ext cx="2500330" cy="2529152"/>
          </a:xfrm>
          <a:prstGeom prst="ellipse">
            <a:avLst/>
          </a:prstGeom>
          <a:ln>
            <a:noFill/>
          </a:ln>
          <a:effectLst>
            <a:softEdge rad="112500"/>
          </a:effectLst>
        </p:spPr>
      </p:pic>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7772400" cy="1143000"/>
          </a:xfrm>
        </p:spPr>
        <p:txBody>
          <a:bodyPr>
            <a:normAutofit fontScale="90000"/>
          </a:bodyPr>
          <a:lstStyle/>
          <a:p>
            <a:pPr>
              <a:defRPr/>
            </a:pPr>
            <a:r>
              <a:rPr lang="es-MX" b="1" dirty="0" smtClean="0">
                <a:solidFill>
                  <a:srgbClr val="FF9900"/>
                </a:solidFill>
                <a:effectLst>
                  <a:outerShdw blurRad="38100" dist="38100" dir="2700000" algn="tl">
                    <a:srgbClr val="000000"/>
                  </a:outerShdw>
                </a:effectLst>
                <a:latin typeface="Arial" pitchFamily="34" charset="0"/>
              </a:rPr>
              <a:t>Recursos Administrativos</a:t>
            </a:r>
            <a:r>
              <a:rPr lang="es-ES" b="1" dirty="0" smtClean="0">
                <a:solidFill>
                  <a:srgbClr val="FF9900"/>
                </a:solidFill>
                <a:effectLst>
                  <a:outerShdw blurRad="38100" dist="38100" dir="2700000" algn="tl">
                    <a:srgbClr val="000000"/>
                  </a:outerShdw>
                </a:effectLst>
                <a:latin typeface="Arial" pitchFamily="34" charset="0"/>
              </a:rPr>
              <a:t/>
            </a:r>
            <a:br>
              <a:rPr lang="es-ES" b="1" dirty="0" smtClean="0">
                <a:solidFill>
                  <a:srgbClr val="FF9900"/>
                </a:solidFill>
                <a:effectLst>
                  <a:outerShdw blurRad="38100" dist="38100" dir="2700000" algn="tl">
                    <a:srgbClr val="000000"/>
                  </a:outerShdw>
                </a:effectLst>
                <a:latin typeface="Arial" pitchFamily="34" charset="0"/>
              </a:rPr>
            </a:br>
            <a:r>
              <a:rPr lang="es-MX" sz="2800" b="1" u="sng" dirty="0" smtClean="0">
                <a:solidFill>
                  <a:schemeClr val="accent6">
                    <a:lumMod val="75000"/>
                  </a:schemeClr>
                </a:solidFill>
                <a:effectLst>
                  <a:outerShdw blurRad="38100" dist="38100" dir="2700000" algn="tl">
                    <a:srgbClr val="000000">
                      <a:alpha val="43137"/>
                    </a:srgbClr>
                  </a:outerShdw>
                </a:effectLst>
                <a:latin typeface="Calisto MT" pitchFamily="18" charset="0"/>
                <a:cs typeface="Arial" pitchFamily="34" charset="0"/>
              </a:rPr>
              <a:t>ACTOS IMPUGNABLES</a:t>
            </a:r>
            <a:r>
              <a:rPr lang="es-MX" b="1" u="sng" dirty="0" smtClean="0">
                <a:solidFill>
                  <a:schemeClr val="accent6">
                    <a:lumMod val="75000"/>
                  </a:schemeClr>
                </a:solidFill>
                <a:effectLst>
                  <a:outerShdw blurRad="38100" dist="38100" dir="2700000" algn="tl">
                    <a:srgbClr val="000000">
                      <a:alpha val="43137"/>
                    </a:srgbClr>
                  </a:outerShdw>
                </a:effectLst>
                <a:latin typeface="Calisto MT" pitchFamily="18" charset="0"/>
                <a:cs typeface="Arial" pitchFamily="34" charset="0"/>
              </a:rPr>
              <a:t/>
            </a:r>
            <a:br>
              <a:rPr lang="es-MX" b="1" u="sng" dirty="0" smtClean="0">
                <a:solidFill>
                  <a:schemeClr val="accent6">
                    <a:lumMod val="75000"/>
                  </a:schemeClr>
                </a:solidFill>
                <a:effectLst>
                  <a:outerShdw blurRad="38100" dist="38100" dir="2700000" algn="tl">
                    <a:srgbClr val="000000">
                      <a:alpha val="43137"/>
                    </a:srgbClr>
                  </a:outerShdw>
                </a:effectLst>
                <a:latin typeface="Calisto MT" pitchFamily="18" charset="0"/>
                <a:cs typeface="Arial" pitchFamily="34" charset="0"/>
              </a:rPr>
            </a:br>
            <a:endParaRPr lang="es-ES" b="1" dirty="0">
              <a:solidFill>
                <a:schemeClr val="accent6">
                  <a:lumMod val="75000"/>
                </a:schemeClr>
              </a:solidFill>
              <a:effectLst>
                <a:outerShdw blurRad="38100" dist="38100" dir="2700000" algn="tl">
                  <a:srgbClr val="000000">
                    <a:alpha val="43137"/>
                  </a:srgbClr>
                </a:outerShdw>
              </a:effectLs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39610473"/>
              </p:ext>
            </p:extLst>
          </p:nvPr>
        </p:nvGraphicFramePr>
        <p:xfrm>
          <a:off x="683568" y="1600200"/>
          <a:ext cx="777686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9" name="Picture 5" descr="http://t1.gstatic.com/images?q=tbn:ANd9GcTY5CbZBedeWEoVLjRrV3eKWhBDnq53W20hV-JhXQprvluwgOT_4hbkMg">
            <a:hlinkClick r:id="rId7"/>
          </p:cNvPr>
          <p:cNvPicPr>
            <a:picLocks noChangeAspect="1" noChangeArrowheads="1"/>
          </p:cNvPicPr>
          <p:nvPr/>
        </p:nvPicPr>
        <p:blipFill>
          <a:blip r:embed="rId8" cstate="print"/>
          <a:srcRect/>
          <a:stretch>
            <a:fillRect/>
          </a:stretch>
        </p:blipFill>
        <p:spPr bwMode="auto">
          <a:xfrm>
            <a:off x="7929586" y="5429264"/>
            <a:ext cx="971550" cy="1066801"/>
          </a:xfrm>
          <a:prstGeom prst="roundRect">
            <a:avLst>
              <a:gd name="adj" fmla="val 1935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5" name="4 CuadroTexto"/>
          <p:cNvSpPr txBox="1"/>
          <p:nvPr/>
        </p:nvSpPr>
        <p:spPr>
          <a:xfrm>
            <a:off x="2428860" y="285728"/>
            <a:ext cx="4286280" cy="1168539"/>
          </a:xfrm>
          <a:prstGeom prst="ellipse">
            <a:avLst/>
          </a:prstGeom>
          <a:solidFill>
            <a:schemeClr val="tx2">
              <a:lumMod val="75000"/>
            </a:schemeClr>
          </a:solid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latin typeface="Trebuchet MS" pitchFamily="34" charset="0"/>
              </a:rPr>
              <a:t>Tribunal Aduanero Nacional</a:t>
            </a:r>
            <a:endParaRPr lang="es-ES" sz="2400" dirty="0"/>
          </a:p>
        </p:txBody>
      </p:sp>
      <p:sp>
        <p:nvSpPr>
          <p:cNvPr id="6" name="5 Rectángulo"/>
          <p:cNvSpPr/>
          <p:nvPr/>
        </p:nvSpPr>
        <p:spPr>
          <a:xfrm>
            <a:off x="0" y="2428868"/>
            <a:ext cx="9144000" cy="6429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1285852" y="2428868"/>
            <a:ext cx="6786610" cy="769441"/>
          </a:xfrm>
          <a:prstGeom prst="rect">
            <a:avLst/>
          </a:prstGeom>
          <a:noFill/>
        </p:spPr>
        <p:txBody>
          <a:bodyPr wrap="square" rtlCol="0">
            <a:spAutoFit/>
          </a:bodyPr>
          <a:lstStyle/>
          <a:p>
            <a:pPr algn="ctr"/>
            <a:r>
              <a:rPr lang="es-E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DATOS ESTADÍSTICOS</a:t>
            </a:r>
            <a:endPar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Picture 8" descr="http://blogs.elcomercio.com.pe/cuidatusalud/estadistica.jpg"/>
          <p:cNvPicPr>
            <a:picLocks noChangeAspect="1" noChangeArrowheads="1"/>
          </p:cNvPicPr>
          <p:nvPr/>
        </p:nvPicPr>
        <p:blipFill>
          <a:blip r:embed="rId2" cstate="print"/>
          <a:srcRect/>
          <a:stretch>
            <a:fillRect/>
          </a:stretch>
        </p:blipFill>
        <p:spPr bwMode="auto">
          <a:xfrm>
            <a:off x="2643174" y="3071810"/>
            <a:ext cx="3857652" cy="3346578"/>
          </a:xfrm>
          <a:prstGeom prst="rect">
            <a:avLst/>
          </a:prstGeom>
          <a:noFill/>
        </p:spPr>
      </p:pic>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prstClr val="white"/>
                </a:solidFill>
                <a:effectLst>
                  <a:outerShdw blurRad="38100" dist="38100" dir="2700000" algn="tl">
                    <a:srgbClr val="000000">
                      <a:alpha val="43137"/>
                    </a:srgbClr>
                  </a:outerShdw>
                </a:effectLst>
                <a:latin typeface="Trebuchet MS" pitchFamily="34" charset="0"/>
              </a:rPr>
              <a:t> </a:t>
            </a:r>
          </a:p>
          <a:p>
            <a:endParaRPr lang="es-ES" sz="2400" b="1" dirty="0" smtClean="0">
              <a:solidFill>
                <a:prstClr val="white"/>
              </a:solidFill>
              <a:effectLst>
                <a:outerShdw blurRad="38100" dist="38100" dir="2700000" algn="tl">
                  <a:srgbClr val="000000">
                    <a:alpha val="43137"/>
                  </a:srgbClr>
                </a:outerShdw>
              </a:effectLst>
              <a:latin typeface="Trebuchet MS" pitchFamily="34" charset="0"/>
            </a:endParaRPr>
          </a:p>
        </p:txBody>
      </p:sp>
      <p:sp>
        <p:nvSpPr>
          <p:cNvPr id="5" name="4 CuadroTexto"/>
          <p:cNvSpPr txBox="1"/>
          <p:nvPr/>
        </p:nvSpPr>
        <p:spPr>
          <a:xfrm>
            <a:off x="2428860" y="285728"/>
            <a:ext cx="4286280" cy="1168539"/>
          </a:xfrm>
          <a:prstGeom prst="ellipse">
            <a:avLst/>
          </a:prstGeom>
          <a:solidFill>
            <a:schemeClr val="tx2">
              <a:lumMod val="75000"/>
            </a:schemeClr>
          </a:solidFill>
        </p:spPr>
        <p:txBody>
          <a:bodyPr wrap="square" rtlCol="0">
            <a:spAutoFit/>
          </a:bodyPr>
          <a:lstStyle/>
          <a:p>
            <a:pPr algn="ctr"/>
            <a:r>
              <a:rPr lang="es-ES" sz="2400" b="1" dirty="0" smtClean="0">
                <a:solidFill>
                  <a:prstClr val="white"/>
                </a:solidFill>
                <a:effectLst>
                  <a:outerShdw blurRad="38100" dist="38100" dir="2700000" algn="tl">
                    <a:srgbClr val="000000">
                      <a:alpha val="43137"/>
                    </a:srgbClr>
                  </a:outerShdw>
                </a:effectLst>
                <a:latin typeface="Trebuchet MS" pitchFamily="34" charset="0"/>
              </a:rPr>
              <a:t>Tribunal Aduanero Nacional</a:t>
            </a:r>
            <a:endParaRPr lang="es-ES" sz="2400" dirty="0">
              <a:solidFill>
                <a:prstClr val="black"/>
              </a:solidFill>
            </a:endParaRPr>
          </a:p>
        </p:txBody>
      </p:sp>
      <p:sp>
        <p:nvSpPr>
          <p:cNvPr id="6" name="5 Rectángulo"/>
          <p:cNvSpPr/>
          <p:nvPr/>
        </p:nvSpPr>
        <p:spPr>
          <a:xfrm>
            <a:off x="0" y="1802823"/>
            <a:ext cx="9144000" cy="642942"/>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7" name="6 CuadroTexto"/>
          <p:cNvSpPr txBox="1"/>
          <p:nvPr/>
        </p:nvSpPr>
        <p:spPr>
          <a:xfrm>
            <a:off x="1178695" y="1802823"/>
            <a:ext cx="6786610" cy="769441"/>
          </a:xfrm>
          <a:prstGeom prst="rect">
            <a:avLst/>
          </a:prstGeom>
          <a:noFill/>
        </p:spPr>
        <p:txBody>
          <a:bodyPr wrap="square" rtlCol="0">
            <a:spAutoFit/>
          </a:bodyPr>
          <a:lstStyle/>
          <a:p>
            <a:pPr algn="ctr"/>
            <a:r>
              <a:rPr lang="es-ES" sz="4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2015</a:t>
            </a:r>
            <a:endParaRPr lang="es-E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pic>
        <p:nvPicPr>
          <p:cNvPr id="9" name="8 Imagen" descr="Macintosh HD:Users:Ministerio_de_Hacienda:Desktop:André:Libro de marca nuevo:Logos para hojas membretadas:png logos:logo tribunal aduanero nacion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6" y="115618"/>
            <a:ext cx="1290358" cy="576740"/>
          </a:xfrm>
          <a:prstGeom prst="rect">
            <a:avLst/>
          </a:prstGeom>
          <a:noFill/>
          <a:ln>
            <a:noFill/>
          </a:ln>
        </p:spPr>
      </p:pic>
      <p:graphicFrame>
        <p:nvGraphicFramePr>
          <p:cNvPr id="8" name="7 Diagrama"/>
          <p:cNvGraphicFramePr/>
          <p:nvPr>
            <p:extLst/>
          </p:nvPr>
        </p:nvGraphicFramePr>
        <p:xfrm>
          <a:off x="2879766" y="1796897"/>
          <a:ext cx="3550722" cy="346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9 Diagrama"/>
          <p:cNvGraphicFramePr/>
          <p:nvPr>
            <p:extLst/>
          </p:nvPr>
        </p:nvGraphicFramePr>
        <p:xfrm>
          <a:off x="3038" y="4273401"/>
          <a:ext cx="3096422" cy="27604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8899" y="4586143"/>
            <a:ext cx="3996665" cy="228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305327"/>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pPr defTabSz="457200" eaLnBrk="1" fontAlgn="auto" hangingPunct="1">
              <a:spcBef>
                <a:spcPts val="0"/>
              </a:spcBef>
              <a:spcAft>
                <a:spcPts val="0"/>
              </a:spcAft>
            </a:pPr>
            <a:r>
              <a:rPr lang="es-ES" sz="2400" b="1" dirty="0" smtClean="0">
                <a:solidFill>
                  <a:prstClr val="white"/>
                </a:solidFill>
                <a:effectLst>
                  <a:outerShdw blurRad="38100" dist="38100" dir="2700000" algn="tl">
                    <a:srgbClr val="000000">
                      <a:alpha val="43137"/>
                    </a:srgbClr>
                  </a:outerShdw>
                </a:effectLst>
                <a:latin typeface="Trebuchet MS" pitchFamily="34" charset="0"/>
              </a:rPr>
              <a:t> </a:t>
            </a:r>
          </a:p>
          <a:p>
            <a:pPr defTabSz="457200" eaLnBrk="1" fontAlgn="auto" hangingPunct="1">
              <a:spcBef>
                <a:spcPts val="0"/>
              </a:spcBef>
              <a:spcAft>
                <a:spcPts val="0"/>
              </a:spcAft>
            </a:pPr>
            <a:endParaRPr lang="es-ES" sz="2400" b="1" dirty="0" smtClean="0">
              <a:solidFill>
                <a:prstClr val="white"/>
              </a:solidFill>
              <a:effectLst>
                <a:outerShdw blurRad="38100" dist="38100" dir="2700000" algn="tl">
                  <a:srgbClr val="000000">
                    <a:alpha val="43137"/>
                  </a:srgbClr>
                </a:outerShdw>
              </a:effectLst>
              <a:latin typeface="Trebuchet MS" pitchFamily="34" charset="0"/>
            </a:endParaRPr>
          </a:p>
        </p:txBody>
      </p:sp>
      <p:sp>
        <p:nvSpPr>
          <p:cNvPr id="5" name="4 CuadroTexto"/>
          <p:cNvSpPr txBox="1"/>
          <p:nvPr/>
        </p:nvSpPr>
        <p:spPr>
          <a:xfrm>
            <a:off x="2428860" y="285728"/>
            <a:ext cx="4286280" cy="1168539"/>
          </a:xfrm>
          <a:prstGeom prst="ellipse">
            <a:avLst/>
          </a:prstGeom>
          <a:solidFill>
            <a:schemeClr val="tx2">
              <a:lumMod val="75000"/>
            </a:schemeClr>
          </a:solidFill>
        </p:spPr>
        <p:txBody>
          <a:bodyPr wrap="square" rtlCol="0">
            <a:spAutoFit/>
          </a:bodyPr>
          <a:lstStyle/>
          <a:p>
            <a:pPr algn="ctr" defTabSz="457200" eaLnBrk="1" fontAlgn="auto" hangingPunct="1">
              <a:spcBef>
                <a:spcPts val="0"/>
              </a:spcBef>
              <a:spcAft>
                <a:spcPts val="0"/>
              </a:spcAft>
            </a:pPr>
            <a:r>
              <a:rPr lang="es-ES" sz="2400" b="1" dirty="0" smtClean="0">
                <a:solidFill>
                  <a:prstClr val="white"/>
                </a:solidFill>
                <a:effectLst>
                  <a:outerShdw blurRad="38100" dist="38100" dir="2700000" algn="tl">
                    <a:srgbClr val="000000">
                      <a:alpha val="43137"/>
                    </a:srgbClr>
                  </a:outerShdw>
                </a:effectLst>
                <a:latin typeface="Trebuchet MS" pitchFamily="34" charset="0"/>
              </a:rPr>
              <a:t>Tribunal Aduanero Nacional</a:t>
            </a:r>
            <a:endParaRPr lang="es-ES" sz="2400" dirty="0">
              <a:solidFill>
                <a:prstClr val="black"/>
              </a:solidFill>
              <a:latin typeface="Calibri"/>
            </a:endParaRPr>
          </a:p>
        </p:txBody>
      </p:sp>
      <p:pic>
        <p:nvPicPr>
          <p:cNvPr id="9" name="8 Imagen" descr="Macintosh HD:Users:Ministerio_de_Hacienda:Desktop:André:Libro de marca nuevo:Logos para hojas membretadas:png logos:logo tribunal aduanero nacion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6" y="115618"/>
            <a:ext cx="1290358" cy="576740"/>
          </a:xfrm>
          <a:prstGeom prst="rect">
            <a:avLst/>
          </a:prstGeom>
          <a:noFill/>
          <a:ln>
            <a:noFill/>
          </a:ln>
        </p:spPr>
      </p:pic>
      <p:sp>
        <p:nvSpPr>
          <p:cNvPr id="10" name="12 Título"/>
          <p:cNvSpPr txBox="1">
            <a:spLocks noGrp="1"/>
          </p:cNvSpPr>
          <p:nvPr>
            <p:ph type="title"/>
          </p:nvPr>
        </p:nvSpPr>
        <p:spPr>
          <a:xfrm>
            <a:off x="500034" y="1673828"/>
            <a:ext cx="8429684" cy="461665"/>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1">
            <a:schemeClr val="dk1"/>
          </a:lnRef>
          <a:fillRef idx="1002">
            <a:schemeClr val="lt2"/>
          </a:fillRef>
          <a:effectRef idx="1">
            <a:schemeClr val="dk1"/>
          </a:effectRef>
          <a:fontRef idx="minor">
            <a:schemeClr val="dk1"/>
          </a:fontRef>
        </p:style>
        <p:txBody>
          <a:bodyPr wrap="square" rtlCol="0">
            <a:spAutoFit/>
          </a:bodyPr>
          <a:lstStyle/>
          <a:p>
            <a:r>
              <a:rPr lang="es-ES" sz="2400" b="1" dirty="0" smtClean="0">
                <a:solidFill>
                  <a:schemeClr val="bg1"/>
                </a:solidFill>
                <a:effectLst>
                  <a:outerShdw blurRad="38100" dist="38100" dir="2700000" algn="tl">
                    <a:srgbClr val="000000">
                      <a:alpha val="43137"/>
                    </a:srgbClr>
                  </a:outerShdw>
                </a:effectLst>
                <a:latin typeface="Constantia" pitchFamily="18" charset="0"/>
              </a:rPr>
              <a:t>Histórico de Sentencias del Tribunal Aduanero Nacional</a:t>
            </a:r>
            <a:endParaRPr lang="es-ES" sz="2400" b="1" dirty="0">
              <a:solidFill>
                <a:schemeClr val="bg1"/>
              </a:solidFill>
              <a:effectLst>
                <a:outerShdw blurRad="38100" dist="38100" dir="2700000" algn="tl">
                  <a:srgbClr val="000000">
                    <a:alpha val="43137"/>
                  </a:srgbClr>
                </a:outerShdw>
              </a:effectLst>
              <a:latin typeface="Constantia" pitchFamily="18" charset="0"/>
            </a:endParaRPr>
          </a:p>
        </p:txBody>
      </p:sp>
      <p:graphicFrame>
        <p:nvGraphicFramePr>
          <p:cNvPr id="7" name="2 Gráfico"/>
          <p:cNvGraphicFramePr>
            <a:graphicFrameLocks/>
          </p:cNvGraphicFramePr>
          <p:nvPr>
            <p:extLst/>
          </p:nvPr>
        </p:nvGraphicFramePr>
        <p:xfrm>
          <a:off x="500034" y="2234230"/>
          <a:ext cx="8263956" cy="44634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13820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pPr defTabSz="457200" eaLnBrk="1" fontAlgn="auto" hangingPunct="1">
              <a:spcBef>
                <a:spcPts val="0"/>
              </a:spcBef>
              <a:spcAft>
                <a:spcPts val="0"/>
              </a:spcAft>
            </a:pPr>
            <a:r>
              <a:rPr lang="es-ES" sz="2400" b="1" dirty="0" smtClean="0">
                <a:solidFill>
                  <a:prstClr val="white"/>
                </a:solidFill>
                <a:effectLst>
                  <a:outerShdw blurRad="38100" dist="38100" dir="2700000" algn="tl">
                    <a:srgbClr val="000000">
                      <a:alpha val="43137"/>
                    </a:srgbClr>
                  </a:outerShdw>
                </a:effectLst>
                <a:latin typeface="Trebuchet MS" pitchFamily="34" charset="0"/>
              </a:rPr>
              <a:t> </a:t>
            </a:r>
          </a:p>
          <a:p>
            <a:pPr defTabSz="457200" eaLnBrk="1" fontAlgn="auto" hangingPunct="1">
              <a:spcBef>
                <a:spcPts val="0"/>
              </a:spcBef>
              <a:spcAft>
                <a:spcPts val="0"/>
              </a:spcAft>
            </a:pPr>
            <a:endParaRPr lang="es-ES" sz="2400" b="1" dirty="0" smtClean="0">
              <a:solidFill>
                <a:prstClr val="white"/>
              </a:solidFill>
              <a:effectLst>
                <a:outerShdw blurRad="38100" dist="38100" dir="2700000" algn="tl">
                  <a:srgbClr val="000000">
                    <a:alpha val="43137"/>
                  </a:srgbClr>
                </a:outerShdw>
              </a:effectLst>
              <a:latin typeface="Trebuchet MS" pitchFamily="34" charset="0"/>
            </a:endParaRPr>
          </a:p>
        </p:txBody>
      </p:sp>
      <p:sp>
        <p:nvSpPr>
          <p:cNvPr id="5" name="4 CuadroTexto"/>
          <p:cNvSpPr txBox="1"/>
          <p:nvPr/>
        </p:nvSpPr>
        <p:spPr>
          <a:xfrm>
            <a:off x="2428860" y="285728"/>
            <a:ext cx="4286280" cy="1168539"/>
          </a:xfrm>
          <a:prstGeom prst="ellipse">
            <a:avLst/>
          </a:prstGeom>
          <a:solidFill>
            <a:schemeClr val="tx2">
              <a:lumMod val="75000"/>
            </a:schemeClr>
          </a:solidFill>
        </p:spPr>
        <p:txBody>
          <a:bodyPr wrap="square" rtlCol="0">
            <a:spAutoFit/>
          </a:bodyPr>
          <a:lstStyle/>
          <a:p>
            <a:pPr algn="ctr" defTabSz="457200" eaLnBrk="1" fontAlgn="auto" hangingPunct="1">
              <a:spcBef>
                <a:spcPts val="0"/>
              </a:spcBef>
              <a:spcAft>
                <a:spcPts val="0"/>
              </a:spcAft>
            </a:pPr>
            <a:r>
              <a:rPr lang="es-ES" sz="2400" b="1" dirty="0" smtClean="0">
                <a:solidFill>
                  <a:prstClr val="white"/>
                </a:solidFill>
                <a:effectLst>
                  <a:outerShdw blurRad="38100" dist="38100" dir="2700000" algn="tl">
                    <a:srgbClr val="000000">
                      <a:alpha val="43137"/>
                    </a:srgbClr>
                  </a:outerShdw>
                </a:effectLst>
                <a:latin typeface="Trebuchet MS" pitchFamily="34" charset="0"/>
              </a:rPr>
              <a:t>Tribunal Aduanero Nacional</a:t>
            </a:r>
            <a:endParaRPr lang="es-ES" sz="2400" dirty="0">
              <a:solidFill>
                <a:prstClr val="black"/>
              </a:solidFill>
              <a:latin typeface="Calibri"/>
            </a:endParaRPr>
          </a:p>
        </p:txBody>
      </p:sp>
      <p:pic>
        <p:nvPicPr>
          <p:cNvPr id="9" name="8 Imagen" descr="Macintosh HD:Users:Ministerio_de_Hacienda:Desktop:André:Libro de marca nuevo:Logos para hojas membretadas:png logos:logo tribunal aduanero nacion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6" y="115618"/>
            <a:ext cx="1290358" cy="576740"/>
          </a:xfrm>
          <a:prstGeom prst="rect">
            <a:avLst/>
          </a:prstGeom>
          <a:noFill/>
          <a:ln>
            <a:noFill/>
          </a:ln>
        </p:spPr>
      </p:pic>
      <p:sp>
        <p:nvSpPr>
          <p:cNvPr id="8" name="12 Título"/>
          <p:cNvSpPr txBox="1">
            <a:spLocks noGrp="1"/>
          </p:cNvSpPr>
          <p:nvPr>
            <p:ph type="title"/>
          </p:nvPr>
        </p:nvSpPr>
        <p:spPr>
          <a:xfrm>
            <a:off x="142844" y="1602389"/>
            <a:ext cx="8786874" cy="461665"/>
          </a:xfrm>
          <a:prstGeom prst="rect">
            <a:avLst/>
          </a:prstGeom>
          <a:solidFill>
            <a:schemeClr val="tx2">
              <a:lumMod val="75000"/>
            </a:schemeClr>
          </a:solidFill>
        </p:spPr>
        <p:style>
          <a:lnRef idx="1">
            <a:schemeClr val="dk1"/>
          </a:lnRef>
          <a:fillRef idx="1002">
            <a:schemeClr val="lt2"/>
          </a:fillRef>
          <a:effectRef idx="1">
            <a:schemeClr val="dk1"/>
          </a:effectRef>
          <a:fontRef idx="minor">
            <a:schemeClr val="dk1"/>
          </a:fontRef>
        </p:style>
        <p:txBody>
          <a:bodyPr wrap="square" rtlCol="0">
            <a:spAutoFit/>
          </a:bodyPr>
          <a:lstStyle/>
          <a:p>
            <a:r>
              <a:rPr lang="es-ES" sz="2400" b="1" dirty="0" smtClean="0">
                <a:solidFill>
                  <a:schemeClr val="bg1"/>
                </a:solidFill>
                <a:effectLst>
                  <a:outerShdw blurRad="38100" dist="38100" dir="2700000" algn="tl">
                    <a:srgbClr val="000000">
                      <a:alpha val="43137"/>
                    </a:srgbClr>
                  </a:outerShdw>
                </a:effectLst>
                <a:latin typeface="Constantia" pitchFamily="18" charset="0"/>
              </a:rPr>
              <a:t>Histórico de procedimientos tramitados por el TAN</a:t>
            </a:r>
            <a:endParaRPr lang="es-ES" sz="2400" b="1" dirty="0">
              <a:solidFill>
                <a:schemeClr val="bg1"/>
              </a:solidFill>
              <a:effectLst>
                <a:outerShdw blurRad="38100" dist="38100" dir="2700000" algn="tl">
                  <a:srgbClr val="000000">
                    <a:alpha val="43137"/>
                  </a:srgbClr>
                </a:outerShdw>
              </a:effectLst>
              <a:latin typeface="Constantia" pitchFamily="18" charset="0"/>
            </a:endParaRPr>
          </a:p>
        </p:txBody>
      </p:sp>
      <p:graphicFrame>
        <p:nvGraphicFramePr>
          <p:cNvPr id="7" name="4 Gráfico"/>
          <p:cNvGraphicFramePr>
            <a:graphicFrameLocks/>
          </p:cNvGraphicFramePr>
          <p:nvPr>
            <p:extLst/>
          </p:nvPr>
        </p:nvGraphicFramePr>
        <p:xfrm>
          <a:off x="142844" y="2162221"/>
          <a:ext cx="8786874" cy="45117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888315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10" name="12 Título"/>
          <p:cNvSpPr txBox="1">
            <a:spLocks noGrp="1"/>
          </p:cNvSpPr>
          <p:nvPr>
            <p:ph type="title"/>
          </p:nvPr>
        </p:nvSpPr>
        <p:spPr>
          <a:xfrm>
            <a:off x="467544" y="307777"/>
            <a:ext cx="8208912" cy="523220"/>
          </a:xfrm>
          <a:prstGeom prst="rect">
            <a:avLst/>
          </a:prstGeom>
          <a:solidFill>
            <a:schemeClr val="tx2">
              <a:lumMod val="75000"/>
            </a:schemeClr>
          </a:solidFill>
        </p:spPr>
        <p:style>
          <a:lnRef idx="1">
            <a:schemeClr val="dk1"/>
          </a:lnRef>
          <a:fillRef idx="1002">
            <a:schemeClr val="lt2"/>
          </a:fillRef>
          <a:effectRef idx="1">
            <a:schemeClr val="dk1"/>
          </a:effectRef>
          <a:fontRef idx="minor">
            <a:schemeClr val="dk1"/>
          </a:fontRef>
        </p:style>
        <p:txBody>
          <a:bodyPr wrap="square" rtlCol="0">
            <a:spAutoFit/>
          </a:bodyPr>
          <a:lstStyle/>
          <a:p>
            <a:r>
              <a:rPr lang="es-ES" sz="2800" b="1" dirty="0" smtClean="0">
                <a:solidFill>
                  <a:schemeClr val="bg1"/>
                </a:solidFill>
                <a:effectLst>
                  <a:outerShdw blurRad="38100" dist="38100" dir="2700000" algn="tl">
                    <a:srgbClr val="000000">
                      <a:alpha val="43137"/>
                    </a:srgbClr>
                  </a:outerShdw>
                </a:effectLst>
              </a:rPr>
              <a:t>Histórico Mayo 1998 a Octubre 2015</a:t>
            </a:r>
            <a:endParaRPr lang="es-ES" sz="2800" b="1" dirty="0">
              <a:solidFill>
                <a:schemeClr val="bg1"/>
              </a:solidFill>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2"/>
          <a:stretch>
            <a:fillRect/>
          </a:stretch>
        </p:blipFill>
        <p:spPr>
          <a:xfrm>
            <a:off x="899592" y="1916832"/>
            <a:ext cx="3456384" cy="3888432"/>
          </a:xfrm>
          <a:prstGeom prst="rect">
            <a:avLst/>
          </a:prstGeom>
        </p:spPr>
      </p:pic>
      <p:pic>
        <p:nvPicPr>
          <p:cNvPr id="3" name="Imagen 2"/>
          <p:cNvPicPr>
            <a:picLocks noChangeAspect="1"/>
          </p:cNvPicPr>
          <p:nvPr/>
        </p:nvPicPr>
        <p:blipFill>
          <a:blip r:embed="rId3"/>
          <a:stretch>
            <a:fillRect/>
          </a:stretch>
        </p:blipFill>
        <p:spPr>
          <a:xfrm>
            <a:off x="4788024" y="1916832"/>
            <a:ext cx="3384376" cy="3888432"/>
          </a:xfrm>
          <a:prstGeom prst="rect">
            <a:avLst/>
          </a:prstGeom>
        </p:spPr>
      </p:pic>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11" name="12 Título"/>
          <p:cNvSpPr txBox="1">
            <a:spLocks noGrp="1"/>
          </p:cNvSpPr>
          <p:nvPr>
            <p:ph type="title"/>
          </p:nvPr>
        </p:nvSpPr>
        <p:spPr>
          <a:xfrm>
            <a:off x="467544" y="296899"/>
            <a:ext cx="8208912" cy="523220"/>
          </a:xfrm>
          <a:prstGeom prst="rect">
            <a:avLst/>
          </a:prstGeom>
          <a:solidFill>
            <a:schemeClr val="tx2">
              <a:lumMod val="75000"/>
            </a:schemeClr>
          </a:solidFill>
        </p:spPr>
        <p:style>
          <a:lnRef idx="1">
            <a:schemeClr val="dk1"/>
          </a:lnRef>
          <a:fillRef idx="1002">
            <a:schemeClr val="lt2"/>
          </a:fillRef>
          <a:effectRef idx="1">
            <a:schemeClr val="dk1"/>
          </a:effectRef>
          <a:fontRef idx="minor">
            <a:schemeClr val="dk1"/>
          </a:fontRef>
        </p:style>
        <p:txBody>
          <a:bodyPr wrap="square" rtlCol="0">
            <a:spAutoFit/>
          </a:bodyPr>
          <a:lstStyle/>
          <a:p>
            <a:r>
              <a:rPr lang="es-ES" sz="2800" b="1" dirty="0" smtClean="0">
                <a:solidFill>
                  <a:schemeClr val="bg1"/>
                </a:solidFill>
                <a:effectLst>
                  <a:outerShdw blurRad="38100" dist="38100" dir="2700000" algn="tl">
                    <a:srgbClr val="000000">
                      <a:alpha val="43137"/>
                    </a:srgbClr>
                  </a:outerShdw>
                </a:effectLst>
              </a:rPr>
              <a:t>Histórico Mayo 1998 a Octubre 2015</a:t>
            </a:r>
            <a:endParaRPr lang="es-ES" sz="2800" b="1" dirty="0">
              <a:solidFill>
                <a:schemeClr val="bg1"/>
              </a:solidFill>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2"/>
          <a:stretch>
            <a:fillRect/>
          </a:stretch>
        </p:blipFill>
        <p:spPr>
          <a:xfrm>
            <a:off x="755576" y="1412776"/>
            <a:ext cx="3672408" cy="4392488"/>
          </a:xfrm>
          <a:prstGeom prst="rect">
            <a:avLst/>
          </a:prstGeom>
        </p:spPr>
      </p:pic>
      <p:pic>
        <p:nvPicPr>
          <p:cNvPr id="3" name="Imagen 2"/>
          <p:cNvPicPr>
            <a:picLocks noChangeAspect="1"/>
          </p:cNvPicPr>
          <p:nvPr/>
        </p:nvPicPr>
        <p:blipFill>
          <a:blip r:embed="rId3"/>
          <a:stretch>
            <a:fillRect/>
          </a:stretch>
        </p:blipFill>
        <p:spPr>
          <a:xfrm>
            <a:off x="4860032" y="1412776"/>
            <a:ext cx="3600400" cy="4392488"/>
          </a:xfrm>
          <a:prstGeom prst="rect">
            <a:avLst/>
          </a:prstGeom>
        </p:spPr>
      </p:pic>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txBox="1">
            <a:spLocks/>
          </p:cNvSpPr>
          <p:nvPr/>
        </p:nvSpPr>
        <p:spPr>
          <a:xfrm>
            <a:off x="20275" y="66722"/>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6" name="12 Título"/>
          <p:cNvSpPr txBox="1">
            <a:spLocks noGrp="1"/>
          </p:cNvSpPr>
          <p:nvPr>
            <p:ph type="title"/>
          </p:nvPr>
        </p:nvSpPr>
        <p:spPr>
          <a:xfrm>
            <a:off x="428596" y="214290"/>
            <a:ext cx="8319868" cy="523220"/>
          </a:xfrm>
          <a:prstGeom prst="rect">
            <a:avLst/>
          </a:prstGeom>
          <a:solidFill>
            <a:schemeClr val="tx2">
              <a:lumMod val="75000"/>
            </a:schemeClr>
          </a:solidFill>
        </p:spPr>
        <p:style>
          <a:lnRef idx="1">
            <a:schemeClr val="dk1"/>
          </a:lnRef>
          <a:fillRef idx="1002">
            <a:schemeClr val="lt2"/>
          </a:fillRef>
          <a:effectRef idx="1">
            <a:schemeClr val="dk1"/>
          </a:effectRef>
          <a:fontRef idx="minor">
            <a:schemeClr val="dk1"/>
          </a:fontRef>
        </p:style>
        <p:txBody>
          <a:bodyPr wrap="square" rtlCol="0">
            <a:spAutoFit/>
          </a:bodyPr>
          <a:lstStyle/>
          <a:p>
            <a:r>
              <a:rPr lang="es-ES" sz="2800" b="1" dirty="0" smtClean="0">
                <a:solidFill>
                  <a:schemeClr val="bg1"/>
                </a:solidFill>
                <a:effectLst>
                  <a:outerShdw blurRad="38100" dist="38100" dir="2700000" algn="tl">
                    <a:srgbClr val="000000">
                      <a:alpha val="43137"/>
                    </a:srgbClr>
                  </a:outerShdw>
                </a:effectLst>
              </a:rPr>
              <a:t>Sentencias del TAN recurridas en sede judicial</a:t>
            </a:r>
            <a:endParaRPr lang="es-ES" sz="2800" b="1" dirty="0">
              <a:solidFill>
                <a:schemeClr val="bg1"/>
              </a:solidFill>
              <a:effectLst>
                <a:outerShdw blurRad="38100" dist="38100" dir="2700000" algn="tl">
                  <a:srgbClr val="000000">
                    <a:alpha val="43137"/>
                  </a:srgbClr>
                </a:outerShdw>
              </a:effectLst>
            </a:endParaRPr>
          </a:p>
        </p:txBody>
      </p:sp>
      <p:graphicFrame>
        <p:nvGraphicFramePr>
          <p:cNvPr id="12" name="1 Gráfico"/>
          <p:cNvGraphicFramePr/>
          <p:nvPr>
            <p:extLst>
              <p:ext uri="{D42A27DB-BD31-4B8C-83A1-F6EECF244321}">
                <p14:modId xmlns:p14="http://schemas.microsoft.com/office/powerpoint/2010/main" val="1876468381"/>
              </p:ext>
            </p:extLst>
          </p:nvPr>
        </p:nvGraphicFramePr>
        <p:xfrm>
          <a:off x="683568" y="1214422"/>
          <a:ext cx="7704856" cy="5090105"/>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CuadroTexto"/>
          <p:cNvSpPr txBox="1"/>
          <p:nvPr/>
        </p:nvSpPr>
        <p:spPr>
          <a:xfrm>
            <a:off x="5823743" y="5151277"/>
            <a:ext cx="1571604" cy="1015663"/>
          </a:xfrm>
          <a:prstGeom prst="rect">
            <a:avLst/>
          </a:prstGeom>
          <a:noFill/>
        </p:spPr>
        <p:txBody>
          <a:bodyPr wrap="square" rtlCol="0">
            <a:spAutoFit/>
          </a:bodyPr>
          <a:lstStyle/>
          <a:p>
            <a:pPr algn="ctr"/>
            <a:r>
              <a:rPr lang="es-ES" sz="1500" dirty="0" smtClean="0">
                <a:latin typeface="Arial Unicode MS" pitchFamily="34" charset="-128"/>
                <a:ea typeface="Arial Unicode MS" pitchFamily="34" charset="-128"/>
                <a:cs typeface="Arial Unicode MS" pitchFamily="34" charset="-128"/>
              </a:rPr>
              <a:t>Cantidad de casos tramitados en sede judicial</a:t>
            </a:r>
            <a:endParaRPr lang="es-ES" sz="900" dirty="0" smtClean="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7" name="12 Título"/>
          <p:cNvSpPr txBox="1">
            <a:spLocks noGrp="1"/>
          </p:cNvSpPr>
          <p:nvPr>
            <p:ph type="title"/>
          </p:nvPr>
        </p:nvSpPr>
        <p:spPr>
          <a:xfrm>
            <a:off x="428596" y="214290"/>
            <a:ext cx="8247860" cy="523220"/>
          </a:xfrm>
          <a:prstGeom prst="rect">
            <a:avLst/>
          </a:prstGeom>
          <a:solidFill>
            <a:schemeClr val="tx2">
              <a:lumMod val="75000"/>
            </a:schemeClr>
          </a:solidFill>
        </p:spPr>
        <p:style>
          <a:lnRef idx="1">
            <a:schemeClr val="dk1"/>
          </a:lnRef>
          <a:fillRef idx="1002">
            <a:schemeClr val="lt2"/>
          </a:fillRef>
          <a:effectRef idx="1">
            <a:schemeClr val="dk1"/>
          </a:effectRef>
          <a:fontRef idx="minor">
            <a:schemeClr val="dk1"/>
          </a:fontRef>
        </p:style>
        <p:txBody>
          <a:bodyPr wrap="square" rtlCol="0">
            <a:spAutoFit/>
          </a:bodyPr>
          <a:lstStyle/>
          <a:p>
            <a:r>
              <a:rPr lang="es-ES" sz="2800" b="1" dirty="0" smtClean="0">
                <a:solidFill>
                  <a:schemeClr val="bg1"/>
                </a:solidFill>
                <a:effectLst>
                  <a:outerShdw blurRad="38100" dist="38100" dir="2700000" algn="tl">
                    <a:srgbClr val="000000">
                      <a:alpha val="43137"/>
                    </a:srgbClr>
                  </a:outerShdw>
                </a:effectLst>
              </a:rPr>
              <a:t>Tipo de procesos interpuestos en sede judicial</a:t>
            </a:r>
            <a:endParaRPr lang="es-ES" sz="2800" b="1" dirty="0">
              <a:solidFill>
                <a:schemeClr val="bg1"/>
              </a:solidFill>
              <a:effectLst>
                <a:outerShdw blurRad="38100" dist="38100" dir="2700000" algn="tl">
                  <a:srgbClr val="000000">
                    <a:alpha val="43137"/>
                  </a:srgbClr>
                </a:outerShdw>
              </a:effectLst>
            </a:endParaRPr>
          </a:p>
        </p:txBody>
      </p:sp>
      <p:sp>
        <p:nvSpPr>
          <p:cNvPr id="10" name="9 CuadroTexto"/>
          <p:cNvSpPr txBox="1"/>
          <p:nvPr/>
        </p:nvSpPr>
        <p:spPr>
          <a:xfrm>
            <a:off x="6878712" y="5820691"/>
            <a:ext cx="1571604" cy="400110"/>
          </a:xfrm>
          <a:prstGeom prst="rect">
            <a:avLst/>
          </a:prstGeom>
          <a:noFill/>
        </p:spPr>
        <p:txBody>
          <a:bodyPr wrap="square" rtlCol="0">
            <a:spAutoFit/>
          </a:bodyPr>
          <a:lstStyle/>
          <a:p>
            <a:pPr algn="ctr"/>
            <a:r>
              <a:rPr lang="es-ES" sz="1000" dirty="0" smtClean="0">
                <a:latin typeface="Arial Unicode MS" pitchFamily="34" charset="-128"/>
                <a:ea typeface="Arial Unicode MS" pitchFamily="34" charset="-128"/>
                <a:cs typeface="Arial Unicode MS" pitchFamily="34" charset="-128"/>
              </a:rPr>
              <a:t>Casos tramitados en sede judicial</a:t>
            </a:r>
          </a:p>
        </p:txBody>
      </p:sp>
      <p:graphicFrame>
        <p:nvGraphicFramePr>
          <p:cNvPr id="6" name="7 Gráfico"/>
          <p:cNvGraphicFramePr>
            <a:graphicFrameLocks/>
          </p:cNvGraphicFramePr>
          <p:nvPr>
            <p:extLst>
              <p:ext uri="{D42A27DB-BD31-4B8C-83A1-F6EECF244321}">
                <p14:modId xmlns:p14="http://schemas.microsoft.com/office/powerpoint/2010/main" val="3680384058"/>
              </p:ext>
            </p:extLst>
          </p:nvPr>
        </p:nvGraphicFramePr>
        <p:xfrm>
          <a:off x="539551" y="1677590"/>
          <a:ext cx="8208913" cy="35028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500034" y="4857760"/>
            <a:ext cx="8229600" cy="861190"/>
          </a:xfrm>
          <a:prstGeom prst="rect">
            <a:avLst/>
          </a:prstGeom>
          <a:solidFill>
            <a:srgbClr val="0843B8">
              <a:alpha val="90000"/>
            </a:srgbClr>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8 Título"/>
          <p:cNvSpPr txBox="1">
            <a:spLocks/>
          </p:cNvSpPr>
          <p:nvPr/>
        </p:nvSpPr>
        <p:spPr>
          <a:xfrm>
            <a:off x="3013297" y="-171400"/>
            <a:ext cx="2857500" cy="708025"/>
          </a:xfrm>
          <a:prstGeom prst="rect">
            <a:avLst/>
          </a:prstGeom>
          <a:noFill/>
        </p:spPr>
        <p:style>
          <a:lnRef idx="1">
            <a:schemeClr val="accent1"/>
          </a:lnRef>
          <a:fillRef idx="2">
            <a:schemeClr val="accent1"/>
          </a:fillRef>
          <a:effectRef idx="1">
            <a:schemeClr val="accent1"/>
          </a:effectRef>
          <a:fontRef idx="minor">
            <a:schemeClr val="dk1"/>
          </a:fontRef>
        </p:style>
        <p:txBody>
          <a:bodyPr anchor="ctr">
            <a:spAutoFit/>
          </a:bodyPr>
          <a:lstStyle/>
          <a:p>
            <a:pPr algn="ctr" fontAlgn="auto">
              <a:spcAft>
                <a:spcPts val="0"/>
              </a:spcAft>
              <a:defRPr/>
            </a:pPr>
            <a:r>
              <a:rPr lang="es-ES" sz="4000" b="1" dirty="0">
                <a:solidFill>
                  <a:srgbClr val="FFC000"/>
                </a:solidFill>
                <a:effectLst>
                  <a:outerShdw blurRad="38100" dist="38100" dir="2700000" algn="tl">
                    <a:srgbClr val="000000">
                      <a:alpha val="43137"/>
                    </a:srgbClr>
                  </a:outerShdw>
                </a:effectLst>
              </a:rPr>
              <a:t>Cauca IV</a:t>
            </a:r>
          </a:p>
        </p:txBody>
      </p:sp>
      <p:pic>
        <p:nvPicPr>
          <p:cNvPr id="92162" name="Picture 2" descr="http://t3.gstatic.com/images?q=tbn:ANd9GcT_PWvir41fLy-mrGo0JoYIx48LF8eglL0nrnPW1hj1t8mzSkd_bMtx1g">
            <a:hlinkClick r:id="rId2"/>
          </p:cNvPr>
          <p:cNvPicPr>
            <a:picLocks noChangeAspect="1" noChangeArrowheads="1"/>
          </p:cNvPicPr>
          <p:nvPr/>
        </p:nvPicPr>
        <p:blipFill>
          <a:blip r:embed="rId3"/>
          <a:srcRect/>
          <a:stretch>
            <a:fillRect/>
          </a:stretch>
        </p:blipFill>
        <p:spPr bwMode="auto">
          <a:xfrm>
            <a:off x="648445" y="536625"/>
            <a:ext cx="7811987" cy="5830449"/>
          </a:xfrm>
          <a:prstGeom prst="rect">
            <a:avLst/>
          </a:prstGeom>
          <a:ln>
            <a:noFill/>
          </a:ln>
          <a:effectLst>
            <a:outerShdw blurRad="292100" dist="139700" dir="2700000" algn="tl" rotWithShape="0">
              <a:srgbClr val="333333">
                <a:alpha val="65000"/>
              </a:srgbClr>
            </a:outerShdw>
          </a:effectLst>
        </p:spPr>
      </p:pic>
      <p:sp>
        <p:nvSpPr>
          <p:cNvPr id="3" name="2 Rectángulo redondeado"/>
          <p:cNvSpPr/>
          <p:nvPr/>
        </p:nvSpPr>
        <p:spPr>
          <a:xfrm>
            <a:off x="1182959" y="1988840"/>
            <a:ext cx="6518175" cy="2868920"/>
          </a:xfrm>
          <a:prstGeom prst="round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655" name="8 Rectángulo"/>
          <p:cNvSpPr>
            <a:spLocks noChangeArrowheads="1"/>
          </p:cNvSpPr>
          <p:nvPr/>
        </p:nvSpPr>
        <p:spPr bwMode="auto">
          <a:xfrm>
            <a:off x="1796477" y="2192193"/>
            <a:ext cx="5291137" cy="2769989"/>
          </a:xfrm>
          <a:prstGeom prst="rect">
            <a:avLst/>
          </a:prstGeom>
          <a:noFill/>
          <a:ln w="9525">
            <a:noFill/>
            <a:miter lim="800000"/>
            <a:headEnd/>
            <a:tailEnd/>
          </a:ln>
        </p:spPr>
        <p:txBody>
          <a:bodyPr wrap="square">
            <a:spAutoFit/>
          </a:bodyPr>
          <a:lstStyle/>
          <a:p>
            <a:pPr algn="just"/>
            <a:r>
              <a:rPr lang="es-CR" sz="2400" dirty="0"/>
              <a:t>Capítulo III, artículos 128 y 129  CAUCA IV establece  integración de los tribunales aduaneros.</a:t>
            </a:r>
          </a:p>
          <a:p>
            <a:pPr algn="just"/>
            <a:r>
              <a:rPr lang="es-CR" sz="2400" dirty="0"/>
              <a:t> RECAUCA define pautas en los artículos que van del 630 al 635 </a:t>
            </a:r>
          </a:p>
          <a:p>
            <a:pPr algn="just"/>
            <a:r>
              <a:rPr lang="es-CR" dirty="0"/>
              <a:t>Composición: 5 miembros: 3 abogados y 2 en materia técnica</a:t>
            </a:r>
          </a:p>
          <a:p>
            <a:pPr algn="just"/>
            <a:r>
              <a:rPr lang="es-CR" dirty="0"/>
              <a:t>Artículo 645 Transitorio</a:t>
            </a:r>
            <a:endParaRPr lang="es-ES" dirty="0"/>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p:cNvSpPr>
            <a:spLocks noChangeArrowheads="1"/>
          </p:cNvSpPr>
          <p:nvPr/>
        </p:nvSpPr>
        <p:spPr bwMode="auto">
          <a:xfrm>
            <a:off x="571500" y="2410691"/>
            <a:ext cx="8143875" cy="369332"/>
          </a:xfrm>
          <a:prstGeom prst="rect">
            <a:avLst/>
          </a:prstGeom>
          <a:noFill/>
          <a:ln w="9525">
            <a:noFill/>
            <a:miter lim="800000"/>
            <a:headEnd/>
            <a:tailEnd/>
          </a:ln>
        </p:spPr>
        <p:txBody>
          <a:bodyPr>
            <a:spAutoFit/>
          </a:bodyPr>
          <a:lstStyle/>
          <a:p>
            <a:endParaRPr lang="es-ES" dirty="0"/>
          </a:p>
        </p:txBody>
      </p:sp>
      <p:sp>
        <p:nvSpPr>
          <p:cNvPr id="11" name="10 Rectángulo"/>
          <p:cNvSpPr/>
          <p:nvPr/>
        </p:nvSpPr>
        <p:spPr>
          <a:xfrm>
            <a:off x="-2877606" y="723023"/>
            <a:ext cx="3429024" cy="769441"/>
          </a:xfrm>
          <a:prstGeom prst="rect">
            <a:avLst/>
          </a:prstGeom>
        </p:spPr>
        <p:txBody>
          <a:bodyPr wrap="square">
            <a:spAutoFit/>
          </a:bodyPr>
          <a:lstStyle/>
          <a:p>
            <a:pPr algn="ctr"/>
            <a:r>
              <a:rPr lang="es-ES" sz="4400" b="1" dirty="0" smtClean="0">
                <a:effectLst>
                  <a:outerShdw blurRad="38100" dist="38100" dir="2700000" algn="tl">
                    <a:srgbClr val="000000">
                      <a:alpha val="43137"/>
                    </a:srgbClr>
                  </a:outerShdw>
                </a:effectLst>
              </a:rPr>
              <a:t>RETOS</a:t>
            </a:r>
            <a:endParaRPr lang="es-ES" sz="4400" dirty="0"/>
          </a:p>
        </p:txBody>
      </p:sp>
      <p:sp>
        <p:nvSpPr>
          <p:cNvPr id="12" name="8 Título"/>
          <p:cNvSpPr txBox="1">
            <a:spLocks/>
          </p:cNvSpPr>
          <p:nvPr/>
        </p:nvSpPr>
        <p:spPr>
          <a:xfrm>
            <a:off x="0" y="0"/>
            <a:ext cx="9144000" cy="830997"/>
          </a:xfrm>
          <a:prstGeom prst="rect">
            <a:avLst/>
          </a:prstGeom>
          <a:noFill/>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p>
            <a:r>
              <a:rPr lang="es-ES" sz="2400" b="1" dirty="0" smtClean="0">
                <a:solidFill>
                  <a:schemeClr val="bg1"/>
                </a:solidFill>
                <a:effectLst>
                  <a:outerShdw blurRad="38100" dist="38100" dir="2700000" algn="tl">
                    <a:srgbClr val="000000">
                      <a:alpha val="43137"/>
                    </a:srgbClr>
                  </a:outerShdw>
                </a:effectLst>
                <a:latin typeface="Trebuchet MS" pitchFamily="34" charset="0"/>
              </a:rPr>
              <a:t> </a:t>
            </a:r>
          </a:p>
          <a:p>
            <a:endParaRPr lang="es-ES" sz="2400" b="1" dirty="0" smtClean="0">
              <a:solidFill>
                <a:schemeClr val="bg1"/>
              </a:solidFill>
              <a:effectLst>
                <a:outerShdw blurRad="38100" dist="38100" dir="2700000" algn="tl">
                  <a:srgbClr val="000000">
                    <a:alpha val="43137"/>
                  </a:srgbClr>
                </a:outerShdw>
              </a:effectLst>
              <a:latin typeface="Trebuchet MS" pitchFamily="34" charset="0"/>
            </a:endParaRPr>
          </a:p>
        </p:txBody>
      </p:sp>
      <p:sp>
        <p:nvSpPr>
          <p:cNvPr id="7" name="6 CuadroTexto"/>
          <p:cNvSpPr txBox="1"/>
          <p:nvPr/>
        </p:nvSpPr>
        <p:spPr>
          <a:xfrm>
            <a:off x="2643174" y="285728"/>
            <a:ext cx="4286280" cy="1168539"/>
          </a:xfrm>
          <a:prstGeom prst="ellipse">
            <a:avLst/>
          </a:prstGeom>
          <a:solidFill>
            <a:schemeClr val="tx2">
              <a:lumMod val="75000"/>
            </a:schemeClr>
          </a:solid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latin typeface="Trebuchet MS" pitchFamily="34" charset="0"/>
              </a:rPr>
              <a:t>Tribunal Aduanero Nacional</a:t>
            </a:r>
            <a:endParaRPr lang="es-E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776863" cy="49685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15 Diagrama"/>
          <p:cNvGraphicFramePr/>
          <p:nvPr>
            <p:extLst>
              <p:ext uri="{D42A27DB-BD31-4B8C-83A1-F6EECF244321}">
                <p14:modId xmlns:p14="http://schemas.microsoft.com/office/powerpoint/2010/main" val="3331999950"/>
              </p:ext>
            </p:extLst>
          </p:nvPr>
        </p:nvGraphicFramePr>
        <p:xfrm>
          <a:off x="5234996" y="1196752"/>
          <a:ext cx="3786214" cy="2714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17 Diagrama"/>
          <p:cNvGraphicFramePr/>
          <p:nvPr>
            <p:extLst>
              <p:ext uri="{D42A27DB-BD31-4B8C-83A1-F6EECF244321}">
                <p14:modId xmlns:p14="http://schemas.microsoft.com/office/powerpoint/2010/main" val="254353622"/>
              </p:ext>
            </p:extLst>
          </p:nvPr>
        </p:nvGraphicFramePr>
        <p:xfrm>
          <a:off x="3563888" y="3861048"/>
          <a:ext cx="2857520" cy="31353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14 Diagrama"/>
          <p:cNvGraphicFramePr/>
          <p:nvPr>
            <p:extLst>
              <p:ext uri="{D42A27DB-BD31-4B8C-83A1-F6EECF244321}">
                <p14:modId xmlns:p14="http://schemas.microsoft.com/office/powerpoint/2010/main" val="2221200881"/>
              </p:ext>
            </p:extLst>
          </p:nvPr>
        </p:nvGraphicFramePr>
        <p:xfrm>
          <a:off x="701620" y="855180"/>
          <a:ext cx="2786082" cy="38496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6270820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5720" y="332656"/>
            <a:ext cx="8229600" cy="1143000"/>
          </a:xfrm>
        </p:spPr>
        <p:txBody>
          <a:bodyPr/>
          <a:lstStyle/>
          <a:p>
            <a:pPr>
              <a:defRPr/>
            </a:pPr>
            <a:r>
              <a:rPr lang="es-MX" b="1" dirty="0" smtClean="0">
                <a:solidFill>
                  <a:srgbClr val="FF9900"/>
                </a:solidFill>
                <a:effectLst>
                  <a:outerShdw blurRad="38100" dist="38100" dir="2700000" algn="tl">
                    <a:srgbClr val="000000">
                      <a:alpha val="43137"/>
                    </a:srgbClr>
                  </a:outerShdw>
                </a:effectLst>
              </a:rPr>
              <a:t>TIPOS DE RECURSOS</a:t>
            </a:r>
            <a:endParaRPr lang="es-ES" dirty="0">
              <a:effectLst>
                <a:outerShdw blurRad="38100" dist="38100" dir="2700000" algn="tl">
                  <a:srgbClr val="000000">
                    <a:alpha val="43137"/>
                  </a:srgbClr>
                </a:outerShdw>
              </a:effectLst>
            </a:endParaRPr>
          </a:p>
        </p:txBody>
      </p:sp>
      <p:graphicFrame>
        <p:nvGraphicFramePr>
          <p:cNvPr id="3" name="2 Diagrama"/>
          <p:cNvGraphicFramePr/>
          <p:nvPr>
            <p:extLst>
              <p:ext uri="{D42A27DB-BD31-4B8C-83A1-F6EECF244321}">
                <p14:modId xmlns:p14="http://schemas.microsoft.com/office/powerpoint/2010/main" val="2564141916"/>
              </p:ext>
            </p:extLst>
          </p:nvPr>
        </p:nvGraphicFramePr>
        <p:xfrm>
          <a:off x="539552" y="1397000"/>
          <a:ext cx="8136904"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41" name="Picture 5" descr="http://t3.gstatic.com/images?q=tbn:ANd9GcSgntbmfnUEg8uir-2gGXxAtf1flfC0VEWvRbbB_ZOjNm1HB6rm6gWP6ZQ">
            <a:hlinkClick r:id="rId7"/>
          </p:cNvPr>
          <p:cNvPicPr>
            <a:picLocks noChangeAspect="1" noChangeArrowheads="1"/>
          </p:cNvPicPr>
          <p:nvPr/>
        </p:nvPicPr>
        <p:blipFill>
          <a:blip r:embed="rId8" cstate="print"/>
          <a:srcRect/>
          <a:stretch>
            <a:fillRect/>
          </a:stretch>
        </p:blipFill>
        <p:spPr bwMode="auto">
          <a:xfrm>
            <a:off x="7452320" y="188640"/>
            <a:ext cx="1143000" cy="91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574893400"/>
              </p:ext>
            </p:extLst>
          </p:nvPr>
        </p:nvGraphicFramePr>
        <p:xfrm>
          <a:off x="457200" y="1600200"/>
          <a:ext cx="8686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468313" y="0"/>
            <a:ext cx="7991475" cy="1200150"/>
          </a:xfrm>
          <a:prstGeom prst="rect">
            <a:avLst/>
          </a:prstGeom>
        </p:spPr>
        <p:txBody>
          <a:bodyPr>
            <a:spAutoFit/>
          </a:bodyPr>
          <a:lstStyle/>
          <a:p>
            <a:pPr algn="ctr">
              <a:defRPr/>
            </a:pPr>
            <a:r>
              <a:rPr lang="es-MX" sz="3600" b="1" dirty="0">
                <a:solidFill>
                  <a:srgbClr val="FF9900"/>
                </a:solidFill>
                <a:effectLst>
                  <a:outerShdw blurRad="38100" dist="38100" dir="2700000" algn="tl">
                    <a:srgbClr val="000000"/>
                  </a:outerShdw>
                </a:effectLst>
                <a:latin typeface="Arial" pitchFamily="34" charset="0"/>
              </a:rPr>
              <a:t>La Fase Recursiva en el </a:t>
            </a:r>
          </a:p>
          <a:p>
            <a:pPr algn="ctr">
              <a:defRPr/>
            </a:pPr>
            <a:r>
              <a:rPr lang="es-MX" sz="3600" b="1" dirty="0">
                <a:solidFill>
                  <a:srgbClr val="FF9900"/>
                </a:solidFill>
                <a:effectLst>
                  <a:outerShdw blurRad="38100" dist="38100" dir="2700000" algn="tl">
                    <a:srgbClr val="000000"/>
                  </a:outerShdw>
                </a:effectLst>
                <a:latin typeface="Arial" pitchFamily="34" charset="0"/>
              </a:rPr>
              <a:t>CAUCA IV y en el RECAUCA</a:t>
            </a:r>
            <a:endParaRPr lang="es-ES" sz="3600" b="1" dirty="0">
              <a:solidFill>
                <a:srgbClr val="FF9900"/>
              </a:solidFill>
              <a:effectLst>
                <a:outerShdw blurRad="38100" dist="38100" dir="2700000" algn="tl">
                  <a:srgbClr val="000000"/>
                </a:outerShdw>
              </a:effectLst>
              <a:latin typeface="Arial" pitchFamily="34" charset="0"/>
            </a:endParaRPr>
          </a:p>
        </p:txBody>
      </p:sp>
      <p:pic>
        <p:nvPicPr>
          <p:cNvPr id="36869" name="Picture 5" descr="http://t0.gstatic.com/images?q=tbn:ANd9GcTFU7jVRc3WzuKrvv80tcKFuIC8M6A5Ww3S54at98kYl4NboQQatW20P5g">
            <a:hlinkClick r:id="rId7"/>
          </p:cNvPr>
          <p:cNvPicPr>
            <a:picLocks noChangeAspect="1" noChangeArrowheads="1"/>
          </p:cNvPicPr>
          <p:nvPr/>
        </p:nvPicPr>
        <p:blipFill>
          <a:blip r:embed="rId8"/>
          <a:srcRect/>
          <a:stretch>
            <a:fillRect/>
          </a:stretch>
        </p:blipFill>
        <p:spPr bwMode="auto">
          <a:xfrm>
            <a:off x="7667625" y="1412776"/>
            <a:ext cx="1190625" cy="8191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168776097"/>
              </p:ext>
            </p:extLst>
          </p:nvPr>
        </p:nvGraphicFramePr>
        <p:xfrm>
          <a:off x="457200" y="1600200"/>
          <a:ext cx="8686800" cy="4972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468313" y="0"/>
            <a:ext cx="7991475" cy="1200150"/>
          </a:xfrm>
          <a:prstGeom prst="rect">
            <a:avLst/>
          </a:prstGeom>
        </p:spPr>
        <p:txBody>
          <a:bodyPr>
            <a:spAutoFit/>
          </a:bodyPr>
          <a:lstStyle/>
          <a:p>
            <a:pPr algn="ctr">
              <a:defRPr/>
            </a:pPr>
            <a:r>
              <a:rPr lang="es-MX" sz="3600" b="1" dirty="0">
                <a:solidFill>
                  <a:srgbClr val="FF9900"/>
                </a:solidFill>
                <a:effectLst>
                  <a:outerShdw blurRad="38100" dist="38100" dir="2700000" algn="tl">
                    <a:srgbClr val="000000"/>
                  </a:outerShdw>
                </a:effectLst>
                <a:latin typeface="Arial" pitchFamily="34" charset="0"/>
              </a:rPr>
              <a:t>La Fase Recursiva en el </a:t>
            </a:r>
          </a:p>
          <a:p>
            <a:pPr algn="ctr">
              <a:defRPr/>
            </a:pPr>
            <a:r>
              <a:rPr lang="es-MX" sz="3600" b="1" dirty="0">
                <a:solidFill>
                  <a:srgbClr val="FF9900"/>
                </a:solidFill>
                <a:effectLst>
                  <a:outerShdw blurRad="38100" dist="38100" dir="2700000" algn="tl">
                    <a:srgbClr val="000000"/>
                  </a:outerShdw>
                </a:effectLst>
                <a:latin typeface="Arial" pitchFamily="34" charset="0"/>
              </a:rPr>
              <a:t>CAUCA IV y en el RECAUCA</a:t>
            </a:r>
            <a:endParaRPr lang="es-ES" sz="3600" b="1" dirty="0">
              <a:solidFill>
                <a:srgbClr val="FF9900"/>
              </a:solidFill>
              <a:effectLst>
                <a:outerShdw blurRad="38100" dist="38100" dir="2700000" algn="tl">
                  <a:srgbClr val="000000"/>
                </a:outerShdw>
              </a:effectLst>
              <a:latin typeface="Arial" pitchFamily="34" charset="0"/>
            </a:endParaRPr>
          </a:p>
        </p:txBody>
      </p:sp>
      <p:pic>
        <p:nvPicPr>
          <p:cNvPr id="36869" name="Picture 5" descr="http://t0.gstatic.com/images?q=tbn:ANd9GcTFU7jVRc3WzuKrvv80tcKFuIC8M6A5Ww3S54at98kYl4NboQQatW20P5g">
            <a:hlinkClick r:id="rId7"/>
          </p:cNvPr>
          <p:cNvPicPr>
            <a:picLocks noChangeAspect="1" noChangeArrowheads="1"/>
          </p:cNvPicPr>
          <p:nvPr/>
        </p:nvPicPr>
        <p:blipFill>
          <a:blip r:embed="rId8"/>
          <a:srcRect/>
          <a:stretch>
            <a:fillRect/>
          </a:stretch>
        </p:blipFill>
        <p:spPr bwMode="auto">
          <a:xfrm>
            <a:off x="7667625" y="1231644"/>
            <a:ext cx="1190625" cy="8191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8662" y="0"/>
            <a:ext cx="7772400" cy="654032"/>
          </a:xfrm>
        </p:spPr>
        <p:txBody>
          <a:bodyPr>
            <a:normAutofit/>
          </a:bodyPr>
          <a:lstStyle/>
          <a:p>
            <a:pPr algn="ctr"/>
            <a:r>
              <a:rPr lang="es-ES" sz="2800" b="1" dirty="0" smtClean="0">
                <a:solidFill>
                  <a:srgbClr val="FFC000"/>
                </a:solidFill>
                <a:effectLst>
                  <a:outerShdw blurRad="38100" dist="38100" dir="2700000" algn="tl">
                    <a:srgbClr val="000000">
                      <a:alpha val="43137"/>
                    </a:srgbClr>
                  </a:outerShdw>
                </a:effectLst>
                <a:latin typeface="Copperplate Gothic Bold" pitchFamily="34" charset="0"/>
              </a:rPr>
              <a:t>Fase Recursiva</a:t>
            </a:r>
            <a:endParaRPr lang="es-ES" sz="2800" b="1" dirty="0">
              <a:solidFill>
                <a:srgbClr val="FFC000"/>
              </a:solidFill>
              <a:effectLst>
                <a:outerShdw blurRad="38100" dist="38100" dir="2700000" algn="tl">
                  <a:srgbClr val="000000">
                    <a:alpha val="43137"/>
                  </a:srgbClr>
                </a:outerShdw>
              </a:effectLst>
              <a:latin typeface="Copperplate Gothic Bold" pitchFamily="34" charset="0"/>
            </a:endParaRPr>
          </a:p>
        </p:txBody>
      </p:sp>
      <p:pic>
        <p:nvPicPr>
          <p:cNvPr id="11" name="0 Imagen"/>
          <p:cNvPicPr/>
          <p:nvPr/>
        </p:nvPicPr>
        <p:blipFill>
          <a:blip r:embed="rId2" cstate="print"/>
          <a:srcRect/>
          <a:stretch>
            <a:fillRect/>
          </a:stretch>
        </p:blipFill>
        <p:spPr bwMode="auto">
          <a:xfrm>
            <a:off x="357158" y="6072206"/>
            <a:ext cx="962324" cy="600415"/>
          </a:xfrm>
          <a:prstGeom prst="rect">
            <a:avLst/>
          </a:prstGeom>
          <a:noFill/>
          <a:ln w="9525">
            <a:noFill/>
            <a:miter lim="800000"/>
            <a:headEnd/>
            <a:tailEnd/>
          </a:ln>
        </p:spPr>
      </p:pic>
      <p:graphicFrame>
        <p:nvGraphicFramePr>
          <p:cNvPr id="8" name="7 Diagrama"/>
          <p:cNvGraphicFramePr/>
          <p:nvPr>
            <p:extLst>
              <p:ext uri="{D42A27DB-BD31-4B8C-83A1-F6EECF244321}">
                <p14:modId xmlns:p14="http://schemas.microsoft.com/office/powerpoint/2010/main" val="1371233965"/>
              </p:ext>
            </p:extLst>
          </p:nvPr>
        </p:nvGraphicFramePr>
        <p:xfrm>
          <a:off x="214282" y="1357298"/>
          <a:ext cx="8929718" cy="614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5 CuadroTexto"/>
          <p:cNvSpPr txBox="1">
            <a:spLocks noChangeArrowheads="1"/>
          </p:cNvSpPr>
          <p:nvPr/>
        </p:nvSpPr>
        <p:spPr bwMode="auto">
          <a:xfrm>
            <a:off x="214282" y="714356"/>
            <a:ext cx="4640053" cy="36933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s-ES" b="1" dirty="0">
                <a:solidFill>
                  <a:schemeClr val="accent2">
                    <a:lumMod val="75000"/>
                  </a:schemeClr>
                </a:solidFill>
                <a:effectLst>
                  <a:outerShdw blurRad="38100" dist="38100" dir="2700000" algn="tl">
                    <a:srgbClr val="000000">
                      <a:alpha val="43137"/>
                    </a:srgbClr>
                  </a:outerShdw>
                </a:effectLst>
              </a:rPr>
              <a:t>Ley de Fortalecimiento de la Gestión Tributaria</a:t>
            </a:r>
          </a:p>
        </p:txBody>
      </p:sp>
      <p:sp>
        <p:nvSpPr>
          <p:cNvPr id="10" name="9 Llamada de flecha hacia arriba"/>
          <p:cNvSpPr/>
          <p:nvPr/>
        </p:nvSpPr>
        <p:spPr>
          <a:xfrm>
            <a:off x="5786414" y="357166"/>
            <a:ext cx="3357586" cy="2714644"/>
          </a:xfrm>
          <a:prstGeom prst="up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5857852" y="1357298"/>
            <a:ext cx="3286148" cy="1723549"/>
          </a:xfrm>
          <a:prstGeom prst="rect">
            <a:avLst/>
          </a:prstGeom>
          <a:noFill/>
        </p:spPr>
        <p:txBody>
          <a:bodyPr wrap="square" rtlCol="0">
            <a:spAutoFit/>
          </a:bodyPr>
          <a:lstStyle/>
          <a:p>
            <a:pPr marL="0" lvl="1" algn="just">
              <a:buClr>
                <a:schemeClr val="accent6">
                  <a:lumMod val="75000"/>
                </a:schemeClr>
              </a:buClr>
              <a:buBlip>
                <a:blip r:embed="rId8"/>
              </a:buBlip>
            </a:pPr>
            <a:r>
              <a:rPr lang="es-ES" sz="1100" dirty="0" smtClean="0">
                <a:latin typeface="Arial Narrow" pitchFamily="34" charset="0"/>
              </a:rPr>
              <a:t>Homologar plazos que tiene la autoridad aduanera para resolver, con los plazos previstos por el CNPT, para que resuelven las autoridades de la DGT</a:t>
            </a:r>
          </a:p>
          <a:p>
            <a:pPr marL="0" lvl="1" algn="just">
              <a:buClr>
                <a:schemeClr val="accent6">
                  <a:lumMod val="75000"/>
                </a:schemeClr>
              </a:buClr>
              <a:buBlip>
                <a:blip r:embed="rId8"/>
              </a:buBlip>
            </a:pPr>
            <a:r>
              <a:rPr lang="es-ES" sz="1100" dirty="0" smtClean="0">
                <a:latin typeface="Arial Narrow" pitchFamily="34" charset="0"/>
              </a:rPr>
              <a:t>Otorgar un  mayor plazo a los administrados para que puedan recurrir las actuaciones del SNA, lo cual mejora  o amplía las posibilidades para ejercer su derecho de defensa.</a:t>
            </a:r>
          </a:p>
          <a:p>
            <a:pPr marL="0" lvl="1" algn="just">
              <a:buClr>
                <a:schemeClr val="accent6">
                  <a:lumMod val="75000"/>
                </a:schemeClr>
              </a:buClr>
              <a:buBlip>
                <a:blip r:embed="rId8"/>
              </a:buBlip>
            </a:pPr>
            <a:r>
              <a:rPr lang="es-ES" sz="1100" dirty="0" smtClean="0">
                <a:latin typeface="Arial Narrow" pitchFamily="34" charset="0"/>
              </a:rPr>
              <a:t>Ampliar los plazos de resolución tanto para las Aduanas, la DGA y el Tribunal Aduanero haciéndolos más ajustados a realidad y a la operativa aduanera</a:t>
            </a:r>
            <a:r>
              <a:rPr lang="es-ES" dirty="0" smtClean="0">
                <a:latin typeface="Arial Narrow" pitchFamily="34" charset="0"/>
              </a:rPr>
              <a:t>.</a:t>
            </a:r>
          </a:p>
        </p:txBody>
      </p:sp>
      <p:sp>
        <p:nvSpPr>
          <p:cNvPr id="13" name="12 Rectángulo"/>
          <p:cNvSpPr/>
          <p:nvPr/>
        </p:nvSpPr>
        <p:spPr>
          <a:xfrm>
            <a:off x="6929454" y="714356"/>
            <a:ext cx="1125629" cy="307777"/>
          </a:xfrm>
          <a:prstGeom prst="rect">
            <a:avLst/>
          </a:prstGeom>
        </p:spPr>
        <p:txBody>
          <a:bodyPr wrap="none">
            <a:spAutoFit/>
          </a:bodyPr>
          <a:lstStyle/>
          <a:p>
            <a:r>
              <a:rPr lang="es-ES" sz="1400" dirty="0" err="1" smtClean="0">
                <a:solidFill>
                  <a:schemeClr val="bg1"/>
                </a:solidFill>
                <a:latin typeface="Arnprior" pitchFamily="2" charset="0"/>
              </a:rPr>
              <a:t>Ojbetivo</a:t>
            </a:r>
            <a:endParaRPr lang="es-ES" sz="1400" dirty="0">
              <a:solidFill>
                <a:schemeClr val="bg1"/>
              </a:solidFill>
              <a:latin typeface="Arnprior" pitchFamily="2" charset="0"/>
            </a:endParaRP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1530561725"/>
              </p:ext>
            </p:extLst>
          </p:nvPr>
        </p:nvGraphicFramePr>
        <p:xfrm>
          <a:off x="539552" y="965924"/>
          <a:ext cx="8172400" cy="5869621"/>
        </p:xfrm>
        <a:graphic>
          <a:graphicData uri="http://schemas.openxmlformats.org/drawingml/2006/table">
            <a:tbl>
              <a:tblPr/>
              <a:tblGrid>
                <a:gridCol w="3909612"/>
                <a:gridCol w="4262788"/>
              </a:tblGrid>
              <a:tr h="363032">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a:t>
                      </a:r>
                      <a:r>
                        <a:rPr lang="es-ES" sz="2400" b="1" dirty="0" smtClean="0">
                          <a:latin typeface="+mn-lt"/>
                          <a:ea typeface="Calibri"/>
                          <a:cs typeface="Arial" pitchFamily="34" charset="0"/>
                        </a:rPr>
                        <a:t>Original</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de Reforma</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5273737">
                <a:tc>
                  <a:txBody>
                    <a:bodyPr/>
                    <a:lstStyle/>
                    <a:p>
                      <a:pPr algn="just"/>
                      <a:r>
                        <a:rPr lang="es-ES" sz="1400" b="1" dirty="0" smtClean="0">
                          <a:latin typeface="+mn-lt"/>
                        </a:rPr>
                        <a:t>Artículo 198.—Impugnación de actos. </a:t>
                      </a:r>
                      <a:r>
                        <a:rPr lang="es-ES" sz="1400" dirty="0" smtClean="0">
                          <a:latin typeface="+mn-lt"/>
                        </a:rPr>
                        <a:t>Notificado un acto final dictado por la aduana, incluso el resultado de la determinación tributaria, el agente aduanero, el consignatario o la persona destinataria del acto, podrá interponer el recurso de reconsideración y el de apelación para ante el Tribunal Aduanero Nacional, dentro </a:t>
                      </a:r>
                      <a:r>
                        <a:rPr lang="es-ES" sz="1400" b="1" dirty="0" smtClean="0">
                          <a:latin typeface="+mn-lt"/>
                        </a:rPr>
                        <a:t>del plazo de los tres días hábiles</a:t>
                      </a:r>
                      <a:r>
                        <a:rPr lang="es-ES" sz="1400" dirty="0" smtClean="0">
                          <a:latin typeface="+mn-lt"/>
                        </a:rPr>
                        <a:t> siguientes a la notificación. Será potestativo usar ambos recursos ordinarios o solo uno de ellos. </a:t>
                      </a:r>
                    </a:p>
                    <a:p>
                      <a:pPr algn="just"/>
                      <a:r>
                        <a:rPr lang="es-ES" sz="1400" dirty="0" smtClean="0">
                          <a:latin typeface="+mn-lt"/>
                        </a:rPr>
                        <a:t>El recurrente presentará las alegaciones técnicas, de hecho y de derecho, las pruebas en que fundamente su recurso y la petición o pretensión de fondo. </a:t>
                      </a:r>
                    </a:p>
                    <a:p>
                      <a:pPr algn="just"/>
                      <a:r>
                        <a:rPr lang="es-ES" sz="1400" dirty="0" smtClean="0">
                          <a:latin typeface="+mn-lt"/>
                        </a:rPr>
                        <a:t>El recurrente podrá aportar, en su beneficio, toda clase de pruebas, incluso exámenes técnicos, catálogos, literatura o dictámenes. </a:t>
                      </a:r>
                      <a:endParaRPr lang="es-ES" sz="1400" dirty="0">
                        <a:latin typeface="+mn-lt"/>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CR" sz="1400" b="1" dirty="0" smtClean="0">
                        <a:solidFill>
                          <a:srgbClr val="000000"/>
                        </a:solidFill>
                        <a:latin typeface="+mn-lt"/>
                        <a:ea typeface="Times New Roman"/>
                        <a:cs typeface="Arial" pitchFamily="34" charset="0"/>
                      </a:endParaRPr>
                    </a:p>
                    <a:p>
                      <a:pPr algn="just"/>
                      <a:r>
                        <a:rPr lang="es-ES" sz="1400" b="1" kern="1200" baseline="0" dirty="0" smtClean="0">
                          <a:solidFill>
                            <a:schemeClr val="tx1"/>
                          </a:solidFill>
                          <a:latin typeface="+mn-lt"/>
                          <a:ea typeface="+mn-ea"/>
                          <a:cs typeface="+mn-cs"/>
                        </a:rPr>
                        <a:t>Artículo 198.- Impugnación de actos </a:t>
                      </a:r>
                    </a:p>
                    <a:p>
                      <a:pPr algn="just"/>
                      <a:r>
                        <a:rPr lang="es-ES" sz="1400" kern="1200" baseline="0" dirty="0" smtClean="0">
                          <a:solidFill>
                            <a:schemeClr val="tx1"/>
                          </a:solidFill>
                          <a:latin typeface="+mn-lt"/>
                          <a:ea typeface="+mn-ea"/>
                          <a:cs typeface="+mn-cs"/>
                        </a:rPr>
                        <a:t>Notificado un acto final dictado por la aduana, incluso el resultado de la determinación tributaria, el agente aduanero, el consignatario o la persona destinataria del acto podrá interponer los recursos de reconsideración y de apelación para ante el Tribunal Aduanero Nacional, dentro del plazo de </a:t>
                      </a:r>
                      <a:r>
                        <a:rPr lang="es-ES" sz="1400" b="1" kern="1200" baseline="0" dirty="0" smtClean="0">
                          <a:solidFill>
                            <a:schemeClr val="tx1"/>
                          </a:solidFill>
                          <a:latin typeface="+mn-lt"/>
                          <a:ea typeface="+mn-ea"/>
                          <a:cs typeface="+mn-cs"/>
                        </a:rPr>
                        <a:t>los quince días hábiles siguientes a la notificación. </a:t>
                      </a:r>
                      <a:r>
                        <a:rPr lang="es-ES" sz="1400" kern="1200" baseline="0" dirty="0" smtClean="0">
                          <a:solidFill>
                            <a:schemeClr val="tx1"/>
                          </a:solidFill>
                          <a:latin typeface="+mn-lt"/>
                          <a:ea typeface="+mn-ea"/>
                          <a:cs typeface="+mn-cs"/>
                        </a:rPr>
                        <a:t>Será potestativo usar ambos recursos ordinarios o solo uno de ellos. </a:t>
                      </a:r>
                    </a:p>
                    <a:p>
                      <a:pPr algn="just"/>
                      <a:r>
                        <a:rPr lang="es-ES" sz="1400" kern="1200" baseline="0" dirty="0" smtClean="0">
                          <a:solidFill>
                            <a:schemeClr val="tx1"/>
                          </a:solidFill>
                          <a:latin typeface="+mn-lt"/>
                          <a:ea typeface="+mn-ea"/>
                          <a:cs typeface="+mn-cs"/>
                        </a:rPr>
                        <a:t>El recurrente presentará las alegaciones técnicas, de hecho y de derecho, las pruebas en que fundamente su recurso y la petición o pretensión de fondo. </a:t>
                      </a:r>
                    </a:p>
                    <a:p>
                      <a:pPr algn="just"/>
                      <a:r>
                        <a:rPr lang="es-ES" sz="1400" kern="1200" baseline="0" dirty="0" smtClean="0">
                          <a:solidFill>
                            <a:schemeClr val="tx1"/>
                          </a:solidFill>
                          <a:latin typeface="+mn-lt"/>
                          <a:ea typeface="+mn-ea"/>
                          <a:cs typeface="+mn-cs"/>
                        </a:rPr>
                        <a:t>El recurrente podrá aportar, en su beneficio, toda clase de pruebas, incluso exámenes técnicos, catálogos, literatura o dictámenes. </a:t>
                      </a:r>
                      <a:endParaRPr lang="es-ES" sz="1400" b="1" kern="1200" baseline="0" dirty="0" smtClean="0">
                        <a:solidFill>
                          <a:schemeClr val="accent5">
                            <a:lumMod val="50000"/>
                          </a:schemeClr>
                        </a:solidFill>
                        <a:latin typeface="+mn-lt"/>
                        <a:ea typeface="+mn-ea"/>
                        <a:cs typeface="+mn-cs"/>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9 Título"/>
          <p:cNvSpPr>
            <a:spLocks noGrp="1"/>
          </p:cNvSpPr>
          <p:nvPr>
            <p:ph type="title"/>
          </p:nvPr>
        </p:nvSpPr>
        <p:spPr>
          <a:xfrm>
            <a:off x="571472" y="214290"/>
            <a:ext cx="8286808" cy="500066"/>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p:spPr>
        <p:style>
          <a:lnRef idx="2">
            <a:schemeClr val="dk1"/>
          </a:lnRef>
          <a:fillRef idx="1">
            <a:schemeClr val="lt1"/>
          </a:fillRef>
          <a:effectRef idx="0">
            <a:schemeClr val="dk1"/>
          </a:effectRef>
          <a:fontRef idx="minor">
            <a:schemeClr val="dk1"/>
          </a:fontRef>
        </p:style>
        <p:txBody>
          <a:bodyPr anchor="ctr">
            <a:noAutofit/>
          </a:bodyPr>
          <a:lstStyle/>
          <a:p>
            <a:r>
              <a:rPr lang="es-ES" sz="2400" b="1" dirty="0" smtClean="0">
                <a:solidFill>
                  <a:srgbClr val="FFC000"/>
                </a:solidFill>
                <a:effectLst>
                  <a:outerShdw blurRad="38100" dist="38100" dir="2700000" algn="tl">
                    <a:srgbClr val="000000">
                      <a:alpha val="43137"/>
                    </a:srgbClr>
                  </a:outerShdw>
                </a:effectLst>
                <a:latin typeface="Copperplate Gothic Bold" pitchFamily="34" charset="0"/>
              </a:rPr>
              <a:t>Ley de Fortalecimiento a la Gestión Tributaria</a:t>
            </a:r>
            <a:endParaRPr lang="es-ES" sz="2400" b="1" dirty="0">
              <a:solidFill>
                <a:srgbClr val="FFC000"/>
              </a:solidFill>
              <a:effectLst>
                <a:outerShdw blurRad="38100" dist="38100" dir="2700000" algn="tl">
                  <a:srgbClr val="000000">
                    <a:alpha val="43137"/>
                  </a:srgbClr>
                </a:outerShdw>
              </a:effectLst>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500034" y="428604"/>
            <a:ext cx="8329642" cy="500066"/>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p:spPr>
        <p:style>
          <a:lnRef idx="2">
            <a:schemeClr val="dk1"/>
          </a:lnRef>
          <a:fillRef idx="1">
            <a:schemeClr val="lt1"/>
          </a:fillRef>
          <a:effectRef idx="0">
            <a:schemeClr val="dk1"/>
          </a:effectRef>
          <a:fontRef idx="minor">
            <a:schemeClr val="dk1"/>
          </a:fontRef>
        </p:style>
        <p:txBody>
          <a:bodyPr anchor="ctr">
            <a:noAutofit/>
          </a:bodyPr>
          <a:lstStyle/>
          <a:p>
            <a:pPr algn="ctr"/>
            <a:r>
              <a:rPr lang="es-ES" sz="2400" b="1" dirty="0" smtClean="0">
                <a:solidFill>
                  <a:srgbClr val="FFC000"/>
                </a:solidFill>
                <a:effectLst>
                  <a:outerShdw blurRad="38100" dist="38100" dir="2700000" algn="tl">
                    <a:srgbClr val="000000">
                      <a:alpha val="43137"/>
                    </a:srgbClr>
                  </a:outerShdw>
                </a:effectLst>
                <a:latin typeface="Copperplate Gothic Bold" pitchFamily="34" charset="0"/>
              </a:rPr>
              <a:t>Ley de Fortalecimiento a la Gestión Tributaria</a:t>
            </a:r>
            <a:endParaRPr lang="es-ES" sz="2400" b="1" dirty="0">
              <a:solidFill>
                <a:srgbClr val="FFC000"/>
              </a:solidFill>
              <a:effectLst>
                <a:outerShdw blurRad="38100" dist="38100" dir="2700000" algn="tl">
                  <a:srgbClr val="000000">
                    <a:alpha val="43137"/>
                  </a:srgbClr>
                </a:outerShdw>
              </a:effectLst>
              <a:latin typeface="Copperplate Gothic Bold"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385452942"/>
              </p:ext>
            </p:extLst>
          </p:nvPr>
        </p:nvGraphicFramePr>
        <p:xfrm>
          <a:off x="539552" y="1214422"/>
          <a:ext cx="8064896" cy="4714908"/>
        </p:xfrm>
        <a:graphic>
          <a:graphicData uri="http://schemas.openxmlformats.org/drawingml/2006/table">
            <a:tbl>
              <a:tblPr/>
              <a:tblGrid>
                <a:gridCol w="3827408"/>
                <a:gridCol w="4237488"/>
              </a:tblGrid>
              <a:tr h="917971">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a:t>
                      </a:r>
                      <a:r>
                        <a:rPr lang="es-ES" sz="2400" b="1" dirty="0" smtClean="0">
                          <a:latin typeface="+mn-lt"/>
                          <a:ea typeface="Calibri"/>
                          <a:cs typeface="Arial" pitchFamily="34" charset="0"/>
                        </a:rPr>
                        <a:t>Original</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de Reforma</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r h="3796937">
                <a:tc>
                  <a:txBody>
                    <a:bodyPr/>
                    <a:lstStyle/>
                    <a:p>
                      <a:r>
                        <a:rPr lang="es-ES" sz="2400" b="1" kern="1200" baseline="0" dirty="0" smtClean="0">
                          <a:solidFill>
                            <a:schemeClr val="tx1"/>
                          </a:solidFill>
                          <a:latin typeface="+mn-lt"/>
                          <a:ea typeface="+mn-ea"/>
                          <a:cs typeface="+mn-cs"/>
                        </a:rPr>
                        <a:t>Artículo </a:t>
                      </a:r>
                      <a:r>
                        <a:rPr lang="es-ES" sz="2400" b="1" dirty="0" smtClean="0"/>
                        <a:t>199.- Plazo para que la aduana dicte la resolución</a:t>
                      </a:r>
                    </a:p>
                    <a:p>
                      <a:r>
                        <a:rPr lang="es-ES" sz="2400" dirty="0" smtClean="0"/>
                        <a:t>Dentro de los </a:t>
                      </a:r>
                      <a:r>
                        <a:rPr lang="es-ES" sz="2400" b="1" dirty="0" smtClean="0"/>
                        <a:t>tres días hábiles </a:t>
                      </a:r>
                      <a:r>
                        <a:rPr lang="es-ES" sz="2400" dirty="0" smtClean="0"/>
                        <a:t>siguientes a su interposición la</a:t>
                      </a:r>
                      <a:r>
                        <a:rPr lang="es-ES" sz="2400" baseline="0" dirty="0" smtClean="0"/>
                        <a:t> </a:t>
                      </a:r>
                      <a:r>
                        <a:rPr lang="es-ES" sz="2400" dirty="0" smtClean="0"/>
                        <a:t>aduana competente deberá dictar el acto que resuelve el recurso de</a:t>
                      </a:r>
                      <a:r>
                        <a:rPr lang="es-ES" sz="2400" baseline="0" dirty="0" smtClean="0"/>
                        <a:t> </a:t>
                      </a:r>
                      <a:r>
                        <a:rPr lang="es-ES" sz="2400" dirty="0" smtClean="0"/>
                        <a:t>reconsideración.</a:t>
                      </a:r>
                    </a:p>
                    <a:p>
                      <a:pPr algn="just"/>
                      <a:endParaRPr lang="es-ES" sz="1800" dirty="0">
                        <a:latin typeface="+mn-lt"/>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ES" sz="2400" b="1" kern="1200" baseline="0" dirty="0" smtClean="0">
                          <a:solidFill>
                            <a:schemeClr val="tx1"/>
                          </a:solidFill>
                          <a:latin typeface="+mn-lt"/>
                          <a:ea typeface="+mn-ea"/>
                          <a:cs typeface="+mn-cs"/>
                        </a:rPr>
                        <a:t>Artículo 199.- Plazo para que la aduana dicte la resolución </a:t>
                      </a:r>
                    </a:p>
                    <a:p>
                      <a:pPr algn="just"/>
                      <a:r>
                        <a:rPr lang="es-ES" sz="2400" kern="1200" baseline="0" dirty="0" smtClean="0">
                          <a:solidFill>
                            <a:schemeClr val="tx1"/>
                          </a:solidFill>
                          <a:latin typeface="+mn-lt"/>
                          <a:ea typeface="+mn-ea"/>
                          <a:cs typeface="+mn-cs"/>
                        </a:rPr>
                        <a:t>Dentro de un </a:t>
                      </a:r>
                      <a:r>
                        <a:rPr lang="es-ES" sz="2400" b="1" kern="1200" baseline="0" dirty="0" smtClean="0">
                          <a:solidFill>
                            <a:schemeClr val="tx1"/>
                          </a:solidFill>
                          <a:latin typeface="+mn-lt"/>
                          <a:ea typeface="+mn-ea"/>
                          <a:cs typeface="+mn-cs"/>
                        </a:rPr>
                        <a:t>plazo de dos meses</a:t>
                      </a:r>
                      <a:r>
                        <a:rPr lang="es-ES" sz="2400" kern="1200" baseline="0" dirty="0" smtClean="0">
                          <a:solidFill>
                            <a:schemeClr val="tx1"/>
                          </a:solidFill>
                          <a:latin typeface="+mn-lt"/>
                          <a:ea typeface="+mn-ea"/>
                          <a:cs typeface="+mn-cs"/>
                        </a:rPr>
                        <a:t>, contado desde la fecha de interposición, la aduana competente deberá dictar el acto que resuelve el recurso de reconsideración. </a:t>
                      </a:r>
                      <a:endParaRPr lang="es-CR" sz="2400" b="1" dirty="0" smtClean="0">
                        <a:solidFill>
                          <a:srgbClr val="000000"/>
                        </a:solidFill>
                        <a:latin typeface="+mn-lt"/>
                        <a:ea typeface="Times New Roman"/>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214282" y="214290"/>
            <a:ext cx="8643998" cy="500066"/>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p:spPr>
        <p:style>
          <a:lnRef idx="2">
            <a:schemeClr val="dk1"/>
          </a:lnRef>
          <a:fillRef idx="1">
            <a:schemeClr val="lt1"/>
          </a:fillRef>
          <a:effectRef idx="0">
            <a:schemeClr val="dk1"/>
          </a:effectRef>
          <a:fontRef idx="minor">
            <a:schemeClr val="dk1"/>
          </a:fontRef>
        </p:style>
        <p:txBody>
          <a:bodyPr anchor="ctr">
            <a:noAutofit/>
          </a:bodyPr>
          <a:lstStyle/>
          <a:p>
            <a:pPr algn="ctr"/>
            <a:r>
              <a:rPr lang="es-ES" sz="2400" b="1" dirty="0" smtClean="0">
                <a:solidFill>
                  <a:srgbClr val="FFC000"/>
                </a:solidFill>
                <a:effectLst>
                  <a:outerShdw blurRad="38100" dist="38100" dir="2700000" algn="tl">
                    <a:srgbClr val="000000">
                      <a:alpha val="43137"/>
                    </a:srgbClr>
                  </a:outerShdw>
                </a:effectLst>
                <a:latin typeface="Copperplate Gothic Bold" pitchFamily="34" charset="0"/>
              </a:rPr>
              <a:t>Ley de Fortalecimiento a la Gestión Tributaria</a:t>
            </a:r>
            <a:endParaRPr lang="es-ES" sz="2400" b="1" dirty="0">
              <a:solidFill>
                <a:srgbClr val="FFC000"/>
              </a:solidFill>
              <a:effectLst>
                <a:outerShdw blurRad="38100" dist="38100" dir="2700000" algn="tl">
                  <a:srgbClr val="000000">
                    <a:alpha val="43137"/>
                  </a:srgbClr>
                </a:outerShdw>
              </a:effectLst>
              <a:latin typeface="Copperplate Gothic Bold"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3428280040"/>
              </p:ext>
            </p:extLst>
          </p:nvPr>
        </p:nvGraphicFramePr>
        <p:xfrm>
          <a:off x="467544" y="927522"/>
          <a:ext cx="8244407" cy="5535762"/>
        </p:xfrm>
        <a:graphic>
          <a:graphicData uri="http://schemas.openxmlformats.org/drawingml/2006/table">
            <a:tbl>
              <a:tblPr/>
              <a:tblGrid>
                <a:gridCol w="4032448"/>
                <a:gridCol w="4211959"/>
              </a:tblGrid>
              <a:tr h="513928">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a:t>
                      </a:r>
                      <a:r>
                        <a:rPr lang="es-ES" sz="2400" b="1" dirty="0" smtClean="0">
                          <a:latin typeface="+mn-lt"/>
                          <a:ea typeface="Calibri"/>
                          <a:cs typeface="Arial" pitchFamily="34" charset="0"/>
                        </a:rPr>
                        <a:t>Original</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de Reforma</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4939878">
                <a:tc>
                  <a:txBody>
                    <a:bodyPr/>
                    <a:lstStyle/>
                    <a:p>
                      <a:pPr algn="just"/>
                      <a:r>
                        <a:rPr lang="es-ES" sz="1600" b="1" dirty="0" smtClean="0"/>
                        <a:t>Artículo 204</a:t>
                      </a:r>
                      <a:r>
                        <a:rPr lang="es-ES" sz="1600" dirty="0" smtClean="0"/>
                        <a:t>.—</a:t>
                      </a:r>
                      <a:r>
                        <a:rPr lang="es-ES" sz="1600" b="1" dirty="0" smtClean="0"/>
                        <a:t>Impugnación de actos de la Dirección General de Aduanas. </a:t>
                      </a:r>
                      <a:r>
                        <a:rPr lang="es-ES" sz="1600" dirty="0" smtClean="0"/>
                        <a:t>Contra los actos dictados directamente por la Dirección General de Aduanas, cabrán el recurso de reconsideración y el de apelación para ante el Tribunal Aduanero Nacional; ambos recursos serán potestativos y deberán interponerse dentro del plazo de los tres días hábiles siguientes a la notificación del acto recurrido. La Dirección General de Aduanas deberá dictar el acto que resuelva el recurso de reconsideración, dentro de los quince días hábiles siguientes. La fase probatoria del recurso de apelación se tramitará de conformidad con el artículo 201 de esta Ley. </a:t>
                      </a:r>
                      <a:endParaRPr lang="es-ES" sz="1600" dirty="0"/>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s-ES" sz="1600" b="1" kern="1200" baseline="0" dirty="0" smtClean="0">
                          <a:solidFill>
                            <a:schemeClr val="tx1"/>
                          </a:solidFill>
                          <a:latin typeface="+mn-lt"/>
                          <a:ea typeface="+mn-ea"/>
                          <a:cs typeface="+mn-cs"/>
                        </a:rPr>
                        <a:t>"Artículo 204.- Impugnación de actos de la Dirección General de Aduanas </a:t>
                      </a:r>
                    </a:p>
                    <a:p>
                      <a:pPr algn="just"/>
                      <a:r>
                        <a:rPr lang="es-ES" sz="1600" kern="1200" baseline="0" dirty="0" smtClean="0">
                          <a:solidFill>
                            <a:schemeClr val="tx1"/>
                          </a:solidFill>
                          <a:latin typeface="+mn-lt"/>
                          <a:ea typeface="+mn-ea"/>
                          <a:cs typeface="+mn-cs"/>
                        </a:rPr>
                        <a:t>Contra los actos dictados directamente por la Dirección General de Aduanas, cabrán los recursos de reconsideración y de apelación para ante el Tribunal Aduanero Nacional; ambos recursos serán potestativos y deberán interponerse dentro del </a:t>
                      </a:r>
                      <a:r>
                        <a:rPr lang="es-ES" sz="1600" b="1" kern="1200" baseline="0" dirty="0" smtClean="0">
                          <a:solidFill>
                            <a:schemeClr val="tx1"/>
                          </a:solidFill>
                          <a:latin typeface="+mn-lt"/>
                          <a:ea typeface="+mn-ea"/>
                          <a:cs typeface="+mn-cs"/>
                        </a:rPr>
                        <a:t>plazo de los quince días </a:t>
                      </a:r>
                      <a:r>
                        <a:rPr lang="es-ES" sz="1600" kern="1200" baseline="0" dirty="0" smtClean="0">
                          <a:solidFill>
                            <a:schemeClr val="tx1"/>
                          </a:solidFill>
                          <a:latin typeface="+mn-lt"/>
                          <a:ea typeface="+mn-ea"/>
                          <a:cs typeface="+mn-cs"/>
                        </a:rPr>
                        <a:t>hábiles siguientes a la notificación del acto recurrido. La Dirección General de Aduanas deberá dictar el acto que resuelva el recurso de reconsideración, </a:t>
                      </a:r>
                      <a:r>
                        <a:rPr lang="es-ES" sz="1600" b="1" kern="1200" baseline="0" dirty="0" smtClean="0">
                          <a:solidFill>
                            <a:schemeClr val="tx1"/>
                          </a:solidFill>
                          <a:latin typeface="+mn-lt"/>
                          <a:ea typeface="+mn-ea"/>
                          <a:cs typeface="+mn-cs"/>
                        </a:rPr>
                        <a:t>dentro de dos meses </a:t>
                      </a:r>
                      <a:r>
                        <a:rPr lang="es-ES" sz="1600" kern="1200" baseline="0" dirty="0" smtClean="0">
                          <a:solidFill>
                            <a:schemeClr val="tx1"/>
                          </a:solidFill>
                          <a:latin typeface="+mn-lt"/>
                          <a:ea typeface="+mn-ea"/>
                          <a:cs typeface="+mn-cs"/>
                        </a:rPr>
                        <a:t>contados a partir de la interposición del recurso. La fase probatoria del recurso de apelación se tramitará de conformidad con el artículo 201 de esta ley." </a:t>
                      </a:r>
                      <a:endParaRPr lang="es-CR" sz="1600" b="1" dirty="0" smtClean="0">
                        <a:solidFill>
                          <a:srgbClr val="000000"/>
                        </a:solidFill>
                        <a:latin typeface="+mn-lt"/>
                        <a:ea typeface="Times New Roman"/>
                        <a:cs typeface="Arial" pitchFamily="34" charset="0"/>
                      </a:endParaRPr>
                    </a:p>
                    <a:p>
                      <a:r>
                        <a:rPr lang="es-ES" sz="1600" kern="1200" baseline="0" dirty="0" smtClean="0">
                          <a:solidFill>
                            <a:schemeClr val="tx1"/>
                          </a:solidFill>
                          <a:latin typeface="+mn-lt"/>
                          <a:ea typeface="+mn-ea"/>
                          <a:cs typeface="+mn-cs"/>
                        </a:rPr>
                        <a:t> </a:t>
                      </a:r>
                      <a:endParaRPr lang="es-ES" sz="1600" b="1" kern="1200" baseline="0" dirty="0" smtClean="0">
                        <a:solidFill>
                          <a:schemeClr val="accent5">
                            <a:lumMod val="50000"/>
                          </a:schemeClr>
                        </a:solidFill>
                        <a:latin typeface="+mn-lt"/>
                        <a:ea typeface="+mn-ea"/>
                        <a:cs typeface="+mn-cs"/>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428596" y="214290"/>
            <a:ext cx="8429684" cy="500066"/>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p:spPr>
        <p:style>
          <a:lnRef idx="2">
            <a:schemeClr val="dk1"/>
          </a:lnRef>
          <a:fillRef idx="1">
            <a:schemeClr val="lt1"/>
          </a:fillRef>
          <a:effectRef idx="0">
            <a:schemeClr val="dk1"/>
          </a:effectRef>
          <a:fontRef idx="minor">
            <a:schemeClr val="dk1"/>
          </a:fontRef>
        </p:style>
        <p:txBody>
          <a:bodyPr anchor="ctr">
            <a:noAutofit/>
          </a:bodyPr>
          <a:lstStyle/>
          <a:p>
            <a:r>
              <a:rPr lang="es-ES" sz="2400" b="1" dirty="0" smtClean="0">
                <a:solidFill>
                  <a:srgbClr val="FFC000"/>
                </a:solidFill>
                <a:effectLst>
                  <a:outerShdw blurRad="38100" dist="38100" dir="2700000" algn="tl">
                    <a:srgbClr val="000000">
                      <a:alpha val="43137"/>
                    </a:srgbClr>
                  </a:outerShdw>
                </a:effectLst>
                <a:latin typeface="Copperplate Gothic Bold" pitchFamily="34" charset="0"/>
              </a:rPr>
              <a:t>Ley de Fortalecimiento a la Gestión Tributaria</a:t>
            </a:r>
            <a:endParaRPr lang="es-ES" sz="2400" b="1" dirty="0">
              <a:solidFill>
                <a:srgbClr val="FFC000"/>
              </a:solidFill>
              <a:effectLst>
                <a:outerShdw blurRad="38100" dist="38100" dir="2700000" algn="tl">
                  <a:srgbClr val="000000">
                    <a:alpha val="43137"/>
                  </a:srgbClr>
                </a:outerShdw>
              </a:effectLst>
              <a:latin typeface="Copperplate Gothic Bold"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116618628"/>
              </p:ext>
            </p:extLst>
          </p:nvPr>
        </p:nvGraphicFramePr>
        <p:xfrm>
          <a:off x="539552" y="980728"/>
          <a:ext cx="8136905" cy="4991307"/>
        </p:xfrm>
        <a:graphic>
          <a:graphicData uri="http://schemas.openxmlformats.org/drawingml/2006/table">
            <a:tbl>
              <a:tblPr/>
              <a:tblGrid>
                <a:gridCol w="3892631"/>
                <a:gridCol w="4244274"/>
              </a:tblGrid>
              <a:tr h="609600">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a:t>
                      </a:r>
                      <a:r>
                        <a:rPr lang="es-ES" sz="2400" b="1" dirty="0" smtClean="0">
                          <a:latin typeface="+mn-lt"/>
                          <a:ea typeface="Calibri"/>
                          <a:cs typeface="Arial" pitchFamily="34" charset="0"/>
                        </a:rPr>
                        <a:t>Original</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endParaRPr lang="es-ES" sz="1000" dirty="0">
                        <a:latin typeface="+mn-lt"/>
                        <a:ea typeface="Calibri"/>
                        <a:cs typeface="Arial" pitchFamily="34" charset="0"/>
                      </a:endParaRPr>
                    </a:p>
                    <a:p>
                      <a:pPr algn="ctr">
                        <a:lnSpc>
                          <a:spcPct val="115000"/>
                        </a:lnSpc>
                        <a:spcAft>
                          <a:spcPts val="0"/>
                        </a:spcAft>
                      </a:pPr>
                      <a:r>
                        <a:rPr lang="es-ES" sz="2400" b="1" dirty="0">
                          <a:latin typeface="+mn-lt"/>
                          <a:ea typeface="Calibri"/>
                          <a:cs typeface="Arial" pitchFamily="34" charset="0"/>
                        </a:rPr>
                        <a:t>Texto de Reforma</a:t>
                      </a:r>
                      <a:endParaRPr lang="es-ES" sz="2400" dirty="0">
                        <a:latin typeface="+mn-lt"/>
                        <a:ea typeface="Calibri"/>
                        <a:cs typeface="Arial" pitchFamily="34" charset="0"/>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r h="4381707">
                <a:tc>
                  <a:txBody>
                    <a:bodyPr/>
                    <a:lstStyle/>
                    <a:p>
                      <a:pPr algn="just"/>
                      <a:r>
                        <a:rPr lang="es-ES" sz="1600" b="1" dirty="0" smtClean="0"/>
                        <a:t>Artículo 209.- Plazo para resolver</a:t>
                      </a:r>
                    </a:p>
                    <a:p>
                      <a:pPr algn="just"/>
                      <a:r>
                        <a:rPr lang="es-ES" sz="1600" dirty="0" smtClean="0"/>
                        <a:t>Una vez listo el asunto, el Tribunal dictará la resolución dentro de</a:t>
                      </a:r>
                      <a:r>
                        <a:rPr lang="es-ES" sz="1600" baseline="0" dirty="0" smtClean="0"/>
                        <a:t> </a:t>
                      </a:r>
                      <a:r>
                        <a:rPr lang="es-ES" sz="1600" dirty="0" smtClean="0"/>
                        <a:t>los quince días hábiles siguientes. Mediante resolución fundada, el plazo</a:t>
                      </a:r>
                      <a:r>
                        <a:rPr lang="es-ES" sz="1600" baseline="0" dirty="0" smtClean="0"/>
                        <a:t> </a:t>
                      </a:r>
                      <a:r>
                        <a:rPr lang="es-ES" sz="1600" dirty="0" smtClean="0"/>
                        <a:t>podrá prorrogarse por un término único adicional de quince días hábiles.</a:t>
                      </a:r>
                    </a:p>
                    <a:p>
                      <a:pPr algn="just"/>
                      <a:r>
                        <a:rPr lang="es-ES" sz="1600" dirty="0" smtClean="0"/>
                        <a:t>La resolución dará por agotada la vía administrativa.</a:t>
                      </a:r>
                    </a:p>
                    <a:p>
                      <a:pPr algn="just"/>
                      <a:r>
                        <a:rPr lang="es-ES" sz="1600" dirty="0" smtClean="0"/>
                        <a:t>El interesado podrá solicitar aclaración y adición dentro de los tres</a:t>
                      </a:r>
                      <a:r>
                        <a:rPr lang="es-ES" sz="1600" baseline="0" dirty="0" smtClean="0"/>
                        <a:t> </a:t>
                      </a:r>
                      <a:r>
                        <a:rPr lang="es-ES" sz="1600" dirty="0" smtClean="0"/>
                        <a:t>días hábiles siguientes a la notificación, solicitud que habrá de</a:t>
                      </a:r>
                      <a:r>
                        <a:rPr lang="es-ES" sz="1600" baseline="0" dirty="0" smtClean="0"/>
                        <a:t> </a:t>
                      </a:r>
                      <a:r>
                        <a:rPr lang="es-ES" sz="1600" dirty="0" smtClean="0"/>
                        <a:t>resolverse en el término de quince días hábiles.</a:t>
                      </a:r>
                      <a:endParaRPr lang="es-ES" sz="1600" dirty="0"/>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ES" sz="1600" b="1" kern="1200" baseline="0" dirty="0" smtClean="0">
                          <a:solidFill>
                            <a:schemeClr val="tx1"/>
                          </a:solidFill>
                          <a:latin typeface="+mn-lt"/>
                          <a:ea typeface="+mn-ea"/>
                          <a:cs typeface="+mn-cs"/>
                        </a:rPr>
                        <a:t>Artículo 209.- Plazo para resolver </a:t>
                      </a:r>
                    </a:p>
                    <a:p>
                      <a:r>
                        <a:rPr lang="es-ES" sz="1600" kern="1200" baseline="0" dirty="0" smtClean="0">
                          <a:solidFill>
                            <a:schemeClr val="tx1"/>
                          </a:solidFill>
                          <a:latin typeface="+mn-lt"/>
                          <a:ea typeface="+mn-ea"/>
                          <a:cs typeface="+mn-cs"/>
                        </a:rPr>
                        <a:t>El Tribunal dictará la resolución </a:t>
                      </a:r>
                      <a:r>
                        <a:rPr lang="es-ES" sz="1600" b="1" kern="1200" baseline="0" dirty="0" smtClean="0">
                          <a:solidFill>
                            <a:schemeClr val="tx1"/>
                          </a:solidFill>
                          <a:latin typeface="+mn-lt"/>
                          <a:ea typeface="+mn-ea"/>
                          <a:cs typeface="+mn-cs"/>
                        </a:rPr>
                        <a:t>dentro de los seis meses siguientes a la fecha de recepción del respectivo expediente </a:t>
                      </a:r>
                      <a:r>
                        <a:rPr lang="es-ES" sz="1600" kern="1200" baseline="0" dirty="0" smtClean="0">
                          <a:solidFill>
                            <a:schemeClr val="tx1"/>
                          </a:solidFill>
                          <a:latin typeface="+mn-lt"/>
                          <a:ea typeface="+mn-ea"/>
                          <a:cs typeface="+mn-cs"/>
                        </a:rPr>
                        <a:t>administrativo en ese órgano. </a:t>
                      </a:r>
                    </a:p>
                    <a:p>
                      <a:r>
                        <a:rPr lang="es-ES" sz="1600" kern="1200" baseline="0" dirty="0" smtClean="0">
                          <a:solidFill>
                            <a:schemeClr val="tx1"/>
                          </a:solidFill>
                          <a:latin typeface="+mn-lt"/>
                          <a:ea typeface="+mn-ea"/>
                          <a:cs typeface="+mn-cs"/>
                        </a:rPr>
                        <a:t>En los casos en que los sujetos pasivos y otros afectados presenten pruebas de descargo, conforme a lo dispuesto por el artículo 201 de esta ley, o cuando el Tribunal ordene prueba para mejor resolver, el plazo de seis meses correrá a </a:t>
                      </a:r>
                      <a:r>
                        <a:rPr lang="es-ES" sz="1600" b="1" kern="1200" baseline="0" dirty="0" smtClean="0">
                          <a:solidFill>
                            <a:schemeClr val="tx1"/>
                          </a:solidFill>
                          <a:latin typeface="+mn-lt"/>
                          <a:ea typeface="+mn-ea"/>
                          <a:cs typeface="+mn-cs"/>
                        </a:rPr>
                        <a:t>partir del vencimiento de dicha fase probatoria</a:t>
                      </a:r>
                      <a:r>
                        <a:rPr lang="es-ES" sz="1600" kern="1200" baseline="0" dirty="0" smtClean="0">
                          <a:solidFill>
                            <a:schemeClr val="tx1"/>
                          </a:solidFill>
                          <a:latin typeface="+mn-lt"/>
                          <a:ea typeface="+mn-ea"/>
                          <a:cs typeface="+mn-cs"/>
                        </a:rPr>
                        <a:t>. La resolución dará por agotada la vía administrativa. </a:t>
                      </a:r>
                    </a:p>
                    <a:p>
                      <a:r>
                        <a:rPr lang="es-ES" sz="1600" kern="1200" baseline="0" dirty="0" smtClean="0">
                          <a:solidFill>
                            <a:schemeClr val="tx1"/>
                          </a:solidFill>
                          <a:latin typeface="+mn-lt"/>
                          <a:ea typeface="+mn-ea"/>
                          <a:cs typeface="+mn-cs"/>
                        </a:rPr>
                        <a:t>El interesado podrá solicitar aclaración y adición dentro de los tres días hábiles siguientes a la notificación, solicitud que habrá de resolverse en el término de quince días hábiles.</a:t>
                      </a:r>
                      <a:endParaRPr lang="es-ES" sz="1600" b="1" kern="1200" baseline="0" dirty="0" smtClean="0">
                        <a:solidFill>
                          <a:schemeClr val="accent5">
                            <a:lumMod val="50000"/>
                          </a:schemeClr>
                        </a:solidFill>
                        <a:latin typeface="+mn-lt"/>
                        <a:ea typeface="+mn-ea"/>
                        <a:cs typeface="+mn-cs"/>
                      </a:endParaRPr>
                    </a:p>
                  </a:txBody>
                  <a:tcPr marL="46544" marR="46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0 Imagen"/>
          <p:cNvPicPr/>
          <p:nvPr/>
        </p:nvPicPr>
        <p:blipFill>
          <a:blip r:embed="rId2" cstate="print"/>
          <a:srcRect/>
          <a:stretch>
            <a:fillRect/>
          </a:stretch>
        </p:blipFill>
        <p:spPr bwMode="auto">
          <a:xfrm>
            <a:off x="357158" y="6072206"/>
            <a:ext cx="962324" cy="600415"/>
          </a:xfrm>
          <a:prstGeom prst="rect">
            <a:avLst/>
          </a:prstGeom>
          <a:noFill/>
          <a:ln w="9525">
            <a:noFill/>
            <a:miter lim="800000"/>
            <a:headEnd/>
            <a:tailEnd/>
          </a:ln>
        </p:spPr>
      </p:pic>
      <p:sp>
        <p:nvSpPr>
          <p:cNvPr id="10" name="9 Título"/>
          <p:cNvSpPr>
            <a:spLocks noGrp="1"/>
          </p:cNvSpPr>
          <p:nvPr>
            <p:ph type="title"/>
          </p:nvPr>
        </p:nvSpPr>
        <p:spPr>
          <a:xfrm>
            <a:off x="428596" y="214290"/>
            <a:ext cx="8429684" cy="500066"/>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p:spPr>
        <p:style>
          <a:lnRef idx="2">
            <a:schemeClr val="dk1"/>
          </a:lnRef>
          <a:fillRef idx="1">
            <a:schemeClr val="lt1"/>
          </a:fillRef>
          <a:effectRef idx="0">
            <a:schemeClr val="dk1"/>
          </a:effectRef>
          <a:fontRef idx="minor">
            <a:schemeClr val="dk1"/>
          </a:fontRef>
        </p:style>
        <p:txBody>
          <a:bodyPr anchor="ctr">
            <a:noAutofit/>
          </a:bodyPr>
          <a:lstStyle/>
          <a:p>
            <a:r>
              <a:rPr lang="es-ES" sz="2400" b="1" dirty="0" smtClean="0">
                <a:solidFill>
                  <a:srgbClr val="FFC000"/>
                </a:solidFill>
                <a:effectLst>
                  <a:outerShdw blurRad="38100" dist="38100" dir="2700000" algn="tl">
                    <a:srgbClr val="000000">
                      <a:alpha val="43137"/>
                    </a:srgbClr>
                  </a:outerShdw>
                </a:effectLst>
                <a:latin typeface="Copperplate Gothic Bold" pitchFamily="34" charset="0"/>
              </a:rPr>
              <a:t>Ley de Fortalecimiento a la Gestión Tributaria</a:t>
            </a:r>
            <a:endParaRPr lang="es-ES" sz="2400" b="1" dirty="0">
              <a:solidFill>
                <a:srgbClr val="FFC000"/>
              </a:solidFill>
              <a:effectLst>
                <a:outerShdw blurRad="38100" dist="38100" dir="2700000" algn="tl">
                  <a:srgbClr val="000000">
                    <a:alpha val="43137"/>
                  </a:srgbClr>
                </a:outerShdw>
              </a:effectLst>
              <a:latin typeface="Copperplate Gothic Bold" pitchFamily="34" charset="0"/>
            </a:endParaRPr>
          </a:p>
        </p:txBody>
      </p:sp>
      <p:graphicFrame>
        <p:nvGraphicFramePr>
          <p:cNvPr id="7" name="6 Diagrama"/>
          <p:cNvGraphicFramePr/>
          <p:nvPr>
            <p:extLst>
              <p:ext uri="{D42A27DB-BD31-4B8C-83A1-F6EECF244321}">
                <p14:modId xmlns:p14="http://schemas.microsoft.com/office/powerpoint/2010/main" val="2402799492"/>
              </p:ext>
            </p:extLst>
          </p:nvPr>
        </p:nvGraphicFramePr>
        <p:xfrm>
          <a:off x="228600" y="1371600"/>
          <a:ext cx="8915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Flecha doblada"/>
          <p:cNvSpPr/>
          <p:nvPr/>
        </p:nvSpPr>
        <p:spPr>
          <a:xfrm>
            <a:off x="1928794" y="1643050"/>
            <a:ext cx="304800" cy="12954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9" name="8 Flecha doblada"/>
          <p:cNvSpPr/>
          <p:nvPr/>
        </p:nvSpPr>
        <p:spPr>
          <a:xfrm flipV="1">
            <a:off x="1857356" y="3786190"/>
            <a:ext cx="304800" cy="1143000"/>
          </a:xfrm>
          <a:prstGeom prst="ben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2" name="11 Rectángulo"/>
          <p:cNvSpPr/>
          <p:nvPr/>
        </p:nvSpPr>
        <p:spPr>
          <a:xfrm>
            <a:off x="2285984" y="1428736"/>
            <a:ext cx="685800" cy="6858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3 días</a:t>
            </a:r>
          </a:p>
        </p:txBody>
      </p:sp>
      <p:sp>
        <p:nvSpPr>
          <p:cNvPr id="13" name="12 Rectángulo"/>
          <p:cNvSpPr/>
          <p:nvPr/>
        </p:nvSpPr>
        <p:spPr>
          <a:xfrm>
            <a:off x="2285984" y="4786322"/>
            <a:ext cx="714380" cy="78581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15 </a:t>
            </a:r>
            <a:r>
              <a:rPr lang="es-ES" dirty="0"/>
              <a:t> </a:t>
            </a:r>
            <a:r>
              <a:rPr lang="es-ES" dirty="0">
                <a:solidFill>
                  <a:schemeClr val="tx1"/>
                </a:solidFill>
              </a:rPr>
              <a:t>días</a:t>
            </a:r>
          </a:p>
        </p:txBody>
      </p:sp>
      <p:sp>
        <p:nvSpPr>
          <p:cNvPr id="14" name="13 Flecha doblada"/>
          <p:cNvSpPr/>
          <p:nvPr/>
        </p:nvSpPr>
        <p:spPr>
          <a:xfrm>
            <a:off x="3143240" y="1714488"/>
            <a:ext cx="304800" cy="12954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5" name="14 Flecha doblada"/>
          <p:cNvSpPr/>
          <p:nvPr/>
        </p:nvSpPr>
        <p:spPr>
          <a:xfrm flipV="1">
            <a:off x="3143240" y="3786190"/>
            <a:ext cx="304800" cy="1143000"/>
          </a:xfrm>
          <a:prstGeom prst="ben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7" name="16 Rectángulo"/>
          <p:cNvSpPr/>
          <p:nvPr/>
        </p:nvSpPr>
        <p:spPr>
          <a:xfrm>
            <a:off x="3428992" y="4786322"/>
            <a:ext cx="1009656" cy="762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dirty="0">
                <a:solidFill>
                  <a:schemeClr val="tx1"/>
                </a:solidFill>
              </a:rPr>
              <a:t>2 meses</a:t>
            </a:r>
          </a:p>
        </p:txBody>
      </p:sp>
      <p:sp>
        <p:nvSpPr>
          <p:cNvPr id="18" name="17 Rectángulo"/>
          <p:cNvSpPr/>
          <p:nvPr/>
        </p:nvSpPr>
        <p:spPr>
          <a:xfrm>
            <a:off x="3500430" y="1285860"/>
            <a:ext cx="1071570" cy="90487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3 días Aduanas</a:t>
            </a:r>
          </a:p>
          <a:p>
            <a:pPr algn="ctr">
              <a:defRPr/>
            </a:pPr>
            <a:r>
              <a:rPr lang="es-ES" sz="1400" dirty="0">
                <a:solidFill>
                  <a:schemeClr val="tx1"/>
                </a:solidFill>
              </a:rPr>
              <a:t>15 DGA</a:t>
            </a:r>
          </a:p>
        </p:txBody>
      </p:sp>
      <p:sp>
        <p:nvSpPr>
          <p:cNvPr id="19" name="18 Rectángulo"/>
          <p:cNvSpPr/>
          <p:nvPr/>
        </p:nvSpPr>
        <p:spPr>
          <a:xfrm>
            <a:off x="6643702" y="1371600"/>
            <a:ext cx="785818" cy="762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10 </a:t>
            </a:r>
            <a:r>
              <a:rPr lang="es-ES" dirty="0">
                <a:solidFill>
                  <a:schemeClr val="tx1"/>
                </a:solidFill>
              </a:rPr>
              <a:t>días</a:t>
            </a:r>
          </a:p>
        </p:txBody>
      </p:sp>
      <p:sp>
        <p:nvSpPr>
          <p:cNvPr id="20" name="19 Flecha doblada"/>
          <p:cNvSpPr/>
          <p:nvPr/>
        </p:nvSpPr>
        <p:spPr>
          <a:xfrm>
            <a:off x="4786314" y="1714488"/>
            <a:ext cx="304800" cy="12954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21" name="20 Flecha doblada"/>
          <p:cNvSpPr/>
          <p:nvPr/>
        </p:nvSpPr>
        <p:spPr>
          <a:xfrm flipV="1">
            <a:off x="4786314" y="3786190"/>
            <a:ext cx="304800" cy="1143000"/>
          </a:xfrm>
          <a:prstGeom prst="ben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22" name="21 Rectángulo"/>
          <p:cNvSpPr/>
          <p:nvPr/>
        </p:nvSpPr>
        <p:spPr>
          <a:xfrm>
            <a:off x="6643702" y="4786322"/>
            <a:ext cx="785818" cy="762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10 </a:t>
            </a:r>
            <a:r>
              <a:rPr lang="es-ES" dirty="0">
                <a:solidFill>
                  <a:schemeClr val="tx1"/>
                </a:solidFill>
              </a:rPr>
              <a:t>días</a:t>
            </a:r>
          </a:p>
        </p:txBody>
      </p:sp>
      <p:sp>
        <p:nvSpPr>
          <p:cNvPr id="23" name="22 Rectángulo"/>
          <p:cNvSpPr/>
          <p:nvPr/>
        </p:nvSpPr>
        <p:spPr>
          <a:xfrm>
            <a:off x="8153400" y="1447800"/>
            <a:ext cx="990600" cy="762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15 </a:t>
            </a:r>
            <a:r>
              <a:rPr lang="es-ES" sz="1400" dirty="0" smtClean="0">
                <a:solidFill>
                  <a:schemeClr val="tx1"/>
                </a:solidFill>
              </a:rPr>
              <a:t>días listo para resolver</a:t>
            </a:r>
            <a:endParaRPr lang="es-ES" sz="1400" dirty="0">
              <a:solidFill>
                <a:schemeClr val="tx1"/>
              </a:solidFill>
            </a:endParaRPr>
          </a:p>
        </p:txBody>
      </p:sp>
      <p:sp>
        <p:nvSpPr>
          <p:cNvPr id="24" name="23 Flecha doblada"/>
          <p:cNvSpPr/>
          <p:nvPr/>
        </p:nvSpPr>
        <p:spPr>
          <a:xfrm>
            <a:off x="7858148" y="1785926"/>
            <a:ext cx="304800" cy="12954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25" name="24 Rectángulo"/>
          <p:cNvSpPr/>
          <p:nvPr/>
        </p:nvSpPr>
        <p:spPr>
          <a:xfrm>
            <a:off x="8010548" y="4786322"/>
            <a:ext cx="1133452" cy="762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6 </a:t>
            </a:r>
            <a:r>
              <a:rPr lang="es-ES" sz="1400" dirty="0" smtClean="0">
                <a:solidFill>
                  <a:schemeClr val="tx1"/>
                </a:solidFill>
              </a:rPr>
              <a:t>meses fecha de recepción</a:t>
            </a:r>
            <a:endParaRPr lang="es-ES" sz="1400" dirty="0">
              <a:solidFill>
                <a:schemeClr val="tx1"/>
              </a:solidFill>
            </a:endParaRPr>
          </a:p>
        </p:txBody>
      </p:sp>
      <p:sp>
        <p:nvSpPr>
          <p:cNvPr id="26" name="25 Flecha doblada"/>
          <p:cNvSpPr/>
          <p:nvPr/>
        </p:nvSpPr>
        <p:spPr>
          <a:xfrm flipV="1">
            <a:off x="7929586" y="3714752"/>
            <a:ext cx="304800" cy="1143000"/>
          </a:xfrm>
          <a:prstGeom prst="ben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pic>
        <p:nvPicPr>
          <p:cNvPr id="27" name="Picture 2" descr="http://www.unodc.org/images/peruandecuador/Botones/Herramientas.png"/>
          <p:cNvPicPr>
            <a:picLocks noChangeAspect="1" noChangeArrowheads="1"/>
          </p:cNvPicPr>
          <p:nvPr/>
        </p:nvPicPr>
        <p:blipFill>
          <a:blip r:embed="rId8" cstate="print"/>
          <a:srcRect/>
          <a:stretch>
            <a:fillRect/>
          </a:stretch>
        </p:blipFill>
        <p:spPr bwMode="auto">
          <a:xfrm>
            <a:off x="228600" y="5391150"/>
            <a:ext cx="1447800" cy="1466850"/>
          </a:xfrm>
          <a:prstGeom prst="rect">
            <a:avLst/>
          </a:prstGeom>
          <a:noFill/>
          <a:ln w="9525">
            <a:noFill/>
            <a:miter lim="800000"/>
            <a:headEnd/>
            <a:tailEnd/>
          </a:ln>
        </p:spPr>
      </p:pic>
      <p:sp>
        <p:nvSpPr>
          <p:cNvPr id="28" name="27 CuadroTexto"/>
          <p:cNvSpPr txBox="1">
            <a:spLocks noChangeArrowheads="1"/>
          </p:cNvSpPr>
          <p:nvPr/>
        </p:nvSpPr>
        <p:spPr bwMode="auto">
          <a:xfrm>
            <a:off x="0" y="5010150"/>
            <a:ext cx="4038600" cy="400050"/>
          </a:xfrm>
          <a:prstGeom prst="rect">
            <a:avLst/>
          </a:prstGeom>
          <a:noFill/>
          <a:ln w="9525">
            <a:noFill/>
            <a:miter lim="800000"/>
            <a:headEnd/>
            <a:tailEnd/>
          </a:ln>
        </p:spPr>
        <p:txBody>
          <a:bodyPr>
            <a:spAutoFit/>
          </a:bodyPr>
          <a:lstStyle/>
          <a:p>
            <a:r>
              <a:rPr lang="es-ES" sz="2000" b="1" dirty="0"/>
              <a:t>Posterior reforma </a:t>
            </a:r>
          </a:p>
        </p:txBody>
      </p:sp>
      <p:sp>
        <p:nvSpPr>
          <p:cNvPr id="29" name="26 CuadroTexto"/>
          <p:cNvSpPr txBox="1">
            <a:spLocks noChangeArrowheads="1"/>
          </p:cNvSpPr>
          <p:nvPr/>
        </p:nvSpPr>
        <p:spPr bwMode="auto">
          <a:xfrm>
            <a:off x="0" y="1905000"/>
            <a:ext cx="4038600" cy="400050"/>
          </a:xfrm>
          <a:prstGeom prst="rect">
            <a:avLst/>
          </a:prstGeom>
          <a:noFill/>
          <a:ln w="9525">
            <a:noFill/>
            <a:miter lim="800000"/>
            <a:headEnd/>
            <a:tailEnd/>
          </a:ln>
        </p:spPr>
        <p:txBody>
          <a:bodyPr>
            <a:spAutoFit/>
          </a:bodyPr>
          <a:lstStyle/>
          <a:p>
            <a:r>
              <a:rPr lang="es-ES" sz="2000" b="1" dirty="0"/>
              <a:t>Antes reforma </a:t>
            </a:r>
          </a:p>
        </p:txBody>
      </p:sp>
      <p:sp>
        <p:nvSpPr>
          <p:cNvPr id="30" name="29 Rectángulo"/>
          <p:cNvSpPr/>
          <p:nvPr/>
        </p:nvSpPr>
        <p:spPr>
          <a:xfrm>
            <a:off x="5072066" y="1357298"/>
            <a:ext cx="785818" cy="762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3 </a:t>
            </a:r>
            <a:r>
              <a:rPr lang="es-ES" dirty="0">
                <a:solidFill>
                  <a:schemeClr val="tx1"/>
                </a:solidFill>
              </a:rPr>
              <a:t>días</a:t>
            </a:r>
          </a:p>
        </p:txBody>
      </p:sp>
      <p:sp>
        <p:nvSpPr>
          <p:cNvPr id="31" name="30 Rectángulo"/>
          <p:cNvSpPr/>
          <p:nvPr/>
        </p:nvSpPr>
        <p:spPr>
          <a:xfrm>
            <a:off x="5072066" y="4786322"/>
            <a:ext cx="785818" cy="762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smtClean="0">
                <a:solidFill>
                  <a:schemeClr val="tx1"/>
                </a:solidFill>
              </a:rPr>
              <a:t>3 </a:t>
            </a:r>
            <a:r>
              <a:rPr lang="es-ES" dirty="0">
                <a:solidFill>
                  <a:schemeClr val="tx1"/>
                </a:solidFill>
              </a:rPr>
              <a:t>días</a:t>
            </a:r>
          </a:p>
        </p:txBody>
      </p:sp>
      <p:sp>
        <p:nvSpPr>
          <p:cNvPr id="32" name="31 Flecha doblada"/>
          <p:cNvSpPr/>
          <p:nvPr/>
        </p:nvSpPr>
        <p:spPr>
          <a:xfrm>
            <a:off x="6286512" y="1714488"/>
            <a:ext cx="304800" cy="12954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33" name="32 Flecha doblada"/>
          <p:cNvSpPr/>
          <p:nvPr/>
        </p:nvSpPr>
        <p:spPr>
          <a:xfrm flipV="1">
            <a:off x="6357950" y="3786190"/>
            <a:ext cx="304800" cy="1143000"/>
          </a:xfrm>
          <a:prstGeom prst="ben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3.alphacoders.com/275/275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76672"/>
            <a:ext cx="7920880" cy="593913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862062"/>
            <a:ext cx="4680520" cy="31683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Pushpin</Template>
  <TotalTime>11238</TotalTime>
  <Words>12531</Words>
  <Application>Microsoft Office PowerPoint</Application>
  <PresentationFormat>Presentación en pantalla (4:3)</PresentationFormat>
  <Paragraphs>763</Paragraphs>
  <Slides>98</Slides>
  <Notes>8</Notes>
  <HiddenSlides>0</HiddenSlides>
  <MMClips>0</MMClips>
  <ScaleCrop>false</ScaleCrop>
  <HeadingPairs>
    <vt:vector size="6" baseType="variant">
      <vt:variant>
        <vt:lpstr>Fuentes usadas</vt:lpstr>
      </vt:variant>
      <vt:variant>
        <vt:i4>23</vt:i4>
      </vt:variant>
      <vt:variant>
        <vt:lpstr>Tema</vt:lpstr>
      </vt:variant>
      <vt:variant>
        <vt:i4>2</vt:i4>
      </vt:variant>
      <vt:variant>
        <vt:lpstr>Títulos de diapositiva</vt:lpstr>
      </vt:variant>
      <vt:variant>
        <vt:i4>98</vt:i4>
      </vt:variant>
    </vt:vector>
  </HeadingPairs>
  <TitlesOfParts>
    <vt:vector size="123" baseType="lpstr">
      <vt:lpstr>Arial Unicode MS</vt:lpstr>
      <vt:lpstr>Aharoni</vt:lpstr>
      <vt:lpstr>Arial</vt:lpstr>
      <vt:lpstr>Arial Narrow</vt:lpstr>
      <vt:lpstr>Arnprior</vt:lpstr>
      <vt:lpstr>Berlin Sans FB Demi</vt:lpstr>
      <vt:lpstr>Brush Script MT</vt:lpstr>
      <vt:lpstr>Calibri</vt:lpstr>
      <vt:lpstr>Calisto MT</vt:lpstr>
      <vt:lpstr>Constantia</vt:lpstr>
      <vt:lpstr>Copperplate Gothic Bold</vt:lpstr>
      <vt:lpstr>Copperplate Gothic Light</vt:lpstr>
      <vt:lpstr>Franklin Gothic Book</vt:lpstr>
      <vt:lpstr>French Script MT</vt:lpstr>
      <vt:lpstr>Lucida Bright</vt:lpstr>
      <vt:lpstr>Lucida Sans Unicode</vt:lpstr>
      <vt:lpstr>Monotype Sorts</vt:lpstr>
      <vt:lpstr>Rage Italic</vt:lpstr>
      <vt:lpstr>Rod</vt:lpstr>
      <vt:lpstr>Tahoma</vt:lpstr>
      <vt:lpstr>Times New Roman</vt:lpstr>
      <vt:lpstr>Trebuchet MS</vt:lpstr>
      <vt:lpstr>Wingdings</vt:lpstr>
      <vt:lpstr>Chincheta</vt:lpstr>
      <vt:lpstr>Tema de Office</vt:lpstr>
      <vt:lpstr>Presentación de PowerPoint</vt:lpstr>
      <vt:lpstr>Presentación de PowerPoint</vt:lpstr>
      <vt:lpstr>Presentación de PowerPoint</vt:lpstr>
      <vt:lpstr>Presentación de PowerPoint</vt:lpstr>
      <vt:lpstr>Presentación de PowerPoint</vt:lpstr>
      <vt:lpstr>Control Administrativo  </vt:lpstr>
      <vt:lpstr>Recursos Administrativos </vt:lpstr>
      <vt:lpstr>Recursos Administrativos ACTOS IMPUGNABLES </vt:lpstr>
      <vt:lpstr>TIPOS DE RECURSOS</vt:lpstr>
      <vt:lpstr>Presentación de PowerPoint</vt:lpstr>
      <vt:lpstr>Presentación de PowerPoint</vt:lpstr>
      <vt:lpstr>   Los Recursos en la Legislación Aduanera </vt:lpstr>
      <vt:lpstr>Presentación de PowerPoint</vt:lpstr>
      <vt:lpstr>Recurso Jerárquico Impropio </vt:lpstr>
      <vt:lpstr>RECURSOS ORDINARIOS </vt:lpstr>
      <vt:lpstr>RECURSOS ORDINARIOS </vt:lpstr>
      <vt:lpstr>Presentación de PowerPoint</vt:lpstr>
      <vt:lpstr> La Fase Recursiva en el CAUCA I y  en el RECAUCA </vt:lpstr>
      <vt:lpstr>Presentación de PowerPoint</vt:lpstr>
      <vt:lpstr>Presentación de PowerPoint</vt:lpstr>
      <vt:lpstr>Fase Recursiva   </vt:lpstr>
      <vt:lpstr>Impugnación de Actos  </vt:lpstr>
      <vt:lpstr> Eliminación del recurso de revisión jerárquica </vt:lpstr>
      <vt:lpstr>Presentación de PowerPoint</vt:lpstr>
      <vt:lpstr>Presentación de PowerPoint</vt:lpstr>
      <vt:lpstr>Presentación de PowerPoint</vt:lpstr>
      <vt:lpstr>Presentación de PowerPoint</vt:lpstr>
      <vt:lpstr> Uso facultativo de los recursos </vt:lpstr>
      <vt:lpstr> Uso facultativo de los recursos/ Desistimiento </vt:lpstr>
      <vt:lpstr> Uso facultativo de los recursos/ Desistimiento </vt:lpstr>
      <vt:lpstr>Presentación de PowerPoint</vt:lpstr>
      <vt:lpstr>Presentación de PowerPoint</vt:lpstr>
      <vt:lpstr> recurso de reconsideración  </vt:lpstr>
      <vt:lpstr>Presentación de PowerPoint</vt:lpstr>
      <vt:lpstr>Presentación de PowerPoint</vt:lpstr>
      <vt:lpstr> Uso facultativo de los recursos </vt:lpstr>
      <vt:lpstr>Presentación de PowerPoint</vt:lpstr>
      <vt:lpstr>Presentación de PowerPoint</vt:lpstr>
      <vt:lpstr>Presentación de PowerPoint</vt:lpstr>
      <vt:lpstr>   Impugnación de Actos</vt:lpstr>
      <vt:lpstr>Presentación de PowerPoint</vt:lpstr>
      <vt:lpstr>Presentación de PowerPoint</vt:lpstr>
      <vt:lpstr>Impugnación de Actos </vt:lpstr>
      <vt:lpstr>Impugnación de Actos </vt:lpstr>
      <vt:lpstr>Impugnación de Actos </vt:lpstr>
      <vt:lpstr>Impugnación de Actos  </vt:lpstr>
      <vt:lpstr>Impugnación de Actos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Admisibilidad del recurso de apelación no le corresponde al SNA</vt:lpstr>
      <vt:lpstr>Actos dictados por la Aduana: Admisibilidad del recurso de apelación no le corresponde al SNA</vt:lpstr>
      <vt:lpstr>Actos dictados por la DGA: Inadmisibilidad no cabe recurso de apelación  contra actos de mero trámite: solicitud de facturas por fiscalización</vt:lpstr>
      <vt:lpstr>Inadmisibilidad por no haber presentado personería</vt:lpstr>
      <vt:lpstr>admisibilidad recurso de apelación  contra actos dictados por la aduana: Legitimación del agente que  actuó en el despacho</vt:lpstr>
      <vt:lpstr>admisibilidad recurso de apelación  contra actos dictados por la dga : Legitimación</vt:lpstr>
      <vt:lpstr>ACTOS  IMPUGNABLES </vt:lpstr>
      <vt:lpstr>Presentación de PowerPoint</vt:lpstr>
      <vt:lpstr>Presentación de PowerPoint</vt:lpstr>
      <vt:lpstr>Presentación de PowerPoint</vt:lpstr>
      <vt:lpstr>Presentación de PowerPoint</vt:lpstr>
      <vt:lpstr>Presentación de PowerPoint</vt:lpstr>
      <vt:lpstr>Tribunal Aduanero Nacional</vt:lpstr>
      <vt:lpstr>Presentación de PowerPoint</vt:lpstr>
      <vt:lpstr>Antecedentes  Tribunal Aduanero Nacional </vt:lpstr>
      <vt:lpstr>Antecedentes  Tribunal Aduanero Nacional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Suplentes del TAN</vt:lpstr>
      <vt:lpstr>Presentación de PowerPoint</vt:lpstr>
      <vt:lpstr>Presentación de PowerPoint</vt:lpstr>
      <vt:lpstr>Presentación de PowerPoint</vt:lpstr>
      <vt:lpstr>Histórico de Sentencias del Tribunal Aduanero Nacional</vt:lpstr>
      <vt:lpstr>Histórico de procedimientos tramitados por el TAN</vt:lpstr>
      <vt:lpstr>Histórico Mayo 1998 a Octubre 2015</vt:lpstr>
      <vt:lpstr>Histórico Mayo 1998 a Octubre 2015</vt:lpstr>
      <vt:lpstr>Sentencias del TAN recurridas en sede judicial</vt:lpstr>
      <vt:lpstr>Tipo de procesos interpuestos en sede judicial</vt:lpstr>
      <vt:lpstr>Presentación de PowerPoint</vt:lpstr>
      <vt:lpstr>Presentación de PowerPoint</vt:lpstr>
      <vt:lpstr>Presentación de PowerPoint</vt:lpstr>
      <vt:lpstr>Presentación de PowerPoint</vt:lpstr>
      <vt:lpstr>Fase Recursiva</vt:lpstr>
      <vt:lpstr>Ley de Fortalecimiento a la Gestión Tributaria</vt:lpstr>
      <vt:lpstr>Ley de Fortalecimiento a la Gestión Tributaria</vt:lpstr>
      <vt:lpstr>Ley de Fortalecimiento a la Gestión Tributaria</vt:lpstr>
      <vt:lpstr>Ley de Fortalecimiento a la Gestión Tributaria</vt:lpstr>
      <vt:lpstr>Ley de Fortalecimiento a la Gestión Tributaria</vt:lpstr>
      <vt:lpstr>Presentación de PowerPoint</vt:lpstr>
    </vt:vector>
  </TitlesOfParts>
  <Company>Tribunal Aduanero Nacional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Rodriguezml</dc:creator>
  <cp:lastModifiedBy>cynthia</cp:lastModifiedBy>
  <cp:revision>908</cp:revision>
  <dcterms:created xsi:type="dcterms:W3CDTF">2003-09-04T22:48:13Z</dcterms:created>
  <dcterms:modified xsi:type="dcterms:W3CDTF">2016-05-06T16:18:05Z</dcterms:modified>
</cp:coreProperties>
</file>