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8" r:id="rId2"/>
    <p:sldMasterId id="2147483686" r:id="rId3"/>
    <p:sldMasterId id="2147483694" r:id="rId4"/>
    <p:sldMasterId id="2147483704" r:id="rId5"/>
    <p:sldMasterId id="2147483706" r:id="rId6"/>
  </p:sldMasterIdLst>
  <p:notesMasterIdLst>
    <p:notesMasterId r:id="rId47"/>
  </p:notesMasterIdLst>
  <p:sldIdLst>
    <p:sldId id="256" r:id="rId7"/>
    <p:sldId id="257" r:id="rId8"/>
    <p:sldId id="258" r:id="rId9"/>
    <p:sldId id="259" r:id="rId10"/>
    <p:sldId id="352" r:id="rId11"/>
    <p:sldId id="351" r:id="rId12"/>
    <p:sldId id="261" r:id="rId13"/>
    <p:sldId id="262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300" r:id="rId46"/>
  </p:sldIdLst>
  <p:sldSz cx="12192000" cy="6858000"/>
  <p:notesSz cx="6858000" cy="9144000"/>
  <p:embeddedFontLst>
    <p:embeddedFont>
      <p:font typeface="Barlow" panose="00000500000000000000" pitchFamily="2" charset="0"/>
      <p:regular r:id="rId48"/>
      <p:bold r:id="rId49"/>
      <p:italic r:id="rId50"/>
      <p:boldItalic r:id="rId51"/>
    </p:embeddedFont>
    <p:embeddedFont>
      <p:font typeface="Barlow Medium" panose="00000600000000000000" pitchFamily="2" charset="0"/>
      <p:regular r:id="rId52"/>
      <p:bold r:id="rId53"/>
      <p:italic r:id="rId54"/>
      <p:boldItalic r:id="rId55"/>
    </p:embeddedFont>
    <p:embeddedFont>
      <p:font typeface="Barlow SemiBold" panose="00000700000000000000" pitchFamily="2" charset="0"/>
      <p:regular r:id="rId56"/>
      <p:bold r:id="rId57"/>
      <p:italic r:id="rId58"/>
      <p:bold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  <p:embeddedFont>
      <p:font typeface="Open Sans" panose="020B0606030504020204" pitchFamily="34" charset="0"/>
      <p:regular r:id="rId64"/>
      <p:bold r:id="rId65"/>
      <p:italic r:id="rId66"/>
      <p:boldItalic r:id="rId6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5" roundtripDataSignature="AMtx7mj+hfxx+D6A+9+NrZMRgNfcGw91w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 snapToObjects="1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notesMaster" Target="notesMasters/notesMaster1.xml"/><Relationship Id="rId63" Type="http://schemas.openxmlformats.org/officeDocument/2006/relationships/font" Target="fonts/font16.fntdata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66" Type="http://schemas.openxmlformats.org/officeDocument/2006/relationships/font" Target="fonts/font19.fntdata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14.fntdata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font" Target="fonts/font17.fntdata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font" Target="fonts/font4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font" Target="fonts/font12.fntdata"/><Relationship Id="rId67" Type="http://schemas.openxmlformats.org/officeDocument/2006/relationships/font" Target="fonts/font20.fntdata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font" Target="fonts/font7.fntdata"/><Relationship Id="rId62" Type="http://schemas.openxmlformats.org/officeDocument/2006/relationships/font" Target="fonts/font15.fntdata"/><Relationship Id="rId75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font" Target="fonts/font18.fntdata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6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3" name="Google Shape;31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Sucesión de Fibonacci 13-21-34-55-89 </a:t>
            </a:r>
            <a:r>
              <a:rPr lang="es-ES" b="1"/>
              <a:t>3min Johnny</a:t>
            </a:r>
            <a:endParaRPr b="1"/>
          </a:p>
        </p:txBody>
      </p:sp>
      <p:sp>
        <p:nvSpPr>
          <p:cNvPr id="314" name="Google Shape;31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11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" name="Google Shape;32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4" name="Google Shape;33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39" name="Google Shape;339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Artefactos </a:t>
            </a:r>
            <a:r>
              <a:rPr lang="es-ES" b="1"/>
              <a:t>5 min Johnny </a:t>
            </a:r>
            <a:endParaRPr/>
          </a:p>
        </p:txBody>
      </p:sp>
      <p:sp>
        <p:nvSpPr>
          <p:cNvPr id="340" name="Google Shape;340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" name="Google Shape;34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 b="1"/>
              <a:t>https://quizizz.com/admin/quiz/5d91d600675aa9001ae47aba</a:t>
            </a:r>
            <a:endParaRPr/>
          </a:p>
        </p:txBody>
      </p:sp>
      <p:sp>
        <p:nvSpPr>
          <p:cNvPr id="358" name="Google Shape;358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" name="Google Shape;36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5" name="Google Shape;37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5" name="Google Shape;41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2" name="Google Shape;27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33" name="Google Shape;433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0" name="Google Shape;44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46" name="Google Shape;44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3" name="Google Shape;453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59" name="Google Shape;459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7" name="Google Shape;47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4" name="Google Shape;4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3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2" name="Google Shape;502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9" name="Google Shape;509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7" name="Google Shape;527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7" name="Google Shape;2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34" name="Google Shape;534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3" name="Google Shape;54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0" name="Google Shape;55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59" name="Google Shape;55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67" name="Google Shape;56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7" name="Google Shape;57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3" name="Google Shape;58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0" name="Google Shape;590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4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9" name="Google Shape;599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p4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7" name="Google Shape;1047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6" name="Google Shape;2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6" name="Google Shape;24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52686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8" name="Google Shape;2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4" name="Google Shape;29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2" name="Google Shape;302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s-ES"/>
              <a:t>Johnny </a:t>
            </a:r>
            <a:endParaRPr/>
          </a:p>
        </p:txBody>
      </p:sp>
      <p:sp>
        <p:nvSpPr>
          <p:cNvPr id="303" name="Google Shape;303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s-E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10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ular - Azul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47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6000"/>
              <a:buFont typeface="Barlow SemiBold"/>
              <a:buNone/>
              <a:defRPr sz="6000"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47"/>
          <p:cNvSpPr txBox="1"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47"/>
          <p:cNvSpPr/>
          <p:nvPr/>
        </p:nvSpPr>
        <p:spPr>
          <a:xfrm flipH="1">
            <a:off x="-26753" y="4051497"/>
            <a:ext cx="12247056" cy="2829868"/>
          </a:xfrm>
          <a:custGeom>
            <a:avLst/>
            <a:gdLst/>
            <a:ahLst/>
            <a:cxnLst/>
            <a:rect l="l" t="t" r="r" b="b"/>
            <a:pathLst>
              <a:path w="12247056" h="2829868" extrusionOk="0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6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107" y="92498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 - 2 Subtítulos" type="twoTxTwoObj">
  <p:cSld name="TWO_OBJECTS_WITH_TEXT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8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80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E801C"/>
              </a:buClr>
              <a:buSzPts val="2400"/>
              <a:buNone/>
              <a:defRPr sz="2400" b="1">
                <a:solidFill>
                  <a:srgbClr val="CE801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3" name="Google Shape;203;p80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4" name="Google Shape;204;p80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E801C"/>
              </a:buClr>
              <a:buSzPts val="2400"/>
              <a:buNone/>
              <a:defRPr sz="2400" b="1">
                <a:solidFill>
                  <a:srgbClr val="CE801C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05" name="Google Shape;205;p80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8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8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, Contenido y Fotografía">
  <p:cSld name="Sección Anaranjada: Título, Contenido y Fotografía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1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81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8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81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" type="titleOnly">
  <p:cSld name="TITLE_ONLY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82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82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Fotografía Completa">
  <p:cSld name="Sección Anaranjada: Fotografía Completa"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83"/>
          <p:cNvSpPr>
            <a:spLocks noGrp="1"/>
          </p:cNvSpPr>
          <p:nvPr>
            <p:ph type="pic" idx="2"/>
          </p:nvPr>
        </p:nvSpPr>
        <p:spPr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19" name="Google Shape;219;p83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83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Separador">
  <p:cSld name="Sección Rojo Vivo: Separador">
    <p:bg>
      <p:bgPr>
        <a:solidFill>
          <a:srgbClr val="CE2142"/>
        </a:solidFill>
        <a:effectLst/>
      </p:bgPr>
    </p:bg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5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9" name="Google Shape;229;p85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85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231" name="Google Shape;231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">
  <p:cSld name="Sección Rojo Vivo: Título y Contenido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8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5" name="Google Shape;235;p86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86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 - 2 Columnas" type="twoObj">
  <p:cSld name="TWO_OBJECTS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8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8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87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87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 y Contenido - 2 Subtítulos" type="twoTxTwoObj">
  <p:cSld name="TWO_OBJECTS_WITH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8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1C38"/>
              </a:buClr>
              <a:buSzPts val="2400"/>
              <a:buNone/>
              <a:defRPr sz="2400" b="1">
                <a:solidFill>
                  <a:srgbClr val="B41C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6" name="Google Shape;246;p8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8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B41C38"/>
              </a:buClr>
              <a:buSzPts val="2400"/>
              <a:buNone/>
              <a:defRPr sz="2400" b="1">
                <a:solidFill>
                  <a:srgbClr val="B41C3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48" name="Google Shape;248;p8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9" name="Google Shape;249;p8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8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, Contenido y Fotografía">
  <p:cSld name="Sección Rojo Vivo: Título, Contenido y Fotografía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89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89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E2142"/>
              </a:buClr>
              <a:buSzPts val="4400"/>
              <a:buFont typeface="Barlow SemiBold"/>
              <a:buNone/>
              <a:defRPr>
                <a:solidFill>
                  <a:srgbClr val="CE214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8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5" name="Google Shape;255;p89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Título" type="titleOnly">
  <p:cSld name="TITLE_ONLY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41C38"/>
              </a:buClr>
              <a:buSzPts val="4400"/>
              <a:buFont typeface="Barlow SemiBold"/>
              <a:buNone/>
              <a:defRPr>
                <a:solidFill>
                  <a:srgbClr val="B41C3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9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9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, Contenido y Fotografía">
  <p:cSld name="Título, Contenido y Fotografía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8"/>
          <p:cNvSpPr/>
          <p:nvPr/>
        </p:nvSpPr>
        <p:spPr>
          <a:xfrm>
            <a:off x="7144686" y="-56271"/>
            <a:ext cx="5122342" cy="7005711"/>
          </a:xfrm>
          <a:custGeom>
            <a:avLst/>
            <a:gdLst/>
            <a:ahLst/>
            <a:cxnLst/>
            <a:rect l="l" t="t" r="r" b="b"/>
            <a:pathLst>
              <a:path w="5122342" h="7005711" extrusionOk="0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48"/>
          <p:cNvSpPr txBox="1"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603408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" name="Google Shape;21;p48"/>
          <p:cNvSpPr>
            <a:spLocks noGrp="1"/>
          </p:cNvSpPr>
          <p:nvPr>
            <p:ph type="pic" idx="2"/>
          </p:nvPr>
        </p:nvSpPr>
        <p:spPr>
          <a:xfrm>
            <a:off x="7198921" y="-3446"/>
            <a:ext cx="5013871" cy="6897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Rojo Vivo: Fotografía Completa">
  <p:cSld name="Sección Rojo Vivo: Fotografía Completa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91"/>
          <p:cNvSpPr>
            <a:spLocks noGrp="1"/>
          </p:cNvSpPr>
          <p:nvPr>
            <p:ph type="pic" idx="2"/>
          </p:nvPr>
        </p:nvSpPr>
        <p:spPr>
          <a:xfrm>
            <a:off x="-12700" y="0"/>
            <a:ext cx="12204700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2" name="Google Shape;262;p9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9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5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39225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5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86891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93015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5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01094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5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5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5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5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41504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1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2" name="Google Shape;52;p61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3" name="Google Shape;53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646883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6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6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9" name="Google Shape;59;p62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768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3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05475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4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10400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erre">
  <p:cSld name="Cierr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8"/>
          <p:cNvSpPr/>
          <p:nvPr/>
        </p:nvSpPr>
        <p:spPr>
          <a:xfrm>
            <a:off x="-61437" y="-41952"/>
            <a:ext cx="12298576" cy="6123875"/>
          </a:xfrm>
          <a:custGeom>
            <a:avLst/>
            <a:gdLst/>
            <a:ahLst/>
            <a:cxnLst/>
            <a:rect l="l" t="t" r="r" b="b"/>
            <a:pathLst>
              <a:path w="12298576" h="6123875" extrusionOk="0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58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Barlow SemiBold"/>
              <a:buNone/>
              <a:defRPr sz="3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8"/>
          <p:cNvSpPr txBox="1">
            <a:spLocks noGrp="1"/>
          </p:cNvSpPr>
          <p:nvPr>
            <p:ph type="body" idx="1"/>
          </p:nvPr>
        </p:nvSpPr>
        <p:spPr>
          <a:xfrm>
            <a:off x="831850" y="6351814"/>
            <a:ext cx="3413579" cy="286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0" i="0">
                <a:solidFill>
                  <a:srgbClr val="4279BB"/>
                </a:solidFill>
                <a:latin typeface="Barlow Medium"/>
                <a:ea typeface="Barlow Medium"/>
                <a:cs typeface="Barlow Medium"/>
                <a:sym typeface="Barlow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8"/>
          <p:cNvSpPr txBox="1">
            <a:spLocks noGrp="1"/>
          </p:cNvSpPr>
          <p:nvPr>
            <p:ph type="body" idx="2"/>
          </p:nvPr>
        </p:nvSpPr>
        <p:spPr>
          <a:xfrm>
            <a:off x="7478486" y="6081923"/>
            <a:ext cx="4114800" cy="556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000"/>
              <a:buNone/>
              <a:defRPr sz="2000" b="1" i="0">
                <a:solidFill>
                  <a:srgbClr val="4279BB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7" name="Google Shape;27;p58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8" name="Google Shape;28;p5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315" y="56983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718348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02419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>
  <p:cSld name="Diapositiva de título">
    <p:bg>
      <p:bgPr>
        <a:solidFill>
          <a:schemeClr val="dk2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65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65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98" name="Google Shape;98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6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4290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66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66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109728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2pPr>
            <a:lvl3pPr marL="1371600" lvl="2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3pPr>
            <a:lvl4pPr marL="1828800" lvl="3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4pPr>
            <a:lvl5pPr marL="2286000" lvl="4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675801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7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7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5384800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06" name="Google Shape;106;p67"/>
          <p:cNvSpPr txBox="1">
            <a:spLocks noGrp="1"/>
          </p:cNvSpPr>
          <p:nvPr>
            <p:ph type="body" idx="2"/>
          </p:nvPr>
        </p:nvSpPr>
        <p:spPr>
          <a:xfrm>
            <a:off x="6197600" y="1828800"/>
            <a:ext cx="5384800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380056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ur Content">
  <p:cSld name="Four Content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8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68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5384800" cy="201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10" name="Google Shape;110;p68"/>
          <p:cNvSpPr txBox="1">
            <a:spLocks noGrp="1"/>
          </p:cNvSpPr>
          <p:nvPr>
            <p:ph type="body" idx="2"/>
          </p:nvPr>
        </p:nvSpPr>
        <p:spPr>
          <a:xfrm>
            <a:off x="6197600" y="1828800"/>
            <a:ext cx="5384800" cy="2011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11" name="Google Shape;111;p68"/>
          <p:cNvSpPr txBox="1">
            <a:spLocks noGrp="1"/>
          </p:cNvSpPr>
          <p:nvPr>
            <p:ph type="body" idx="3"/>
          </p:nvPr>
        </p:nvSpPr>
        <p:spPr>
          <a:xfrm>
            <a:off x="609600" y="4090750"/>
            <a:ext cx="5384800" cy="2007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12" name="Google Shape;112;p68"/>
          <p:cNvSpPr txBox="1">
            <a:spLocks noGrp="1"/>
          </p:cNvSpPr>
          <p:nvPr>
            <p:ph type="body" idx="4"/>
          </p:nvPr>
        </p:nvSpPr>
        <p:spPr>
          <a:xfrm>
            <a:off x="6197600" y="4090750"/>
            <a:ext cx="5384800" cy="2007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2pPr>
            <a:lvl3pPr marL="1371600" lvl="2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3pPr>
            <a:lvl4pPr marL="1828800" lvl="3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4pPr>
            <a:lvl5pPr marL="2286000" lvl="4" indent="-3175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sz="14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2560240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 and Content">
  <p:cSld name="Number and Conten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9"/>
          <p:cNvSpPr txBox="1">
            <a:spLocks noGrp="1"/>
          </p:cNvSpPr>
          <p:nvPr>
            <p:ph type="body" idx="1"/>
          </p:nvPr>
        </p:nvSpPr>
        <p:spPr>
          <a:xfrm>
            <a:off x="609601" y="467068"/>
            <a:ext cx="5205721" cy="56319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1000"/>
              <a:buNone/>
              <a:defRPr sz="31000" b="0">
                <a:solidFill>
                  <a:schemeClr val="dk2"/>
                </a:solidFill>
              </a:defRPr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15" name="Google Shape;115;p69"/>
          <p:cNvSpPr txBox="1">
            <a:spLocks noGrp="1"/>
          </p:cNvSpPr>
          <p:nvPr>
            <p:ph type="body" idx="2"/>
          </p:nvPr>
        </p:nvSpPr>
        <p:spPr>
          <a:xfrm>
            <a:off x="6192483" y="1434096"/>
            <a:ext cx="5389916" cy="4664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2732065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Text">
  <p:cSld name="Image and 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0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0"/>
          <p:cNvSpPr txBox="1">
            <a:spLocks noGrp="1"/>
          </p:cNvSpPr>
          <p:nvPr>
            <p:ph type="body" idx="1"/>
          </p:nvPr>
        </p:nvSpPr>
        <p:spPr>
          <a:xfrm>
            <a:off x="6701453" y="1828799"/>
            <a:ext cx="4880947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19" name="Google Shape;119;p70"/>
          <p:cNvSpPr>
            <a:spLocks noGrp="1"/>
          </p:cNvSpPr>
          <p:nvPr>
            <p:ph type="pic" idx="2"/>
          </p:nvPr>
        </p:nvSpPr>
        <p:spPr>
          <a:xfrm>
            <a:off x="609601" y="1828799"/>
            <a:ext cx="5439833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8625189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and image">
  <p:cSld name="Text and imag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71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71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4880947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2pPr>
            <a:lvl3pPr marL="1371600" lvl="2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3pPr>
            <a:lvl4pPr marL="1828800" lvl="3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4pPr>
            <a:lvl5pPr marL="2286000" lvl="4" indent="-355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-"/>
              <a:defRPr sz="2000"/>
            </a:lvl5pPr>
            <a:lvl6pPr marL="2743200" lvl="5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marL="3200400" lvl="6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marL="3657600" lvl="7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marL="4114800" lvl="8" indent="-314325" algn="l">
              <a:lnSpc>
                <a:spcPct val="100000"/>
              </a:lnSpc>
              <a:spcBef>
                <a:spcPts val="270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>
            <a:endParaRPr/>
          </a:p>
        </p:txBody>
      </p:sp>
      <p:sp>
        <p:nvSpPr>
          <p:cNvPr id="123" name="Google Shape;123;p71"/>
          <p:cNvSpPr>
            <a:spLocks noGrp="1"/>
          </p:cNvSpPr>
          <p:nvPr>
            <p:ph type="pic" idx="2"/>
          </p:nvPr>
        </p:nvSpPr>
        <p:spPr>
          <a:xfrm>
            <a:off x="6142568" y="1828800"/>
            <a:ext cx="5439833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583650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and graph">
  <p:cSld name="Image and graph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72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2"/>
          <p:cNvSpPr>
            <a:spLocks noGrp="1"/>
          </p:cNvSpPr>
          <p:nvPr>
            <p:ph type="pic" idx="2"/>
          </p:nvPr>
        </p:nvSpPr>
        <p:spPr>
          <a:xfrm>
            <a:off x="609601" y="1828799"/>
            <a:ext cx="5439833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7" name="Google Shape;127;p72"/>
          <p:cNvSpPr>
            <a:spLocks noGrp="1"/>
          </p:cNvSpPr>
          <p:nvPr>
            <p:ph type="chart" idx="3"/>
          </p:nvPr>
        </p:nvSpPr>
        <p:spPr>
          <a:xfrm>
            <a:off x="6701453" y="1828799"/>
            <a:ext cx="4880947" cy="4270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3235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">
  <p:cSld name="Título y Contenid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73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73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5386917" cy="34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31" name="Google Shape;131;p73"/>
          <p:cNvSpPr txBox="1">
            <a:spLocks noGrp="1"/>
          </p:cNvSpPr>
          <p:nvPr>
            <p:ph type="body" idx="2"/>
          </p:nvPr>
        </p:nvSpPr>
        <p:spPr>
          <a:xfrm>
            <a:off x="609600" y="2174874"/>
            <a:ext cx="5386917" cy="392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-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  <p:sp>
        <p:nvSpPr>
          <p:cNvPr id="132" name="Google Shape;132;p73"/>
          <p:cNvSpPr txBox="1">
            <a:spLocks noGrp="1"/>
          </p:cNvSpPr>
          <p:nvPr>
            <p:ph type="body" idx="3"/>
          </p:nvPr>
        </p:nvSpPr>
        <p:spPr>
          <a:xfrm>
            <a:off x="6193369" y="1828800"/>
            <a:ext cx="5389033" cy="346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0"/>
            </a:lvl1pPr>
            <a:lvl2pPr marL="914400" lvl="1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33" name="Google Shape;133;p73"/>
          <p:cNvSpPr txBox="1">
            <a:spLocks noGrp="1"/>
          </p:cNvSpPr>
          <p:nvPr>
            <p:ph type="body" idx="4"/>
          </p:nvPr>
        </p:nvSpPr>
        <p:spPr>
          <a:xfrm>
            <a:off x="6193369" y="2174874"/>
            <a:ext cx="5389033" cy="39241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2385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  <a:defRPr sz="1500"/>
            </a:lvl2pPr>
            <a:lvl3pPr marL="1371600" lvl="2" indent="-31432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50"/>
              <a:buChar char="-"/>
              <a:defRPr sz="1350"/>
            </a:lvl3pPr>
            <a:lvl4pPr marL="1828800" lvl="3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  <a:defRPr sz="1200"/>
            </a:lvl4pPr>
            <a:lvl5pPr marL="2286000" lvl="4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  <a:defRPr sz="1200"/>
            </a:lvl5pPr>
            <a:lvl6pPr marL="2743200" lvl="5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6pPr>
            <a:lvl7pPr marL="3200400" lvl="6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7pPr>
            <a:lvl8pPr marL="3657600" lvl="7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8pPr>
            <a:lvl9pPr marL="4114800" lvl="8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778410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th Image">
  <p:cSld name="Title and Content with Image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4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101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6" name="Google Shape;136;p74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74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5486400" cy="4272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>
                <a:solidFill>
                  <a:schemeClr val="lt1"/>
                </a:solidFill>
              </a:defRPr>
            </a:lvl1pPr>
            <a:lvl2pPr marL="914400" lvl="1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-"/>
              <a:defRPr>
                <a:solidFill>
                  <a:schemeClr val="lt1"/>
                </a:solidFill>
              </a:defRPr>
            </a:lvl2pPr>
            <a:lvl3pPr marL="1371600" lvl="2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-"/>
              <a:defRPr>
                <a:solidFill>
                  <a:schemeClr val="lt1"/>
                </a:solidFill>
              </a:defRPr>
            </a:lvl3pPr>
            <a:lvl4pPr marL="1828800" lvl="3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-"/>
              <a:defRPr>
                <a:solidFill>
                  <a:schemeClr val="lt1"/>
                </a:solidFill>
              </a:defRPr>
            </a:lvl4pPr>
            <a:lvl5pPr marL="2286000" lvl="4" indent="-3683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Char char="-"/>
              <a:defRPr>
                <a:solidFill>
                  <a:schemeClr val="lt1"/>
                </a:solidFill>
              </a:defRPr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69329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lo el título" type="titleOnly">
  <p:cSld name="Sólo el título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75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1682215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Encabezado de sección">
  <p:cSld name="Encabezado de sección">
    <p:bg>
      <p:bgPr>
        <a:solidFill>
          <a:schemeClr val="dk2"/>
        </a:solid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76"/>
          <p:cNvSpPr txBox="1">
            <a:spLocks noGrp="1"/>
          </p:cNvSpPr>
          <p:nvPr>
            <p:ph type="title"/>
          </p:nvPr>
        </p:nvSpPr>
        <p:spPr>
          <a:xfrm>
            <a:off x="609600" y="548641"/>
            <a:ext cx="9753501" cy="3064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cap="none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76"/>
          <p:cNvSpPr txBox="1">
            <a:spLocks noGrp="1"/>
          </p:cNvSpPr>
          <p:nvPr>
            <p:ph type="ftr" idx="11"/>
          </p:nvPr>
        </p:nvSpPr>
        <p:spPr>
          <a:xfrm>
            <a:off x="4165600" y="6306111"/>
            <a:ext cx="3860800" cy="384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43" name="Google Shape;143;p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5019" y="6278457"/>
            <a:ext cx="1306112" cy="40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41237" y="6328085"/>
            <a:ext cx="1133496" cy="260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66934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Image Background">
  <p:cSld name="Title Slide Image Background">
    <p:bg>
      <p:bgPr>
        <a:solidFill>
          <a:schemeClr val="lt1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1"/>
            <a:ext cx="12192000" cy="685726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7" name="Google Shape;147;p77"/>
          <p:cNvGrpSpPr/>
          <p:nvPr/>
        </p:nvGrpSpPr>
        <p:grpSpPr>
          <a:xfrm>
            <a:off x="559398" y="397395"/>
            <a:ext cx="8161468" cy="6121739"/>
            <a:chOff x="419548" y="397394"/>
            <a:chExt cx="6121101" cy="6121739"/>
          </a:xfrm>
        </p:grpSpPr>
        <p:sp>
          <p:nvSpPr>
            <p:cNvPr id="148" name="Google Shape;148;p77"/>
            <p:cNvSpPr/>
            <p:nvPr/>
          </p:nvSpPr>
          <p:spPr>
            <a:xfrm>
              <a:off x="419548" y="397394"/>
              <a:ext cx="6121101" cy="6121739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149" name="Google Shape;149;p7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71673" y="5375665"/>
              <a:ext cx="2251051" cy="92256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0" name="Google Shape;150;p7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5016918" y="5829207"/>
              <a:ext cx="1162484" cy="35601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1" name="Google Shape;151;p77"/>
          <p:cNvSpPr txBox="1">
            <a:spLocks noGrp="1"/>
          </p:cNvSpPr>
          <p:nvPr>
            <p:ph type="ctrTitle"/>
          </p:nvPr>
        </p:nvSpPr>
        <p:spPr>
          <a:xfrm>
            <a:off x="1061617" y="1105967"/>
            <a:ext cx="6819192" cy="2358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77"/>
          <p:cNvSpPr txBox="1">
            <a:spLocks noGrp="1"/>
          </p:cNvSpPr>
          <p:nvPr>
            <p:ph type="subTitle" idx="1"/>
          </p:nvPr>
        </p:nvSpPr>
        <p:spPr>
          <a:xfrm>
            <a:off x="1061616" y="3542427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443285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with Image">
  <p:cSld name="Title Slide with Image">
    <p:bg>
      <p:bgPr>
        <a:solidFill>
          <a:schemeClr val="dk2"/>
        </a:solidFill>
        <a:effectLst/>
      </p:bgPr>
    </p:bg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8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78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56" name="Google Shape;156;p7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78"/>
          <p:cNvSpPr>
            <a:spLocks noGrp="1"/>
          </p:cNvSpPr>
          <p:nvPr>
            <p:ph type="pic" idx="2"/>
          </p:nvPr>
        </p:nvSpPr>
        <p:spPr>
          <a:xfrm>
            <a:off x="6347382" y="3082566"/>
            <a:ext cx="4774708" cy="2293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1015550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Costa Rica">
  <p:cSld name="Title Slide Costa Rica">
    <p:bg>
      <p:bgPr>
        <a:solidFill>
          <a:schemeClr val="dk2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7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8048" y="1988163"/>
            <a:ext cx="5657088" cy="346496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79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79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63" name="Google Shape;163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7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9708771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El Salvador">
  <p:cSld name="Title Slide El Salvador">
    <p:bg>
      <p:bgPr>
        <a:solidFill>
          <a:schemeClr val="dk2"/>
        </a:solid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8048" y="1988165"/>
            <a:ext cx="5657088" cy="3464966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80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80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69" name="Google Shape;169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129216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Guatemala">
  <p:cSld name="Title Slide Guatemala">
    <p:bg>
      <p:bgPr>
        <a:solidFill>
          <a:schemeClr val="dk2"/>
        </a:solidFill>
        <a:effectLst/>
      </p:bgPr>
    </p:bg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8048" y="1988163"/>
            <a:ext cx="5657088" cy="3464966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81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81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75" name="Google Shape;175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31044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Honduras">
  <p:cSld name="Title Slide Honduras">
    <p:bg>
      <p:bgPr>
        <a:solidFill>
          <a:schemeClr val="dk2"/>
        </a:solidFill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oogle Shape;178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8048" y="1988163"/>
            <a:ext cx="5657088" cy="346496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82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82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81" name="Google Shape;181;p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36690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Columnas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0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60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Nicaragua">
  <p:cSld name="Title Slide Nicaragua">
    <p:bg>
      <p:bgPr>
        <a:solidFill>
          <a:schemeClr val="dk2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2568" y="1988163"/>
            <a:ext cx="5657088" cy="3464966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83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83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87" name="Google Shape;187;p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790341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Panama">
  <p:cSld name="Title Slide Panama">
    <p:bg>
      <p:bgPr>
        <a:solidFill>
          <a:schemeClr val="dk2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18048" y="1988163"/>
            <a:ext cx="5657088" cy="3464966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84"/>
          <p:cNvSpPr txBox="1">
            <a:spLocks noGrp="1"/>
          </p:cNvSpPr>
          <p:nvPr>
            <p:ph type="ctrTitle"/>
          </p:nvPr>
        </p:nvSpPr>
        <p:spPr>
          <a:xfrm>
            <a:off x="1061617" y="547403"/>
            <a:ext cx="10060473" cy="1685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84"/>
          <p:cNvSpPr txBox="1">
            <a:spLocks noGrp="1"/>
          </p:cNvSpPr>
          <p:nvPr>
            <p:ph type="subTitle" idx="1"/>
          </p:nvPr>
        </p:nvSpPr>
        <p:spPr>
          <a:xfrm>
            <a:off x="1061616" y="2486608"/>
            <a:ext cx="4387461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2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93" name="Google Shape;193;p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5565" y="5375665"/>
            <a:ext cx="3001401" cy="9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8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621789" y="5829208"/>
            <a:ext cx="1549979" cy="35601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3104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Contenido - 2 Subtítulos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1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6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4400"/>
              <a:buFont typeface="Barlow SemiBold"/>
              <a:buNone/>
              <a:defRPr>
                <a:solidFill>
                  <a:srgbClr val="4279BB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6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6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279BB"/>
              </a:buClr>
              <a:buSzPts val="2400"/>
              <a:buNone/>
              <a:defRPr sz="2400" b="1">
                <a:solidFill>
                  <a:srgbClr val="4279B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6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61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Separador">
  <p:cSld name="Sección Anaranjada: Separador">
    <p:bg>
      <p:bgPr>
        <a:solidFill>
          <a:srgbClr val="EE912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7"/>
          <p:cNvSpPr>
            <a:spLocks noGrp="1"/>
          </p:cNvSpPr>
          <p:nvPr>
            <p:ph type="pic" idx="2"/>
          </p:nvPr>
        </p:nvSpPr>
        <p:spPr>
          <a:xfrm>
            <a:off x="7196547" y="-19585"/>
            <a:ext cx="5013871" cy="6893644"/>
          </a:xfrm>
          <a:prstGeom prst="rect">
            <a:avLst/>
          </a:pr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6" name="Google Shape;186;p77"/>
          <p:cNvSpPr txBox="1"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Barlow SemiBold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77"/>
          <p:cNvSpPr txBox="1"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88" name="Google Shape;188;p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51234" y="290065"/>
            <a:ext cx="3211632" cy="1469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">
  <p:cSld name="Sección Anaranjada: Título y Contenido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7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78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78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ción Anaranjada: Título y Contenido - 2 Columnas" type="twoObj">
  <p:cSld name="TWO_OBJECTS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7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E9121"/>
              </a:buClr>
              <a:buSzPts val="4400"/>
              <a:buFont typeface="Barlow SemiBold"/>
              <a:buNone/>
              <a:defRPr>
                <a:solidFill>
                  <a:srgbClr val="EE912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7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7" name="Google Shape;197;p7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8" name="Google Shape;198;p79"/>
          <p:cNvSpPr/>
          <p:nvPr/>
        </p:nvSpPr>
        <p:spPr>
          <a:xfrm flipH="1">
            <a:off x="-12659" y="6333512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79"/>
          <p:cNvSpPr/>
          <p:nvPr/>
        </p:nvSpPr>
        <p:spPr>
          <a:xfrm>
            <a:off x="-9297" y="6350924"/>
            <a:ext cx="12204659" cy="524488"/>
          </a:xfrm>
          <a:custGeom>
            <a:avLst/>
            <a:gdLst/>
            <a:ahLst/>
            <a:cxnLst/>
            <a:rect l="l" t="t" r="r" b="b"/>
            <a:pathLst>
              <a:path w="12204659" h="524488" extrusionOk="0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image" Target="../media/image4.png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image" Target="../media/image3.png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4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83" name="Google Shape;183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Barlow SemiBold"/>
              <a:buNone/>
              <a:defRPr sz="4400" b="1" i="0" u="none" strike="noStrike" cap="none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23" name="Google Shape;223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4" name="Google Shape;224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5" name="Google Shape;225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6" name="Google Shape;226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4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4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4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4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949349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8" name="Google Shape;78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9" name="Google Shape;79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549850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5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4"/>
          <p:cNvSpPr txBox="1">
            <a:spLocks noGrp="1"/>
          </p:cNvSpPr>
          <p:nvPr>
            <p:ph type="title"/>
          </p:nvPr>
        </p:nvSpPr>
        <p:spPr>
          <a:xfrm>
            <a:off x="609600" y="478971"/>
            <a:ext cx="10972800" cy="957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1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54"/>
          <p:cNvSpPr txBox="1">
            <a:spLocks noGrp="1"/>
          </p:cNvSpPr>
          <p:nvPr>
            <p:ph type="body" idx="1"/>
          </p:nvPr>
        </p:nvSpPr>
        <p:spPr>
          <a:xfrm>
            <a:off x="609600" y="1828800"/>
            <a:ext cx="10972800" cy="42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683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-"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238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90" name="Google Shape;90;p54"/>
          <p:cNvPicPr preferRelativeResize="0"/>
          <p:nvPr/>
        </p:nvPicPr>
        <p:blipFill rotWithShape="1">
          <a:blip r:embed="rId23">
            <a:alphaModFix/>
          </a:blip>
          <a:srcRect/>
          <a:stretch/>
        </p:blipFill>
        <p:spPr>
          <a:xfrm>
            <a:off x="565020" y="6278457"/>
            <a:ext cx="1306113" cy="40146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54"/>
          <p:cNvPicPr preferRelativeResize="0"/>
          <p:nvPr/>
        </p:nvPicPr>
        <p:blipFill rotWithShape="1">
          <a:blip r:embed="rId24">
            <a:alphaModFix/>
          </a:blip>
          <a:srcRect/>
          <a:stretch/>
        </p:blipFill>
        <p:spPr>
          <a:xfrm>
            <a:off x="10199993" y="6381750"/>
            <a:ext cx="1133499" cy="2603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54"/>
          <p:cNvSpPr txBox="1">
            <a:spLocks noGrp="1"/>
          </p:cNvSpPr>
          <p:nvPr>
            <p:ph type="ftr" idx="11"/>
          </p:nvPr>
        </p:nvSpPr>
        <p:spPr>
          <a:xfrm>
            <a:off x="4178148" y="6424319"/>
            <a:ext cx="4667981" cy="201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10148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  <p:sldLayoutId id="2147483726" r:id="rId20"/>
    <p:sldLayoutId id="2147483727" r:id="rId2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hyperlink" Target="http://www.google.com/url?sa=i&amp;rct=j&amp;q=&amp;esrc=s&amp;source=images&amp;cd=&amp;cad=rja&amp;uact=8&amp;ved=0ahUKEwiezp2CgLXMAhWDJB4KHRrvAP8QjRwIBw&amp;url=http://www.clker.com/clipart-outline-smiley-icons.html&amp;bvm=bv.121070826,d.dmo&amp;psig=AFQjCNEsG0RITa5cuIPseLj6HD5dcdtYug&amp;ust=1462058821318158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5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6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2.png"/><Relationship Id="rId3" Type="http://schemas.openxmlformats.org/officeDocument/2006/relationships/hyperlink" Target="https://www.youtube.com/watch?v=9NWbQlRcdh0" TargetMode="External"/><Relationship Id="rId7" Type="http://schemas.openxmlformats.org/officeDocument/2006/relationships/image" Target="../media/image19.png"/><Relationship Id="rId12" Type="http://schemas.openxmlformats.org/officeDocument/2006/relationships/hyperlink" Target="https://www.youtube.com/watch?v=pSguy2FuC2c" TargetMode="External"/><Relationship Id="rId17" Type="http://schemas.openxmlformats.org/officeDocument/2006/relationships/slide" Target="slide2.xml"/><Relationship Id="rId2" Type="http://schemas.openxmlformats.org/officeDocument/2006/relationships/image" Target="../media/image16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8.png"/><Relationship Id="rId11" Type="http://schemas.openxmlformats.org/officeDocument/2006/relationships/hyperlink" Target="https://www.youtube.com/watch?v=InXAS_zRvqQ" TargetMode="External"/><Relationship Id="rId5" Type="http://schemas.openxmlformats.org/officeDocument/2006/relationships/image" Target="../media/image17.png"/><Relationship Id="rId15" Type="http://schemas.openxmlformats.org/officeDocument/2006/relationships/image" Target="../media/image24.png"/><Relationship Id="rId10" Type="http://schemas.openxmlformats.org/officeDocument/2006/relationships/hyperlink" Target="https://www.youtube.com/watch?v=er9gntPjTJU" TargetMode="External"/><Relationship Id="rId4" Type="http://schemas.openxmlformats.org/officeDocument/2006/relationships/hyperlink" Target="https://confluence.corp.redbac.com/pages/viewpage.action?pageId=90274619" TargetMode="External"/><Relationship Id="rId9" Type="http://schemas.openxmlformats.org/officeDocument/2006/relationships/image" Target="../media/image21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"/>
          <p:cNvSpPr txBox="1">
            <a:spLocks noGrp="1"/>
          </p:cNvSpPr>
          <p:nvPr>
            <p:ph type="title"/>
          </p:nvPr>
        </p:nvSpPr>
        <p:spPr>
          <a:xfrm>
            <a:off x="831850" y="1327638"/>
            <a:ext cx="10515600" cy="1767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Barlow SemiBold"/>
              <a:buNone/>
            </a:pPr>
            <a:r>
              <a:rPr lang="es-CR" sz="3600" dirty="0">
                <a:solidFill>
                  <a:srgbClr val="000000"/>
                </a:solidFill>
              </a:rPr>
              <a:t>Áreas de conocimiento para la AP II metodologías ágiles y </a:t>
            </a:r>
            <a:r>
              <a:rPr lang="es-CR" sz="4000" dirty="0">
                <a:solidFill>
                  <a:srgbClr val="000000"/>
                </a:solidFill>
              </a:rPr>
              <a:t>preparación para la certificación </a:t>
            </a:r>
            <a:r>
              <a:rPr lang="es-CR" sz="4000" dirty="0" err="1">
                <a:solidFill>
                  <a:srgbClr val="000000"/>
                </a:solidFill>
              </a:rPr>
              <a:t>Scrum</a:t>
            </a:r>
            <a:r>
              <a:rPr lang="es-CR" sz="4000" dirty="0">
                <a:solidFill>
                  <a:srgbClr val="000000"/>
                </a:solidFill>
              </a:rPr>
              <a:t> Master  - Semana 4</a:t>
            </a:r>
            <a:endParaRPr sz="4000" dirty="0"/>
          </a:p>
        </p:txBody>
      </p:sp>
      <p:sp>
        <p:nvSpPr>
          <p:cNvPr id="269" name="Google Shape;269;p1"/>
          <p:cNvSpPr txBox="1">
            <a:spLocks noGrp="1"/>
          </p:cNvSpPr>
          <p:nvPr>
            <p:ph type="body" idx="1"/>
          </p:nvPr>
        </p:nvSpPr>
        <p:spPr>
          <a:xfrm>
            <a:off x="831850" y="3122170"/>
            <a:ext cx="10515600" cy="51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</a:pPr>
            <a:r>
              <a:rPr lang="es-CR" dirty="0"/>
              <a:t>Universidad para la  Cooperación Internacional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3"/>
          <p:cNvSpPr/>
          <p:nvPr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3"/>
          <p:cNvSpPr/>
          <p:nvPr/>
        </p:nvSpPr>
        <p:spPr>
          <a:xfrm>
            <a:off x="0" y="0"/>
            <a:ext cx="9272922" cy="6858000"/>
          </a:xfrm>
          <a:custGeom>
            <a:avLst/>
            <a:gdLst/>
            <a:ahLst/>
            <a:cxnLst/>
            <a:rect l="l" t="t" r="r" b="b"/>
            <a:pathLst>
              <a:path w="9272922" h="6858000" extrusionOk="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7" name="Google Shape;307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467" y="1471084"/>
            <a:ext cx="7047923" cy="3911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8" name="Google Shape;308;p13"/>
          <p:cNvGrpSpPr/>
          <p:nvPr/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09" name="Google Shape;309;p13"/>
            <p:cNvSpPr/>
            <p:nvPr/>
          </p:nvSpPr>
          <p:spPr>
            <a:xfrm>
              <a:off x="9160561" y="1423846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3"/>
            <p:cNvSpPr/>
            <p:nvPr/>
          </p:nvSpPr>
          <p:spPr>
            <a:xfrm>
              <a:off x="9960661" y="1075188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4"/>
          <p:cNvSpPr/>
          <p:nvPr/>
        </p:nvSpPr>
        <p:spPr>
          <a:xfrm>
            <a:off x="2" y="0"/>
            <a:ext cx="1219199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14"/>
          <p:cNvSpPr/>
          <p:nvPr/>
        </p:nvSpPr>
        <p:spPr>
          <a:xfrm>
            <a:off x="0" y="0"/>
            <a:ext cx="9272922" cy="6858000"/>
          </a:xfrm>
          <a:custGeom>
            <a:avLst/>
            <a:gdLst/>
            <a:ahLst/>
            <a:cxnLst/>
            <a:rect l="l" t="t" r="r" b="b"/>
            <a:pathLst>
              <a:path w="9272922" h="6858000" extrusionOk="0">
                <a:moveTo>
                  <a:pt x="0" y="0"/>
                </a:moveTo>
                <a:lnTo>
                  <a:pt x="1733417" y="0"/>
                </a:lnTo>
                <a:lnTo>
                  <a:pt x="3307976" y="0"/>
                </a:lnTo>
                <a:lnTo>
                  <a:pt x="8126249" y="0"/>
                </a:lnTo>
                <a:lnTo>
                  <a:pt x="8138896" y="31774"/>
                </a:lnTo>
                <a:cubicBezTo>
                  <a:pt x="9193904" y="2682457"/>
                  <a:pt x="9193904" y="2682457"/>
                  <a:pt x="9193904" y="2682457"/>
                </a:cubicBezTo>
                <a:cubicBezTo>
                  <a:pt x="9299262" y="2988100"/>
                  <a:pt x="9299262" y="3446565"/>
                  <a:pt x="9193904" y="3752208"/>
                </a:cubicBezTo>
                <a:cubicBezTo>
                  <a:pt x="8709916" y="4968215"/>
                  <a:pt x="8331802" y="5918220"/>
                  <a:pt x="8036400" y="6660411"/>
                </a:cubicBezTo>
                <a:lnTo>
                  <a:pt x="7957938" y="6857542"/>
                </a:lnTo>
                <a:lnTo>
                  <a:pt x="3307976" y="6857542"/>
                </a:lnTo>
                <a:lnTo>
                  <a:pt x="330797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3467" y="1471084"/>
            <a:ext cx="7047923" cy="391159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19" name="Google Shape;319;p14"/>
          <p:cNvGrpSpPr/>
          <p:nvPr/>
        </p:nvGrpSpPr>
        <p:grpSpPr>
          <a:xfrm>
            <a:off x="9160561" y="1075188"/>
            <a:ext cx="1562267" cy="1172973"/>
            <a:chOff x="9160561" y="1075188"/>
            <a:chExt cx="1562267" cy="1172973"/>
          </a:xfrm>
        </p:grpSpPr>
        <p:sp>
          <p:nvSpPr>
            <p:cNvPr id="320" name="Google Shape;320;p14"/>
            <p:cNvSpPr/>
            <p:nvPr/>
          </p:nvSpPr>
          <p:spPr>
            <a:xfrm>
              <a:off x="9160561" y="1423846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4"/>
            <p:cNvSpPr/>
            <p:nvPr/>
          </p:nvSpPr>
          <p:spPr>
            <a:xfrm>
              <a:off x="9960661" y="1075188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7" name="Google Shape;327;p15"/>
          <p:cNvPicPr preferRelativeResize="0"/>
          <p:nvPr/>
        </p:nvPicPr>
        <p:blipFill rotWithShape="1">
          <a:blip r:embed="rId3">
            <a:alphaModFix/>
          </a:blip>
          <a:srcRect r="15627" b="-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328" name="Google Shape;328;p15"/>
          <p:cNvSpPr/>
          <p:nvPr/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3000">
                <a:srgbClr val="000000">
                  <a:alpha val="63529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15"/>
          <p:cNvSpPr txBox="1"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s-ES" sz="4800" dirty="0"/>
              <a:t>Artefactos – Sprint  </a:t>
            </a:r>
            <a:r>
              <a:rPr lang="es-ES" sz="4800" dirty="0" err="1"/>
              <a:t>Backlog</a:t>
            </a:r>
            <a:r>
              <a:rPr lang="es-ES" sz="4800" dirty="0"/>
              <a:t>  </a:t>
            </a:r>
            <a:endParaRPr dirty="0"/>
          </a:p>
        </p:txBody>
      </p:sp>
      <p:sp>
        <p:nvSpPr>
          <p:cNvPr id="330" name="Google Shape;330;p15"/>
          <p:cNvSpPr/>
          <p:nvPr/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15"/>
          <p:cNvSpPr/>
          <p:nvPr/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9084" r="-1" b="21255"/>
          <a:stretch/>
        </p:blipFill>
        <p:spPr>
          <a:xfrm>
            <a:off x="321733" y="321733"/>
            <a:ext cx="11548534" cy="62145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7"/>
          <p:cNvSpPr txBox="1">
            <a:spLocks noGrp="1"/>
          </p:cNvSpPr>
          <p:nvPr>
            <p:ph type="title"/>
          </p:nvPr>
        </p:nvSpPr>
        <p:spPr>
          <a:xfrm>
            <a:off x="645858" y="5110423"/>
            <a:ext cx="10906061" cy="671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00"/>
              <a:buFont typeface="Calibri"/>
              <a:buNone/>
            </a:pPr>
            <a:r>
              <a:rPr lang="es-ES" sz="4100"/>
              <a:t>La velocidad es la clave</a:t>
            </a:r>
            <a:endParaRPr/>
          </a:p>
        </p:txBody>
      </p:sp>
      <p:sp>
        <p:nvSpPr>
          <p:cNvPr id="343" name="Google Shape;343;p17"/>
          <p:cNvSpPr/>
          <p:nvPr/>
        </p:nvSpPr>
        <p:spPr>
          <a:xfrm>
            <a:off x="-2" y="0"/>
            <a:ext cx="12192002" cy="4822479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17"/>
          <p:cNvSpPr/>
          <p:nvPr/>
        </p:nvSpPr>
        <p:spPr>
          <a:xfrm>
            <a:off x="2004562" y="640091"/>
            <a:ext cx="8182876" cy="388111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5" name="Google Shape;345;p17"/>
          <p:cNvPicPr preferRelativeResize="0"/>
          <p:nvPr/>
        </p:nvPicPr>
        <p:blipFill rotWithShape="1">
          <a:blip r:embed="rId3">
            <a:alphaModFix/>
          </a:blip>
          <a:srcRect t="3954" r="1" b="5952"/>
          <a:stretch/>
        </p:blipFill>
        <p:spPr>
          <a:xfrm>
            <a:off x="2170029" y="804672"/>
            <a:ext cx="7851943" cy="35546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18"/>
          <p:cNvSpPr txBox="1">
            <a:spLocks noGrp="1"/>
          </p:cNvSpPr>
          <p:nvPr>
            <p:ph type="title"/>
          </p:nvPr>
        </p:nvSpPr>
        <p:spPr>
          <a:xfrm>
            <a:off x="804673" y="3320859"/>
            <a:ext cx="4573475" cy="2076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s-ES" sz="4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Artefactos – Incremento</a:t>
            </a:r>
            <a:endParaRPr/>
          </a:p>
        </p:txBody>
      </p:sp>
      <p:sp>
        <p:nvSpPr>
          <p:cNvPr id="352" name="Google Shape;352;p18"/>
          <p:cNvSpPr/>
          <p:nvPr/>
        </p:nvSpPr>
        <p:spPr>
          <a:xfrm>
            <a:off x="5857312" y="381000"/>
            <a:ext cx="6334689" cy="6477000"/>
          </a:xfrm>
          <a:custGeom>
            <a:avLst/>
            <a:gdLst/>
            <a:ahLst/>
            <a:cxnLst/>
            <a:rect l="l" t="t" r="r" b="b"/>
            <a:pathLst>
              <a:path w="6334689" h="6477000" extrusionOk="0">
                <a:moveTo>
                  <a:pt x="3561588" y="0"/>
                </a:moveTo>
                <a:cubicBezTo>
                  <a:pt x="4668032" y="0"/>
                  <a:pt x="5656635" y="504534"/>
                  <a:pt x="6309883" y="1296087"/>
                </a:cubicBezTo>
                <a:lnTo>
                  <a:pt x="6334689" y="1329261"/>
                </a:lnTo>
                <a:lnTo>
                  <a:pt x="6334689" y="5793916"/>
                </a:lnTo>
                <a:lnTo>
                  <a:pt x="6309883" y="5827089"/>
                </a:lnTo>
                <a:cubicBezTo>
                  <a:pt x="6146571" y="6024977"/>
                  <a:pt x="5962299" y="6204927"/>
                  <a:pt x="5760467" y="6363539"/>
                </a:cubicBezTo>
                <a:lnTo>
                  <a:pt x="5607796" y="6477000"/>
                </a:lnTo>
                <a:lnTo>
                  <a:pt x="1519571" y="6477000"/>
                </a:lnTo>
                <a:lnTo>
                  <a:pt x="1296088" y="6309883"/>
                </a:lnTo>
                <a:cubicBezTo>
                  <a:pt x="504535" y="5656635"/>
                  <a:pt x="0" y="4668032"/>
                  <a:pt x="0" y="3561588"/>
                </a:cubicBezTo>
                <a:cubicBezTo>
                  <a:pt x="0" y="1594577"/>
                  <a:pt x="1594577" y="0"/>
                  <a:pt x="3561588" y="0"/>
                </a:cubicBezTo>
                <a:close/>
              </a:path>
            </a:pathLst>
          </a:custGeom>
          <a:solidFill>
            <a:schemeClr val="lt1">
              <a:alpha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18"/>
          <p:cNvSpPr/>
          <p:nvPr/>
        </p:nvSpPr>
        <p:spPr>
          <a:xfrm>
            <a:off x="6021086" y="544777"/>
            <a:ext cx="6170914" cy="6313225"/>
          </a:xfrm>
          <a:custGeom>
            <a:avLst/>
            <a:gdLst/>
            <a:ahLst/>
            <a:cxnLst/>
            <a:rect l="l" t="t" r="r" b="b"/>
            <a:pathLst>
              <a:path w="6170914" h="6313225" extrusionOk="0">
                <a:moveTo>
                  <a:pt x="3397813" y="0"/>
                </a:moveTo>
                <a:cubicBezTo>
                  <a:pt x="4453378" y="0"/>
                  <a:pt x="5396522" y="481334"/>
                  <a:pt x="6019731" y="1236489"/>
                </a:cubicBezTo>
                <a:lnTo>
                  <a:pt x="6170914" y="1438663"/>
                </a:lnTo>
                <a:lnTo>
                  <a:pt x="6170914" y="5356963"/>
                </a:lnTo>
                <a:lnTo>
                  <a:pt x="6019731" y="5559138"/>
                </a:lnTo>
                <a:cubicBezTo>
                  <a:pt x="5786028" y="5842321"/>
                  <a:pt x="5507333" y="6086998"/>
                  <a:pt x="5194591" y="6282226"/>
                </a:cubicBezTo>
                <a:lnTo>
                  <a:pt x="5141791" y="6313225"/>
                </a:lnTo>
                <a:lnTo>
                  <a:pt x="1659199" y="6313225"/>
                </a:lnTo>
                <a:lnTo>
                  <a:pt x="1498064" y="6215333"/>
                </a:lnTo>
                <a:cubicBezTo>
                  <a:pt x="594240" y="5604721"/>
                  <a:pt x="0" y="4570663"/>
                  <a:pt x="0" y="3397813"/>
                </a:cubicBezTo>
                <a:cubicBezTo>
                  <a:pt x="0" y="1521253"/>
                  <a:pt x="1521253" y="0"/>
                  <a:pt x="339781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4" name="Google Shape;354;p18" descr="Puzzl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10424" y="1845770"/>
            <a:ext cx="4333875" cy="433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9"/>
          <p:cNvSpPr/>
          <p:nvPr/>
        </p:nvSpPr>
        <p:spPr>
          <a:xfrm>
            <a:off x="320040" y="4892040"/>
            <a:ext cx="11548872" cy="164592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19"/>
          <p:cNvSpPr txBox="1">
            <a:spLocks noGrp="1"/>
          </p:cNvSpPr>
          <p:nvPr>
            <p:ph type="title"/>
          </p:nvPr>
        </p:nvSpPr>
        <p:spPr>
          <a:xfrm>
            <a:off x="718686" y="5091762"/>
            <a:ext cx="7484787" cy="126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s-ES" sz="4800">
                <a:solidFill>
                  <a:srgbClr val="FFFFFF"/>
                </a:solidFill>
              </a:rPr>
              <a:t>Burndown Chart</a:t>
            </a:r>
            <a:endParaRPr/>
          </a:p>
        </p:txBody>
      </p:sp>
      <p:pic>
        <p:nvPicPr>
          <p:cNvPr id="362" name="Google Shape;362;p19"/>
          <p:cNvPicPr preferRelativeResize="0"/>
          <p:nvPr/>
        </p:nvPicPr>
        <p:blipFill rotWithShape="1">
          <a:blip r:embed="rId3">
            <a:alphaModFix/>
          </a:blip>
          <a:srcRect t="4595" r="-1"/>
          <a:stretch/>
        </p:blipFill>
        <p:spPr>
          <a:xfrm>
            <a:off x="320040" y="320040"/>
            <a:ext cx="11548872" cy="446227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3" name="Google Shape;363;p19"/>
          <p:cNvCxnSpPr/>
          <p:nvPr/>
        </p:nvCxnSpPr>
        <p:spPr>
          <a:xfrm rot="10800000">
            <a:off x="8386843" y="5264106"/>
            <a:ext cx="0" cy="914400"/>
          </a:xfrm>
          <a:prstGeom prst="straightConnector1">
            <a:avLst/>
          </a:prstGeom>
          <a:noFill/>
          <a:ln w="19050" cap="flat" cmpd="sng">
            <a:solidFill>
              <a:srgbClr val="FFFFFF">
                <a:alpha val="80000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20"/>
          <p:cNvSpPr/>
          <p:nvPr/>
        </p:nvSpPr>
        <p:spPr>
          <a:xfrm>
            <a:off x="1" y="0"/>
            <a:ext cx="608211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20"/>
          <p:cNvSpPr/>
          <p:nvPr/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rgbClr val="3865B4"/>
              </a:gs>
              <a:gs pos="25000">
                <a:srgbClr val="3865B4"/>
              </a:gs>
              <a:gs pos="94000">
                <a:srgbClr val="3A3838"/>
              </a:gs>
              <a:gs pos="100000">
                <a:srgbClr val="3A3838"/>
              </a:gs>
            </a:gsLst>
            <a:lin ang="4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70" name="Google Shape;370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1" name="Google Shape;371;p20"/>
          <p:cNvSpPr txBox="1"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Calibri"/>
              <a:buNone/>
            </a:pPr>
            <a:r>
              <a:rPr lang="es-ES" sz="1100">
                <a:solidFill>
                  <a:srgbClr val="FFFFFF"/>
                </a:solidFill>
              </a:rPr>
              <a:t>https://www.youtube.com/watch?v=HV76WzqpSI0</a:t>
            </a:r>
            <a:endParaRPr/>
          </a:p>
        </p:txBody>
      </p:sp>
      <p:sp>
        <p:nvSpPr>
          <p:cNvPr id="372" name="Google Shape;372;p20"/>
          <p:cNvSpPr txBox="1">
            <a:spLocks noGrp="1"/>
          </p:cNvSpPr>
          <p:nvPr>
            <p:ph type="body" idx="1"/>
          </p:nvPr>
        </p:nvSpPr>
        <p:spPr>
          <a:xfrm>
            <a:off x="6090574" y="801866"/>
            <a:ext cx="5306084" cy="5230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Char char="•"/>
            </a:pPr>
            <a:r>
              <a:rPr lang="es-ES" sz="2400">
                <a:solidFill>
                  <a:srgbClr val="000000"/>
                </a:solidFill>
              </a:rPr>
              <a:t>Burndown Chart</a:t>
            </a:r>
            <a:endParaRPr/>
          </a:p>
          <a:p>
            <a:pPr marL="228600" lvl="0" indent="-76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24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Google Shape;377;p21"/>
          <p:cNvPicPr preferRelativeResize="0"/>
          <p:nvPr/>
        </p:nvPicPr>
        <p:blipFill rotWithShape="1">
          <a:blip r:embed="rId3">
            <a:alphaModFix/>
          </a:blip>
          <a:srcRect t="15830" b="20101"/>
          <a:stretch/>
        </p:blipFill>
        <p:spPr>
          <a:xfrm>
            <a:off x="8328248" y="1903862"/>
            <a:ext cx="2016224" cy="8050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8" name="Google Shape;378;p21"/>
          <p:cNvGrpSpPr/>
          <p:nvPr/>
        </p:nvGrpSpPr>
        <p:grpSpPr>
          <a:xfrm>
            <a:off x="1631504" y="1831854"/>
            <a:ext cx="2160240" cy="877067"/>
            <a:chOff x="107504" y="1831853"/>
            <a:chExt cx="2160240" cy="877067"/>
          </a:xfrm>
        </p:grpSpPr>
        <p:pic>
          <p:nvPicPr>
            <p:cNvPr id="379" name="Google Shape;379;p21"/>
            <p:cNvPicPr preferRelativeResize="0"/>
            <p:nvPr/>
          </p:nvPicPr>
          <p:blipFill rotWithShape="1">
            <a:blip r:embed="rId3">
              <a:alphaModFix/>
            </a:blip>
            <a:srcRect t="15830" b="20101"/>
            <a:stretch/>
          </p:blipFill>
          <p:spPr>
            <a:xfrm>
              <a:off x="251520" y="1903861"/>
              <a:ext cx="2016224" cy="805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0" name="Google Shape;380;p21"/>
            <p:cNvSpPr/>
            <p:nvPr/>
          </p:nvSpPr>
          <p:spPr>
            <a:xfrm>
              <a:off x="107504" y="2132856"/>
              <a:ext cx="432048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21"/>
            <p:cNvSpPr/>
            <p:nvPr/>
          </p:nvSpPr>
          <p:spPr>
            <a:xfrm>
              <a:off x="467544" y="1831853"/>
              <a:ext cx="1656184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2" name="Google Shape;382;p21"/>
            <p:cNvSpPr/>
            <p:nvPr/>
          </p:nvSpPr>
          <p:spPr>
            <a:xfrm>
              <a:off x="971600" y="2191893"/>
              <a:ext cx="1296144" cy="5040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3" name="Google Shape;383;p21"/>
          <p:cNvGrpSpPr/>
          <p:nvPr/>
        </p:nvGrpSpPr>
        <p:grpSpPr>
          <a:xfrm>
            <a:off x="3143672" y="1759846"/>
            <a:ext cx="2223864" cy="949075"/>
            <a:chOff x="1763688" y="1700808"/>
            <a:chExt cx="2223864" cy="949075"/>
          </a:xfrm>
        </p:grpSpPr>
        <p:pic>
          <p:nvPicPr>
            <p:cNvPr id="384" name="Google Shape;384;p21"/>
            <p:cNvPicPr preferRelativeResize="0"/>
            <p:nvPr/>
          </p:nvPicPr>
          <p:blipFill rotWithShape="1">
            <a:blip r:embed="rId3">
              <a:alphaModFix/>
            </a:blip>
            <a:srcRect t="15830" b="20101"/>
            <a:stretch/>
          </p:blipFill>
          <p:spPr>
            <a:xfrm>
              <a:off x="1931707" y="1844824"/>
              <a:ext cx="2016224" cy="805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5" name="Google Shape;385;p21"/>
            <p:cNvSpPr/>
            <p:nvPr/>
          </p:nvSpPr>
          <p:spPr>
            <a:xfrm>
              <a:off x="1907704" y="1700808"/>
              <a:ext cx="2016224" cy="50405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21"/>
            <p:cNvSpPr/>
            <p:nvPr/>
          </p:nvSpPr>
          <p:spPr>
            <a:xfrm>
              <a:off x="1763688" y="2132856"/>
              <a:ext cx="432048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21"/>
            <p:cNvSpPr/>
            <p:nvPr/>
          </p:nvSpPr>
          <p:spPr>
            <a:xfrm>
              <a:off x="3779912" y="2132856"/>
              <a:ext cx="207640" cy="43204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8" name="Google Shape;388;p21"/>
          <p:cNvGrpSpPr/>
          <p:nvPr/>
        </p:nvGrpSpPr>
        <p:grpSpPr>
          <a:xfrm>
            <a:off x="5807968" y="1903862"/>
            <a:ext cx="2016224" cy="805059"/>
            <a:chOff x="4283968" y="1844824"/>
            <a:chExt cx="2016224" cy="805059"/>
          </a:xfrm>
        </p:grpSpPr>
        <p:pic>
          <p:nvPicPr>
            <p:cNvPr id="389" name="Google Shape;389;p21"/>
            <p:cNvPicPr preferRelativeResize="0"/>
            <p:nvPr/>
          </p:nvPicPr>
          <p:blipFill rotWithShape="1">
            <a:blip r:embed="rId3">
              <a:alphaModFix/>
            </a:blip>
            <a:srcRect t="15830" b="20101"/>
            <a:stretch/>
          </p:blipFill>
          <p:spPr>
            <a:xfrm>
              <a:off x="4283968" y="1844824"/>
              <a:ext cx="2016224" cy="8050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90" name="Google Shape;390;p21"/>
            <p:cNvSpPr/>
            <p:nvPr/>
          </p:nvSpPr>
          <p:spPr>
            <a:xfrm>
              <a:off x="5028050" y="1988864"/>
              <a:ext cx="288032" cy="216000"/>
            </a:xfrm>
            <a:prstGeom prst="rect">
              <a:avLst/>
            </a:prstGeom>
            <a:solidFill>
              <a:schemeClr val="lt1"/>
            </a:solidFill>
            <a:ln w="571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21"/>
            <p:cNvSpPr/>
            <p:nvPr/>
          </p:nvSpPr>
          <p:spPr>
            <a:xfrm>
              <a:off x="5244074" y="1988840"/>
              <a:ext cx="216024" cy="21602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21"/>
            <p:cNvSpPr/>
            <p:nvPr/>
          </p:nvSpPr>
          <p:spPr>
            <a:xfrm>
              <a:off x="5388090" y="2060848"/>
              <a:ext cx="216024" cy="144016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21"/>
            <p:cNvSpPr/>
            <p:nvPr/>
          </p:nvSpPr>
          <p:spPr>
            <a:xfrm>
              <a:off x="4884034" y="1988840"/>
              <a:ext cx="216024" cy="14401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21"/>
            <p:cNvSpPr/>
            <p:nvPr/>
          </p:nvSpPr>
          <p:spPr>
            <a:xfrm>
              <a:off x="4812026" y="2060848"/>
              <a:ext cx="216024" cy="72008"/>
            </a:xfrm>
            <a:prstGeom prst="rect">
              <a:avLst/>
            </a:prstGeom>
            <a:solidFill>
              <a:schemeClr val="lt1"/>
            </a:solidFill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21"/>
            <p:cNvSpPr/>
            <p:nvPr/>
          </p:nvSpPr>
          <p:spPr>
            <a:xfrm>
              <a:off x="5460098" y="2132856"/>
              <a:ext cx="216024" cy="72008"/>
            </a:xfrm>
            <a:prstGeom prst="rect">
              <a:avLst/>
            </a:prstGeom>
            <a:solidFill>
              <a:schemeClr val="lt1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396" name="Google Shape;396;p21"/>
            <p:cNvCxnSpPr>
              <a:endCxn id="393" idx="0"/>
            </p:cNvCxnSpPr>
            <p:nvPr/>
          </p:nvCxnSpPr>
          <p:spPr>
            <a:xfrm rot="10800000" flipH="1">
              <a:off x="4644046" y="1988840"/>
              <a:ext cx="348000" cy="2160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97" name="Google Shape;397;p21"/>
            <p:cNvCxnSpPr>
              <a:stCxn id="391" idx="0"/>
            </p:cNvCxnSpPr>
            <p:nvPr/>
          </p:nvCxnSpPr>
          <p:spPr>
            <a:xfrm>
              <a:off x="5352086" y="1988840"/>
              <a:ext cx="264000" cy="144000"/>
            </a:xfrm>
            <a:prstGeom prst="straightConnector1">
              <a:avLst/>
            </a:prstGeom>
            <a:noFill/>
            <a:ln w="762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pic>
        <p:nvPicPr>
          <p:cNvPr id="398" name="Google Shape;398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79840" b="66678"/>
          <a:stretch/>
        </p:blipFill>
        <p:spPr>
          <a:xfrm>
            <a:off x="8868308" y="1111773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9" name="Google Shape;399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40319" t="33322" r="40781" b="33356"/>
          <a:stretch/>
        </p:blipFill>
        <p:spPr>
          <a:xfrm>
            <a:off x="6576054" y="1111773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40319" t="33322" r="40781" b="33356"/>
          <a:stretch/>
        </p:blipFill>
        <p:spPr>
          <a:xfrm>
            <a:off x="4151784" y="1111773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l="40319" t="33322" r="40781" b="33356"/>
          <a:stretch/>
        </p:blipFill>
        <p:spPr>
          <a:xfrm>
            <a:off x="1991544" y="1111773"/>
            <a:ext cx="540060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79840" b="66678"/>
          <a:stretch/>
        </p:blipFill>
        <p:spPr>
          <a:xfrm>
            <a:off x="1991544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3" name="Google Shape;403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79840" b="66678"/>
          <a:stretch/>
        </p:blipFill>
        <p:spPr>
          <a:xfrm>
            <a:off x="4151784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79840" b="66678"/>
          <a:stretch/>
        </p:blipFill>
        <p:spPr>
          <a:xfrm>
            <a:off x="6528048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5" name="Google Shape;405;p21" descr="http://www.clker.com/cliparts/0/1/3/5/1220547309380591430portablejim_Greyscale_Smiley_Set.svg.hi.png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 r="79840" b="66678"/>
          <a:stretch/>
        </p:blipFill>
        <p:spPr>
          <a:xfrm>
            <a:off x="8904312" y="4365104"/>
            <a:ext cx="576064" cy="5760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06" name="Google Shape;406;p21"/>
          <p:cNvCxnSpPr/>
          <p:nvPr/>
        </p:nvCxnSpPr>
        <p:spPr>
          <a:xfrm>
            <a:off x="1775520" y="3212976"/>
            <a:ext cx="8568952" cy="0"/>
          </a:xfrm>
          <a:prstGeom prst="straightConnector1">
            <a:avLst/>
          </a:prstGeom>
          <a:noFill/>
          <a:ln w="3810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509"/>
              </a:srgbClr>
            </a:outerShdw>
          </a:effectLst>
        </p:spPr>
      </p:cxnSp>
      <p:pic>
        <p:nvPicPr>
          <p:cNvPr id="407" name="Google Shape;407;p21"/>
          <p:cNvPicPr preferRelativeResize="0"/>
          <p:nvPr/>
        </p:nvPicPr>
        <p:blipFill rotWithShape="1">
          <a:blip r:embed="rId6">
            <a:alphaModFix/>
          </a:blip>
          <a:srcRect t="35523" b="21046"/>
          <a:stretch/>
        </p:blipFill>
        <p:spPr>
          <a:xfrm>
            <a:off x="1775520" y="5517233"/>
            <a:ext cx="1049714" cy="42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8" name="Google Shape;408;p21"/>
          <p:cNvPicPr preferRelativeResize="0"/>
          <p:nvPr/>
        </p:nvPicPr>
        <p:blipFill rotWithShape="1">
          <a:blip r:embed="rId7">
            <a:alphaModFix/>
          </a:blip>
          <a:srcRect t="11678" b="18646"/>
          <a:stretch/>
        </p:blipFill>
        <p:spPr>
          <a:xfrm>
            <a:off x="3789344" y="5157192"/>
            <a:ext cx="1226537" cy="795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21"/>
          <p:cNvPicPr preferRelativeResize="0"/>
          <p:nvPr/>
        </p:nvPicPr>
        <p:blipFill rotWithShape="1">
          <a:blip r:embed="rId8">
            <a:alphaModFix/>
          </a:blip>
          <a:srcRect t="12200" b="8419"/>
          <a:stretch/>
        </p:blipFill>
        <p:spPr>
          <a:xfrm flipH="1">
            <a:off x="6096000" y="5229200"/>
            <a:ext cx="1368152" cy="76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Google Shape;410;p21"/>
          <p:cNvPicPr preferRelativeResize="0"/>
          <p:nvPr/>
        </p:nvPicPr>
        <p:blipFill rotWithShape="1">
          <a:blip r:embed="rId3">
            <a:alphaModFix/>
          </a:blip>
          <a:srcRect t="15830" b="20101"/>
          <a:stretch/>
        </p:blipFill>
        <p:spPr>
          <a:xfrm>
            <a:off x="8328248" y="5229201"/>
            <a:ext cx="2016224" cy="805059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21"/>
          <p:cNvSpPr txBox="1"/>
          <p:nvPr/>
        </p:nvSpPr>
        <p:spPr>
          <a:xfrm>
            <a:off x="4295800" y="260649"/>
            <a:ext cx="362631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Incrementos horizontales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21"/>
          <p:cNvSpPr txBox="1"/>
          <p:nvPr/>
        </p:nvSpPr>
        <p:spPr>
          <a:xfrm>
            <a:off x="4439816" y="3573017"/>
            <a:ext cx="3265638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tabLst/>
              <a:defRPr/>
            </a:pPr>
            <a:r>
              <a:rPr kumimoji="0" lang="es-E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Incrementos verticales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8" name="Google Shape;418;p22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19" name="Google Shape;419;p22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420" name="Google Shape;420;p22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2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2" name="Google Shape;422;p22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s-E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Gestión de Riesgos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A1730"/>
              </a:buClr>
              <a:buSzPts val="4400"/>
              <a:buFont typeface="Times New Roman"/>
              <a:buNone/>
            </a:pPr>
            <a:r>
              <a:rPr lang="es-CR" dirty="0">
                <a:solidFill>
                  <a:srgbClr val="9A173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Índice</a:t>
            </a:r>
            <a:endParaRPr dirty="0"/>
          </a:p>
        </p:txBody>
      </p:sp>
      <p:sp>
        <p:nvSpPr>
          <p:cNvPr id="275" name="Google Shape;275;p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Retos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Auto organización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Eventos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Artefactos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s-CR" sz="3600" dirty="0">
                <a:latin typeface="Times New Roman"/>
                <a:ea typeface="Times New Roman"/>
                <a:cs typeface="Times New Roman"/>
                <a:sym typeface="Times New Roman"/>
              </a:rPr>
              <a:t>Eventos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endParaRPr lang="es-CR" sz="36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endParaRPr lang="es-CR" sz="3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6" name="Google Shape;276;p2"/>
          <p:cNvPicPr preferRelativeResize="0">
            <a:picLocks noGrp="1"/>
          </p:cNvPicPr>
          <p:nvPr>
            <p:ph type="pic" idx="2"/>
          </p:nvPr>
        </p:nvPicPr>
        <p:blipFill rotWithShape="1">
          <a:blip r:embed="rId4">
            <a:alphaModFix/>
          </a:blip>
          <a:srcRect l="24149" r="24149"/>
          <a:stretch/>
        </p:blipFill>
        <p:spPr>
          <a:prstGeom prst="rect">
            <a:avLst/>
          </a:prstGeom>
          <a:noFill/>
          <a:ln>
            <a:noFill/>
          </a:ln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A5766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8" name="Google Shape;428;p23"/>
          <p:cNvSpPr txBox="1"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s-ES" sz="3600">
                <a:solidFill>
                  <a:srgbClr val="FFFFFF"/>
                </a:solidFill>
              </a:rPr>
              <a:t>Risk in normal project</a:t>
            </a:r>
            <a:endParaRPr/>
          </a:p>
        </p:txBody>
      </p:sp>
      <p:sp>
        <p:nvSpPr>
          <p:cNvPr id="429" name="Google Shape;429;p23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0" name="Google Shape;430;p2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3704" b="3710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24"/>
          <p:cNvSpPr/>
          <p:nvPr/>
        </p:nvSpPr>
        <p:spPr>
          <a:xfrm>
            <a:off x="0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24"/>
          <p:cNvSpPr/>
          <p:nvPr/>
        </p:nvSpPr>
        <p:spPr>
          <a:xfrm>
            <a:off x="474208" y="484632"/>
            <a:ext cx="6594522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37" name="Google Shape;437;p2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5928" r="5931" b="3"/>
          <a:stretch/>
        </p:blipFill>
        <p:spPr>
          <a:xfrm>
            <a:off x="951882" y="965595"/>
            <a:ext cx="5632217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25"/>
          <p:cNvSpPr txBox="1">
            <a:spLocks noGrp="1"/>
          </p:cNvSpPr>
          <p:nvPr>
            <p:ph type="title"/>
          </p:nvPr>
        </p:nvSpPr>
        <p:spPr>
          <a:xfrm>
            <a:off x="640080" y="5576887"/>
            <a:ext cx="10911840" cy="640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Calibri"/>
              <a:buNone/>
            </a:pPr>
            <a:r>
              <a:rPr lang="es-ES" sz="3200"/>
              <a:t>Scrum Risk Strategy</a:t>
            </a:r>
            <a:endParaRPr/>
          </a:p>
        </p:txBody>
      </p:sp>
      <p:pic>
        <p:nvPicPr>
          <p:cNvPr id="443" name="Google Shape;443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1772" r="1" b="18969"/>
          <a:stretch/>
        </p:blipFill>
        <p:spPr>
          <a:xfrm>
            <a:off x="640080" y="640080"/>
            <a:ext cx="10911840" cy="4836795"/>
          </a:xfrm>
          <a:prstGeom prst="rect">
            <a:avLst/>
          </a:prstGeom>
          <a:noFill/>
          <a:ln w="19050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9" name="Google Shape;449;p26"/>
          <p:cNvSpPr/>
          <p:nvPr/>
        </p:nvSpPr>
        <p:spPr>
          <a:xfrm>
            <a:off x="3580067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0" name="Google Shape;450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11386"/>
          <a:stretch/>
        </p:blipFill>
        <p:spPr>
          <a:xfrm>
            <a:off x="4062964" y="796234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27"/>
          <p:cNvSpPr/>
          <p:nvPr/>
        </p:nvSpPr>
        <p:spPr>
          <a:xfrm>
            <a:off x="1210277" y="0"/>
            <a:ext cx="9771446" cy="6858000"/>
          </a:xfrm>
          <a:custGeom>
            <a:avLst/>
            <a:gdLst/>
            <a:ahLst/>
            <a:cxnLst/>
            <a:rect l="l" t="t" r="r" b="b"/>
            <a:pathLst>
              <a:path w="9771446" h="6858000" extrusionOk="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rgbClr val="D8D8D8">
              <a:alpha val="61568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56" name="Google Shape;456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2021"/>
          <a:stretch/>
        </p:blipFill>
        <p:spPr>
          <a:xfrm>
            <a:off x="1460597" y="10"/>
            <a:ext cx="9270806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28"/>
          <p:cNvSpPr/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p28"/>
          <p:cNvSpPr/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lt2">
              <a:alpha val="4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28"/>
          <p:cNvGrpSpPr/>
          <p:nvPr/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464" name="Google Shape;464;p28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8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2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6" name="Google Shape;466;p28"/>
          <p:cNvGrpSpPr/>
          <p:nvPr/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67" name="Google Shape;467;p28"/>
            <p:cNvSpPr/>
            <p:nvPr/>
          </p:nvSpPr>
          <p:spPr>
            <a:xfrm>
              <a:off x="26122" y="6015669"/>
              <a:ext cx="2605762" cy="842331"/>
            </a:xfrm>
            <a:custGeom>
              <a:avLst/>
              <a:gdLst/>
              <a:ahLst/>
              <a:cxnLst/>
              <a:rect l="l" t="t" r="r" b="b"/>
              <a:pathLst>
                <a:path w="3180577" h="1033951" extrusionOk="0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8"/>
            <p:cNvSpPr/>
            <p:nvPr/>
          </p:nvSpPr>
          <p:spPr>
            <a:xfrm>
              <a:off x="655184" y="5798001"/>
              <a:ext cx="2485581" cy="1059999"/>
            </a:xfrm>
            <a:custGeom>
              <a:avLst/>
              <a:gdLst/>
              <a:ahLst/>
              <a:cxnLst/>
              <a:rect l="l" t="t" r="r" b="b"/>
              <a:pathLst>
                <a:path w="2449768" h="1050628" extrusionOk="0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lt1">
                <a:alpha val="2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8"/>
            <p:cNvSpPr/>
            <p:nvPr/>
          </p:nvSpPr>
          <p:spPr>
            <a:xfrm>
              <a:off x="3474720" y="0"/>
              <a:ext cx="6177282" cy="1778750"/>
            </a:xfrm>
            <a:custGeom>
              <a:avLst/>
              <a:gdLst/>
              <a:ahLst/>
              <a:cxnLst/>
              <a:rect l="l" t="t" r="r" b="b"/>
              <a:pathLst>
                <a:path w="6386648" h="1849426" extrusionOk="0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8"/>
            <p:cNvSpPr/>
            <p:nvPr/>
          </p:nvSpPr>
          <p:spPr>
            <a:xfrm>
              <a:off x="0" y="2390523"/>
              <a:ext cx="611491" cy="1421482"/>
            </a:xfrm>
            <a:custGeom>
              <a:avLst/>
              <a:gdLst/>
              <a:ahLst/>
              <a:cxnLst/>
              <a:rect l="l" t="t" r="r" b="b"/>
              <a:pathLst>
                <a:path w="611491" h="1429512" extrusionOk="0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8"/>
            <p:cNvSpPr/>
            <p:nvPr/>
          </p:nvSpPr>
          <p:spPr>
            <a:xfrm>
              <a:off x="3792772" y="0"/>
              <a:ext cx="2423863" cy="1343767"/>
            </a:xfrm>
            <a:custGeom>
              <a:avLst/>
              <a:gdLst/>
              <a:ahLst/>
              <a:cxnLst/>
              <a:rect l="l" t="t" r="r" b="b"/>
              <a:pathLst>
                <a:path w="3015964" h="1681468" extrusionOk="0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8"/>
            <p:cNvSpPr/>
            <p:nvPr/>
          </p:nvSpPr>
          <p:spPr>
            <a:xfrm>
              <a:off x="10946850" y="0"/>
              <a:ext cx="1242102" cy="2620884"/>
            </a:xfrm>
            <a:custGeom>
              <a:avLst/>
              <a:gdLst/>
              <a:ahLst/>
              <a:cxnLst/>
              <a:rect l="l" t="t" r="r" b="b"/>
              <a:pathLst>
                <a:path w="1242102" h="2635689" extrusionOk="0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8"/>
            <p:cNvSpPr/>
            <p:nvPr/>
          </p:nvSpPr>
          <p:spPr>
            <a:xfrm>
              <a:off x="0" y="0"/>
              <a:ext cx="1577788" cy="980141"/>
            </a:xfrm>
            <a:custGeom>
              <a:avLst/>
              <a:gdLst/>
              <a:ahLst/>
              <a:cxnLst/>
              <a:rect l="l" t="t" r="r" b="b"/>
              <a:pathLst>
                <a:path w="1471018" h="795676" extrusionOk="0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4" name="Google Shape;474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58" r="1"/>
          <a:stretch/>
        </p:blipFill>
        <p:spPr>
          <a:xfrm>
            <a:off x="643130" y="598259"/>
            <a:ext cx="10889442" cy="5680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2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D628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29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1" name="Google Shape;481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4448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0"/>
          <p:cNvSpPr/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0"/>
          <p:cNvSpPr/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lt2">
              <a:alpha val="4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8" name="Google Shape;488;p30"/>
          <p:cNvGrpSpPr/>
          <p:nvPr/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489" name="Google Shape;489;p30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30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2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1" name="Google Shape;491;p30"/>
          <p:cNvGrpSpPr/>
          <p:nvPr/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492" name="Google Shape;492;p30"/>
            <p:cNvSpPr/>
            <p:nvPr/>
          </p:nvSpPr>
          <p:spPr>
            <a:xfrm>
              <a:off x="26122" y="6015669"/>
              <a:ext cx="2605762" cy="842331"/>
            </a:xfrm>
            <a:custGeom>
              <a:avLst/>
              <a:gdLst/>
              <a:ahLst/>
              <a:cxnLst/>
              <a:rect l="l" t="t" r="r" b="b"/>
              <a:pathLst>
                <a:path w="3180577" h="1033951" extrusionOk="0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0"/>
            <p:cNvSpPr/>
            <p:nvPr/>
          </p:nvSpPr>
          <p:spPr>
            <a:xfrm>
              <a:off x="655184" y="5798001"/>
              <a:ext cx="2485581" cy="1059999"/>
            </a:xfrm>
            <a:custGeom>
              <a:avLst/>
              <a:gdLst/>
              <a:ahLst/>
              <a:cxnLst/>
              <a:rect l="l" t="t" r="r" b="b"/>
              <a:pathLst>
                <a:path w="2449768" h="1050628" extrusionOk="0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lt1">
                <a:alpha val="2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0"/>
            <p:cNvSpPr/>
            <p:nvPr/>
          </p:nvSpPr>
          <p:spPr>
            <a:xfrm>
              <a:off x="3474720" y="0"/>
              <a:ext cx="6177282" cy="1778750"/>
            </a:xfrm>
            <a:custGeom>
              <a:avLst/>
              <a:gdLst/>
              <a:ahLst/>
              <a:cxnLst/>
              <a:rect l="l" t="t" r="r" b="b"/>
              <a:pathLst>
                <a:path w="6386648" h="1849426" extrusionOk="0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0"/>
            <p:cNvSpPr/>
            <p:nvPr/>
          </p:nvSpPr>
          <p:spPr>
            <a:xfrm>
              <a:off x="0" y="2390523"/>
              <a:ext cx="611491" cy="1421482"/>
            </a:xfrm>
            <a:custGeom>
              <a:avLst/>
              <a:gdLst/>
              <a:ahLst/>
              <a:cxnLst/>
              <a:rect l="l" t="t" r="r" b="b"/>
              <a:pathLst>
                <a:path w="611491" h="1429512" extrusionOk="0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0"/>
            <p:cNvSpPr/>
            <p:nvPr/>
          </p:nvSpPr>
          <p:spPr>
            <a:xfrm>
              <a:off x="3792772" y="0"/>
              <a:ext cx="2423863" cy="1343767"/>
            </a:xfrm>
            <a:custGeom>
              <a:avLst/>
              <a:gdLst/>
              <a:ahLst/>
              <a:cxnLst/>
              <a:rect l="l" t="t" r="r" b="b"/>
              <a:pathLst>
                <a:path w="3015964" h="1681468" extrusionOk="0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0"/>
            <p:cNvSpPr/>
            <p:nvPr/>
          </p:nvSpPr>
          <p:spPr>
            <a:xfrm>
              <a:off x="10946850" y="0"/>
              <a:ext cx="1242102" cy="2620884"/>
            </a:xfrm>
            <a:custGeom>
              <a:avLst/>
              <a:gdLst/>
              <a:ahLst/>
              <a:cxnLst/>
              <a:rect l="l" t="t" r="r" b="b"/>
              <a:pathLst>
                <a:path w="1242102" h="2635689" extrusionOk="0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0"/>
            <p:cNvSpPr/>
            <p:nvPr/>
          </p:nvSpPr>
          <p:spPr>
            <a:xfrm>
              <a:off x="0" y="0"/>
              <a:ext cx="1577788" cy="980141"/>
            </a:xfrm>
            <a:custGeom>
              <a:avLst/>
              <a:gdLst/>
              <a:ahLst/>
              <a:cxnLst/>
              <a:rect l="l" t="t" r="r" b="b"/>
              <a:pathLst>
                <a:path w="1471018" h="795676" extrusionOk="0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99" name="Google Shape;499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3809" r="1" b="8907"/>
          <a:stretch/>
        </p:blipFill>
        <p:spPr>
          <a:xfrm>
            <a:off x="643130" y="598259"/>
            <a:ext cx="10889442" cy="5680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3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714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1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06" name="Google Shape;506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2717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32"/>
          <p:cNvSpPr/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2" name="Google Shape;512;p32"/>
          <p:cNvSpPr/>
          <p:nvPr/>
        </p:nvSpPr>
        <p:spPr>
          <a:xfrm>
            <a:off x="3051" y="0"/>
            <a:ext cx="12188949" cy="6858000"/>
          </a:xfrm>
          <a:prstGeom prst="rect">
            <a:avLst/>
          </a:prstGeom>
          <a:solidFill>
            <a:schemeClr val="lt2">
              <a:alpha val="49411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3" name="Google Shape;513;p32"/>
          <p:cNvGrpSpPr/>
          <p:nvPr/>
        </p:nvGrpSpPr>
        <p:grpSpPr>
          <a:xfrm>
            <a:off x="0" y="0"/>
            <a:ext cx="12188952" cy="6858000"/>
            <a:chOff x="651279" y="598259"/>
            <a:chExt cx="10889442" cy="5680742"/>
          </a:xfrm>
        </p:grpSpPr>
        <p:sp>
          <p:nvSpPr>
            <p:cNvPr id="514" name="Google Shape;514;p32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2"/>
            <p:cNvSpPr/>
            <p:nvPr/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2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p32"/>
          <p:cNvGrpSpPr/>
          <p:nvPr/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517" name="Google Shape;517;p32"/>
            <p:cNvSpPr/>
            <p:nvPr/>
          </p:nvSpPr>
          <p:spPr>
            <a:xfrm>
              <a:off x="26122" y="6015669"/>
              <a:ext cx="2605762" cy="842331"/>
            </a:xfrm>
            <a:custGeom>
              <a:avLst/>
              <a:gdLst/>
              <a:ahLst/>
              <a:cxnLst/>
              <a:rect l="l" t="t" r="r" b="b"/>
              <a:pathLst>
                <a:path w="3180577" h="1033951" extrusionOk="0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p32"/>
            <p:cNvSpPr/>
            <p:nvPr/>
          </p:nvSpPr>
          <p:spPr>
            <a:xfrm>
              <a:off x="655184" y="5798001"/>
              <a:ext cx="2485581" cy="1059999"/>
            </a:xfrm>
            <a:custGeom>
              <a:avLst/>
              <a:gdLst/>
              <a:ahLst/>
              <a:cxnLst/>
              <a:rect l="l" t="t" r="r" b="b"/>
              <a:pathLst>
                <a:path w="2449768" h="1050628" extrusionOk="0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lt1">
                <a:alpha val="2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9" name="Google Shape;519;p32"/>
            <p:cNvSpPr/>
            <p:nvPr/>
          </p:nvSpPr>
          <p:spPr>
            <a:xfrm>
              <a:off x="3474720" y="0"/>
              <a:ext cx="6177282" cy="1778750"/>
            </a:xfrm>
            <a:custGeom>
              <a:avLst/>
              <a:gdLst/>
              <a:ahLst/>
              <a:cxnLst/>
              <a:rect l="l" t="t" r="r" b="b"/>
              <a:pathLst>
                <a:path w="6386648" h="1849426" extrusionOk="0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lt1">
                <a:alpha val="4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2"/>
            <p:cNvSpPr/>
            <p:nvPr/>
          </p:nvSpPr>
          <p:spPr>
            <a:xfrm>
              <a:off x="0" y="2390523"/>
              <a:ext cx="611491" cy="1421482"/>
            </a:xfrm>
            <a:custGeom>
              <a:avLst/>
              <a:gdLst/>
              <a:ahLst/>
              <a:cxnLst/>
              <a:rect l="l" t="t" r="r" b="b"/>
              <a:pathLst>
                <a:path w="611491" h="1429512" extrusionOk="0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lt1">
                <a:alpha val="2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2"/>
            <p:cNvSpPr/>
            <p:nvPr/>
          </p:nvSpPr>
          <p:spPr>
            <a:xfrm>
              <a:off x="3792772" y="0"/>
              <a:ext cx="2423863" cy="1343767"/>
            </a:xfrm>
            <a:custGeom>
              <a:avLst/>
              <a:gdLst/>
              <a:ahLst/>
              <a:cxnLst/>
              <a:rect l="l" t="t" r="r" b="b"/>
              <a:pathLst>
                <a:path w="3015964" h="1681468" extrusionOk="0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32"/>
            <p:cNvSpPr/>
            <p:nvPr/>
          </p:nvSpPr>
          <p:spPr>
            <a:xfrm>
              <a:off x="10946850" y="0"/>
              <a:ext cx="1242102" cy="2620884"/>
            </a:xfrm>
            <a:custGeom>
              <a:avLst/>
              <a:gdLst/>
              <a:ahLst/>
              <a:cxnLst/>
              <a:rect l="l" t="t" r="r" b="b"/>
              <a:pathLst>
                <a:path w="1242102" h="2635689" extrusionOk="0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32"/>
            <p:cNvSpPr/>
            <p:nvPr/>
          </p:nvSpPr>
          <p:spPr>
            <a:xfrm>
              <a:off x="0" y="0"/>
              <a:ext cx="1577788" cy="980141"/>
            </a:xfrm>
            <a:custGeom>
              <a:avLst/>
              <a:gdLst/>
              <a:ahLst/>
              <a:cxnLst/>
              <a:rect l="l" t="t" r="r" b="b"/>
              <a:pathLst>
                <a:path w="1471018" h="795676" extrusionOk="0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lt1">
                <a:alpha val="6000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4" name="Google Shape;524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7422" r="1" b="13483"/>
          <a:stretch/>
        </p:blipFill>
        <p:spPr>
          <a:xfrm>
            <a:off x="643130" y="598259"/>
            <a:ext cx="10889442" cy="56807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5"/>
          <p:cNvSpPr txBox="1">
            <a:spLocks noGrp="1"/>
          </p:cNvSpPr>
          <p:nvPr>
            <p:ph type="title"/>
          </p:nvPr>
        </p:nvSpPr>
        <p:spPr>
          <a:xfrm>
            <a:off x="1014141" y="1450655"/>
            <a:ext cx="3932030" cy="395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200"/>
              <a:buFont typeface="Calibri"/>
              <a:buNone/>
            </a:pPr>
            <a:r>
              <a:rPr lang="es-ES" sz="6200" dirty="0">
                <a:solidFill>
                  <a:schemeClr val="lt1"/>
                </a:solidFill>
              </a:rPr>
              <a:t>Retos y oportunidades</a:t>
            </a:r>
            <a:endParaRPr sz="6200" dirty="0">
              <a:solidFill>
                <a:schemeClr val="lt1"/>
              </a:solidFill>
            </a:endParaRPr>
          </a:p>
        </p:txBody>
      </p:sp>
      <p:cxnSp>
        <p:nvCxnSpPr>
          <p:cNvPr id="241" name="Google Shape;241;p5"/>
          <p:cNvCxnSpPr/>
          <p:nvPr/>
        </p:nvCxnSpPr>
        <p:spPr>
          <a:xfrm rot="10800000">
            <a:off x="1014141" y="1450655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2" name="Google Shape;242;p5"/>
          <p:cNvCxnSpPr/>
          <p:nvPr/>
        </p:nvCxnSpPr>
        <p:spPr>
          <a:xfrm rot="10800000">
            <a:off x="1014141" y="5408571"/>
            <a:ext cx="393203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43" name="Google Shape;243;p5"/>
          <p:cNvSpPr txBox="1">
            <a:spLocks noGrp="1"/>
          </p:cNvSpPr>
          <p:nvPr>
            <p:ph type="body" idx="1"/>
          </p:nvPr>
        </p:nvSpPr>
        <p:spPr>
          <a:xfrm>
            <a:off x="6096000" y="1108061"/>
            <a:ext cx="5008901" cy="4571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s-ES" sz="2000">
                <a:solidFill>
                  <a:schemeClr val="lt1"/>
                </a:solidFill>
              </a:rPr>
              <a:t>Members are committed to clear, short-term goals 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s-ES" sz="2000">
                <a:solidFill>
                  <a:schemeClr val="lt1"/>
                </a:solidFill>
              </a:rPr>
              <a:t>Members can gauge the group’s progress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s-ES" sz="2000">
                <a:solidFill>
                  <a:schemeClr val="lt1"/>
                </a:solidFill>
              </a:rPr>
              <a:t>Members can observe each other’s contribution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</a:pPr>
            <a:r>
              <a:rPr lang="es-ES" sz="2000">
                <a:solidFill>
                  <a:schemeClr val="lt1"/>
                </a:solidFill>
              </a:rPr>
              <a:t>Members feel safe to give each other unvarnished feedback</a:t>
            </a:r>
            <a:endParaRPr sz="20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3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46D4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3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1" name="Google Shape;531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6110" b="1303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34"/>
          <p:cNvSpPr/>
          <p:nvPr/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4"/>
          <p:cNvSpPr/>
          <p:nvPr/>
        </p:nvSpPr>
        <p:spPr>
          <a:xfrm rot="-54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4"/>
          <p:cNvSpPr/>
          <p:nvPr/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39" name="Google Shape;539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1180" r="1378" b="-1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  <a:noFill/>
          <a:ln>
            <a:noFill/>
          </a:ln>
        </p:spPr>
      </p:pic>
      <p:sp>
        <p:nvSpPr>
          <p:cNvPr id="540" name="Google Shape;540;p34"/>
          <p:cNvSpPr/>
          <p:nvPr/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3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A49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p35"/>
          <p:cNvSpPr/>
          <p:nvPr/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 cap="flat" cmpd="sng">
            <a:solidFill>
              <a:srgbClr val="C8CACA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57150" dist="19050" dir="5400000" algn="t" rotWithShape="0">
              <a:srgbClr val="000000">
                <a:alpha val="6235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47" name="Google Shape;547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932" r="-2" b="-2"/>
          <a:stretch/>
        </p:blipFill>
        <p:spPr>
          <a:xfrm>
            <a:off x="976251" y="942538"/>
            <a:ext cx="7163222" cy="4808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36"/>
          <p:cNvSpPr/>
          <p:nvPr/>
        </p:nvSpPr>
        <p:spPr>
          <a:xfrm>
            <a:off x="0" y="0"/>
            <a:ext cx="12191999" cy="685736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3" name="Google Shape;553;p36"/>
          <p:cNvSpPr/>
          <p:nvPr/>
        </p:nvSpPr>
        <p:spPr>
          <a:xfrm rot="-54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36"/>
          <p:cNvSpPr/>
          <p:nvPr/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39700" dist="127000" dir="5400000" algn="t" rotWithShape="0">
              <a:srgbClr val="000000">
                <a:alpha val="14509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55" name="Google Shape;555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4215" r="1" b="4752"/>
          <a:stretch/>
        </p:blipFill>
        <p:spPr>
          <a:xfrm>
            <a:off x="545238" y="858525"/>
            <a:ext cx="7608304" cy="5211906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36"/>
          <p:cNvSpPr/>
          <p:nvPr/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3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37"/>
          <p:cNvSpPr/>
          <p:nvPr/>
        </p:nvSpPr>
        <p:spPr>
          <a:xfrm>
            <a:off x="1244600" y="662169"/>
            <a:ext cx="10289033" cy="5694181"/>
          </a:xfrm>
          <a:prstGeom prst="rect">
            <a:avLst/>
          </a:prstGeom>
          <a:solidFill>
            <a:srgbClr val="FFFFFF"/>
          </a:solidFill>
          <a:ln w="2857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3" name="Google Shape;563;p37"/>
          <p:cNvSpPr/>
          <p:nvPr/>
        </p:nvSpPr>
        <p:spPr>
          <a:xfrm>
            <a:off x="1244600" y="662169"/>
            <a:ext cx="10289033" cy="5694181"/>
          </a:xfrm>
          <a:prstGeom prst="rect">
            <a:avLst/>
          </a:prstGeom>
          <a:solidFill>
            <a:schemeClr val="accent6">
              <a:alpha val="29411"/>
            </a:schemeClr>
          </a:solidFill>
          <a:ln w="285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4" name="Google Shape;564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r="-1" b="26947"/>
          <a:stretch/>
        </p:blipFill>
        <p:spPr>
          <a:xfrm>
            <a:off x="838200" y="233807"/>
            <a:ext cx="10468866" cy="5888737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3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0" name="Google Shape;570;p38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71" name="Google Shape;571;p38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572" name="Google Shape;572;p38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74" name="Google Shape;574;p38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s-ES" sz="7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Gestión de involucrados</a:t>
            </a:r>
            <a:endParaRPr sz="7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39"/>
          <p:cNvSpPr/>
          <p:nvPr/>
        </p:nvSpPr>
        <p:spPr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0" name="Google Shape;580;p3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2078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6" name="Google Shape;586;p40"/>
          <p:cNvSpPr/>
          <p:nvPr/>
        </p:nvSpPr>
        <p:spPr>
          <a:xfrm rot="-5400000">
            <a:off x="-2748766" y="3248002"/>
            <a:ext cx="5688917" cy="1913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7" name="Google Shape;587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5474" r="1" b="12102"/>
          <a:stretch/>
        </p:blipFill>
        <p:spPr>
          <a:xfrm>
            <a:off x="583656" y="499236"/>
            <a:ext cx="11024687" cy="56889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Google Shape;592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b="8163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593" name="Google Shape;593;p41"/>
          <p:cNvSpPr/>
          <p:nvPr/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lt1">
              <a:alpha val="92549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4" name="Google Shape;594;p41"/>
          <p:cNvSpPr txBox="1"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alibri"/>
              <a:buNone/>
            </a:pPr>
            <a:r>
              <a:rPr lang="es-ES" sz="3600">
                <a:solidFill>
                  <a:srgbClr val="262626"/>
                </a:solidFill>
              </a:rPr>
              <a:t>Scrum Scale</a:t>
            </a:r>
            <a:endParaRPr/>
          </a:p>
        </p:txBody>
      </p:sp>
      <p:cxnSp>
        <p:nvCxnSpPr>
          <p:cNvPr id="595" name="Google Shape;595;p41"/>
          <p:cNvCxnSpPr/>
          <p:nvPr/>
        </p:nvCxnSpPr>
        <p:spPr>
          <a:xfrm>
            <a:off x="0" y="5241983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411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6" name="Google Shape;596;p41"/>
          <p:cNvCxnSpPr/>
          <p:nvPr/>
        </p:nvCxnSpPr>
        <p:spPr>
          <a:xfrm>
            <a:off x="0" y="6134852"/>
            <a:ext cx="12192000" cy="0"/>
          </a:xfrm>
          <a:prstGeom prst="straightConnector1">
            <a:avLst/>
          </a:prstGeom>
          <a:noFill/>
          <a:ln w="41275" cap="flat" cmpd="sng">
            <a:solidFill>
              <a:schemeClr val="lt1">
                <a:alpha val="89411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4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02" name="Google Shape;602;p42" descr="Diagram&#10;&#10;Description automatically generated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523" b="15443"/>
          <a:stretch/>
        </p:blipFill>
        <p:spPr>
          <a:xfrm>
            <a:off x="20" y="10"/>
            <a:ext cx="12191980" cy="6095990"/>
          </a:xfrm>
          <a:prstGeom prst="rect">
            <a:avLst/>
          </a:prstGeom>
          <a:noFill/>
          <a:ln>
            <a:noFill/>
          </a:ln>
          <a:effectLst>
            <a:outerShdw blurRad="381000" dist="152400" dir="5400000" algn="t" rotWithShape="0">
              <a:srgbClr val="000000">
                <a:alpha val="20000"/>
              </a:srgbClr>
            </a:outerShdw>
          </a:effectLst>
        </p:spPr>
      </p:pic>
      <p:grpSp>
        <p:nvGrpSpPr>
          <p:cNvPr id="603" name="Google Shape;603;p42"/>
          <p:cNvGrpSpPr/>
          <p:nvPr/>
        </p:nvGrpSpPr>
        <p:grpSpPr>
          <a:xfrm>
            <a:off x="544" y="3296010"/>
            <a:ext cx="12191456" cy="2849976"/>
            <a:chOff x="476" y="-3923157"/>
            <a:chExt cx="10667524" cy="2493729"/>
          </a:xfrm>
        </p:grpSpPr>
        <p:sp>
          <p:nvSpPr>
            <p:cNvPr id="604" name="Google Shape;604;p42"/>
            <p:cNvSpPr/>
            <p:nvPr/>
          </p:nvSpPr>
          <p:spPr>
            <a:xfrm>
              <a:off x="476" y="-3923156"/>
              <a:ext cx="10667524" cy="2493728"/>
            </a:xfrm>
            <a:custGeom>
              <a:avLst/>
              <a:gdLst/>
              <a:ahLst/>
              <a:cxnLst/>
              <a:rect l="l" t="t" r="r" b="b"/>
              <a:pathLst>
                <a:path w="6095524" h="1424940" extrusionOk="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476" y="-3923157"/>
              <a:ext cx="10667524" cy="2493728"/>
            </a:xfrm>
            <a:custGeom>
              <a:avLst/>
              <a:gdLst/>
              <a:ahLst/>
              <a:cxnLst/>
              <a:rect l="l" t="t" r="r" b="b"/>
              <a:pathLst>
                <a:path w="6095524" h="1424940" extrusionOk="0">
                  <a:moveTo>
                    <a:pt x="6095524" y="0"/>
                  </a:moveTo>
                  <a:cubicBezTo>
                    <a:pt x="6095524" y="7811"/>
                    <a:pt x="6095524" y="12573"/>
                    <a:pt x="6095524" y="17431"/>
                  </a:cubicBezTo>
                  <a:lnTo>
                    <a:pt x="6095524" y="216290"/>
                  </a:lnTo>
                  <a:lnTo>
                    <a:pt x="6079998" y="230600"/>
                  </a:lnTo>
                  <a:cubicBezTo>
                    <a:pt x="6058567" y="241363"/>
                    <a:pt x="6035706" y="251079"/>
                    <a:pt x="6012751" y="260699"/>
                  </a:cubicBezTo>
                  <a:cubicBezTo>
                    <a:pt x="6006084" y="263462"/>
                    <a:pt x="5998749" y="264986"/>
                    <a:pt x="5992749" y="268700"/>
                  </a:cubicBezTo>
                  <a:cubicBezTo>
                    <a:pt x="5965126" y="285655"/>
                    <a:pt x="5938361" y="303943"/>
                    <a:pt x="5910358" y="320231"/>
                  </a:cubicBezTo>
                  <a:cubicBezTo>
                    <a:pt x="5881497" y="337090"/>
                    <a:pt x="5855684" y="356997"/>
                    <a:pt x="5835777" y="383953"/>
                  </a:cubicBezTo>
                  <a:cubicBezTo>
                    <a:pt x="5817298" y="409004"/>
                    <a:pt x="5799391" y="434435"/>
                    <a:pt x="5781008" y="459581"/>
                  </a:cubicBezTo>
                  <a:cubicBezTo>
                    <a:pt x="5776341" y="465963"/>
                    <a:pt x="5772054" y="473488"/>
                    <a:pt x="5765673" y="477584"/>
                  </a:cubicBezTo>
                  <a:cubicBezTo>
                    <a:pt x="5752433" y="486156"/>
                    <a:pt x="5737955" y="493109"/>
                    <a:pt x="5723763" y="500158"/>
                  </a:cubicBezTo>
                  <a:cubicBezTo>
                    <a:pt x="5711571" y="506159"/>
                    <a:pt x="5698617" y="510635"/>
                    <a:pt x="5686711" y="517112"/>
                  </a:cubicBezTo>
                  <a:cubicBezTo>
                    <a:pt x="5677186" y="522256"/>
                    <a:pt x="5668708" y="529400"/>
                    <a:pt x="5659850" y="535877"/>
                  </a:cubicBezTo>
                  <a:cubicBezTo>
                    <a:pt x="5652135" y="541496"/>
                    <a:pt x="5643658" y="546354"/>
                    <a:pt x="5637181" y="553117"/>
                  </a:cubicBezTo>
                  <a:cubicBezTo>
                    <a:pt x="5621369" y="569500"/>
                    <a:pt x="5605462" y="585597"/>
                    <a:pt x="5585841" y="597694"/>
                  </a:cubicBezTo>
                  <a:cubicBezTo>
                    <a:pt x="5566505" y="609695"/>
                    <a:pt x="5548217" y="623126"/>
                    <a:pt x="5528977" y="635318"/>
                  </a:cubicBezTo>
                  <a:cubicBezTo>
                    <a:pt x="5510117" y="647224"/>
                    <a:pt x="5493067" y="660273"/>
                    <a:pt x="5483256" y="681419"/>
                  </a:cubicBezTo>
                  <a:cubicBezTo>
                    <a:pt x="5478875" y="690753"/>
                    <a:pt x="5472684" y="700945"/>
                    <a:pt x="5464397" y="706374"/>
                  </a:cubicBezTo>
                  <a:cubicBezTo>
                    <a:pt x="5452586" y="714089"/>
                    <a:pt x="5437632" y="716852"/>
                    <a:pt x="5424773" y="723424"/>
                  </a:cubicBezTo>
                  <a:cubicBezTo>
                    <a:pt x="5409628" y="731139"/>
                    <a:pt x="5392103" y="737807"/>
                    <a:pt x="5381815" y="750094"/>
                  </a:cubicBezTo>
                  <a:cubicBezTo>
                    <a:pt x="5372671" y="761048"/>
                    <a:pt x="5363432" y="769620"/>
                    <a:pt x="5351335" y="776573"/>
                  </a:cubicBezTo>
                  <a:cubicBezTo>
                    <a:pt x="5342858" y="781431"/>
                    <a:pt x="5336572" y="790289"/>
                    <a:pt x="5327809" y="794290"/>
                  </a:cubicBezTo>
                  <a:cubicBezTo>
                    <a:pt x="5316284" y="799624"/>
                    <a:pt x="5304663" y="803815"/>
                    <a:pt x="5294566" y="812102"/>
                  </a:cubicBezTo>
                  <a:cubicBezTo>
                    <a:pt x="5284089" y="820674"/>
                    <a:pt x="5272183" y="827437"/>
                    <a:pt x="5261229" y="835438"/>
                  </a:cubicBezTo>
                  <a:cubicBezTo>
                    <a:pt x="5255419" y="839724"/>
                    <a:pt x="5250656" y="845344"/>
                    <a:pt x="5245037" y="849821"/>
                  </a:cubicBezTo>
                  <a:cubicBezTo>
                    <a:pt x="5234750" y="858012"/>
                    <a:pt x="5224272" y="866013"/>
                    <a:pt x="5213699" y="873728"/>
                  </a:cubicBezTo>
                  <a:cubicBezTo>
                    <a:pt x="5203127" y="881444"/>
                    <a:pt x="5193030" y="890397"/>
                    <a:pt x="5181409" y="896017"/>
                  </a:cubicBezTo>
                  <a:cubicBezTo>
                    <a:pt x="5161598" y="905542"/>
                    <a:pt x="5139976" y="911257"/>
                    <a:pt x="5120735" y="921544"/>
                  </a:cubicBezTo>
                  <a:cubicBezTo>
                    <a:pt x="5101209" y="932021"/>
                    <a:pt x="5082826" y="945166"/>
                    <a:pt x="5065490" y="959072"/>
                  </a:cubicBezTo>
                  <a:cubicBezTo>
                    <a:pt x="5051774" y="970026"/>
                    <a:pt x="5038916" y="980885"/>
                    <a:pt x="5021675" y="986504"/>
                  </a:cubicBezTo>
                  <a:cubicBezTo>
                    <a:pt x="5012055" y="989648"/>
                    <a:pt x="5001959" y="996506"/>
                    <a:pt x="4996148" y="1004507"/>
                  </a:cubicBezTo>
                  <a:cubicBezTo>
                    <a:pt x="4983575" y="1021937"/>
                    <a:pt x="4967478" y="1034225"/>
                    <a:pt x="4949285" y="1044702"/>
                  </a:cubicBezTo>
                  <a:cubicBezTo>
                    <a:pt x="4924996" y="1058799"/>
                    <a:pt x="4900993" y="1073182"/>
                    <a:pt x="4876609" y="1086993"/>
                  </a:cubicBezTo>
                  <a:cubicBezTo>
                    <a:pt x="4862227" y="1095185"/>
                    <a:pt x="4847940" y="1103852"/>
                    <a:pt x="4832699" y="1109853"/>
                  </a:cubicBezTo>
                  <a:cubicBezTo>
                    <a:pt x="4801553" y="1122236"/>
                    <a:pt x="4769644" y="1132808"/>
                    <a:pt x="4738211" y="1144334"/>
                  </a:cubicBezTo>
                  <a:cubicBezTo>
                    <a:pt x="4727924" y="1148048"/>
                    <a:pt x="4718209" y="1153382"/>
                    <a:pt x="4707731" y="1156621"/>
                  </a:cubicBezTo>
                  <a:cubicBezTo>
                    <a:pt x="4696396" y="1160145"/>
                    <a:pt x="4684205" y="1161193"/>
                    <a:pt x="4672870" y="1164717"/>
                  </a:cubicBezTo>
                  <a:cubicBezTo>
                    <a:pt x="4654010" y="1170527"/>
                    <a:pt x="4635722" y="1177957"/>
                    <a:pt x="4616863" y="1183862"/>
                  </a:cubicBezTo>
                  <a:cubicBezTo>
                    <a:pt x="4580477" y="1195197"/>
                    <a:pt x="4543996" y="1206056"/>
                    <a:pt x="4507516" y="1216819"/>
                  </a:cubicBezTo>
                  <a:cubicBezTo>
                    <a:pt x="4499706" y="1219105"/>
                    <a:pt x="4491228" y="1219391"/>
                    <a:pt x="4483513" y="1221867"/>
                  </a:cubicBezTo>
                  <a:cubicBezTo>
                    <a:pt x="4463034" y="1228535"/>
                    <a:pt x="4442650" y="1235773"/>
                    <a:pt x="4422362" y="1243108"/>
                  </a:cubicBezTo>
                  <a:cubicBezTo>
                    <a:pt x="4410075" y="1247585"/>
                    <a:pt x="4398073" y="1253109"/>
                    <a:pt x="4385691" y="1257395"/>
                  </a:cubicBezTo>
                  <a:cubicBezTo>
                    <a:pt x="4375785" y="1260824"/>
                    <a:pt x="4365593" y="1263491"/>
                    <a:pt x="4355306" y="1265587"/>
                  </a:cubicBezTo>
                  <a:cubicBezTo>
                    <a:pt x="4346448" y="1267397"/>
                    <a:pt x="4337209" y="1267206"/>
                    <a:pt x="4328446" y="1269397"/>
                  </a:cubicBezTo>
                  <a:cubicBezTo>
                    <a:pt x="4304728" y="1275302"/>
                    <a:pt x="4281297" y="1281970"/>
                    <a:pt x="4257770" y="1288256"/>
                  </a:cubicBezTo>
                  <a:cubicBezTo>
                    <a:pt x="4248341" y="1290733"/>
                    <a:pt x="4238720" y="1292543"/>
                    <a:pt x="4229576" y="1295686"/>
                  </a:cubicBezTo>
                  <a:cubicBezTo>
                    <a:pt x="4205097" y="1303973"/>
                    <a:pt x="4180999" y="1313402"/>
                    <a:pt x="4156424" y="1321213"/>
                  </a:cubicBezTo>
                  <a:cubicBezTo>
                    <a:pt x="4136041" y="1327690"/>
                    <a:pt x="4115086" y="1332357"/>
                    <a:pt x="4094416" y="1338072"/>
                  </a:cubicBezTo>
                  <a:cubicBezTo>
                    <a:pt x="4085653" y="1340549"/>
                    <a:pt x="4077271" y="1344073"/>
                    <a:pt x="4068509" y="1346168"/>
                  </a:cubicBezTo>
                  <a:cubicBezTo>
                    <a:pt x="4048887" y="1350931"/>
                    <a:pt x="4028980" y="1354931"/>
                    <a:pt x="4009263" y="1359694"/>
                  </a:cubicBezTo>
                  <a:cubicBezTo>
                    <a:pt x="3998023" y="1362456"/>
                    <a:pt x="3987165" y="1367409"/>
                    <a:pt x="3975735" y="1369219"/>
                  </a:cubicBezTo>
                  <a:cubicBezTo>
                    <a:pt x="3948589" y="1373505"/>
                    <a:pt x="3921252" y="1376553"/>
                    <a:pt x="3893915" y="1379982"/>
                  </a:cubicBezTo>
                  <a:cubicBezTo>
                    <a:pt x="3865722" y="1383506"/>
                    <a:pt x="3837623" y="1387221"/>
                    <a:pt x="3809428" y="1390364"/>
                  </a:cubicBezTo>
                  <a:cubicBezTo>
                    <a:pt x="3793998" y="1391984"/>
                    <a:pt x="3778472" y="1392269"/>
                    <a:pt x="3763042" y="1393793"/>
                  </a:cubicBezTo>
                  <a:cubicBezTo>
                    <a:pt x="3749516" y="1395127"/>
                    <a:pt x="3736086" y="1397603"/>
                    <a:pt x="3722561" y="1399223"/>
                  </a:cubicBezTo>
                  <a:cubicBezTo>
                    <a:pt x="3710845" y="1400556"/>
                    <a:pt x="3699034" y="1401318"/>
                    <a:pt x="3687318" y="1402652"/>
                  </a:cubicBezTo>
                  <a:cubicBezTo>
                    <a:pt x="3668554" y="1404842"/>
                    <a:pt x="3649885" y="1407319"/>
                    <a:pt x="3631216" y="1409605"/>
                  </a:cubicBezTo>
                  <a:cubicBezTo>
                    <a:pt x="3623406" y="1410462"/>
                    <a:pt x="3615214" y="1412843"/>
                    <a:pt x="3607880" y="1411415"/>
                  </a:cubicBezTo>
                  <a:cubicBezTo>
                    <a:pt x="3589401" y="1407795"/>
                    <a:pt x="3571208" y="1408843"/>
                    <a:pt x="3552825" y="1411319"/>
                  </a:cubicBezTo>
                  <a:cubicBezTo>
                    <a:pt x="3546539" y="1412177"/>
                    <a:pt x="3539776" y="1411986"/>
                    <a:pt x="3533680" y="1410367"/>
                  </a:cubicBezTo>
                  <a:cubicBezTo>
                    <a:pt x="3521202" y="1407128"/>
                    <a:pt x="3509106" y="1402556"/>
                    <a:pt x="3496818" y="1398556"/>
                  </a:cubicBezTo>
                  <a:cubicBezTo>
                    <a:pt x="3495484" y="1398080"/>
                    <a:pt x="3493865" y="1397984"/>
                    <a:pt x="3492437" y="1397699"/>
                  </a:cubicBezTo>
                  <a:cubicBezTo>
                    <a:pt x="3484340" y="1396079"/>
                    <a:pt x="3476340" y="1394460"/>
                    <a:pt x="3468243" y="1393031"/>
                  </a:cubicBezTo>
                  <a:cubicBezTo>
                    <a:pt x="3463862" y="1392269"/>
                    <a:pt x="3459385" y="1392174"/>
                    <a:pt x="3455003" y="1391507"/>
                  </a:cubicBezTo>
                  <a:cubicBezTo>
                    <a:pt x="3438049" y="1388840"/>
                    <a:pt x="3419380" y="1393317"/>
                    <a:pt x="3404711" y="1381792"/>
                  </a:cubicBezTo>
                  <a:cubicBezTo>
                    <a:pt x="3395186" y="1374362"/>
                    <a:pt x="3385947" y="1376077"/>
                    <a:pt x="3375756" y="1377220"/>
                  </a:cubicBezTo>
                  <a:cubicBezTo>
                    <a:pt x="3368040" y="1378077"/>
                    <a:pt x="3360134" y="1377791"/>
                    <a:pt x="3352324" y="1377887"/>
                  </a:cubicBezTo>
                  <a:cubicBezTo>
                    <a:pt x="3338608" y="1378172"/>
                    <a:pt x="3324892" y="1378268"/>
                    <a:pt x="3311176" y="1378744"/>
                  </a:cubicBezTo>
                  <a:cubicBezTo>
                    <a:pt x="3306794" y="1378934"/>
                    <a:pt x="3302318" y="1381316"/>
                    <a:pt x="3298031" y="1380935"/>
                  </a:cubicBezTo>
                  <a:cubicBezTo>
                    <a:pt x="3278219" y="1379125"/>
                    <a:pt x="3258407" y="1376267"/>
                    <a:pt x="3238595" y="1374648"/>
                  </a:cubicBezTo>
                  <a:cubicBezTo>
                    <a:pt x="3227356" y="1373696"/>
                    <a:pt x="3215830" y="1375505"/>
                    <a:pt x="3204686" y="1374172"/>
                  </a:cubicBezTo>
                  <a:cubicBezTo>
                    <a:pt x="3191828" y="1372648"/>
                    <a:pt x="3179255" y="1368743"/>
                    <a:pt x="3166491" y="1366361"/>
                  </a:cubicBezTo>
                  <a:cubicBezTo>
                    <a:pt x="3162967" y="1365695"/>
                    <a:pt x="3159062" y="1366552"/>
                    <a:pt x="3155347" y="1366742"/>
                  </a:cubicBezTo>
                  <a:cubicBezTo>
                    <a:pt x="3151156" y="1366933"/>
                    <a:pt x="3147060" y="1367314"/>
                    <a:pt x="3142869" y="1367409"/>
                  </a:cubicBezTo>
                  <a:cubicBezTo>
                    <a:pt x="3130105" y="1367600"/>
                    <a:pt x="3117342" y="1367314"/>
                    <a:pt x="3104578" y="1367981"/>
                  </a:cubicBezTo>
                  <a:cubicBezTo>
                    <a:pt x="3096768" y="1368362"/>
                    <a:pt x="3088577" y="1372267"/>
                    <a:pt x="3081337" y="1370838"/>
                  </a:cubicBezTo>
                  <a:cubicBezTo>
                    <a:pt x="3066574" y="1368076"/>
                    <a:pt x="3051810" y="1374267"/>
                    <a:pt x="3037047" y="1369124"/>
                  </a:cubicBezTo>
                  <a:cubicBezTo>
                    <a:pt x="3032474" y="1367600"/>
                    <a:pt x="3026188" y="1371410"/>
                    <a:pt x="3020663" y="1371600"/>
                  </a:cubicBezTo>
                  <a:cubicBezTo>
                    <a:pt x="3006852" y="1372076"/>
                    <a:pt x="2993041" y="1371981"/>
                    <a:pt x="2979230" y="1371886"/>
                  </a:cubicBezTo>
                  <a:cubicBezTo>
                    <a:pt x="2966847" y="1371791"/>
                    <a:pt x="2953988" y="1373124"/>
                    <a:pt x="2942082" y="1370457"/>
                  </a:cubicBezTo>
                  <a:cubicBezTo>
                    <a:pt x="2929604" y="1367600"/>
                    <a:pt x="2918365" y="1367981"/>
                    <a:pt x="2906268" y="1371219"/>
                  </a:cubicBezTo>
                  <a:cubicBezTo>
                    <a:pt x="2897981" y="1373410"/>
                    <a:pt x="2889218" y="1373696"/>
                    <a:pt x="2880646" y="1374362"/>
                  </a:cubicBezTo>
                  <a:cubicBezTo>
                    <a:pt x="2871407" y="1375124"/>
                    <a:pt x="2861215" y="1373124"/>
                    <a:pt x="2852833" y="1376267"/>
                  </a:cubicBezTo>
                  <a:cubicBezTo>
                    <a:pt x="2827877" y="1385602"/>
                    <a:pt x="2802255" y="1387602"/>
                    <a:pt x="2776157" y="1387602"/>
                  </a:cubicBezTo>
                  <a:cubicBezTo>
                    <a:pt x="2771394" y="1387602"/>
                    <a:pt x="2766536" y="1386269"/>
                    <a:pt x="2761965" y="1384840"/>
                  </a:cubicBezTo>
                  <a:cubicBezTo>
                    <a:pt x="2735294" y="1376267"/>
                    <a:pt x="2708529" y="1377029"/>
                    <a:pt x="2681383" y="1382268"/>
                  </a:cubicBezTo>
                  <a:cubicBezTo>
                    <a:pt x="2675763" y="1383411"/>
                    <a:pt x="2669477" y="1383602"/>
                    <a:pt x="2663857" y="1382459"/>
                  </a:cubicBezTo>
                  <a:cubicBezTo>
                    <a:pt x="2648045" y="1379125"/>
                    <a:pt x="2632710" y="1373600"/>
                    <a:pt x="2616803" y="1371219"/>
                  </a:cubicBezTo>
                  <a:cubicBezTo>
                    <a:pt x="2590515" y="1367314"/>
                    <a:pt x="2567750" y="1380458"/>
                    <a:pt x="2544223" y="1389031"/>
                  </a:cubicBezTo>
                  <a:cubicBezTo>
                    <a:pt x="2521839" y="1397127"/>
                    <a:pt x="2502789" y="1415415"/>
                    <a:pt x="2476309" y="1411319"/>
                  </a:cubicBezTo>
                  <a:cubicBezTo>
                    <a:pt x="2473643" y="1410938"/>
                    <a:pt x="2470690" y="1413510"/>
                    <a:pt x="2467737" y="1414177"/>
                  </a:cubicBezTo>
                  <a:cubicBezTo>
                    <a:pt x="2459641" y="1415987"/>
                    <a:pt x="2451545" y="1418177"/>
                    <a:pt x="2443353" y="1419035"/>
                  </a:cubicBezTo>
                  <a:cubicBezTo>
                    <a:pt x="2433352" y="1420178"/>
                    <a:pt x="2423160" y="1419797"/>
                    <a:pt x="2413159" y="1420749"/>
                  </a:cubicBezTo>
                  <a:cubicBezTo>
                    <a:pt x="2400300" y="1421892"/>
                    <a:pt x="2387632" y="1424940"/>
                    <a:pt x="2374868" y="1424940"/>
                  </a:cubicBezTo>
                  <a:cubicBezTo>
                    <a:pt x="2364581" y="1424940"/>
                    <a:pt x="2354389" y="1421416"/>
                    <a:pt x="2344198" y="1419701"/>
                  </a:cubicBezTo>
                  <a:cubicBezTo>
                    <a:pt x="2329815" y="1417320"/>
                    <a:pt x="2314003" y="1417987"/>
                    <a:pt x="2301335" y="1411891"/>
                  </a:cubicBezTo>
                  <a:cubicBezTo>
                    <a:pt x="2287810" y="1405414"/>
                    <a:pt x="2274951" y="1402461"/>
                    <a:pt x="2260949" y="1404461"/>
                  </a:cubicBezTo>
                  <a:cubicBezTo>
                    <a:pt x="2256282" y="1405128"/>
                    <a:pt x="2250281" y="1409129"/>
                    <a:pt x="2248186" y="1413224"/>
                  </a:cubicBezTo>
                  <a:cubicBezTo>
                    <a:pt x="2243518" y="1422368"/>
                    <a:pt x="2237137" y="1423988"/>
                    <a:pt x="2228469" y="1420844"/>
                  </a:cubicBezTo>
                  <a:cubicBezTo>
                    <a:pt x="2220944" y="1418177"/>
                    <a:pt x="2211705" y="1416844"/>
                    <a:pt x="2206562" y="1411700"/>
                  </a:cubicBezTo>
                  <a:cubicBezTo>
                    <a:pt x="2191988" y="1397127"/>
                    <a:pt x="2173414" y="1396651"/>
                    <a:pt x="2155317" y="1392746"/>
                  </a:cubicBezTo>
                  <a:cubicBezTo>
                    <a:pt x="2144269" y="1390364"/>
                    <a:pt x="2133981" y="1390269"/>
                    <a:pt x="2122932" y="1391888"/>
                  </a:cubicBezTo>
                  <a:cubicBezTo>
                    <a:pt x="2098930" y="1395508"/>
                    <a:pt x="2075593" y="1390364"/>
                    <a:pt x="2052542" y="1383792"/>
                  </a:cubicBezTo>
                  <a:cubicBezTo>
                    <a:pt x="2037302" y="1379411"/>
                    <a:pt x="2021681" y="1376744"/>
                    <a:pt x="2006537" y="1372267"/>
                  </a:cubicBezTo>
                  <a:cubicBezTo>
                    <a:pt x="1995202" y="1368838"/>
                    <a:pt x="1983868" y="1364742"/>
                    <a:pt x="1973486" y="1359218"/>
                  </a:cubicBezTo>
                  <a:cubicBezTo>
                    <a:pt x="1958435" y="1351121"/>
                    <a:pt x="1945292" y="1338929"/>
                    <a:pt x="1926146" y="1342168"/>
                  </a:cubicBezTo>
                  <a:cubicBezTo>
                    <a:pt x="1909286" y="1345025"/>
                    <a:pt x="1894047" y="1339025"/>
                    <a:pt x="1878616" y="1333310"/>
                  </a:cubicBezTo>
                  <a:cubicBezTo>
                    <a:pt x="1867281" y="1329119"/>
                    <a:pt x="1855948" y="1324832"/>
                    <a:pt x="1844231" y="1322165"/>
                  </a:cubicBezTo>
                  <a:cubicBezTo>
                    <a:pt x="1830324" y="1319022"/>
                    <a:pt x="1814608" y="1320356"/>
                    <a:pt x="1802225" y="1314545"/>
                  </a:cubicBezTo>
                  <a:cubicBezTo>
                    <a:pt x="1789271" y="1308449"/>
                    <a:pt x="1778509" y="1312545"/>
                    <a:pt x="1766983" y="1314260"/>
                  </a:cubicBezTo>
                  <a:cubicBezTo>
                    <a:pt x="1748600" y="1316927"/>
                    <a:pt x="1730311" y="1321880"/>
                    <a:pt x="1711738" y="1315593"/>
                  </a:cubicBezTo>
                  <a:cubicBezTo>
                    <a:pt x="1689164" y="1307973"/>
                    <a:pt x="1666780" y="1299782"/>
                    <a:pt x="1644111" y="1292543"/>
                  </a:cubicBezTo>
                  <a:cubicBezTo>
                    <a:pt x="1635347" y="1289780"/>
                    <a:pt x="1625919" y="1288637"/>
                    <a:pt x="1616774" y="1287399"/>
                  </a:cubicBezTo>
                  <a:cubicBezTo>
                    <a:pt x="1608107" y="1286351"/>
                    <a:pt x="1597725" y="1289018"/>
                    <a:pt x="1591056" y="1285018"/>
                  </a:cubicBezTo>
                  <a:cubicBezTo>
                    <a:pt x="1573911" y="1274731"/>
                    <a:pt x="1556291" y="1269683"/>
                    <a:pt x="1536478" y="1269683"/>
                  </a:cubicBezTo>
                  <a:cubicBezTo>
                    <a:pt x="1529048" y="1269683"/>
                    <a:pt x="1521809" y="1265396"/>
                    <a:pt x="1514285" y="1264634"/>
                  </a:cubicBezTo>
                  <a:cubicBezTo>
                    <a:pt x="1503997" y="1263682"/>
                    <a:pt x="1492186" y="1261110"/>
                    <a:pt x="1483233" y="1264730"/>
                  </a:cubicBezTo>
                  <a:cubicBezTo>
                    <a:pt x="1462183" y="1273302"/>
                    <a:pt x="1445134" y="1266158"/>
                    <a:pt x="1426750" y="1257681"/>
                  </a:cubicBezTo>
                  <a:cubicBezTo>
                    <a:pt x="1408652" y="1249299"/>
                    <a:pt x="1389602" y="1242632"/>
                    <a:pt x="1370362" y="1237107"/>
                  </a:cubicBezTo>
                  <a:cubicBezTo>
                    <a:pt x="1363123" y="1235107"/>
                    <a:pt x="1354456" y="1238441"/>
                    <a:pt x="1346454" y="1239107"/>
                  </a:cubicBezTo>
                  <a:cubicBezTo>
                    <a:pt x="1343596" y="1239298"/>
                    <a:pt x="1340453" y="1239584"/>
                    <a:pt x="1337882" y="1238631"/>
                  </a:cubicBezTo>
                  <a:cubicBezTo>
                    <a:pt x="1313022" y="1229487"/>
                    <a:pt x="1287780" y="1222534"/>
                    <a:pt x="1260825" y="1227296"/>
                  </a:cubicBezTo>
                  <a:cubicBezTo>
                    <a:pt x="1258349" y="1227773"/>
                    <a:pt x="1255586" y="1226725"/>
                    <a:pt x="1253109" y="1226058"/>
                  </a:cubicBezTo>
                  <a:cubicBezTo>
                    <a:pt x="1241012" y="1222629"/>
                    <a:pt x="1229201" y="1217200"/>
                    <a:pt x="1216915" y="1215962"/>
                  </a:cubicBezTo>
                  <a:cubicBezTo>
                    <a:pt x="1186625" y="1212914"/>
                    <a:pt x="1156146" y="1211675"/>
                    <a:pt x="1125664" y="1209675"/>
                  </a:cubicBezTo>
                  <a:cubicBezTo>
                    <a:pt x="1123759" y="1209580"/>
                    <a:pt x="1121759" y="1209580"/>
                    <a:pt x="1120045" y="1208913"/>
                  </a:cubicBezTo>
                  <a:cubicBezTo>
                    <a:pt x="1108805" y="1204817"/>
                    <a:pt x="1098995" y="1206151"/>
                    <a:pt x="1089469" y="1213961"/>
                  </a:cubicBezTo>
                  <a:cubicBezTo>
                    <a:pt x="1085278" y="1217390"/>
                    <a:pt x="1079563" y="1219200"/>
                    <a:pt x="1074325" y="1221105"/>
                  </a:cubicBezTo>
                  <a:cubicBezTo>
                    <a:pt x="1066609" y="1223963"/>
                    <a:pt x="1058704" y="1226725"/>
                    <a:pt x="1050703" y="1228535"/>
                  </a:cubicBezTo>
                  <a:cubicBezTo>
                    <a:pt x="1042797" y="1230249"/>
                    <a:pt x="1034320" y="1232630"/>
                    <a:pt x="1026700" y="1231297"/>
                  </a:cubicBezTo>
                  <a:cubicBezTo>
                    <a:pt x="1012984" y="1228916"/>
                    <a:pt x="999934" y="1223582"/>
                    <a:pt x="986409" y="1220057"/>
                  </a:cubicBezTo>
                  <a:cubicBezTo>
                    <a:pt x="981742" y="1218819"/>
                    <a:pt x="976598" y="1219010"/>
                    <a:pt x="971741" y="1218914"/>
                  </a:cubicBezTo>
                  <a:cubicBezTo>
                    <a:pt x="960596" y="1218629"/>
                    <a:pt x="949166" y="1221391"/>
                    <a:pt x="939070" y="1213485"/>
                  </a:cubicBezTo>
                  <a:cubicBezTo>
                    <a:pt x="929736" y="1206056"/>
                    <a:pt x="920305" y="1208246"/>
                    <a:pt x="910495" y="1213866"/>
                  </a:cubicBezTo>
                  <a:cubicBezTo>
                    <a:pt x="903446" y="1217867"/>
                    <a:pt x="895446" y="1221010"/>
                    <a:pt x="887540" y="1222534"/>
                  </a:cubicBezTo>
                  <a:cubicBezTo>
                    <a:pt x="876681" y="1224629"/>
                    <a:pt x="865918" y="1225487"/>
                    <a:pt x="854202" y="1224248"/>
                  </a:cubicBezTo>
                  <a:cubicBezTo>
                    <a:pt x="845915" y="1223391"/>
                    <a:pt x="839152" y="1223010"/>
                    <a:pt x="832675" y="1217962"/>
                  </a:cubicBezTo>
                  <a:cubicBezTo>
                    <a:pt x="831628" y="1217200"/>
                    <a:pt x="829723" y="1217009"/>
                    <a:pt x="828294" y="1217105"/>
                  </a:cubicBezTo>
                  <a:cubicBezTo>
                    <a:pt x="809530" y="1218724"/>
                    <a:pt x="790956" y="1217867"/>
                    <a:pt x="772001" y="1216723"/>
                  </a:cubicBezTo>
                  <a:cubicBezTo>
                    <a:pt x="747904" y="1215200"/>
                    <a:pt x="722566" y="1219676"/>
                    <a:pt x="701707" y="1235678"/>
                  </a:cubicBezTo>
                  <a:cubicBezTo>
                    <a:pt x="698659" y="1238060"/>
                    <a:pt x="694087" y="1239107"/>
                    <a:pt x="690086" y="1239679"/>
                  </a:cubicBezTo>
                  <a:cubicBezTo>
                    <a:pt x="671227" y="1242155"/>
                    <a:pt x="652272" y="1243870"/>
                    <a:pt x="633412" y="1246632"/>
                  </a:cubicBezTo>
                  <a:cubicBezTo>
                    <a:pt x="623125" y="1248156"/>
                    <a:pt x="612362" y="1249490"/>
                    <a:pt x="603028" y="1253681"/>
                  </a:cubicBezTo>
                  <a:cubicBezTo>
                    <a:pt x="593885" y="1257776"/>
                    <a:pt x="586549" y="1262634"/>
                    <a:pt x="581120" y="1254062"/>
                  </a:cubicBezTo>
                  <a:cubicBezTo>
                    <a:pt x="571406" y="1258634"/>
                    <a:pt x="562927" y="1262444"/>
                    <a:pt x="554642" y="1266539"/>
                  </a:cubicBezTo>
                  <a:cubicBezTo>
                    <a:pt x="551593" y="1268063"/>
                    <a:pt x="549021" y="1270540"/>
                    <a:pt x="545973" y="1271969"/>
                  </a:cubicBezTo>
                  <a:cubicBezTo>
                    <a:pt x="542734" y="1273493"/>
                    <a:pt x="539115" y="1274445"/>
                    <a:pt x="535591" y="1275207"/>
                  </a:cubicBezTo>
                  <a:cubicBezTo>
                    <a:pt x="519874" y="1278636"/>
                    <a:pt x="504158" y="1281779"/>
                    <a:pt x="488538" y="1285494"/>
                  </a:cubicBezTo>
                  <a:cubicBezTo>
                    <a:pt x="485489" y="1286256"/>
                    <a:pt x="482917" y="1289304"/>
                    <a:pt x="480155" y="1291304"/>
                  </a:cubicBezTo>
                  <a:cubicBezTo>
                    <a:pt x="478345" y="1292638"/>
                    <a:pt x="476536" y="1294638"/>
                    <a:pt x="474535" y="1294924"/>
                  </a:cubicBezTo>
                  <a:cubicBezTo>
                    <a:pt x="459295" y="1297210"/>
                    <a:pt x="444151" y="1299877"/>
                    <a:pt x="428816" y="1301020"/>
                  </a:cubicBezTo>
                  <a:cubicBezTo>
                    <a:pt x="415957" y="1301972"/>
                    <a:pt x="403574" y="1301687"/>
                    <a:pt x="400241" y="1318260"/>
                  </a:cubicBezTo>
                  <a:cubicBezTo>
                    <a:pt x="399669" y="1321118"/>
                    <a:pt x="395573" y="1324166"/>
                    <a:pt x="392431" y="1325594"/>
                  </a:cubicBezTo>
                  <a:cubicBezTo>
                    <a:pt x="383477" y="1329690"/>
                    <a:pt x="373951" y="1332452"/>
                    <a:pt x="365093" y="1336643"/>
                  </a:cubicBezTo>
                  <a:cubicBezTo>
                    <a:pt x="336042" y="1350645"/>
                    <a:pt x="305658" y="1359503"/>
                    <a:pt x="273177" y="1357884"/>
                  </a:cubicBezTo>
                  <a:cubicBezTo>
                    <a:pt x="263081" y="1357408"/>
                    <a:pt x="253270" y="1352264"/>
                    <a:pt x="246888" y="1350359"/>
                  </a:cubicBezTo>
                  <a:cubicBezTo>
                    <a:pt x="228506" y="1357884"/>
                    <a:pt x="213075" y="1365123"/>
                    <a:pt x="196977" y="1370552"/>
                  </a:cubicBezTo>
                  <a:cubicBezTo>
                    <a:pt x="182785" y="1375410"/>
                    <a:pt x="167926" y="1378458"/>
                    <a:pt x="153352" y="1381982"/>
                  </a:cubicBezTo>
                  <a:cubicBezTo>
                    <a:pt x="148018" y="1383316"/>
                    <a:pt x="142589" y="1384078"/>
                    <a:pt x="137160" y="1384745"/>
                  </a:cubicBezTo>
                  <a:cubicBezTo>
                    <a:pt x="120206" y="1386840"/>
                    <a:pt x="102489" y="1381792"/>
                    <a:pt x="85917" y="1389793"/>
                  </a:cubicBezTo>
                  <a:cubicBezTo>
                    <a:pt x="77248" y="1393984"/>
                    <a:pt x="68675" y="1399032"/>
                    <a:pt x="59532" y="1401223"/>
                  </a:cubicBezTo>
                  <a:cubicBezTo>
                    <a:pt x="49721" y="1403604"/>
                    <a:pt x="40124" y="1407319"/>
                    <a:pt x="30325" y="1409974"/>
                  </a:cubicBezTo>
                  <a:lnTo>
                    <a:pt x="0" y="1412360"/>
                  </a:lnTo>
                  <a:lnTo>
                    <a:pt x="0" y="1058622"/>
                  </a:lnTo>
                  <a:lnTo>
                    <a:pt x="17145" y="1060228"/>
                  </a:lnTo>
                  <a:cubicBezTo>
                    <a:pt x="26480" y="1061561"/>
                    <a:pt x="35528" y="1066133"/>
                    <a:pt x="44672" y="1066324"/>
                  </a:cubicBezTo>
                  <a:cubicBezTo>
                    <a:pt x="59055" y="1066610"/>
                    <a:pt x="71819" y="1068419"/>
                    <a:pt x="84677" y="1076230"/>
                  </a:cubicBezTo>
                  <a:cubicBezTo>
                    <a:pt x="104108" y="1087946"/>
                    <a:pt x="120110" y="1082993"/>
                    <a:pt x="132017" y="1064990"/>
                  </a:cubicBezTo>
                  <a:cubicBezTo>
                    <a:pt x="133255" y="1063181"/>
                    <a:pt x="134874" y="1060799"/>
                    <a:pt x="136779" y="1060323"/>
                  </a:cubicBezTo>
                  <a:cubicBezTo>
                    <a:pt x="153639" y="1056132"/>
                    <a:pt x="170974" y="1048131"/>
                    <a:pt x="187547" y="1049179"/>
                  </a:cubicBezTo>
                  <a:cubicBezTo>
                    <a:pt x="216789" y="1051084"/>
                    <a:pt x="244316" y="1048798"/>
                    <a:pt x="270891" y="1036415"/>
                  </a:cubicBezTo>
                  <a:cubicBezTo>
                    <a:pt x="272510" y="1035653"/>
                    <a:pt x="274987" y="1034891"/>
                    <a:pt x="276320" y="1035558"/>
                  </a:cubicBezTo>
                  <a:cubicBezTo>
                    <a:pt x="292322" y="1043845"/>
                    <a:pt x="309848" y="1050417"/>
                    <a:pt x="323755" y="1061561"/>
                  </a:cubicBezTo>
                  <a:cubicBezTo>
                    <a:pt x="336995" y="1072134"/>
                    <a:pt x="352997" y="1072229"/>
                    <a:pt x="361855" y="1057942"/>
                  </a:cubicBezTo>
                  <a:cubicBezTo>
                    <a:pt x="366236" y="1050893"/>
                    <a:pt x="372332" y="1042702"/>
                    <a:pt x="379571" y="1039939"/>
                  </a:cubicBezTo>
                  <a:cubicBezTo>
                    <a:pt x="395954" y="1033653"/>
                    <a:pt x="413481" y="1030414"/>
                    <a:pt x="430530" y="1025747"/>
                  </a:cubicBezTo>
                  <a:cubicBezTo>
                    <a:pt x="451581" y="1020032"/>
                    <a:pt x="472345" y="1020032"/>
                    <a:pt x="493300" y="1027176"/>
                  </a:cubicBezTo>
                  <a:cubicBezTo>
                    <a:pt x="508064" y="1032224"/>
                    <a:pt x="523113" y="1032224"/>
                    <a:pt x="537782" y="1025366"/>
                  </a:cubicBezTo>
                  <a:cubicBezTo>
                    <a:pt x="545687" y="1021652"/>
                    <a:pt x="553784" y="1017842"/>
                    <a:pt x="562166" y="1015746"/>
                  </a:cubicBezTo>
                  <a:cubicBezTo>
                    <a:pt x="567595" y="1014412"/>
                    <a:pt x="573881" y="1015651"/>
                    <a:pt x="579596" y="1016699"/>
                  </a:cubicBezTo>
                  <a:cubicBezTo>
                    <a:pt x="590645" y="1018794"/>
                    <a:pt x="602075" y="1025176"/>
                    <a:pt x="612362" y="1023557"/>
                  </a:cubicBezTo>
                  <a:cubicBezTo>
                    <a:pt x="647891" y="1017842"/>
                    <a:pt x="681419" y="1031272"/>
                    <a:pt x="716090" y="1031653"/>
                  </a:cubicBezTo>
                  <a:cubicBezTo>
                    <a:pt x="731806" y="1031843"/>
                    <a:pt x="747332" y="1034891"/>
                    <a:pt x="758381" y="1018985"/>
                  </a:cubicBezTo>
                  <a:cubicBezTo>
                    <a:pt x="759809" y="1016889"/>
                    <a:pt x="766763" y="1018032"/>
                    <a:pt x="771049" y="1018699"/>
                  </a:cubicBezTo>
                  <a:cubicBezTo>
                    <a:pt x="780574" y="1020128"/>
                    <a:pt x="790004" y="1023747"/>
                    <a:pt x="799433" y="1023652"/>
                  </a:cubicBezTo>
                  <a:cubicBezTo>
                    <a:pt x="818960" y="1023557"/>
                    <a:pt x="838581" y="1022033"/>
                    <a:pt x="858012" y="1020318"/>
                  </a:cubicBezTo>
                  <a:cubicBezTo>
                    <a:pt x="865346" y="1019651"/>
                    <a:pt x="872395" y="1017080"/>
                    <a:pt x="879634" y="1015270"/>
                  </a:cubicBezTo>
                  <a:cubicBezTo>
                    <a:pt x="883634" y="1014222"/>
                    <a:pt x="887921" y="1011460"/>
                    <a:pt x="891635" y="1012031"/>
                  </a:cubicBezTo>
                  <a:cubicBezTo>
                    <a:pt x="913162" y="1015365"/>
                    <a:pt x="932879" y="1007174"/>
                    <a:pt x="953262" y="1003078"/>
                  </a:cubicBezTo>
                  <a:cubicBezTo>
                    <a:pt x="962692" y="1001173"/>
                    <a:pt x="971550" y="996601"/>
                    <a:pt x="980694" y="993458"/>
                  </a:cubicBezTo>
                  <a:cubicBezTo>
                    <a:pt x="983075" y="992600"/>
                    <a:pt x="985742" y="991838"/>
                    <a:pt x="988124" y="992029"/>
                  </a:cubicBezTo>
                  <a:cubicBezTo>
                    <a:pt x="1001744" y="993172"/>
                    <a:pt x="1015270" y="994791"/>
                    <a:pt x="1028795" y="996029"/>
                  </a:cubicBezTo>
                  <a:cubicBezTo>
                    <a:pt x="1041083" y="997172"/>
                    <a:pt x="1053465" y="997553"/>
                    <a:pt x="1059275" y="1011555"/>
                  </a:cubicBezTo>
                  <a:cubicBezTo>
                    <a:pt x="1060133" y="1013746"/>
                    <a:pt x="1062990" y="1015365"/>
                    <a:pt x="1065181" y="1016794"/>
                  </a:cubicBezTo>
                  <a:cubicBezTo>
                    <a:pt x="1098995" y="1038797"/>
                    <a:pt x="1117092" y="1038225"/>
                    <a:pt x="1150144" y="1014984"/>
                  </a:cubicBezTo>
                  <a:cubicBezTo>
                    <a:pt x="1153573" y="1012603"/>
                    <a:pt x="1160907" y="1010888"/>
                    <a:pt x="1163193" y="1012793"/>
                  </a:cubicBezTo>
                  <a:cubicBezTo>
                    <a:pt x="1182624" y="1028605"/>
                    <a:pt x="1203865" y="1026890"/>
                    <a:pt x="1226249" y="1021937"/>
                  </a:cubicBezTo>
                  <a:cubicBezTo>
                    <a:pt x="1232059" y="1020604"/>
                    <a:pt x="1240251" y="1020604"/>
                    <a:pt x="1244632" y="1023747"/>
                  </a:cubicBezTo>
                  <a:cubicBezTo>
                    <a:pt x="1265492" y="1038320"/>
                    <a:pt x="1287876" y="1036225"/>
                    <a:pt x="1310545" y="1031939"/>
                  </a:cubicBezTo>
                  <a:cubicBezTo>
                    <a:pt x="1314069" y="1031272"/>
                    <a:pt x="1318356" y="1027652"/>
                    <a:pt x="1319879" y="1024319"/>
                  </a:cubicBezTo>
                  <a:cubicBezTo>
                    <a:pt x="1325309" y="1012508"/>
                    <a:pt x="1335501" y="1008507"/>
                    <a:pt x="1346740" y="1005173"/>
                  </a:cubicBezTo>
                  <a:cubicBezTo>
                    <a:pt x="1364457" y="999744"/>
                    <a:pt x="1381887" y="993362"/>
                    <a:pt x="1399699" y="988219"/>
                  </a:cubicBezTo>
                  <a:cubicBezTo>
                    <a:pt x="1404081" y="986981"/>
                    <a:pt x="1409510" y="987743"/>
                    <a:pt x="1414082" y="989171"/>
                  </a:cubicBezTo>
                  <a:cubicBezTo>
                    <a:pt x="1429703" y="994029"/>
                    <a:pt x="1439609" y="1006221"/>
                    <a:pt x="1450467" y="1017461"/>
                  </a:cubicBezTo>
                  <a:cubicBezTo>
                    <a:pt x="1455230" y="1022414"/>
                    <a:pt x="1461802" y="1025938"/>
                    <a:pt x="1468184" y="1028795"/>
                  </a:cubicBezTo>
                  <a:cubicBezTo>
                    <a:pt x="1484757" y="1036130"/>
                    <a:pt x="1501712" y="1042702"/>
                    <a:pt x="1518476" y="1049655"/>
                  </a:cubicBezTo>
                  <a:cubicBezTo>
                    <a:pt x="1520095" y="1050322"/>
                    <a:pt x="1521428" y="1052036"/>
                    <a:pt x="1522667" y="1053465"/>
                  </a:cubicBezTo>
                  <a:cubicBezTo>
                    <a:pt x="1535049" y="1068515"/>
                    <a:pt x="1547336" y="1083659"/>
                    <a:pt x="1559814" y="1098709"/>
                  </a:cubicBezTo>
                  <a:cubicBezTo>
                    <a:pt x="1562195" y="1101566"/>
                    <a:pt x="1565625" y="1103662"/>
                    <a:pt x="1568196" y="1106424"/>
                  </a:cubicBezTo>
                  <a:cubicBezTo>
                    <a:pt x="1571816" y="1110234"/>
                    <a:pt x="1576388" y="1113854"/>
                    <a:pt x="1578293" y="1118426"/>
                  </a:cubicBezTo>
                  <a:cubicBezTo>
                    <a:pt x="1584198" y="1132808"/>
                    <a:pt x="1595533" y="1139000"/>
                    <a:pt x="1609820" y="1141667"/>
                  </a:cubicBezTo>
                  <a:cubicBezTo>
                    <a:pt x="1622870" y="1144143"/>
                    <a:pt x="1635919" y="1146239"/>
                    <a:pt x="1648873" y="1149096"/>
                  </a:cubicBezTo>
                  <a:cubicBezTo>
                    <a:pt x="1664684" y="1152525"/>
                    <a:pt x="1680401" y="1156240"/>
                    <a:pt x="1696022" y="1160431"/>
                  </a:cubicBezTo>
                  <a:cubicBezTo>
                    <a:pt x="1702784" y="1162241"/>
                    <a:pt x="1709928" y="1164336"/>
                    <a:pt x="1715739" y="1168051"/>
                  </a:cubicBezTo>
                  <a:cubicBezTo>
                    <a:pt x="1732026" y="1178338"/>
                    <a:pt x="1749457" y="1185291"/>
                    <a:pt x="1768602" y="1182529"/>
                  </a:cubicBezTo>
                  <a:cubicBezTo>
                    <a:pt x="1783937" y="1180338"/>
                    <a:pt x="1796796" y="1185958"/>
                    <a:pt x="1806321" y="1194721"/>
                  </a:cubicBezTo>
                  <a:cubicBezTo>
                    <a:pt x="1823657" y="1210628"/>
                    <a:pt x="1842230" y="1207008"/>
                    <a:pt x="1860709" y="1201865"/>
                  </a:cubicBezTo>
                  <a:cubicBezTo>
                    <a:pt x="1870234" y="1199198"/>
                    <a:pt x="1878044" y="1199579"/>
                    <a:pt x="1887093" y="1202150"/>
                  </a:cubicBezTo>
                  <a:cubicBezTo>
                    <a:pt x="1908048" y="1208151"/>
                    <a:pt x="1922050" y="1224439"/>
                    <a:pt x="1935575" y="1238726"/>
                  </a:cubicBezTo>
                  <a:cubicBezTo>
                    <a:pt x="1947101" y="1250918"/>
                    <a:pt x="1960055" y="1257776"/>
                    <a:pt x="1974247" y="1262920"/>
                  </a:cubicBezTo>
                  <a:cubicBezTo>
                    <a:pt x="1992154" y="1269492"/>
                    <a:pt x="2006346" y="1267016"/>
                    <a:pt x="2014919" y="1251204"/>
                  </a:cubicBezTo>
                  <a:cubicBezTo>
                    <a:pt x="2017300" y="1246727"/>
                    <a:pt x="2021491" y="1241488"/>
                    <a:pt x="2025968" y="1240155"/>
                  </a:cubicBezTo>
                  <a:cubicBezTo>
                    <a:pt x="2047589" y="1233488"/>
                    <a:pt x="2069497" y="1223772"/>
                    <a:pt x="2092643" y="1229678"/>
                  </a:cubicBezTo>
                  <a:cubicBezTo>
                    <a:pt x="2124647" y="1237774"/>
                    <a:pt x="2155889" y="1237298"/>
                    <a:pt x="2187893" y="1229297"/>
                  </a:cubicBezTo>
                  <a:cubicBezTo>
                    <a:pt x="2239804" y="1216343"/>
                    <a:pt x="2291715" y="1202627"/>
                    <a:pt x="2346294" y="1205484"/>
                  </a:cubicBezTo>
                  <a:cubicBezTo>
                    <a:pt x="2355342" y="1205960"/>
                    <a:pt x="2366105" y="1200150"/>
                    <a:pt x="2373916" y="1194435"/>
                  </a:cubicBezTo>
                  <a:cubicBezTo>
                    <a:pt x="2388870" y="1183577"/>
                    <a:pt x="2388203" y="1182719"/>
                    <a:pt x="2404967" y="1191673"/>
                  </a:cubicBezTo>
                  <a:cubicBezTo>
                    <a:pt x="2408968" y="1193864"/>
                    <a:pt x="2413921" y="1195197"/>
                    <a:pt x="2416874" y="1198436"/>
                  </a:cubicBezTo>
                  <a:cubicBezTo>
                    <a:pt x="2431923" y="1214914"/>
                    <a:pt x="2450497" y="1210913"/>
                    <a:pt x="2468975" y="1208532"/>
                  </a:cubicBezTo>
                  <a:cubicBezTo>
                    <a:pt x="2472214" y="1208056"/>
                    <a:pt x="2476119" y="1207389"/>
                    <a:pt x="2478882" y="1208723"/>
                  </a:cubicBezTo>
                  <a:cubicBezTo>
                    <a:pt x="2491359" y="1214723"/>
                    <a:pt x="2501932" y="1212628"/>
                    <a:pt x="2512791" y="1204436"/>
                  </a:cubicBezTo>
                  <a:cubicBezTo>
                    <a:pt x="2522220" y="1197388"/>
                    <a:pt x="2533079" y="1193197"/>
                    <a:pt x="2544223" y="1201960"/>
                  </a:cubicBezTo>
                  <a:cubicBezTo>
                    <a:pt x="2568988" y="1221391"/>
                    <a:pt x="2595467" y="1222343"/>
                    <a:pt x="2623471" y="1210056"/>
                  </a:cubicBezTo>
                  <a:cubicBezTo>
                    <a:pt x="2643473" y="1201293"/>
                    <a:pt x="2663190" y="1199293"/>
                    <a:pt x="2684241" y="1208151"/>
                  </a:cubicBezTo>
                  <a:cubicBezTo>
                    <a:pt x="2692337" y="1211580"/>
                    <a:pt x="2702814" y="1209294"/>
                    <a:pt x="2712244" y="1210056"/>
                  </a:cubicBezTo>
                  <a:cubicBezTo>
                    <a:pt x="2717578" y="1210437"/>
                    <a:pt x="2723484" y="1210532"/>
                    <a:pt x="2728055" y="1212914"/>
                  </a:cubicBezTo>
                  <a:cubicBezTo>
                    <a:pt x="2740248" y="1219010"/>
                    <a:pt x="2751582" y="1226820"/>
                    <a:pt x="2763869" y="1232821"/>
                  </a:cubicBezTo>
                  <a:cubicBezTo>
                    <a:pt x="2769775" y="1235678"/>
                    <a:pt x="2776823" y="1237202"/>
                    <a:pt x="2783491" y="1237298"/>
                  </a:cubicBezTo>
                  <a:cubicBezTo>
                    <a:pt x="2803208" y="1237774"/>
                    <a:pt x="2822925" y="1237774"/>
                    <a:pt x="2842546" y="1236917"/>
                  </a:cubicBezTo>
                  <a:cubicBezTo>
                    <a:pt x="2874931" y="1235583"/>
                    <a:pt x="2907792" y="1235297"/>
                    <a:pt x="2931128" y="1206913"/>
                  </a:cubicBezTo>
                  <a:cubicBezTo>
                    <a:pt x="2933034" y="1204627"/>
                    <a:pt x="2937129" y="1203293"/>
                    <a:pt x="2940368" y="1202912"/>
                  </a:cubicBezTo>
                  <a:cubicBezTo>
                    <a:pt x="2955322" y="1201103"/>
                    <a:pt x="2970657" y="1200912"/>
                    <a:pt x="2985421" y="1197959"/>
                  </a:cubicBezTo>
                  <a:cubicBezTo>
                    <a:pt x="2997232" y="1195578"/>
                    <a:pt x="3007043" y="1196340"/>
                    <a:pt x="3015996" y="1204722"/>
                  </a:cubicBezTo>
                  <a:cubicBezTo>
                    <a:pt x="3027712" y="1215771"/>
                    <a:pt x="3042000" y="1222248"/>
                    <a:pt x="3057621" y="1218724"/>
                  </a:cubicBezTo>
                  <a:cubicBezTo>
                    <a:pt x="3073241" y="1215295"/>
                    <a:pt x="3083528" y="1222724"/>
                    <a:pt x="3095054" y="1230440"/>
                  </a:cubicBezTo>
                  <a:cubicBezTo>
                    <a:pt x="3103436" y="1236059"/>
                    <a:pt x="3112961" y="1243108"/>
                    <a:pt x="3122295" y="1243679"/>
                  </a:cubicBezTo>
                  <a:cubicBezTo>
                    <a:pt x="3143441" y="1244917"/>
                    <a:pt x="3161634" y="1264539"/>
                    <a:pt x="3184589" y="1253395"/>
                  </a:cubicBezTo>
                  <a:cubicBezTo>
                    <a:pt x="3186113" y="1252633"/>
                    <a:pt x="3188875" y="1254538"/>
                    <a:pt x="3191066" y="1255014"/>
                  </a:cubicBezTo>
                  <a:cubicBezTo>
                    <a:pt x="3208592" y="1258634"/>
                    <a:pt x="3225070" y="1255109"/>
                    <a:pt x="3237929" y="1243203"/>
                  </a:cubicBezTo>
                  <a:cubicBezTo>
                    <a:pt x="3254788" y="1227677"/>
                    <a:pt x="3273457" y="1226153"/>
                    <a:pt x="3294221" y="1231202"/>
                  </a:cubicBezTo>
                  <a:cubicBezTo>
                    <a:pt x="3300889" y="1232821"/>
                    <a:pt x="3307557" y="1233964"/>
                    <a:pt x="3314319" y="1235297"/>
                  </a:cubicBezTo>
                  <a:cubicBezTo>
                    <a:pt x="3323463" y="1237202"/>
                    <a:pt x="3332703" y="1239203"/>
                    <a:pt x="3341846" y="1241108"/>
                  </a:cubicBezTo>
                  <a:cubicBezTo>
                    <a:pt x="3350705" y="1243013"/>
                    <a:pt x="3360516" y="1246251"/>
                    <a:pt x="3367373" y="1238060"/>
                  </a:cubicBezTo>
                  <a:cubicBezTo>
                    <a:pt x="3373279" y="1231011"/>
                    <a:pt x="3377470" y="1231678"/>
                    <a:pt x="3382899" y="1237774"/>
                  </a:cubicBezTo>
                  <a:cubicBezTo>
                    <a:pt x="3401759" y="1259110"/>
                    <a:pt x="3424619" y="1272445"/>
                    <a:pt x="3453765" y="1273397"/>
                  </a:cubicBezTo>
                  <a:cubicBezTo>
                    <a:pt x="3459766" y="1273588"/>
                    <a:pt x="3465862" y="1274921"/>
                    <a:pt x="3471767" y="1276350"/>
                  </a:cubicBezTo>
                  <a:cubicBezTo>
                    <a:pt x="3475387" y="1277207"/>
                    <a:pt x="3479769" y="1278160"/>
                    <a:pt x="3481959" y="1280732"/>
                  </a:cubicBezTo>
                  <a:cubicBezTo>
                    <a:pt x="3499009" y="1300353"/>
                    <a:pt x="3520250" y="1313974"/>
                    <a:pt x="3543396" y="1324928"/>
                  </a:cubicBezTo>
                  <a:cubicBezTo>
                    <a:pt x="3551682" y="1328833"/>
                    <a:pt x="3560541" y="1332738"/>
                    <a:pt x="3569494" y="1333881"/>
                  </a:cubicBezTo>
                  <a:cubicBezTo>
                    <a:pt x="3578828" y="1335024"/>
                    <a:pt x="3588639" y="1333119"/>
                    <a:pt x="3598164" y="1332071"/>
                  </a:cubicBezTo>
                  <a:cubicBezTo>
                    <a:pt x="3603784" y="1331500"/>
                    <a:pt x="3610261" y="1331595"/>
                    <a:pt x="3614738" y="1328833"/>
                  </a:cubicBezTo>
                  <a:cubicBezTo>
                    <a:pt x="3628930" y="1320165"/>
                    <a:pt x="3642646" y="1310831"/>
                    <a:pt x="3655886" y="1300734"/>
                  </a:cubicBezTo>
                  <a:cubicBezTo>
                    <a:pt x="3667221" y="1292066"/>
                    <a:pt x="3669507" y="1290828"/>
                    <a:pt x="3679317" y="1301687"/>
                  </a:cubicBezTo>
                  <a:cubicBezTo>
                    <a:pt x="3689414" y="1312831"/>
                    <a:pt x="3701987" y="1318641"/>
                    <a:pt x="3715893" y="1321022"/>
                  </a:cubicBezTo>
                  <a:cubicBezTo>
                    <a:pt x="3737896" y="1324737"/>
                    <a:pt x="3760089" y="1327880"/>
                    <a:pt x="3782282" y="1329690"/>
                  </a:cubicBezTo>
                  <a:cubicBezTo>
                    <a:pt x="3802380" y="1331309"/>
                    <a:pt x="3812000" y="1322546"/>
                    <a:pt x="3816001" y="1302639"/>
                  </a:cubicBezTo>
                  <a:cubicBezTo>
                    <a:pt x="3818287" y="1291590"/>
                    <a:pt x="3821240" y="1279588"/>
                    <a:pt x="3833431" y="1276636"/>
                  </a:cubicBezTo>
                  <a:cubicBezTo>
                    <a:pt x="3853339" y="1271873"/>
                    <a:pt x="3874008" y="1269778"/>
                    <a:pt x="3883819" y="1246442"/>
                  </a:cubicBezTo>
                  <a:cubicBezTo>
                    <a:pt x="3889248" y="1251585"/>
                    <a:pt x="3892582" y="1254633"/>
                    <a:pt x="3895821" y="1257681"/>
                  </a:cubicBezTo>
                  <a:cubicBezTo>
                    <a:pt x="3904774" y="1266158"/>
                    <a:pt x="3923347" y="1269778"/>
                    <a:pt x="3932778" y="1262444"/>
                  </a:cubicBezTo>
                  <a:cubicBezTo>
                    <a:pt x="3946684" y="1251776"/>
                    <a:pt x="3959448" y="1253776"/>
                    <a:pt x="3972782" y="1262063"/>
                  </a:cubicBezTo>
                  <a:cubicBezTo>
                    <a:pt x="3995071" y="1275779"/>
                    <a:pt x="4019931" y="1272635"/>
                    <a:pt x="4042505" y="1267111"/>
                  </a:cubicBezTo>
                  <a:cubicBezTo>
                    <a:pt x="4059555" y="1263015"/>
                    <a:pt x="4077748" y="1255490"/>
                    <a:pt x="4088892" y="1238250"/>
                  </a:cubicBezTo>
                  <a:cubicBezTo>
                    <a:pt x="4092416" y="1232726"/>
                    <a:pt x="4100322" y="1229963"/>
                    <a:pt x="4106609" y="1226344"/>
                  </a:cubicBezTo>
                  <a:cubicBezTo>
                    <a:pt x="4111848" y="1223391"/>
                    <a:pt x="4117372" y="1220629"/>
                    <a:pt x="4123182" y="1218724"/>
                  </a:cubicBezTo>
                  <a:cubicBezTo>
                    <a:pt x="4129373" y="1216628"/>
                    <a:pt x="4136232" y="1213580"/>
                    <a:pt x="4142328" y="1214438"/>
                  </a:cubicBezTo>
                  <a:cubicBezTo>
                    <a:pt x="4160806" y="1216914"/>
                    <a:pt x="4175475" y="1212056"/>
                    <a:pt x="4188524" y="1198245"/>
                  </a:cubicBezTo>
                  <a:cubicBezTo>
                    <a:pt x="4195287" y="1191101"/>
                    <a:pt x="4205288" y="1182434"/>
                    <a:pt x="4213860" y="1182338"/>
                  </a:cubicBezTo>
                  <a:cubicBezTo>
                    <a:pt x="4234720" y="1182053"/>
                    <a:pt x="4252055" y="1175195"/>
                    <a:pt x="4270820" y="1167003"/>
                  </a:cubicBezTo>
                  <a:cubicBezTo>
                    <a:pt x="4282916" y="1161764"/>
                    <a:pt x="4296632" y="1158145"/>
                    <a:pt x="4309587" y="1153287"/>
                  </a:cubicBezTo>
                  <a:cubicBezTo>
                    <a:pt x="4324731" y="1147572"/>
                    <a:pt x="4341210" y="1145477"/>
                    <a:pt x="4350449" y="1129665"/>
                  </a:cubicBezTo>
                  <a:cubicBezTo>
                    <a:pt x="4351496" y="1127951"/>
                    <a:pt x="4354640" y="1127665"/>
                    <a:pt x="4356164" y="1126046"/>
                  </a:cubicBezTo>
                  <a:cubicBezTo>
                    <a:pt x="4361021" y="1121093"/>
                    <a:pt x="4367308" y="1116521"/>
                    <a:pt x="4369880" y="1110520"/>
                  </a:cubicBezTo>
                  <a:cubicBezTo>
                    <a:pt x="4377309" y="1092994"/>
                    <a:pt x="4383119" y="1074896"/>
                    <a:pt x="4389787" y="1057085"/>
                  </a:cubicBezTo>
                  <a:cubicBezTo>
                    <a:pt x="4391216" y="1053275"/>
                    <a:pt x="4392549" y="1048417"/>
                    <a:pt x="4395502" y="1046226"/>
                  </a:cubicBezTo>
                  <a:cubicBezTo>
                    <a:pt x="4412552" y="1033653"/>
                    <a:pt x="4429888" y="1021556"/>
                    <a:pt x="4447413" y="1009650"/>
                  </a:cubicBezTo>
                  <a:cubicBezTo>
                    <a:pt x="4454462" y="1004887"/>
                    <a:pt x="4460367" y="1007555"/>
                    <a:pt x="4466654" y="1013079"/>
                  </a:cubicBezTo>
                  <a:cubicBezTo>
                    <a:pt x="4472750" y="1018318"/>
                    <a:pt x="4480275" y="1023747"/>
                    <a:pt x="4487894" y="1025081"/>
                  </a:cubicBezTo>
                  <a:cubicBezTo>
                    <a:pt x="4503135" y="1027652"/>
                    <a:pt x="4518946" y="1028224"/>
                    <a:pt x="4534472" y="1028224"/>
                  </a:cubicBezTo>
                  <a:cubicBezTo>
                    <a:pt x="4540282" y="1028224"/>
                    <a:pt x="4546473" y="1024795"/>
                    <a:pt x="4551903" y="1022033"/>
                  </a:cubicBezTo>
                  <a:cubicBezTo>
                    <a:pt x="4562189" y="1016794"/>
                    <a:pt x="4571714" y="1009745"/>
                    <a:pt x="4582382" y="1005364"/>
                  </a:cubicBezTo>
                  <a:cubicBezTo>
                    <a:pt x="4594765" y="1000316"/>
                    <a:pt x="4602194" y="992219"/>
                    <a:pt x="4605909" y="979551"/>
                  </a:cubicBezTo>
                  <a:cubicBezTo>
                    <a:pt x="4611434" y="960692"/>
                    <a:pt x="4624579" y="947547"/>
                    <a:pt x="4640104" y="936879"/>
                  </a:cubicBezTo>
                  <a:cubicBezTo>
                    <a:pt x="4659821" y="923258"/>
                    <a:pt x="4683348" y="923925"/>
                    <a:pt x="4705731" y="920591"/>
                  </a:cubicBezTo>
                  <a:cubicBezTo>
                    <a:pt x="4714304" y="919353"/>
                    <a:pt x="4723162" y="918305"/>
                    <a:pt x="4730973" y="915162"/>
                  </a:cubicBezTo>
                  <a:cubicBezTo>
                    <a:pt x="4760595" y="903351"/>
                    <a:pt x="4790218" y="892112"/>
                    <a:pt x="4822794" y="892397"/>
                  </a:cubicBezTo>
                  <a:cubicBezTo>
                    <a:pt x="4825460" y="892397"/>
                    <a:pt x="4828128" y="892112"/>
                    <a:pt x="4830794" y="891635"/>
                  </a:cubicBezTo>
                  <a:cubicBezTo>
                    <a:pt x="4853940" y="887730"/>
                    <a:pt x="4877848" y="886206"/>
                    <a:pt x="4894421" y="865442"/>
                  </a:cubicBezTo>
                  <a:cubicBezTo>
                    <a:pt x="4897469" y="861632"/>
                    <a:pt x="4904422" y="860489"/>
                    <a:pt x="4909756" y="858964"/>
                  </a:cubicBezTo>
                  <a:cubicBezTo>
                    <a:pt x="4918996" y="856488"/>
                    <a:pt x="4925188" y="851440"/>
                    <a:pt x="4928521" y="842391"/>
                  </a:cubicBezTo>
                  <a:cubicBezTo>
                    <a:pt x="4934141" y="826770"/>
                    <a:pt x="4940808" y="811435"/>
                    <a:pt x="4945857" y="795623"/>
                  </a:cubicBezTo>
                  <a:cubicBezTo>
                    <a:pt x="4949381" y="784765"/>
                    <a:pt x="4955953" y="778764"/>
                    <a:pt x="4966145" y="774287"/>
                  </a:cubicBezTo>
                  <a:cubicBezTo>
                    <a:pt x="4971860" y="771811"/>
                    <a:pt x="4976813" y="766382"/>
                    <a:pt x="4980909" y="761333"/>
                  </a:cubicBezTo>
                  <a:cubicBezTo>
                    <a:pt x="4985862" y="755237"/>
                    <a:pt x="4988433" y="747141"/>
                    <a:pt x="4993862" y="741712"/>
                  </a:cubicBezTo>
                  <a:cubicBezTo>
                    <a:pt x="5007102" y="728186"/>
                    <a:pt x="5011198" y="713232"/>
                    <a:pt x="5006816" y="694754"/>
                  </a:cubicBezTo>
                  <a:cubicBezTo>
                    <a:pt x="5002911" y="678371"/>
                    <a:pt x="5013198" y="656463"/>
                    <a:pt x="5026724" y="653129"/>
                  </a:cubicBezTo>
                  <a:cubicBezTo>
                    <a:pt x="5041678" y="649414"/>
                    <a:pt x="5051965" y="640271"/>
                    <a:pt x="5062538" y="630079"/>
                  </a:cubicBezTo>
                  <a:cubicBezTo>
                    <a:pt x="5068443" y="624364"/>
                    <a:pt x="5076730" y="619411"/>
                    <a:pt x="5084731" y="617982"/>
                  </a:cubicBezTo>
                  <a:cubicBezTo>
                    <a:pt x="5115116" y="612458"/>
                    <a:pt x="5143786" y="619220"/>
                    <a:pt x="5172647" y="630174"/>
                  </a:cubicBezTo>
                  <a:cubicBezTo>
                    <a:pt x="5191506" y="637318"/>
                    <a:pt x="5212461" y="639223"/>
                    <a:pt x="5232654" y="642080"/>
                  </a:cubicBezTo>
                  <a:cubicBezTo>
                    <a:pt x="5238941" y="642937"/>
                    <a:pt x="5246942" y="641033"/>
                    <a:pt x="5252371" y="637508"/>
                  </a:cubicBezTo>
                  <a:cubicBezTo>
                    <a:pt x="5271421" y="625316"/>
                    <a:pt x="5290376" y="612743"/>
                    <a:pt x="5308092" y="598646"/>
                  </a:cubicBezTo>
                  <a:cubicBezTo>
                    <a:pt x="5324571" y="585407"/>
                    <a:pt x="5343144" y="579882"/>
                    <a:pt x="5363147" y="581311"/>
                  </a:cubicBezTo>
                  <a:cubicBezTo>
                    <a:pt x="5377720" y="582359"/>
                    <a:pt x="5390864" y="579977"/>
                    <a:pt x="5404580" y="576358"/>
                  </a:cubicBezTo>
                  <a:cubicBezTo>
                    <a:pt x="5416010" y="573310"/>
                    <a:pt x="5428583" y="571214"/>
                    <a:pt x="5440203" y="572548"/>
                  </a:cubicBezTo>
                  <a:cubicBezTo>
                    <a:pt x="5456491" y="574453"/>
                    <a:pt x="5469922" y="571691"/>
                    <a:pt x="5482971" y="561880"/>
                  </a:cubicBezTo>
                  <a:cubicBezTo>
                    <a:pt x="5489924" y="556641"/>
                    <a:pt x="5498878" y="553879"/>
                    <a:pt x="5507165" y="550259"/>
                  </a:cubicBezTo>
                  <a:cubicBezTo>
                    <a:pt x="5519928" y="544640"/>
                    <a:pt x="5533168" y="539877"/>
                    <a:pt x="5545645" y="533591"/>
                  </a:cubicBezTo>
                  <a:cubicBezTo>
                    <a:pt x="5559076" y="526923"/>
                    <a:pt x="5571363" y="517684"/>
                    <a:pt x="5585079" y="511969"/>
                  </a:cubicBezTo>
                  <a:cubicBezTo>
                    <a:pt x="5599843" y="505778"/>
                    <a:pt x="5609368" y="496348"/>
                    <a:pt x="5615368" y="481679"/>
                  </a:cubicBezTo>
                  <a:cubicBezTo>
                    <a:pt x="5619179" y="472440"/>
                    <a:pt x="5624417" y="462629"/>
                    <a:pt x="5631656" y="456152"/>
                  </a:cubicBezTo>
                  <a:cubicBezTo>
                    <a:pt x="5646611" y="442913"/>
                    <a:pt x="5664136" y="432625"/>
                    <a:pt x="5679377" y="419576"/>
                  </a:cubicBezTo>
                  <a:cubicBezTo>
                    <a:pt x="5700808" y="401288"/>
                    <a:pt x="5720620" y="381857"/>
                    <a:pt x="5722525" y="350615"/>
                  </a:cubicBezTo>
                  <a:cubicBezTo>
                    <a:pt x="5723572" y="333375"/>
                    <a:pt x="5732716" y="326041"/>
                    <a:pt x="5749576" y="321945"/>
                  </a:cubicBezTo>
                  <a:cubicBezTo>
                    <a:pt x="5755195" y="320612"/>
                    <a:pt x="5763197" y="318040"/>
                    <a:pt x="5764911" y="313849"/>
                  </a:cubicBezTo>
                  <a:cubicBezTo>
                    <a:pt x="5770054" y="301371"/>
                    <a:pt x="5780722" y="298895"/>
                    <a:pt x="5791009" y="293942"/>
                  </a:cubicBezTo>
                  <a:cubicBezTo>
                    <a:pt x="5797201" y="290989"/>
                    <a:pt x="5804821" y="285179"/>
                    <a:pt x="5806440" y="279178"/>
                  </a:cubicBezTo>
                  <a:cubicBezTo>
                    <a:pt x="5813107" y="254889"/>
                    <a:pt x="5831395" y="240602"/>
                    <a:pt x="5848636" y="224885"/>
                  </a:cubicBezTo>
                  <a:cubicBezTo>
                    <a:pt x="5853684" y="220218"/>
                    <a:pt x="5859113" y="214884"/>
                    <a:pt x="5861590" y="208788"/>
                  </a:cubicBezTo>
                  <a:cubicBezTo>
                    <a:pt x="5866829" y="195643"/>
                    <a:pt x="5874639" y="186118"/>
                    <a:pt x="5888355" y="181166"/>
                  </a:cubicBezTo>
                  <a:cubicBezTo>
                    <a:pt x="5892736" y="179642"/>
                    <a:pt x="5896737" y="176117"/>
                    <a:pt x="5900071" y="172784"/>
                  </a:cubicBezTo>
                  <a:cubicBezTo>
                    <a:pt x="5907215" y="165545"/>
                    <a:pt x="5913215" y="157067"/>
                    <a:pt x="5920740" y="150305"/>
                  </a:cubicBezTo>
                  <a:cubicBezTo>
                    <a:pt x="5939885" y="132874"/>
                    <a:pt x="5958840" y="115729"/>
                    <a:pt x="5969985" y="91345"/>
                  </a:cubicBezTo>
                  <a:cubicBezTo>
                    <a:pt x="5975413" y="79439"/>
                    <a:pt x="5981605" y="66485"/>
                    <a:pt x="5991130" y="58293"/>
                  </a:cubicBezTo>
                  <a:cubicBezTo>
                    <a:pt x="6003227" y="47911"/>
                    <a:pt x="6019133" y="42005"/>
                    <a:pt x="6033325" y="33909"/>
                  </a:cubicBezTo>
                  <a:cubicBezTo>
                    <a:pt x="6040469" y="29813"/>
                    <a:pt x="6047137" y="24860"/>
                    <a:pt x="6054376" y="20955"/>
                  </a:cubicBezTo>
                  <a:cubicBezTo>
                    <a:pt x="6067234" y="14097"/>
                    <a:pt x="6080379" y="7715"/>
                    <a:pt x="6095524" y="0"/>
                  </a:cubicBezTo>
                  <a:close/>
                </a:path>
              </a:pathLst>
            </a:custGeom>
            <a:blipFill rotWithShape="1">
              <a:blip r:embed="rId4">
                <a:alphaModFix amt="57000"/>
              </a:blip>
              <a:tile tx="0" ty="0" sx="100000" sy="100000" flip="none" algn="tl"/>
            </a:blip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"/>
          <p:cNvSpPr txBox="1">
            <a:spLocks noGrp="1"/>
          </p:cNvSpPr>
          <p:nvPr>
            <p:ph type="title"/>
          </p:nvPr>
        </p:nvSpPr>
        <p:spPr>
          <a:xfrm>
            <a:off x="2399234" y="2073715"/>
            <a:ext cx="6935759" cy="29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lang="es-ES" sz="8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Autogestión </a:t>
            </a:r>
            <a:endParaRPr dirty="0"/>
          </a:p>
        </p:txBody>
      </p:sp>
      <p:sp>
        <p:nvSpPr>
          <p:cNvPr id="250" name="Google Shape;250;p4"/>
          <p:cNvSpPr txBox="1">
            <a:spLocks noGrp="1"/>
          </p:cNvSpPr>
          <p:nvPr>
            <p:ph type="body" idx="1"/>
          </p:nvPr>
        </p:nvSpPr>
        <p:spPr>
          <a:xfrm>
            <a:off x="2399234" y="1369077"/>
            <a:ext cx="6935759" cy="2201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s-ES" sz="20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https://www.youtube.com/watch?v=eFB2BLpByXw</a:t>
            </a:r>
            <a:endParaRPr/>
          </a:p>
        </p:txBody>
      </p:sp>
      <p:sp>
        <p:nvSpPr>
          <p:cNvPr id="251" name="Google Shape;251;p4"/>
          <p:cNvSpPr/>
          <p:nvPr/>
        </p:nvSpPr>
        <p:spPr>
          <a:xfrm>
            <a:off x="10862327" y="5308423"/>
            <a:ext cx="1203600" cy="1434300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2" name="Google Shape;252;p4"/>
          <p:cNvCxnSpPr/>
          <p:nvPr/>
        </p:nvCxnSpPr>
        <p:spPr>
          <a:xfrm rot="10800000">
            <a:off x="2399233" y="1883640"/>
            <a:ext cx="693576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3" name="Google Shape;253;p4"/>
          <p:cNvCxnSpPr/>
          <p:nvPr/>
        </p:nvCxnSpPr>
        <p:spPr>
          <a:xfrm rot="10800000">
            <a:off x="2399233" y="5066757"/>
            <a:ext cx="693576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45"/>
          <p:cNvSpPr txBox="1"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None/>
            </a:pPr>
            <a:r>
              <a:rPr lang="es-CR" sz="3600"/>
              <a:t>Carlos Castro Torres</a:t>
            </a:r>
            <a:endParaRPr/>
          </a:p>
        </p:txBody>
      </p:sp>
      <p:sp>
        <p:nvSpPr>
          <p:cNvPr id="1050" name="Google Shape;1050;p45"/>
          <p:cNvSpPr txBox="1">
            <a:spLocks noGrp="1"/>
          </p:cNvSpPr>
          <p:nvPr>
            <p:ph type="body" idx="1"/>
          </p:nvPr>
        </p:nvSpPr>
        <p:spPr>
          <a:xfrm>
            <a:off x="0" y="6245623"/>
            <a:ext cx="2647406" cy="612377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279BB"/>
              </a:buClr>
              <a:buSzPts val="3200"/>
              <a:buNone/>
            </a:pPr>
            <a:endParaRPr sz="3200"/>
          </a:p>
        </p:txBody>
      </p:sp>
      <p:sp>
        <p:nvSpPr>
          <p:cNvPr id="1051" name="Google Shape;1051;p45"/>
          <p:cNvSpPr txBox="1">
            <a:spLocks noGrp="1"/>
          </p:cNvSpPr>
          <p:nvPr>
            <p:ph type="body" idx="3"/>
          </p:nvPr>
        </p:nvSpPr>
        <p:spPr>
          <a:xfrm>
            <a:off x="831850" y="3281363"/>
            <a:ext cx="10515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 dirty="0"/>
              <a:t>t. +506 87130754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s-CR" dirty="0" err="1"/>
              <a:t>ccastro@uci.ac.cr</a:t>
            </a:r>
            <a:endParaRPr dirty="0"/>
          </a:p>
        </p:txBody>
      </p:sp>
      <p:sp>
        <p:nvSpPr>
          <p:cNvPr id="1052" name="Google Shape;1052;p45"/>
          <p:cNvSpPr txBox="1"/>
          <p:nvPr/>
        </p:nvSpPr>
        <p:spPr>
          <a:xfrm>
            <a:off x="3061934" y="6251729"/>
            <a:ext cx="8983762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CR" sz="20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Experiencias educativas de calidad en una comunidad de aprendizaje internacional</a:t>
            </a:r>
            <a:endParaRPr sz="2000" b="1" dirty="0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0C0C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4"/>
          <p:cNvSpPr txBox="1">
            <a:spLocks noGrp="1"/>
          </p:cNvSpPr>
          <p:nvPr>
            <p:ph type="title"/>
          </p:nvPr>
        </p:nvSpPr>
        <p:spPr>
          <a:xfrm>
            <a:off x="2399234" y="2073715"/>
            <a:ext cx="6935759" cy="2993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800"/>
              <a:buFont typeface="Calibri"/>
              <a:buNone/>
            </a:pPr>
            <a:r>
              <a:rPr lang="es-ES" sz="8800" dirty="0">
                <a:solidFill>
                  <a:schemeClr val="lt1"/>
                </a:solidFill>
              </a:rPr>
              <a:t>EVENTOS</a:t>
            </a:r>
            <a:endParaRPr dirty="0"/>
          </a:p>
        </p:txBody>
      </p:sp>
      <p:sp>
        <p:nvSpPr>
          <p:cNvPr id="251" name="Google Shape;251;p4"/>
          <p:cNvSpPr/>
          <p:nvPr/>
        </p:nvSpPr>
        <p:spPr>
          <a:xfrm>
            <a:off x="10862327" y="5308423"/>
            <a:ext cx="1203600" cy="1434300"/>
          </a:xfrm>
          <a:prstGeom prst="rect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2" name="Google Shape;252;p4"/>
          <p:cNvCxnSpPr/>
          <p:nvPr/>
        </p:nvCxnSpPr>
        <p:spPr>
          <a:xfrm rot="10800000">
            <a:off x="2399233" y="1883640"/>
            <a:ext cx="693576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53" name="Google Shape;253;p4"/>
          <p:cNvCxnSpPr/>
          <p:nvPr/>
        </p:nvCxnSpPr>
        <p:spPr>
          <a:xfrm rot="10800000">
            <a:off x="2399233" y="5066757"/>
            <a:ext cx="6935760" cy="0"/>
          </a:xfrm>
          <a:prstGeom prst="straightConnector1">
            <a:avLst/>
          </a:prstGeom>
          <a:noFill/>
          <a:ln w="1270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4B5CFE-506E-9840-9C20-B9A4074DAC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104332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328;p20">
            <a:extLst>
              <a:ext uri="{FF2B5EF4-FFF2-40B4-BE49-F238E27FC236}">
                <a16:creationId xmlns:a16="http://schemas.microsoft.com/office/drawing/2014/main" id="{B3039CDC-4A0E-E140-9648-2CEBF647B47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096846" y="5336566"/>
            <a:ext cx="828675" cy="132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29;p20">
            <a:extLst>
              <a:ext uri="{FF2B5EF4-FFF2-40B4-BE49-F238E27FC236}">
                <a16:creationId xmlns:a16="http://schemas.microsoft.com/office/drawing/2014/main" id="{BFD30349-9995-434B-9269-618906A21CDC}"/>
              </a:ext>
            </a:extLst>
          </p:cNvPr>
          <p:cNvSpPr txBox="1">
            <a:spLocks/>
          </p:cNvSpPr>
          <p:nvPr/>
        </p:nvSpPr>
        <p:spPr>
          <a:xfrm>
            <a:off x="504978" y="246589"/>
            <a:ext cx="11285969" cy="399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accent1"/>
              </a:buClr>
              <a:buSzPts val="2800"/>
              <a:buFont typeface="Arial"/>
              <a:buNone/>
            </a:pPr>
            <a:r>
              <a:rPr lang="en-US"/>
              <a:t>Ceremonias de Scrum</a:t>
            </a:r>
          </a:p>
        </p:txBody>
      </p:sp>
      <p:cxnSp>
        <p:nvCxnSpPr>
          <p:cNvPr id="6" name="Google Shape;330;p20">
            <a:extLst>
              <a:ext uri="{FF2B5EF4-FFF2-40B4-BE49-F238E27FC236}">
                <a16:creationId xmlns:a16="http://schemas.microsoft.com/office/drawing/2014/main" id="{D9D0DB9D-E8E5-1842-8673-45452C59FD7F}"/>
              </a:ext>
            </a:extLst>
          </p:cNvPr>
          <p:cNvCxnSpPr/>
          <p:nvPr/>
        </p:nvCxnSpPr>
        <p:spPr>
          <a:xfrm>
            <a:off x="2555248" y="2140359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7" name="Google Shape;331;p20">
            <a:extLst>
              <a:ext uri="{FF2B5EF4-FFF2-40B4-BE49-F238E27FC236}">
                <a16:creationId xmlns:a16="http://schemas.microsoft.com/office/drawing/2014/main" id="{A5D08A76-5023-8C4B-A195-65323DC194CE}"/>
              </a:ext>
            </a:extLst>
          </p:cNvPr>
          <p:cNvGrpSpPr/>
          <p:nvPr/>
        </p:nvGrpSpPr>
        <p:grpSpPr>
          <a:xfrm>
            <a:off x="2349071" y="2010331"/>
            <a:ext cx="251670" cy="260059"/>
            <a:chOff x="1031846" y="3338818"/>
            <a:chExt cx="251670" cy="260059"/>
          </a:xfrm>
        </p:grpSpPr>
        <p:sp>
          <p:nvSpPr>
            <p:cNvPr id="8" name="Google Shape;332;p20">
              <a:extLst>
                <a:ext uri="{FF2B5EF4-FFF2-40B4-BE49-F238E27FC236}">
                  <a16:creationId xmlns:a16="http://schemas.microsoft.com/office/drawing/2014/main" id="{0972D6E3-190C-8E46-9EE4-F73CCAA236D0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333;p20">
              <a:extLst>
                <a:ext uri="{FF2B5EF4-FFF2-40B4-BE49-F238E27FC236}">
                  <a16:creationId xmlns:a16="http://schemas.microsoft.com/office/drawing/2014/main" id="{D142B37C-FDCB-EB46-978E-F440732909B6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" name="Google Shape;334;p20">
            <a:extLst>
              <a:ext uri="{FF2B5EF4-FFF2-40B4-BE49-F238E27FC236}">
                <a16:creationId xmlns:a16="http://schemas.microsoft.com/office/drawing/2014/main" id="{B2F74F84-0B08-544C-9198-4395C98F38AE}"/>
              </a:ext>
            </a:extLst>
          </p:cNvPr>
          <p:cNvCxnSpPr/>
          <p:nvPr/>
        </p:nvCxnSpPr>
        <p:spPr>
          <a:xfrm>
            <a:off x="4536885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1" name="Google Shape;335;p20">
            <a:extLst>
              <a:ext uri="{FF2B5EF4-FFF2-40B4-BE49-F238E27FC236}">
                <a16:creationId xmlns:a16="http://schemas.microsoft.com/office/drawing/2014/main" id="{2C52B1C1-6D39-BD4D-B82E-8867A2DF998A}"/>
              </a:ext>
            </a:extLst>
          </p:cNvPr>
          <p:cNvGrpSpPr/>
          <p:nvPr/>
        </p:nvGrpSpPr>
        <p:grpSpPr>
          <a:xfrm>
            <a:off x="4330708" y="2004946"/>
            <a:ext cx="251670" cy="260059"/>
            <a:chOff x="1031846" y="3338818"/>
            <a:chExt cx="251670" cy="260059"/>
          </a:xfrm>
        </p:grpSpPr>
        <p:sp>
          <p:nvSpPr>
            <p:cNvPr id="12" name="Google Shape;336;p20">
              <a:extLst>
                <a:ext uri="{FF2B5EF4-FFF2-40B4-BE49-F238E27FC236}">
                  <a16:creationId xmlns:a16="http://schemas.microsoft.com/office/drawing/2014/main" id="{FE850FE4-F2E6-424C-BAC4-E145D05C6194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337;p20">
              <a:extLst>
                <a:ext uri="{FF2B5EF4-FFF2-40B4-BE49-F238E27FC236}">
                  <a16:creationId xmlns:a16="http://schemas.microsoft.com/office/drawing/2014/main" id="{F786DEFF-3310-0D41-8804-DDF6E4745232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4" name="Google Shape;338;p20">
            <a:extLst>
              <a:ext uri="{FF2B5EF4-FFF2-40B4-BE49-F238E27FC236}">
                <a16:creationId xmlns:a16="http://schemas.microsoft.com/office/drawing/2014/main" id="{6E708189-035F-B74B-BC4D-76FA3D8F3CE5}"/>
              </a:ext>
            </a:extLst>
          </p:cNvPr>
          <p:cNvCxnSpPr/>
          <p:nvPr/>
        </p:nvCxnSpPr>
        <p:spPr>
          <a:xfrm>
            <a:off x="6540926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5" name="Google Shape;339;p20">
            <a:extLst>
              <a:ext uri="{FF2B5EF4-FFF2-40B4-BE49-F238E27FC236}">
                <a16:creationId xmlns:a16="http://schemas.microsoft.com/office/drawing/2014/main" id="{92129780-8B60-9440-A110-E5809C53B214}"/>
              </a:ext>
            </a:extLst>
          </p:cNvPr>
          <p:cNvGrpSpPr/>
          <p:nvPr/>
        </p:nvGrpSpPr>
        <p:grpSpPr>
          <a:xfrm>
            <a:off x="6312345" y="2004946"/>
            <a:ext cx="251670" cy="260059"/>
            <a:chOff x="1031846" y="3338818"/>
            <a:chExt cx="251670" cy="260059"/>
          </a:xfrm>
        </p:grpSpPr>
        <p:sp>
          <p:nvSpPr>
            <p:cNvPr id="16" name="Google Shape;340;p20">
              <a:extLst>
                <a:ext uri="{FF2B5EF4-FFF2-40B4-BE49-F238E27FC236}">
                  <a16:creationId xmlns:a16="http://schemas.microsoft.com/office/drawing/2014/main" id="{700CE432-29F0-294B-98E6-0FF406DFBE29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341;p20">
              <a:extLst>
                <a:ext uri="{FF2B5EF4-FFF2-40B4-BE49-F238E27FC236}">
                  <a16:creationId xmlns:a16="http://schemas.microsoft.com/office/drawing/2014/main" id="{342290A0-5F17-DC45-92E9-F7B2100CA3ED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" name="Google Shape;342;p20">
            <a:extLst>
              <a:ext uri="{FF2B5EF4-FFF2-40B4-BE49-F238E27FC236}">
                <a16:creationId xmlns:a16="http://schemas.microsoft.com/office/drawing/2014/main" id="{7533CB20-B785-2845-9361-021346F4F78C}"/>
              </a:ext>
            </a:extLst>
          </p:cNvPr>
          <p:cNvGrpSpPr/>
          <p:nvPr/>
        </p:nvGrpSpPr>
        <p:grpSpPr>
          <a:xfrm>
            <a:off x="8316386" y="2004946"/>
            <a:ext cx="251670" cy="260059"/>
            <a:chOff x="1031846" y="3338818"/>
            <a:chExt cx="251670" cy="260059"/>
          </a:xfrm>
        </p:grpSpPr>
        <p:sp>
          <p:nvSpPr>
            <p:cNvPr id="19" name="Google Shape;343;p20">
              <a:extLst>
                <a:ext uri="{FF2B5EF4-FFF2-40B4-BE49-F238E27FC236}">
                  <a16:creationId xmlns:a16="http://schemas.microsoft.com/office/drawing/2014/main" id="{87401C00-9717-4E4B-9D81-97CFA7AE3703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344;p20">
              <a:extLst>
                <a:ext uri="{FF2B5EF4-FFF2-40B4-BE49-F238E27FC236}">
                  <a16:creationId xmlns:a16="http://schemas.microsoft.com/office/drawing/2014/main" id="{E28DAF7B-F357-5146-B28D-B750932E374D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" name="Google Shape;345;p20">
            <a:extLst>
              <a:ext uri="{FF2B5EF4-FFF2-40B4-BE49-F238E27FC236}">
                <a16:creationId xmlns:a16="http://schemas.microsoft.com/office/drawing/2014/main" id="{4166CAB4-19E2-144E-8881-6885FD54CAB8}"/>
              </a:ext>
            </a:extLst>
          </p:cNvPr>
          <p:cNvGrpSpPr/>
          <p:nvPr/>
        </p:nvGrpSpPr>
        <p:grpSpPr>
          <a:xfrm>
            <a:off x="1834889" y="515499"/>
            <a:ext cx="1249554" cy="1255659"/>
            <a:chOff x="220484" y="2537406"/>
            <a:chExt cx="1249554" cy="1255659"/>
          </a:xfrm>
        </p:grpSpPr>
        <p:sp>
          <p:nvSpPr>
            <p:cNvPr id="22" name="Google Shape;346;p20">
              <a:extLst>
                <a:ext uri="{FF2B5EF4-FFF2-40B4-BE49-F238E27FC236}">
                  <a16:creationId xmlns:a16="http://schemas.microsoft.com/office/drawing/2014/main" id="{18D9AC77-692B-084C-AC44-299284F93C80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47;p20">
              <a:extLst>
                <a:ext uri="{FF2B5EF4-FFF2-40B4-BE49-F238E27FC236}">
                  <a16:creationId xmlns:a16="http://schemas.microsoft.com/office/drawing/2014/main" id="{FA8E8C3A-9BAD-AC4D-B5B4-55415E58291A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" name="Google Shape;348;p20">
            <a:extLst>
              <a:ext uri="{FF2B5EF4-FFF2-40B4-BE49-F238E27FC236}">
                <a16:creationId xmlns:a16="http://schemas.microsoft.com/office/drawing/2014/main" id="{0CF84B5A-60EA-0D47-850E-3398E3A1EE96}"/>
              </a:ext>
            </a:extLst>
          </p:cNvPr>
          <p:cNvGrpSpPr/>
          <p:nvPr/>
        </p:nvGrpSpPr>
        <p:grpSpPr>
          <a:xfrm>
            <a:off x="3831766" y="540829"/>
            <a:ext cx="1249554" cy="1255659"/>
            <a:chOff x="220484" y="2537406"/>
            <a:chExt cx="1249554" cy="1255659"/>
          </a:xfrm>
        </p:grpSpPr>
        <p:sp>
          <p:nvSpPr>
            <p:cNvPr id="25" name="Google Shape;349;p20">
              <a:extLst>
                <a:ext uri="{FF2B5EF4-FFF2-40B4-BE49-F238E27FC236}">
                  <a16:creationId xmlns:a16="http://schemas.microsoft.com/office/drawing/2014/main" id="{4D6C980E-6B2E-D842-BC29-68D68CEA8987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B0F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50;p20">
              <a:extLst>
                <a:ext uri="{FF2B5EF4-FFF2-40B4-BE49-F238E27FC236}">
                  <a16:creationId xmlns:a16="http://schemas.microsoft.com/office/drawing/2014/main" id="{FD5ADDE3-60CF-D043-A29B-91DD7F730C54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" name="Google Shape;351;p20">
            <a:extLst>
              <a:ext uri="{FF2B5EF4-FFF2-40B4-BE49-F238E27FC236}">
                <a16:creationId xmlns:a16="http://schemas.microsoft.com/office/drawing/2014/main" id="{DA412EFA-F0DB-E241-93B6-2673609B1DA1}"/>
              </a:ext>
            </a:extLst>
          </p:cNvPr>
          <p:cNvGrpSpPr/>
          <p:nvPr/>
        </p:nvGrpSpPr>
        <p:grpSpPr>
          <a:xfrm>
            <a:off x="5813403" y="540829"/>
            <a:ext cx="1249554" cy="1255659"/>
            <a:chOff x="220484" y="2537406"/>
            <a:chExt cx="1249554" cy="1255659"/>
          </a:xfrm>
        </p:grpSpPr>
        <p:sp>
          <p:nvSpPr>
            <p:cNvPr id="28" name="Google Shape;352;p20">
              <a:extLst>
                <a:ext uri="{FF2B5EF4-FFF2-40B4-BE49-F238E27FC236}">
                  <a16:creationId xmlns:a16="http://schemas.microsoft.com/office/drawing/2014/main" id="{2074867B-5E6A-0541-8079-E6F4CA759A27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353;p20">
              <a:extLst>
                <a:ext uri="{FF2B5EF4-FFF2-40B4-BE49-F238E27FC236}">
                  <a16:creationId xmlns:a16="http://schemas.microsoft.com/office/drawing/2014/main" id="{C57AB3AC-5183-574A-BE5F-4861CCB31DC7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354;p20">
            <a:extLst>
              <a:ext uri="{FF2B5EF4-FFF2-40B4-BE49-F238E27FC236}">
                <a16:creationId xmlns:a16="http://schemas.microsoft.com/office/drawing/2014/main" id="{9C0792A3-808C-C84F-BDFB-B82D5367A524}"/>
              </a:ext>
            </a:extLst>
          </p:cNvPr>
          <p:cNvGrpSpPr/>
          <p:nvPr/>
        </p:nvGrpSpPr>
        <p:grpSpPr>
          <a:xfrm>
            <a:off x="7817444" y="540829"/>
            <a:ext cx="1249554" cy="1255659"/>
            <a:chOff x="220484" y="2537406"/>
            <a:chExt cx="1249554" cy="1255659"/>
          </a:xfrm>
        </p:grpSpPr>
        <p:sp>
          <p:nvSpPr>
            <p:cNvPr id="31" name="Google Shape;355;p20">
              <a:extLst>
                <a:ext uri="{FF2B5EF4-FFF2-40B4-BE49-F238E27FC236}">
                  <a16:creationId xmlns:a16="http://schemas.microsoft.com/office/drawing/2014/main" id="{0155085B-D3AB-2E4F-8675-E055A15098BF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54813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56;p20">
              <a:extLst>
                <a:ext uri="{FF2B5EF4-FFF2-40B4-BE49-F238E27FC236}">
                  <a16:creationId xmlns:a16="http://schemas.microsoft.com/office/drawing/2014/main" id="{45CDF46D-FE8A-2C45-8185-D8E58175DD0A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" name="Google Shape;357;p20">
            <a:extLst>
              <a:ext uri="{FF2B5EF4-FFF2-40B4-BE49-F238E27FC236}">
                <a16:creationId xmlns:a16="http://schemas.microsoft.com/office/drawing/2014/main" id="{C24B4122-FA1E-1446-906B-F3F20A006D8D}"/>
              </a:ext>
            </a:extLst>
          </p:cNvPr>
          <p:cNvSpPr txBox="1"/>
          <p:nvPr/>
        </p:nvSpPr>
        <p:spPr>
          <a:xfrm>
            <a:off x="1644076" y="2364258"/>
            <a:ext cx="1783115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SPRINT PLANNING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58;p20">
            <a:extLst>
              <a:ext uri="{FF2B5EF4-FFF2-40B4-BE49-F238E27FC236}">
                <a16:creationId xmlns:a16="http://schemas.microsoft.com/office/drawing/2014/main" id="{8D954500-685F-CC45-862B-05564AC1AC5B}"/>
              </a:ext>
            </a:extLst>
          </p:cNvPr>
          <p:cNvSpPr txBox="1"/>
          <p:nvPr/>
        </p:nvSpPr>
        <p:spPr>
          <a:xfrm>
            <a:off x="1623332" y="2733459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sprint planning https://www.youtube.com/watch?v=9NWbQlRcdh0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9;p20">
            <a:extLst>
              <a:ext uri="{FF2B5EF4-FFF2-40B4-BE49-F238E27FC236}">
                <a16:creationId xmlns:a16="http://schemas.microsoft.com/office/drawing/2014/main" id="{C7B529E7-020E-FA4B-BBC3-AE1EFEF86354}"/>
              </a:ext>
            </a:extLst>
          </p:cNvPr>
          <p:cNvSpPr txBox="1"/>
          <p:nvPr/>
        </p:nvSpPr>
        <p:spPr>
          <a:xfrm>
            <a:off x="3831765" y="2380680"/>
            <a:ext cx="1310640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Daily Scrum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0;p20">
            <a:extLst>
              <a:ext uri="{FF2B5EF4-FFF2-40B4-BE49-F238E27FC236}">
                <a16:creationId xmlns:a16="http://schemas.microsoft.com/office/drawing/2014/main" id="{119117DF-6E63-4741-8DF3-D44AB2DDFF94}"/>
              </a:ext>
            </a:extLst>
          </p:cNvPr>
          <p:cNvSpPr txBox="1"/>
          <p:nvPr/>
        </p:nvSpPr>
        <p:spPr>
          <a:xfrm>
            <a:off x="7817442" y="2366516"/>
            <a:ext cx="17754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54813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SPRINT REVIEW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548135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61;p20">
            <a:extLst>
              <a:ext uri="{FF2B5EF4-FFF2-40B4-BE49-F238E27FC236}">
                <a16:creationId xmlns:a16="http://schemas.microsoft.com/office/drawing/2014/main" id="{1D2DB5C9-FC10-9D4F-9E22-8FF69FEF61FE}"/>
              </a:ext>
            </a:extLst>
          </p:cNvPr>
          <p:cNvSpPr txBox="1"/>
          <p:nvPr/>
        </p:nvSpPr>
        <p:spPr>
          <a:xfrm>
            <a:off x="5759195" y="2358930"/>
            <a:ext cx="153525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REFINAMIENTO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" name="Google Shape;362;p20">
            <a:extLst>
              <a:ext uri="{FF2B5EF4-FFF2-40B4-BE49-F238E27FC236}">
                <a16:creationId xmlns:a16="http://schemas.microsoft.com/office/drawing/2014/main" id="{BFB30097-A67E-7349-95E7-6D80AFE54352}"/>
              </a:ext>
            </a:extLst>
          </p:cNvPr>
          <p:cNvCxnSpPr/>
          <p:nvPr/>
        </p:nvCxnSpPr>
        <p:spPr>
          <a:xfrm>
            <a:off x="8539111" y="2134974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39" name="Google Shape;363;p20">
            <a:extLst>
              <a:ext uri="{FF2B5EF4-FFF2-40B4-BE49-F238E27FC236}">
                <a16:creationId xmlns:a16="http://schemas.microsoft.com/office/drawing/2014/main" id="{0E8B5CFC-8D04-9B48-A2FD-DD8E2B34FF98}"/>
              </a:ext>
            </a:extLst>
          </p:cNvPr>
          <p:cNvGrpSpPr/>
          <p:nvPr/>
        </p:nvGrpSpPr>
        <p:grpSpPr>
          <a:xfrm>
            <a:off x="10314571" y="2004946"/>
            <a:ext cx="251670" cy="260059"/>
            <a:chOff x="1031846" y="3338818"/>
            <a:chExt cx="251670" cy="260059"/>
          </a:xfrm>
        </p:grpSpPr>
        <p:sp>
          <p:nvSpPr>
            <p:cNvPr id="40" name="Google Shape;364;p20">
              <a:extLst>
                <a:ext uri="{FF2B5EF4-FFF2-40B4-BE49-F238E27FC236}">
                  <a16:creationId xmlns:a16="http://schemas.microsoft.com/office/drawing/2014/main" id="{D2BC818F-A8AD-2843-A055-355B3C75E9FC}"/>
                </a:ext>
              </a:extLst>
            </p:cNvPr>
            <p:cNvSpPr/>
            <p:nvPr/>
          </p:nvSpPr>
          <p:spPr>
            <a:xfrm>
              <a:off x="1031846" y="3338818"/>
              <a:ext cx="251670" cy="260059"/>
            </a:xfrm>
            <a:prstGeom prst="ellipse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365;p20">
              <a:extLst>
                <a:ext uri="{FF2B5EF4-FFF2-40B4-BE49-F238E27FC236}">
                  <a16:creationId xmlns:a16="http://schemas.microsoft.com/office/drawing/2014/main" id="{2B4043E1-51CE-6547-B9CF-49CB44412584}"/>
                </a:ext>
              </a:extLst>
            </p:cNvPr>
            <p:cNvSpPr/>
            <p:nvPr/>
          </p:nvSpPr>
          <p:spPr>
            <a:xfrm>
              <a:off x="1077339" y="3395496"/>
              <a:ext cx="160684" cy="146701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" name="Google Shape;366;p20">
            <a:extLst>
              <a:ext uri="{FF2B5EF4-FFF2-40B4-BE49-F238E27FC236}">
                <a16:creationId xmlns:a16="http://schemas.microsoft.com/office/drawing/2014/main" id="{D7930F42-BE32-6E4D-A706-3A3626F8BEDD}"/>
              </a:ext>
            </a:extLst>
          </p:cNvPr>
          <p:cNvGrpSpPr/>
          <p:nvPr/>
        </p:nvGrpSpPr>
        <p:grpSpPr>
          <a:xfrm>
            <a:off x="9815629" y="540829"/>
            <a:ext cx="1249554" cy="1255659"/>
            <a:chOff x="220484" y="2537406"/>
            <a:chExt cx="1249554" cy="1255659"/>
          </a:xfrm>
        </p:grpSpPr>
        <p:sp>
          <p:nvSpPr>
            <p:cNvPr id="43" name="Google Shape;367;p20">
              <a:extLst>
                <a:ext uri="{FF2B5EF4-FFF2-40B4-BE49-F238E27FC236}">
                  <a16:creationId xmlns:a16="http://schemas.microsoft.com/office/drawing/2014/main" id="{D10D501B-FEF7-0543-AEC4-C188C810A50D}"/>
                </a:ext>
              </a:extLst>
            </p:cNvPr>
            <p:cNvSpPr/>
            <p:nvPr/>
          </p:nvSpPr>
          <p:spPr>
            <a:xfrm rot="7926502">
              <a:off x="380441" y="2743200"/>
              <a:ext cx="929640" cy="844072"/>
            </a:xfrm>
            <a:prstGeom prst="teardrop">
              <a:avLst>
                <a:gd name="adj" fmla="val 134545"/>
              </a:avLst>
            </a:prstGeom>
            <a:solidFill>
              <a:srgbClr val="7030A0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368;p20">
              <a:extLst>
                <a:ext uri="{FF2B5EF4-FFF2-40B4-BE49-F238E27FC236}">
                  <a16:creationId xmlns:a16="http://schemas.microsoft.com/office/drawing/2014/main" id="{7EE62234-96C6-2740-8315-D9AFEF559448}"/>
                </a:ext>
              </a:extLst>
            </p:cNvPr>
            <p:cNvSpPr/>
            <p:nvPr/>
          </p:nvSpPr>
          <p:spPr>
            <a:xfrm>
              <a:off x="504978" y="2804160"/>
              <a:ext cx="691362" cy="69342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" name="Google Shape;369;p20">
            <a:extLst>
              <a:ext uri="{FF2B5EF4-FFF2-40B4-BE49-F238E27FC236}">
                <a16:creationId xmlns:a16="http://schemas.microsoft.com/office/drawing/2014/main" id="{CF99E77E-C989-D444-90B8-E98093FEE215}"/>
              </a:ext>
            </a:extLst>
          </p:cNvPr>
          <p:cNvSpPr txBox="1"/>
          <p:nvPr/>
        </p:nvSpPr>
        <p:spPr>
          <a:xfrm>
            <a:off x="9815627" y="2366516"/>
            <a:ext cx="17754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RETROSPECTIVA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370;p20">
            <a:extLst>
              <a:ext uri="{FF2B5EF4-FFF2-40B4-BE49-F238E27FC236}">
                <a16:creationId xmlns:a16="http://schemas.microsoft.com/office/drawing/2014/main" id="{442ECF97-42BF-8748-B8DC-D253ECAD0ED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79390" y="1000340"/>
            <a:ext cx="571348" cy="285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oogle Shape;371;p20">
            <a:extLst>
              <a:ext uri="{FF2B5EF4-FFF2-40B4-BE49-F238E27FC236}">
                <a16:creationId xmlns:a16="http://schemas.microsoft.com/office/drawing/2014/main" id="{AE46240D-BCB7-BC4C-B4A8-6167572B3A84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00113" y="919930"/>
            <a:ext cx="526212" cy="3663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372;p20">
            <a:extLst>
              <a:ext uri="{FF2B5EF4-FFF2-40B4-BE49-F238E27FC236}">
                <a16:creationId xmlns:a16="http://schemas.microsoft.com/office/drawing/2014/main" id="{EC4DF9FD-60B2-4344-8606-E20865DC1DF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181373" y="1005118"/>
            <a:ext cx="523685" cy="29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373;p20">
            <a:extLst>
              <a:ext uri="{FF2B5EF4-FFF2-40B4-BE49-F238E27FC236}">
                <a16:creationId xmlns:a16="http://schemas.microsoft.com/office/drawing/2014/main" id="{DA4AE8A2-6714-5E4A-9580-86331BC8B438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204287" y="973027"/>
            <a:ext cx="466527" cy="339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374;p20">
            <a:extLst>
              <a:ext uri="{FF2B5EF4-FFF2-40B4-BE49-F238E27FC236}">
                <a16:creationId xmlns:a16="http://schemas.microsoft.com/office/drawing/2014/main" id="{B3B4556A-6855-1543-B75C-4B3D1DB3B62C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132566" y="983913"/>
            <a:ext cx="596987" cy="31055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375;p20">
            <a:extLst>
              <a:ext uri="{FF2B5EF4-FFF2-40B4-BE49-F238E27FC236}">
                <a16:creationId xmlns:a16="http://schemas.microsoft.com/office/drawing/2014/main" id="{AC116C72-B394-2549-A31F-03F07614575D}"/>
              </a:ext>
            </a:extLst>
          </p:cNvPr>
          <p:cNvSpPr txBox="1"/>
          <p:nvPr/>
        </p:nvSpPr>
        <p:spPr>
          <a:xfrm>
            <a:off x="3625714" y="2732467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Stand up meeting https://www.youtube.com/watch?v=er9gntPjTJU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376;p20">
            <a:extLst>
              <a:ext uri="{FF2B5EF4-FFF2-40B4-BE49-F238E27FC236}">
                <a16:creationId xmlns:a16="http://schemas.microsoft.com/office/drawing/2014/main" id="{F610B0FE-1B53-C94B-8DB1-707EA6B0372D}"/>
              </a:ext>
            </a:extLst>
          </p:cNvPr>
          <p:cNvSpPr txBox="1"/>
          <p:nvPr/>
        </p:nvSpPr>
        <p:spPr>
          <a:xfrm>
            <a:off x="7609733" y="2773823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sprint review https://www.youtube.com/watch?v=InXAS_zRvqQ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377;p20">
            <a:extLst>
              <a:ext uri="{FF2B5EF4-FFF2-40B4-BE49-F238E27FC236}">
                <a16:creationId xmlns:a16="http://schemas.microsoft.com/office/drawing/2014/main" id="{D1536EF0-E8BF-5D4A-B489-D8C6245AF278}"/>
              </a:ext>
            </a:extLst>
          </p:cNvPr>
          <p:cNvSpPr txBox="1"/>
          <p:nvPr/>
        </p:nvSpPr>
        <p:spPr>
          <a:xfrm>
            <a:off x="5607351" y="2773823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 refinamiento https://www.youtube.com/watch?v=pSguy2FuC2c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sng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378;p20">
            <a:extLst>
              <a:ext uri="{FF2B5EF4-FFF2-40B4-BE49-F238E27FC236}">
                <a16:creationId xmlns:a16="http://schemas.microsoft.com/office/drawing/2014/main" id="{4DB2359A-0697-AA4C-BEA9-19041CABCF57}"/>
              </a:ext>
            </a:extLst>
          </p:cNvPr>
          <p:cNvSpPr txBox="1"/>
          <p:nvPr/>
        </p:nvSpPr>
        <p:spPr>
          <a:xfrm>
            <a:off x="9619523" y="2773823"/>
            <a:ext cx="1661657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Que hacer en una retrospectiva https://www.youtube.com/watch?v=9NWbQlRcdh0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sng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Concepto https://confluence.corp.redbac.com/pages/viewpage.action?pageId=90274619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5" name="Google Shape;379;p20">
            <a:extLst>
              <a:ext uri="{FF2B5EF4-FFF2-40B4-BE49-F238E27FC236}">
                <a16:creationId xmlns:a16="http://schemas.microsoft.com/office/drawing/2014/main" id="{8397CD87-5BE5-A945-BC4D-F69BA0192420}"/>
              </a:ext>
            </a:extLst>
          </p:cNvPr>
          <p:cNvCxnSpPr/>
          <p:nvPr/>
        </p:nvCxnSpPr>
        <p:spPr>
          <a:xfrm rot="10800000">
            <a:off x="3473817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6" name="Google Shape;380;p20">
            <a:extLst>
              <a:ext uri="{FF2B5EF4-FFF2-40B4-BE49-F238E27FC236}">
                <a16:creationId xmlns:a16="http://schemas.microsoft.com/office/drawing/2014/main" id="{16DABA59-70E5-E444-ADD3-512139966F93}"/>
              </a:ext>
            </a:extLst>
          </p:cNvPr>
          <p:cNvCxnSpPr/>
          <p:nvPr/>
        </p:nvCxnSpPr>
        <p:spPr>
          <a:xfrm rot="10800000">
            <a:off x="5480896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381;p20">
            <a:extLst>
              <a:ext uri="{FF2B5EF4-FFF2-40B4-BE49-F238E27FC236}">
                <a16:creationId xmlns:a16="http://schemas.microsoft.com/office/drawing/2014/main" id="{87FC60EB-74A1-3640-A9E9-09DC4DC3110B}"/>
              </a:ext>
            </a:extLst>
          </p:cNvPr>
          <p:cNvCxnSpPr/>
          <p:nvPr/>
        </p:nvCxnSpPr>
        <p:spPr>
          <a:xfrm rot="10800000">
            <a:off x="7462096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" name="Google Shape;382;p20">
            <a:extLst>
              <a:ext uri="{FF2B5EF4-FFF2-40B4-BE49-F238E27FC236}">
                <a16:creationId xmlns:a16="http://schemas.microsoft.com/office/drawing/2014/main" id="{DEBD681D-DF55-4B4F-B9B3-17299DBCC426}"/>
              </a:ext>
            </a:extLst>
          </p:cNvPr>
          <p:cNvCxnSpPr/>
          <p:nvPr/>
        </p:nvCxnSpPr>
        <p:spPr>
          <a:xfrm rot="10800000">
            <a:off x="9549688" y="2134975"/>
            <a:ext cx="0" cy="427325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9" name="Google Shape;383;p20">
            <a:extLst>
              <a:ext uri="{FF2B5EF4-FFF2-40B4-BE49-F238E27FC236}">
                <a16:creationId xmlns:a16="http://schemas.microsoft.com/office/drawing/2014/main" id="{D53D7E73-3B81-1B4D-8A29-F4E641CC6F4A}"/>
              </a:ext>
            </a:extLst>
          </p:cNvPr>
          <p:cNvSpPr txBox="1"/>
          <p:nvPr/>
        </p:nvSpPr>
        <p:spPr>
          <a:xfrm>
            <a:off x="286082" y="2998458"/>
            <a:ext cx="1833301" cy="51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CEREMONIA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384;p20">
            <a:extLst>
              <a:ext uri="{FF2B5EF4-FFF2-40B4-BE49-F238E27FC236}">
                <a16:creationId xmlns:a16="http://schemas.microsoft.com/office/drawing/2014/main" id="{78E8F515-CB97-FD49-8B25-D969ACC6474A}"/>
              </a:ext>
            </a:extLst>
          </p:cNvPr>
          <p:cNvSpPr txBox="1"/>
          <p:nvPr/>
        </p:nvSpPr>
        <p:spPr>
          <a:xfrm>
            <a:off x="240733" y="4600326"/>
            <a:ext cx="1833301" cy="514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472C4"/>
              </a:buClr>
              <a:buSzPts val="1600"/>
              <a:buFont typeface="Arial"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RESULTADO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385;p20">
            <a:extLst>
              <a:ext uri="{FF2B5EF4-FFF2-40B4-BE49-F238E27FC236}">
                <a16:creationId xmlns:a16="http://schemas.microsoft.com/office/drawing/2014/main" id="{D5A27012-E8A5-D840-8C1D-2285C7181AC6}"/>
              </a:ext>
            </a:extLst>
          </p:cNvPr>
          <p:cNvSpPr txBox="1"/>
          <p:nvPr/>
        </p:nvSpPr>
        <p:spPr>
          <a:xfrm>
            <a:off x="1648199" y="4341572"/>
            <a:ext cx="1661657" cy="10618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Sprint Backlog </a:t>
            </a: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Impedimentos, mejoras y productos a trabajar (Historias) con sus respectivas estrategias (sub-task)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" name="Google Shape;386;p20">
            <a:extLst>
              <a:ext uri="{FF2B5EF4-FFF2-40B4-BE49-F238E27FC236}">
                <a16:creationId xmlns:a16="http://schemas.microsoft.com/office/drawing/2014/main" id="{40ADCDDC-60C4-CC43-BCC7-A6A6285F0926}"/>
              </a:ext>
            </a:extLst>
          </p:cNvPr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659504" y="5233345"/>
            <a:ext cx="1733801" cy="12794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387;p20">
            <a:extLst>
              <a:ext uri="{FF2B5EF4-FFF2-40B4-BE49-F238E27FC236}">
                <a16:creationId xmlns:a16="http://schemas.microsoft.com/office/drawing/2014/main" id="{E2FFF960-C208-C345-83B9-205D7C49F5CF}"/>
              </a:ext>
            </a:extLst>
          </p:cNvPr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3545999" y="5404532"/>
            <a:ext cx="1836837" cy="87794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388;p20">
            <a:extLst>
              <a:ext uri="{FF2B5EF4-FFF2-40B4-BE49-F238E27FC236}">
                <a16:creationId xmlns:a16="http://schemas.microsoft.com/office/drawing/2014/main" id="{62CD3CB8-B142-204A-A341-F92F6985D146}"/>
              </a:ext>
            </a:extLst>
          </p:cNvPr>
          <p:cNvSpPr txBox="1"/>
          <p:nvPr/>
        </p:nvSpPr>
        <p:spPr>
          <a:xfrm>
            <a:off x="3620115" y="4341572"/>
            <a:ext cx="1661657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Estrategia del día: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¿Qué hice ayer?, ¿Qué voy hacer hoy? Y ¿Cuáles impedimentos tengo?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389;p20">
            <a:extLst>
              <a:ext uri="{FF2B5EF4-FFF2-40B4-BE49-F238E27FC236}">
                <a16:creationId xmlns:a16="http://schemas.microsoft.com/office/drawing/2014/main" id="{37DB9D48-11E5-4C4B-8C96-431CAFED29B8}"/>
              </a:ext>
            </a:extLst>
          </p:cNvPr>
          <p:cNvSpPr txBox="1"/>
          <p:nvPr/>
        </p:nvSpPr>
        <p:spPr>
          <a:xfrm>
            <a:off x="5759195" y="4341572"/>
            <a:ext cx="166165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Dos Sprint ¡READY!: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Historias, impedimentos y productos ¡ready! para trabajar.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6" name="Google Shape;390;p20">
            <a:extLst>
              <a:ext uri="{FF2B5EF4-FFF2-40B4-BE49-F238E27FC236}">
                <a16:creationId xmlns:a16="http://schemas.microsoft.com/office/drawing/2014/main" id="{DF53EF4E-D0B5-2140-A7B4-79AE750C4A3A}"/>
              </a:ext>
            </a:extLst>
          </p:cNvPr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5551245" y="5374708"/>
            <a:ext cx="1836835" cy="103352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391;p20">
            <a:extLst>
              <a:ext uri="{FF2B5EF4-FFF2-40B4-BE49-F238E27FC236}">
                <a16:creationId xmlns:a16="http://schemas.microsoft.com/office/drawing/2014/main" id="{CD92CABE-9848-0141-8AE5-7CE57326D950}"/>
              </a:ext>
            </a:extLst>
          </p:cNvPr>
          <p:cNvSpPr txBox="1"/>
          <p:nvPr/>
        </p:nvSpPr>
        <p:spPr>
          <a:xfrm>
            <a:off x="7708194" y="4363503"/>
            <a:ext cx="1661657" cy="13388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Demo de lo ¡DONE!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Historias, impedimentos y productos listos para entregar a los clientes.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Actualización de Métricas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Métricas de felicidad y agilidad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392;p20">
            <a:extLst>
              <a:ext uri="{FF2B5EF4-FFF2-40B4-BE49-F238E27FC236}">
                <a16:creationId xmlns:a16="http://schemas.microsoft.com/office/drawing/2014/main" id="{20B751C1-C8F9-874D-A4DE-E37F8C169AB5}"/>
              </a:ext>
            </a:extLst>
          </p:cNvPr>
          <p:cNvSpPr txBox="1"/>
          <p:nvPr/>
        </p:nvSpPr>
        <p:spPr>
          <a:xfrm>
            <a:off x="9648149" y="4363503"/>
            <a:ext cx="1809289" cy="784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AutoNum type="arabicPeriod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Plan de Mejora Continua: </a:t>
            </a: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¿Que hicimos bien? ¿Qué hicimos Mal? ¿Acciones?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AutoNum type="arabicPeriod"/>
              <a:tabLst/>
              <a:defRPr/>
            </a:pPr>
            <a:r>
              <a:rPr kumimoji="0" lang="en-US" sz="9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Documentación en confluence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69" name="Google Shape;393;p20">
            <a:extLst>
              <a:ext uri="{FF2B5EF4-FFF2-40B4-BE49-F238E27FC236}">
                <a16:creationId xmlns:a16="http://schemas.microsoft.com/office/drawing/2014/main" id="{63B166B9-C413-EA48-9EBC-3B74DD3F92B1}"/>
              </a:ext>
            </a:extLst>
          </p:cNvPr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9911449" y="5339329"/>
            <a:ext cx="1269652" cy="10876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0" name="Google Shape;394;p20">
            <a:extLst>
              <a:ext uri="{FF2B5EF4-FFF2-40B4-BE49-F238E27FC236}">
                <a16:creationId xmlns:a16="http://schemas.microsoft.com/office/drawing/2014/main" id="{0BB4AFA9-0757-224E-AF60-F70DDB3A645A}"/>
              </a:ext>
            </a:extLst>
          </p:cNvPr>
          <p:cNvCxnSpPr/>
          <p:nvPr/>
        </p:nvCxnSpPr>
        <p:spPr>
          <a:xfrm>
            <a:off x="1713011" y="4251151"/>
            <a:ext cx="1775460" cy="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395;p20">
            <a:extLst>
              <a:ext uri="{FF2B5EF4-FFF2-40B4-BE49-F238E27FC236}">
                <a16:creationId xmlns:a16="http://schemas.microsoft.com/office/drawing/2014/main" id="{03DD6E02-A193-1246-9193-910F2C348569}"/>
              </a:ext>
            </a:extLst>
          </p:cNvPr>
          <p:cNvCxnSpPr/>
          <p:nvPr/>
        </p:nvCxnSpPr>
        <p:spPr>
          <a:xfrm>
            <a:off x="3473817" y="4254712"/>
            <a:ext cx="2007079" cy="732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" name="Google Shape;396;p20">
            <a:extLst>
              <a:ext uri="{FF2B5EF4-FFF2-40B4-BE49-F238E27FC236}">
                <a16:creationId xmlns:a16="http://schemas.microsoft.com/office/drawing/2014/main" id="{23F45E02-1F6D-A24B-BAB7-970C62F1BAFD}"/>
              </a:ext>
            </a:extLst>
          </p:cNvPr>
          <p:cNvCxnSpPr/>
          <p:nvPr/>
        </p:nvCxnSpPr>
        <p:spPr>
          <a:xfrm>
            <a:off x="5459403" y="4262037"/>
            <a:ext cx="2002693" cy="9565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3" name="Google Shape;397;p20">
            <a:extLst>
              <a:ext uri="{FF2B5EF4-FFF2-40B4-BE49-F238E27FC236}">
                <a16:creationId xmlns:a16="http://schemas.microsoft.com/office/drawing/2014/main" id="{CF46B0E7-4402-BE4F-BE11-677620002158}"/>
              </a:ext>
            </a:extLst>
          </p:cNvPr>
          <p:cNvCxnSpPr/>
          <p:nvPr/>
        </p:nvCxnSpPr>
        <p:spPr>
          <a:xfrm rot="10800000" flipH="1">
            <a:off x="7431735" y="4266819"/>
            <a:ext cx="2117953" cy="1226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" name="Google Shape;398;p20">
            <a:extLst>
              <a:ext uri="{FF2B5EF4-FFF2-40B4-BE49-F238E27FC236}">
                <a16:creationId xmlns:a16="http://schemas.microsoft.com/office/drawing/2014/main" id="{9767F05E-BB50-0749-8A1C-06106559FBBE}"/>
              </a:ext>
            </a:extLst>
          </p:cNvPr>
          <p:cNvCxnSpPr/>
          <p:nvPr/>
        </p:nvCxnSpPr>
        <p:spPr>
          <a:xfrm rot="10800000" flipH="1">
            <a:off x="9567801" y="4256988"/>
            <a:ext cx="2117953" cy="12260"/>
          </a:xfrm>
          <a:prstGeom prst="straightConnector1">
            <a:avLst/>
          </a:prstGeom>
          <a:noFill/>
          <a:ln w="28575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" name="Google Shape;399;p20">
            <a:hlinkClick r:id="rId17" action="ppaction://hlinksldjump"/>
            <a:extLst>
              <a:ext uri="{FF2B5EF4-FFF2-40B4-BE49-F238E27FC236}">
                <a16:creationId xmlns:a16="http://schemas.microsoft.com/office/drawing/2014/main" id="{6F2F4711-4942-C04A-87A6-07BC7A4AE969}"/>
              </a:ext>
            </a:extLst>
          </p:cNvPr>
          <p:cNvSpPr/>
          <p:nvPr/>
        </p:nvSpPr>
        <p:spPr>
          <a:xfrm>
            <a:off x="9937715" y="6463083"/>
            <a:ext cx="1065561" cy="3949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Journey</a:t>
            </a: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8669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5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50"/>
                            </p:stCondLst>
                            <p:childTnLst>
                              <p:par>
                                <p:cTn id="3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25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25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25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25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750"/>
                            </p:stCondLst>
                            <p:childTnLst>
                              <p:par>
                                <p:cTn id="8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25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325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500"/>
                            </p:stCondLst>
                            <p:childTnLst>
                              <p:par>
                                <p:cTn id="10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25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25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5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250"/>
                            </p:stCondLst>
                            <p:childTnLst>
                              <p:par>
                                <p:cTn id="1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3750"/>
                            </p:stCondLst>
                            <p:childTnLst>
                              <p:par>
                                <p:cTn id="1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25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25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25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75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25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000"/>
                            </p:stCondLst>
                            <p:childTnLst>
                              <p:par>
                                <p:cTn id="17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25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250"/>
                            </p:stCondLst>
                            <p:childTnLst>
                              <p:par>
                                <p:cTn id="1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500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75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25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50"/>
                            </p:stCondLst>
                            <p:childTnLst>
                              <p:par>
                                <p:cTn id="20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25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25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5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1500"/>
                            </p:stCondLst>
                            <p:childTnLst>
                              <p:par>
                                <p:cTn id="2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25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0" y="0"/>
            <a:ext cx="7539505" cy="6857542"/>
          </a:xfrm>
          <a:custGeom>
            <a:avLst/>
            <a:gdLst/>
            <a:ahLst/>
            <a:cxnLst/>
            <a:rect l="l" t="t" r="r" b="b"/>
            <a:pathLst>
              <a:path w="7539505" h="6857542" extrusionOk="0">
                <a:moveTo>
                  <a:pt x="0" y="0"/>
                </a:moveTo>
                <a:lnTo>
                  <a:pt x="6392832" y="0"/>
                </a:lnTo>
                <a:lnTo>
                  <a:pt x="6405479" y="31774"/>
                </a:lnTo>
                <a:cubicBezTo>
                  <a:pt x="7460487" y="2682457"/>
                  <a:pt x="7460487" y="2682457"/>
                  <a:pt x="7460487" y="2682457"/>
                </a:cubicBezTo>
                <a:cubicBezTo>
                  <a:pt x="7565845" y="2988100"/>
                  <a:pt x="7565845" y="3446565"/>
                  <a:pt x="7460487" y="3752208"/>
                </a:cubicBezTo>
                <a:cubicBezTo>
                  <a:pt x="6976500" y="4968215"/>
                  <a:pt x="6598385" y="5918220"/>
                  <a:pt x="6302983" y="6660411"/>
                </a:cubicBezTo>
                <a:lnTo>
                  <a:pt x="6224521" y="6857542"/>
                </a:lnTo>
                <a:lnTo>
                  <a:pt x="0" y="685754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2" name="Google Shape;272;p10"/>
          <p:cNvGrpSpPr/>
          <p:nvPr/>
        </p:nvGrpSpPr>
        <p:grpSpPr>
          <a:xfrm>
            <a:off x="7293178" y="681628"/>
            <a:ext cx="1562267" cy="1172973"/>
            <a:chOff x="7493121" y="1000124"/>
            <a:chExt cx="1562267" cy="1172973"/>
          </a:xfrm>
        </p:grpSpPr>
        <p:sp>
          <p:nvSpPr>
            <p:cNvPr id="273" name="Google Shape;273;p10"/>
            <p:cNvSpPr/>
            <p:nvPr/>
          </p:nvSpPr>
          <p:spPr>
            <a:xfrm>
              <a:off x="7493121" y="1348782"/>
              <a:ext cx="935037" cy="8243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0"/>
            <p:cNvSpPr/>
            <p:nvPr/>
          </p:nvSpPr>
          <p:spPr>
            <a:xfrm>
              <a:off x="8293221" y="1000124"/>
              <a:ext cx="762167" cy="671915"/>
            </a:xfrm>
            <a:custGeom>
              <a:avLst/>
              <a:gdLst/>
              <a:ahLst/>
              <a:cxnLst/>
              <a:rect l="l" t="t" r="r" b="b"/>
              <a:pathLst>
                <a:path w="785" h="692" extrusionOk="0">
                  <a:moveTo>
                    <a:pt x="225" y="692"/>
                  </a:moveTo>
                  <a:cubicBezTo>
                    <a:pt x="207" y="692"/>
                    <a:pt x="185" y="680"/>
                    <a:pt x="177" y="665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0" y="358"/>
                    <a:pt x="0" y="334"/>
                    <a:pt x="9" y="318"/>
                  </a:cubicBezTo>
                  <a:cubicBezTo>
                    <a:pt x="177" y="27"/>
                    <a:pt x="177" y="27"/>
                    <a:pt x="177" y="27"/>
                  </a:cubicBezTo>
                  <a:cubicBezTo>
                    <a:pt x="185" y="12"/>
                    <a:pt x="207" y="0"/>
                    <a:pt x="225" y="0"/>
                  </a:cubicBezTo>
                  <a:cubicBezTo>
                    <a:pt x="561" y="0"/>
                    <a:pt x="561" y="0"/>
                    <a:pt x="561" y="0"/>
                  </a:cubicBezTo>
                  <a:cubicBezTo>
                    <a:pt x="578" y="0"/>
                    <a:pt x="600" y="12"/>
                    <a:pt x="609" y="27"/>
                  </a:cubicBezTo>
                  <a:cubicBezTo>
                    <a:pt x="777" y="318"/>
                    <a:pt x="777" y="318"/>
                    <a:pt x="777" y="318"/>
                  </a:cubicBezTo>
                  <a:cubicBezTo>
                    <a:pt x="785" y="334"/>
                    <a:pt x="785" y="358"/>
                    <a:pt x="777" y="374"/>
                  </a:cubicBezTo>
                  <a:cubicBezTo>
                    <a:pt x="609" y="665"/>
                    <a:pt x="609" y="665"/>
                    <a:pt x="609" y="665"/>
                  </a:cubicBezTo>
                  <a:cubicBezTo>
                    <a:pt x="600" y="680"/>
                    <a:pt x="578" y="692"/>
                    <a:pt x="561" y="692"/>
                  </a:cubicBezTo>
                  <a:lnTo>
                    <a:pt x="225" y="692"/>
                  </a:lnTo>
                  <a:close/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10"/>
          <p:cNvSpPr txBox="1">
            <a:spLocks noGrp="1"/>
          </p:cNvSpPr>
          <p:nvPr>
            <p:ph type="title"/>
          </p:nvPr>
        </p:nvSpPr>
        <p:spPr>
          <a:xfrm>
            <a:off x="539414" y="1270007"/>
            <a:ext cx="5845097" cy="4317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Font typeface="Calibri"/>
              <a:buNone/>
            </a:pPr>
            <a:r>
              <a:rPr lang="es-ES" sz="72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Artefactos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1" name="Google Shape;281;p11"/>
          <p:cNvPicPr preferRelativeResize="0"/>
          <p:nvPr/>
        </p:nvPicPr>
        <p:blipFill rotWithShape="1">
          <a:blip r:embed="rId3">
            <a:alphaModFix/>
          </a:blip>
          <a:srcRect l="3928" r="1270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11"/>
          <p:cNvSpPr/>
          <p:nvPr/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33000">
                <a:srgbClr val="000000">
                  <a:alpha val="63529"/>
                </a:srgbClr>
              </a:gs>
              <a:gs pos="58000">
                <a:schemeClr val="dk1"/>
              </a:gs>
              <a:gs pos="100000">
                <a:schemeClr val="dk1"/>
              </a:gs>
            </a:gsLst>
            <a:lin ang="108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1"/>
          <p:cNvSpPr txBox="1"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Calibri"/>
              <a:buNone/>
            </a:pPr>
            <a:r>
              <a:rPr lang="es-ES" sz="4800" dirty="0"/>
              <a:t>Artefactos - </a:t>
            </a:r>
            <a:r>
              <a:rPr lang="es-ES" sz="4800" dirty="0" err="1"/>
              <a:t>Product</a:t>
            </a:r>
            <a:r>
              <a:rPr lang="es-ES" sz="4800" dirty="0"/>
              <a:t> </a:t>
            </a:r>
            <a:r>
              <a:rPr lang="es-ES" sz="4800" dirty="0" err="1"/>
              <a:t>Backlog</a:t>
            </a:r>
            <a:r>
              <a:rPr lang="es-ES" sz="4800" dirty="0"/>
              <a:t>  </a:t>
            </a:r>
            <a:endParaRPr dirty="0"/>
          </a:p>
        </p:txBody>
      </p:sp>
      <p:sp>
        <p:nvSpPr>
          <p:cNvPr id="284" name="Google Shape;284;p11"/>
          <p:cNvSpPr/>
          <p:nvPr/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14141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41414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7" name="Google Shape;297;p12"/>
          <p:cNvPicPr preferRelativeResize="0"/>
          <p:nvPr/>
        </p:nvPicPr>
        <p:blipFill rotWithShape="1">
          <a:blip r:embed="rId3">
            <a:alphaModFix/>
          </a:blip>
          <a:srcRect l="15797" t="3866" r="19638" b="7935"/>
          <a:stretch/>
        </p:blipFill>
        <p:spPr>
          <a:xfrm>
            <a:off x="391902" y="794479"/>
            <a:ext cx="5274371" cy="520562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12"/>
          <p:cNvCxnSpPr/>
          <p:nvPr/>
        </p:nvCxnSpPr>
        <p:spPr>
          <a:xfrm>
            <a:off x="6096000" y="1417320"/>
            <a:ext cx="0" cy="4023360"/>
          </a:xfrm>
          <a:prstGeom prst="straightConnector1">
            <a:avLst/>
          </a:prstGeom>
          <a:noFill/>
          <a:ln w="15875" cap="flat" cmpd="sng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99" name="Google Shape;299;p12"/>
          <p:cNvSpPr txBox="1">
            <a:spLocks noGrp="1"/>
          </p:cNvSpPr>
          <p:nvPr>
            <p:ph type="body" idx="1"/>
          </p:nvPr>
        </p:nvSpPr>
        <p:spPr>
          <a:xfrm>
            <a:off x="6268456" y="596913"/>
            <a:ext cx="5103205" cy="432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>
                <a:latin typeface="Open Sans"/>
                <a:ea typeface="Open Sans"/>
                <a:cs typeface="Open Sans"/>
                <a:sym typeface="Open Sans"/>
              </a:rPr>
              <a:t>Lista ordenada de funcionalidad deseada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>
                <a:latin typeface="Open Sans"/>
                <a:ea typeface="Open Sans"/>
                <a:cs typeface="Open Sans"/>
                <a:sym typeface="Open Sans"/>
              </a:rPr>
              <a:t>Visible para todos los stakeholders</a:t>
            </a:r>
            <a:endParaRPr sz="16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>
                <a:latin typeface="Open Sans"/>
                <a:ea typeface="Open Sans"/>
                <a:cs typeface="Open Sans"/>
                <a:sym typeface="Open Sans"/>
              </a:rPr>
              <a:t>Cualquier stakeholder (incluido el equipo) puede agregar ítems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>
                <a:latin typeface="Open Sans"/>
                <a:ea typeface="Open Sans"/>
                <a:cs typeface="Open Sans"/>
                <a:sym typeface="Open Sans"/>
              </a:rPr>
              <a:t>Constantemente re-priorizado por el Product Owner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>
                <a:latin typeface="Open Sans"/>
                <a:ea typeface="Open Sans"/>
                <a:cs typeface="Open Sans"/>
                <a:sym typeface="Open Sans"/>
              </a:rPr>
              <a:t>Los Ítems superiores son más granulares que los inferiores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>
                <a:latin typeface="Open Sans"/>
                <a:ea typeface="Open Sans"/>
                <a:cs typeface="Open Sans"/>
                <a:sym typeface="Open Sans"/>
              </a:rPr>
              <a:t>Mantenido durante la reunión de Refinamiento del Backlog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/>
              <a:t>Especifica el </a:t>
            </a:r>
            <a:r>
              <a:rPr lang="es-ES" sz="1600" i="1"/>
              <a:t>qué</a:t>
            </a:r>
            <a:r>
              <a:rPr lang="es-ES" sz="1600"/>
              <a:t> más que el </a:t>
            </a:r>
            <a:r>
              <a:rPr lang="es-ES" sz="1600" i="1"/>
              <a:t>cómo</a:t>
            </a:r>
            <a:r>
              <a:rPr lang="es-ES" sz="1600"/>
              <a:t> de una característica centrada en el cliente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/>
              <a:t>A menudo escrita en forma de</a:t>
            </a:r>
            <a:r>
              <a:rPr lang="es-ES" sz="1600" i="1"/>
              <a:t> Historia de Usuario</a:t>
            </a:r>
            <a:endParaRPr sz="160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/>
              <a:t>Tiene una definición de “terminado” abarcadora de todo el producto para evitar la deuda técnica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/>
              <a:t>Puede tener criterios de aceptación específicos del ítem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/>
              <a:t>El esfuerzo es calculado por el equipo, de preferencia en unidades relativas (por ejemplo, puntos de la historia)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</a:pPr>
            <a:r>
              <a:rPr lang="es-ES" sz="1600"/>
              <a:t>El esfuerzo es de aproximadamente 2-3 personas 2-3 días, o menos para equipos más avanzados</a:t>
            </a:r>
            <a:endParaRPr/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>
              <a:latin typeface="Open Sans"/>
              <a:ea typeface="Open Sans"/>
              <a:cs typeface="Open Sans"/>
              <a:sym typeface="Open Sans"/>
            </a:endParaRPr>
          </a:p>
          <a:p>
            <a:pPr marL="22860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endParaRPr sz="16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2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2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2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2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/>
                                        <p:tgtEl>
                                          <p:spTgt spid="2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ección Rojo Viv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BAC_template">
  <a:themeElements>
    <a:clrScheme name="Custom 2">
      <a:dk1>
        <a:srgbClr val="000000"/>
      </a:dk1>
      <a:lt1>
        <a:srgbClr val="FFFFFF"/>
      </a:lt1>
      <a:dk2>
        <a:srgbClr val="E4002B"/>
      </a:dk2>
      <a:lt2>
        <a:srgbClr val="F1F2F2"/>
      </a:lt2>
      <a:accent1>
        <a:srgbClr val="C8102E"/>
      </a:accent1>
      <a:accent2>
        <a:srgbClr val="A6192E"/>
      </a:accent2>
      <a:accent3>
        <a:srgbClr val="76232F"/>
      </a:accent3>
      <a:accent4>
        <a:srgbClr val="E6E6E6"/>
      </a:accent4>
      <a:accent5>
        <a:srgbClr val="BEBEBE"/>
      </a:accent5>
      <a:accent6>
        <a:srgbClr val="6D6E71"/>
      </a:accent6>
      <a:hlink>
        <a:srgbClr val="BEBEBE"/>
      </a:hlink>
      <a:folHlink>
        <a:srgbClr val="6D6E7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UCI">
    <a:dk1>
      <a:srgbClr val="000000"/>
    </a:dk1>
    <a:lt1>
      <a:srgbClr val="FFFFFF"/>
    </a:lt1>
    <a:dk2>
      <a:srgbClr val="515354"/>
    </a:dk2>
    <a:lt2>
      <a:srgbClr val="E7E6E6"/>
    </a:lt2>
    <a:accent1>
      <a:srgbClr val="6BAE45"/>
    </a:accent1>
    <a:accent2>
      <a:srgbClr val="4179BB"/>
    </a:accent2>
    <a:accent3>
      <a:srgbClr val="A1A0A0"/>
    </a:accent3>
    <a:accent4>
      <a:srgbClr val="EE9120"/>
    </a:accent4>
    <a:accent5>
      <a:srgbClr val="9C247B"/>
    </a:accent5>
    <a:accent6>
      <a:srgbClr val="CE2041"/>
    </a:accent6>
    <a:hlink>
      <a:srgbClr val="305B8F"/>
    </a:hlink>
    <a:folHlink>
      <a:srgbClr val="80072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624</Words>
  <Application>Microsoft Office PowerPoint</Application>
  <PresentationFormat>Panorámica</PresentationFormat>
  <Paragraphs>91</Paragraphs>
  <Slides>40</Slides>
  <Notes>39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6</vt:i4>
      </vt:variant>
      <vt:variant>
        <vt:lpstr>Títulos de diapositiva</vt:lpstr>
      </vt:variant>
      <vt:variant>
        <vt:i4>40</vt:i4>
      </vt:variant>
    </vt:vector>
  </HeadingPairs>
  <TitlesOfParts>
    <vt:vector size="53" baseType="lpstr">
      <vt:lpstr>Barlow</vt:lpstr>
      <vt:lpstr>Barlow Medium</vt:lpstr>
      <vt:lpstr>Times New Roman</vt:lpstr>
      <vt:lpstr>Calibri</vt:lpstr>
      <vt:lpstr>Barlow SemiBold</vt:lpstr>
      <vt:lpstr>Arial</vt:lpstr>
      <vt:lpstr>Open Sans</vt:lpstr>
      <vt:lpstr>Principal Azul</vt:lpstr>
      <vt:lpstr>Sección Anaranajada</vt:lpstr>
      <vt:lpstr>Sección Rojo Vivo</vt:lpstr>
      <vt:lpstr>Tema de Office</vt:lpstr>
      <vt:lpstr>1_Tema de Office</vt:lpstr>
      <vt:lpstr>BAC_template</vt:lpstr>
      <vt:lpstr>Áreas de conocimiento para la AP II metodologías ágiles y preparación para la certificación Scrum Master  - Semana 4</vt:lpstr>
      <vt:lpstr>Índice</vt:lpstr>
      <vt:lpstr>Retos y oportunidades</vt:lpstr>
      <vt:lpstr>Autogestión </vt:lpstr>
      <vt:lpstr>EVENTOS</vt:lpstr>
      <vt:lpstr>Presentación de PowerPoint</vt:lpstr>
      <vt:lpstr>Artefactos</vt:lpstr>
      <vt:lpstr>Artefactos - Product Backlog  </vt:lpstr>
      <vt:lpstr>Presentación de PowerPoint</vt:lpstr>
      <vt:lpstr>Presentación de PowerPoint</vt:lpstr>
      <vt:lpstr>Presentación de PowerPoint</vt:lpstr>
      <vt:lpstr>Artefactos – Sprint  Backlog  </vt:lpstr>
      <vt:lpstr>Presentación de PowerPoint</vt:lpstr>
      <vt:lpstr>La velocidad es la clave</vt:lpstr>
      <vt:lpstr>Artefactos – Incremento</vt:lpstr>
      <vt:lpstr>Burndown Chart</vt:lpstr>
      <vt:lpstr>https://www.youtube.com/watch?v=HV76WzqpSI0</vt:lpstr>
      <vt:lpstr>Presentación de PowerPoint</vt:lpstr>
      <vt:lpstr>Gestión de Riesgos</vt:lpstr>
      <vt:lpstr>Risk in normal project</vt:lpstr>
      <vt:lpstr>Presentación de PowerPoint</vt:lpstr>
      <vt:lpstr>Scrum Risk Strategy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Gestión de involucrados</vt:lpstr>
      <vt:lpstr>Presentación de PowerPoint</vt:lpstr>
      <vt:lpstr>Presentación de PowerPoint</vt:lpstr>
      <vt:lpstr>Scrum Scale</vt:lpstr>
      <vt:lpstr>Presentación de PowerPoint</vt:lpstr>
      <vt:lpstr>Carlos Castro Torres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Áreas de conocimiento para la AP II metodologías ágiles y preparación para la certificación Scrum Master  - Semana 2</dc:title>
  <dc:creator>Microsoft Office User</dc:creator>
  <cp:lastModifiedBy>Wendy Vives</cp:lastModifiedBy>
  <cp:revision>11</cp:revision>
  <dcterms:created xsi:type="dcterms:W3CDTF">2018-06-20T21:30:45Z</dcterms:created>
  <dcterms:modified xsi:type="dcterms:W3CDTF">2023-07-04T21:27:02Z</dcterms:modified>
</cp:coreProperties>
</file>